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7.xml" ContentType="application/vnd.openxmlformats-officedocument.themeOverride+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8.xml" ContentType="application/vnd.openxmlformats-officedocument.themeOverrid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9.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sldIdLst>
    <p:sldId id="256" r:id="rId5"/>
    <p:sldId id="257" r:id="rId6"/>
    <p:sldId id="258" r:id="rId7"/>
    <p:sldId id="259" r:id="rId8"/>
    <p:sldId id="261" r:id="rId9"/>
    <p:sldId id="262" r:id="rId10"/>
    <p:sldId id="263" r:id="rId11"/>
    <p:sldId id="264" r:id="rId12"/>
    <p:sldId id="267" r:id="rId13"/>
    <p:sldId id="272" r:id="rId14"/>
    <p:sldId id="268" r:id="rId15"/>
    <p:sldId id="274" r:id="rId16"/>
    <p:sldId id="275" r:id="rId17"/>
    <p:sldId id="265" r:id="rId18"/>
    <p:sldId id="266" r:id="rId19"/>
    <p:sldId id="271" r:id="rId20"/>
    <p:sldId id="287" r:id="rId21"/>
    <p:sldId id="284" r:id="rId22"/>
    <p:sldId id="269" r:id="rId23"/>
    <p:sldId id="270" r:id="rId24"/>
    <p:sldId id="276" r:id="rId25"/>
    <p:sldId id="277" r:id="rId26"/>
    <p:sldId id="278" r:id="rId27"/>
    <p:sldId id="279" r:id="rId28"/>
    <p:sldId id="280" r:id="rId29"/>
    <p:sldId id="281" r:id="rId30"/>
    <p:sldId id="282" r:id="rId31"/>
    <p:sldId id="283" r:id="rId32"/>
  </p:sldIdLst>
  <p:sldSz cx="12192000" cy="6858000"/>
  <p:notesSz cx="7104063"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A05F0-17CB-47FF-B2BC-64076A9B5E99}" v="744" dt="2023-05-17T13:36:57.69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52" autoAdjust="0"/>
    <p:restoredTop sz="94660"/>
  </p:normalViewPr>
  <p:slideViewPr>
    <p:cSldViewPr snapToGrid="0">
      <p:cViewPr varScale="1">
        <p:scale>
          <a:sx n="79" d="100"/>
          <a:sy n="79" d="100"/>
        </p:scale>
        <p:origin x="6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oleObject" Target="https://nihonuac-my.sharepoint.com/personal/csso22020_g_nihon-u_ac_jp/Documents/&#30828;&#12373;&#12539;&#24341;&#24373;&#24375;&#12373;&#38306;&#20418;&#34920;(&#25913;&#35330;&#29256;&#65289;.xlsx" TargetMode="External"/><Relationship Id="rId2" Type="http://schemas.microsoft.com/office/2011/relationships/chartColorStyle" Target="colors5.xml"/><Relationship Id="rId1" Type="http://schemas.microsoft.com/office/2011/relationships/chartStyle" Target="style5.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8.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oleObject" Target="https://nihonuac-my.sharepoint.com/personal/csso22020_g_nihon-u_ac_jp/Documents/&#30828;&#12373;&#12539;&#24341;&#24373;&#24375;&#12373;&#38306;&#20418;&#34920;(&#25913;&#35330;&#29256;&#65289;.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6.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1400" dirty="0"/>
              <a:t>図１ 各材料における見かけの・応力ひずみ線図</a:t>
            </a:r>
          </a:p>
        </c:rich>
      </c:tx>
      <c:layout>
        <c:manualLayout>
          <c:xMode val="edge"/>
          <c:yMode val="edge"/>
          <c:x val="0.12457224005357104"/>
          <c:y val="0.83658854166666663"/>
        </c:manualLayout>
      </c:layout>
      <c:overlay val="0"/>
      <c:spPr>
        <a:noFill/>
        <a:ln>
          <a:noFill/>
        </a:ln>
        <a:effectLst/>
      </c:spPr>
    </c:title>
    <c:autoTitleDeleted val="0"/>
    <c:plotArea>
      <c:layout>
        <c:manualLayout>
          <c:layoutTarget val="inner"/>
          <c:xMode val="edge"/>
          <c:yMode val="edge"/>
          <c:x val="8.8838601919628099E-2"/>
          <c:y val="0.1602123342719205"/>
          <c:w val="0.41350393700787402"/>
          <c:h val="0.54450895054133841"/>
        </c:manualLayout>
      </c:layout>
      <c:scatterChart>
        <c:scatterStyle val="lineMarker"/>
        <c:varyColors val="0"/>
        <c:ser>
          <c:idx val="1"/>
          <c:order val="0"/>
          <c:tx>
            <c:v>SS400</c:v>
          </c:tx>
          <c:spPr>
            <a:ln w="38100">
              <a:solidFill>
                <a:srgbClr val="FF0000"/>
              </a:solidFill>
            </a:ln>
          </c:spPr>
          <c:marker>
            <c:symbol val="square"/>
            <c:size val="2"/>
            <c:spPr>
              <a:ln>
                <a:solidFill>
                  <a:srgbClr val="FF0000"/>
                </a:solidFill>
              </a:ln>
            </c:spPr>
          </c:marker>
          <c:xVal>
            <c:numRef>
              <c:f>Specimen_RawData_SS400!$K$5:$K$13437</c:f>
              <c:numCache>
                <c:formatCode>General</c:formatCode>
                <c:ptCount val="13433"/>
                <c:pt idx="0">
                  <c:v>0</c:v>
                </c:pt>
                <c:pt idx="1">
                  <c:v>0</c:v>
                </c:pt>
                <c:pt idx="2">
                  <c:v>1.0000000000000001E-5</c:v>
                </c:pt>
                <c:pt idx="3">
                  <c:v>1.0000000000000001E-5</c:v>
                </c:pt>
                <c:pt idx="4">
                  <c:v>2.0000000000000002E-5</c:v>
                </c:pt>
                <c:pt idx="5">
                  <c:v>2.0000000000000002E-5</c:v>
                </c:pt>
                <c:pt idx="6">
                  <c:v>3.0000000000000001E-5</c:v>
                </c:pt>
                <c:pt idx="7">
                  <c:v>4.0000000000000003E-5</c:v>
                </c:pt>
                <c:pt idx="8">
                  <c:v>4.0000000000000003E-5</c:v>
                </c:pt>
                <c:pt idx="9">
                  <c:v>5.0000000000000002E-5</c:v>
                </c:pt>
                <c:pt idx="10">
                  <c:v>5.0000000000000002E-5</c:v>
                </c:pt>
                <c:pt idx="11">
                  <c:v>6.0000000000000002E-5</c:v>
                </c:pt>
                <c:pt idx="12">
                  <c:v>6.0000000000000002E-5</c:v>
                </c:pt>
                <c:pt idx="13">
                  <c:v>6.9999999999999994E-5</c:v>
                </c:pt>
                <c:pt idx="14">
                  <c:v>6.9999999999999994E-5</c:v>
                </c:pt>
                <c:pt idx="15">
                  <c:v>8.0000000000000007E-5</c:v>
                </c:pt>
                <c:pt idx="16">
                  <c:v>8.0000000000000007E-5</c:v>
                </c:pt>
                <c:pt idx="17">
                  <c:v>9.0000000000000006E-5</c:v>
                </c:pt>
                <c:pt idx="18">
                  <c:v>9.0000000000000006E-5</c:v>
                </c:pt>
                <c:pt idx="19">
                  <c:v>1E-4</c:v>
                </c:pt>
                <c:pt idx="20">
                  <c:v>1E-4</c:v>
                </c:pt>
                <c:pt idx="21">
                  <c:v>1.1E-4</c:v>
                </c:pt>
                <c:pt idx="22">
                  <c:v>1.1E-4</c:v>
                </c:pt>
                <c:pt idx="23">
                  <c:v>1.2E-4</c:v>
                </c:pt>
                <c:pt idx="24">
                  <c:v>1.2E-4</c:v>
                </c:pt>
                <c:pt idx="25">
                  <c:v>1.2999999999999999E-4</c:v>
                </c:pt>
                <c:pt idx="26">
                  <c:v>1.2999999999999999E-4</c:v>
                </c:pt>
                <c:pt idx="27">
                  <c:v>1.3999999999999999E-4</c:v>
                </c:pt>
                <c:pt idx="28">
                  <c:v>1.3999999999999999E-4</c:v>
                </c:pt>
                <c:pt idx="29">
                  <c:v>1.4999999999999999E-4</c:v>
                </c:pt>
                <c:pt idx="30">
                  <c:v>1.4999999999999999E-4</c:v>
                </c:pt>
                <c:pt idx="31">
                  <c:v>1.6000000000000001E-4</c:v>
                </c:pt>
                <c:pt idx="32">
                  <c:v>1.6000000000000001E-4</c:v>
                </c:pt>
                <c:pt idx="33">
                  <c:v>1.7000000000000001E-4</c:v>
                </c:pt>
                <c:pt idx="34">
                  <c:v>1.7000000000000001E-4</c:v>
                </c:pt>
                <c:pt idx="35">
                  <c:v>1.8000000000000001E-4</c:v>
                </c:pt>
                <c:pt idx="36">
                  <c:v>1.8000000000000001E-4</c:v>
                </c:pt>
                <c:pt idx="37">
                  <c:v>1.9000000000000001E-4</c:v>
                </c:pt>
                <c:pt idx="38">
                  <c:v>1.9000000000000001E-4</c:v>
                </c:pt>
                <c:pt idx="39">
                  <c:v>2.0000000000000001E-4</c:v>
                </c:pt>
                <c:pt idx="40">
                  <c:v>2.0000000000000001E-4</c:v>
                </c:pt>
                <c:pt idx="41">
                  <c:v>2.0000000000000001E-4</c:v>
                </c:pt>
                <c:pt idx="42">
                  <c:v>2.1000000000000001E-4</c:v>
                </c:pt>
                <c:pt idx="43">
                  <c:v>2.1000000000000001E-4</c:v>
                </c:pt>
                <c:pt idx="44">
                  <c:v>2.2000000000000001E-4</c:v>
                </c:pt>
                <c:pt idx="45">
                  <c:v>2.2000000000000001E-4</c:v>
                </c:pt>
                <c:pt idx="46">
                  <c:v>2.3000000000000001E-4</c:v>
                </c:pt>
                <c:pt idx="47">
                  <c:v>2.3000000000000001E-4</c:v>
                </c:pt>
                <c:pt idx="48">
                  <c:v>2.3000000000000001E-4</c:v>
                </c:pt>
                <c:pt idx="49">
                  <c:v>2.4000000000000001E-4</c:v>
                </c:pt>
                <c:pt idx="50">
                  <c:v>2.4000000000000001E-4</c:v>
                </c:pt>
                <c:pt idx="51">
                  <c:v>2.5000000000000001E-4</c:v>
                </c:pt>
                <c:pt idx="52">
                  <c:v>2.5000000000000001E-4</c:v>
                </c:pt>
                <c:pt idx="53">
                  <c:v>2.5999999999999998E-4</c:v>
                </c:pt>
                <c:pt idx="54">
                  <c:v>2.5999999999999998E-4</c:v>
                </c:pt>
                <c:pt idx="55">
                  <c:v>2.5999999999999998E-4</c:v>
                </c:pt>
                <c:pt idx="56">
                  <c:v>2.7E-4</c:v>
                </c:pt>
                <c:pt idx="57">
                  <c:v>2.7E-4</c:v>
                </c:pt>
                <c:pt idx="58">
                  <c:v>2.7999999999999998E-4</c:v>
                </c:pt>
                <c:pt idx="59">
                  <c:v>2.7999999999999998E-4</c:v>
                </c:pt>
                <c:pt idx="60">
                  <c:v>2.9E-4</c:v>
                </c:pt>
                <c:pt idx="61">
                  <c:v>2.9E-4</c:v>
                </c:pt>
                <c:pt idx="62">
                  <c:v>2.9E-4</c:v>
                </c:pt>
                <c:pt idx="63">
                  <c:v>2.9999999999999997E-4</c:v>
                </c:pt>
                <c:pt idx="64">
                  <c:v>2.9999999999999997E-4</c:v>
                </c:pt>
                <c:pt idx="65">
                  <c:v>3.1E-4</c:v>
                </c:pt>
                <c:pt idx="66">
                  <c:v>3.1E-4</c:v>
                </c:pt>
                <c:pt idx="67">
                  <c:v>3.1E-4</c:v>
                </c:pt>
                <c:pt idx="68">
                  <c:v>3.2000000000000003E-4</c:v>
                </c:pt>
                <c:pt idx="69">
                  <c:v>3.2000000000000003E-4</c:v>
                </c:pt>
                <c:pt idx="70">
                  <c:v>3.3E-4</c:v>
                </c:pt>
                <c:pt idx="71">
                  <c:v>3.3E-4</c:v>
                </c:pt>
                <c:pt idx="72">
                  <c:v>3.4000000000000002E-4</c:v>
                </c:pt>
                <c:pt idx="73">
                  <c:v>3.4000000000000002E-4</c:v>
                </c:pt>
                <c:pt idx="74">
                  <c:v>3.4000000000000002E-4</c:v>
                </c:pt>
                <c:pt idx="75">
                  <c:v>3.5E-4</c:v>
                </c:pt>
                <c:pt idx="76">
                  <c:v>3.5E-4</c:v>
                </c:pt>
                <c:pt idx="77">
                  <c:v>3.5E-4</c:v>
                </c:pt>
                <c:pt idx="78">
                  <c:v>3.6000000000000002E-4</c:v>
                </c:pt>
                <c:pt idx="79">
                  <c:v>3.6000000000000002E-4</c:v>
                </c:pt>
                <c:pt idx="80">
                  <c:v>3.6999999999999999E-4</c:v>
                </c:pt>
                <c:pt idx="81">
                  <c:v>3.6999999999999999E-4</c:v>
                </c:pt>
                <c:pt idx="82">
                  <c:v>3.8000000000000002E-4</c:v>
                </c:pt>
                <c:pt idx="83">
                  <c:v>3.8000000000000002E-4</c:v>
                </c:pt>
                <c:pt idx="84">
                  <c:v>3.8000000000000002E-4</c:v>
                </c:pt>
                <c:pt idx="85">
                  <c:v>3.8999999999999999E-4</c:v>
                </c:pt>
                <c:pt idx="86">
                  <c:v>3.8999999999999999E-4</c:v>
                </c:pt>
                <c:pt idx="87">
                  <c:v>3.8999999999999999E-4</c:v>
                </c:pt>
                <c:pt idx="88">
                  <c:v>4.0000000000000002E-4</c:v>
                </c:pt>
                <c:pt idx="89">
                  <c:v>4.0000000000000002E-4</c:v>
                </c:pt>
                <c:pt idx="90">
                  <c:v>4.0999999999999999E-4</c:v>
                </c:pt>
                <c:pt idx="91">
                  <c:v>4.0999999999999999E-4</c:v>
                </c:pt>
                <c:pt idx="92">
                  <c:v>4.0999999999999999E-4</c:v>
                </c:pt>
                <c:pt idx="93">
                  <c:v>4.2000000000000002E-4</c:v>
                </c:pt>
                <c:pt idx="94">
                  <c:v>4.2000000000000002E-4</c:v>
                </c:pt>
                <c:pt idx="95">
                  <c:v>4.2000000000000002E-4</c:v>
                </c:pt>
                <c:pt idx="96">
                  <c:v>4.2999999999999999E-4</c:v>
                </c:pt>
                <c:pt idx="97">
                  <c:v>4.2999999999999999E-4</c:v>
                </c:pt>
                <c:pt idx="98">
                  <c:v>4.2999999999999999E-4</c:v>
                </c:pt>
                <c:pt idx="99">
                  <c:v>4.4000000000000002E-4</c:v>
                </c:pt>
                <c:pt idx="100">
                  <c:v>4.4000000000000002E-4</c:v>
                </c:pt>
                <c:pt idx="101">
                  <c:v>4.4999999999999999E-4</c:v>
                </c:pt>
                <c:pt idx="102">
                  <c:v>4.4999999999999999E-4</c:v>
                </c:pt>
                <c:pt idx="103">
                  <c:v>4.4999999999999999E-4</c:v>
                </c:pt>
                <c:pt idx="104">
                  <c:v>4.6000000000000001E-4</c:v>
                </c:pt>
                <c:pt idx="105">
                  <c:v>4.6000000000000001E-4</c:v>
                </c:pt>
                <c:pt idx="106">
                  <c:v>4.6000000000000001E-4</c:v>
                </c:pt>
                <c:pt idx="107">
                  <c:v>4.6999999999999999E-4</c:v>
                </c:pt>
                <c:pt idx="108">
                  <c:v>4.6999999999999999E-4</c:v>
                </c:pt>
                <c:pt idx="109">
                  <c:v>4.6999999999999999E-4</c:v>
                </c:pt>
                <c:pt idx="110">
                  <c:v>4.8000000000000001E-4</c:v>
                </c:pt>
                <c:pt idx="111">
                  <c:v>4.8000000000000001E-4</c:v>
                </c:pt>
                <c:pt idx="112">
                  <c:v>4.8000000000000001E-4</c:v>
                </c:pt>
                <c:pt idx="113">
                  <c:v>4.8999999999999998E-4</c:v>
                </c:pt>
                <c:pt idx="114">
                  <c:v>4.8999999999999998E-4</c:v>
                </c:pt>
                <c:pt idx="115">
                  <c:v>4.8999999999999998E-4</c:v>
                </c:pt>
                <c:pt idx="116">
                  <c:v>5.0000000000000001E-4</c:v>
                </c:pt>
                <c:pt idx="117">
                  <c:v>5.0000000000000001E-4</c:v>
                </c:pt>
                <c:pt idx="118">
                  <c:v>5.0000000000000001E-4</c:v>
                </c:pt>
                <c:pt idx="119">
                  <c:v>5.1000000000000004E-4</c:v>
                </c:pt>
                <c:pt idx="120">
                  <c:v>5.1000000000000004E-4</c:v>
                </c:pt>
                <c:pt idx="121">
                  <c:v>5.1000000000000004E-4</c:v>
                </c:pt>
                <c:pt idx="122">
                  <c:v>5.1999999999999995E-4</c:v>
                </c:pt>
                <c:pt idx="123">
                  <c:v>5.1999999999999995E-4</c:v>
                </c:pt>
                <c:pt idx="124">
                  <c:v>5.1999999999999995E-4</c:v>
                </c:pt>
                <c:pt idx="125">
                  <c:v>5.2999999999999998E-4</c:v>
                </c:pt>
                <c:pt idx="126">
                  <c:v>5.2999999999999998E-4</c:v>
                </c:pt>
                <c:pt idx="127">
                  <c:v>5.2999999999999998E-4</c:v>
                </c:pt>
                <c:pt idx="128">
                  <c:v>5.4000000000000001E-4</c:v>
                </c:pt>
                <c:pt idx="129">
                  <c:v>5.4000000000000001E-4</c:v>
                </c:pt>
                <c:pt idx="130">
                  <c:v>5.4000000000000001E-4</c:v>
                </c:pt>
                <c:pt idx="131">
                  <c:v>5.4000000000000001E-4</c:v>
                </c:pt>
                <c:pt idx="132">
                  <c:v>5.5000000000000003E-4</c:v>
                </c:pt>
                <c:pt idx="133">
                  <c:v>5.5000000000000003E-4</c:v>
                </c:pt>
                <c:pt idx="134">
                  <c:v>5.5000000000000003E-4</c:v>
                </c:pt>
                <c:pt idx="135">
                  <c:v>5.5999999999999995E-4</c:v>
                </c:pt>
                <c:pt idx="136">
                  <c:v>5.5999999999999995E-4</c:v>
                </c:pt>
                <c:pt idx="137">
                  <c:v>5.5999999999999995E-4</c:v>
                </c:pt>
                <c:pt idx="138">
                  <c:v>5.5999999999999995E-4</c:v>
                </c:pt>
                <c:pt idx="139">
                  <c:v>5.6999999999999998E-4</c:v>
                </c:pt>
                <c:pt idx="140">
                  <c:v>5.6999999999999998E-4</c:v>
                </c:pt>
                <c:pt idx="141">
                  <c:v>5.6999999999999998E-4</c:v>
                </c:pt>
                <c:pt idx="142">
                  <c:v>5.6999999999999998E-4</c:v>
                </c:pt>
                <c:pt idx="143">
                  <c:v>5.8E-4</c:v>
                </c:pt>
                <c:pt idx="144">
                  <c:v>5.8E-4</c:v>
                </c:pt>
                <c:pt idx="145">
                  <c:v>5.8E-4</c:v>
                </c:pt>
                <c:pt idx="146">
                  <c:v>5.9000000000000003E-4</c:v>
                </c:pt>
                <c:pt idx="147">
                  <c:v>5.9000000000000003E-4</c:v>
                </c:pt>
                <c:pt idx="148">
                  <c:v>5.9000000000000003E-4</c:v>
                </c:pt>
                <c:pt idx="149">
                  <c:v>5.9000000000000003E-4</c:v>
                </c:pt>
                <c:pt idx="150">
                  <c:v>5.9999999999999995E-4</c:v>
                </c:pt>
                <c:pt idx="151">
                  <c:v>5.9999999999999995E-4</c:v>
                </c:pt>
                <c:pt idx="152">
                  <c:v>5.9999999999999995E-4</c:v>
                </c:pt>
                <c:pt idx="153">
                  <c:v>6.0999999999999997E-4</c:v>
                </c:pt>
                <c:pt idx="154">
                  <c:v>6.0999999999999997E-4</c:v>
                </c:pt>
                <c:pt idx="155">
                  <c:v>6.0999999999999997E-4</c:v>
                </c:pt>
                <c:pt idx="156">
                  <c:v>6.0999999999999997E-4</c:v>
                </c:pt>
                <c:pt idx="157">
                  <c:v>6.2E-4</c:v>
                </c:pt>
                <c:pt idx="158">
                  <c:v>6.2E-4</c:v>
                </c:pt>
                <c:pt idx="159">
                  <c:v>6.2E-4</c:v>
                </c:pt>
                <c:pt idx="160">
                  <c:v>6.2E-4</c:v>
                </c:pt>
                <c:pt idx="161">
                  <c:v>6.3000000000000003E-4</c:v>
                </c:pt>
                <c:pt idx="162">
                  <c:v>6.3000000000000003E-4</c:v>
                </c:pt>
                <c:pt idx="163">
                  <c:v>6.3000000000000003E-4</c:v>
                </c:pt>
                <c:pt idx="164">
                  <c:v>6.3000000000000003E-4</c:v>
                </c:pt>
                <c:pt idx="165">
                  <c:v>6.4000000000000005E-4</c:v>
                </c:pt>
                <c:pt idx="166">
                  <c:v>6.4000000000000005E-4</c:v>
                </c:pt>
                <c:pt idx="167">
                  <c:v>6.4000000000000005E-4</c:v>
                </c:pt>
                <c:pt idx="168">
                  <c:v>6.4000000000000005E-4</c:v>
                </c:pt>
                <c:pt idx="169">
                  <c:v>6.4999999999999997E-4</c:v>
                </c:pt>
                <c:pt idx="170">
                  <c:v>6.4999999999999997E-4</c:v>
                </c:pt>
                <c:pt idx="171">
                  <c:v>6.4999999999999997E-4</c:v>
                </c:pt>
                <c:pt idx="172">
                  <c:v>6.6E-4</c:v>
                </c:pt>
                <c:pt idx="173">
                  <c:v>6.6E-4</c:v>
                </c:pt>
                <c:pt idx="174">
                  <c:v>6.6E-4</c:v>
                </c:pt>
                <c:pt idx="175">
                  <c:v>6.6E-4</c:v>
                </c:pt>
                <c:pt idx="176">
                  <c:v>6.7000000000000002E-4</c:v>
                </c:pt>
                <c:pt idx="177">
                  <c:v>6.7000000000000002E-4</c:v>
                </c:pt>
                <c:pt idx="178">
                  <c:v>6.7000000000000002E-4</c:v>
                </c:pt>
                <c:pt idx="179">
                  <c:v>6.8000000000000005E-4</c:v>
                </c:pt>
                <c:pt idx="180">
                  <c:v>6.8000000000000005E-4</c:v>
                </c:pt>
                <c:pt idx="181">
                  <c:v>6.8000000000000005E-4</c:v>
                </c:pt>
                <c:pt idx="182">
                  <c:v>6.8000000000000005E-4</c:v>
                </c:pt>
                <c:pt idx="183">
                  <c:v>6.8000000000000005E-4</c:v>
                </c:pt>
                <c:pt idx="184">
                  <c:v>6.8999999999999997E-4</c:v>
                </c:pt>
                <c:pt idx="185">
                  <c:v>6.8999999999999997E-4</c:v>
                </c:pt>
                <c:pt idx="186">
                  <c:v>6.8999999999999997E-4</c:v>
                </c:pt>
                <c:pt idx="187">
                  <c:v>6.8999999999999997E-4</c:v>
                </c:pt>
                <c:pt idx="188">
                  <c:v>6.9999999999999999E-4</c:v>
                </c:pt>
                <c:pt idx="189">
                  <c:v>6.9999999999999999E-4</c:v>
                </c:pt>
                <c:pt idx="190">
                  <c:v>6.9999999999999999E-4</c:v>
                </c:pt>
                <c:pt idx="191">
                  <c:v>6.9999999999999999E-4</c:v>
                </c:pt>
                <c:pt idx="192">
                  <c:v>7.1000000000000002E-4</c:v>
                </c:pt>
                <c:pt idx="193">
                  <c:v>7.1000000000000002E-4</c:v>
                </c:pt>
                <c:pt idx="194">
                  <c:v>7.1000000000000002E-4</c:v>
                </c:pt>
                <c:pt idx="195">
                  <c:v>7.1000000000000002E-4</c:v>
                </c:pt>
                <c:pt idx="196">
                  <c:v>7.2000000000000005E-4</c:v>
                </c:pt>
                <c:pt idx="197">
                  <c:v>7.2000000000000005E-4</c:v>
                </c:pt>
                <c:pt idx="198">
                  <c:v>7.2000000000000005E-4</c:v>
                </c:pt>
                <c:pt idx="199">
                  <c:v>7.2000000000000005E-4</c:v>
                </c:pt>
                <c:pt idx="200">
                  <c:v>7.2999999999999996E-4</c:v>
                </c:pt>
                <c:pt idx="201">
                  <c:v>7.2999999999999996E-4</c:v>
                </c:pt>
                <c:pt idx="202">
                  <c:v>7.2999999999999996E-4</c:v>
                </c:pt>
                <c:pt idx="203">
                  <c:v>7.3999999999999999E-4</c:v>
                </c:pt>
                <c:pt idx="204">
                  <c:v>7.3999999999999999E-4</c:v>
                </c:pt>
                <c:pt idx="205">
                  <c:v>7.3999999999999999E-4</c:v>
                </c:pt>
                <c:pt idx="206">
                  <c:v>7.3999999999999999E-4</c:v>
                </c:pt>
                <c:pt idx="207">
                  <c:v>7.5000000000000002E-4</c:v>
                </c:pt>
                <c:pt idx="208">
                  <c:v>7.5000000000000002E-4</c:v>
                </c:pt>
                <c:pt idx="209">
                  <c:v>7.5000000000000002E-4</c:v>
                </c:pt>
                <c:pt idx="210">
                  <c:v>7.5000000000000002E-4</c:v>
                </c:pt>
                <c:pt idx="211">
                  <c:v>7.6000000000000004E-4</c:v>
                </c:pt>
                <c:pt idx="212">
                  <c:v>7.6000000000000004E-4</c:v>
                </c:pt>
                <c:pt idx="213">
                  <c:v>7.6000000000000004E-4</c:v>
                </c:pt>
                <c:pt idx="214">
                  <c:v>7.6000000000000004E-4</c:v>
                </c:pt>
                <c:pt idx="215">
                  <c:v>7.6999999999999996E-4</c:v>
                </c:pt>
                <c:pt idx="216">
                  <c:v>7.6999999999999996E-4</c:v>
                </c:pt>
                <c:pt idx="217">
                  <c:v>7.6999999999999996E-4</c:v>
                </c:pt>
                <c:pt idx="218">
                  <c:v>7.6999999999999996E-4</c:v>
                </c:pt>
                <c:pt idx="219">
                  <c:v>7.7999999999999999E-4</c:v>
                </c:pt>
                <c:pt idx="220">
                  <c:v>7.7999999999999999E-4</c:v>
                </c:pt>
                <c:pt idx="221">
                  <c:v>7.7999999999999999E-4</c:v>
                </c:pt>
                <c:pt idx="222">
                  <c:v>7.9000000000000001E-4</c:v>
                </c:pt>
                <c:pt idx="223">
                  <c:v>7.9000000000000001E-4</c:v>
                </c:pt>
                <c:pt idx="224">
                  <c:v>7.9000000000000001E-4</c:v>
                </c:pt>
                <c:pt idx="225">
                  <c:v>7.9000000000000001E-4</c:v>
                </c:pt>
                <c:pt idx="226">
                  <c:v>7.9000000000000001E-4</c:v>
                </c:pt>
                <c:pt idx="227">
                  <c:v>8.0000000000000004E-4</c:v>
                </c:pt>
                <c:pt idx="228">
                  <c:v>8.0000000000000004E-4</c:v>
                </c:pt>
                <c:pt idx="229">
                  <c:v>8.0000000000000004E-4</c:v>
                </c:pt>
                <c:pt idx="230">
                  <c:v>8.0999999999999996E-4</c:v>
                </c:pt>
                <c:pt idx="231">
                  <c:v>8.0999999999999996E-4</c:v>
                </c:pt>
                <c:pt idx="232">
                  <c:v>8.0999999999999996E-4</c:v>
                </c:pt>
                <c:pt idx="233">
                  <c:v>8.0999999999999996E-4</c:v>
                </c:pt>
                <c:pt idx="234">
                  <c:v>8.1999999999999998E-4</c:v>
                </c:pt>
                <c:pt idx="235">
                  <c:v>8.1999999999999998E-4</c:v>
                </c:pt>
                <c:pt idx="236">
                  <c:v>8.1999999999999998E-4</c:v>
                </c:pt>
                <c:pt idx="237">
                  <c:v>8.1999999999999998E-4</c:v>
                </c:pt>
                <c:pt idx="238">
                  <c:v>8.3000000000000001E-4</c:v>
                </c:pt>
                <c:pt idx="239">
                  <c:v>8.3000000000000001E-4</c:v>
                </c:pt>
                <c:pt idx="240">
                  <c:v>8.3000000000000001E-4</c:v>
                </c:pt>
                <c:pt idx="241">
                  <c:v>8.3000000000000001E-4</c:v>
                </c:pt>
                <c:pt idx="242">
                  <c:v>8.4000000000000003E-4</c:v>
                </c:pt>
                <c:pt idx="243">
                  <c:v>8.4000000000000003E-4</c:v>
                </c:pt>
                <c:pt idx="244">
                  <c:v>8.4000000000000003E-4</c:v>
                </c:pt>
                <c:pt idx="245">
                  <c:v>8.4000000000000003E-4</c:v>
                </c:pt>
                <c:pt idx="246">
                  <c:v>8.4999999999999995E-4</c:v>
                </c:pt>
                <c:pt idx="247">
                  <c:v>8.4999999999999995E-4</c:v>
                </c:pt>
                <c:pt idx="248">
                  <c:v>8.4999999999999995E-4</c:v>
                </c:pt>
                <c:pt idx="249">
                  <c:v>8.4999999999999995E-4</c:v>
                </c:pt>
                <c:pt idx="250">
                  <c:v>8.5999999999999998E-4</c:v>
                </c:pt>
                <c:pt idx="251">
                  <c:v>8.5999999999999998E-4</c:v>
                </c:pt>
                <c:pt idx="252">
                  <c:v>8.5999999999999998E-4</c:v>
                </c:pt>
                <c:pt idx="253">
                  <c:v>8.7000000000000001E-4</c:v>
                </c:pt>
                <c:pt idx="254">
                  <c:v>8.7000000000000001E-4</c:v>
                </c:pt>
                <c:pt idx="255">
                  <c:v>8.7000000000000001E-4</c:v>
                </c:pt>
                <c:pt idx="256">
                  <c:v>8.7000000000000001E-4</c:v>
                </c:pt>
                <c:pt idx="257">
                  <c:v>8.8000000000000003E-4</c:v>
                </c:pt>
                <c:pt idx="258">
                  <c:v>8.8000000000000003E-4</c:v>
                </c:pt>
                <c:pt idx="259">
                  <c:v>8.8000000000000003E-4</c:v>
                </c:pt>
                <c:pt idx="260">
                  <c:v>8.8000000000000003E-4</c:v>
                </c:pt>
                <c:pt idx="261">
                  <c:v>8.8999999999999995E-4</c:v>
                </c:pt>
                <c:pt idx="262">
                  <c:v>8.8999999999999995E-4</c:v>
                </c:pt>
                <c:pt idx="263">
                  <c:v>8.8999999999999995E-4</c:v>
                </c:pt>
                <c:pt idx="264">
                  <c:v>8.8999999999999995E-4</c:v>
                </c:pt>
                <c:pt idx="265">
                  <c:v>8.9999999999999998E-4</c:v>
                </c:pt>
                <c:pt idx="266">
                  <c:v>8.9999999999999998E-4</c:v>
                </c:pt>
                <c:pt idx="267">
                  <c:v>8.9999999999999998E-4</c:v>
                </c:pt>
                <c:pt idx="268">
                  <c:v>8.9999999999999998E-4</c:v>
                </c:pt>
                <c:pt idx="269">
                  <c:v>9.1E-4</c:v>
                </c:pt>
                <c:pt idx="270">
                  <c:v>9.1E-4</c:v>
                </c:pt>
                <c:pt idx="271">
                  <c:v>9.1E-4</c:v>
                </c:pt>
                <c:pt idx="272">
                  <c:v>9.1E-4</c:v>
                </c:pt>
                <c:pt idx="273">
                  <c:v>9.1E-4</c:v>
                </c:pt>
                <c:pt idx="274">
                  <c:v>9.1E-4</c:v>
                </c:pt>
                <c:pt idx="275">
                  <c:v>9.1E-4</c:v>
                </c:pt>
                <c:pt idx="276">
                  <c:v>9.1E-4</c:v>
                </c:pt>
                <c:pt idx="277">
                  <c:v>9.1E-4</c:v>
                </c:pt>
                <c:pt idx="278">
                  <c:v>9.2000000000000003E-4</c:v>
                </c:pt>
                <c:pt idx="279">
                  <c:v>9.2000000000000003E-4</c:v>
                </c:pt>
                <c:pt idx="280">
                  <c:v>9.2000000000000003E-4</c:v>
                </c:pt>
                <c:pt idx="281">
                  <c:v>9.2000000000000003E-4</c:v>
                </c:pt>
                <c:pt idx="282">
                  <c:v>9.3000000000000005E-4</c:v>
                </c:pt>
                <c:pt idx="283">
                  <c:v>9.3000000000000005E-4</c:v>
                </c:pt>
                <c:pt idx="284">
                  <c:v>9.3000000000000005E-4</c:v>
                </c:pt>
                <c:pt idx="285">
                  <c:v>9.3000000000000005E-4</c:v>
                </c:pt>
                <c:pt idx="286">
                  <c:v>9.3999999999999997E-4</c:v>
                </c:pt>
                <c:pt idx="287">
                  <c:v>9.3999999999999997E-4</c:v>
                </c:pt>
                <c:pt idx="288">
                  <c:v>9.3999999999999997E-4</c:v>
                </c:pt>
                <c:pt idx="289">
                  <c:v>9.3999999999999997E-4</c:v>
                </c:pt>
                <c:pt idx="290">
                  <c:v>9.5E-4</c:v>
                </c:pt>
                <c:pt idx="291">
                  <c:v>9.5E-4</c:v>
                </c:pt>
                <c:pt idx="292">
                  <c:v>9.5E-4</c:v>
                </c:pt>
                <c:pt idx="293">
                  <c:v>9.5E-4</c:v>
                </c:pt>
                <c:pt idx="294">
                  <c:v>9.6000000000000002E-4</c:v>
                </c:pt>
                <c:pt idx="295">
                  <c:v>9.6000000000000002E-4</c:v>
                </c:pt>
                <c:pt idx="296">
                  <c:v>9.6000000000000002E-4</c:v>
                </c:pt>
                <c:pt idx="297">
                  <c:v>9.6000000000000002E-4</c:v>
                </c:pt>
                <c:pt idx="298">
                  <c:v>9.6000000000000002E-4</c:v>
                </c:pt>
                <c:pt idx="299">
                  <c:v>9.7000000000000005E-4</c:v>
                </c:pt>
                <c:pt idx="300">
                  <c:v>9.7000000000000005E-4</c:v>
                </c:pt>
                <c:pt idx="301">
                  <c:v>9.7000000000000005E-4</c:v>
                </c:pt>
                <c:pt idx="302">
                  <c:v>9.7000000000000005E-4</c:v>
                </c:pt>
                <c:pt idx="303">
                  <c:v>9.7999999999999997E-4</c:v>
                </c:pt>
                <c:pt idx="304">
                  <c:v>9.7999999999999997E-4</c:v>
                </c:pt>
                <c:pt idx="305">
                  <c:v>9.7999999999999997E-4</c:v>
                </c:pt>
                <c:pt idx="306">
                  <c:v>9.7999999999999997E-4</c:v>
                </c:pt>
                <c:pt idx="307">
                  <c:v>9.8999999999999999E-4</c:v>
                </c:pt>
                <c:pt idx="308">
                  <c:v>9.8999999999999999E-4</c:v>
                </c:pt>
                <c:pt idx="309">
                  <c:v>9.8999999999999999E-4</c:v>
                </c:pt>
                <c:pt idx="310">
                  <c:v>9.8999999999999999E-4</c:v>
                </c:pt>
                <c:pt idx="311">
                  <c:v>1E-3</c:v>
                </c:pt>
                <c:pt idx="312">
                  <c:v>1E-3</c:v>
                </c:pt>
                <c:pt idx="313">
                  <c:v>1E-3</c:v>
                </c:pt>
                <c:pt idx="314">
                  <c:v>1E-3</c:v>
                </c:pt>
                <c:pt idx="315">
                  <c:v>1.01E-3</c:v>
                </c:pt>
                <c:pt idx="316">
                  <c:v>1.01E-3</c:v>
                </c:pt>
                <c:pt idx="317">
                  <c:v>1.01E-3</c:v>
                </c:pt>
                <c:pt idx="318">
                  <c:v>1.01E-3</c:v>
                </c:pt>
                <c:pt idx="319">
                  <c:v>1.01E-3</c:v>
                </c:pt>
                <c:pt idx="320">
                  <c:v>1.0200000000000001E-3</c:v>
                </c:pt>
                <c:pt idx="321">
                  <c:v>1.0200000000000001E-3</c:v>
                </c:pt>
                <c:pt idx="322">
                  <c:v>1.0200000000000001E-3</c:v>
                </c:pt>
                <c:pt idx="323">
                  <c:v>1.0200000000000001E-3</c:v>
                </c:pt>
                <c:pt idx="324">
                  <c:v>1.0200000000000001E-3</c:v>
                </c:pt>
                <c:pt idx="325">
                  <c:v>1.0300000000000001E-3</c:v>
                </c:pt>
                <c:pt idx="326">
                  <c:v>1.0300000000000001E-3</c:v>
                </c:pt>
                <c:pt idx="327">
                  <c:v>1.0300000000000001E-3</c:v>
                </c:pt>
                <c:pt idx="328">
                  <c:v>1.0300000000000001E-3</c:v>
                </c:pt>
                <c:pt idx="329">
                  <c:v>1.0399999999999999E-3</c:v>
                </c:pt>
                <c:pt idx="330">
                  <c:v>1.0399999999999999E-3</c:v>
                </c:pt>
                <c:pt idx="331">
                  <c:v>1.0399999999999999E-3</c:v>
                </c:pt>
                <c:pt idx="332">
                  <c:v>1.0499999999999999E-3</c:v>
                </c:pt>
                <c:pt idx="333">
                  <c:v>1.0499999999999999E-3</c:v>
                </c:pt>
                <c:pt idx="334">
                  <c:v>1.0499999999999999E-3</c:v>
                </c:pt>
                <c:pt idx="335">
                  <c:v>1.0499999999999999E-3</c:v>
                </c:pt>
                <c:pt idx="336">
                  <c:v>1.0499999999999999E-3</c:v>
                </c:pt>
                <c:pt idx="337">
                  <c:v>1.06E-3</c:v>
                </c:pt>
                <c:pt idx="338">
                  <c:v>1.06E-3</c:v>
                </c:pt>
                <c:pt idx="339">
                  <c:v>1.06E-3</c:v>
                </c:pt>
                <c:pt idx="340">
                  <c:v>1.06E-3</c:v>
                </c:pt>
                <c:pt idx="341">
                  <c:v>1.06E-3</c:v>
                </c:pt>
                <c:pt idx="342">
                  <c:v>1.07E-3</c:v>
                </c:pt>
                <c:pt idx="343">
                  <c:v>1.07E-3</c:v>
                </c:pt>
                <c:pt idx="344">
                  <c:v>1.07E-3</c:v>
                </c:pt>
                <c:pt idx="345">
                  <c:v>1.07E-3</c:v>
                </c:pt>
                <c:pt idx="346">
                  <c:v>1.08E-3</c:v>
                </c:pt>
                <c:pt idx="347">
                  <c:v>1.08E-3</c:v>
                </c:pt>
                <c:pt idx="348">
                  <c:v>1.08E-3</c:v>
                </c:pt>
                <c:pt idx="349">
                  <c:v>1.08E-3</c:v>
                </c:pt>
                <c:pt idx="350">
                  <c:v>1.09E-3</c:v>
                </c:pt>
                <c:pt idx="351">
                  <c:v>1.09E-3</c:v>
                </c:pt>
                <c:pt idx="352">
                  <c:v>1.09E-3</c:v>
                </c:pt>
                <c:pt idx="353">
                  <c:v>1.09E-3</c:v>
                </c:pt>
                <c:pt idx="354">
                  <c:v>1.1000000000000001E-3</c:v>
                </c:pt>
                <c:pt idx="355">
                  <c:v>1.1000000000000001E-3</c:v>
                </c:pt>
                <c:pt idx="356">
                  <c:v>1.1000000000000001E-3</c:v>
                </c:pt>
                <c:pt idx="357">
                  <c:v>1.1000000000000001E-3</c:v>
                </c:pt>
                <c:pt idx="358">
                  <c:v>1.1100000000000001E-3</c:v>
                </c:pt>
                <c:pt idx="359">
                  <c:v>1.1100000000000001E-3</c:v>
                </c:pt>
                <c:pt idx="360">
                  <c:v>1.1100000000000001E-3</c:v>
                </c:pt>
                <c:pt idx="361">
                  <c:v>1.1100000000000001E-3</c:v>
                </c:pt>
                <c:pt idx="362">
                  <c:v>1.1100000000000001E-3</c:v>
                </c:pt>
                <c:pt idx="363">
                  <c:v>1.1199999999999999E-3</c:v>
                </c:pt>
                <c:pt idx="364">
                  <c:v>1.1199999999999999E-3</c:v>
                </c:pt>
                <c:pt idx="365">
                  <c:v>1.1199999999999999E-3</c:v>
                </c:pt>
                <c:pt idx="366">
                  <c:v>1.1199999999999999E-3</c:v>
                </c:pt>
                <c:pt idx="367">
                  <c:v>1.1299999999999999E-3</c:v>
                </c:pt>
                <c:pt idx="368">
                  <c:v>1.1299999999999999E-3</c:v>
                </c:pt>
                <c:pt idx="369">
                  <c:v>1.1299999999999999E-3</c:v>
                </c:pt>
                <c:pt idx="370">
                  <c:v>1.1299999999999999E-3</c:v>
                </c:pt>
                <c:pt idx="371">
                  <c:v>1.14E-3</c:v>
                </c:pt>
                <c:pt idx="372">
                  <c:v>1.14E-3</c:v>
                </c:pt>
                <c:pt idx="373">
                  <c:v>1.14E-3</c:v>
                </c:pt>
                <c:pt idx="374">
                  <c:v>1.14E-3</c:v>
                </c:pt>
                <c:pt idx="375">
                  <c:v>1.14E-3</c:v>
                </c:pt>
                <c:pt idx="376">
                  <c:v>1.14E-3</c:v>
                </c:pt>
                <c:pt idx="377">
                  <c:v>1.15E-3</c:v>
                </c:pt>
                <c:pt idx="378">
                  <c:v>1.15E-3</c:v>
                </c:pt>
                <c:pt idx="379">
                  <c:v>1.15E-3</c:v>
                </c:pt>
                <c:pt idx="380">
                  <c:v>1.15E-3</c:v>
                </c:pt>
                <c:pt idx="381">
                  <c:v>1.16E-3</c:v>
                </c:pt>
                <c:pt idx="382">
                  <c:v>1.16E-3</c:v>
                </c:pt>
                <c:pt idx="383">
                  <c:v>1.16E-3</c:v>
                </c:pt>
                <c:pt idx="384">
                  <c:v>1.16E-3</c:v>
                </c:pt>
                <c:pt idx="385">
                  <c:v>1.16E-3</c:v>
                </c:pt>
                <c:pt idx="386">
                  <c:v>1.17E-3</c:v>
                </c:pt>
                <c:pt idx="387">
                  <c:v>1.17E-3</c:v>
                </c:pt>
                <c:pt idx="388">
                  <c:v>1.17E-3</c:v>
                </c:pt>
                <c:pt idx="389">
                  <c:v>1.17E-3</c:v>
                </c:pt>
                <c:pt idx="390">
                  <c:v>1.17E-3</c:v>
                </c:pt>
                <c:pt idx="391">
                  <c:v>1.1800000000000001E-3</c:v>
                </c:pt>
                <c:pt idx="392">
                  <c:v>1.1800000000000001E-3</c:v>
                </c:pt>
                <c:pt idx="393">
                  <c:v>1.1800000000000001E-3</c:v>
                </c:pt>
                <c:pt idx="394">
                  <c:v>1.1800000000000001E-3</c:v>
                </c:pt>
                <c:pt idx="395">
                  <c:v>1.1800000000000001E-3</c:v>
                </c:pt>
                <c:pt idx="396">
                  <c:v>1.1800000000000001E-3</c:v>
                </c:pt>
                <c:pt idx="397">
                  <c:v>1.1800000000000001E-3</c:v>
                </c:pt>
                <c:pt idx="398">
                  <c:v>1.1800000000000001E-3</c:v>
                </c:pt>
                <c:pt idx="399">
                  <c:v>1.1800000000000001E-3</c:v>
                </c:pt>
                <c:pt idx="400">
                  <c:v>1.1900000000000001E-3</c:v>
                </c:pt>
                <c:pt idx="401">
                  <c:v>1.1900000000000001E-3</c:v>
                </c:pt>
                <c:pt idx="402">
                  <c:v>1.1900000000000001E-3</c:v>
                </c:pt>
                <c:pt idx="403">
                  <c:v>1.1900000000000001E-3</c:v>
                </c:pt>
                <c:pt idx="404">
                  <c:v>1.1900000000000001E-3</c:v>
                </c:pt>
                <c:pt idx="405">
                  <c:v>1.1900000000000001E-3</c:v>
                </c:pt>
                <c:pt idx="406">
                  <c:v>1.1999999999999999E-3</c:v>
                </c:pt>
                <c:pt idx="407">
                  <c:v>1.1999999999999999E-3</c:v>
                </c:pt>
                <c:pt idx="408">
                  <c:v>1.1999999999999999E-3</c:v>
                </c:pt>
                <c:pt idx="409">
                  <c:v>1.1999999999999999E-3</c:v>
                </c:pt>
                <c:pt idx="410">
                  <c:v>1.1999999999999999E-3</c:v>
                </c:pt>
                <c:pt idx="411">
                  <c:v>1.2099999999999999E-3</c:v>
                </c:pt>
                <c:pt idx="412">
                  <c:v>1.2099999999999999E-3</c:v>
                </c:pt>
                <c:pt idx="413">
                  <c:v>1.2099999999999999E-3</c:v>
                </c:pt>
                <c:pt idx="414">
                  <c:v>1.2099999999999999E-3</c:v>
                </c:pt>
                <c:pt idx="415">
                  <c:v>1.2199999999999999E-3</c:v>
                </c:pt>
                <c:pt idx="416">
                  <c:v>1.2199999999999999E-3</c:v>
                </c:pt>
                <c:pt idx="417">
                  <c:v>1.2199999999999999E-3</c:v>
                </c:pt>
                <c:pt idx="418">
                  <c:v>1.2199999999999999E-3</c:v>
                </c:pt>
                <c:pt idx="419">
                  <c:v>1.2199999999999999E-3</c:v>
                </c:pt>
                <c:pt idx="420">
                  <c:v>1.2199999999999999E-3</c:v>
                </c:pt>
                <c:pt idx="421">
                  <c:v>1.23E-3</c:v>
                </c:pt>
                <c:pt idx="422">
                  <c:v>1.23E-3</c:v>
                </c:pt>
                <c:pt idx="423">
                  <c:v>1.23E-3</c:v>
                </c:pt>
                <c:pt idx="424">
                  <c:v>1.23E-3</c:v>
                </c:pt>
                <c:pt idx="425">
                  <c:v>1.23E-3</c:v>
                </c:pt>
                <c:pt idx="426">
                  <c:v>1.24E-3</c:v>
                </c:pt>
                <c:pt idx="427">
                  <c:v>1.24E-3</c:v>
                </c:pt>
                <c:pt idx="428">
                  <c:v>1.24E-3</c:v>
                </c:pt>
                <c:pt idx="429">
                  <c:v>1.24E-3</c:v>
                </c:pt>
                <c:pt idx="430">
                  <c:v>1.24E-3</c:v>
                </c:pt>
                <c:pt idx="431">
                  <c:v>1.24E-3</c:v>
                </c:pt>
                <c:pt idx="432">
                  <c:v>1.25E-3</c:v>
                </c:pt>
                <c:pt idx="433">
                  <c:v>1.25E-3</c:v>
                </c:pt>
                <c:pt idx="434">
                  <c:v>1.25E-3</c:v>
                </c:pt>
                <c:pt idx="435">
                  <c:v>1.25E-3</c:v>
                </c:pt>
                <c:pt idx="436">
                  <c:v>1.2600000000000001E-3</c:v>
                </c:pt>
                <c:pt idx="437">
                  <c:v>1.2600000000000001E-3</c:v>
                </c:pt>
                <c:pt idx="438">
                  <c:v>1.2600000000000001E-3</c:v>
                </c:pt>
                <c:pt idx="439">
                  <c:v>1.2600000000000001E-3</c:v>
                </c:pt>
                <c:pt idx="440">
                  <c:v>1.2600000000000001E-3</c:v>
                </c:pt>
                <c:pt idx="441">
                  <c:v>1.2600000000000001E-3</c:v>
                </c:pt>
                <c:pt idx="442">
                  <c:v>1.2700000000000001E-3</c:v>
                </c:pt>
                <c:pt idx="443">
                  <c:v>1.2700000000000001E-3</c:v>
                </c:pt>
                <c:pt idx="444">
                  <c:v>1.2700000000000001E-3</c:v>
                </c:pt>
                <c:pt idx="445">
                  <c:v>1.2700000000000001E-3</c:v>
                </c:pt>
                <c:pt idx="446">
                  <c:v>1.2700000000000001E-3</c:v>
                </c:pt>
                <c:pt idx="447">
                  <c:v>1.2700000000000001E-3</c:v>
                </c:pt>
                <c:pt idx="448">
                  <c:v>1.2800000000000001E-3</c:v>
                </c:pt>
                <c:pt idx="449">
                  <c:v>1.2800000000000001E-3</c:v>
                </c:pt>
                <c:pt idx="450">
                  <c:v>1.2800000000000001E-3</c:v>
                </c:pt>
                <c:pt idx="451">
                  <c:v>1.2800000000000001E-3</c:v>
                </c:pt>
                <c:pt idx="452">
                  <c:v>1.2800000000000001E-3</c:v>
                </c:pt>
                <c:pt idx="453">
                  <c:v>1.2899999999999999E-3</c:v>
                </c:pt>
                <c:pt idx="454">
                  <c:v>1.2899999999999999E-3</c:v>
                </c:pt>
                <c:pt idx="455">
                  <c:v>1.2899999999999999E-3</c:v>
                </c:pt>
                <c:pt idx="456">
                  <c:v>1.2899999999999999E-3</c:v>
                </c:pt>
                <c:pt idx="457">
                  <c:v>1.2899999999999999E-3</c:v>
                </c:pt>
                <c:pt idx="458">
                  <c:v>1.2999999999999999E-3</c:v>
                </c:pt>
                <c:pt idx="459">
                  <c:v>1.2999999999999999E-3</c:v>
                </c:pt>
                <c:pt idx="460">
                  <c:v>1.2999999999999999E-3</c:v>
                </c:pt>
                <c:pt idx="461">
                  <c:v>1.2999999999999999E-3</c:v>
                </c:pt>
                <c:pt idx="462">
                  <c:v>1.2999999999999999E-3</c:v>
                </c:pt>
                <c:pt idx="463">
                  <c:v>1.2999999999999999E-3</c:v>
                </c:pt>
                <c:pt idx="464">
                  <c:v>1.31E-3</c:v>
                </c:pt>
                <c:pt idx="465">
                  <c:v>1.31E-3</c:v>
                </c:pt>
                <c:pt idx="466">
                  <c:v>1.31E-3</c:v>
                </c:pt>
                <c:pt idx="467">
                  <c:v>1.31E-3</c:v>
                </c:pt>
                <c:pt idx="468">
                  <c:v>1.31E-3</c:v>
                </c:pt>
                <c:pt idx="469">
                  <c:v>1.32E-3</c:v>
                </c:pt>
                <c:pt idx="470">
                  <c:v>1.32E-3</c:v>
                </c:pt>
                <c:pt idx="471">
                  <c:v>1.32E-3</c:v>
                </c:pt>
                <c:pt idx="472">
                  <c:v>1.32E-3</c:v>
                </c:pt>
                <c:pt idx="473">
                  <c:v>1.32E-3</c:v>
                </c:pt>
                <c:pt idx="474">
                  <c:v>1.32E-3</c:v>
                </c:pt>
                <c:pt idx="475">
                  <c:v>1.33E-3</c:v>
                </c:pt>
                <c:pt idx="476">
                  <c:v>1.33E-3</c:v>
                </c:pt>
                <c:pt idx="477">
                  <c:v>1.33E-3</c:v>
                </c:pt>
                <c:pt idx="478">
                  <c:v>1.33E-3</c:v>
                </c:pt>
                <c:pt idx="479">
                  <c:v>1.34E-3</c:v>
                </c:pt>
                <c:pt idx="480">
                  <c:v>1.34E-3</c:v>
                </c:pt>
                <c:pt idx="481">
                  <c:v>1.34E-3</c:v>
                </c:pt>
                <c:pt idx="482">
                  <c:v>1.34E-3</c:v>
                </c:pt>
                <c:pt idx="483">
                  <c:v>1.34E-3</c:v>
                </c:pt>
                <c:pt idx="484">
                  <c:v>1.34E-3</c:v>
                </c:pt>
                <c:pt idx="485">
                  <c:v>1.3500000000000001E-3</c:v>
                </c:pt>
                <c:pt idx="486">
                  <c:v>1.3500000000000001E-3</c:v>
                </c:pt>
                <c:pt idx="487">
                  <c:v>1.3500000000000001E-3</c:v>
                </c:pt>
                <c:pt idx="488">
                  <c:v>1.3500000000000001E-3</c:v>
                </c:pt>
                <c:pt idx="489">
                  <c:v>1.3600000000000001E-3</c:v>
                </c:pt>
                <c:pt idx="490">
                  <c:v>1.3600000000000001E-3</c:v>
                </c:pt>
                <c:pt idx="491">
                  <c:v>1.3600000000000001E-3</c:v>
                </c:pt>
                <c:pt idx="492">
                  <c:v>1.3600000000000001E-3</c:v>
                </c:pt>
                <c:pt idx="493">
                  <c:v>1.3600000000000001E-3</c:v>
                </c:pt>
                <c:pt idx="494">
                  <c:v>1.3600000000000001E-3</c:v>
                </c:pt>
                <c:pt idx="495">
                  <c:v>1.3699999999999999E-3</c:v>
                </c:pt>
                <c:pt idx="496">
                  <c:v>1.3699999999999999E-3</c:v>
                </c:pt>
                <c:pt idx="497">
                  <c:v>1.3699999999999999E-3</c:v>
                </c:pt>
                <c:pt idx="498">
                  <c:v>1.3699999999999999E-3</c:v>
                </c:pt>
                <c:pt idx="499">
                  <c:v>1.3699999999999999E-3</c:v>
                </c:pt>
                <c:pt idx="500">
                  <c:v>1.3799999999999999E-3</c:v>
                </c:pt>
                <c:pt idx="501">
                  <c:v>1.3799999999999999E-3</c:v>
                </c:pt>
                <c:pt idx="502">
                  <c:v>1.3799999999999999E-3</c:v>
                </c:pt>
                <c:pt idx="503">
                  <c:v>1.3799999999999999E-3</c:v>
                </c:pt>
                <c:pt idx="504">
                  <c:v>1.3799999999999999E-3</c:v>
                </c:pt>
                <c:pt idx="505">
                  <c:v>1.39E-3</c:v>
                </c:pt>
                <c:pt idx="506">
                  <c:v>1.39E-3</c:v>
                </c:pt>
                <c:pt idx="507">
                  <c:v>1.39E-3</c:v>
                </c:pt>
                <c:pt idx="508">
                  <c:v>1.39E-3</c:v>
                </c:pt>
                <c:pt idx="509">
                  <c:v>1.39E-3</c:v>
                </c:pt>
                <c:pt idx="510">
                  <c:v>1.4E-3</c:v>
                </c:pt>
                <c:pt idx="511">
                  <c:v>1.4E-3</c:v>
                </c:pt>
                <c:pt idx="512">
                  <c:v>1.4E-3</c:v>
                </c:pt>
                <c:pt idx="513">
                  <c:v>1.4E-3</c:v>
                </c:pt>
                <c:pt idx="514">
                  <c:v>1.4E-3</c:v>
                </c:pt>
                <c:pt idx="515">
                  <c:v>1.41E-3</c:v>
                </c:pt>
                <c:pt idx="516">
                  <c:v>1.41E-3</c:v>
                </c:pt>
                <c:pt idx="517">
                  <c:v>1.41E-3</c:v>
                </c:pt>
                <c:pt idx="518">
                  <c:v>1.41E-3</c:v>
                </c:pt>
                <c:pt idx="519">
                  <c:v>1.41E-3</c:v>
                </c:pt>
                <c:pt idx="520">
                  <c:v>1.41E-3</c:v>
                </c:pt>
                <c:pt idx="521">
                  <c:v>1.42E-3</c:v>
                </c:pt>
                <c:pt idx="522">
                  <c:v>1.42E-3</c:v>
                </c:pt>
                <c:pt idx="523">
                  <c:v>1.42E-3</c:v>
                </c:pt>
                <c:pt idx="524">
                  <c:v>1.42E-3</c:v>
                </c:pt>
                <c:pt idx="525">
                  <c:v>1.4300000000000001E-3</c:v>
                </c:pt>
                <c:pt idx="526">
                  <c:v>1.4300000000000001E-3</c:v>
                </c:pt>
                <c:pt idx="527">
                  <c:v>1.4300000000000001E-3</c:v>
                </c:pt>
                <c:pt idx="528">
                  <c:v>1.4300000000000001E-3</c:v>
                </c:pt>
                <c:pt idx="529">
                  <c:v>1.4300000000000001E-3</c:v>
                </c:pt>
                <c:pt idx="530">
                  <c:v>1.4300000000000001E-3</c:v>
                </c:pt>
                <c:pt idx="531">
                  <c:v>1.4400000000000001E-3</c:v>
                </c:pt>
                <c:pt idx="532">
                  <c:v>1.4400000000000001E-3</c:v>
                </c:pt>
                <c:pt idx="533">
                  <c:v>1.4400000000000001E-3</c:v>
                </c:pt>
                <c:pt idx="534">
                  <c:v>1.4400000000000001E-3</c:v>
                </c:pt>
                <c:pt idx="535">
                  <c:v>1.4400000000000001E-3</c:v>
                </c:pt>
                <c:pt idx="536">
                  <c:v>1.4499999999999999E-3</c:v>
                </c:pt>
                <c:pt idx="537">
                  <c:v>1.4499999999999999E-3</c:v>
                </c:pt>
                <c:pt idx="538">
                  <c:v>1.4499999999999999E-3</c:v>
                </c:pt>
                <c:pt idx="539">
                  <c:v>1.4499999999999999E-3</c:v>
                </c:pt>
                <c:pt idx="540">
                  <c:v>1.4499999999999999E-3</c:v>
                </c:pt>
                <c:pt idx="541">
                  <c:v>1.4599999999999999E-3</c:v>
                </c:pt>
                <c:pt idx="542">
                  <c:v>1.4599999999999999E-3</c:v>
                </c:pt>
                <c:pt idx="543">
                  <c:v>1.4599999999999999E-3</c:v>
                </c:pt>
                <c:pt idx="544">
                  <c:v>1.4599999999999999E-3</c:v>
                </c:pt>
                <c:pt idx="545">
                  <c:v>1.4599999999999999E-3</c:v>
                </c:pt>
                <c:pt idx="546">
                  <c:v>1.47E-3</c:v>
                </c:pt>
                <c:pt idx="547">
                  <c:v>1.47E-3</c:v>
                </c:pt>
                <c:pt idx="548">
                  <c:v>1.47E-3</c:v>
                </c:pt>
                <c:pt idx="549">
                  <c:v>1.47E-3</c:v>
                </c:pt>
                <c:pt idx="550">
                  <c:v>1.48E-3</c:v>
                </c:pt>
                <c:pt idx="551">
                  <c:v>1.48E-3</c:v>
                </c:pt>
                <c:pt idx="552">
                  <c:v>1.48E-3</c:v>
                </c:pt>
                <c:pt idx="553">
                  <c:v>1.48E-3</c:v>
                </c:pt>
                <c:pt idx="554">
                  <c:v>1.48E-3</c:v>
                </c:pt>
                <c:pt idx="555">
                  <c:v>1.48E-3</c:v>
                </c:pt>
                <c:pt idx="556">
                  <c:v>1.49E-3</c:v>
                </c:pt>
                <c:pt idx="557">
                  <c:v>1.49E-3</c:v>
                </c:pt>
                <c:pt idx="558">
                  <c:v>1.49E-3</c:v>
                </c:pt>
                <c:pt idx="559">
                  <c:v>1.49E-3</c:v>
                </c:pt>
                <c:pt idx="560">
                  <c:v>1.49E-3</c:v>
                </c:pt>
                <c:pt idx="561">
                  <c:v>1.5E-3</c:v>
                </c:pt>
                <c:pt idx="562">
                  <c:v>1.5E-3</c:v>
                </c:pt>
                <c:pt idx="563">
                  <c:v>1.5E-3</c:v>
                </c:pt>
                <c:pt idx="564">
                  <c:v>1.5E-3</c:v>
                </c:pt>
                <c:pt idx="565">
                  <c:v>1.5E-3</c:v>
                </c:pt>
                <c:pt idx="566">
                  <c:v>1.5100000000000001E-3</c:v>
                </c:pt>
                <c:pt idx="567">
                  <c:v>1.5100000000000001E-3</c:v>
                </c:pt>
                <c:pt idx="568">
                  <c:v>1.5100000000000001E-3</c:v>
                </c:pt>
                <c:pt idx="569">
                  <c:v>1.5100000000000001E-3</c:v>
                </c:pt>
                <c:pt idx="570">
                  <c:v>1.5100000000000001E-3</c:v>
                </c:pt>
                <c:pt idx="571">
                  <c:v>1.5200000000000001E-3</c:v>
                </c:pt>
                <c:pt idx="572">
                  <c:v>1.5200000000000001E-3</c:v>
                </c:pt>
                <c:pt idx="573">
                  <c:v>1.5200000000000001E-3</c:v>
                </c:pt>
                <c:pt idx="574">
                  <c:v>1.5200000000000001E-3</c:v>
                </c:pt>
                <c:pt idx="575">
                  <c:v>1.5200000000000001E-3</c:v>
                </c:pt>
                <c:pt idx="576">
                  <c:v>1.5299999999999999E-3</c:v>
                </c:pt>
                <c:pt idx="577">
                  <c:v>1.5299999999999999E-3</c:v>
                </c:pt>
                <c:pt idx="578">
                  <c:v>1.5299999999999999E-3</c:v>
                </c:pt>
                <c:pt idx="579">
                  <c:v>1.5299999999999999E-3</c:v>
                </c:pt>
                <c:pt idx="580">
                  <c:v>1.5299999999999999E-3</c:v>
                </c:pt>
                <c:pt idx="581">
                  <c:v>1.5399999999999999E-3</c:v>
                </c:pt>
                <c:pt idx="582">
                  <c:v>1.5399999999999999E-3</c:v>
                </c:pt>
                <c:pt idx="583">
                  <c:v>1.5399999999999999E-3</c:v>
                </c:pt>
                <c:pt idx="584">
                  <c:v>1.5399999999999999E-3</c:v>
                </c:pt>
                <c:pt idx="585">
                  <c:v>1.5399999999999999E-3</c:v>
                </c:pt>
                <c:pt idx="586">
                  <c:v>1.5499999999999999E-3</c:v>
                </c:pt>
                <c:pt idx="587">
                  <c:v>1.5499999999999999E-3</c:v>
                </c:pt>
                <c:pt idx="588">
                  <c:v>1.5499999999999999E-3</c:v>
                </c:pt>
                <c:pt idx="589">
                  <c:v>1.5499999999999999E-3</c:v>
                </c:pt>
                <c:pt idx="590">
                  <c:v>1.5499999999999999E-3</c:v>
                </c:pt>
                <c:pt idx="591">
                  <c:v>1.56E-3</c:v>
                </c:pt>
                <c:pt idx="592">
                  <c:v>1.56E-3</c:v>
                </c:pt>
                <c:pt idx="593">
                  <c:v>1.56E-3</c:v>
                </c:pt>
                <c:pt idx="594">
                  <c:v>1.56E-3</c:v>
                </c:pt>
                <c:pt idx="595">
                  <c:v>1.56E-3</c:v>
                </c:pt>
                <c:pt idx="596">
                  <c:v>1.57E-3</c:v>
                </c:pt>
                <c:pt idx="597">
                  <c:v>1.57E-3</c:v>
                </c:pt>
                <c:pt idx="598">
                  <c:v>1.57E-3</c:v>
                </c:pt>
                <c:pt idx="599">
                  <c:v>1.57E-3</c:v>
                </c:pt>
                <c:pt idx="600">
                  <c:v>1.58E-3</c:v>
                </c:pt>
                <c:pt idx="601">
                  <c:v>1.58E-3</c:v>
                </c:pt>
                <c:pt idx="602">
                  <c:v>1.58E-3</c:v>
                </c:pt>
                <c:pt idx="603">
                  <c:v>1.58E-3</c:v>
                </c:pt>
                <c:pt idx="604">
                  <c:v>1.58E-3</c:v>
                </c:pt>
                <c:pt idx="605">
                  <c:v>1.58E-3</c:v>
                </c:pt>
                <c:pt idx="606">
                  <c:v>1.5900000000000001E-3</c:v>
                </c:pt>
                <c:pt idx="607">
                  <c:v>1.5900000000000001E-3</c:v>
                </c:pt>
                <c:pt idx="608">
                  <c:v>1.5900000000000001E-3</c:v>
                </c:pt>
                <c:pt idx="609">
                  <c:v>1.5900000000000001E-3</c:v>
                </c:pt>
                <c:pt idx="610">
                  <c:v>1.5900000000000001E-3</c:v>
                </c:pt>
                <c:pt idx="611">
                  <c:v>1.6000000000000001E-3</c:v>
                </c:pt>
                <c:pt idx="612">
                  <c:v>1.6000000000000001E-3</c:v>
                </c:pt>
                <c:pt idx="613">
                  <c:v>1.6000000000000001E-3</c:v>
                </c:pt>
                <c:pt idx="614">
                  <c:v>1.6000000000000001E-3</c:v>
                </c:pt>
                <c:pt idx="615">
                  <c:v>1.6100000000000001E-3</c:v>
                </c:pt>
                <c:pt idx="616">
                  <c:v>1.6100000000000001E-3</c:v>
                </c:pt>
                <c:pt idx="617">
                  <c:v>1.6100000000000001E-3</c:v>
                </c:pt>
                <c:pt idx="618">
                  <c:v>1.6100000000000001E-3</c:v>
                </c:pt>
                <c:pt idx="619">
                  <c:v>1.6100000000000001E-3</c:v>
                </c:pt>
                <c:pt idx="620">
                  <c:v>1.6100000000000001E-3</c:v>
                </c:pt>
                <c:pt idx="621">
                  <c:v>1.6199999999999999E-3</c:v>
                </c:pt>
                <c:pt idx="622">
                  <c:v>1.6199999999999999E-3</c:v>
                </c:pt>
                <c:pt idx="623">
                  <c:v>1.6199999999999999E-3</c:v>
                </c:pt>
                <c:pt idx="624">
                  <c:v>1.6199999999999999E-3</c:v>
                </c:pt>
                <c:pt idx="625">
                  <c:v>1.6199999999999999E-3</c:v>
                </c:pt>
                <c:pt idx="626">
                  <c:v>1.6299999999999999E-3</c:v>
                </c:pt>
                <c:pt idx="627">
                  <c:v>1.6299999999999999E-3</c:v>
                </c:pt>
                <c:pt idx="628">
                  <c:v>1.6299999999999999E-3</c:v>
                </c:pt>
                <c:pt idx="629">
                  <c:v>1.6299999999999999E-3</c:v>
                </c:pt>
                <c:pt idx="630">
                  <c:v>1.6299999999999999E-3</c:v>
                </c:pt>
                <c:pt idx="631">
                  <c:v>1.64E-3</c:v>
                </c:pt>
                <c:pt idx="632">
                  <c:v>1.64E-3</c:v>
                </c:pt>
                <c:pt idx="633">
                  <c:v>1.64E-3</c:v>
                </c:pt>
                <c:pt idx="634">
                  <c:v>1.64E-3</c:v>
                </c:pt>
                <c:pt idx="635">
                  <c:v>1.64E-3</c:v>
                </c:pt>
                <c:pt idx="636">
                  <c:v>1.65E-3</c:v>
                </c:pt>
                <c:pt idx="637">
                  <c:v>1.65E-3</c:v>
                </c:pt>
                <c:pt idx="638">
                  <c:v>1.65E-3</c:v>
                </c:pt>
                <c:pt idx="639">
                  <c:v>1.65E-3</c:v>
                </c:pt>
                <c:pt idx="640">
                  <c:v>1.65E-3</c:v>
                </c:pt>
                <c:pt idx="641">
                  <c:v>1.66E-3</c:v>
                </c:pt>
                <c:pt idx="642">
                  <c:v>1.66E-3</c:v>
                </c:pt>
                <c:pt idx="643">
                  <c:v>1.66E-3</c:v>
                </c:pt>
                <c:pt idx="644">
                  <c:v>1.66E-3</c:v>
                </c:pt>
                <c:pt idx="645">
                  <c:v>1.66E-3</c:v>
                </c:pt>
                <c:pt idx="646">
                  <c:v>1.67E-3</c:v>
                </c:pt>
                <c:pt idx="647">
                  <c:v>1.67E-3</c:v>
                </c:pt>
                <c:pt idx="648">
                  <c:v>1.67E-3</c:v>
                </c:pt>
                <c:pt idx="649">
                  <c:v>1.67E-3</c:v>
                </c:pt>
                <c:pt idx="650">
                  <c:v>1.6800000000000001E-3</c:v>
                </c:pt>
                <c:pt idx="651">
                  <c:v>1.6800000000000001E-3</c:v>
                </c:pt>
                <c:pt idx="652">
                  <c:v>1.6800000000000001E-3</c:v>
                </c:pt>
                <c:pt idx="653">
                  <c:v>1.6800000000000001E-3</c:v>
                </c:pt>
                <c:pt idx="654">
                  <c:v>1.6800000000000001E-3</c:v>
                </c:pt>
                <c:pt idx="655">
                  <c:v>1.6800000000000001E-3</c:v>
                </c:pt>
                <c:pt idx="656">
                  <c:v>1.6800000000000001E-3</c:v>
                </c:pt>
                <c:pt idx="657">
                  <c:v>1.6900000000000001E-3</c:v>
                </c:pt>
                <c:pt idx="658">
                  <c:v>1.6900000000000001E-3</c:v>
                </c:pt>
                <c:pt idx="659">
                  <c:v>1.6900000000000001E-3</c:v>
                </c:pt>
                <c:pt idx="660">
                  <c:v>1.6900000000000001E-3</c:v>
                </c:pt>
                <c:pt idx="661">
                  <c:v>1.6999999999999999E-3</c:v>
                </c:pt>
                <c:pt idx="662">
                  <c:v>1.6999999999999999E-3</c:v>
                </c:pt>
                <c:pt idx="663">
                  <c:v>1.6999999999999999E-3</c:v>
                </c:pt>
                <c:pt idx="664">
                  <c:v>1.6999999999999999E-3</c:v>
                </c:pt>
                <c:pt idx="665">
                  <c:v>1.7099999999999999E-3</c:v>
                </c:pt>
                <c:pt idx="666">
                  <c:v>1.7099999999999999E-3</c:v>
                </c:pt>
                <c:pt idx="667">
                  <c:v>1.7099999999999999E-3</c:v>
                </c:pt>
                <c:pt idx="668">
                  <c:v>1.7099999999999999E-3</c:v>
                </c:pt>
                <c:pt idx="669">
                  <c:v>1.7099999999999999E-3</c:v>
                </c:pt>
                <c:pt idx="670">
                  <c:v>1.7099999999999999E-3</c:v>
                </c:pt>
                <c:pt idx="671">
                  <c:v>1.72E-3</c:v>
                </c:pt>
                <c:pt idx="672">
                  <c:v>1.72E-3</c:v>
                </c:pt>
                <c:pt idx="673">
                  <c:v>1.72E-3</c:v>
                </c:pt>
                <c:pt idx="674">
                  <c:v>1.72E-3</c:v>
                </c:pt>
                <c:pt idx="675">
                  <c:v>1.73E-3</c:v>
                </c:pt>
                <c:pt idx="676">
                  <c:v>1.73E-3</c:v>
                </c:pt>
                <c:pt idx="677">
                  <c:v>1.73E-3</c:v>
                </c:pt>
                <c:pt idx="678">
                  <c:v>1.73E-3</c:v>
                </c:pt>
                <c:pt idx="679">
                  <c:v>1.73E-3</c:v>
                </c:pt>
                <c:pt idx="680">
                  <c:v>1.73E-3</c:v>
                </c:pt>
                <c:pt idx="681">
                  <c:v>1.74E-3</c:v>
                </c:pt>
                <c:pt idx="682">
                  <c:v>1.74E-3</c:v>
                </c:pt>
                <c:pt idx="683">
                  <c:v>1.74E-3</c:v>
                </c:pt>
                <c:pt idx="684">
                  <c:v>1.74E-3</c:v>
                </c:pt>
                <c:pt idx="685">
                  <c:v>1.74E-3</c:v>
                </c:pt>
                <c:pt idx="686">
                  <c:v>1.75E-3</c:v>
                </c:pt>
                <c:pt idx="687">
                  <c:v>1.75E-3</c:v>
                </c:pt>
                <c:pt idx="688">
                  <c:v>1.75E-3</c:v>
                </c:pt>
                <c:pt idx="689">
                  <c:v>1.75E-3</c:v>
                </c:pt>
                <c:pt idx="690">
                  <c:v>1.75E-3</c:v>
                </c:pt>
                <c:pt idx="691">
                  <c:v>1.7600000000000001E-3</c:v>
                </c:pt>
                <c:pt idx="692">
                  <c:v>1.7600000000000001E-3</c:v>
                </c:pt>
                <c:pt idx="693">
                  <c:v>1.7600000000000001E-3</c:v>
                </c:pt>
                <c:pt idx="694">
                  <c:v>1.7600000000000001E-3</c:v>
                </c:pt>
                <c:pt idx="695">
                  <c:v>1.7600000000000001E-3</c:v>
                </c:pt>
                <c:pt idx="696">
                  <c:v>1.7700000000000001E-3</c:v>
                </c:pt>
                <c:pt idx="697">
                  <c:v>1.7700000000000001E-3</c:v>
                </c:pt>
                <c:pt idx="698">
                  <c:v>1.7700000000000001E-3</c:v>
                </c:pt>
                <c:pt idx="699">
                  <c:v>1.7700000000000001E-3</c:v>
                </c:pt>
                <c:pt idx="700">
                  <c:v>1.7799999999999999E-3</c:v>
                </c:pt>
                <c:pt idx="701">
                  <c:v>1.7799999999999999E-3</c:v>
                </c:pt>
                <c:pt idx="702">
                  <c:v>1.7799999999999999E-3</c:v>
                </c:pt>
                <c:pt idx="703">
                  <c:v>1.7799999999999999E-3</c:v>
                </c:pt>
                <c:pt idx="704">
                  <c:v>1.7799999999999999E-3</c:v>
                </c:pt>
                <c:pt idx="705">
                  <c:v>1.7799999999999999E-3</c:v>
                </c:pt>
                <c:pt idx="706">
                  <c:v>1.7899999999999999E-3</c:v>
                </c:pt>
                <c:pt idx="707">
                  <c:v>1.7899999999999999E-3</c:v>
                </c:pt>
                <c:pt idx="708">
                  <c:v>1.7899999999999999E-3</c:v>
                </c:pt>
                <c:pt idx="709">
                  <c:v>1.7899999999999999E-3</c:v>
                </c:pt>
                <c:pt idx="710">
                  <c:v>1.8E-3</c:v>
                </c:pt>
                <c:pt idx="711">
                  <c:v>1.8E-3</c:v>
                </c:pt>
                <c:pt idx="712">
                  <c:v>1.8E-3</c:v>
                </c:pt>
                <c:pt idx="713">
                  <c:v>1.8E-3</c:v>
                </c:pt>
                <c:pt idx="714">
                  <c:v>1.8E-3</c:v>
                </c:pt>
                <c:pt idx="715">
                  <c:v>1.81E-3</c:v>
                </c:pt>
                <c:pt idx="716">
                  <c:v>1.81E-3</c:v>
                </c:pt>
                <c:pt idx="717">
                  <c:v>1.81E-3</c:v>
                </c:pt>
                <c:pt idx="718">
                  <c:v>1.81E-3</c:v>
                </c:pt>
                <c:pt idx="719">
                  <c:v>1.81E-3</c:v>
                </c:pt>
                <c:pt idx="720">
                  <c:v>1.81E-3</c:v>
                </c:pt>
                <c:pt idx="721">
                  <c:v>1.82E-3</c:v>
                </c:pt>
                <c:pt idx="722">
                  <c:v>1.82E-3</c:v>
                </c:pt>
                <c:pt idx="723">
                  <c:v>1.82E-3</c:v>
                </c:pt>
                <c:pt idx="724">
                  <c:v>1.82E-3</c:v>
                </c:pt>
                <c:pt idx="725">
                  <c:v>1.83E-3</c:v>
                </c:pt>
                <c:pt idx="726">
                  <c:v>1.83E-3</c:v>
                </c:pt>
                <c:pt idx="727">
                  <c:v>1.83E-3</c:v>
                </c:pt>
                <c:pt idx="728">
                  <c:v>1.83E-3</c:v>
                </c:pt>
                <c:pt idx="729">
                  <c:v>1.83E-3</c:v>
                </c:pt>
                <c:pt idx="730">
                  <c:v>1.8400000000000001E-3</c:v>
                </c:pt>
                <c:pt idx="731">
                  <c:v>1.8400000000000001E-3</c:v>
                </c:pt>
                <c:pt idx="732">
                  <c:v>1.8400000000000001E-3</c:v>
                </c:pt>
                <c:pt idx="733">
                  <c:v>1.8400000000000001E-3</c:v>
                </c:pt>
                <c:pt idx="734">
                  <c:v>1.8400000000000001E-3</c:v>
                </c:pt>
                <c:pt idx="735">
                  <c:v>1.8500000000000001E-3</c:v>
                </c:pt>
                <c:pt idx="736">
                  <c:v>1.8500000000000001E-3</c:v>
                </c:pt>
                <c:pt idx="737">
                  <c:v>1.8500000000000001E-3</c:v>
                </c:pt>
                <c:pt idx="738">
                  <c:v>1.8500000000000001E-3</c:v>
                </c:pt>
                <c:pt idx="739">
                  <c:v>1.8600000000000001E-3</c:v>
                </c:pt>
                <c:pt idx="740">
                  <c:v>1.8600000000000001E-3</c:v>
                </c:pt>
                <c:pt idx="741">
                  <c:v>1.8600000000000001E-3</c:v>
                </c:pt>
                <c:pt idx="742">
                  <c:v>1.8600000000000001E-3</c:v>
                </c:pt>
                <c:pt idx="743">
                  <c:v>1.8600000000000001E-3</c:v>
                </c:pt>
                <c:pt idx="744">
                  <c:v>1.8600000000000001E-3</c:v>
                </c:pt>
                <c:pt idx="745">
                  <c:v>1.8699999999999999E-3</c:v>
                </c:pt>
                <c:pt idx="746">
                  <c:v>1.8699999999999999E-3</c:v>
                </c:pt>
                <c:pt idx="747">
                  <c:v>1.8699999999999999E-3</c:v>
                </c:pt>
                <c:pt idx="748">
                  <c:v>1.8699999999999999E-3</c:v>
                </c:pt>
                <c:pt idx="749">
                  <c:v>1.8699999999999999E-3</c:v>
                </c:pt>
                <c:pt idx="750">
                  <c:v>1.8799999999999999E-3</c:v>
                </c:pt>
                <c:pt idx="751">
                  <c:v>1.8799999999999999E-3</c:v>
                </c:pt>
                <c:pt idx="752">
                  <c:v>1.8799999999999999E-3</c:v>
                </c:pt>
                <c:pt idx="753">
                  <c:v>1.8799999999999999E-3</c:v>
                </c:pt>
                <c:pt idx="754">
                  <c:v>1.8799999999999999E-3</c:v>
                </c:pt>
                <c:pt idx="755">
                  <c:v>1.89E-3</c:v>
                </c:pt>
                <c:pt idx="756">
                  <c:v>1.89E-3</c:v>
                </c:pt>
                <c:pt idx="757">
                  <c:v>1.89E-3</c:v>
                </c:pt>
                <c:pt idx="758">
                  <c:v>1.89E-3</c:v>
                </c:pt>
                <c:pt idx="759">
                  <c:v>1.89E-3</c:v>
                </c:pt>
                <c:pt idx="760">
                  <c:v>1.9E-3</c:v>
                </c:pt>
                <c:pt idx="761">
                  <c:v>1.9E-3</c:v>
                </c:pt>
                <c:pt idx="762">
                  <c:v>1.9E-3</c:v>
                </c:pt>
                <c:pt idx="763">
                  <c:v>1.9E-3</c:v>
                </c:pt>
                <c:pt idx="764">
                  <c:v>1.91E-3</c:v>
                </c:pt>
                <c:pt idx="765">
                  <c:v>1.91E-3</c:v>
                </c:pt>
                <c:pt idx="766">
                  <c:v>1.91E-3</c:v>
                </c:pt>
                <c:pt idx="767">
                  <c:v>1.91E-3</c:v>
                </c:pt>
                <c:pt idx="768">
                  <c:v>1.91E-3</c:v>
                </c:pt>
                <c:pt idx="769">
                  <c:v>1.91E-3</c:v>
                </c:pt>
                <c:pt idx="770">
                  <c:v>1.92E-3</c:v>
                </c:pt>
                <c:pt idx="771">
                  <c:v>1.92E-3</c:v>
                </c:pt>
                <c:pt idx="772">
                  <c:v>1.92E-3</c:v>
                </c:pt>
                <c:pt idx="773">
                  <c:v>1.92E-3</c:v>
                </c:pt>
                <c:pt idx="774">
                  <c:v>1.9300000000000001E-3</c:v>
                </c:pt>
                <c:pt idx="775">
                  <c:v>1.9300000000000001E-3</c:v>
                </c:pt>
                <c:pt idx="776">
                  <c:v>1.9300000000000001E-3</c:v>
                </c:pt>
                <c:pt idx="777">
                  <c:v>1.9300000000000001E-3</c:v>
                </c:pt>
                <c:pt idx="778">
                  <c:v>1.9300000000000001E-3</c:v>
                </c:pt>
                <c:pt idx="779">
                  <c:v>1.9400000000000001E-3</c:v>
                </c:pt>
                <c:pt idx="780">
                  <c:v>1.9400000000000001E-3</c:v>
                </c:pt>
                <c:pt idx="781">
                  <c:v>1.9400000000000001E-3</c:v>
                </c:pt>
                <c:pt idx="782">
                  <c:v>1.9400000000000001E-3</c:v>
                </c:pt>
                <c:pt idx="783">
                  <c:v>1.9400000000000001E-3</c:v>
                </c:pt>
                <c:pt idx="784">
                  <c:v>1.9499999999999999E-3</c:v>
                </c:pt>
                <c:pt idx="785">
                  <c:v>1.9499999999999999E-3</c:v>
                </c:pt>
                <c:pt idx="786">
                  <c:v>1.9499999999999999E-3</c:v>
                </c:pt>
                <c:pt idx="787">
                  <c:v>1.9499999999999999E-3</c:v>
                </c:pt>
                <c:pt idx="788">
                  <c:v>1.9499999999999999E-3</c:v>
                </c:pt>
                <c:pt idx="789">
                  <c:v>1.9599999999999999E-3</c:v>
                </c:pt>
                <c:pt idx="790">
                  <c:v>1.9599999999999999E-3</c:v>
                </c:pt>
                <c:pt idx="791">
                  <c:v>1.9599999999999999E-3</c:v>
                </c:pt>
                <c:pt idx="792">
                  <c:v>1.9599999999999999E-3</c:v>
                </c:pt>
                <c:pt idx="793">
                  <c:v>1.97E-3</c:v>
                </c:pt>
                <c:pt idx="794">
                  <c:v>1.97E-3</c:v>
                </c:pt>
                <c:pt idx="795">
                  <c:v>1.97E-3</c:v>
                </c:pt>
                <c:pt idx="796">
                  <c:v>1.97E-3</c:v>
                </c:pt>
                <c:pt idx="797">
                  <c:v>1.97E-3</c:v>
                </c:pt>
                <c:pt idx="798">
                  <c:v>1.97E-3</c:v>
                </c:pt>
                <c:pt idx="799">
                  <c:v>1.98E-3</c:v>
                </c:pt>
                <c:pt idx="800">
                  <c:v>1.98E-3</c:v>
                </c:pt>
                <c:pt idx="801">
                  <c:v>1.98E-3</c:v>
                </c:pt>
                <c:pt idx="802">
                  <c:v>1.98E-3</c:v>
                </c:pt>
                <c:pt idx="803">
                  <c:v>1.99E-3</c:v>
                </c:pt>
                <c:pt idx="804">
                  <c:v>1.99E-3</c:v>
                </c:pt>
                <c:pt idx="805">
                  <c:v>1.99E-3</c:v>
                </c:pt>
                <c:pt idx="806">
                  <c:v>1.99E-3</c:v>
                </c:pt>
                <c:pt idx="807">
                  <c:v>1.99E-3</c:v>
                </c:pt>
                <c:pt idx="808">
                  <c:v>2E-3</c:v>
                </c:pt>
                <c:pt idx="809">
                  <c:v>2E-3</c:v>
                </c:pt>
                <c:pt idx="810">
                  <c:v>2E-3</c:v>
                </c:pt>
                <c:pt idx="811">
                  <c:v>2E-3</c:v>
                </c:pt>
                <c:pt idx="812">
                  <c:v>2E-3</c:v>
                </c:pt>
                <c:pt idx="813">
                  <c:v>2.0100000000000001E-3</c:v>
                </c:pt>
                <c:pt idx="814">
                  <c:v>2.0100000000000001E-3</c:v>
                </c:pt>
                <c:pt idx="815">
                  <c:v>2.0100000000000001E-3</c:v>
                </c:pt>
                <c:pt idx="816">
                  <c:v>2.0100000000000001E-3</c:v>
                </c:pt>
                <c:pt idx="817">
                  <c:v>2.0100000000000001E-3</c:v>
                </c:pt>
                <c:pt idx="818">
                  <c:v>2.0200000000000001E-3</c:v>
                </c:pt>
                <c:pt idx="819">
                  <c:v>2.0200000000000001E-3</c:v>
                </c:pt>
                <c:pt idx="820">
                  <c:v>2.0200000000000001E-3</c:v>
                </c:pt>
                <c:pt idx="821">
                  <c:v>2.0200000000000001E-3</c:v>
                </c:pt>
                <c:pt idx="822">
                  <c:v>2.0300000000000001E-3</c:v>
                </c:pt>
                <c:pt idx="823">
                  <c:v>2.0300000000000001E-3</c:v>
                </c:pt>
                <c:pt idx="824">
                  <c:v>2.0300000000000001E-3</c:v>
                </c:pt>
                <c:pt idx="825">
                  <c:v>2.0300000000000001E-3</c:v>
                </c:pt>
                <c:pt idx="826">
                  <c:v>2.0300000000000001E-3</c:v>
                </c:pt>
                <c:pt idx="827">
                  <c:v>2.0300000000000001E-3</c:v>
                </c:pt>
                <c:pt idx="828">
                  <c:v>2.0400000000000001E-3</c:v>
                </c:pt>
                <c:pt idx="829">
                  <c:v>2.0400000000000001E-3</c:v>
                </c:pt>
                <c:pt idx="830">
                  <c:v>2.0400000000000001E-3</c:v>
                </c:pt>
                <c:pt idx="831">
                  <c:v>2.0400000000000001E-3</c:v>
                </c:pt>
                <c:pt idx="832">
                  <c:v>2.0500000000000002E-3</c:v>
                </c:pt>
                <c:pt idx="833">
                  <c:v>2.0500000000000002E-3</c:v>
                </c:pt>
                <c:pt idx="834">
                  <c:v>2.0500000000000002E-3</c:v>
                </c:pt>
                <c:pt idx="835">
                  <c:v>2.0500000000000002E-3</c:v>
                </c:pt>
                <c:pt idx="836">
                  <c:v>2.0500000000000002E-3</c:v>
                </c:pt>
                <c:pt idx="837">
                  <c:v>2.0600000000000002E-3</c:v>
                </c:pt>
                <c:pt idx="838">
                  <c:v>2.0600000000000002E-3</c:v>
                </c:pt>
                <c:pt idx="839">
                  <c:v>2.0600000000000002E-3</c:v>
                </c:pt>
                <c:pt idx="840">
                  <c:v>2.0600000000000002E-3</c:v>
                </c:pt>
                <c:pt idx="841">
                  <c:v>2.0600000000000002E-3</c:v>
                </c:pt>
                <c:pt idx="842">
                  <c:v>2.0600000000000002E-3</c:v>
                </c:pt>
                <c:pt idx="843">
                  <c:v>2.0699999999999998E-3</c:v>
                </c:pt>
                <c:pt idx="844">
                  <c:v>2.0699999999999998E-3</c:v>
                </c:pt>
                <c:pt idx="845">
                  <c:v>2.0699999999999998E-3</c:v>
                </c:pt>
                <c:pt idx="846">
                  <c:v>2.0699999999999998E-3</c:v>
                </c:pt>
                <c:pt idx="847">
                  <c:v>2.0699999999999998E-3</c:v>
                </c:pt>
                <c:pt idx="848">
                  <c:v>2.0799999999999998E-3</c:v>
                </c:pt>
                <c:pt idx="849">
                  <c:v>2.0799999999999998E-3</c:v>
                </c:pt>
                <c:pt idx="850">
                  <c:v>2.0799999999999998E-3</c:v>
                </c:pt>
                <c:pt idx="851">
                  <c:v>2.0899999999999998E-3</c:v>
                </c:pt>
                <c:pt idx="852">
                  <c:v>2.0799999999999998E-3</c:v>
                </c:pt>
                <c:pt idx="853">
                  <c:v>2.0899999999999998E-3</c:v>
                </c:pt>
                <c:pt idx="854">
                  <c:v>2.0899999999999998E-3</c:v>
                </c:pt>
                <c:pt idx="855">
                  <c:v>2.0899999999999998E-3</c:v>
                </c:pt>
                <c:pt idx="856">
                  <c:v>2.0899999999999998E-3</c:v>
                </c:pt>
                <c:pt idx="857">
                  <c:v>2.0999999999999999E-3</c:v>
                </c:pt>
                <c:pt idx="858">
                  <c:v>2.0999999999999999E-3</c:v>
                </c:pt>
                <c:pt idx="859">
                  <c:v>2.0999999999999999E-3</c:v>
                </c:pt>
                <c:pt idx="860">
                  <c:v>2.0999999999999999E-3</c:v>
                </c:pt>
                <c:pt idx="861">
                  <c:v>2.0999999999999999E-3</c:v>
                </c:pt>
                <c:pt idx="862">
                  <c:v>2.1099999999999999E-3</c:v>
                </c:pt>
                <c:pt idx="863">
                  <c:v>2.1099999999999999E-3</c:v>
                </c:pt>
                <c:pt idx="864">
                  <c:v>2.1099999999999999E-3</c:v>
                </c:pt>
                <c:pt idx="865">
                  <c:v>2.1099999999999999E-3</c:v>
                </c:pt>
                <c:pt idx="866">
                  <c:v>2.1099999999999999E-3</c:v>
                </c:pt>
                <c:pt idx="867">
                  <c:v>2.1199999999999999E-3</c:v>
                </c:pt>
                <c:pt idx="868">
                  <c:v>2.1199999999999999E-3</c:v>
                </c:pt>
                <c:pt idx="869">
                  <c:v>2.1199999999999999E-3</c:v>
                </c:pt>
                <c:pt idx="870">
                  <c:v>2.1199999999999999E-3</c:v>
                </c:pt>
                <c:pt idx="871">
                  <c:v>2.1299999999999999E-3</c:v>
                </c:pt>
                <c:pt idx="872">
                  <c:v>2.1299999999999999E-3</c:v>
                </c:pt>
                <c:pt idx="873">
                  <c:v>2.1299999999999999E-3</c:v>
                </c:pt>
                <c:pt idx="874">
                  <c:v>2.1299999999999999E-3</c:v>
                </c:pt>
                <c:pt idx="875">
                  <c:v>2.1299999999999999E-3</c:v>
                </c:pt>
                <c:pt idx="876">
                  <c:v>2.1299999999999999E-3</c:v>
                </c:pt>
                <c:pt idx="877">
                  <c:v>2.14E-3</c:v>
                </c:pt>
                <c:pt idx="878">
                  <c:v>2.14E-3</c:v>
                </c:pt>
                <c:pt idx="879">
                  <c:v>2.14E-3</c:v>
                </c:pt>
                <c:pt idx="880">
                  <c:v>2.14E-3</c:v>
                </c:pt>
                <c:pt idx="881">
                  <c:v>2.14E-3</c:v>
                </c:pt>
                <c:pt idx="882">
                  <c:v>2.15E-3</c:v>
                </c:pt>
                <c:pt idx="883">
                  <c:v>2.15E-3</c:v>
                </c:pt>
                <c:pt idx="884">
                  <c:v>2.15E-3</c:v>
                </c:pt>
                <c:pt idx="885">
                  <c:v>2.15E-3</c:v>
                </c:pt>
                <c:pt idx="886">
                  <c:v>2.16E-3</c:v>
                </c:pt>
                <c:pt idx="887">
                  <c:v>2.16E-3</c:v>
                </c:pt>
                <c:pt idx="888">
                  <c:v>2.16E-3</c:v>
                </c:pt>
                <c:pt idx="889">
                  <c:v>2.16E-3</c:v>
                </c:pt>
                <c:pt idx="890">
                  <c:v>2.16E-3</c:v>
                </c:pt>
                <c:pt idx="891">
                  <c:v>2.1700000000000001E-3</c:v>
                </c:pt>
                <c:pt idx="892">
                  <c:v>2.1700000000000001E-3</c:v>
                </c:pt>
                <c:pt idx="893">
                  <c:v>2.1700000000000001E-3</c:v>
                </c:pt>
                <c:pt idx="894">
                  <c:v>2.1700000000000001E-3</c:v>
                </c:pt>
                <c:pt idx="895">
                  <c:v>2.1700000000000001E-3</c:v>
                </c:pt>
                <c:pt idx="896">
                  <c:v>2.1800000000000001E-3</c:v>
                </c:pt>
                <c:pt idx="897">
                  <c:v>2.1800000000000001E-3</c:v>
                </c:pt>
                <c:pt idx="898">
                  <c:v>2.1800000000000001E-3</c:v>
                </c:pt>
                <c:pt idx="899">
                  <c:v>2.1800000000000001E-3</c:v>
                </c:pt>
                <c:pt idx="900">
                  <c:v>2.1900000000000001E-3</c:v>
                </c:pt>
                <c:pt idx="901">
                  <c:v>2.1900000000000001E-3</c:v>
                </c:pt>
                <c:pt idx="902">
                  <c:v>2.1900000000000001E-3</c:v>
                </c:pt>
                <c:pt idx="903">
                  <c:v>2.1900000000000001E-3</c:v>
                </c:pt>
                <c:pt idx="904">
                  <c:v>2.1900000000000001E-3</c:v>
                </c:pt>
                <c:pt idx="905">
                  <c:v>2.1900000000000001E-3</c:v>
                </c:pt>
                <c:pt idx="906">
                  <c:v>2.2000000000000001E-3</c:v>
                </c:pt>
                <c:pt idx="907">
                  <c:v>2.2000000000000001E-3</c:v>
                </c:pt>
                <c:pt idx="908">
                  <c:v>2.2000000000000001E-3</c:v>
                </c:pt>
                <c:pt idx="909">
                  <c:v>2.2000000000000001E-3</c:v>
                </c:pt>
                <c:pt idx="910">
                  <c:v>2.2100000000000002E-3</c:v>
                </c:pt>
                <c:pt idx="911">
                  <c:v>2.2100000000000002E-3</c:v>
                </c:pt>
                <c:pt idx="912">
                  <c:v>2.2100000000000002E-3</c:v>
                </c:pt>
                <c:pt idx="913">
                  <c:v>2.2100000000000002E-3</c:v>
                </c:pt>
                <c:pt idx="914">
                  <c:v>2.2100000000000002E-3</c:v>
                </c:pt>
                <c:pt idx="915">
                  <c:v>2.2200000000000002E-3</c:v>
                </c:pt>
                <c:pt idx="916">
                  <c:v>2.2200000000000002E-3</c:v>
                </c:pt>
                <c:pt idx="917">
                  <c:v>2.2200000000000002E-3</c:v>
                </c:pt>
                <c:pt idx="918">
                  <c:v>2.2200000000000002E-3</c:v>
                </c:pt>
                <c:pt idx="919">
                  <c:v>2.2200000000000002E-3</c:v>
                </c:pt>
                <c:pt idx="920">
                  <c:v>2.2300000000000002E-3</c:v>
                </c:pt>
                <c:pt idx="921">
                  <c:v>2.2300000000000002E-3</c:v>
                </c:pt>
                <c:pt idx="922">
                  <c:v>2.2300000000000002E-3</c:v>
                </c:pt>
                <c:pt idx="923">
                  <c:v>2.2300000000000002E-3</c:v>
                </c:pt>
                <c:pt idx="924">
                  <c:v>2.2300000000000002E-3</c:v>
                </c:pt>
                <c:pt idx="925">
                  <c:v>2.2399999999999998E-3</c:v>
                </c:pt>
                <c:pt idx="926">
                  <c:v>2.2399999999999998E-3</c:v>
                </c:pt>
                <c:pt idx="927">
                  <c:v>2.2399999999999998E-3</c:v>
                </c:pt>
                <c:pt idx="928">
                  <c:v>2.2399999999999998E-3</c:v>
                </c:pt>
                <c:pt idx="929">
                  <c:v>2.2499999999999998E-3</c:v>
                </c:pt>
                <c:pt idx="930">
                  <c:v>2.2499999999999998E-3</c:v>
                </c:pt>
                <c:pt idx="931">
                  <c:v>2.2499999999999998E-3</c:v>
                </c:pt>
                <c:pt idx="932">
                  <c:v>2.2499999999999998E-3</c:v>
                </c:pt>
                <c:pt idx="933">
                  <c:v>2.2499999999999998E-3</c:v>
                </c:pt>
                <c:pt idx="934">
                  <c:v>2.2499999999999998E-3</c:v>
                </c:pt>
                <c:pt idx="935">
                  <c:v>2.2599999999999999E-3</c:v>
                </c:pt>
                <c:pt idx="936">
                  <c:v>2.2599999999999999E-3</c:v>
                </c:pt>
                <c:pt idx="937">
                  <c:v>2.2599999999999999E-3</c:v>
                </c:pt>
                <c:pt idx="938">
                  <c:v>2.2599999999999999E-3</c:v>
                </c:pt>
                <c:pt idx="939">
                  <c:v>2.2699999999999999E-3</c:v>
                </c:pt>
                <c:pt idx="940">
                  <c:v>2.2699999999999999E-3</c:v>
                </c:pt>
                <c:pt idx="941">
                  <c:v>2.2699999999999999E-3</c:v>
                </c:pt>
                <c:pt idx="942">
                  <c:v>2.2699999999999999E-3</c:v>
                </c:pt>
                <c:pt idx="943">
                  <c:v>2.2699999999999999E-3</c:v>
                </c:pt>
                <c:pt idx="944">
                  <c:v>2.2799999999999999E-3</c:v>
                </c:pt>
                <c:pt idx="945">
                  <c:v>2.2799999999999999E-3</c:v>
                </c:pt>
                <c:pt idx="946">
                  <c:v>2.2799999999999999E-3</c:v>
                </c:pt>
                <c:pt idx="947">
                  <c:v>2.2799999999999999E-3</c:v>
                </c:pt>
                <c:pt idx="948">
                  <c:v>2.2799999999999999E-3</c:v>
                </c:pt>
                <c:pt idx="949">
                  <c:v>2.2899999999999999E-3</c:v>
                </c:pt>
                <c:pt idx="950">
                  <c:v>2.2899999999999999E-3</c:v>
                </c:pt>
                <c:pt idx="951">
                  <c:v>2.2899999999999999E-3</c:v>
                </c:pt>
                <c:pt idx="952">
                  <c:v>2.2899999999999999E-3</c:v>
                </c:pt>
                <c:pt idx="953">
                  <c:v>2.2899999999999999E-3</c:v>
                </c:pt>
                <c:pt idx="954">
                  <c:v>2.3E-3</c:v>
                </c:pt>
                <c:pt idx="955">
                  <c:v>2.3E-3</c:v>
                </c:pt>
                <c:pt idx="956">
                  <c:v>2.3E-3</c:v>
                </c:pt>
                <c:pt idx="957">
                  <c:v>2.3E-3</c:v>
                </c:pt>
                <c:pt idx="958">
                  <c:v>2.31E-3</c:v>
                </c:pt>
                <c:pt idx="959">
                  <c:v>2.31E-3</c:v>
                </c:pt>
                <c:pt idx="960">
                  <c:v>2.31E-3</c:v>
                </c:pt>
                <c:pt idx="961">
                  <c:v>2.31E-3</c:v>
                </c:pt>
                <c:pt idx="962">
                  <c:v>2.31E-3</c:v>
                </c:pt>
                <c:pt idx="963">
                  <c:v>2.31E-3</c:v>
                </c:pt>
                <c:pt idx="964">
                  <c:v>2.32E-3</c:v>
                </c:pt>
                <c:pt idx="965">
                  <c:v>2.32E-3</c:v>
                </c:pt>
                <c:pt idx="966">
                  <c:v>2.32E-3</c:v>
                </c:pt>
                <c:pt idx="967">
                  <c:v>2.32E-3</c:v>
                </c:pt>
                <c:pt idx="968">
                  <c:v>2.33E-3</c:v>
                </c:pt>
                <c:pt idx="969">
                  <c:v>2.33E-3</c:v>
                </c:pt>
                <c:pt idx="970">
                  <c:v>2.33E-3</c:v>
                </c:pt>
                <c:pt idx="971">
                  <c:v>2.33E-3</c:v>
                </c:pt>
                <c:pt idx="972">
                  <c:v>2.33E-3</c:v>
                </c:pt>
                <c:pt idx="973">
                  <c:v>2.3400000000000001E-3</c:v>
                </c:pt>
                <c:pt idx="974">
                  <c:v>2.3400000000000001E-3</c:v>
                </c:pt>
                <c:pt idx="975">
                  <c:v>2.3400000000000001E-3</c:v>
                </c:pt>
                <c:pt idx="976">
                  <c:v>2.3400000000000001E-3</c:v>
                </c:pt>
                <c:pt idx="977">
                  <c:v>2.3400000000000001E-3</c:v>
                </c:pt>
                <c:pt idx="978">
                  <c:v>2.3500000000000001E-3</c:v>
                </c:pt>
                <c:pt idx="979">
                  <c:v>2.3500000000000001E-3</c:v>
                </c:pt>
                <c:pt idx="980">
                  <c:v>2.3500000000000001E-3</c:v>
                </c:pt>
                <c:pt idx="981">
                  <c:v>2.3500000000000001E-3</c:v>
                </c:pt>
                <c:pt idx="982">
                  <c:v>2.3600000000000001E-3</c:v>
                </c:pt>
                <c:pt idx="983">
                  <c:v>2.3600000000000001E-3</c:v>
                </c:pt>
                <c:pt idx="984">
                  <c:v>2.3600000000000001E-3</c:v>
                </c:pt>
                <c:pt idx="985">
                  <c:v>2.3600000000000001E-3</c:v>
                </c:pt>
                <c:pt idx="986">
                  <c:v>2.3600000000000001E-3</c:v>
                </c:pt>
                <c:pt idx="987">
                  <c:v>2.3600000000000001E-3</c:v>
                </c:pt>
                <c:pt idx="988">
                  <c:v>2.3700000000000001E-3</c:v>
                </c:pt>
                <c:pt idx="989">
                  <c:v>2.3700000000000001E-3</c:v>
                </c:pt>
                <c:pt idx="990">
                  <c:v>2.3700000000000001E-3</c:v>
                </c:pt>
                <c:pt idx="991">
                  <c:v>2.3700000000000001E-3</c:v>
                </c:pt>
                <c:pt idx="992">
                  <c:v>2.3700000000000001E-3</c:v>
                </c:pt>
                <c:pt idx="993">
                  <c:v>2.3800000000000002E-3</c:v>
                </c:pt>
                <c:pt idx="994">
                  <c:v>2.3800000000000002E-3</c:v>
                </c:pt>
                <c:pt idx="995">
                  <c:v>2.3800000000000002E-3</c:v>
                </c:pt>
                <c:pt idx="996">
                  <c:v>2.3800000000000002E-3</c:v>
                </c:pt>
                <c:pt idx="997">
                  <c:v>2.3900000000000002E-3</c:v>
                </c:pt>
                <c:pt idx="998">
                  <c:v>2.3900000000000002E-3</c:v>
                </c:pt>
                <c:pt idx="999">
                  <c:v>2.3900000000000002E-3</c:v>
                </c:pt>
                <c:pt idx="1000">
                  <c:v>2.3900000000000002E-3</c:v>
                </c:pt>
                <c:pt idx="1001">
                  <c:v>2.3999999999999998E-3</c:v>
                </c:pt>
                <c:pt idx="1002">
                  <c:v>2.3900000000000002E-3</c:v>
                </c:pt>
                <c:pt idx="1003">
                  <c:v>2.3999999999999998E-3</c:v>
                </c:pt>
                <c:pt idx="1004">
                  <c:v>2.3999999999999998E-3</c:v>
                </c:pt>
                <c:pt idx="1005">
                  <c:v>2.3999999999999998E-3</c:v>
                </c:pt>
                <c:pt idx="1006">
                  <c:v>2.3999999999999998E-3</c:v>
                </c:pt>
                <c:pt idx="1007">
                  <c:v>2.4099999999999998E-3</c:v>
                </c:pt>
                <c:pt idx="1008">
                  <c:v>2.4099999999999998E-3</c:v>
                </c:pt>
                <c:pt idx="1009">
                  <c:v>2.4099999999999998E-3</c:v>
                </c:pt>
                <c:pt idx="1010">
                  <c:v>2.4099999999999998E-3</c:v>
                </c:pt>
                <c:pt idx="1011">
                  <c:v>2.4199999999999998E-3</c:v>
                </c:pt>
                <c:pt idx="1012">
                  <c:v>2.4199999999999998E-3</c:v>
                </c:pt>
                <c:pt idx="1013">
                  <c:v>2.4199999999999998E-3</c:v>
                </c:pt>
                <c:pt idx="1014">
                  <c:v>2.4199999999999998E-3</c:v>
                </c:pt>
                <c:pt idx="1015">
                  <c:v>2.4199999999999998E-3</c:v>
                </c:pt>
                <c:pt idx="1016">
                  <c:v>2.4199999999999998E-3</c:v>
                </c:pt>
                <c:pt idx="1017">
                  <c:v>2.4299999999999999E-3</c:v>
                </c:pt>
                <c:pt idx="1018">
                  <c:v>2.4299999999999999E-3</c:v>
                </c:pt>
                <c:pt idx="1019">
                  <c:v>2.4299999999999999E-3</c:v>
                </c:pt>
                <c:pt idx="1020">
                  <c:v>2.4299999999999999E-3</c:v>
                </c:pt>
                <c:pt idx="1021">
                  <c:v>2.4399999999999999E-3</c:v>
                </c:pt>
                <c:pt idx="1022">
                  <c:v>2.4399999999999999E-3</c:v>
                </c:pt>
                <c:pt idx="1023">
                  <c:v>2.4399999999999999E-3</c:v>
                </c:pt>
                <c:pt idx="1024">
                  <c:v>2.4399999999999999E-3</c:v>
                </c:pt>
                <c:pt idx="1025">
                  <c:v>2.4499999999999999E-3</c:v>
                </c:pt>
                <c:pt idx="1026">
                  <c:v>2.4499999999999999E-3</c:v>
                </c:pt>
                <c:pt idx="1027">
                  <c:v>2.4499999999999999E-3</c:v>
                </c:pt>
                <c:pt idx="1028">
                  <c:v>2.4499999999999999E-3</c:v>
                </c:pt>
                <c:pt idx="1029">
                  <c:v>2.4499999999999999E-3</c:v>
                </c:pt>
                <c:pt idx="1030">
                  <c:v>2.4499999999999999E-3</c:v>
                </c:pt>
                <c:pt idx="1031">
                  <c:v>2.4599999999999999E-3</c:v>
                </c:pt>
                <c:pt idx="1032">
                  <c:v>2.4599999999999999E-3</c:v>
                </c:pt>
                <c:pt idx="1033">
                  <c:v>2.4599999999999999E-3</c:v>
                </c:pt>
                <c:pt idx="1034">
                  <c:v>2.4599999999999999E-3</c:v>
                </c:pt>
                <c:pt idx="1035">
                  <c:v>2.4599999999999999E-3</c:v>
                </c:pt>
                <c:pt idx="1036">
                  <c:v>2.47E-3</c:v>
                </c:pt>
                <c:pt idx="1037">
                  <c:v>2.47E-3</c:v>
                </c:pt>
                <c:pt idx="1038">
                  <c:v>2.47E-3</c:v>
                </c:pt>
                <c:pt idx="1039">
                  <c:v>2.47E-3</c:v>
                </c:pt>
                <c:pt idx="1040">
                  <c:v>2.48E-3</c:v>
                </c:pt>
                <c:pt idx="1041">
                  <c:v>2.48E-3</c:v>
                </c:pt>
                <c:pt idx="1042">
                  <c:v>2.48E-3</c:v>
                </c:pt>
                <c:pt idx="1043">
                  <c:v>2.48E-3</c:v>
                </c:pt>
                <c:pt idx="1044">
                  <c:v>2.48E-3</c:v>
                </c:pt>
                <c:pt idx="1045">
                  <c:v>2.49E-3</c:v>
                </c:pt>
                <c:pt idx="1046">
                  <c:v>2.49E-3</c:v>
                </c:pt>
                <c:pt idx="1047">
                  <c:v>2.49E-3</c:v>
                </c:pt>
                <c:pt idx="1048">
                  <c:v>2.49E-3</c:v>
                </c:pt>
                <c:pt idx="1049">
                  <c:v>2.49E-3</c:v>
                </c:pt>
                <c:pt idx="1050">
                  <c:v>2.5000000000000001E-3</c:v>
                </c:pt>
                <c:pt idx="1051">
                  <c:v>2.5000000000000001E-3</c:v>
                </c:pt>
                <c:pt idx="1052">
                  <c:v>2.5000000000000001E-3</c:v>
                </c:pt>
                <c:pt idx="1053">
                  <c:v>2.5000000000000001E-3</c:v>
                </c:pt>
                <c:pt idx="1054">
                  <c:v>2.5100000000000001E-3</c:v>
                </c:pt>
                <c:pt idx="1055">
                  <c:v>2.5100000000000001E-3</c:v>
                </c:pt>
                <c:pt idx="1056">
                  <c:v>2.5100000000000001E-3</c:v>
                </c:pt>
                <c:pt idx="1057">
                  <c:v>2.5100000000000001E-3</c:v>
                </c:pt>
                <c:pt idx="1058">
                  <c:v>2.5100000000000001E-3</c:v>
                </c:pt>
                <c:pt idx="1059">
                  <c:v>2.5100000000000001E-3</c:v>
                </c:pt>
                <c:pt idx="1060">
                  <c:v>2.5200000000000001E-3</c:v>
                </c:pt>
                <c:pt idx="1061">
                  <c:v>2.5200000000000001E-3</c:v>
                </c:pt>
                <c:pt idx="1062">
                  <c:v>2.5200000000000001E-3</c:v>
                </c:pt>
                <c:pt idx="1063">
                  <c:v>2.5200000000000001E-3</c:v>
                </c:pt>
                <c:pt idx="1064">
                  <c:v>2.5300000000000001E-3</c:v>
                </c:pt>
                <c:pt idx="1065">
                  <c:v>2.5300000000000001E-3</c:v>
                </c:pt>
                <c:pt idx="1066">
                  <c:v>2.5300000000000001E-3</c:v>
                </c:pt>
                <c:pt idx="1067">
                  <c:v>2.5300000000000001E-3</c:v>
                </c:pt>
                <c:pt idx="1068">
                  <c:v>2.5400000000000002E-3</c:v>
                </c:pt>
                <c:pt idx="1069">
                  <c:v>2.5400000000000002E-3</c:v>
                </c:pt>
                <c:pt idx="1070">
                  <c:v>2.5400000000000002E-3</c:v>
                </c:pt>
                <c:pt idx="1071">
                  <c:v>2.5400000000000002E-3</c:v>
                </c:pt>
                <c:pt idx="1072">
                  <c:v>2.5400000000000002E-3</c:v>
                </c:pt>
                <c:pt idx="1073">
                  <c:v>2.5400000000000002E-3</c:v>
                </c:pt>
                <c:pt idx="1074">
                  <c:v>2.5500000000000002E-3</c:v>
                </c:pt>
                <c:pt idx="1075">
                  <c:v>2.5500000000000002E-3</c:v>
                </c:pt>
                <c:pt idx="1076">
                  <c:v>2.5500000000000002E-3</c:v>
                </c:pt>
                <c:pt idx="1077">
                  <c:v>2.5500000000000002E-3</c:v>
                </c:pt>
                <c:pt idx="1078">
                  <c:v>2.5600000000000002E-3</c:v>
                </c:pt>
                <c:pt idx="1079">
                  <c:v>2.5600000000000002E-3</c:v>
                </c:pt>
                <c:pt idx="1080">
                  <c:v>2.5600000000000002E-3</c:v>
                </c:pt>
                <c:pt idx="1081">
                  <c:v>2.5600000000000002E-3</c:v>
                </c:pt>
                <c:pt idx="1082">
                  <c:v>2.5699999999999998E-3</c:v>
                </c:pt>
                <c:pt idx="1083">
                  <c:v>2.5699999999999998E-3</c:v>
                </c:pt>
                <c:pt idx="1084">
                  <c:v>2.5699999999999998E-3</c:v>
                </c:pt>
                <c:pt idx="1085">
                  <c:v>2.5699999999999998E-3</c:v>
                </c:pt>
                <c:pt idx="1086">
                  <c:v>2.5699999999999998E-3</c:v>
                </c:pt>
                <c:pt idx="1087">
                  <c:v>2.5699999999999998E-3</c:v>
                </c:pt>
                <c:pt idx="1088">
                  <c:v>2.5799999999999998E-3</c:v>
                </c:pt>
                <c:pt idx="1089">
                  <c:v>2.5799999999999998E-3</c:v>
                </c:pt>
                <c:pt idx="1090">
                  <c:v>2.5799999999999998E-3</c:v>
                </c:pt>
                <c:pt idx="1091">
                  <c:v>2.5799999999999998E-3</c:v>
                </c:pt>
                <c:pt idx="1092">
                  <c:v>2.5799999999999998E-3</c:v>
                </c:pt>
                <c:pt idx="1093">
                  <c:v>2.5899999999999999E-3</c:v>
                </c:pt>
                <c:pt idx="1094">
                  <c:v>2.5899999999999999E-3</c:v>
                </c:pt>
                <c:pt idx="1095">
                  <c:v>2.5899999999999999E-3</c:v>
                </c:pt>
                <c:pt idx="1096">
                  <c:v>2.5899999999999999E-3</c:v>
                </c:pt>
                <c:pt idx="1097">
                  <c:v>2.5999999999999999E-3</c:v>
                </c:pt>
                <c:pt idx="1098">
                  <c:v>2.5999999999999999E-3</c:v>
                </c:pt>
                <c:pt idx="1099">
                  <c:v>2.5999999999999999E-3</c:v>
                </c:pt>
                <c:pt idx="1100">
                  <c:v>2.5999999999999999E-3</c:v>
                </c:pt>
                <c:pt idx="1101">
                  <c:v>2.5999999999999999E-3</c:v>
                </c:pt>
                <c:pt idx="1102">
                  <c:v>2.6099999999999999E-3</c:v>
                </c:pt>
                <c:pt idx="1103">
                  <c:v>2.6099999999999999E-3</c:v>
                </c:pt>
                <c:pt idx="1104">
                  <c:v>2.6099999999999999E-3</c:v>
                </c:pt>
                <c:pt idx="1105">
                  <c:v>2.6099999999999999E-3</c:v>
                </c:pt>
                <c:pt idx="1106">
                  <c:v>2.6099999999999999E-3</c:v>
                </c:pt>
                <c:pt idx="1107">
                  <c:v>2.6199999999999999E-3</c:v>
                </c:pt>
                <c:pt idx="1108">
                  <c:v>2.6199999999999999E-3</c:v>
                </c:pt>
                <c:pt idx="1109">
                  <c:v>2.6199999999999999E-3</c:v>
                </c:pt>
                <c:pt idx="1110">
                  <c:v>2.6199999999999999E-3</c:v>
                </c:pt>
                <c:pt idx="1111">
                  <c:v>2.63E-3</c:v>
                </c:pt>
                <c:pt idx="1112">
                  <c:v>2.63E-3</c:v>
                </c:pt>
                <c:pt idx="1113">
                  <c:v>2.63E-3</c:v>
                </c:pt>
                <c:pt idx="1114">
                  <c:v>2.63E-3</c:v>
                </c:pt>
                <c:pt idx="1115">
                  <c:v>2.63E-3</c:v>
                </c:pt>
                <c:pt idx="1116">
                  <c:v>2.63E-3</c:v>
                </c:pt>
                <c:pt idx="1117">
                  <c:v>2.64E-3</c:v>
                </c:pt>
                <c:pt idx="1118">
                  <c:v>2.64E-3</c:v>
                </c:pt>
                <c:pt idx="1119">
                  <c:v>2.64E-3</c:v>
                </c:pt>
                <c:pt idx="1120">
                  <c:v>2.64E-3</c:v>
                </c:pt>
                <c:pt idx="1121">
                  <c:v>2.65E-3</c:v>
                </c:pt>
                <c:pt idx="1122">
                  <c:v>2.65E-3</c:v>
                </c:pt>
                <c:pt idx="1123">
                  <c:v>2.65E-3</c:v>
                </c:pt>
                <c:pt idx="1124">
                  <c:v>2.65E-3</c:v>
                </c:pt>
                <c:pt idx="1125">
                  <c:v>2.65E-3</c:v>
                </c:pt>
                <c:pt idx="1126">
                  <c:v>2.66E-3</c:v>
                </c:pt>
                <c:pt idx="1127">
                  <c:v>2.66E-3</c:v>
                </c:pt>
                <c:pt idx="1128">
                  <c:v>2.66E-3</c:v>
                </c:pt>
                <c:pt idx="1129">
                  <c:v>2.66E-3</c:v>
                </c:pt>
                <c:pt idx="1130">
                  <c:v>2.66E-3</c:v>
                </c:pt>
                <c:pt idx="1131">
                  <c:v>2.6700000000000001E-3</c:v>
                </c:pt>
                <c:pt idx="1132">
                  <c:v>2.6700000000000001E-3</c:v>
                </c:pt>
                <c:pt idx="1133">
                  <c:v>2.6700000000000001E-3</c:v>
                </c:pt>
                <c:pt idx="1134">
                  <c:v>2.6700000000000001E-3</c:v>
                </c:pt>
                <c:pt idx="1135">
                  <c:v>2.6800000000000001E-3</c:v>
                </c:pt>
                <c:pt idx="1136">
                  <c:v>2.6800000000000001E-3</c:v>
                </c:pt>
                <c:pt idx="1137">
                  <c:v>2.6800000000000001E-3</c:v>
                </c:pt>
                <c:pt idx="1138">
                  <c:v>2.6800000000000001E-3</c:v>
                </c:pt>
                <c:pt idx="1139">
                  <c:v>2.6900000000000001E-3</c:v>
                </c:pt>
                <c:pt idx="1140">
                  <c:v>2.6900000000000001E-3</c:v>
                </c:pt>
                <c:pt idx="1141">
                  <c:v>2.6900000000000001E-3</c:v>
                </c:pt>
                <c:pt idx="1142">
                  <c:v>2.6900000000000001E-3</c:v>
                </c:pt>
                <c:pt idx="1143">
                  <c:v>2.6900000000000001E-3</c:v>
                </c:pt>
                <c:pt idx="1144">
                  <c:v>2.7000000000000001E-3</c:v>
                </c:pt>
                <c:pt idx="1145">
                  <c:v>2.7000000000000001E-3</c:v>
                </c:pt>
                <c:pt idx="1146">
                  <c:v>2.7000000000000001E-3</c:v>
                </c:pt>
                <c:pt idx="1147">
                  <c:v>2.7000000000000001E-3</c:v>
                </c:pt>
                <c:pt idx="1148">
                  <c:v>2.7000000000000001E-3</c:v>
                </c:pt>
                <c:pt idx="1149">
                  <c:v>2.7000000000000001E-3</c:v>
                </c:pt>
                <c:pt idx="1150">
                  <c:v>2.7100000000000002E-3</c:v>
                </c:pt>
                <c:pt idx="1151">
                  <c:v>2.7100000000000002E-3</c:v>
                </c:pt>
                <c:pt idx="1152">
                  <c:v>2.7100000000000002E-3</c:v>
                </c:pt>
                <c:pt idx="1153">
                  <c:v>2.7100000000000002E-3</c:v>
                </c:pt>
                <c:pt idx="1154">
                  <c:v>2.7200000000000002E-3</c:v>
                </c:pt>
                <c:pt idx="1155">
                  <c:v>2.7200000000000002E-3</c:v>
                </c:pt>
                <c:pt idx="1156">
                  <c:v>2.7200000000000002E-3</c:v>
                </c:pt>
                <c:pt idx="1157">
                  <c:v>2.7200000000000002E-3</c:v>
                </c:pt>
                <c:pt idx="1158">
                  <c:v>2.7299999999999998E-3</c:v>
                </c:pt>
                <c:pt idx="1159">
                  <c:v>2.7299999999999998E-3</c:v>
                </c:pt>
                <c:pt idx="1160">
                  <c:v>2.7299999999999998E-3</c:v>
                </c:pt>
                <c:pt idx="1161">
                  <c:v>2.7299999999999998E-3</c:v>
                </c:pt>
                <c:pt idx="1162">
                  <c:v>2.7299999999999998E-3</c:v>
                </c:pt>
                <c:pt idx="1163">
                  <c:v>2.7399999999999998E-3</c:v>
                </c:pt>
                <c:pt idx="1164">
                  <c:v>2.7399999999999998E-3</c:v>
                </c:pt>
                <c:pt idx="1165">
                  <c:v>2.7399999999999998E-3</c:v>
                </c:pt>
                <c:pt idx="1166">
                  <c:v>2.7399999999999998E-3</c:v>
                </c:pt>
                <c:pt idx="1167">
                  <c:v>2.7399999999999998E-3</c:v>
                </c:pt>
                <c:pt idx="1168">
                  <c:v>2.7499999999999998E-3</c:v>
                </c:pt>
                <c:pt idx="1169">
                  <c:v>2.7499999999999998E-3</c:v>
                </c:pt>
                <c:pt idx="1170">
                  <c:v>2.7499999999999998E-3</c:v>
                </c:pt>
                <c:pt idx="1171">
                  <c:v>2.7499999999999998E-3</c:v>
                </c:pt>
                <c:pt idx="1172">
                  <c:v>2.7599999999999999E-3</c:v>
                </c:pt>
                <c:pt idx="1173">
                  <c:v>2.7599999999999999E-3</c:v>
                </c:pt>
                <c:pt idx="1174">
                  <c:v>2.7599999999999999E-3</c:v>
                </c:pt>
                <c:pt idx="1175">
                  <c:v>2.7599999999999999E-3</c:v>
                </c:pt>
                <c:pt idx="1176">
                  <c:v>2.7599999999999999E-3</c:v>
                </c:pt>
                <c:pt idx="1177">
                  <c:v>2.7699999999999999E-3</c:v>
                </c:pt>
                <c:pt idx="1178">
                  <c:v>2.7699999999999999E-3</c:v>
                </c:pt>
                <c:pt idx="1179">
                  <c:v>2.7699999999999999E-3</c:v>
                </c:pt>
                <c:pt idx="1180">
                  <c:v>2.7699999999999999E-3</c:v>
                </c:pt>
                <c:pt idx="1181">
                  <c:v>2.7699999999999999E-3</c:v>
                </c:pt>
                <c:pt idx="1182">
                  <c:v>2.7799999999999999E-3</c:v>
                </c:pt>
                <c:pt idx="1183">
                  <c:v>2.7799999999999999E-3</c:v>
                </c:pt>
                <c:pt idx="1184">
                  <c:v>2.7799999999999999E-3</c:v>
                </c:pt>
                <c:pt idx="1185">
                  <c:v>2.7799999999999999E-3</c:v>
                </c:pt>
                <c:pt idx="1186">
                  <c:v>2.7899999999999999E-3</c:v>
                </c:pt>
                <c:pt idx="1187">
                  <c:v>2.7899999999999999E-3</c:v>
                </c:pt>
                <c:pt idx="1188">
                  <c:v>2.8E-3</c:v>
                </c:pt>
                <c:pt idx="1189">
                  <c:v>2.63E-3</c:v>
                </c:pt>
                <c:pt idx="1190">
                  <c:v>2.5400000000000002E-3</c:v>
                </c:pt>
                <c:pt idx="1191">
                  <c:v>2.47E-3</c:v>
                </c:pt>
                <c:pt idx="1192">
                  <c:v>2.4299999999999999E-3</c:v>
                </c:pt>
                <c:pt idx="1193">
                  <c:v>2.4099999999999998E-3</c:v>
                </c:pt>
                <c:pt idx="1194">
                  <c:v>2.3900000000000002E-3</c:v>
                </c:pt>
                <c:pt idx="1195">
                  <c:v>2.3800000000000002E-3</c:v>
                </c:pt>
                <c:pt idx="1196">
                  <c:v>2.3700000000000001E-3</c:v>
                </c:pt>
                <c:pt idx="1197">
                  <c:v>2.3700000000000001E-3</c:v>
                </c:pt>
                <c:pt idx="1198">
                  <c:v>2.3600000000000001E-3</c:v>
                </c:pt>
                <c:pt idx="1199">
                  <c:v>2.3600000000000001E-3</c:v>
                </c:pt>
                <c:pt idx="1200">
                  <c:v>2.3600000000000001E-3</c:v>
                </c:pt>
                <c:pt idx="1201">
                  <c:v>2.3500000000000001E-3</c:v>
                </c:pt>
                <c:pt idx="1202">
                  <c:v>2.3500000000000001E-3</c:v>
                </c:pt>
                <c:pt idx="1203">
                  <c:v>2.3500000000000001E-3</c:v>
                </c:pt>
                <c:pt idx="1204">
                  <c:v>2.3500000000000001E-3</c:v>
                </c:pt>
                <c:pt idx="1205">
                  <c:v>2.3500000000000001E-3</c:v>
                </c:pt>
                <c:pt idx="1206">
                  <c:v>2.3500000000000001E-3</c:v>
                </c:pt>
                <c:pt idx="1207">
                  <c:v>2.3500000000000001E-3</c:v>
                </c:pt>
                <c:pt idx="1208">
                  <c:v>2.3500000000000001E-3</c:v>
                </c:pt>
                <c:pt idx="1209">
                  <c:v>2.3400000000000001E-3</c:v>
                </c:pt>
                <c:pt idx="1210">
                  <c:v>2.3400000000000001E-3</c:v>
                </c:pt>
                <c:pt idx="1211">
                  <c:v>2.3400000000000001E-3</c:v>
                </c:pt>
                <c:pt idx="1212">
                  <c:v>2.3400000000000001E-3</c:v>
                </c:pt>
                <c:pt idx="1213">
                  <c:v>2.3400000000000001E-3</c:v>
                </c:pt>
                <c:pt idx="1214">
                  <c:v>2.3400000000000001E-3</c:v>
                </c:pt>
                <c:pt idx="1215">
                  <c:v>2.3500000000000001E-3</c:v>
                </c:pt>
                <c:pt idx="1216">
                  <c:v>2.3400000000000001E-3</c:v>
                </c:pt>
                <c:pt idx="1217">
                  <c:v>2.3400000000000001E-3</c:v>
                </c:pt>
                <c:pt idx="1218">
                  <c:v>2.3500000000000001E-3</c:v>
                </c:pt>
                <c:pt idx="1219">
                  <c:v>2.3400000000000001E-3</c:v>
                </c:pt>
                <c:pt idx="1220">
                  <c:v>2.3500000000000001E-3</c:v>
                </c:pt>
                <c:pt idx="1221">
                  <c:v>2.3500000000000001E-3</c:v>
                </c:pt>
                <c:pt idx="1222">
                  <c:v>2.3500000000000001E-3</c:v>
                </c:pt>
                <c:pt idx="1223">
                  <c:v>2.3500000000000001E-3</c:v>
                </c:pt>
                <c:pt idx="1224">
                  <c:v>2.3500000000000001E-3</c:v>
                </c:pt>
                <c:pt idx="1225">
                  <c:v>2.3500000000000001E-3</c:v>
                </c:pt>
                <c:pt idx="1226">
                  <c:v>2.3500000000000001E-3</c:v>
                </c:pt>
                <c:pt idx="1227">
                  <c:v>2.3500000000000001E-3</c:v>
                </c:pt>
                <c:pt idx="1228">
                  <c:v>2.3500000000000001E-3</c:v>
                </c:pt>
                <c:pt idx="1229">
                  <c:v>2.3500000000000001E-3</c:v>
                </c:pt>
                <c:pt idx="1230">
                  <c:v>2.3500000000000001E-3</c:v>
                </c:pt>
                <c:pt idx="1231">
                  <c:v>2.3500000000000001E-3</c:v>
                </c:pt>
                <c:pt idx="1232">
                  <c:v>2.3500000000000001E-3</c:v>
                </c:pt>
                <c:pt idx="1233">
                  <c:v>2.3500000000000001E-3</c:v>
                </c:pt>
                <c:pt idx="1234">
                  <c:v>2.3500000000000001E-3</c:v>
                </c:pt>
                <c:pt idx="1235">
                  <c:v>2.3500000000000001E-3</c:v>
                </c:pt>
                <c:pt idx="1236">
                  <c:v>2.3600000000000001E-3</c:v>
                </c:pt>
                <c:pt idx="1237">
                  <c:v>2.3600000000000001E-3</c:v>
                </c:pt>
                <c:pt idx="1238">
                  <c:v>2.3500000000000001E-3</c:v>
                </c:pt>
                <c:pt idx="1239">
                  <c:v>2.3600000000000001E-3</c:v>
                </c:pt>
                <c:pt idx="1240">
                  <c:v>2.3600000000000001E-3</c:v>
                </c:pt>
                <c:pt idx="1241">
                  <c:v>2.3600000000000001E-3</c:v>
                </c:pt>
                <c:pt idx="1242">
                  <c:v>2.3600000000000001E-3</c:v>
                </c:pt>
                <c:pt idx="1243">
                  <c:v>2.3600000000000001E-3</c:v>
                </c:pt>
                <c:pt idx="1244">
                  <c:v>2.3600000000000001E-3</c:v>
                </c:pt>
                <c:pt idx="1245">
                  <c:v>2.3600000000000001E-3</c:v>
                </c:pt>
                <c:pt idx="1246">
                  <c:v>2.3600000000000001E-3</c:v>
                </c:pt>
                <c:pt idx="1247">
                  <c:v>2.3600000000000001E-3</c:v>
                </c:pt>
                <c:pt idx="1248">
                  <c:v>2.3600000000000001E-3</c:v>
                </c:pt>
                <c:pt idx="1249">
                  <c:v>2.3600000000000001E-3</c:v>
                </c:pt>
                <c:pt idx="1250">
                  <c:v>2.3600000000000001E-3</c:v>
                </c:pt>
                <c:pt idx="1251">
                  <c:v>2.3600000000000001E-3</c:v>
                </c:pt>
                <c:pt idx="1252">
                  <c:v>2.3600000000000001E-3</c:v>
                </c:pt>
                <c:pt idx="1253">
                  <c:v>2.3600000000000001E-3</c:v>
                </c:pt>
                <c:pt idx="1254">
                  <c:v>2.3600000000000001E-3</c:v>
                </c:pt>
                <c:pt idx="1255">
                  <c:v>2.3600000000000001E-3</c:v>
                </c:pt>
                <c:pt idx="1256">
                  <c:v>2.3600000000000001E-3</c:v>
                </c:pt>
                <c:pt idx="1257">
                  <c:v>2.3700000000000001E-3</c:v>
                </c:pt>
                <c:pt idx="1258">
                  <c:v>2.3700000000000001E-3</c:v>
                </c:pt>
                <c:pt idx="1259">
                  <c:v>2.3700000000000001E-3</c:v>
                </c:pt>
                <c:pt idx="1260">
                  <c:v>2.3700000000000001E-3</c:v>
                </c:pt>
                <c:pt idx="1261">
                  <c:v>2.3700000000000001E-3</c:v>
                </c:pt>
                <c:pt idx="1262">
                  <c:v>2.3700000000000001E-3</c:v>
                </c:pt>
                <c:pt idx="1263">
                  <c:v>2.3700000000000001E-3</c:v>
                </c:pt>
                <c:pt idx="1264">
                  <c:v>2.3700000000000001E-3</c:v>
                </c:pt>
                <c:pt idx="1265">
                  <c:v>2.3700000000000001E-3</c:v>
                </c:pt>
                <c:pt idx="1266">
                  <c:v>2.3700000000000001E-3</c:v>
                </c:pt>
                <c:pt idx="1267">
                  <c:v>2.3700000000000001E-3</c:v>
                </c:pt>
                <c:pt idx="1268">
                  <c:v>2.3700000000000001E-3</c:v>
                </c:pt>
                <c:pt idx="1269">
                  <c:v>2.3700000000000001E-3</c:v>
                </c:pt>
                <c:pt idx="1270">
                  <c:v>2.3700000000000001E-3</c:v>
                </c:pt>
                <c:pt idx="1271">
                  <c:v>2.3700000000000001E-3</c:v>
                </c:pt>
                <c:pt idx="1272">
                  <c:v>2.3700000000000001E-3</c:v>
                </c:pt>
                <c:pt idx="1273">
                  <c:v>2.3700000000000001E-3</c:v>
                </c:pt>
                <c:pt idx="1274">
                  <c:v>2.3700000000000001E-3</c:v>
                </c:pt>
                <c:pt idx="1275">
                  <c:v>2.3700000000000001E-3</c:v>
                </c:pt>
                <c:pt idx="1276">
                  <c:v>2.3700000000000001E-3</c:v>
                </c:pt>
                <c:pt idx="1277">
                  <c:v>2.3700000000000001E-3</c:v>
                </c:pt>
                <c:pt idx="1278">
                  <c:v>2.3700000000000001E-3</c:v>
                </c:pt>
                <c:pt idx="1279">
                  <c:v>2.3800000000000002E-3</c:v>
                </c:pt>
                <c:pt idx="1280">
                  <c:v>2.3700000000000001E-3</c:v>
                </c:pt>
                <c:pt idx="1281">
                  <c:v>2.3700000000000001E-3</c:v>
                </c:pt>
                <c:pt idx="1282">
                  <c:v>2.3800000000000002E-3</c:v>
                </c:pt>
                <c:pt idx="1283">
                  <c:v>2.3700000000000001E-3</c:v>
                </c:pt>
                <c:pt idx="1284">
                  <c:v>2.3800000000000002E-3</c:v>
                </c:pt>
                <c:pt idx="1285">
                  <c:v>2.3800000000000002E-3</c:v>
                </c:pt>
                <c:pt idx="1286">
                  <c:v>2.3800000000000002E-3</c:v>
                </c:pt>
                <c:pt idx="1287">
                  <c:v>2.3800000000000002E-3</c:v>
                </c:pt>
                <c:pt idx="1288">
                  <c:v>2.3800000000000002E-3</c:v>
                </c:pt>
                <c:pt idx="1289">
                  <c:v>2.3800000000000002E-3</c:v>
                </c:pt>
                <c:pt idx="1290">
                  <c:v>2.3700000000000001E-3</c:v>
                </c:pt>
                <c:pt idx="1291">
                  <c:v>2.3700000000000001E-3</c:v>
                </c:pt>
                <c:pt idx="1292">
                  <c:v>2.3600000000000001E-3</c:v>
                </c:pt>
                <c:pt idx="1293">
                  <c:v>2.3600000000000001E-3</c:v>
                </c:pt>
                <c:pt idx="1294">
                  <c:v>2.3600000000000001E-3</c:v>
                </c:pt>
                <c:pt idx="1295">
                  <c:v>2.3600000000000001E-3</c:v>
                </c:pt>
                <c:pt idx="1296">
                  <c:v>2.3600000000000001E-3</c:v>
                </c:pt>
                <c:pt idx="1297">
                  <c:v>2.3600000000000001E-3</c:v>
                </c:pt>
                <c:pt idx="1298">
                  <c:v>2.3600000000000001E-3</c:v>
                </c:pt>
                <c:pt idx="1299">
                  <c:v>2.3700000000000001E-3</c:v>
                </c:pt>
                <c:pt idx="1300">
                  <c:v>2.3800000000000002E-3</c:v>
                </c:pt>
                <c:pt idx="1301">
                  <c:v>2.3900000000000002E-3</c:v>
                </c:pt>
                <c:pt idx="1302">
                  <c:v>2.3999999999999998E-3</c:v>
                </c:pt>
                <c:pt idx="1303">
                  <c:v>2.4199999999999998E-3</c:v>
                </c:pt>
                <c:pt idx="1304">
                  <c:v>2.4399999999999999E-3</c:v>
                </c:pt>
                <c:pt idx="1305">
                  <c:v>2.4499999999999999E-3</c:v>
                </c:pt>
                <c:pt idx="1306">
                  <c:v>2.47E-3</c:v>
                </c:pt>
                <c:pt idx="1307">
                  <c:v>2.49E-3</c:v>
                </c:pt>
                <c:pt idx="1308">
                  <c:v>2.5100000000000001E-3</c:v>
                </c:pt>
                <c:pt idx="1309">
                  <c:v>2.5300000000000001E-3</c:v>
                </c:pt>
                <c:pt idx="1310">
                  <c:v>2.5500000000000002E-3</c:v>
                </c:pt>
                <c:pt idx="1311">
                  <c:v>2.5799999999999998E-3</c:v>
                </c:pt>
                <c:pt idx="1312">
                  <c:v>2.6099999999999999E-3</c:v>
                </c:pt>
                <c:pt idx="1313">
                  <c:v>2.64E-3</c:v>
                </c:pt>
                <c:pt idx="1314">
                  <c:v>2.6800000000000001E-3</c:v>
                </c:pt>
                <c:pt idx="1315">
                  <c:v>2.7200000000000002E-3</c:v>
                </c:pt>
                <c:pt idx="1316">
                  <c:v>2.7599999999999999E-3</c:v>
                </c:pt>
                <c:pt idx="1317">
                  <c:v>2.8E-3</c:v>
                </c:pt>
                <c:pt idx="1318">
                  <c:v>2.8400000000000001E-3</c:v>
                </c:pt>
                <c:pt idx="1319">
                  <c:v>2.8700000000000002E-3</c:v>
                </c:pt>
                <c:pt idx="1320">
                  <c:v>2.9099999999999998E-3</c:v>
                </c:pt>
                <c:pt idx="1321">
                  <c:v>2.9499999999999999E-3</c:v>
                </c:pt>
                <c:pt idx="1322">
                  <c:v>3.0000000000000001E-3</c:v>
                </c:pt>
                <c:pt idx="1323">
                  <c:v>3.0400000000000002E-3</c:v>
                </c:pt>
                <c:pt idx="1324">
                  <c:v>3.0699999999999998E-3</c:v>
                </c:pt>
                <c:pt idx="1325">
                  <c:v>3.1099999999999999E-3</c:v>
                </c:pt>
                <c:pt idx="1326">
                  <c:v>3.14E-3</c:v>
                </c:pt>
                <c:pt idx="1327">
                  <c:v>3.1800000000000001E-3</c:v>
                </c:pt>
                <c:pt idx="1328">
                  <c:v>3.2100000000000002E-3</c:v>
                </c:pt>
                <c:pt idx="1329">
                  <c:v>3.2499999999999999E-3</c:v>
                </c:pt>
                <c:pt idx="1330">
                  <c:v>3.2799999999999999E-3</c:v>
                </c:pt>
                <c:pt idx="1331">
                  <c:v>3.31E-3</c:v>
                </c:pt>
                <c:pt idx="1332">
                  <c:v>3.3400000000000001E-3</c:v>
                </c:pt>
                <c:pt idx="1333">
                  <c:v>3.3700000000000002E-3</c:v>
                </c:pt>
                <c:pt idx="1334">
                  <c:v>3.4099999999999998E-3</c:v>
                </c:pt>
                <c:pt idx="1335">
                  <c:v>3.4399999999999999E-3</c:v>
                </c:pt>
                <c:pt idx="1336">
                  <c:v>3.47E-3</c:v>
                </c:pt>
                <c:pt idx="1337">
                  <c:v>3.5100000000000001E-3</c:v>
                </c:pt>
                <c:pt idx="1338">
                  <c:v>3.5400000000000002E-3</c:v>
                </c:pt>
                <c:pt idx="1339">
                  <c:v>3.5699999999999998E-3</c:v>
                </c:pt>
                <c:pt idx="1340">
                  <c:v>3.5999999999999999E-3</c:v>
                </c:pt>
                <c:pt idx="1341">
                  <c:v>3.64E-3</c:v>
                </c:pt>
                <c:pt idx="1342">
                  <c:v>3.6700000000000001E-3</c:v>
                </c:pt>
                <c:pt idx="1343">
                  <c:v>3.7000000000000002E-3</c:v>
                </c:pt>
                <c:pt idx="1344">
                  <c:v>3.7299999999999998E-3</c:v>
                </c:pt>
                <c:pt idx="1345">
                  <c:v>3.7599999999999999E-3</c:v>
                </c:pt>
                <c:pt idx="1346">
                  <c:v>3.79E-3</c:v>
                </c:pt>
                <c:pt idx="1347">
                  <c:v>3.82E-3</c:v>
                </c:pt>
                <c:pt idx="1348">
                  <c:v>3.8500000000000001E-3</c:v>
                </c:pt>
                <c:pt idx="1349">
                  <c:v>3.8800000000000002E-3</c:v>
                </c:pt>
                <c:pt idx="1350">
                  <c:v>3.9100000000000003E-3</c:v>
                </c:pt>
                <c:pt idx="1351">
                  <c:v>3.9399999999999999E-3</c:v>
                </c:pt>
                <c:pt idx="1352">
                  <c:v>3.96E-3</c:v>
                </c:pt>
                <c:pt idx="1353">
                  <c:v>3.9899999999999996E-3</c:v>
                </c:pt>
                <c:pt idx="1354">
                  <c:v>4.0200000000000001E-3</c:v>
                </c:pt>
                <c:pt idx="1355">
                  <c:v>4.0499999999999998E-3</c:v>
                </c:pt>
                <c:pt idx="1356">
                  <c:v>4.0800000000000003E-3</c:v>
                </c:pt>
                <c:pt idx="1357">
                  <c:v>4.1000000000000003E-3</c:v>
                </c:pt>
                <c:pt idx="1358">
                  <c:v>4.13E-3</c:v>
                </c:pt>
                <c:pt idx="1359">
                  <c:v>4.1599999999999996E-3</c:v>
                </c:pt>
                <c:pt idx="1360">
                  <c:v>4.1799999999999997E-3</c:v>
                </c:pt>
                <c:pt idx="1361">
                  <c:v>4.1999999999999997E-3</c:v>
                </c:pt>
                <c:pt idx="1362">
                  <c:v>4.2199999999999998E-3</c:v>
                </c:pt>
                <c:pt idx="1363">
                  <c:v>4.2500000000000003E-3</c:v>
                </c:pt>
                <c:pt idx="1364">
                  <c:v>4.28E-3</c:v>
                </c:pt>
                <c:pt idx="1365">
                  <c:v>4.3E-3</c:v>
                </c:pt>
                <c:pt idx="1366">
                  <c:v>4.3299999999999996E-3</c:v>
                </c:pt>
                <c:pt idx="1367">
                  <c:v>4.3499999999999997E-3</c:v>
                </c:pt>
                <c:pt idx="1368">
                  <c:v>4.3800000000000002E-3</c:v>
                </c:pt>
                <c:pt idx="1369">
                  <c:v>4.4099999999999999E-3</c:v>
                </c:pt>
                <c:pt idx="1370">
                  <c:v>4.4400000000000004E-3</c:v>
                </c:pt>
                <c:pt idx="1371">
                  <c:v>4.47E-3</c:v>
                </c:pt>
                <c:pt idx="1372">
                  <c:v>4.4999999999999997E-3</c:v>
                </c:pt>
                <c:pt idx="1373">
                  <c:v>4.5300000000000002E-3</c:v>
                </c:pt>
                <c:pt idx="1374">
                  <c:v>4.5599999999999998E-3</c:v>
                </c:pt>
                <c:pt idx="1375">
                  <c:v>4.5900000000000003E-3</c:v>
                </c:pt>
                <c:pt idx="1376">
                  <c:v>4.62E-3</c:v>
                </c:pt>
                <c:pt idx="1377">
                  <c:v>4.6600000000000001E-3</c:v>
                </c:pt>
                <c:pt idx="1378">
                  <c:v>4.6899999999999997E-3</c:v>
                </c:pt>
                <c:pt idx="1379">
                  <c:v>4.7299999999999998E-3</c:v>
                </c:pt>
                <c:pt idx="1380">
                  <c:v>4.7600000000000003E-3</c:v>
                </c:pt>
                <c:pt idx="1381">
                  <c:v>4.79E-3</c:v>
                </c:pt>
                <c:pt idx="1382">
                  <c:v>4.8199999999999996E-3</c:v>
                </c:pt>
                <c:pt idx="1383">
                  <c:v>4.8500000000000001E-3</c:v>
                </c:pt>
                <c:pt idx="1384">
                  <c:v>4.8799999999999998E-3</c:v>
                </c:pt>
                <c:pt idx="1385">
                  <c:v>4.9100000000000003E-3</c:v>
                </c:pt>
                <c:pt idx="1386">
                  <c:v>4.9500000000000004E-3</c:v>
                </c:pt>
                <c:pt idx="1387">
                  <c:v>4.9800000000000001E-3</c:v>
                </c:pt>
                <c:pt idx="1388">
                  <c:v>5.0200000000000002E-3</c:v>
                </c:pt>
                <c:pt idx="1389">
                  <c:v>5.0499999999999998E-3</c:v>
                </c:pt>
                <c:pt idx="1390">
                  <c:v>5.0899999999999999E-3</c:v>
                </c:pt>
                <c:pt idx="1391">
                  <c:v>5.1200000000000004E-3</c:v>
                </c:pt>
                <c:pt idx="1392">
                  <c:v>5.1700000000000001E-3</c:v>
                </c:pt>
                <c:pt idx="1393">
                  <c:v>5.2199999999999998E-3</c:v>
                </c:pt>
                <c:pt idx="1394">
                  <c:v>5.2700000000000004E-3</c:v>
                </c:pt>
                <c:pt idx="1395">
                  <c:v>5.3E-3</c:v>
                </c:pt>
                <c:pt idx="1396">
                  <c:v>5.3400000000000001E-3</c:v>
                </c:pt>
                <c:pt idx="1397">
                  <c:v>5.3800000000000002E-3</c:v>
                </c:pt>
                <c:pt idx="1398">
                  <c:v>5.4099999999999999E-3</c:v>
                </c:pt>
                <c:pt idx="1399">
                  <c:v>5.45E-3</c:v>
                </c:pt>
                <c:pt idx="1400">
                  <c:v>5.4799999999999996E-3</c:v>
                </c:pt>
                <c:pt idx="1401">
                  <c:v>5.5199999999999997E-3</c:v>
                </c:pt>
                <c:pt idx="1402">
                  <c:v>5.5500000000000002E-3</c:v>
                </c:pt>
                <c:pt idx="1403">
                  <c:v>5.5900000000000004E-3</c:v>
                </c:pt>
                <c:pt idx="1404">
                  <c:v>5.62E-3</c:v>
                </c:pt>
                <c:pt idx="1405">
                  <c:v>5.6600000000000001E-3</c:v>
                </c:pt>
                <c:pt idx="1406">
                  <c:v>5.6899999999999997E-3</c:v>
                </c:pt>
                <c:pt idx="1407">
                  <c:v>5.7299999999999999E-3</c:v>
                </c:pt>
                <c:pt idx="1408">
                  <c:v>5.77E-3</c:v>
                </c:pt>
                <c:pt idx="1409">
                  <c:v>5.7999999999999996E-3</c:v>
                </c:pt>
                <c:pt idx="1410">
                  <c:v>5.8300000000000001E-3</c:v>
                </c:pt>
                <c:pt idx="1411">
                  <c:v>5.8700000000000002E-3</c:v>
                </c:pt>
                <c:pt idx="1412">
                  <c:v>5.9100000000000003E-3</c:v>
                </c:pt>
                <c:pt idx="1413">
                  <c:v>5.94E-3</c:v>
                </c:pt>
                <c:pt idx="1414">
                  <c:v>5.9800000000000001E-3</c:v>
                </c:pt>
                <c:pt idx="1415">
                  <c:v>6.0099999999999997E-3</c:v>
                </c:pt>
                <c:pt idx="1416">
                  <c:v>6.0499999999999998E-3</c:v>
                </c:pt>
                <c:pt idx="1417">
                  <c:v>6.1000000000000004E-3</c:v>
                </c:pt>
                <c:pt idx="1418">
                  <c:v>6.1500000000000001E-3</c:v>
                </c:pt>
                <c:pt idx="1419">
                  <c:v>6.2100000000000002E-3</c:v>
                </c:pt>
                <c:pt idx="1420">
                  <c:v>6.2700000000000004E-3</c:v>
                </c:pt>
                <c:pt idx="1421">
                  <c:v>6.3899999999999998E-3</c:v>
                </c:pt>
                <c:pt idx="1422">
                  <c:v>6.5300000000000002E-3</c:v>
                </c:pt>
                <c:pt idx="1423">
                  <c:v>6.6299999999999996E-3</c:v>
                </c:pt>
                <c:pt idx="1424">
                  <c:v>6.7400000000000003E-3</c:v>
                </c:pt>
                <c:pt idx="1425">
                  <c:v>6.8399999999999997E-3</c:v>
                </c:pt>
                <c:pt idx="1426">
                  <c:v>6.9300000000000004E-3</c:v>
                </c:pt>
                <c:pt idx="1427">
                  <c:v>7.0099999999999997E-3</c:v>
                </c:pt>
                <c:pt idx="1428">
                  <c:v>7.1000000000000004E-3</c:v>
                </c:pt>
                <c:pt idx="1429">
                  <c:v>7.1900000000000002E-3</c:v>
                </c:pt>
                <c:pt idx="1430">
                  <c:v>7.2700000000000004E-3</c:v>
                </c:pt>
                <c:pt idx="1431">
                  <c:v>7.3499999999999998E-3</c:v>
                </c:pt>
                <c:pt idx="1432">
                  <c:v>7.43E-3</c:v>
                </c:pt>
                <c:pt idx="1433">
                  <c:v>7.5100000000000002E-3</c:v>
                </c:pt>
                <c:pt idx="1434">
                  <c:v>7.5900000000000004E-3</c:v>
                </c:pt>
                <c:pt idx="1435">
                  <c:v>7.6699999999999997E-3</c:v>
                </c:pt>
                <c:pt idx="1436">
                  <c:v>7.7499999999999999E-3</c:v>
                </c:pt>
                <c:pt idx="1437">
                  <c:v>7.8399999999999997E-3</c:v>
                </c:pt>
                <c:pt idx="1438">
                  <c:v>7.9100000000000004E-3</c:v>
                </c:pt>
                <c:pt idx="1439">
                  <c:v>8.0000000000000002E-3</c:v>
                </c:pt>
                <c:pt idx="1440">
                  <c:v>8.0800000000000004E-3</c:v>
                </c:pt>
                <c:pt idx="1441">
                  <c:v>8.1700000000000002E-3</c:v>
                </c:pt>
                <c:pt idx="1442">
                  <c:v>8.2500000000000004E-3</c:v>
                </c:pt>
                <c:pt idx="1443">
                  <c:v>8.3499999999999998E-3</c:v>
                </c:pt>
                <c:pt idx="1444">
                  <c:v>8.4399999999999996E-3</c:v>
                </c:pt>
                <c:pt idx="1445">
                  <c:v>8.5299999999999994E-3</c:v>
                </c:pt>
                <c:pt idx="1446">
                  <c:v>8.6300000000000005E-3</c:v>
                </c:pt>
                <c:pt idx="1447">
                  <c:v>8.7200000000000003E-3</c:v>
                </c:pt>
                <c:pt idx="1448">
                  <c:v>8.8199999999999997E-3</c:v>
                </c:pt>
                <c:pt idx="1449">
                  <c:v>8.9099999999999995E-3</c:v>
                </c:pt>
                <c:pt idx="1450">
                  <c:v>8.9999999999999993E-3</c:v>
                </c:pt>
                <c:pt idx="1451">
                  <c:v>9.1000000000000004E-3</c:v>
                </c:pt>
                <c:pt idx="1452">
                  <c:v>9.1900000000000003E-3</c:v>
                </c:pt>
                <c:pt idx="1453">
                  <c:v>9.2899999999999996E-3</c:v>
                </c:pt>
                <c:pt idx="1454">
                  <c:v>9.3799999999999994E-3</c:v>
                </c:pt>
                <c:pt idx="1455">
                  <c:v>9.4800000000000006E-3</c:v>
                </c:pt>
                <c:pt idx="1456">
                  <c:v>9.58E-3</c:v>
                </c:pt>
                <c:pt idx="1457">
                  <c:v>9.6900000000000007E-3</c:v>
                </c:pt>
                <c:pt idx="1458">
                  <c:v>9.8200000000000006E-3</c:v>
                </c:pt>
                <c:pt idx="1459">
                  <c:v>9.9299999999999996E-3</c:v>
                </c:pt>
                <c:pt idx="1460">
                  <c:v>1.0030000000000001E-2</c:v>
                </c:pt>
                <c:pt idx="1461">
                  <c:v>1.014E-2</c:v>
                </c:pt>
                <c:pt idx="1462">
                  <c:v>1.0240000000000001E-2</c:v>
                </c:pt>
                <c:pt idx="1463">
                  <c:v>1.034E-2</c:v>
                </c:pt>
                <c:pt idx="1464">
                  <c:v>1.044E-2</c:v>
                </c:pt>
                <c:pt idx="1465">
                  <c:v>1.055E-2</c:v>
                </c:pt>
                <c:pt idx="1466">
                  <c:v>1.065E-2</c:v>
                </c:pt>
                <c:pt idx="1467">
                  <c:v>1.0749999999999999E-2</c:v>
                </c:pt>
                <c:pt idx="1468">
                  <c:v>1.086E-2</c:v>
                </c:pt>
                <c:pt idx="1469">
                  <c:v>1.0959999999999999E-2</c:v>
                </c:pt>
                <c:pt idx="1470">
                  <c:v>1.106E-2</c:v>
                </c:pt>
                <c:pt idx="1471">
                  <c:v>1.116E-2</c:v>
                </c:pt>
                <c:pt idx="1472">
                  <c:v>1.1270000000000001E-2</c:v>
                </c:pt>
                <c:pt idx="1473">
                  <c:v>1.137E-2</c:v>
                </c:pt>
                <c:pt idx="1474">
                  <c:v>1.1480000000000001E-2</c:v>
                </c:pt>
                <c:pt idx="1475">
                  <c:v>1.158E-2</c:v>
                </c:pt>
                <c:pt idx="1476">
                  <c:v>1.1690000000000001E-2</c:v>
                </c:pt>
                <c:pt idx="1477">
                  <c:v>1.179E-2</c:v>
                </c:pt>
                <c:pt idx="1478">
                  <c:v>1.1900000000000001E-2</c:v>
                </c:pt>
                <c:pt idx="1479">
                  <c:v>1.201E-2</c:v>
                </c:pt>
                <c:pt idx="1480">
                  <c:v>1.2120000000000001E-2</c:v>
                </c:pt>
                <c:pt idx="1481">
                  <c:v>1.222E-2</c:v>
                </c:pt>
                <c:pt idx="1482">
                  <c:v>1.2330000000000001E-2</c:v>
                </c:pt>
                <c:pt idx="1483">
                  <c:v>1.243E-2</c:v>
                </c:pt>
                <c:pt idx="1484">
                  <c:v>1.2529999999999999E-2</c:v>
                </c:pt>
                <c:pt idx="1485">
                  <c:v>1.264E-2</c:v>
                </c:pt>
                <c:pt idx="1486">
                  <c:v>1.274E-2</c:v>
                </c:pt>
                <c:pt idx="1487">
                  <c:v>1.285E-2</c:v>
                </c:pt>
                <c:pt idx="1488">
                  <c:v>1.295E-2</c:v>
                </c:pt>
                <c:pt idx="1489">
                  <c:v>1.3050000000000001E-2</c:v>
                </c:pt>
                <c:pt idx="1490">
                  <c:v>1.315E-2</c:v>
                </c:pt>
                <c:pt idx="1491">
                  <c:v>1.3259999999999999E-2</c:v>
                </c:pt>
                <c:pt idx="1492">
                  <c:v>1.336E-2</c:v>
                </c:pt>
                <c:pt idx="1493">
                  <c:v>1.3469999999999999E-2</c:v>
                </c:pt>
                <c:pt idx="1494">
                  <c:v>1.358E-2</c:v>
                </c:pt>
                <c:pt idx="1495">
                  <c:v>1.3690000000000001E-2</c:v>
                </c:pt>
                <c:pt idx="1496">
                  <c:v>1.38E-2</c:v>
                </c:pt>
                <c:pt idx="1497">
                  <c:v>1.391E-2</c:v>
                </c:pt>
                <c:pt idx="1498">
                  <c:v>1.401E-2</c:v>
                </c:pt>
                <c:pt idx="1499">
                  <c:v>1.4120000000000001E-2</c:v>
                </c:pt>
                <c:pt idx="1500">
                  <c:v>1.423E-2</c:v>
                </c:pt>
                <c:pt idx="1501">
                  <c:v>1.4330000000000001E-2</c:v>
                </c:pt>
                <c:pt idx="1502">
                  <c:v>1.443E-2</c:v>
                </c:pt>
                <c:pt idx="1503">
                  <c:v>1.453E-2</c:v>
                </c:pt>
                <c:pt idx="1504">
                  <c:v>1.4630000000000001E-2</c:v>
                </c:pt>
                <c:pt idx="1505">
                  <c:v>1.473E-2</c:v>
                </c:pt>
                <c:pt idx="1506">
                  <c:v>1.482E-2</c:v>
                </c:pt>
                <c:pt idx="1507">
                  <c:v>1.4919999999999999E-2</c:v>
                </c:pt>
                <c:pt idx="1508">
                  <c:v>1.503E-2</c:v>
                </c:pt>
                <c:pt idx="1509">
                  <c:v>1.512E-2</c:v>
                </c:pt>
                <c:pt idx="1510">
                  <c:v>1.5219999999999999E-2</c:v>
                </c:pt>
                <c:pt idx="1511">
                  <c:v>1.532E-2</c:v>
                </c:pt>
                <c:pt idx="1512">
                  <c:v>1.542E-2</c:v>
                </c:pt>
                <c:pt idx="1513">
                  <c:v>1.5520000000000001E-2</c:v>
                </c:pt>
                <c:pt idx="1514">
                  <c:v>1.5610000000000001E-2</c:v>
                </c:pt>
                <c:pt idx="1515">
                  <c:v>1.5720000000000001E-2</c:v>
                </c:pt>
                <c:pt idx="1516">
                  <c:v>1.5820000000000001E-2</c:v>
                </c:pt>
                <c:pt idx="1517">
                  <c:v>1.5910000000000001E-2</c:v>
                </c:pt>
                <c:pt idx="1518">
                  <c:v>1.602E-2</c:v>
                </c:pt>
                <c:pt idx="1519">
                  <c:v>1.6119999999999999E-2</c:v>
                </c:pt>
                <c:pt idx="1520">
                  <c:v>1.6219999999999998E-2</c:v>
                </c:pt>
                <c:pt idx="1521">
                  <c:v>1.6320000000000001E-2</c:v>
                </c:pt>
                <c:pt idx="1522">
                  <c:v>1.643E-2</c:v>
                </c:pt>
                <c:pt idx="1523">
                  <c:v>1.653E-2</c:v>
                </c:pt>
                <c:pt idx="1524">
                  <c:v>1.6629999999999999E-2</c:v>
                </c:pt>
                <c:pt idx="1525">
                  <c:v>1.6740000000000001E-2</c:v>
                </c:pt>
                <c:pt idx="1526">
                  <c:v>1.6840000000000001E-2</c:v>
                </c:pt>
                <c:pt idx="1527">
                  <c:v>1.694E-2</c:v>
                </c:pt>
                <c:pt idx="1528">
                  <c:v>1.704E-2</c:v>
                </c:pt>
                <c:pt idx="1529">
                  <c:v>1.7149999999999999E-2</c:v>
                </c:pt>
                <c:pt idx="1530">
                  <c:v>1.7250000000000001E-2</c:v>
                </c:pt>
                <c:pt idx="1531">
                  <c:v>1.7350000000000001E-2</c:v>
                </c:pt>
                <c:pt idx="1532">
                  <c:v>1.746E-2</c:v>
                </c:pt>
                <c:pt idx="1533">
                  <c:v>1.7559999999999999E-2</c:v>
                </c:pt>
                <c:pt idx="1534">
                  <c:v>1.7659999999999999E-2</c:v>
                </c:pt>
                <c:pt idx="1535">
                  <c:v>1.7770000000000001E-2</c:v>
                </c:pt>
                <c:pt idx="1536">
                  <c:v>1.787E-2</c:v>
                </c:pt>
                <c:pt idx="1537">
                  <c:v>1.7979999999999999E-2</c:v>
                </c:pt>
                <c:pt idx="1538">
                  <c:v>1.8089999999999998E-2</c:v>
                </c:pt>
                <c:pt idx="1539">
                  <c:v>1.8190000000000001E-2</c:v>
                </c:pt>
                <c:pt idx="1540">
                  <c:v>1.83E-2</c:v>
                </c:pt>
                <c:pt idx="1541">
                  <c:v>1.8409999999999999E-2</c:v>
                </c:pt>
                <c:pt idx="1542">
                  <c:v>1.8509999999999999E-2</c:v>
                </c:pt>
                <c:pt idx="1543">
                  <c:v>1.8620000000000001E-2</c:v>
                </c:pt>
                <c:pt idx="1544">
                  <c:v>1.873E-2</c:v>
                </c:pt>
                <c:pt idx="1545">
                  <c:v>1.8839999999999999E-2</c:v>
                </c:pt>
                <c:pt idx="1546">
                  <c:v>1.8950000000000002E-2</c:v>
                </c:pt>
                <c:pt idx="1547">
                  <c:v>1.9060000000000001E-2</c:v>
                </c:pt>
                <c:pt idx="1548">
                  <c:v>1.917E-2</c:v>
                </c:pt>
                <c:pt idx="1549">
                  <c:v>1.9279999999999999E-2</c:v>
                </c:pt>
                <c:pt idx="1550">
                  <c:v>1.9390000000000001E-2</c:v>
                </c:pt>
                <c:pt idx="1551">
                  <c:v>1.95E-2</c:v>
                </c:pt>
                <c:pt idx="1552">
                  <c:v>1.9609999999999999E-2</c:v>
                </c:pt>
                <c:pt idx="1553">
                  <c:v>1.9720000000000001E-2</c:v>
                </c:pt>
                <c:pt idx="1554">
                  <c:v>1.984E-2</c:v>
                </c:pt>
                <c:pt idx="1555">
                  <c:v>1.9949999999999999E-2</c:v>
                </c:pt>
                <c:pt idx="1556">
                  <c:v>2.0060000000000001E-2</c:v>
                </c:pt>
                <c:pt idx="1557">
                  <c:v>2.017E-2</c:v>
                </c:pt>
                <c:pt idx="1558">
                  <c:v>2.0289999999999999E-2</c:v>
                </c:pt>
                <c:pt idx="1559">
                  <c:v>2.0400000000000001E-2</c:v>
                </c:pt>
                <c:pt idx="1560">
                  <c:v>2.052E-2</c:v>
                </c:pt>
                <c:pt idx="1561">
                  <c:v>2.0629999999999999E-2</c:v>
                </c:pt>
                <c:pt idx="1562">
                  <c:v>2.0750000000000001E-2</c:v>
                </c:pt>
                <c:pt idx="1563">
                  <c:v>2.086E-2</c:v>
                </c:pt>
                <c:pt idx="1564">
                  <c:v>2.0979999999999999E-2</c:v>
                </c:pt>
                <c:pt idx="1565">
                  <c:v>2.1100000000000001E-2</c:v>
                </c:pt>
                <c:pt idx="1566">
                  <c:v>2.1219999999999999E-2</c:v>
                </c:pt>
                <c:pt idx="1567">
                  <c:v>2.1329999999999998E-2</c:v>
                </c:pt>
                <c:pt idx="1568">
                  <c:v>2.145E-2</c:v>
                </c:pt>
                <c:pt idx="1569">
                  <c:v>2.1569999999999999E-2</c:v>
                </c:pt>
                <c:pt idx="1570">
                  <c:v>2.1680000000000001E-2</c:v>
                </c:pt>
                <c:pt idx="1571">
                  <c:v>2.18E-2</c:v>
                </c:pt>
                <c:pt idx="1572">
                  <c:v>2.1930000000000002E-2</c:v>
                </c:pt>
                <c:pt idx="1573">
                  <c:v>2.205E-2</c:v>
                </c:pt>
                <c:pt idx="1574">
                  <c:v>2.2169999999999999E-2</c:v>
                </c:pt>
                <c:pt idx="1575">
                  <c:v>2.2290000000000001E-2</c:v>
                </c:pt>
                <c:pt idx="1576">
                  <c:v>2.2409999999999999E-2</c:v>
                </c:pt>
                <c:pt idx="1577">
                  <c:v>2.2540000000000001E-2</c:v>
                </c:pt>
                <c:pt idx="1578">
                  <c:v>2.266E-2</c:v>
                </c:pt>
                <c:pt idx="1579">
                  <c:v>2.2790000000000001E-2</c:v>
                </c:pt>
                <c:pt idx="1580">
                  <c:v>2.291E-2</c:v>
                </c:pt>
                <c:pt idx="1581">
                  <c:v>2.3040000000000001E-2</c:v>
                </c:pt>
                <c:pt idx="1582">
                  <c:v>2.317E-2</c:v>
                </c:pt>
                <c:pt idx="1583">
                  <c:v>2.3300000000000001E-2</c:v>
                </c:pt>
                <c:pt idx="1584">
                  <c:v>2.3429999999999999E-2</c:v>
                </c:pt>
                <c:pt idx="1585">
                  <c:v>2.3560000000000001E-2</c:v>
                </c:pt>
                <c:pt idx="1586">
                  <c:v>2.3689999999999999E-2</c:v>
                </c:pt>
                <c:pt idx="1587">
                  <c:v>2.383E-2</c:v>
                </c:pt>
                <c:pt idx="1588">
                  <c:v>2.3959999999999999E-2</c:v>
                </c:pt>
                <c:pt idx="1589">
                  <c:v>2.409E-2</c:v>
                </c:pt>
                <c:pt idx="1590">
                  <c:v>2.4230000000000002E-2</c:v>
                </c:pt>
                <c:pt idx="1591">
                  <c:v>2.436E-2</c:v>
                </c:pt>
                <c:pt idx="1592">
                  <c:v>2.4490000000000001E-2</c:v>
                </c:pt>
                <c:pt idx="1593">
                  <c:v>2.4639999999999999E-2</c:v>
                </c:pt>
                <c:pt idx="1594">
                  <c:v>2.478E-2</c:v>
                </c:pt>
                <c:pt idx="1595">
                  <c:v>2.4920000000000001E-2</c:v>
                </c:pt>
                <c:pt idx="1596">
                  <c:v>2.5059999999999999E-2</c:v>
                </c:pt>
                <c:pt idx="1597">
                  <c:v>2.52E-2</c:v>
                </c:pt>
                <c:pt idx="1598">
                  <c:v>2.5340000000000001E-2</c:v>
                </c:pt>
                <c:pt idx="1599">
                  <c:v>2.5479999999999999E-2</c:v>
                </c:pt>
                <c:pt idx="1600">
                  <c:v>2.562E-2</c:v>
                </c:pt>
                <c:pt idx="1601">
                  <c:v>2.5770000000000001E-2</c:v>
                </c:pt>
                <c:pt idx="1602">
                  <c:v>2.5909999999999999E-2</c:v>
                </c:pt>
                <c:pt idx="1603">
                  <c:v>2.606E-2</c:v>
                </c:pt>
                <c:pt idx="1604">
                  <c:v>2.6200000000000001E-2</c:v>
                </c:pt>
                <c:pt idx="1605">
                  <c:v>2.6349999999999998E-2</c:v>
                </c:pt>
                <c:pt idx="1606">
                  <c:v>2.649E-2</c:v>
                </c:pt>
                <c:pt idx="1607">
                  <c:v>2.6599999999999999E-2</c:v>
                </c:pt>
                <c:pt idx="1608">
                  <c:v>2.673E-2</c:v>
                </c:pt>
                <c:pt idx="1609">
                  <c:v>2.6870000000000002E-2</c:v>
                </c:pt>
                <c:pt idx="1610">
                  <c:v>2.7009999999999999E-2</c:v>
                </c:pt>
                <c:pt idx="1611">
                  <c:v>2.7150000000000001E-2</c:v>
                </c:pt>
                <c:pt idx="1612">
                  <c:v>2.724E-2</c:v>
                </c:pt>
                <c:pt idx="1613">
                  <c:v>2.7369999999999998E-2</c:v>
                </c:pt>
                <c:pt idx="1614">
                  <c:v>2.751E-2</c:v>
                </c:pt>
                <c:pt idx="1615">
                  <c:v>2.768E-2</c:v>
                </c:pt>
                <c:pt idx="1616">
                  <c:v>2.7949999999999999E-2</c:v>
                </c:pt>
                <c:pt idx="1617">
                  <c:v>2.819E-2</c:v>
                </c:pt>
                <c:pt idx="1618">
                  <c:v>2.845E-2</c:v>
                </c:pt>
                <c:pt idx="1619">
                  <c:v>2.869E-2</c:v>
                </c:pt>
                <c:pt idx="1620">
                  <c:v>2.8910000000000002E-2</c:v>
                </c:pt>
                <c:pt idx="1621">
                  <c:v>2.912E-2</c:v>
                </c:pt>
                <c:pt idx="1622">
                  <c:v>2.9340000000000001E-2</c:v>
                </c:pt>
                <c:pt idx="1623">
                  <c:v>2.9559999999999999E-2</c:v>
                </c:pt>
                <c:pt idx="1624">
                  <c:v>2.9749999999999999E-2</c:v>
                </c:pt>
                <c:pt idx="1625">
                  <c:v>2.9950000000000001E-2</c:v>
                </c:pt>
                <c:pt idx="1626">
                  <c:v>3.014E-2</c:v>
                </c:pt>
                <c:pt idx="1627">
                  <c:v>3.0159999999999999E-2</c:v>
                </c:pt>
                <c:pt idx="1628">
                  <c:v>3.0200000000000001E-2</c:v>
                </c:pt>
                <c:pt idx="1629">
                  <c:v>3.023E-2</c:v>
                </c:pt>
                <c:pt idx="1630">
                  <c:v>3.0249999999999999E-2</c:v>
                </c:pt>
                <c:pt idx="1631">
                  <c:v>3.0280000000000001E-2</c:v>
                </c:pt>
                <c:pt idx="1632">
                  <c:v>3.031E-2</c:v>
                </c:pt>
                <c:pt idx="1633">
                  <c:v>3.032E-2</c:v>
                </c:pt>
                <c:pt idx="1634">
                  <c:v>3.0349999999999999E-2</c:v>
                </c:pt>
                <c:pt idx="1635">
                  <c:v>3.0370000000000001E-2</c:v>
                </c:pt>
                <c:pt idx="1636">
                  <c:v>3.041E-2</c:v>
                </c:pt>
                <c:pt idx="1637">
                  <c:v>3.0439999999999998E-2</c:v>
                </c:pt>
                <c:pt idx="1638">
                  <c:v>3.0460000000000001E-2</c:v>
                </c:pt>
                <c:pt idx="1639">
                  <c:v>3.049E-2</c:v>
                </c:pt>
                <c:pt idx="1640">
                  <c:v>3.0519999999999999E-2</c:v>
                </c:pt>
                <c:pt idx="1641">
                  <c:v>3.0540000000000001E-2</c:v>
                </c:pt>
                <c:pt idx="1642">
                  <c:v>3.057E-2</c:v>
                </c:pt>
                <c:pt idx="1643">
                  <c:v>3.0609999999999998E-2</c:v>
                </c:pt>
                <c:pt idx="1644">
                  <c:v>3.0630000000000001E-2</c:v>
                </c:pt>
                <c:pt idx="1645">
                  <c:v>3.065E-2</c:v>
                </c:pt>
                <c:pt idx="1646">
                  <c:v>3.0679999999999999E-2</c:v>
                </c:pt>
                <c:pt idx="1647">
                  <c:v>3.0710000000000001E-2</c:v>
                </c:pt>
                <c:pt idx="1648">
                  <c:v>3.074E-2</c:v>
                </c:pt>
                <c:pt idx="1649">
                  <c:v>3.0759999999999999E-2</c:v>
                </c:pt>
                <c:pt idx="1650">
                  <c:v>3.0800000000000001E-2</c:v>
                </c:pt>
                <c:pt idx="1651">
                  <c:v>3.083E-2</c:v>
                </c:pt>
                <c:pt idx="1652">
                  <c:v>3.0849999999999999E-2</c:v>
                </c:pt>
                <c:pt idx="1653">
                  <c:v>3.0880000000000001E-2</c:v>
                </c:pt>
                <c:pt idx="1654">
                  <c:v>3.091E-2</c:v>
                </c:pt>
                <c:pt idx="1655">
                  <c:v>3.0929999999999999E-2</c:v>
                </c:pt>
                <c:pt idx="1656">
                  <c:v>3.0960000000000001E-2</c:v>
                </c:pt>
                <c:pt idx="1657">
                  <c:v>3.099E-2</c:v>
                </c:pt>
                <c:pt idx="1658">
                  <c:v>3.1019999999999999E-2</c:v>
                </c:pt>
                <c:pt idx="1659">
                  <c:v>3.1040000000000002E-2</c:v>
                </c:pt>
                <c:pt idx="1660">
                  <c:v>3.107E-2</c:v>
                </c:pt>
                <c:pt idx="1661">
                  <c:v>3.1099999999999999E-2</c:v>
                </c:pt>
                <c:pt idx="1662">
                  <c:v>3.1130000000000001E-2</c:v>
                </c:pt>
                <c:pt idx="1663">
                  <c:v>3.1150000000000001E-2</c:v>
                </c:pt>
                <c:pt idx="1664">
                  <c:v>3.1179999999999999E-2</c:v>
                </c:pt>
                <c:pt idx="1665">
                  <c:v>3.1220000000000001E-2</c:v>
                </c:pt>
                <c:pt idx="1666">
                  <c:v>3.124E-2</c:v>
                </c:pt>
                <c:pt idx="1667">
                  <c:v>3.1260000000000003E-2</c:v>
                </c:pt>
                <c:pt idx="1668">
                  <c:v>3.1300000000000001E-2</c:v>
                </c:pt>
                <c:pt idx="1669">
                  <c:v>3.1320000000000001E-2</c:v>
                </c:pt>
                <c:pt idx="1670">
                  <c:v>3.1350000000000003E-2</c:v>
                </c:pt>
                <c:pt idx="1671">
                  <c:v>3.1379999999999998E-2</c:v>
                </c:pt>
                <c:pt idx="1672">
                  <c:v>3.141E-2</c:v>
                </c:pt>
                <c:pt idx="1673">
                  <c:v>3.143E-2</c:v>
                </c:pt>
                <c:pt idx="1674">
                  <c:v>3.1460000000000002E-2</c:v>
                </c:pt>
                <c:pt idx="1675">
                  <c:v>3.1489999999999997E-2</c:v>
                </c:pt>
                <c:pt idx="1676">
                  <c:v>3.1510000000000003E-2</c:v>
                </c:pt>
                <c:pt idx="1677">
                  <c:v>3.1539999999999999E-2</c:v>
                </c:pt>
                <c:pt idx="1678">
                  <c:v>3.1570000000000001E-2</c:v>
                </c:pt>
                <c:pt idx="1679">
                  <c:v>3.1609999999999999E-2</c:v>
                </c:pt>
                <c:pt idx="1680">
                  <c:v>3.1629999999999998E-2</c:v>
                </c:pt>
                <c:pt idx="1681">
                  <c:v>3.1649999999999998E-2</c:v>
                </c:pt>
                <c:pt idx="1682">
                  <c:v>3.1690000000000003E-2</c:v>
                </c:pt>
                <c:pt idx="1683">
                  <c:v>3.1710000000000002E-2</c:v>
                </c:pt>
                <c:pt idx="1684">
                  <c:v>3.1739999999999997E-2</c:v>
                </c:pt>
                <c:pt idx="1685">
                  <c:v>3.1759999999999997E-2</c:v>
                </c:pt>
                <c:pt idx="1686">
                  <c:v>3.1800000000000002E-2</c:v>
                </c:pt>
                <c:pt idx="1687">
                  <c:v>3.1829999999999997E-2</c:v>
                </c:pt>
                <c:pt idx="1688">
                  <c:v>3.1850000000000003E-2</c:v>
                </c:pt>
                <c:pt idx="1689">
                  <c:v>3.1879999999999999E-2</c:v>
                </c:pt>
                <c:pt idx="1690">
                  <c:v>3.1899999999999998E-2</c:v>
                </c:pt>
                <c:pt idx="1691">
                  <c:v>3.193E-2</c:v>
                </c:pt>
                <c:pt idx="1692">
                  <c:v>3.1960000000000002E-2</c:v>
                </c:pt>
                <c:pt idx="1693">
                  <c:v>3.1989999999999998E-2</c:v>
                </c:pt>
                <c:pt idx="1694">
                  <c:v>3.202E-2</c:v>
                </c:pt>
                <c:pt idx="1695">
                  <c:v>3.2039999999999999E-2</c:v>
                </c:pt>
                <c:pt idx="1696">
                  <c:v>3.2070000000000001E-2</c:v>
                </c:pt>
                <c:pt idx="1697">
                  <c:v>3.2099999999999997E-2</c:v>
                </c:pt>
                <c:pt idx="1698">
                  <c:v>3.2129999999999999E-2</c:v>
                </c:pt>
                <c:pt idx="1699">
                  <c:v>3.2149999999999998E-2</c:v>
                </c:pt>
                <c:pt idx="1700">
                  <c:v>3.2190000000000003E-2</c:v>
                </c:pt>
                <c:pt idx="1701">
                  <c:v>3.2219999999999999E-2</c:v>
                </c:pt>
                <c:pt idx="1702">
                  <c:v>3.2239999999999998E-2</c:v>
                </c:pt>
                <c:pt idx="1703">
                  <c:v>3.2259999999999997E-2</c:v>
                </c:pt>
                <c:pt idx="1704">
                  <c:v>3.2300000000000002E-2</c:v>
                </c:pt>
                <c:pt idx="1705">
                  <c:v>3.2320000000000002E-2</c:v>
                </c:pt>
                <c:pt idx="1706">
                  <c:v>3.2349999999999997E-2</c:v>
                </c:pt>
                <c:pt idx="1707">
                  <c:v>3.2379999999999999E-2</c:v>
                </c:pt>
                <c:pt idx="1708">
                  <c:v>3.2410000000000001E-2</c:v>
                </c:pt>
                <c:pt idx="1709">
                  <c:v>3.243E-2</c:v>
                </c:pt>
                <c:pt idx="1710">
                  <c:v>3.2460000000000003E-2</c:v>
                </c:pt>
                <c:pt idx="1711">
                  <c:v>3.2489999999999998E-2</c:v>
                </c:pt>
                <c:pt idx="1712">
                  <c:v>3.2509999999999997E-2</c:v>
                </c:pt>
                <c:pt idx="1713">
                  <c:v>3.2539999999999999E-2</c:v>
                </c:pt>
                <c:pt idx="1714">
                  <c:v>3.2570000000000002E-2</c:v>
                </c:pt>
                <c:pt idx="1715">
                  <c:v>3.2599999999999997E-2</c:v>
                </c:pt>
                <c:pt idx="1716">
                  <c:v>3.2629999999999999E-2</c:v>
                </c:pt>
                <c:pt idx="1717">
                  <c:v>3.2649999999999998E-2</c:v>
                </c:pt>
                <c:pt idx="1718">
                  <c:v>3.2689999999999997E-2</c:v>
                </c:pt>
                <c:pt idx="1719">
                  <c:v>3.2710000000000003E-2</c:v>
                </c:pt>
                <c:pt idx="1720">
                  <c:v>3.2739999999999998E-2</c:v>
                </c:pt>
                <c:pt idx="1721">
                  <c:v>3.2759999999999997E-2</c:v>
                </c:pt>
                <c:pt idx="1722">
                  <c:v>3.2800000000000003E-2</c:v>
                </c:pt>
                <c:pt idx="1723">
                  <c:v>3.2820000000000002E-2</c:v>
                </c:pt>
                <c:pt idx="1724">
                  <c:v>3.2849999999999997E-2</c:v>
                </c:pt>
                <c:pt idx="1725">
                  <c:v>3.288E-2</c:v>
                </c:pt>
                <c:pt idx="1726">
                  <c:v>3.2899999999999999E-2</c:v>
                </c:pt>
                <c:pt idx="1727">
                  <c:v>3.2930000000000001E-2</c:v>
                </c:pt>
                <c:pt idx="1728">
                  <c:v>3.2960000000000003E-2</c:v>
                </c:pt>
                <c:pt idx="1729">
                  <c:v>3.3000000000000002E-2</c:v>
                </c:pt>
                <c:pt idx="1730">
                  <c:v>3.3020000000000001E-2</c:v>
                </c:pt>
                <c:pt idx="1731">
                  <c:v>3.304E-2</c:v>
                </c:pt>
                <c:pt idx="1732">
                  <c:v>3.3079999999999998E-2</c:v>
                </c:pt>
                <c:pt idx="1733">
                  <c:v>3.3099999999999997E-2</c:v>
                </c:pt>
                <c:pt idx="1734">
                  <c:v>3.3119999999999997E-2</c:v>
                </c:pt>
                <c:pt idx="1735">
                  <c:v>3.3149999999999999E-2</c:v>
                </c:pt>
                <c:pt idx="1736">
                  <c:v>3.3189999999999997E-2</c:v>
                </c:pt>
                <c:pt idx="1737">
                  <c:v>3.3210000000000003E-2</c:v>
                </c:pt>
                <c:pt idx="1738">
                  <c:v>3.3230000000000003E-2</c:v>
                </c:pt>
                <c:pt idx="1739">
                  <c:v>3.3270000000000001E-2</c:v>
                </c:pt>
                <c:pt idx="1740">
                  <c:v>3.329E-2</c:v>
                </c:pt>
                <c:pt idx="1741">
                  <c:v>3.3320000000000002E-2</c:v>
                </c:pt>
                <c:pt idx="1742">
                  <c:v>3.3349999999999998E-2</c:v>
                </c:pt>
                <c:pt idx="1743">
                  <c:v>3.338E-2</c:v>
                </c:pt>
                <c:pt idx="1744">
                  <c:v>3.3410000000000002E-2</c:v>
                </c:pt>
                <c:pt idx="1745">
                  <c:v>3.3430000000000001E-2</c:v>
                </c:pt>
                <c:pt idx="1746">
                  <c:v>3.3459999999999997E-2</c:v>
                </c:pt>
                <c:pt idx="1747">
                  <c:v>3.3489999999999999E-2</c:v>
                </c:pt>
                <c:pt idx="1748">
                  <c:v>3.3509999999999998E-2</c:v>
                </c:pt>
                <c:pt idx="1749">
                  <c:v>3.354E-2</c:v>
                </c:pt>
                <c:pt idx="1750">
                  <c:v>3.3579999999999999E-2</c:v>
                </c:pt>
                <c:pt idx="1751">
                  <c:v>3.3610000000000001E-2</c:v>
                </c:pt>
                <c:pt idx="1752">
                  <c:v>3.363E-2</c:v>
                </c:pt>
                <c:pt idx="1753">
                  <c:v>3.3649999999999999E-2</c:v>
                </c:pt>
                <c:pt idx="1754">
                  <c:v>3.3689999999999998E-2</c:v>
                </c:pt>
                <c:pt idx="1755">
                  <c:v>3.3709999999999997E-2</c:v>
                </c:pt>
                <c:pt idx="1756">
                  <c:v>3.3730000000000003E-2</c:v>
                </c:pt>
                <c:pt idx="1757">
                  <c:v>3.3770000000000001E-2</c:v>
                </c:pt>
                <c:pt idx="1758">
                  <c:v>3.3799999999999997E-2</c:v>
                </c:pt>
                <c:pt idx="1759">
                  <c:v>3.3820000000000003E-2</c:v>
                </c:pt>
                <c:pt idx="1760">
                  <c:v>3.3849999999999998E-2</c:v>
                </c:pt>
                <c:pt idx="1761">
                  <c:v>3.388E-2</c:v>
                </c:pt>
                <c:pt idx="1762">
                  <c:v>3.39E-2</c:v>
                </c:pt>
                <c:pt idx="1763">
                  <c:v>3.3930000000000002E-2</c:v>
                </c:pt>
                <c:pt idx="1764">
                  <c:v>3.3959999999999997E-2</c:v>
                </c:pt>
                <c:pt idx="1765">
                  <c:v>3.3989999999999999E-2</c:v>
                </c:pt>
                <c:pt idx="1766">
                  <c:v>3.4020000000000002E-2</c:v>
                </c:pt>
                <c:pt idx="1767">
                  <c:v>3.4040000000000001E-2</c:v>
                </c:pt>
                <c:pt idx="1768">
                  <c:v>3.4079999999999999E-2</c:v>
                </c:pt>
                <c:pt idx="1769">
                  <c:v>3.4099999999999998E-2</c:v>
                </c:pt>
                <c:pt idx="1770">
                  <c:v>3.4119999999999998E-2</c:v>
                </c:pt>
                <c:pt idx="1771">
                  <c:v>3.415E-2</c:v>
                </c:pt>
                <c:pt idx="1772">
                  <c:v>3.4189999999999998E-2</c:v>
                </c:pt>
                <c:pt idx="1773">
                  <c:v>3.4209999999999997E-2</c:v>
                </c:pt>
                <c:pt idx="1774">
                  <c:v>3.4229999999999997E-2</c:v>
                </c:pt>
                <c:pt idx="1775">
                  <c:v>3.4270000000000002E-2</c:v>
                </c:pt>
                <c:pt idx="1776">
                  <c:v>3.4290000000000001E-2</c:v>
                </c:pt>
                <c:pt idx="1777">
                  <c:v>3.4320000000000003E-2</c:v>
                </c:pt>
                <c:pt idx="1778">
                  <c:v>3.4349999999999999E-2</c:v>
                </c:pt>
                <c:pt idx="1779">
                  <c:v>3.4380000000000001E-2</c:v>
                </c:pt>
                <c:pt idx="1780">
                  <c:v>3.4410000000000003E-2</c:v>
                </c:pt>
                <c:pt idx="1781">
                  <c:v>3.4430000000000002E-2</c:v>
                </c:pt>
                <c:pt idx="1782">
                  <c:v>3.4459999999999998E-2</c:v>
                </c:pt>
                <c:pt idx="1783">
                  <c:v>3.449E-2</c:v>
                </c:pt>
                <c:pt idx="1784">
                  <c:v>3.4509999999999999E-2</c:v>
                </c:pt>
                <c:pt idx="1785">
                  <c:v>3.4540000000000001E-2</c:v>
                </c:pt>
                <c:pt idx="1786">
                  <c:v>3.458E-2</c:v>
                </c:pt>
                <c:pt idx="1787">
                  <c:v>3.4599999999999999E-2</c:v>
                </c:pt>
                <c:pt idx="1788">
                  <c:v>3.4619999999999998E-2</c:v>
                </c:pt>
                <c:pt idx="1789">
                  <c:v>3.4660000000000003E-2</c:v>
                </c:pt>
                <c:pt idx="1790">
                  <c:v>3.4680000000000002E-2</c:v>
                </c:pt>
                <c:pt idx="1791">
                  <c:v>3.4709999999999998E-2</c:v>
                </c:pt>
                <c:pt idx="1792">
                  <c:v>3.4729999999999997E-2</c:v>
                </c:pt>
                <c:pt idx="1793">
                  <c:v>3.4770000000000002E-2</c:v>
                </c:pt>
                <c:pt idx="1794">
                  <c:v>3.4799999999999998E-2</c:v>
                </c:pt>
                <c:pt idx="1795">
                  <c:v>3.4819999999999997E-2</c:v>
                </c:pt>
                <c:pt idx="1796">
                  <c:v>3.4849999999999999E-2</c:v>
                </c:pt>
                <c:pt idx="1797">
                  <c:v>3.4880000000000001E-2</c:v>
                </c:pt>
                <c:pt idx="1798">
                  <c:v>3.49E-2</c:v>
                </c:pt>
                <c:pt idx="1799">
                  <c:v>3.4930000000000003E-2</c:v>
                </c:pt>
                <c:pt idx="1800">
                  <c:v>3.4959999999999998E-2</c:v>
                </c:pt>
                <c:pt idx="1801">
                  <c:v>3.499E-2</c:v>
                </c:pt>
                <c:pt idx="1802">
                  <c:v>3.5009999999999999E-2</c:v>
                </c:pt>
                <c:pt idx="1803">
                  <c:v>3.5040000000000002E-2</c:v>
                </c:pt>
                <c:pt idx="1804">
                  <c:v>3.5069999999999997E-2</c:v>
                </c:pt>
                <c:pt idx="1805">
                  <c:v>3.5099999999999999E-2</c:v>
                </c:pt>
                <c:pt idx="1806">
                  <c:v>3.5119999999999998E-2</c:v>
                </c:pt>
                <c:pt idx="1807">
                  <c:v>3.5159999999999997E-2</c:v>
                </c:pt>
                <c:pt idx="1808">
                  <c:v>3.5189999999999999E-2</c:v>
                </c:pt>
                <c:pt idx="1809">
                  <c:v>3.5209999999999998E-2</c:v>
                </c:pt>
                <c:pt idx="1810">
                  <c:v>3.524E-2</c:v>
                </c:pt>
                <c:pt idx="1811">
                  <c:v>3.5270000000000003E-2</c:v>
                </c:pt>
                <c:pt idx="1812">
                  <c:v>3.5290000000000002E-2</c:v>
                </c:pt>
                <c:pt idx="1813">
                  <c:v>3.5319999999999997E-2</c:v>
                </c:pt>
                <c:pt idx="1814">
                  <c:v>3.5349999999999999E-2</c:v>
                </c:pt>
                <c:pt idx="1815">
                  <c:v>3.5380000000000002E-2</c:v>
                </c:pt>
                <c:pt idx="1816">
                  <c:v>3.5409999999999997E-2</c:v>
                </c:pt>
                <c:pt idx="1817">
                  <c:v>3.5430000000000003E-2</c:v>
                </c:pt>
                <c:pt idx="1818">
                  <c:v>3.5459999999999998E-2</c:v>
                </c:pt>
                <c:pt idx="1819">
                  <c:v>3.5490000000000001E-2</c:v>
                </c:pt>
                <c:pt idx="1820">
                  <c:v>3.551E-2</c:v>
                </c:pt>
                <c:pt idx="1821">
                  <c:v>3.5540000000000002E-2</c:v>
                </c:pt>
                <c:pt idx="1822">
                  <c:v>3.5580000000000001E-2</c:v>
                </c:pt>
                <c:pt idx="1823">
                  <c:v>3.56E-2</c:v>
                </c:pt>
                <c:pt idx="1824">
                  <c:v>3.5619999999999999E-2</c:v>
                </c:pt>
                <c:pt idx="1825">
                  <c:v>3.5659999999999997E-2</c:v>
                </c:pt>
                <c:pt idx="1826">
                  <c:v>3.5680000000000003E-2</c:v>
                </c:pt>
                <c:pt idx="1827">
                  <c:v>3.5709999999999999E-2</c:v>
                </c:pt>
                <c:pt idx="1828">
                  <c:v>3.5729999999999998E-2</c:v>
                </c:pt>
                <c:pt idx="1829">
                  <c:v>3.5770000000000003E-2</c:v>
                </c:pt>
                <c:pt idx="1830">
                  <c:v>3.5799999999999998E-2</c:v>
                </c:pt>
                <c:pt idx="1831">
                  <c:v>3.5819999999999998E-2</c:v>
                </c:pt>
                <c:pt idx="1832">
                  <c:v>3.585E-2</c:v>
                </c:pt>
                <c:pt idx="1833">
                  <c:v>3.5880000000000002E-2</c:v>
                </c:pt>
                <c:pt idx="1834">
                  <c:v>3.5900000000000001E-2</c:v>
                </c:pt>
                <c:pt idx="1835">
                  <c:v>3.5929999999999997E-2</c:v>
                </c:pt>
                <c:pt idx="1836">
                  <c:v>3.5970000000000002E-2</c:v>
                </c:pt>
                <c:pt idx="1837">
                  <c:v>3.5990000000000001E-2</c:v>
                </c:pt>
                <c:pt idx="1838">
                  <c:v>3.601E-2</c:v>
                </c:pt>
                <c:pt idx="1839">
                  <c:v>3.6049999999999999E-2</c:v>
                </c:pt>
                <c:pt idx="1840">
                  <c:v>3.6069999999999998E-2</c:v>
                </c:pt>
                <c:pt idx="1841">
                  <c:v>3.61E-2</c:v>
                </c:pt>
                <c:pt idx="1842">
                  <c:v>3.6119999999999999E-2</c:v>
                </c:pt>
                <c:pt idx="1843">
                  <c:v>3.6159999999999998E-2</c:v>
                </c:pt>
                <c:pt idx="1844">
                  <c:v>3.619E-2</c:v>
                </c:pt>
                <c:pt idx="1845">
                  <c:v>3.6209999999999999E-2</c:v>
                </c:pt>
                <c:pt idx="1846">
                  <c:v>3.6240000000000001E-2</c:v>
                </c:pt>
                <c:pt idx="1847">
                  <c:v>3.6269999999999997E-2</c:v>
                </c:pt>
                <c:pt idx="1848">
                  <c:v>3.6290000000000003E-2</c:v>
                </c:pt>
                <c:pt idx="1849">
                  <c:v>3.6319999999999998E-2</c:v>
                </c:pt>
                <c:pt idx="1850">
                  <c:v>3.635E-2</c:v>
                </c:pt>
                <c:pt idx="1851">
                  <c:v>3.6380000000000003E-2</c:v>
                </c:pt>
                <c:pt idx="1852">
                  <c:v>3.6400000000000002E-2</c:v>
                </c:pt>
                <c:pt idx="1853">
                  <c:v>3.6429999999999997E-2</c:v>
                </c:pt>
                <c:pt idx="1854">
                  <c:v>3.6459999999999999E-2</c:v>
                </c:pt>
                <c:pt idx="1855">
                  <c:v>3.6479999999999999E-2</c:v>
                </c:pt>
                <c:pt idx="1856">
                  <c:v>3.6510000000000001E-2</c:v>
                </c:pt>
                <c:pt idx="1857">
                  <c:v>3.6549999999999999E-2</c:v>
                </c:pt>
                <c:pt idx="1858">
                  <c:v>3.6580000000000001E-2</c:v>
                </c:pt>
                <c:pt idx="1859">
                  <c:v>3.6600000000000001E-2</c:v>
                </c:pt>
                <c:pt idx="1860">
                  <c:v>3.662E-2</c:v>
                </c:pt>
                <c:pt idx="1861">
                  <c:v>3.6659999999999998E-2</c:v>
                </c:pt>
                <c:pt idx="1862">
                  <c:v>3.6679999999999997E-2</c:v>
                </c:pt>
                <c:pt idx="1863">
                  <c:v>3.671E-2</c:v>
                </c:pt>
                <c:pt idx="1864">
                  <c:v>3.6740000000000002E-2</c:v>
                </c:pt>
                <c:pt idx="1865">
                  <c:v>3.6769999999999997E-2</c:v>
                </c:pt>
                <c:pt idx="1866">
                  <c:v>3.6790000000000003E-2</c:v>
                </c:pt>
                <c:pt idx="1867">
                  <c:v>3.6819999999999999E-2</c:v>
                </c:pt>
                <c:pt idx="1868">
                  <c:v>3.6850000000000001E-2</c:v>
                </c:pt>
                <c:pt idx="1869">
                  <c:v>3.6880000000000003E-2</c:v>
                </c:pt>
                <c:pt idx="1870">
                  <c:v>3.6900000000000002E-2</c:v>
                </c:pt>
                <c:pt idx="1871">
                  <c:v>3.6929999999999998E-2</c:v>
                </c:pt>
                <c:pt idx="1872">
                  <c:v>3.6970000000000003E-2</c:v>
                </c:pt>
                <c:pt idx="1873">
                  <c:v>3.6990000000000002E-2</c:v>
                </c:pt>
                <c:pt idx="1874">
                  <c:v>3.7010000000000001E-2</c:v>
                </c:pt>
                <c:pt idx="1875">
                  <c:v>3.705E-2</c:v>
                </c:pt>
                <c:pt idx="1876">
                  <c:v>3.7069999999999999E-2</c:v>
                </c:pt>
                <c:pt idx="1877">
                  <c:v>3.7100000000000001E-2</c:v>
                </c:pt>
                <c:pt idx="1878">
                  <c:v>3.712E-2</c:v>
                </c:pt>
                <c:pt idx="1879">
                  <c:v>3.7159999999999999E-2</c:v>
                </c:pt>
                <c:pt idx="1880">
                  <c:v>3.7190000000000001E-2</c:v>
                </c:pt>
                <c:pt idx="1881">
                  <c:v>3.721E-2</c:v>
                </c:pt>
                <c:pt idx="1882">
                  <c:v>3.7240000000000002E-2</c:v>
                </c:pt>
                <c:pt idx="1883">
                  <c:v>3.7260000000000001E-2</c:v>
                </c:pt>
                <c:pt idx="1884">
                  <c:v>3.7289999999999997E-2</c:v>
                </c:pt>
                <c:pt idx="1885">
                  <c:v>3.7319999999999999E-2</c:v>
                </c:pt>
                <c:pt idx="1886">
                  <c:v>3.7359999999999997E-2</c:v>
                </c:pt>
                <c:pt idx="1887">
                  <c:v>3.7379999999999997E-2</c:v>
                </c:pt>
                <c:pt idx="1888">
                  <c:v>3.7400000000000003E-2</c:v>
                </c:pt>
                <c:pt idx="1889">
                  <c:v>3.7429999999999998E-2</c:v>
                </c:pt>
                <c:pt idx="1890">
                  <c:v>3.746E-2</c:v>
                </c:pt>
                <c:pt idx="1891">
                  <c:v>3.7490000000000002E-2</c:v>
                </c:pt>
                <c:pt idx="1892">
                  <c:v>3.7510000000000002E-2</c:v>
                </c:pt>
                <c:pt idx="1893">
                  <c:v>3.755E-2</c:v>
                </c:pt>
                <c:pt idx="1894">
                  <c:v>3.7580000000000002E-2</c:v>
                </c:pt>
                <c:pt idx="1895">
                  <c:v>3.7600000000000001E-2</c:v>
                </c:pt>
                <c:pt idx="1896">
                  <c:v>3.7629999999999997E-2</c:v>
                </c:pt>
                <c:pt idx="1897">
                  <c:v>3.7659999999999999E-2</c:v>
                </c:pt>
                <c:pt idx="1898">
                  <c:v>3.7679999999999998E-2</c:v>
                </c:pt>
                <c:pt idx="1899">
                  <c:v>3.771E-2</c:v>
                </c:pt>
                <c:pt idx="1900">
                  <c:v>3.7740000000000003E-2</c:v>
                </c:pt>
                <c:pt idx="1901">
                  <c:v>3.7769999999999998E-2</c:v>
                </c:pt>
                <c:pt idx="1902">
                  <c:v>3.7789999999999997E-2</c:v>
                </c:pt>
                <c:pt idx="1903">
                  <c:v>3.7819999999999999E-2</c:v>
                </c:pt>
                <c:pt idx="1904">
                  <c:v>3.7850000000000002E-2</c:v>
                </c:pt>
                <c:pt idx="1905">
                  <c:v>3.7870000000000001E-2</c:v>
                </c:pt>
                <c:pt idx="1906">
                  <c:v>3.7900000000000003E-2</c:v>
                </c:pt>
                <c:pt idx="1907">
                  <c:v>3.7929999999999998E-2</c:v>
                </c:pt>
                <c:pt idx="1908">
                  <c:v>3.7960000000000001E-2</c:v>
                </c:pt>
                <c:pt idx="1909">
                  <c:v>3.7990000000000003E-2</c:v>
                </c:pt>
                <c:pt idx="1910">
                  <c:v>3.8010000000000002E-2</c:v>
                </c:pt>
                <c:pt idx="1911">
                  <c:v>3.805E-2</c:v>
                </c:pt>
                <c:pt idx="1912">
                  <c:v>3.807E-2</c:v>
                </c:pt>
                <c:pt idx="1913">
                  <c:v>3.8100000000000002E-2</c:v>
                </c:pt>
                <c:pt idx="1914">
                  <c:v>3.8129999999999997E-2</c:v>
                </c:pt>
                <c:pt idx="1915">
                  <c:v>3.8159999999999999E-2</c:v>
                </c:pt>
                <c:pt idx="1916">
                  <c:v>3.8179999999999999E-2</c:v>
                </c:pt>
                <c:pt idx="1917">
                  <c:v>3.8210000000000001E-2</c:v>
                </c:pt>
                <c:pt idx="1918">
                  <c:v>3.8240000000000003E-2</c:v>
                </c:pt>
                <c:pt idx="1919">
                  <c:v>3.8260000000000002E-2</c:v>
                </c:pt>
                <c:pt idx="1920">
                  <c:v>3.8289999999999998E-2</c:v>
                </c:pt>
                <c:pt idx="1921">
                  <c:v>3.832E-2</c:v>
                </c:pt>
                <c:pt idx="1922">
                  <c:v>3.8359999999999998E-2</c:v>
                </c:pt>
                <c:pt idx="1923">
                  <c:v>3.8379999999999997E-2</c:v>
                </c:pt>
                <c:pt idx="1924">
                  <c:v>3.8399999999999997E-2</c:v>
                </c:pt>
                <c:pt idx="1925">
                  <c:v>3.8440000000000002E-2</c:v>
                </c:pt>
                <c:pt idx="1926">
                  <c:v>3.8460000000000001E-2</c:v>
                </c:pt>
                <c:pt idx="1927">
                  <c:v>3.8490000000000003E-2</c:v>
                </c:pt>
                <c:pt idx="1928">
                  <c:v>3.8510000000000003E-2</c:v>
                </c:pt>
                <c:pt idx="1929">
                  <c:v>3.8550000000000001E-2</c:v>
                </c:pt>
                <c:pt idx="1930">
                  <c:v>3.857E-2</c:v>
                </c:pt>
                <c:pt idx="1931">
                  <c:v>3.8589999999999999E-2</c:v>
                </c:pt>
                <c:pt idx="1932">
                  <c:v>3.8629999999999998E-2</c:v>
                </c:pt>
                <c:pt idx="1933">
                  <c:v>3.8649999999999997E-2</c:v>
                </c:pt>
                <c:pt idx="1934">
                  <c:v>3.8679999999999999E-2</c:v>
                </c:pt>
                <c:pt idx="1935">
                  <c:v>3.8710000000000001E-2</c:v>
                </c:pt>
                <c:pt idx="1936">
                  <c:v>3.8739999999999997E-2</c:v>
                </c:pt>
                <c:pt idx="1937">
                  <c:v>3.8769999999999999E-2</c:v>
                </c:pt>
                <c:pt idx="1938">
                  <c:v>3.8789999999999998E-2</c:v>
                </c:pt>
                <c:pt idx="1939">
                  <c:v>3.882E-2</c:v>
                </c:pt>
                <c:pt idx="1940">
                  <c:v>3.8850000000000003E-2</c:v>
                </c:pt>
                <c:pt idx="1941">
                  <c:v>3.8879999999999998E-2</c:v>
                </c:pt>
                <c:pt idx="1942">
                  <c:v>3.8899999999999997E-2</c:v>
                </c:pt>
                <c:pt idx="1943">
                  <c:v>3.8940000000000002E-2</c:v>
                </c:pt>
                <c:pt idx="1944">
                  <c:v>3.8960000000000002E-2</c:v>
                </c:pt>
                <c:pt idx="1945">
                  <c:v>3.8980000000000001E-2</c:v>
                </c:pt>
                <c:pt idx="1946">
                  <c:v>3.9010000000000003E-2</c:v>
                </c:pt>
                <c:pt idx="1947">
                  <c:v>3.9050000000000001E-2</c:v>
                </c:pt>
                <c:pt idx="1948">
                  <c:v>3.9070000000000001E-2</c:v>
                </c:pt>
                <c:pt idx="1949">
                  <c:v>3.9100000000000003E-2</c:v>
                </c:pt>
                <c:pt idx="1950">
                  <c:v>3.9129999999999998E-2</c:v>
                </c:pt>
                <c:pt idx="1951">
                  <c:v>3.916E-2</c:v>
                </c:pt>
                <c:pt idx="1952">
                  <c:v>3.918E-2</c:v>
                </c:pt>
                <c:pt idx="1953">
                  <c:v>3.9210000000000002E-2</c:v>
                </c:pt>
                <c:pt idx="1954">
                  <c:v>3.9239999999999997E-2</c:v>
                </c:pt>
                <c:pt idx="1955">
                  <c:v>3.9260000000000003E-2</c:v>
                </c:pt>
                <c:pt idx="1956">
                  <c:v>3.9289999999999999E-2</c:v>
                </c:pt>
                <c:pt idx="1957">
                  <c:v>3.9320000000000001E-2</c:v>
                </c:pt>
                <c:pt idx="1958">
                  <c:v>3.9350000000000003E-2</c:v>
                </c:pt>
                <c:pt idx="1959">
                  <c:v>3.9379999999999998E-2</c:v>
                </c:pt>
                <c:pt idx="1960">
                  <c:v>3.9399999999999998E-2</c:v>
                </c:pt>
                <c:pt idx="1961">
                  <c:v>3.9440000000000003E-2</c:v>
                </c:pt>
                <c:pt idx="1962">
                  <c:v>3.9460000000000002E-2</c:v>
                </c:pt>
                <c:pt idx="1963">
                  <c:v>3.9489999999999997E-2</c:v>
                </c:pt>
                <c:pt idx="1964">
                  <c:v>3.952E-2</c:v>
                </c:pt>
                <c:pt idx="1965">
                  <c:v>3.9550000000000002E-2</c:v>
                </c:pt>
                <c:pt idx="1966">
                  <c:v>3.9570000000000001E-2</c:v>
                </c:pt>
                <c:pt idx="1967">
                  <c:v>3.959E-2</c:v>
                </c:pt>
                <c:pt idx="1968">
                  <c:v>3.9629999999999999E-2</c:v>
                </c:pt>
                <c:pt idx="1969">
                  <c:v>3.9649999999999998E-2</c:v>
                </c:pt>
                <c:pt idx="1970">
                  <c:v>3.968E-2</c:v>
                </c:pt>
                <c:pt idx="1971">
                  <c:v>3.9710000000000002E-2</c:v>
                </c:pt>
                <c:pt idx="1972">
                  <c:v>3.9739999999999998E-2</c:v>
                </c:pt>
                <c:pt idx="1973">
                  <c:v>3.977E-2</c:v>
                </c:pt>
                <c:pt idx="1974">
                  <c:v>3.9789999999999999E-2</c:v>
                </c:pt>
                <c:pt idx="1975">
                  <c:v>3.9829999999999997E-2</c:v>
                </c:pt>
                <c:pt idx="1976">
                  <c:v>3.9849999999999997E-2</c:v>
                </c:pt>
                <c:pt idx="1977">
                  <c:v>3.9879999999999999E-2</c:v>
                </c:pt>
                <c:pt idx="1978">
                  <c:v>3.9899999999999998E-2</c:v>
                </c:pt>
                <c:pt idx="1979">
                  <c:v>3.9940000000000003E-2</c:v>
                </c:pt>
                <c:pt idx="1980">
                  <c:v>3.9960000000000002E-2</c:v>
                </c:pt>
                <c:pt idx="1981">
                  <c:v>3.9980000000000002E-2</c:v>
                </c:pt>
                <c:pt idx="1982">
                  <c:v>4.002E-2</c:v>
                </c:pt>
                <c:pt idx="1983">
                  <c:v>4.0039999999999999E-2</c:v>
                </c:pt>
                <c:pt idx="1984">
                  <c:v>4.0070000000000001E-2</c:v>
                </c:pt>
                <c:pt idx="1985">
                  <c:v>4.0099999999999997E-2</c:v>
                </c:pt>
                <c:pt idx="1986">
                  <c:v>4.0129999999999999E-2</c:v>
                </c:pt>
                <c:pt idx="1987">
                  <c:v>4.0160000000000001E-2</c:v>
                </c:pt>
                <c:pt idx="1988">
                  <c:v>4.018E-2</c:v>
                </c:pt>
                <c:pt idx="1989">
                  <c:v>4.0210000000000003E-2</c:v>
                </c:pt>
                <c:pt idx="1990">
                  <c:v>4.0239999999999998E-2</c:v>
                </c:pt>
                <c:pt idx="1991">
                  <c:v>4.0259999999999997E-2</c:v>
                </c:pt>
                <c:pt idx="1992">
                  <c:v>4.0289999999999999E-2</c:v>
                </c:pt>
                <c:pt idx="1993">
                  <c:v>4.0329999999999998E-2</c:v>
                </c:pt>
                <c:pt idx="1994">
                  <c:v>4.0349999999999997E-2</c:v>
                </c:pt>
                <c:pt idx="1995">
                  <c:v>4.0370000000000003E-2</c:v>
                </c:pt>
                <c:pt idx="1996">
                  <c:v>4.0410000000000001E-2</c:v>
                </c:pt>
                <c:pt idx="1997">
                  <c:v>4.0430000000000001E-2</c:v>
                </c:pt>
                <c:pt idx="1998">
                  <c:v>4.0460000000000003E-2</c:v>
                </c:pt>
                <c:pt idx="1999">
                  <c:v>4.0480000000000002E-2</c:v>
                </c:pt>
                <c:pt idx="2000">
                  <c:v>4.052E-2</c:v>
                </c:pt>
                <c:pt idx="2001">
                  <c:v>4.0550000000000003E-2</c:v>
                </c:pt>
                <c:pt idx="2002">
                  <c:v>4.0570000000000002E-2</c:v>
                </c:pt>
                <c:pt idx="2003">
                  <c:v>4.0599999999999997E-2</c:v>
                </c:pt>
                <c:pt idx="2004">
                  <c:v>4.0629999999999999E-2</c:v>
                </c:pt>
                <c:pt idx="2005">
                  <c:v>4.0649999999999999E-2</c:v>
                </c:pt>
                <c:pt idx="2006">
                  <c:v>4.0680000000000001E-2</c:v>
                </c:pt>
                <c:pt idx="2007">
                  <c:v>4.0710000000000003E-2</c:v>
                </c:pt>
                <c:pt idx="2008">
                  <c:v>4.0739999999999998E-2</c:v>
                </c:pt>
                <c:pt idx="2009">
                  <c:v>4.0759999999999998E-2</c:v>
                </c:pt>
                <c:pt idx="2010">
                  <c:v>4.079E-2</c:v>
                </c:pt>
                <c:pt idx="2011">
                  <c:v>4.0820000000000002E-2</c:v>
                </c:pt>
                <c:pt idx="2012">
                  <c:v>4.0849999999999997E-2</c:v>
                </c:pt>
                <c:pt idx="2013">
                  <c:v>4.0869999999999997E-2</c:v>
                </c:pt>
                <c:pt idx="2014">
                  <c:v>4.0910000000000002E-2</c:v>
                </c:pt>
                <c:pt idx="2015">
                  <c:v>4.0939999999999997E-2</c:v>
                </c:pt>
                <c:pt idx="2016">
                  <c:v>4.0960000000000003E-2</c:v>
                </c:pt>
                <c:pt idx="2017">
                  <c:v>4.0980000000000003E-2</c:v>
                </c:pt>
                <c:pt idx="2018">
                  <c:v>4.1020000000000001E-2</c:v>
                </c:pt>
                <c:pt idx="2019">
                  <c:v>4.104E-2</c:v>
                </c:pt>
                <c:pt idx="2020">
                  <c:v>4.1070000000000002E-2</c:v>
                </c:pt>
                <c:pt idx="2021">
                  <c:v>4.1099999999999998E-2</c:v>
                </c:pt>
                <c:pt idx="2022">
                  <c:v>4.113E-2</c:v>
                </c:pt>
                <c:pt idx="2023">
                  <c:v>4.1160000000000002E-2</c:v>
                </c:pt>
                <c:pt idx="2024">
                  <c:v>4.1180000000000001E-2</c:v>
                </c:pt>
                <c:pt idx="2025">
                  <c:v>4.122E-2</c:v>
                </c:pt>
                <c:pt idx="2026">
                  <c:v>4.1239999999999999E-2</c:v>
                </c:pt>
                <c:pt idx="2027">
                  <c:v>4.1259999999999998E-2</c:v>
                </c:pt>
                <c:pt idx="2028">
                  <c:v>4.129E-2</c:v>
                </c:pt>
                <c:pt idx="2029">
                  <c:v>4.1329999999999999E-2</c:v>
                </c:pt>
                <c:pt idx="2030">
                  <c:v>4.1349999999999998E-2</c:v>
                </c:pt>
                <c:pt idx="2031">
                  <c:v>4.1369999999999997E-2</c:v>
                </c:pt>
                <c:pt idx="2032">
                  <c:v>4.1410000000000002E-2</c:v>
                </c:pt>
                <c:pt idx="2033">
                  <c:v>4.1430000000000002E-2</c:v>
                </c:pt>
                <c:pt idx="2034">
                  <c:v>4.1459999999999997E-2</c:v>
                </c:pt>
                <c:pt idx="2035">
                  <c:v>4.1480000000000003E-2</c:v>
                </c:pt>
                <c:pt idx="2036">
                  <c:v>4.1520000000000001E-2</c:v>
                </c:pt>
                <c:pt idx="2037">
                  <c:v>4.1549999999999997E-2</c:v>
                </c:pt>
                <c:pt idx="2038">
                  <c:v>4.1570000000000003E-2</c:v>
                </c:pt>
                <c:pt idx="2039">
                  <c:v>4.1599999999999998E-2</c:v>
                </c:pt>
                <c:pt idx="2040">
                  <c:v>4.163E-2</c:v>
                </c:pt>
                <c:pt idx="2041">
                  <c:v>4.165E-2</c:v>
                </c:pt>
                <c:pt idx="2042">
                  <c:v>4.1680000000000002E-2</c:v>
                </c:pt>
                <c:pt idx="2043">
                  <c:v>4.1709999999999997E-2</c:v>
                </c:pt>
                <c:pt idx="2044">
                  <c:v>4.1739999999999999E-2</c:v>
                </c:pt>
                <c:pt idx="2045">
                  <c:v>4.1759999999999999E-2</c:v>
                </c:pt>
                <c:pt idx="2046">
                  <c:v>4.1790000000000001E-2</c:v>
                </c:pt>
                <c:pt idx="2047">
                  <c:v>4.1820000000000003E-2</c:v>
                </c:pt>
                <c:pt idx="2048">
                  <c:v>4.1849999999999998E-2</c:v>
                </c:pt>
                <c:pt idx="2049">
                  <c:v>4.1869999999999997E-2</c:v>
                </c:pt>
                <c:pt idx="2050">
                  <c:v>4.1910000000000003E-2</c:v>
                </c:pt>
                <c:pt idx="2051">
                  <c:v>4.1939999999999998E-2</c:v>
                </c:pt>
                <c:pt idx="2052">
                  <c:v>4.1959999999999997E-2</c:v>
                </c:pt>
                <c:pt idx="2053">
                  <c:v>4.199E-2</c:v>
                </c:pt>
                <c:pt idx="2054">
                  <c:v>4.2020000000000002E-2</c:v>
                </c:pt>
                <c:pt idx="2055">
                  <c:v>4.2040000000000001E-2</c:v>
                </c:pt>
                <c:pt idx="2056">
                  <c:v>4.2070000000000003E-2</c:v>
                </c:pt>
                <c:pt idx="2057">
                  <c:v>4.2099999999999999E-2</c:v>
                </c:pt>
                <c:pt idx="2058">
                  <c:v>4.2130000000000001E-2</c:v>
                </c:pt>
                <c:pt idx="2059">
                  <c:v>4.215E-2</c:v>
                </c:pt>
                <c:pt idx="2060">
                  <c:v>4.2180000000000002E-2</c:v>
                </c:pt>
                <c:pt idx="2061">
                  <c:v>4.2220000000000001E-2</c:v>
                </c:pt>
                <c:pt idx="2062">
                  <c:v>4.224E-2</c:v>
                </c:pt>
                <c:pt idx="2063">
                  <c:v>4.2259999999999999E-2</c:v>
                </c:pt>
                <c:pt idx="2064">
                  <c:v>4.2290000000000001E-2</c:v>
                </c:pt>
                <c:pt idx="2065">
                  <c:v>4.233E-2</c:v>
                </c:pt>
                <c:pt idx="2066">
                  <c:v>4.2349999999999999E-2</c:v>
                </c:pt>
                <c:pt idx="2067">
                  <c:v>4.2369999999999998E-2</c:v>
                </c:pt>
                <c:pt idx="2068">
                  <c:v>4.2410000000000003E-2</c:v>
                </c:pt>
                <c:pt idx="2069">
                  <c:v>4.2430000000000002E-2</c:v>
                </c:pt>
                <c:pt idx="2070">
                  <c:v>4.2459999999999998E-2</c:v>
                </c:pt>
                <c:pt idx="2071">
                  <c:v>4.249E-2</c:v>
                </c:pt>
                <c:pt idx="2072">
                  <c:v>4.2520000000000002E-2</c:v>
                </c:pt>
                <c:pt idx="2073">
                  <c:v>4.2549999999999998E-2</c:v>
                </c:pt>
                <c:pt idx="2074">
                  <c:v>4.2569999999999997E-2</c:v>
                </c:pt>
                <c:pt idx="2075">
                  <c:v>4.2599999999999999E-2</c:v>
                </c:pt>
                <c:pt idx="2076">
                  <c:v>4.2630000000000001E-2</c:v>
                </c:pt>
                <c:pt idx="2077">
                  <c:v>4.265E-2</c:v>
                </c:pt>
                <c:pt idx="2078">
                  <c:v>4.2680000000000003E-2</c:v>
                </c:pt>
                <c:pt idx="2079">
                  <c:v>4.2720000000000001E-2</c:v>
                </c:pt>
                <c:pt idx="2080">
                  <c:v>4.274E-2</c:v>
                </c:pt>
                <c:pt idx="2081">
                  <c:v>4.2759999999999999E-2</c:v>
                </c:pt>
                <c:pt idx="2082">
                  <c:v>4.2799999999999998E-2</c:v>
                </c:pt>
                <c:pt idx="2083">
                  <c:v>4.2819999999999997E-2</c:v>
                </c:pt>
                <c:pt idx="2084">
                  <c:v>4.2849999999999999E-2</c:v>
                </c:pt>
                <c:pt idx="2085">
                  <c:v>4.2869999999999998E-2</c:v>
                </c:pt>
                <c:pt idx="2086">
                  <c:v>4.2909999999999997E-2</c:v>
                </c:pt>
                <c:pt idx="2087">
                  <c:v>4.2939999999999999E-2</c:v>
                </c:pt>
                <c:pt idx="2088">
                  <c:v>4.2959999999999998E-2</c:v>
                </c:pt>
                <c:pt idx="2089">
                  <c:v>4.299E-2</c:v>
                </c:pt>
                <c:pt idx="2090">
                  <c:v>4.3020000000000003E-2</c:v>
                </c:pt>
                <c:pt idx="2091">
                  <c:v>4.3040000000000002E-2</c:v>
                </c:pt>
                <c:pt idx="2092">
                  <c:v>4.3069999999999997E-2</c:v>
                </c:pt>
                <c:pt idx="2093">
                  <c:v>4.3110000000000002E-2</c:v>
                </c:pt>
                <c:pt idx="2094">
                  <c:v>4.3130000000000002E-2</c:v>
                </c:pt>
                <c:pt idx="2095">
                  <c:v>4.3150000000000001E-2</c:v>
                </c:pt>
                <c:pt idx="2096">
                  <c:v>4.3180000000000003E-2</c:v>
                </c:pt>
                <c:pt idx="2097">
                  <c:v>4.3209999999999998E-2</c:v>
                </c:pt>
                <c:pt idx="2098">
                  <c:v>4.3240000000000001E-2</c:v>
                </c:pt>
                <c:pt idx="2099">
                  <c:v>4.326E-2</c:v>
                </c:pt>
                <c:pt idx="2100">
                  <c:v>4.3299999999999998E-2</c:v>
                </c:pt>
                <c:pt idx="2101">
                  <c:v>4.333E-2</c:v>
                </c:pt>
                <c:pt idx="2102">
                  <c:v>4.335E-2</c:v>
                </c:pt>
                <c:pt idx="2103">
                  <c:v>4.3380000000000002E-2</c:v>
                </c:pt>
                <c:pt idx="2104">
                  <c:v>4.3409999999999997E-2</c:v>
                </c:pt>
                <c:pt idx="2105">
                  <c:v>4.3430000000000003E-2</c:v>
                </c:pt>
                <c:pt idx="2106">
                  <c:v>4.3459999999999999E-2</c:v>
                </c:pt>
                <c:pt idx="2107">
                  <c:v>4.3490000000000001E-2</c:v>
                </c:pt>
                <c:pt idx="2108">
                  <c:v>4.3520000000000003E-2</c:v>
                </c:pt>
                <c:pt idx="2109">
                  <c:v>4.3540000000000002E-2</c:v>
                </c:pt>
                <c:pt idx="2110">
                  <c:v>4.3569999999999998E-2</c:v>
                </c:pt>
                <c:pt idx="2111">
                  <c:v>4.36E-2</c:v>
                </c:pt>
                <c:pt idx="2112">
                  <c:v>4.3630000000000002E-2</c:v>
                </c:pt>
                <c:pt idx="2113">
                  <c:v>4.3650000000000001E-2</c:v>
                </c:pt>
                <c:pt idx="2114">
                  <c:v>4.3679999999999997E-2</c:v>
                </c:pt>
                <c:pt idx="2115">
                  <c:v>4.3720000000000002E-2</c:v>
                </c:pt>
                <c:pt idx="2116">
                  <c:v>4.3740000000000001E-2</c:v>
                </c:pt>
                <c:pt idx="2117">
                  <c:v>4.376E-2</c:v>
                </c:pt>
                <c:pt idx="2118">
                  <c:v>4.3799999999999999E-2</c:v>
                </c:pt>
                <c:pt idx="2119">
                  <c:v>4.3819999999999998E-2</c:v>
                </c:pt>
                <c:pt idx="2120">
                  <c:v>4.385E-2</c:v>
                </c:pt>
                <c:pt idx="2121">
                  <c:v>4.3880000000000002E-2</c:v>
                </c:pt>
                <c:pt idx="2122">
                  <c:v>4.3909999999999998E-2</c:v>
                </c:pt>
                <c:pt idx="2123">
                  <c:v>4.3929999999999997E-2</c:v>
                </c:pt>
                <c:pt idx="2124">
                  <c:v>4.3959999999999999E-2</c:v>
                </c:pt>
                <c:pt idx="2125">
                  <c:v>4.3990000000000001E-2</c:v>
                </c:pt>
                <c:pt idx="2126">
                  <c:v>4.4010000000000001E-2</c:v>
                </c:pt>
                <c:pt idx="2127">
                  <c:v>4.4040000000000003E-2</c:v>
                </c:pt>
                <c:pt idx="2128">
                  <c:v>4.4069999999999998E-2</c:v>
                </c:pt>
                <c:pt idx="2129">
                  <c:v>4.4110000000000003E-2</c:v>
                </c:pt>
                <c:pt idx="2130">
                  <c:v>4.4130000000000003E-2</c:v>
                </c:pt>
                <c:pt idx="2131">
                  <c:v>4.4150000000000002E-2</c:v>
                </c:pt>
                <c:pt idx="2132">
                  <c:v>4.419E-2</c:v>
                </c:pt>
                <c:pt idx="2133">
                  <c:v>4.4209999999999999E-2</c:v>
                </c:pt>
                <c:pt idx="2134">
                  <c:v>4.4240000000000002E-2</c:v>
                </c:pt>
                <c:pt idx="2135">
                  <c:v>4.4260000000000001E-2</c:v>
                </c:pt>
                <c:pt idx="2136">
                  <c:v>4.4299999999999999E-2</c:v>
                </c:pt>
                <c:pt idx="2137">
                  <c:v>4.4330000000000001E-2</c:v>
                </c:pt>
                <c:pt idx="2138">
                  <c:v>4.4350000000000001E-2</c:v>
                </c:pt>
                <c:pt idx="2139">
                  <c:v>4.4380000000000003E-2</c:v>
                </c:pt>
                <c:pt idx="2140">
                  <c:v>4.4400000000000002E-2</c:v>
                </c:pt>
                <c:pt idx="2141">
                  <c:v>4.4429999999999997E-2</c:v>
                </c:pt>
                <c:pt idx="2142">
                  <c:v>4.446E-2</c:v>
                </c:pt>
                <c:pt idx="2143">
                  <c:v>4.4490000000000002E-2</c:v>
                </c:pt>
                <c:pt idx="2144">
                  <c:v>4.4519999999999997E-2</c:v>
                </c:pt>
                <c:pt idx="2145">
                  <c:v>4.4540000000000003E-2</c:v>
                </c:pt>
                <c:pt idx="2146">
                  <c:v>4.4569999999999999E-2</c:v>
                </c:pt>
                <c:pt idx="2147">
                  <c:v>4.4600000000000001E-2</c:v>
                </c:pt>
                <c:pt idx="2148">
                  <c:v>4.4630000000000003E-2</c:v>
                </c:pt>
                <c:pt idx="2149">
                  <c:v>4.4650000000000002E-2</c:v>
                </c:pt>
                <c:pt idx="2150">
                  <c:v>4.4690000000000001E-2</c:v>
                </c:pt>
                <c:pt idx="2151">
                  <c:v>4.4720000000000003E-2</c:v>
                </c:pt>
                <c:pt idx="2152">
                  <c:v>4.4740000000000002E-2</c:v>
                </c:pt>
                <c:pt idx="2153">
                  <c:v>4.4760000000000001E-2</c:v>
                </c:pt>
                <c:pt idx="2154">
                  <c:v>4.48E-2</c:v>
                </c:pt>
                <c:pt idx="2155">
                  <c:v>4.4819999999999999E-2</c:v>
                </c:pt>
                <c:pt idx="2156">
                  <c:v>4.4850000000000001E-2</c:v>
                </c:pt>
                <c:pt idx="2157">
                  <c:v>4.4880000000000003E-2</c:v>
                </c:pt>
                <c:pt idx="2158">
                  <c:v>4.4909999999999999E-2</c:v>
                </c:pt>
                <c:pt idx="2159">
                  <c:v>4.4929999999999998E-2</c:v>
                </c:pt>
                <c:pt idx="2160">
                  <c:v>4.496E-2</c:v>
                </c:pt>
                <c:pt idx="2161">
                  <c:v>4.4990000000000002E-2</c:v>
                </c:pt>
                <c:pt idx="2162">
                  <c:v>4.5010000000000001E-2</c:v>
                </c:pt>
                <c:pt idx="2163">
                  <c:v>4.5039999999999997E-2</c:v>
                </c:pt>
                <c:pt idx="2164">
                  <c:v>4.5069999999999999E-2</c:v>
                </c:pt>
                <c:pt idx="2165">
                  <c:v>4.5100000000000001E-2</c:v>
                </c:pt>
                <c:pt idx="2166">
                  <c:v>4.5130000000000003E-2</c:v>
                </c:pt>
                <c:pt idx="2167">
                  <c:v>4.5150000000000003E-2</c:v>
                </c:pt>
                <c:pt idx="2168">
                  <c:v>4.5190000000000001E-2</c:v>
                </c:pt>
                <c:pt idx="2169">
                  <c:v>4.521E-2</c:v>
                </c:pt>
                <c:pt idx="2170">
                  <c:v>4.5240000000000002E-2</c:v>
                </c:pt>
                <c:pt idx="2171">
                  <c:v>4.5260000000000002E-2</c:v>
                </c:pt>
                <c:pt idx="2172">
                  <c:v>4.53E-2</c:v>
                </c:pt>
                <c:pt idx="2173">
                  <c:v>4.5319999999999999E-2</c:v>
                </c:pt>
                <c:pt idx="2174">
                  <c:v>4.5350000000000001E-2</c:v>
                </c:pt>
                <c:pt idx="2175">
                  <c:v>4.5379999999999997E-2</c:v>
                </c:pt>
                <c:pt idx="2176">
                  <c:v>4.5400000000000003E-2</c:v>
                </c:pt>
                <c:pt idx="2177">
                  <c:v>4.5429999999999998E-2</c:v>
                </c:pt>
                <c:pt idx="2178">
                  <c:v>4.546E-2</c:v>
                </c:pt>
                <c:pt idx="2179">
                  <c:v>4.5499999999999999E-2</c:v>
                </c:pt>
                <c:pt idx="2180">
                  <c:v>4.5519999999999998E-2</c:v>
                </c:pt>
                <c:pt idx="2181">
                  <c:v>4.5539999999999997E-2</c:v>
                </c:pt>
                <c:pt idx="2182">
                  <c:v>4.5580000000000002E-2</c:v>
                </c:pt>
                <c:pt idx="2183">
                  <c:v>4.5600000000000002E-2</c:v>
                </c:pt>
                <c:pt idx="2184">
                  <c:v>4.5620000000000001E-2</c:v>
                </c:pt>
                <c:pt idx="2185">
                  <c:v>4.5650000000000003E-2</c:v>
                </c:pt>
                <c:pt idx="2186">
                  <c:v>4.5690000000000001E-2</c:v>
                </c:pt>
                <c:pt idx="2187">
                  <c:v>4.5710000000000001E-2</c:v>
                </c:pt>
                <c:pt idx="2188">
                  <c:v>4.573E-2</c:v>
                </c:pt>
                <c:pt idx="2189">
                  <c:v>4.5769999999999998E-2</c:v>
                </c:pt>
                <c:pt idx="2190">
                  <c:v>4.5789999999999997E-2</c:v>
                </c:pt>
                <c:pt idx="2191">
                  <c:v>4.582E-2</c:v>
                </c:pt>
                <c:pt idx="2192">
                  <c:v>4.5850000000000002E-2</c:v>
                </c:pt>
                <c:pt idx="2193">
                  <c:v>4.5879999999999997E-2</c:v>
                </c:pt>
                <c:pt idx="2194">
                  <c:v>4.5909999999999999E-2</c:v>
                </c:pt>
                <c:pt idx="2195">
                  <c:v>4.5929999999999999E-2</c:v>
                </c:pt>
                <c:pt idx="2196">
                  <c:v>4.5960000000000001E-2</c:v>
                </c:pt>
                <c:pt idx="2197">
                  <c:v>4.5990000000000003E-2</c:v>
                </c:pt>
                <c:pt idx="2198">
                  <c:v>4.6010000000000002E-2</c:v>
                </c:pt>
                <c:pt idx="2199">
                  <c:v>4.6039999999999998E-2</c:v>
                </c:pt>
                <c:pt idx="2200">
                  <c:v>4.607E-2</c:v>
                </c:pt>
                <c:pt idx="2201">
                  <c:v>4.6109999999999998E-2</c:v>
                </c:pt>
                <c:pt idx="2202">
                  <c:v>4.6129999999999997E-2</c:v>
                </c:pt>
                <c:pt idx="2203">
                  <c:v>4.6149999999999997E-2</c:v>
                </c:pt>
                <c:pt idx="2204">
                  <c:v>4.6179999999999999E-2</c:v>
                </c:pt>
                <c:pt idx="2205">
                  <c:v>4.6210000000000001E-2</c:v>
                </c:pt>
                <c:pt idx="2206">
                  <c:v>4.623E-2</c:v>
                </c:pt>
                <c:pt idx="2207">
                  <c:v>4.6269999999999999E-2</c:v>
                </c:pt>
                <c:pt idx="2208">
                  <c:v>4.6300000000000001E-2</c:v>
                </c:pt>
                <c:pt idx="2209">
                  <c:v>4.632E-2</c:v>
                </c:pt>
                <c:pt idx="2210">
                  <c:v>4.6350000000000002E-2</c:v>
                </c:pt>
                <c:pt idx="2211">
                  <c:v>4.6379999999999998E-2</c:v>
                </c:pt>
                <c:pt idx="2212">
                  <c:v>4.6399999999999997E-2</c:v>
                </c:pt>
                <c:pt idx="2213">
                  <c:v>4.6429999999999999E-2</c:v>
                </c:pt>
                <c:pt idx="2214">
                  <c:v>4.6460000000000001E-2</c:v>
                </c:pt>
                <c:pt idx="2215">
                  <c:v>4.6489999999999997E-2</c:v>
                </c:pt>
                <c:pt idx="2216">
                  <c:v>4.6519999999999999E-2</c:v>
                </c:pt>
                <c:pt idx="2217">
                  <c:v>4.6539999999999998E-2</c:v>
                </c:pt>
                <c:pt idx="2218">
                  <c:v>4.6580000000000003E-2</c:v>
                </c:pt>
                <c:pt idx="2219">
                  <c:v>4.6600000000000003E-2</c:v>
                </c:pt>
                <c:pt idx="2220">
                  <c:v>4.6620000000000002E-2</c:v>
                </c:pt>
                <c:pt idx="2221">
                  <c:v>4.6649999999999997E-2</c:v>
                </c:pt>
                <c:pt idx="2222">
                  <c:v>4.6690000000000002E-2</c:v>
                </c:pt>
                <c:pt idx="2223">
                  <c:v>4.6710000000000002E-2</c:v>
                </c:pt>
                <c:pt idx="2224">
                  <c:v>4.6730000000000001E-2</c:v>
                </c:pt>
                <c:pt idx="2225">
                  <c:v>4.6769999999999999E-2</c:v>
                </c:pt>
                <c:pt idx="2226">
                  <c:v>4.6789999999999998E-2</c:v>
                </c:pt>
                <c:pt idx="2227">
                  <c:v>4.6820000000000001E-2</c:v>
                </c:pt>
                <c:pt idx="2228">
                  <c:v>4.6850000000000003E-2</c:v>
                </c:pt>
                <c:pt idx="2229">
                  <c:v>4.6879999999999998E-2</c:v>
                </c:pt>
                <c:pt idx="2230">
                  <c:v>4.691E-2</c:v>
                </c:pt>
                <c:pt idx="2231">
                  <c:v>4.6929999999999999E-2</c:v>
                </c:pt>
                <c:pt idx="2232">
                  <c:v>4.6960000000000002E-2</c:v>
                </c:pt>
                <c:pt idx="2233">
                  <c:v>4.6989999999999997E-2</c:v>
                </c:pt>
                <c:pt idx="2234">
                  <c:v>4.7010000000000003E-2</c:v>
                </c:pt>
                <c:pt idx="2235">
                  <c:v>4.7039999999999998E-2</c:v>
                </c:pt>
                <c:pt idx="2236">
                  <c:v>4.7079999999999997E-2</c:v>
                </c:pt>
                <c:pt idx="2237">
                  <c:v>4.7100000000000003E-2</c:v>
                </c:pt>
                <c:pt idx="2238">
                  <c:v>4.7120000000000002E-2</c:v>
                </c:pt>
                <c:pt idx="2239">
                  <c:v>4.7160000000000001E-2</c:v>
                </c:pt>
                <c:pt idx="2240">
                  <c:v>4.718E-2</c:v>
                </c:pt>
                <c:pt idx="2241">
                  <c:v>4.7210000000000002E-2</c:v>
                </c:pt>
                <c:pt idx="2242">
                  <c:v>4.7230000000000001E-2</c:v>
                </c:pt>
                <c:pt idx="2243">
                  <c:v>4.727E-2</c:v>
                </c:pt>
                <c:pt idx="2244">
                  <c:v>4.7300000000000002E-2</c:v>
                </c:pt>
                <c:pt idx="2245">
                  <c:v>4.7320000000000001E-2</c:v>
                </c:pt>
                <c:pt idx="2246">
                  <c:v>4.7350000000000003E-2</c:v>
                </c:pt>
                <c:pt idx="2247">
                  <c:v>4.7379999999999999E-2</c:v>
                </c:pt>
                <c:pt idx="2248">
                  <c:v>4.7399999999999998E-2</c:v>
                </c:pt>
                <c:pt idx="2249">
                  <c:v>4.743E-2</c:v>
                </c:pt>
                <c:pt idx="2250">
                  <c:v>4.7460000000000002E-2</c:v>
                </c:pt>
                <c:pt idx="2251">
                  <c:v>4.7489999999999997E-2</c:v>
                </c:pt>
                <c:pt idx="2252">
                  <c:v>4.7509999999999997E-2</c:v>
                </c:pt>
                <c:pt idx="2253">
                  <c:v>4.7539999999999999E-2</c:v>
                </c:pt>
                <c:pt idx="2254">
                  <c:v>4.7570000000000001E-2</c:v>
                </c:pt>
                <c:pt idx="2255">
                  <c:v>4.7600000000000003E-2</c:v>
                </c:pt>
                <c:pt idx="2256">
                  <c:v>4.7620000000000003E-2</c:v>
                </c:pt>
                <c:pt idx="2257">
                  <c:v>4.7660000000000001E-2</c:v>
                </c:pt>
                <c:pt idx="2258">
                  <c:v>4.7690000000000003E-2</c:v>
                </c:pt>
                <c:pt idx="2259">
                  <c:v>4.7710000000000002E-2</c:v>
                </c:pt>
                <c:pt idx="2260">
                  <c:v>4.7739999999999998E-2</c:v>
                </c:pt>
                <c:pt idx="2261">
                  <c:v>4.777E-2</c:v>
                </c:pt>
                <c:pt idx="2262">
                  <c:v>4.7789999999999999E-2</c:v>
                </c:pt>
                <c:pt idx="2263">
                  <c:v>4.7820000000000001E-2</c:v>
                </c:pt>
                <c:pt idx="2264">
                  <c:v>4.7849999999999997E-2</c:v>
                </c:pt>
                <c:pt idx="2265">
                  <c:v>4.7879999999999999E-2</c:v>
                </c:pt>
                <c:pt idx="2266">
                  <c:v>4.7910000000000001E-2</c:v>
                </c:pt>
                <c:pt idx="2267">
                  <c:v>4.793E-2</c:v>
                </c:pt>
                <c:pt idx="2268">
                  <c:v>4.7960000000000003E-2</c:v>
                </c:pt>
                <c:pt idx="2269">
                  <c:v>4.7989999999999998E-2</c:v>
                </c:pt>
                <c:pt idx="2270">
                  <c:v>4.8009999999999997E-2</c:v>
                </c:pt>
                <c:pt idx="2271">
                  <c:v>4.8039999999999999E-2</c:v>
                </c:pt>
                <c:pt idx="2272">
                  <c:v>4.8079999999999998E-2</c:v>
                </c:pt>
                <c:pt idx="2273">
                  <c:v>4.8099999999999997E-2</c:v>
                </c:pt>
                <c:pt idx="2274">
                  <c:v>4.8120000000000003E-2</c:v>
                </c:pt>
                <c:pt idx="2275">
                  <c:v>4.8160000000000001E-2</c:v>
                </c:pt>
                <c:pt idx="2276">
                  <c:v>4.8180000000000001E-2</c:v>
                </c:pt>
                <c:pt idx="2277">
                  <c:v>4.8210000000000003E-2</c:v>
                </c:pt>
                <c:pt idx="2278">
                  <c:v>4.8230000000000002E-2</c:v>
                </c:pt>
                <c:pt idx="2279">
                  <c:v>4.827E-2</c:v>
                </c:pt>
                <c:pt idx="2280">
                  <c:v>4.8300000000000003E-2</c:v>
                </c:pt>
                <c:pt idx="2281">
                  <c:v>4.8320000000000002E-2</c:v>
                </c:pt>
                <c:pt idx="2282">
                  <c:v>4.8349999999999997E-2</c:v>
                </c:pt>
                <c:pt idx="2283">
                  <c:v>4.8379999999999999E-2</c:v>
                </c:pt>
                <c:pt idx="2284">
                  <c:v>4.8399999999999999E-2</c:v>
                </c:pt>
                <c:pt idx="2285">
                  <c:v>4.8430000000000001E-2</c:v>
                </c:pt>
                <c:pt idx="2286">
                  <c:v>4.8469999999999999E-2</c:v>
                </c:pt>
                <c:pt idx="2287">
                  <c:v>4.8489999999999998E-2</c:v>
                </c:pt>
                <c:pt idx="2288">
                  <c:v>4.8509999999999998E-2</c:v>
                </c:pt>
                <c:pt idx="2289">
                  <c:v>4.8550000000000003E-2</c:v>
                </c:pt>
                <c:pt idx="2290">
                  <c:v>4.8570000000000002E-2</c:v>
                </c:pt>
                <c:pt idx="2291">
                  <c:v>4.8599999999999997E-2</c:v>
                </c:pt>
                <c:pt idx="2292">
                  <c:v>4.8619999999999997E-2</c:v>
                </c:pt>
                <c:pt idx="2293">
                  <c:v>4.8660000000000002E-2</c:v>
                </c:pt>
                <c:pt idx="2294">
                  <c:v>4.8689999999999997E-2</c:v>
                </c:pt>
                <c:pt idx="2295">
                  <c:v>4.8710000000000003E-2</c:v>
                </c:pt>
                <c:pt idx="2296">
                  <c:v>4.8739999999999999E-2</c:v>
                </c:pt>
                <c:pt idx="2297">
                  <c:v>4.8770000000000001E-2</c:v>
                </c:pt>
                <c:pt idx="2298">
                  <c:v>4.879E-2</c:v>
                </c:pt>
                <c:pt idx="2299">
                  <c:v>4.8820000000000002E-2</c:v>
                </c:pt>
                <c:pt idx="2300">
                  <c:v>4.8849999999999998E-2</c:v>
                </c:pt>
                <c:pt idx="2301">
                  <c:v>4.888E-2</c:v>
                </c:pt>
                <c:pt idx="2302">
                  <c:v>4.8899999999999999E-2</c:v>
                </c:pt>
                <c:pt idx="2303">
                  <c:v>4.8930000000000001E-2</c:v>
                </c:pt>
                <c:pt idx="2304">
                  <c:v>4.8959999999999997E-2</c:v>
                </c:pt>
                <c:pt idx="2305">
                  <c:v>4.8980000000000003E-2</c:v>
                </c:pt>
                <c:pt idx="2306">
                  <c:v>4.9009999999999998E-2</c:v>
                </c:pt>
                <c:pt idx="2307">
                  <c:v>4.9050000000000003E-2</c:v>
                </c:pt>
                <c:pt idx="2308">
                  <c:v>4.9079999999999999E-2</c:v>
                </c:pt>
                <c:pt idx="2309">
                  <c:v>4.9099999999999998E-2</c:v>
                </c:pt>
                <c:pt idx="2310">
                  <c:v>4.9119999999999997E-2</c:v>
                </c:pt>
                <c:pt idx="2311">
                  <c:v>4.9160000000000002E-2</c:v>
                </c:pt>
                <c:pt idx="2312">
                  <c:v>4.9180000000000001E-2</c:v>
                </c:pt>
                <c:pt idx="2313">
                  <c:v>4.9209999999999997E-2</c:v>
                </c:pt>
                <c:pt idx="2314">
                  <c:v>4.9239999999999999E-2</c:v>
                </c:pt>
                <c:pt idx="2315">
                  <c:v>4.9270000000000001E-2</c:v>
                </c:pt>
                <c:pt idx="2316">
                  <c:v>4.929E-2</c:v>
                </c:pt>
                <c:pt idx="2317">
                  <c:v>4.9320000000000003E-2</c:v>
                </c:pt>
                <c:pt idx="2318">
                  <c:v>4.9349999999999998E-2</c:v>
                </c:pt>
                <c:pt idx="2319">
                  <c:v>4.938E-2</c:v>
                </c:pt>
                <c:pt idx="2320">
                  <c:v>4.9399999999999999E-2</c:v>
                </c:pt>
                <c:pt idx="2321">
                  <c:v>4.9430000000000002E-2</c:v>
                </c:pt>
                <c:pt idx="2322">
                  <c:v>4.947E-2</c:v>
                </c:pt>
                <c:pt idx="2323">
                  <c:v>4.9489999999999999E-2</c:v>
                </c:pt>
                <c:pt idx="2324">
                  <c:v>4.9509999999999998E-2</c:v>
                </c:pt>
                <c:pt idx="2325">
                  <c:v>4.9549999999999997E-2</c:v>
                </c:pt>
                <c:pt idx="2326">
                  <c:v>4.9570000000000003E-2</c:v>
                </c:pt>
                <c:pt idx="2327">
                  <c:v>4.9599999999999998E-2</c:v>
                </c:pt>
                <c:pt idx="2328">
                  <c:v>4.9619999999999997E-2</c:v>
                </c:pt>
                <c:pt idx="2329">
                  <c:v>4.9660000000000003E-2</c:v>
                </c:pt>
                <c:pt idx="2330">
                  <c:v>4.9689999999999998E-2</c:v>
                </c:pt>
                <c:pt idx="2331">
                  <c:v>4.9709999999999997E-2</c:v>
                </c:pt>
                <c:pt idx="2332">
                  <c:v>4.9739999999999999E-2</c:v>
                </c:pt>
                <c:pt idx="2333">
                  <c:v>4.9759999999999999E-2</c:v>
                </c:pt>
                <c:pt idx="2334">
                  <c:v>4.9790000000000001E-2</c:v>
                </c:pt>
                <c:pt idx="2335">
                  <c:v>4.9820000000000003E-2</c:v>
                </c:pt>
                <c:pt idx="2336">
                  <c:v>4.9860000000000002E-2</c:v>
                </c:pt>
                <c:pt idx="2337">
                  <c:v>4.9880000000000001E-2</c:v>
                </c:pt>
                <c:pt idx="2338">
                  <c:v>4.99E-2</c:v>
                </c:pt>
                <c:pt idx="2339">
                  <c:v>4.9930000000000002E-2</c:v>
                </c:pt>
                <c:pt idx="2340">
                  <c:v>4.9959999999999997E-2</c:v>
                </c:pt>
                <c:pt idx="2341">
                  <c:v>4.999E-2</c:v>
                </c:pt>
                <c:pt idx="2342">
                  <c:v>5.0009999999999999E-2</c:v>
                </c:pt>
                <c:pt idx="2343">
                  <c:v>5.0049999999999997E-2</c:v>
                </c:pt>
                <c:pt idx="2344">
                  <c:v>5.008E-2</c:v>
                </c:pt>
                <c:pt idx="2345">
                  <c:v>5.0099999999999999E-2</c:v>
                </c:pt>
                <c:pt idx="2346">
                  <c:v>5.0130000000000001E-2</c:v>
                </c:pt>
                <c:pt idx="2347">
                  <c:v>5.0160000000000003E-2</c:v>
                </c:pt>
                <c:pt idx="2348">
                  <c:v>5.0180000000000002E-2</c:v>
                </c:pt>
                <c:pt idx="2349">
                  <c:v>5.0209999999999998E-2</c:v>
                </c:pt>
                <c:pt idx="2350">
                  <c:v>5.024E-2</c:v>
                </c:pt>
                <c:pt idx="2351">
                  <c:v>5.0270000000000002E-2</c:v>
                </c:pt>
                <c:pt idx="2352">
                  <c:v>5.0290000000000001E-2</c:v>
                </c:pt>
                <c:pt idx="2353">
                  <c:v>5.0319999999999997E-2</c:v>
                </c:pt>
                <c:pt idx="2354">
                  <c:v>5.0349999999999999E-2</c:v>
                </c:pt>
                <c:pt idx="2355">
                  <c:v>5.0380000000000001E-2</c:v>
                </c:pt>
                <c:pt idx="2356">
                  <c:v>5.04E-2</c:v>
                </c:pt>
                <c:pt idx="2357">
                  <c:v>5.0430000000000003E-2</c:v>
                </c:pt>
                <c:pt idx="2358">
                  <c:v>5.0470000000000001E-2</c:v>
                </c:pt>
                <c:pt idx="2359">
                  <c:v>5.049E-2</c:v>
                </c:pt>
                <c:pt idx="2360">
                  <c:v>5.0509999999999999E-2</c:v>
                </c:pt>
                <c:pt idx="2361">
                  <c:v>5.0549999999999998E-2</c:v>
                </c:pt>
                <c:pt idx="2362">
                  <c:v>5.0569999999999997E-2</c:v>
                </c:pt>
                <c:pt idx="2363">
                  <c:v>5.0599999999999999E-2</c:v>
                </c:pt>
                <c:pt idx="2364">
                  <c:v>5.0630000000000001E-2</c:v>
                </c:pt>
                <c:pt idx="2365">
                  <c:v>5.0659999999999997E-2</c:v>
                </c:pt>
                <c:pt idx="2366">
                  <c:v>5.0680000000000003E-2</c:v>
                </c:pt>
                <c:pt idx="2367">
                  <c:v>5.0709999999999998E-2</c:v>
                </c:pt>
                <c:pt idx="2368">
                  <c:v>5.074E-2</c:v>
                </c:pt>
                <c:pt idx="2369">
                  <c:v>5.076E-2</c:v>
                </c:pt>
                <c:pt idx="2370">
                  <c:v>5.0790000000000002E-2</c:v>
                </c:pt>
                <c:pt idx="2371">
                  <c:v>5.0819999999999997E-2</c:v>
                </c:pt>
                <c:pt idx="2372">
                  <c:v>5.0860000000000002E-2</c:v>
                </c:pt>
                <c:pt idx="2373">
                  <c:v>5.0880000000000002E-2</c:v>
                </c:pt>
                <c:pt idx="2374">
                  <c:v>5.0900000000000001E-2</c:v>
                </c:pt>
                <c:pt idx="2375">
                  <c:v>5.0939999999999999E-2</c:v>
                </c:pt>
                <c:pt idx="2376">
                  <c:v>5.0959999999999998E-2</c:v>
                </c:pt>
                <c:pt idx="2377">
                  <c:v>5.0990000000000001E-2</c:v>
                </c:pt>
                <c:pt idx="2378">
                  <c:v>5.101E-2</c:v>
                </c:pt>
                <c:pt idx="2379">
                  <c:v>5.1049999999999998E-2</c:v>
                </c:pt>
                <c:pt idx="2380">
                  <c:v>5.1069999999999997E-2</c:v>
                </c:pt>
                <c:pt idx="2381">
                  <c:v>5.1090000000000003E-2</c:v>
                </c:pt>
                <c:pt idx="2382">
                  <c:v>5.1130000000000002E-2</c:v>
                </c:pt>
                <c:pt idx="2383">
                  <c:v>5.1150000000000001E-2</c:v>
                </c:pt>
                <c:pt idx="2384">
                  <c:v>5.1180000000000003E-2</c:v>
                </c:pt>
                <c:pt idx="2385">
                  <c:v>5.1209999999999999E-2</c:v>
                </c:pt>
                <c:pt idx="2386">
                  <c:v>5.1240000000000001E-2</c:v>
                </c:pt>
                <c:pt idx="2387">
                  <c:v>5.1270000000000003E-2</c:v>
                </c:pt>
                <c:pt idx="2388">
                  <c:v>5.1290000000000002E-2</c:v>
                </c:pt>
                <c:pt idx="2389">
                  <c:v>5.1319999999999998E-2</c:v>
                </c:pt>
                <c:pt idx="2390">
                  <c:v>5.135E-2</c:v>
                </c:pt>
                <c:pt idx="2391">
                  <c:v>5.1380000000000002E-2</c:v>
                </c:pt>
                <c:pt idx="2392">
                  <c:v>5.1400000000000001E-2</c:v>
                </c:pt>
                <c:pt idx="2393">
                  <c:v>5.144E-2</c:v>
                </c:pt>
                <c:pt idx="2394">
                  <c:v>5.1470000000000002E-2</c:v>
                </c:pt>
                <c:pt idx="2395">
                  <c:v>5.1479999999999998E-2</c:v>
                </c:pt>
                <c:pt idx="2396">
                  <c:v>5.151E-2</c:v>
                </c:pt>
                <c:pt idx="2397">
                  <c:v>5.1549999999999999E-2</c:v>
                </c:pt>
                <c:pt idx="2398">
                  <c:v>5.1569999999999998E-2</c:v>
                </c:pt>
                <c:pt idx="2399">
                  <c:v>5.16E-2</c:v>
                </c:pt>
                <c:pt idx="2400">
                  <c:v>5.1630000000000002E-2</c:v>
                </c:pt>
                <c:pt idx="2401">
                  <c:v>5.1659999999999998E-2</c:v>
                </c:pt>
                <c:pt idx="2402">
                  <c:v>5.1679999999999997E-2</c:v>
                </c:pt>
                <c:pt idx="2403">
                  <c:v>5.1709999999999999E-2</c:v>
                </c:pt>
                <c:pt idx="2404">
                  <c:v>5.1740000000000001E-2</c:v>
                </c:pt>
                <c:pt idx="2405">
                  <c:v>5.176E-2</c:v>
                </c:pt>
                <c:pt idx="2406">
                  <c:v>5.1790000000000003E-2</c:v>
                </c:pt>
                <c:pt idx="2407">
                  <c:v>5.1819999999999998E-2</c:v>
                </c:pt>
                <c:pt idx="2408">
                  <c:v>5.1860000000000003E-2</c:v>
                </c:pt>
                <c:pt idx="2409">
                  <c:v>5.1880000000000003E-2</c:v>
                </c:pt>
                <c:pt idx="2410">
                  <c:v>5.1900000000000002E-2</c:v>
                </c:pt>
                <c:pt idx="2411">
                  <c:v>5.194E-2</c:v>
                </c:pt>
                <c:pt idx="2412">
                  <c:v>5.1959999999999999E-2</c:v>
                </c:pt>
                <c:pt idx="2413">
                  <c:v>5.1990000000000001E-2</c:v>
                </c:pt>
                <c:pt idx="2414">
                  <c:v>5.2019999999999997E-2</c:v>
                </c:pt>
                <c:pt idx="2415">
                  <c:v>5.2049999999999999E-2</c:v>
                </c:pt>
                <c:pt idx="2416">
                  <c:v>5.2069999999999998E-2</c:v>
                </c:pt>
                <c:pt idx="2417">
                  <c:v>5.2089999999999997E-2</c:v>
                </c:pt>
                <c:pt idx="2418">
                  <c:v>5.2130000000000003E-2</c:v>
                </c:pt>
                <c:pt idx="2419">
                  <c:v>5.2150000000000002E-2</c:v>
                </c:pt>
                <c:pt idx="2420">
                  <c:v>5.2179999999999997E-2</c:v>
                </c:pt>
                <c:pt idx="2421">
                  <c:v>5.2209999999999999E-2</c:v>
                </c:pt>
                <c:pt idx="2422">
                  <c:v>5.2240000000000002E-2</c:v>
                </c:pt>
                <c:pt idx="2423">
                  <c:v>5.2269999999999997E-2</c:v>
                </c:pt>
                <c:pt idx="2424">
                  <c:v>5.2290000000000003E-2</c:v>
                </c:pt>
                <c:pt idx="2425">
                  <c:v>5.2330000000000002E-2</c:v>
                </c:pt>
                <c:pt idx="2426">
                  <c:v>5.2350000000000001E-2</c:v>
                </c:pt>
                <c:pt idx="2427">
                  <c:v>5.2380000000000003E-2</c:v>
                </c:pt>
                <c:pt idx="2428">
                  <c:v>5.2400000000000002E-2</c:v>
                </c:pt>
                <c:pt idx="2429">
                  <c:v>5.2440000000000001E-2</c:v>
                </c:pt>
                <c:pt idx="2430">
                  <c:v>5.246E-2</c:v>
                </c:pt>
                <c:pt idx="2431">
                  <c:v>5.2479999999999999E-2</c:v>
                </c:pt>
                <c:pt idx="2432">
                  <c:v>5.2519999999999997E-2</c:v>
                </c:pt>
                <c:pt idx="2433">
                  <c:v>5.2540000000000003E-2</c:v>
                </c:pt>
                <c:pt idx="2434">
                  <c:v>5.2569999999999999E-2</c:v>
                </c:pt>
                <c:pt idx="2435">
                  <c:v>5.2600000000000001E-2</c:v>
                </c:pt>
                <c:pt idx="2436">
                  <c:v>5.2630000000000003E-2</c:v>
                </c:pt>
                <c:pt idx="2437">
                  <c:v>5.2659999999999998E-2</c:v>
                </c:pt>
                <c:pt idx="2438">
                  <c:v>5.2679999999999998E-2</c:v>
                </c:pt>
                <c:pt idx="2439">
                  <c:v>5.271E-2</c:v>
                </c:pt>
                <c:pt idx="2440">
                  <c:v>5.2740000000000002E-2</c:v>
                </c:pt>
                <c:pt idx="2441">
                  <c:v>5.2760000000000001E-2</c:v>
                </c:pt>
                <c:pt idx="2442">
                  <c:v>5.2789999999999997E-2</c:v>
                </c:pt>
                <c:pt idx="2443">
                  <c:v>5.2830000000000002E-2</c:v>
                </c:pt>
                <c:pt idx="2444">
                  <c:v>5.2850000000000001E-2</c:v>
                </c:pt>
                <c:pt idx="2445">
                  <c:v>5.287E-2</c:v>
                </c:pt>
                <c:pt idx="2446">
                  <c:v>5.2909999999999999E-2</c:v>
                </c:pt>
                <c:pt idx="2447">
                  <c:v>5.2929999999999998E-2</c:v>
                </c:pt>
                <c:pt idx="2448">
                  <c:v>5.296E-2</c:v>
                </c:pt>
                <c:pt idx="2449">
                  <c:v>5.2979999999999999E-2</c:v>
                </c:pt>
                <c:pt idx="2450">
                  <c:v>5.3019999999999998E-2</c:v>
                </c:pt>
                <c:pt idx="2451">
                  <c:v>5.305E-2</c:v>
                </c:pt>
                <c:pt idx="2452">
                  <c:v>5.3069999999999999E-2</c:v>
                </c:pt>
                <c:pt idx="2453">
                  <c:v>5.3100000000000001E-2</c:v>
                </c:pt>
                <c:pt idx="2454">
                  <c:v>5.3129999999999997E-2</c:v>
                </c:pt>
                <c:pt idx="2455">
                  <c:v>5.3150000000000003E-2</c:v>
                </c:pt>
                <c:pt idx="2456">
                  <c:v>5.3179999999999998E-2</c:v>
                </c:pt>
                <c:pt idx="2457">
                  <c:v>5.321E-2</c:v>
                </c:pt>
                <c:pt idx="2458">
                  <c:v>5.3249999999999999E-2</c:v>
                </c:pt>
                <c:pt idx="2459">
                  <c:v>5.3260000000000002E-2</c:v>
                </c:pt>
                <c:pt idx="2460">
                  <c:v>5.3289999999999997E-2</c:v>
                </c:pt>
                <c:pt idx="2461">
                  <c:v>5.3330000000000002E-2</c:v>
                </c:pt>
                <c:pt idx="2462">
                  <c:v>5.3350000000000002E-2</c:v>
                </c:pt>
                <c:pt idx="2463">
                  <c:v>5.3370000000000001E-2</c:v>
                </c:pt>
                <c:pt idx="2464">
                  <c:v>5.3409999999999999E-2</c:v>
                </c:pt>
                <c:pt idx="2465">
                  <c:v>5.3440000000000001E-2</c:v>
                </c:pt>
                <c:pt idx="2466">
                  <c:v>5.3460000000000001E-2</c:v>
                </c:pt>
                <c:pt idx="2467">
                  <c:v>5.348E-2</c:v>
                </c:pt>
                <c:pt idx="2468">
                  <c:v>5.3519999999999998E-2</c:v>
                </c:pt>
                <c:pt idx="2469">
                  <c:v>5.3539999999999997E-2</c:v>
                </c:pt>
                <c:pt idx="2470">
                  <c:v>5.357E-2</c:v>
                </c:pt>
                <c:pt idx="2471">
                  <c:v>5.3600000000000002E-2</c:v>
                </c:pt>
                <c:pt idx="2472">
                  <c:v>5.3629999999999997E-2</c:v>
                </c:pt>
                <c:pt idx="2473">
                  <c:v>5.3659999999999999E-2</c:v>
                </c:pt>
                <c:pt idx="2474">
                  <c:v>5.3679999999999999E-2</c:v>
                </c:pt>
                <c:pt idx="2475">
                  <c:v>5.3719999999999997E-2</c:v>
                </c:pt>
                <c:pt idx="2476">
                  <c:v>5.3740000000000003E-2</c:v>
                </c:pt>
                <c:pt idx="2477">
                  <c:v>5.3760000000000002E-2</c:v>
                </c:pt>
                <c:pt idx="2478">
                  <c:v>5.3789999999999998E-2</c:v>
                </c:pt>
                <c:pt idx="2479">
                  <c:v>5.3830000000000003E-2</c:v>
                </c:pt>
                <c:pt idx="2480">
                  <c:v>5.3850000000000002E-2</c:v>
                </c:pt>
                <c:pt idx="2481">
                  <c:v>5.3870000000000001E-2</c:v>
                </c:pt>
                <c:pt idx="2482">
                  <c:v>5.391E-2</c:v>
                </c:pt>
                <c:pt idx="2483">
                  <c:v>5.3929999999999999E-2</c:v>
                </c:pt>
                <c:pt idx="2484">
                  <c:v>5.3960000000000001E-2</c:v>
                </c:pt>
                <c:pt idx="2485">
                  <c:v>5.398E-2</c:v>
                </c:pt>
                <c:pt idx="2486">
                  <c:v>5.4019999999999999E-2</c:v>
                </c:pt>
                <c:pt idx="2487">
                  <c:v>5.4050000000000001E-2</c:v>
                </c:pt>
                <c:pt idx="2488">
                  <c:v>5.407E-2</c:v>
                </c:pt>
                <c:pt idx="2489">
                  <c:v>5.4100000000000002E-2</c:v>
                </c:pt>
                <c:pt idx="2490">
                  <c:v>5.4129999999999998E-2</c:v>
                </c:pt>
                <c:pt idx="2491">
                  <c:v>5.4149999999999997E-2</c:v>
                </c:pt>
                <c:pt idx="2492">
                  <c:v>5.4179999999999999E-2</c:v>
                </c:pt>
                <c:pt idx="2493">
                  <c:v>5.4210000000000001E-2</c:v>
                </c:pt>
                <c:pt idx="2494">
                  <c:v>5.4239999999999997E-2</c:v>
                </c:pt>
                <c:pt idx="2495">
                  <c:v>5.4260000000000003E-2</c:v>
                </c:pt>
                <c:pt idx="2496">
                  <c:v>5.4289999999999998E-2</c:v>
                </c:pt>
                <c:pt idx="2497">
                  <c:v>5.432E-2</c:v>
                </c:pt>
                <c:pt idx="2498">
                  <c:v>5.4350000000000002E-2</c:v>
                </c:pt>
                <c:pt idx="2499">
                  <c:v>5.4370000000000002E-2</c:v>
                </c:pt>
                <c:pt idx="2500">
                  <c:v>5.441E-2</c:v>
                </c:pt>
                <c:pt idx="2501">
                  <c:v>5.4440000000000002E-2</c:v>
                </c:pt>
                <c:pt idx="2502">
                  <c:v>5.4460000000000001E-2</c:v>
                </c:pt>
                <c:pt idx="2503">
                  <c:v>5.4489999999999997E-2</c:v>
                </c:pt>
                <c:pt idx="2504">
                  <c:v>5.4519999999999999E-2</c:v>
                </c:pt>
                <c:pt idx="2505">
                  <c:v>5.4539999999999998E-2</c:v>
                </c:pt>
                <c:pt idx="2506">
                  <c:v>5.457E-2</c:v>
                </c:pt>
                <c:pt idx="2507">
                  <c:v>5.4600000000000003E-2</c:v>
                </c:pt>
                <c:pt idx="2508">
                  <c:v>5.4629999999999998E-2</c:v>
                </c:pt>
                <c:pt idx="2509">
                  <c:v>5.4649999999999997E-2</c:v>
                </c:pt>
                <c:pt idx="2510">
                  <c:v>5.4679999999999999E-2</c:v>
                </c:pt>
                <c:pt idx="2511">
                  <c:v>5.4719999999999998E-2</c:v>
                </c:pt>
                <c:pt idx="2512">
                  <c:v>5.4739999999999997E-2</c:v>
                </c:pt>
                <c:pt idx="2513">
                  <c:v>5.4760000000000003E-2</c:v>
                </c:pt>
                <c:pt idx="2514">
                  <c:v>5.4789999999999998E-2</c:v>
                </c:pt>
                <c:pt idx="2515">
                  <c:v>5.4829999999999997E-2</c:v>
                </c:pt>
                <c:pt idx="2516">
                  <c:v>5.4850000000000003E-2</c:v>
                </c:pt>
                <c:pt idx="2517">
                  <c:v>5.4870000000000002E-2</c:v>
                </c:pt>
                <c:pt idx="2518">
                  <c:v>5.491E-2</c:v>
                </c:pt>
                <c:pt idx="2519">
                  <c:v>5.493E-2</c:v>
                </c:pt>
                <c:pt idx="2520">
                  <c:v>5.4960000000000002E-2</c:v>
                </c:pt>
                <c:pt idx="2521">
                  <c:v>5.4989999999999997E-2</c:v>
                </c:pt>
                <c:pt idx="2522">
                  <c:v>5.5019999999999999E-2</c:v>
                </c:pt>
                <c:pt idx="2523">
                  <c:v>5.5050000000000002E-2</c:v>
                </c:pt>
                <c:pt idx="2524">
                  <c:v>5.5070000000000001E-2</c:v>
                </c:pt>
                <c:pt idx="2525">
                  <c:v>5.5100000000000003E-2</c:v>
                </c:pt>
                <c:pt idx="2526">
                  <c:v>5.5129999999999998E-2</c:v>
                </c:pt>
                <c:pt idx="2527">
                  <c:v>5.5149999999999998E-2</c:v>
                </c:pt>
                <c:pt idx="2528">
                  <c:v>5.518E-2</c:v>
                </c:pt>
                <c:pt idx="2529">
                  <c:v>5.5219999999999998E-2</c:v>
                </c:pt>
                <c:pt idx="2530">
                  <c:v>5.5239999999999997E-2</c:v>
                </c:pt>
                <c:pt idx="2531">
                  <c:v>5.5259999999999997E-2</c:v>
                </c:pt>
                <c:pt idx="2532">
                  <c:v>5.5300000000000002E-2</c:v>
                </c:pt>
                <c:pt idx="2533">
                  <c:v>5.5320000000000001E-2</c:v>
                </c:pt>
                <c:pt idx="2534">
                  <c:v>5.5350000000000003E-2</c:v>
                </c:pt>
                <c:pt idx="2535">
                  <c:v>5.5370000000000003E-2</c:v>
                </c:pt>
                <c:pt idx="2536">
                  <c:v>5.5410000000000001E-2</c:v>
                </c:pt>
                <c:pt idx="2537">
                  <c:v>5.5440000000000003E-2</c:v>
                </c:pt>
                <c:pt idx="2538">
                  <c:v>5.5460000000000002E-2</c:v>
                </c:pt>
                <c:pt idx="2539">
                  <c:v>5.5489999999999998E-2</c:v>
                </c:pt>
                <c:pt idx="2540">
                  <c:v>5.552E-2</c:v>
                </c:pt>
                <c:pt idx="2541">
                  <c:v>5.5539999999999999E-2</c:v>
                </c:pt>
                <c:pt idx="2542">
                  <c:v>5.5570000000000001E-2</c:v>
                </c:pt>
                <c:pt idx="2543">
                  <c:v>5.561E-2</c:v>
                </c:pt>
                <c:pt idx="2544">
                  <c:v>5.5629999999999999E-2</c:v>
                </c:pt>
                <c:pt idx="2545">
                  <c:v>5.5649999999999998E-2</c:v>
                </c:pt>
                <c:pt idx="2546">
                  <c:v>5.568E-2</c:v>
                </c:pt>
                <c:pt idx="2547">
                  <c:v>5.5710000000000003E-2</c:v>
                </c:pt>
                <c:pt idx="2548">
                  <c:v>5.5739999999999998E-2</c:v>
                </c:pt>
                <c:pt idx="2549">
                  <c:v>5.5759999999999997E-2</c:v>
                </c:pt>
                <c:pt idx="2550">
                  <c:v>5.5800000000000002E-2</c:v>
                </c:pt>
                <c:pt idx="2551">
                  <c:v>5.5829999999999998E-2</c:v>
                </c:pt>
                <c:pt idx="2552">
                  <c:v>5.5849999999999997E-2</c:v>
                </c:pt>
                <c:pt idx="2553">
                  <c:v>5.5879999999999999E-2</c:v>
                </c:pt>
                <c:pt idx="2554">
                  <c:v>5.5910000000000001E-2</c:v>
                </c:pt>
                <c:pt idx="2555">
                  <c:v>5.5930000000000001E-2</c:v>
                </c:pt>
                <c:pt idx="2556">
                  <c:v>5.5960000000000003E-2</c:v>
                </c:pt>
                <c:pt idx="2557">
                  <c:v>5.5989999999999998E-2</c:v>
                </c:pt>
                <c:pt idx="2558">
                  <c:v>5.602E-2</c:v>
                </c:pt>
                <c:pt idx="2559">
                  <c:v>5.604E-2</c:v>
                </c:pt>
                <c:pt idx="2560">
                  <c:v>5.6070000000000002E-2</c:v>
                </c:pt>
                <c:pt idx="2561">
                  <c:v>5.6099999999999997E-2</c:v>
                </c:pt>
                <c:pt idx="2562">
                  <c:v>5.6129999999999999E-2</c:v>
                </c:pt>
                <c:pt idx="2563">
                  <c:v>5.6149999999999999E-2</c:v>
                </c:pt>
                <c:pt idx="2564">
                  <c:v>5.6180000000000001E-2</c:v>
                </c:pt>
                <c:pt idx="2565">
                  <c:v>5.6219999999999999E-2</c:v>
                </c:pt>
                <c:pt idx="2566">
                  <c:v>5.6239999999999998E-2</c:v>
                </c:pt>
                <c:pt idx="2567">
                  <c:v>5.6259999999999998E-2</c:v>
                </c:pt>
                <c:pt idx="2568">
                  <c:v>5.6300000000000003E-2</c:v>
                </c:pt>
                <c:pt idx="2569">
                  <c:v>5.6320000000000002E-2</c:v>
                </c:pt>
                <c:pt idx="2570">
                  <c:v>5.6349999999999997E-2</c:v>
                </c:pt>
                <c:pt idx="2571">
                  <c:v>5.638E-2</c:v>
                </c:pt>
                <c:pt idx="2572">
                  <c:v>5.6410000000000002E-2</c:v>
                </c:pt>
                <c:pt idx="2573">
                  <c:v>5.6430000000000001E-2</c:v>
                </c:pt>
                <c:pt idx="2574">
                  <c:v>5.645E-2</c:v>
                </c:pt>
                <c:pt idx="2575">
                  <c:v>5.6489999999999999E-2</c:v>
                </c:pt>
                <c:pt idx="2576">
                  <c:v>5.6509999999999998E-2</c:v>
                </c:pt>
                <c:pt idx="2577">
                  <c:v>5.654E-2</c:v>
                </c:pt>
                <c:pt idx="2578">
                  <c:v>5.6570000000000002E-2</c:v>
                </c:pt>
                <c:pt idx="2579">
                  <c:v>5.6610000000000001E-2</c:v>
                </c:pt>
                <c:pt idx="2580">
                  <c:v>5.663E-2</c:v>
                </c:pt>
                <c:pt idx="2581">
                  <c:v>5.6649999999999999E-2</c:v>
                </c:pt>
                <c:pt idx="2582">
                  <c:v>5.6689999999999997E-2</c:v>
                </c:pt>
                <c:pt idx="2583">
                  <c:v>5.6710000000000003E-2</c:v>
                </c:pt>
                <c:pt idx="2584">
                  <c:v>5.6739999999999999E-2</c:v>
                </c:pt>
                <c:pt idx="2585">
                  <c:v>5.6759999999999998E-2</c:v>
                </c:pt>
                <c:pt idx="2586">
                  <c:v>5.6800000000000003E-2</c:v>
                </c:pt>
                <c:pt idx="2587">
                  <c:v>5.6829999999999999E-2</c:v>
                </c:pt>
                <c:pt idx="2588">
                  <c:v>5.6849999999999998E-2</c:v>
                </c:pt>
                <c:pt idx="2589">
                  <c:v>5.688E-2</c:v>
                </c:pt>
                <c:pt idx="2590">
                  <c:v>5.6899999999999999E-2</c:v>
                </c:pt>
                <c:pt idx="2591">
                  <c:v>5.6930000000000001E-2</c:v>
                </c:pt>
                <c:pt idx="2592">
                  <c:v>5.6959999999999997E-2</c:v>
                </c:pt>
                <c:pt idx="2593">
                  <c:v>5.6989999999999999E-2</c:v>
                </c:pt>
                <c:pt idx="2594">
                  <c:v>5.7020000000000001E-2</c:v>
                </c:pt>
                <c:pt idx="2595">
                  <c:v>5.704E-2</c:v>
                </c:pt>
                <c:pt idx="2596">
                  <c:v>5.7070000000000003E-2</c:v>
                </c:pt>
                <c:pt idx="2597">
                  <c:v>5.7099999999999998E-2</c:v>
                </c:pt>
                <c:pt idx="2598">
                  <c:v>5.713E-2</c:v>
                </c:pt>
                <c:pt idx="2599">
                  <c:v>5.7149999999999999E-2</c:v>
                </c:pt>
                <c:pt idx="2600">
                  <c:v>5.7189999999999998E-2</c:v>
                </c:pt>
                <c:pt idx="2601">
                  <c:v>5.722E-2</c:v>
                </c:pt>
                <c:pt idx="2602">
                  <c:v>5.7239999999999999E-2</c:v>
                </c:pt>
                <c:pt idx="2603">
                  <c:v>5.7259999999999998E-2</c:v>
                </c:pt>
                <c:pt idx="2604">
                  <c:v>5.7299999999999997E-2</c:v>
                </c:pt>
                <c:pt idx="2605">
                  <c:v>5.7320000000000003E-2</c:v>
                </c:pt>
                <c:pt idx="2606">
                  <c:v>5.7349999999999998E-2</c:v>
                </c:pt>
                <c:pt idx="2607">
                  <c:v>5.738E-2</c:v>
                </c:pt>
                <c:pt idx="2608">
                  <c:v>5.7410000000000003E-2</c:v>
                </c:pt>
                <c:pt idx="2609">
                  <c:v>5.7430000000000002E-2</c:v>
                </c:pt>
                <c:pt idx="2610">
                  <c:v>5.7459999999999997E-2</c:v>
                </c:pt>
                <c:pt idx="2611">
                  <c:v>5.7489999999999999E-2</c:v>
                </c:pt>
                <c:pt idx="2612">
                  <c:v>5.7509999999999999E-2</c:v>
                </c:pt>
                <c:pt idx="2613">
                  <c:v>5.7540000000000001E-2</c:v>
                </c:pt>
                <c:pt idx="2614">
                  <c:v>5.7570000000000003E-2</c:v>
                </c:pt>
                <c:pt idx="2615">
                  <c:v>5.7599999999999998E-2</c:v>
                </c:pt>
                <c:pt idx="2616">
                  <c:v>5.7630000000000001E-2</c:v>
                </c:pt>
                <c:pt idx="2617">
                  <c:v>5.765E-2</c:v>
                </c:pt>
                <c:pt idx="2618">
                  <c:v>5.7689999999999998E-2</c:v>
                </c:pt>
                <c:pt idx="2619">
                  <c:v>5.7709999999999997E-2</c:v>
                </c:pt>
                <c:pt idx="2620">
                  <c:v>5.774E-2</c:v>
                </c:pt>
                <c:pt idx="2621">
                  <c:v>5.7759999999999999E-2</c:v>
                </c:pt>
                <c:pt idx="2622">
                  <c:v>5.7799999999999997E-2</c:v>
                </c:pt>
                <c:pt idx="2623">
                  <c:v>5.7820000000000003E-2</c:v>
                </c:pt>
                <c:pt idx="2624">
                  <c:v>5.7849999999999999E-2</c:v>
                </c:pt>
                <c:pt idx="2625">
                  <c:v>5.7880000000000001E-2</c:v>
                </c:pt>
                <c:pt idx="2626">
                  <c:v>5.79E-2</c:v>
                </c:pt>
                <c:pt idx="2627">
                  <c:v>5.7930000000000002E-2</c:v>
                </c:pt>
                <c:pt idx="2628">
                  <c:v>5.7959999999999998E-2</c:v>
                </c:pt>
                <c:pt idx="2629">
                  <c:v>5.8000000000000003E-2</c:v>
                </c:pt>
                <c:pt idx="2630">
                  <c:v>5.8020000000000002E-2</c:v>
                </c:pt>
                <c:pt idx="2631">
                  <c:v>5.8040000000000001E-2</c:v>
                </c:pt>
                <c:pt idx="2632">
                  <c:v>5.808E-2</c:v>
                </c:pt>
                <c:pt idx="2633">
                  <c:v>5.8099999999999999E-2</c:v>
                </c:pt>
                <c:pt idx="2634">
                  <c:v>5.8119999999999998E-2</c:v>
                </c:pt>
                <c:pt idx="2635">
                  <c:v>5.815E-2</c:v>
                </c:pt>
                <c:pt idx="2636">
                  <c:v>5.8189999999999999E-2</c:v>
                </c:pt>
                <c:pt idx="2637">
                  <c:v>5.8209999999999998E-2</c:v>
                </c:pt>
                <c:pt idx="2638">
                  <c:v>5.8229999999999997E-2</c:v>
                </c:pt>
                <c:pt idx="2639">
                  <c:v>5.8270000000000002E-2</c:v>
                </c:pt>
                <c:pt idx="2640">
                  <c:v>5.8290000000000002E-2</c:v>
                </c:pt>
                <c:pt idx="2641">
                  <c:v>5.8319999999999997E-2</c:v>
                </c:pt>
                <c:pt idx="2642">
                  <c:v>5.8349999999999999E-2</c:v>
                </c:pt>
                <c:pt idx="2643">
                  <c:v>5.8380000000000001E-2</c:v>
                </c:pt>
                <c:pt idx="2644">
                  <c:v>5.8409999999999997E-2</c:v>
                </c:pt>
                <c:pt idx="2645">
                  <c:v>5.8430000000000003E-2</c:v>
                </c:pt>
                <c:pt idx="2646">
                  <c:v>5.8459999999999998E-2</c:v>
                </c:pt>
                <c:pt idx="2647">
                  <c:v>5.849E-2</c:v>
                </c:pt>
                <c:pt idx="2648">
                  <c:v>5.851E-2</c:v>
                </c:pt>
                <c:pt idx="2649">
                  <c:v>5.8540000000000002E-2</c:v>
                </c:pt>
                <c:pt idx="2650">
                  <c:v>5.858E-2</c:v>
                </c:pt>
                <c:pt idx="2651">
                  <c:v>5.8610000000000002E-2</c:v>
                </c:pt>
                <c:pt idx="2652">
                  <c:v>5.8619999999999998E-2</c:v>
                </c:pt>
                <c:pt idx="2653">
                  <c:v>5.8650000000000001E-2</c:v>
                </c:pt>
                <c:pt idx="2654">
                  <c:v>5.8680000000000003E-2</c:v>
                </c:pt>
                <c:pt idx="2655">
                  <c:v>5.8709999999999998E-2</c:v>
                </c:pt>
                <c:pt idx="2656">
                  <c:v>5.8729999999999997E-2</c:v>
                </c:pt>
                <c:pt idx="2657">
                  <c:v>5.8770000000000003E-2</c:v>
                </c:pt>
                <c:pt idx="2658">
                  <c:v>5.8799999999999998E-2</c:v>
                </c:pt>
                <c:pt idx="2659">
                  <c:v>5.8819999999999997E-2</c:v>
                </c:pt>
                <c:pt idx="2660">
                  <c:v>5.885E-2</c:v>
                </c:pt>
                <c:pt idx="2661">
                  <c:v>5.8880000000000002E-2</c:v>
                </c:pt>
                <c:pt idx="2662">
                  <c:v>5.8900000000000001E-2</c:v>
                </c:pt>
                <c:pt idx="2663">
                  <c:v>5.8930000000000003E-2</c:v>
                </c:pt>
                <c:pt idx="2664">
                  <c:v>5.8959999999999999E-2</c:v>
                </c:pt>
                <c:pt idx="2665">
                  <c:v>5.8990000000000001E-2</c:v>
                </c:pt>
                <c:pt idx="2666">
                  <c:v>5.9020000000000003E-2</c:v>
                </c:pt>
                <c:pt idx="2667">
                  <c:v>5.9040000000000002E-2</c:v>
                </c:pt>
                <c:pt idx="2668">
                  <c:v>5.9080000000000001E-2</c:v>
                </c:pt>
                <c:pt idx="2669">
                  <c:v>5.91E-2</c:v>
                </c:pt>
                <c:pt idx="2670">
                  <c:v>5.9119999999999999E-2</c:v>
                </c:pt>
                <c:pt idx="2671">
                  <c:v>5.9150000000000001E-2</c:v>
                </c:pt>
                <c:pt idx="2672">
                  <c:v>5.919E-2</c:v>
                </c:pt>
                <c:pt idx="2673">
                  <c:v>5.9209999999999999E-2</c:v>
                </c:pt>
                <c:pt idx="2674">
                  <c:v>5.9229999999999998E-2</c:v>
                </c:pt>
                <c:pt idx="2675">
                  <c:v>5.9270000000000003E-2</c:v>
                </c:pt>
                <c:pt idx="2676">
                  <c:v>5.9290000000000002E-2</c:v>
                </c:pt>
                <c:pt idx="2677">
                  <c:v>5.9319999999999998E-2</c:v>
                </c:pt>
                <c:pt idx="2678">
                  <c:v>5.935E-2</c:v>
                </c:pt>
                <c:pt idx="2679">
                  <c:v>5.9380000000000002E-2</c:v>
                </c:pt>
                <c:pt idx="2680">
                  <c:v>5.9409999999999998E-2</c:v>
                </c:pt>
                <c:pt idx="2681">
                  <c:v>5.9429999999999997E-2</c:v>
                </c:pt>
                <c:pt idx="2682">
                  <c:v>5.9459999999999999E-2</c:v>
                </c:pt>
                <c:pt idx="2683">
                  <c:v>5.9490000000000001E-2</c:v>
                </c:pt>
                <c:pt idx="2684">
                  <c:v>5.951E-2</c:v>
                </c:pt>
                <c:pt idx="2685">
                  <c:v>5.9540000000000003E-2</c:v>
                </c:pt>
                <c:pt idx="2686">
                  <c:v>5.9580000000000001E-2</c:v>
                </c:pt>
                <c:pt idx="2687">
                  <c:v>5.96E-2</c:v>
                </c:pt>
                <c:pt idx="2688">
                  <c:v>5.9619999999999999E-2</c:v>
                </c:pt>
                <c:pt idx="2689">
                  <c:v>5.9659999999999998E-2</c:v>
                </c:pt>
                <c:pt idx="2690">
                  <c:v>5.9679999999999997E-2</c:v>
                </c:pt>
                <c:pt idx="2691">
                  <c:v>5.9709999999999999E-2</c:v>
                </c:pt>
                <c:pt idx="2692">
                  <c:v>5.9729999999999998E-2</c:v>
                </c:pt>
                <c:pt idx="2693">
                  <c:v>5.9769999999999997E-2</c:v>
                </c:pt>
                <c:pt idx="2694">
                  <c:v>5.9799999999999999E-2</c:v>
                </c:pt>
                <c:pt idx="2695">
                  <c:v>5.9819999999999998E-2</c:v>
                </c:pt>
                <c:pt idx="2696">
                  <c:v>5.985E-2</c:v>
                </c:pt>
                <c:pt idx="2697">
                  <c:v>5.9880000000000003E-2</c:v>
                </c:pt>
                <c:pt idx="2698">
                  <c:v>5.9900000000000002E-2</c:v>
                </c:pt>
                <c:pt idx="2699">
                  <c:v>5.9929999999999997E-2</c:v>
                </c:pt>
                <c:pt idx="2700">
                  <c:v>5.9959999999999999E-2</c:v>
                </c:pt>
                <c:pt idx="2701">
                  <c:v>5.9990000000000002E-2</c:v>
                </c:pt>
                <c:pt idx="2702">
                  <c:v>6.0010000000000001E-2</c:v>
                </c:pt>
                <c:pt idx="2703">
                  <c:v>6.0040000000000003E-2</c:v>
                </c:pt>
                <c:pt idx="2704">
                  <c:v>6.0069999999999998E-2</c:v>
                </c:pt>
                <c:pt idx="2705">
                  <c:v>6.0100000000000001E-2</c:v>
                </c:pt>
                <c:pt idx="2706">
                  <c:v>6.012E-2</c:v>
                </c:pt>
                <c:pt idx="2707">
                  <c:v>6.0159999999999998E-2</c:v>
                </c:pt>
                <c:pt idx="2708">
                  <c:v>6.019E-2</c:v>
                </c:pt>
                <c:pt idx="2709">
                  <c:v>6.021E-2</c:v>
                </c:pt>
                <c:pt idx="2710">
                  <c:v>6.0229999999999999E-2</c:v>
                </c:pt>
                <c:pt idx="2711">
                  <c:v>6.0269999999999997E-2</c:v>
                </c:pt>
                <c:pt idx="2712">
                  <c:v>6.0290000000000003E-2</c:v>
                </c:pt>
                <c:pt idx="2713">
                  <c:v>6.0319999999999999E-2</c:v>
                </c:pt>
                <c:pt idx="2714">
                  <c:v>6.0350000000000001E-2</c:v>
                </c:pt>
                <c:pt idx="2715">
                  <c:v>6.0380000000000003E-2</c:v>
                </c:pt>
                <c:pt idx="2716">
                  <c:v>6.0409999999999998E-2</c:v>
                </c:pt>
                <c:pt idx="2717">
                  <c:v>6.0429999999999998E-2</c:v>
                </c:pt>
                <c:pt idx="2718">
                  <c:v>6.046E-2</c:v>
                </c:pt>
                <c:pt idx="2719">
                  <c:v>6.0490000000000002E-2</c:v>
                </c:pt>
                <c:pt idx="2720">
                  <c:v>6.0510000000000001E-2</c:v>
                </c:pt>
                <c:pt idx="2721">
                  <c:v>6.0539999999999997E-2</c:v>
                </c:pt>
                <c:pt idx="2722">
                  <c:v>6.0580000000000002E-2</c:v>
                </c:pt>
                <c:pt idx="2723">
                  <c:v>6.0600000000000001E-2</c:v>
                </c:pt>
                <c:pt idx="2724">
                  <c:v>6.062E-2</c:v>
                </c:pt>
                <c:pt idx="2725">
                  <c:v>6.0659999999999999E-2</c:v>
                </c:pt>
                <c:pt idx="2726">
                  <c:v>6.0679999999999998E-2</c:v>
                </c:pt>
                <c:pt idx="2727">
                  <c:v>6.071E-2</c:v>
                </c:pt>
                <c:pt idx="2728">
                  <c:v>6.0729999999999999E-2</c:v>
                </c:pt>
                <c:pt idx="2729">
                  <c:v>6.0769999999999998E-2</c:v>
                </c:pt>
                <c:pt idx="2730">
                  <c:v>6.08E-2</c:v>
                </c:pt>
                <c:pt idx="2731">
                  <c:v>6.0819999999999999E-2</c:v>
                </c:pt>
                <c:pt idx="2732">
                  <c:v>6.0850000000000001E-2</c:v>
                </c:pt>
                <c:pt idx="2733">
                  <c:v>6.0879999999999997E-2</c:v>
                </c:pt>
                <c:pt idx="2734">
                  <c:v>6.0900000000000003E-2</c:v>
                </c:pt>
                <c:pt idx="2735">
                  <c:v>6.0929999999999998E-2</c:v>
                </c:pt>
                <c:pt idx="2736">
                  <c:v>6.0970000000000003E-2</c:v>
                </c:pt>
                <c:pt idx="2737">
                  <c:v>6.0990000000000003E-2</c:v>
                </c:pt>
                <c:pt idx="2738">
                  <c:v>6.1010000000000002E-2</c:v>
                </c:pt>
                <c:pt idx="2739">
                  <c:v>6.105E-2</c:v>
                </c:pt>
                <c:pt idx="2740">
                  <c:v>6.1069999999999999E-2</c:v>
                </c:pt>
                <c:pt idx="2741">
                  <c:v>6.1100000000000002E-2</c:v>
                </c:pt>
                <c:pt idx="2742">
                  <c:v>6.1120000000000001E-2</c:v>
                </c:pt>
                <c:pt idx="2743">
                  <c:v>6.1159999999999999E-2</c:v>
                </c:pt>
                <c:pt idx="2744">
                  <c:v>6.1190000000000001E-2</c:v>
                </c:pt>
                <c:pt idx="2745">
                  <c:v>6.1210000000000001E-2</c:v>
                </c:pt>
                <c:pt idx="2746">
                  <c:v>6.1240000000000003E-2</c:v>
                </c:pt>
                <c:pt idx="2747">
                  <c:v>6.1269999999999998E-2</c:v>
                </c:pt>
                <c:pt idx="2748">
                  <c:v>6.1289999999999997E-2</c:v>
                </c:pt>
                <c:pt idx="2749">
                  <c:v>6.132E-2</c:v>
                </c:pt>
                <c:pt idx="2750">
                  <c:v>6.1350000000000002E-2</c:v>
                </c:pt>
                <c:pt idx="2751">
                  <c:v>6.1379999999999997E-2</c:v>
                </c:pt>
                <c:pt idx="2752">
                  <c:v>6.1400000000000003E-2</c:v>
                </c:pt>
                <c:pt idx="2753">
                  <c:v>6.1429999999999998E-2</c:v>
                </c:pt>
                <c:pt idx="2754">
                  <c:v>6.1460000000000001E-2</c:v>
                </c:pt>
                <c:pt idx="2755">
                  <c:v>6.148E-2</c:v>
                </c:pt>
                <c:pt idx="2756">
                  <c:v>6.1510000000000002E-2</c:v>
                </c:pt>
                <c:pt idx="2757">
                  <c:v>6.1550000000000001E-2</c:v>
                </c:pt>
                <c:pt idx="2758">
                  <c:v>6.1580000000000003E-2</c:v>
                </c:pt>
                <c:pt idx="2759">
                  <c:v>6.1600000000000002E-2</c:v>
                </c:pt>
                <c:pt idx="2760">
                  <c:v>6.1620000000000001E-2</c:v>
                </c:pt>
                <c:pt idx="2761">
                  <c:v>6.166E-2</c:v>
                </c:pt>
                <c:pt idx="2762">
                  <c:v>6.1679999999999999E-2</c:v>
                </c:pt>
                <c:pt idx="2763">
                  <c:v>6.1710000000000001E-2</c:v>
                </c:pt>
                <c:pt idx="2764">
                  <c:v>6.1740000000000003E-2</c:v>
                </c:pt>
                <c:pt idx="2765">
                  <c:v>6.1769999999999999E-2</c:v>
                </c:pt>
                <c:pt idx="2766">
                  <c:v>6.1789999999999998E-2</c:v>
                </c:pt>
                <c:pt idx="2767">
                  <c:v>6.182E-2</c:v>
                </c:pt>
                <c:pt idx="2768">
                  <c:v>6.1850000000000002E-2</c:v>
                </c:pt>
                <c:pt idx="2769">
                  <c:v>6.1870000000000001E-2</c:v>
                </c:pt>
                <c:pt idx="2770">
                  <c:v>6.1899999999999997E-2</c:v>
                </c:pt>
                <c:pt idx="2771">
                  <c:v>6.1929999999999999E-2</c:v>
                </c:pt>
                <c:pt idx="2772">
                  <c:v>6.1969999999999997E-2</c:v>
                </c:pt>
                <c:pt idx="2773">
                  <c:v>6.1990000000000003E-2</c:v>
                </c:pt>
                <c:pt idx="2774">
                  <c:v>6.2010000000000003E-2</c:v>
                </c:pt>
                <c:pt idx="2775">
                  <c:v>6.2050000000000001E-2</c:v>
                </c:pt>
                <c:pt idx="2776">
                  <c:v>6.207E-2</c:v>
                </c:pt>
                <c:pt idx="2777">
                  <c:v>6.2100000000000002E-2</c:v>
                </c:pt>
                <c:pt idx="2778">
                  <c:v>6.2120000000000002E-2</c:v>
                </c:pt>
                <c:pt idx="2779">
                  <c:v>6.216E-2</c:v>
                </c:pt>
                <c:pt idx="2780">
                  <c:v>6.2190000000000002E-2</c:v>
                </c:pt>
                <c:pt idx="2781">
                  <c:v>6.2210000000000001E-2</c:v>
                </c:pt>
                <c:pt idx="2782">
                  <c:v>6.2239999999999997E-2</c:v>
                </c:pt>
                <c:pt idx="2783">
                  <c:v>6.2260000000000003E-2</c:v>
                </c:pt>
                <c:pt idx="2784">
                  <c:v>6.2289999999999998E-2</c:v>
                </c:pt>
                <c:pt idx="2785">
                  <c:v>6.232E-2</c:v>
                </c:pt>
                <c:pt idx="2786">
                  <c:v>6.2359999999999999E-2</c:v>
                </c:pt>
                <c:pt idx="2787">
                  <c:v>6.2379999999999998E-2</c:v>
                </c:pt>
                <c:pt idx="2788">
                  <c:v>6.2399999999999997E-2</c:v>
                </c:pt>
                <c:pt idx="2789">
                  <c:v>6.2429999999999999E-2</c:v>
                </c:pt>
                <c:pt idx="2790">
                  <c:v>6.2460000000000002E-2</c:v>
                </c:pt>
                <c:pt idx="2791">
                  <c:v>6.2489999999999997E-2</c:v>
                </c:pt>
                <c:pt idx="2792">
                  <c:v>6.2509999999999996E-2</c:v>
                </c:pt>
                <c:pt idx="2793">
                  <c:v>6.2549999999999994E-2</c:v>
                </c:pt>
                <c:pt idx="2794">
                  <c:v>6.2579999999999997E-2</c:v>
                </c:pt>
                <c:pt idx="2795">
                  <c:v>6.2600000000000003E-2</c:v>
                </c:pt>
                <c:pt idx="2796">
                  <c:v>6.2630000000000005E-2</c:v>
                </c:pt>
                <c:pt idx="2797">
                  <c:v>6.2659999999999993E-2</c:v>
                </c:pt>
                <c:pt idx="2798">
                  <c:v>6.268E-2</c:v>
                </c:pt>
                <c:pt idx="2799">
                  <c:v>6.2710000000000002E-2</c:v>
                </c:pt>
                <c:pt idx="2800">
                  <c:v>6.2740000000000004E-2</c:v>
                </c:pt>
                <c:pt idx="2801">
                  <c:v>6.2770000000000006E-2</c:v>
                </c:pt>
                <c:pt idx="2802">
                  <c:v>6.2789999999999999E-2</c:v>
                </c:pt>
                <c:pt idx="2803">
                  <c:v>6.2820000000000001E-2</c:v>
                </c:pt>
                <c:pt idx="2804">
                  <c:v>6.2850000000000003E-2</c:v>
                </c:pt>
                <c:pt idx="2805">
                  <c:v>6.2869999999999995E-2</c:v>
                </c:pt>
                <c:pt idx="2806">
                  <c:v>6.2899999999999998E-2</c:v>
                </c:pt>
                <c:pt idx="2807">
                  <c:v>6.2939999999999996E-2</c:v>
                </c:pt>
                <c:pt idx="2808">
                  <c:v>6.2969999999999998E-2</c:v>
                </c:pt>
                <c:pt idx="2809">
                  <c:v>6.2990000000000004E-2</c:v>
                </c:pt>
                <c:pt idx="2810">
                  <c:v>6.3009999999999997E-2</c:v>
                </c:pt>
                <c:pt idx="2811">
                  <c:v>6.3049999999999995E-2</c:v>
                </c:pt>
                <c:pt idx="2812">
                  <c:v>6.3070000000000001E-2</c:v>
                </c:pt>
                <c:pt idx="2813">
                  <c:v>6.3100000000000003E-2</c:v>
                </c:pt>
                <c:pt idx="2814">
                  <c:v>6.3130000000000006E-2</c:v>
                </c:pt>
                <c:pt idx="2815">
                  <c:v>6.3159999999999994E-2</c:v>
                </c:pt>
                <c:pt idx="2816">
                  <c:v>6.318E-2</c:v>
                </c:pt>
                <c:pt idx="2817">
                  <c:v>6.3210000000000002E-2</c:v>
                </c:pt>
                <c:pt idx="2818">
                  <c:v>6.3240000000000005E-2</c:v>
                </c:pt>
                <c:pt idx="2819">
                  <c:v>6.3259999999999997E-2</c:v>
                </c:pt>
                <c:pt idx="2820">
                  <c:v>6.3289999999999999E-2</c:v>
                </c:pt>
                <c:pt idx="2821">
                  <c:v>6.3320000000000001E-2</c:v>
                </c:pt>
                <c:pt idx="2822">
                  <c:v>6.336E-2</c:v>
                </c:pt>
                <c:pt idx="2823">
                  <c:v>6.3380000000000006E-2</c:v>
                </c:pt>
                <c:pt idx="2824">
                  <c:v>6.3399999999999998E-2</c:v>
                </c:pt>
                <c:pt idx="2825">
                  <c:v>6.3439999999999996E-2</c:v>
                </c:pt>
                <c:pt idx="2826">
                  <c:v>6.3460000000000003E-2</c:v>
                </c:pt>
                <c:pt idx="2827">
                  <c:v>6.3490000000000005E-2</c:v>
                </c:pt>
                <c:pt idx="2828">
                  <c:v>6.3509999999999997E-2</c:v>
                </c:pt>
                <c:pt idx="2829">
                  <c:v>6.3549999999999995E-2</c:v>
                </c:pt>
                <c:pt idx="2830">
                  <c:v>6.3570000000000002E-2</c:v>
                </c:pt>
                <c:pt idx="2831">
                  <c:v>6.3589999999999994E-2</c:v>
                </c:pt>
                <c:pt idx="2832">
                  <c:v>6.3630000000000006E-2</c:v>
                </c:pt>
                <c:pt idx="2833">
                  <c:v>6.3649999999999998E-2</c:v>
                </c:pt>
                <c:pt idx="2834">
                  <c:v>6.368E-2</c:v>
                </c:pt>
                <c:pt idx="2835">
                  <c:v>6.3710000000000003E-2</c:v>
                </c:pt>
                <c:pt idx="2836">
                  <c:v>6.3740000000000005E-2</c:v>
                </c:pt>
                <c:pt idx="2837">
                  <c:v>6.3769999999999993E-2</c:v>
                </c:pt>
                <c:pt idx="2838">
                  <c:v>6.3789999999999999E-2</c:v>
                </c:pt>
                <c:pt idx="2839">
                  <c:v>6.3820000000000002E-2</c:v>
                </c:pt>
                <c:pt idx="2840">
                  <c:v>6.3850000000000004E-2</c:v>
                </c:pt>
                <c:pt idx="2841">
                  <c:v>6.3880000000000006E-2</c:v>
                </c:pt>
                <c:pt idx="2842">
                  <c:v>6.3899999999999998E-2</c:v>
                </c:pt>
                <c:pt idx="2843">
                  <c:v>6.3939999999999997E-2</c:v>
                </c:pt>
                <c:pt idx="2844">
                  <c:v>6.3960000000000003E-2</c:v>
                </c:pt>
                <c:pt idx="2845">
                  <c:v>6.3979999999999995E-2</c:v>
                </c:pt>
                <c:pt idx="2846">
                  <c:v>6.4009999999999997E-2</c:v>
                </c:pt>
                <c:pt idx="2847">
                  <c:v>6.4049999999999996E-2</c:v>
                </c:pt>
                <c:pt idx="2848">
                  <c:v>6.4070000000000002E-2</c:v>
                </c:pt>
                <c:pt idx="2849">
                  <c:v>6.4100000000000004E-2</c:v>
                </c:pt>
                <c:pt idx="2850">
                  <c:v>6.4130000000000006E-2</c:v>
                </c:pt>
                <c:pt idx="2851">
                  <c:v>6.4159999999999995E-2</c:v>
                </c:pt>
                <c:pt idx="2852">
                  <c:v>6.4180000000000001E-2</c:v>
                </c:pt>
                <c:pt idx="2853">
                  <c:v>6.4210000000000003E-2</c:v>
                </c:pt>
                <c:pt idx="2854">
                  <c:v>6.4240000000000005E-2</c:v>
                </c:pt>
                <c:pt idx="2855">
                  <c:v>6.4259999999999998E-2</c:v>
                </c:pt>
                <c:pt idx="2856">
                  <c:v>6.429E-2</c:v>
                </c:pt>
                <c:pt idx="2857">
                  <c:v>6.4320000000000002E-2</c:v>
                </c:pt>
                <c:pt idx="2858">
                  <c:v>6.4360000000000001E-2</c:v>
                </c:pt>
                <c:pt idx="2859">
                  <c:v>6.4380000000000007E-2</c:v>
                </c:pt>
                <c:pt idx="2860">
                  <c:v>6.4399999999999999E-2</c:v>
                </c:pt>
                <c:pt idx="2861">
                  <c:v>6.4439999999999997E-2</c:v>
                </c:pt>
                <c:pt idx="2862">
                  <c:v>6.4460000000000003E-2</c:v>
                </c:pt>
                <c:pt idx="2863">
                  <c:v>6.4490000000000006E-2</c:v>
                </c:pt>
                <c:pt idx="2864">
                  <c:v>6.4519999999999994E-2</c:v>
                </c:pt>
                <c:pt idx="2865">
                  <c:v>6.4549999999999996E-2</c:v>
                </c:pt>
                <c:pt idx="2866">
                  <c:v>6.4570000000000002E-2</c:v>
                </c:pt>
                <c:pt idx="2867">
                  <c:v>6.4589999999999995E-2</c:v>
                </c:pt>
                <c:pt idx="2868">
                  <c:v>6.4630000000000007E-2</c:v>
                </c:pt>
                <c:pt idx="2869">
                  <c:v>6.4649999999999999E-2</c:v>
                </c:pt>
                <c:pt idx="2870">
                  <c:v>6.4680000000000001E-2</c:v>
                </c:pt>
                <c:pt idx="2871">
                  <c:v>6.4710000000000004E-2</c:v>
                </c:pt>
                <c:pt idx="2872">
                  <c:v>6.4740000000000006E-2</c:v>
                </c:pt>
                <c:pt idx="2873">
                  <c:v>6.4769999999999994E-2</c:v>
                </c:pt>
                <c:pt idx="2874">
                  <c:v>6.479E-2</c:v>
                </c:pt>
                <c:pt idx="2875">
                  <c:v>6.4829999999999999E-2</c:v>
                </c:pt>
                <c:pt idx="2876">
                  <c:v>6.4850000000000005E-2</c:v>
                </c:pt>
                <c:pt idx="2877">
                  <c:v>6.4879999999999993E-2</c:v>
                </c:pt>
                <c:pt idx="2878">
                  <c:v>6.4899999999999999E-2</c:v>
                </c:pt>
                <c:pt idx="2879">
                  <c:v>6.4939999999999998E-2</c:v>
                </c:pt>
                <c:pt idx="2880">
                  <c:v>6.4960000000000004E-2</c:v>
                </c:pt>
                <c:pt idx="2881">
                  <c:v>6.4979999999999996E-2</c:v>
                </c:pt>
                <c:pt idx="2882">
                  <c:v>6.5019999999999994E-2</c:v>
                </c:pt>
                <c:pt idx="2883">
                  <c:v>6.5040000000000001E-2</c:v>
                </c:pt>
                <c:pt idx="2884">
                  <c:v>6.5070000000000003E-2</c:v>
                </c:pt>
                <c:pt idx="2885">
                  <c:v>6.5100000000000005E-2</c:v>
                </c:pt>
                <c:pt idx="2886">
                  <c:v>6.5129999999999993E-2</c:v>
                </c:pt>
                <c:pt idx="2887">
                  <c:v>6.5159999999999996E-2</c:v>
                </c:pt>
                <c:pt idx="2888">
                  <c:v>6.5180000000000002E-2</c:v>
                </c:pt>
                <c:pt idx="2889">
                  <c:v>6.5210000000000004E-2</c:v>
                </c:pt>
                <c:pt idx="2890">
                  <c:v>6.5240000000000006E-2</c:v>
                </c:pt>
                <c:pt idx="2891">
                  <c:v>6.5259999999999999E-2</c:v>
                </c:pt>
                <c:pt idx="2892">
                  <c:v>6.5290000000000001E-2</c:v>
                </c:pt>
                <c:pt idx="2893">
                  <c:v>6.5329999999999999E-2</c:v>
                </c:pt>
                <c:pt idx="2894">
                  <c:v>6.5350000000000005E-2</c:v>
                </c:pt>
                <c:pt idx="2895">
                  <c:v>6.5369999999999998E-2</c:v>
                </c:pt>
                <c:pt idx="2896">
                  <c:v>6.54E-2</c:v>
                </c:pt>
                <c:pt idx="2897">
                  <c:v>6.5430000000000002E-2</c:v>
                </c:pt>
                <c:pt idx="2898">
                  <c:v>6.5460000000000004E-2</c:v>
                </c:pt>
                <c:pt idx="2899">
                  <c:v>6.5479999999999997E-2</c:v>
                </c:pt>
                <c:pt idx="2900">
                  <c:v>6.5519999999999995E-2</c:v>
                </c:pt>
                <c:pt idx="2901">
                  <c:v>6.5549999999999997E-2</c:v>
                </c:pt>
                <c:pt idx="2902">
                  <c:v>6.5570000000000003E-2</c:v>
                </c:pt>
                <c:pt idx="2903">
                  <c:v>6.5600000000000006E-2</c:v>
                </c:pt>
                <c:pt idx="2904">
                  <c:v>6.5629999999999994E-2</c:v>
                </c:pt>
                <c:pt idx="2905">
                  <c:v>6.565E-2</c:v>
                </c:pt>
                <c:pt idx="2906">
                  <c:v>6.5680000000000002E-2</c:v>
                </c:pt>
                <c:pt idx="2907">
                  <c:v>6.5710000000000005E-2</c:v>
                </c:pt>
                <c:pt idx="2908">
                  <c:v>6.5740000000000007E-2</c:v>
                </c:pt>
                <c:pt idx="2909">
                  <c:v>6.5759999999999999E-2</c:v>
                </c:pt>
                <c:pt idx="2910">
                  <c:v>6.5790000000000001E-2</c:v>
                </c:pt>
                <c:pt idx="2911">
                  <c:v>6.583E-2</c:v>
                </c:pt>
                <c:pt idx="2912">
                  <c:v>6.5850000000000006E-2</c:v>
                </c:pt>
                <c:pt idx="2913">
                  <c:v>6.5869999999999998E-2</c:v>
                </c:pt>
                <c:pt idx="2914">
                  <c:v>6.5909999999999996E-2</c:v>
                </c:pt>
                <c:pt idx="2915">
                  <c:v>6.5939999999999999E-2</c:v>
                </c:pt>
                <c:pt idx="2916">
                  <c:v>6.5960000000000005E-2</c:v>
                </c:pt>
                <c:pt idx="2917">
                  <c:v>6.5979999999999997E-2</c:v>
                </c:pt>
                <c:pt idx="2918">
                  <c:v>6.6019999999999995E-2</c:v>
                </c:pt>
                <c:pt idx="2919">
                  <c:v>6.6040000000000001E-2</c:v>
                </c:pt>
                <c:pt idx="2920">
                  <c:v>6.6070000000000004E-2</c:v>
                </c:pt>
                <c:pt idx="2921">
                  <c:v>6.6100000000000006E-2</c:v>
                </c:pt>
                <c:pt idx="2922">
                  <c:v>6.6129999999999994E-2</c:v>
                </c:pt>
                <c:pt idx="2923">
                  <c:v>6.6159999999999997E-2</c:v>
                </c:pt>
                <c:pt idx="2924">
                  <c:v>6.6180000000000003E-2</c:v>
                </c:pt>
                <c:pt idx="2925">
                  <c:v>6.6220000000000001E-2</c:v>
                </c:pt>
                <c:pt idx="2926">
                  <c:v>6.6239999999999993E-2</c:v>
                </c:pt>
                <c:pt idx="2927">
                  <c:v>6.6259999999999999E-2</c:v>
                </c:pt>
                <c:pt idx="2928">
                  <c:v>6.6290000000000002E-2</c:v>
                </c:pt>
                <c:pt idx="2929">
                  <c:v>6.633E-2</c:v>
                </c:pt>
                <c:pt idx="2930">
                  <c:v>6.6350000000000006E-2</c:v>
                </c:pt>
                <c:pt idx="2931">
                  <c:v>6.6369999999999998E-2</c:v>
                </c:pt>
                <c:pt idx="2932">
                  <c:v>6.6409999999999997E-2</c:v>
                </c:pt>
                <c:pt idx="2933">
                  <c:v>6.6430000000000003E-2</c:v>
                </c:pt>
                <c:pt idx="2934">
                  <c:v>6.6460000000000005E-2</c:v>
                </c:pt>
                <c:pt idx="2935">
                  <c:v>6.6479999999999997E-2</c:v>
                </c:pt>
                <c:pt idx="2936">
                  <c:v>6.6519999999999996E-2</c:v>
                </c:pt>
                <c:pt idx="2937">
                  <c:v>6.6549999999999998E-2</c:v>
                </c:pt>
                <c:pt idx="2938">
                  <c:v>6.6570000000000004E-2</c:v>
                </c:pt>
                <c:pt idx="2939">
                  <c:v>6.6600000000000006E-2</c:v>
                </c:pt>
                <c:pt idx="2940">
                  <c:v>6.6629999999999995E-2</c:v>
                </c:pt>
                <c:pt idx="2941">
                  <c:v>6.6650000000000001E-2</c:v>
                </c:pt>
                <c:pt idx="2942">
                  <c:v>6.6680000000000003E-2</c:v>
                </c:pt>
                <c:pt idx="2943">
                  <c:v>6.6720000000000002E-2</c:v>
                </c:pt>
                <c:pt idx="2944">
                  <c:v>6.6739999999999994E-2</c:v>
                </c:pt>
                <c:pt idx="2945">
                  <c:v>6.676E-2</c:v>
                </c:pt>
                <c:pt idx="2946">
                  <c:v>6.6790000000000002E-2</c:v>
                </c:pt>
                <c:pt idx="2947">
                  <c:v>6.6820000000000004E-2</c:v>
                </c:pt>
                <c:pt idx="2948">
                  <c:v>6.6850000000000007E-2</c:v>
                </c:pt>
                <c:pt idx="2949">
                  <c:v>6.6869999999999999E-2</c:v>
                </c:pt>
                <c:pt idx="2950">
                  <c:v>6.6909999999999997E-2</c:v>
                </c:pt>
                <c:pt idx="2951">
                  <c:v>6.694E-2</c:v>
                </c:pt>
                <c:pt idx="2952">
                  <c:v>6.6960000000000006E-2</c:v>
                </c:pt>
                <c:pt idx="2953">
                  <c:v>6.6979999999999998E-2</c:v>
                </c:pt>
                <c:pt idx="2954">
                  <c:v>6.7019999999999996E-2</c:v>
                </c:pt>
                <c:pt idx="2955">
                  <c:v>6.7040000000000002E-2</c:v>
                </c:pt>
                <c:pt idx="2956">
                  <c:v>6.7070000000000005E-2</c:v>
                </c:pt>
                <c:pt idx="2957">
                  <c:v>6.7100000000000007E-2</c:v>
                </c:pt>
                <c:pt idx="2958">
                  <c:v>6.7129999999999995E-2</c:v>
                </c:pt>
                <c:pt idx="2959">
                  <c:v>6.7150000000000001E-2</c:v>
                </c:pt>
                <c:pt idx="2960">
                  <c:v>6.7180000000000004E-2</c:v>
                </c:pt>
                <c:pt idx="2961">
                  <c:v>6.7220000000000002E-2</c:v>
                </c:pt>
                <c:pt idx="2962">
                  <c:v>6.7239999999999994E-2</c:v>
                </c:pt>
                <c:pt idx="2963">
                  <c:v>6.726E-2</c:v>
                </c:pt>
                <c:pt idx="2964">
                  <c:v>6.7290000000000003E-2</c:v>
                </c:pt>
                <c:pt idx="2965">
                  <c:v>6.7330000000000001E-2</c:v>
                </c:pt>
                <c:pt idx="2966">
                  <c:v>6.7349999999999993E-2</c:v>
                </c:pt>
                <c:pt idx="2967">
                  <c:v>6.7369999999999999E-2</c:v>
                </c:pt>
                <c:pt idx="2968">
                  <c:v>6.7409999999999998E-2</c:v>
                </c:pt>
                <c:pt idx="2969">
                  <c:v>6.7430000000000004E-2</c:v>
                </c:pt>
                <c:pt idx="2970">
                  <c:v>6.7460000000000006E-2</c:v>
                </c:pt>
                <c:pt idx="2971">
                  <c:v>6.7489999999999994E-2</c:v>
                </c:pt>
                <c:pt idx="2972">
                  <c:v>6.7519999999999997E-2</c:v>
                </c:pt>
                <c:pt idx="2973">
                  <c:v>6.7549999999999999E-2</c:v>
                </c:pt>
                <c:pt idx="2974">
                  <c:v>6.7570000000000005E-2</c:v>
                </c:pt>
                <c:pt idx="2975">
                  <c:v>6.7599999999999993E-2</c:v>
                </c:pt>
                <c:pt idx="2976">
                  <c:v>6.7629999999999996E-2</c:v>
                </c:pt>
                <c:pt idx="2977">
                  <c:v>6.7650000000000002E-2</c:v>
                </c:pt>
                <c:pt idx="2978">
                  <c:v>6.7680000000000004E-2</c:v>
                </c:pt>
                <c:pt idx="2979">
                  <c:v>6.7720000000000002E-2</c:v>
                </c:pt>
                <c:pt idx="2980">
                  <c:v>6.7739999999999995E-2</c:v>
                </c:pt>
                <c:pt idx="2981">
                  <c:v>6.7760000000000001E-2</c:v>
                </c:pt>
                <c:pt idx="2982">
                  <c:v>6.7799999999999999E-2</c:v>
                </c:pt>
                <c:pt idx="2983">
                  <c:v>6.7820000000000005E-2</c:v>
                </c:pt>
                <c:pt idx="2984">
                  <c:v>6.7849999999999994E-2</c:v>
                </c:pt>
                <c:pt idx="2985">
                  <c:v>6.787E-2</c:v>
                </c:pt>
                <c:pt idx="2986">
                  <c:v>6.7909999999999998E-2</c:v>
                </c:pt>
                <c:pt idx="2987">
                  <c:v>6.794E-2</c:v>
                </c:pt>
                <c:pt idx="2988">
                  <c:v>6.7960000000000007E-2</c:v>
                </c:pt>
                <c:pt idx="2989">
                  <c:v>6.7989999999999995E-2</c:v>
                </c:pt>
                <c:pt idx="2990">
                  <c:v>6.8019999999999997E-2</c:v>
                </c:pt>
                <c:pt idx="2991">
                  <c:v>6.8040000000000003E-2</c:v>
                </c:pt>
                <c:pt idx="2992">
                  <c:v>6.8070000000000006E-2</c:v>
                </c:pt>
                <c:pt idx="2993">
                  <c:v>6.8110000000000004E-2</c:v>
                </c:pt>
                <c:pt idx="2994">
                  <c:v>6.8129999999999996E-2</c:v>
                </c:pt>
                <c:pt idx="2995">
                  <c:v>6.8150000000000002E-2</c:v>
                </c:pt>
                <c:pt idx="2996">
                  <c:v>6.8180000000000004E-2</c:v>
                </c:pt>
                <c:pt idx="2997">
                  <c:v>6.8210000000000007E-2</c:v>
                </c:pt>
                <c:pt idx="2998">
                  <c:v>6.8239999999999995E-2</c:v>
                </c:pt>
                <c:pt idx="2999">
                  <c:v>6.8260000000000001E-2</c:v>
                </c:pt>
                <c:pt idx="3000">
                  <c:v>6.83E-2</c:v>
                </c:pt>
                <c:pt idx="3001">
                  <c:v>6.8330000000000002E-2</c:v>
                </c:pt>
                <c:pt idx="3002">
                  <c:v>6.8349999999999994E-2</c:v>
                </c:pt>
                <c:pt idx="3003">
                  <c:v>6.837E-2</c:v>
                </c:pt>
                <c:pt idx="3004">
                  <c:v>6.8409999999999999E-2</c:v>
                </c:pt>
                <c:pt idx="3005">
                  <c:v>6.8430000000000005E-2</c:v>
                </c:pt>
                <c:pt idx="3006">
                  <c:v>6.8459999999999993E-2</c:v>
                </c:pt>
                <c:pt idx="3007">
                  <c:v>6.8489999999999995E-2</c:v>
                </c:pt>
                <c:pt idx="3008">
                  <c:v>6.8519999999999998E-2</c:v>
                </c:pt>
                <c:pt idx="3009">
                  <c:v>6.8540000000000004E-2</c:v>
                </c:pt>
                <c:pt idx="3010">
                  <c:v>6.8570000000000006E-2</c:v>
                </c:pt>
                <c:pt idx="3011">
                  <c:v>6.8599999999999994E-2</c:v>
                </c:pt>
                <c:pt idx="3012">
                  <c:v>6.8629999999999997E-2</c:v>
                </c:pt>
                <c:pt idx="3013">
                  <c:v>6.8650000000000003E-2</c:v>
                </c:pt>
                <c:pt idx="3014">
                  <c:v>6.8680000000000005E-2</c:v>
                </c:pt>
                <c:pt idx="3015">
                  <c:v>6.8720000000000003E-2</c:v>
                </c:pt>
                <c:pt idx="3016">
                  <c:v>6.8739999999999996E-2</c:v>
                </c:pt>
                <c:pt idx="3017">
                  <c:v>6.8760000000000002E-2</c:v>
                </c:pt>
                <c:pt idx="3018">
                  <c:v>6.88E-2</c:v>
                </c:pt>
                <c:pt idx="3019">
                  <c:v>6.8820000000000006E-2</c:v>
                </c:pt>
                <c:pt idx="3020">
                  <c:v>6.8849999999999995E-2</c:v>
                </c:pt>
                <c:pt idx="3021">
                  <c:v>6.8879999999999997E-2</c:v>
                </c:pt>
                <c:pt idx="3022">
                  <c:v>6.8909999999999999E-2</c:v>
                </c:pt>
                <c:pt idx="3023">
                  <c:v>6.8930000000000005E-2</c:v>
                </c:pt>
                <c:pt idx="3024">
                  <c:v>6.8959999999999994E-2</c:v>
                </c:pt>
                <c:pt idx="3025">
                  <c:v>6.8989999999999996E-2</c:v>
                </c:pt>
                <c:pt idx="3026">
                  <c:v>6.9010000000000002E-2</c:v>
                </c:pt>
                <c:pt idx="3027">
                  <c:v>6.9040000000000004E-2</c:v>
                </c:pt>
                <c:pt idx="3028">
                  <c:v>6.9070000000000006E-2</c:v>
                </c:pt>
                <c:pt idx="3029">
                  <c:v>6.9110000000000005E-2</c:v>
                </c:pt>
                <c:pt idx="3030">
                  <c:v>6.9129999999999997E-2</c:v>
                </c:pt>
                <c:pt idx="3031">
                  <c:v>6.9150000000000003E-2</c:v>
                </c:pt>
                <c:pt idx="3032">
                  <c:v>6.9190000000000002E-2</c:v>
                </c:pt>
                <c:pt idx="3033">
                  <c:v>6.9209999999999994E-2</c:v>
                </c:pt>
                <c:pt idx="3034">
                  <c:v>6.9239999999999996E-2</c:v>
                </c:pt>
                <c:pt idx="3035">
                  <c:v>6.9260000000000002E-2</c:v>
                </c:pt>
                <c:pt idx="3036">
                  <c:v>6.93E-2</c:v>
                </c:pt>
                <c:pt idx="3037">
                  <c:v>6.9330000000000003E-2</c:v>
                </c:pt>
                <c:pt idx="3038">
                  <c:v>6.9339999999999999E-2</c:v>
                </c:pt>
                <c:pt idx="3039">
                  <c:v>6.9379999999999997E-2</c:v>
                </c:pt>
                <c:pt idx="3040">
                  <c:v>6.9400000000000003E-2</c:v>
                </c:pt>
                <c:pt idx="3041">
                  <c:v>6.9430000000000006E-2</c:v>
                </c:pt>
                <c:pt idx="3042">
                  <c:v>6.9459999999999994E-2</c:v>
                </c:pt>
                <c:pt idx="3043">
                  <c:v>6.9489999999999996E-2</c:v>
                </c:pt>
                <c:pt idx="3044">
                  <c:v>6.9519999999999998E-2</c:v>
                </c:pt>
                <c:pt idx="3045">
                  <c:v>6.9540000000000005E-2</c:v>
                </c:pt>
                <c:pt idx="3046">
                  <c:v>6.9570000000000007E-2</c:v>
                </c:pt>
                <c:pt idx="3047">
                  <c:v>6.9599999999999995E-2</c:v>
                </c:pt>
                <c:pt idx="3048">
                  <c:v>6.9629999999999997E-2</c:v>
                </c:pt>
                <c:pt idx="3049">
                  <c:v>6.9650000000000004E-2</c:v>
                </c:pt>
                <c:pt idx="3050">
                  <c:v>6.9690000000000002E-2</c:v>
                </c:pt>
                <c:pt idx="3051">
                  <c:v>6.9720000000000004E-2</c:v>
                </c:pt>
                <c:pt idx="3052">
                  <c:v>6.9739999999999996E-2</c:v>
                </c:pt>
                <c:pt idx="3053">
                  <c:v>6.9760000000000003E-2</c:v>
                </c:pt>
                <c:pt idx="3054">
                  <c:v>6.9800000000000001E-2</c:v>
                </c:pt>
                <c:pt idx="3055">
                  <c:v>6.9819999999999993E-2</c:v>
                </c:pt>
                <c:pt idx="3056">
                  <c:v>6.9849999999999995E-2</c:v>
                </c:pt>
                <c:pt idx="3057">
                  <c:v>6.9879999999999998E-2</c:v>
                </c:pt>
                <c:pt idx="3058">
                  <c:v>6.991E-2</c:v>
                </c:pt>
                <c:pt idx="3059">
                  <c:v>6.9930000000000006E-2</c:v>
                </c:pt>
                <c:pt idx="3060">
                  <c:v>6.9959999999999994E-2</c:v>
                </c:pt>
                <c:pt idx="3061">
                  <c:v>6.9989999999999997E-2</c:v>
                </c:pt>
                <c:pt idx="3062">
                  <c:v>7.0010000000000003E-2</c:v>
                </c:pt>
                <c:pt idx="3063">
                  <c:v>7.0040000000000005E-2</c:v>
                </c:pt>
                <c:pt idx="3064">
                  <c:v>7.0069999999999993E-2</c:v>
                </c:pt>
                <c:pt idx="3065">
                  <c:v>7.0099999999999996E-2</c:v>
                </c:pt>
                <c:pt idx="3066">
                  <c:v>7.0129999999999998E-2</c:v>
                </c:pt>
                <c:pt idx="3067">
                  <c:v>7.0150000000000004E-2</c:v>
                </c:pt>
                <c:pt idx="3068">
                  <c:v>7.0190000000000002E-2</c:v>
                </c:pt>
                <c:pt idx="3069">
                  <c:v>7.0209999999999995E-2</c:v>
                </c:pt>
                <c:pt idx="3070">
                  <c:v>7.0239999999999997E-2</c:v>
                </c:pt>
                <c:pt idx="3071">
                  <c:v>7.0260000000000003E-2</c:v>
                </c:pt>
                <c:pt idx="3072">
                  <c:v>7.0300000000000001E-2</c:v>
                </c:pt>
                <c:pt idx="3073">
                  <c:v>7.0319999999999994E-2</c:v>
                </c:pt>
                <c:pt idx="3074">
                  <c:v>7.0349999999999996E-2</c:v>
                </c:pt>
                <c:pt idx="3075">
                  <c:v>7.0379999999999998E-2</c:v>
                </c:pt>
                <c:pt idx="3076">
                  <c:v>7.0400000000000004E-2</c:v>
                </c:pt>
                <c:pt idx="3077">
                  <c:v>7.0430000000000006E-2</c:v>
                </c:pt>
                <c:pt idx="3078">
                  <c:v>7.0459999999999995E-2</c:v>
                </c:pt>
                <c:pt idx="3079">
                  <c:v>7.0499999999999993E-2</c:v>
                </c:pt>
                <c:pt idx="3080">
                  <c:v>7.0519999999999999E-2</c:v>
                </c:pt>
                <c:pt idx="3081">
                  <c:v>7.0540000000000005E-2</c:v>
                </c:pt>
                <c:pt idx="3082">
                  <c:v>7.0569999999999994E-2</c:v>
                </c:pt>
                <c:pt idx="3083">
                  <c:v>7.0599999999999996E-2</c:v>
                </c:pt>
                <c:pt idx="3084">
                  <c:v>7.0620000000000002E-2</c:v>
                </c:pt>
                <c:pt idx="3085">
                  <c:v>7.0650000000000004E-2</c:v>
                </c:pt>
                <c:pt idx="3086">
                  <c:v>7.0690000000000003E-2</c:v>
                </c:pt>
                <c:pt idx="3087">
                  <c:v>7.0709999999999995E-2</c:v>
                </c:pt>
                <c:pt idx="3088">
                  <c:v>7.0730000000000001E-2</c:v>
                </c:pt>
                <c:pt idx="3089">
                  <c:v>7.077E-2</c:v>
                </c:pt>
                <c:pt idx="3090">
                  <c:v>7.0790000000000006E-2</c:v>
                </c:pt>
                <c:pt idx="3091">
                  <c:v>7.0819999999999994E-2</c:v>
                </c:pt>
                <c:pt idx="3092">
                  <c:v>7.0849999999999996E-2</c:v>
                </c:pt>
                <c:pt idx="3093">
                  <c:v>7.0879999999999999E-2</c:v>
                </c:pt>
                <c:pt idx="3094">
                  <c:v>7.0910000000000001E-2</c:v>
                </c:pt>
                <c:pt idx="3095">
                  <c:v>7.0930000000000007E-2</c:v>
                </c:pt>
                <c:pt idx="3096">
                  <c:v>7.0959999999999995E-2</c:v>
                </c:pt>
                <c:pt idx="3097">
                  <c:v>7.0989999999999998E-2</c:v>
                </c:pt>
                <c:pt idx="3098">
                  <c:v>7.1010000000000004E-2</c:v>
                </c:pt>
                <c:pt idx="3099">
                  <c:v>7.1040000000000006E-2</c:v>
                </c:pt>
                <c:pt idx="3100">
                  <c:v>7.1080000000000004E-2</c:v>
                </c:pt>
                <c:pt idx="3101">
                  <c:v>7.1110000000000007E-2</c:v>
                </c:pt>
                <c:pt idx="3102">
                  <c:v>7.1129999999999999E-2</c:v>
                </c:pt>
                <c:pt idx="3103">
                  <c:v>7.1150000000000005E-2</c:v>
                </c:pt>
                <c:pt idx="3104">
                  <c:v>7.1179999999999993E-2</c:v>
                </c:pt>
                <c:pt idx="3105">
                  <c:v>7.1209999999999996E-2</c:v>
                </c:pt>
                <c:pt idx="3106">
                  <c:v>7.1230000000000002E-2</c:v>
                </c:pt>
                <c:pt idx="3107">
                  <c:v>7.127E-2</c:v>
                </c:pt>
                <c:pt idx="3108">
                  <c:v>7.1300000000000002E-2</c:v>
                </c:pt>
                <c:pt idx="3109">
                  <c:v>7.1319999999999995E-2</c:v>
                </c:pt>
                <c:pt idx="3110">
                  <c:v>7.1349999999999997E-2</c:v>
                </c:pt>
                <c:pt idx="3111">
                  <c:v>7.1379999999999999E-2</c:v>
                </c:pt>
                <c:pt idx="3112">
                  <c:v>7.1400000000000005E-2</c:v>
                </c:pt>
                <c:pt idx="3113">
                  <c:v>7.1429999999999993E-2</c:v>
                </c:pt>
                <c:pt idx="3114">
                  <c:v>7.1459999999999996E-2</c:v>
                </c:pt>
                <c:pt idx="3115">
                  <c:v>7.1489999999999998E-2</c:v>
                </c:pt>
                <c:pt idx="3116">
                  <c:v>7.152E-2</c:v>
                </c:pt>
                <c:pt idx="3117">
                  <c:v>7.1540000000000006E-2</c:v>
                </c:pt>
                <c:pt idx="3118">
                  <c:v>7.1580000000000005E-2</c:v>
                </c:pt>
                <c:pt idx="3119">
                  <c:v>7.1599999999999997E-2</c:v>
                </c:pt>
                <c:pt idx="3120">
                  <c:v>7.1620000000000003E-2</c:v>
                </c:pt>
                <c:pt idx="3121">
                  <c:v>7.1650000000000005E-2</c:v>
                </c:pt>
                <c:pt idx="3122">
                  <c:v>7.1690000000000004E-2</c:v>
                </c:pt>
                <c:pt idx="3123">
                  <c:v>7.1709999999999996E-2</c:v>
                </c:pt>
                <c:pt idx="3124">
                  <c:v>7.1730000000000002E-2</c:v>
                </c:pt>
                <c:pt idx="3125">
                  <c:v>7.177E-2</c:v>
                </c:pt>
                <c:pt idx="3126">
                  <c:v>7.1790000000000007E-2</c:v>
                </c:pt>
                <c:pt idx="3127">
                  <c:v>7.1819999999999995E-2</c:v>
                </c:pt>
                <c:pt idx="3128">
                  <c:v>7.1849999999999997E-2</c:v>
                </c:pt>
                <c:pt idx="3129">
                  <c:v>7.1879999999999999E-2</c:v>
                </c:pt>
                <c:pt idx="3130">
                  <c:v>7.1910000000000002E-2</c:v>
                </c:pt>
                <c:pt idx="3131">
                  <c:v>7.1929999999999994E-2</c:v>
                </c:pt>
                <c:pt idx="3132">
                  <c:v>7.1959999999999996E-2</c:v>
                </c:pt>
                <c:pt idx="3133">
                  <c:v>7.1989999999999998E-2</c:v>
                </c:pt>
                <c:pt idx="3134">
                  <c:v>7.2010000000000005E-2</c:v>
                </c:pt>
                <c:pt idx="3135">
                  <c:v>7.2040000000000007E-2</c:v>
                </c:pt>
                <c:pt idx="3136">
                  <c:v>7.2080000000000005E-2</c:v>
                </c:pt>
                <c:pt idx="3137">
                  <c:v>7.2099999999999997E-2</c:v>
                </c:pt>
                <c:pt idx="3138">
                  <c:v>7.2120000000000004E-2</c:v>
                </c:pt>
                <c:pt idx="3139">
                  <c:v>7.2160000000000002E-2</c:v>
                </c:pt>
                <c:pt idx="3140">
                  <c:v>7.2179999999999994E-2</c:v>
                </c:pt>
                <c:pt idx="3141">
                  <c:v>7.2209999999999996E-2</c:v>
                </c:pt>
                <c:pt idx="3142">
                  <c:v>7.2230000000000003E-2</c:v>
                </c:pt>
                <c:pt idx="3143">
                  <c:v>7.2270000000000001E-2</c:v>
                </c:pt>
                <c:pt idx="3144">
                  <c:v>7.2300000000000003E-2</c:v>
                </c:pt>
                <c:pt idx="3145">
                  <c:v>7.2319999999999995E-2</c:v>
                </c:pt>
                <c:pt idx="3146">
                  <c:v>7.2349999999999998E-2</c:v>
                </c:pt>
                <c:pt idx="3147">
                  <c:v>7.238E-2</c:v>
                </c:pt>
                <c:pt idx="3148">
                  <c:v>7.2400000000000006E-2</c:v>
                </c:pt>
                <c:pt idx="3149">
                  <c:v>7.2429999999999994E-2</c:v>
                </c:pt>
                <c:pt idx="3150">
                  <c:v>7.2459999999999997E-2</c:v>
                </c:pt>
                <c:pt idx="3151">
                  <c:v>7.2489999999999999E-2</c:v>
                </c:pt>
                <c:pt idx="3152">
                  <c:v>7.2510000000000005E-2</c:v>
                </c:pt>
                <c:pt idx="3153">
                  <c:v>7.2539999999999993E-2</c:v>
                </c:pt>
                <c:pt idx="3154">
                  <c:v>7.2569999999999996E-2</c:v>
                </c:pt>
                <c:pt idx="3155">
                  <c:v>7.2599999999999998E-2</c:v>
                </c:pt>
                <c:pt idx="3156">
                  <c:v>7.2620000000000004E-2</c:v>
                </c:pt>
                <c:pt idx="3157">
                  <c:v>7.2660000000000002E-2</c:v>
                </c:pt>
                <c:pt idx="3158">
                  <c:v>7.2690000000000005E-2</c:v>
                </c:pt>
                <c:pt idx="3159">
                  <c:v>7.2709999999999997E-2</c:v>
                </c:pt>
                <c:pt idx="3160">
                  <c:v>7.2730000000000003E-2</c:v>
                </c:pt>
                <c:pt idx="3161">
                  <c:v>7.2770000000000001E-2</c:v>
                </c:pt>
                <c:pt idx="3162">
                  <c:v>7.2789999999999994E-2</c:v>
                </c:pt>
                <c:pt idx="3163">
                  <c:v>7.2819999999999996E-2</c:v>
                </c:pt>
                <c:pt idx="3164">
                  <c:v>7.2849999999999998E-2</c:v>
                </c:pt>
                <c:pt idx="3165">
                  <c:v>7.288E-2</c:v>
                </c:pt>
                <c:pt idx="3166">
                  <c:v>7.2910000000000003E-2</c:v>
                </c:pt>
                <c:pt idx="3167">
                  <c:v>7.2929999999999995E-2</c:v>
                </c:pt>
                <c:pt idx="3168">
                  <c:v>7.2959999999999997E-2</c:v>
                </c:pt>
                <c:pt idx="3169">
                  <c:v>7.2989999999999999E-2</c:v>
                </c:pt>
                <c:pt idx="3170">
                  <c:v>7.3010000000000005E-2</c:v>
                </c:pt>
                <c:pt idx="3171">
                  <c:v>7.3039999999999994E-2</c:v>
                </c:pt>
                <c:pt idx="3172">
                  <c:v>7.3080000000000006E-2</c:v>
                </c:pt>
                <c:pt idx="3173">
                  <c:v>7.3099999999999998E-2</c:v>
                </c:pt>
                <c:pt idx="3174">
                  <c:v>7.3120000000000004E-2</c:v>
                </c:pt>
                <c:pt idx="3175">
                  <c:v>7.3160000000000003E-2</c:v>
                </c:pt>
                <c:pt idx="3176">
                  <c:v>7.3179999999999995E-2</c:v>
                </c:pt>
                <c:pt idx="3177">
                  <c:v>7.3209999999999997E-2</c:v>
                </c:pt>
                <c:pt idx="3178">
                  <c:v>7.324E-2</c:v>
                </c:pt>
                <c:pt idx="3179">
                  <c:v>7.3270000000000002E-2</c:v>
                </c:pt>
                <c:pt idx="3180">
                  <c:v>7.3300000000000004E-2</c:v>
                </c:pt>
                <c:pt idx="3181">
                  <c:v>7.3319999999999996E-2</c:v>
                </c:pt>
                <c:pt idx="3182">
                  <c:v>7.3349999999999999E-2</c:v>
                </c:pt>
                <c:pt idx="3183">
                  <c:v>7.3380000000000001E-2</c:v>
                </c:pt>
                <c:pt idx="3184">
                  <c:v>7.3400000000000007E-2</c:v>
                </c:pt>
                <c:pt idx="3185">
                  <c:v>7.3429999999999995E-2</c:v>
                </c:pt>
                <c:pt idx="3186">
                  <c:v>7.3469999999999994E-2</c:v>
                </c:pt>
                <c:pt idx="3187">
                  <c:v>7.349E-2</c:v>
                </c:pt>
                <c:pt idx="3188">
                  <c:v>7.3510000000000006E-2</c:v>
                </c:pt>
                <c:pt idx="3189">
                  <c:v>7.3539999999999994E-2</c:v>
                </c:pt>
                <c:pt idx="3190">
                  <c:v>7.3569999999999997E-2</c:v>
                </c:pt>
                <c:pt idx="3191">
                  <c:v>7.3599999999999999E-2</c:v>
                </c:pt>
                <c:pt idx="3192">
                  <c:v>7.3620000000000005E-2</c:v>
                </c:pt>
                <c:pt idx="3193">
                  <c:v>7.3660000000000003E-2</c:v>
                </c:pt>
                <c:pt idx="3194">
                  <c:v>7.3690000000000005E-2</c:v>
                </c:pt>
                <c:pt idx="3195">
                  <c:v>7.3709999999999998E-2</c:v>
                </c:pt>
                <c:pt idx="3196">
                  <c:v>7.374E-2</c:v>
                </c:pt>
                <c:pt idx="3197">
                  <c:v>7.3770000000000002E-2</c:v>
                </c:pt>
                <c:pt idx="3198">
                  <c:v>7.3789999999999994E-2</c:v>
                </c:pt>
                <c:pt idx="3199">
                  <c:v>7.3819999999999997E-2</c:v>
                </c:pt>
                <c:pt idx="3200">
                  <c:v>7.3849999999999999E-2</c:v>
                </c:pt>
                <c:pt idx="3201">
                  <c:v>7.3880000000000001E-2</c:v>
                </c:pt>
                <c:pt idx="3202">
                  <c:v>7.3899999999999993E-2</c:v>
                </c:pt>
                <c:pt idx="3203">
                  <c:v>7.3929999999999996E-2</c:v>
                </c:pt>
                <c:pt idx="3204">
                  <c:v>7.3959999999999998E-2</c:v>
                </c:pt>
                <c:pt idx="3205">
                  <c:v>7.3980000000000004E-2</c:v>
                </c:pt>
                <c:pt idx="3206">
                  <c:v>7.4010000000000006E-2</c:v>
                </c:pt>
                <c:pt idx="3207">
                  <c:v>7.4050000000000005E-2</c:v>
                </c:pt>
                <c:pt idx="3208">
                  <c:v>7.4079999999999993E-2</c:v>
                </c:pt>
                <c:pt idx="3209">
                  <c:v>7.4099999999999999E-2</c:v>
                </c:pt>
                <c:pt idx="3210">
                  <c:v>7.4120000000000005E-2</c:v>
                </c:pt>
                <c:pt idx="3211">
                  <c:v>7.4160000000000004E-2</c:v>
                </c:pt>
                <c:pt idx="3212">
                  <c:v>7.4179999999999996E-2</c:v>
                </c:pt>
                <c:pt idx="3213">
                  <c:v>7.4209999999999998E-2</c:v>
                </c:pt>
                <c:pt idx="3214">
                  <c:v>7.424E-2</c:v>
                </c:pt>
                <c:pt idx="3215">
                  <c:v>7.4270000000000003E-2</c:v>
                </c:pt>
                <c:pt idx="3216">
                  <c:v>7.4289999999999995E-2</c:v>
                </c:pt>
                <c:pt idx="3217">
                  <c:v>7.4319999999999997E-2</c:v>
                </c:pt>
                <c:pt idx="3218">
                  <c:v>7.4349999999999999E-2</c:v>
                </c:pt>
                <c:pt idx="3219">
                  <c:v>7.4370000000000006E-2</c:v>
                </c:pt>
                <c:pt idx="3220">
                  <c:v>7.4399999999999994E-2</c:v>
                </c:pt>
                <c:pt idx="3221">
                  <c:v>7.4429999999999996E-2</c:v>
                </c:pt>
                <c:pt idx="3222">
                  <c:v>7.4469999999999995E-2</c:v>
                </c:pt>
                <c:pt idx="3223">
                  <c:v>7.4490000000000001E-2</c:v>
                </c:pt>
                <c:pt idx="3224">
                  <c:v>7.4510000000000007E-2</c:v>
                </c:pt>
                <c:pt idx="3225">
                  <c:v>7.4550000000000005E-2</c:v>
                </c:pt>
                <c:pt idx="3226">
                  <c:v>7.4569999999999997E-2</c:v>
                </c:pt>
                <c:pt idx="3227">
                  <c:v>7.46E-2</c:v>
                </c:pt>
                <c:pt idx="3228">
                  <c:v>7.4620000000000006E-2</c:v>
                </c:pt>
                <c:pt idx="3229">
                  <c:v>7.4660000000000004E-2</c:v>
                </c:pt>
                <c:pt idx="3230">
                  <c:v>7.4690000000000006E-2</c:v>
                </c:pt>
                <c:pt idx="3231">
                  <c:v>7.4709999999999999E-2</c:v>
                </c:pt>
                <c:pt idx="3232">
                  <c:v>7.4740000000000001E-2</c:v>
                </c:pt>
                <c:pt idx="3233">
                  <c:v>7.4759999999999993E-2</c:v>
                </c:pt>
                <c:pt idx="3234">
                  <c:v>7.4789999999999995E-2</c:v>
                </c:pt>
                <c:pt idx="3235">
                  <c:v>7.4819999999999998E-2</c:v>
                </c:pt>
                <c:pt idx="3236">
                  <c:v>7.4859999999999996E-2</c:v>
                </c:pt>
                <c:pt idx="3237">
                  <c:v>7.4880000000000002E-2</c:v>
                </c:pt>
                <c:pt idx="3238">
                  <c:v>7.4899999999999994E-2</c:v>
                </c:pt>
                <c:pt idx="3239">
                  <c:v>7.4929999999999997E-2</c:v>
                </c:pt>
                <c:pt idx="3240">
                  <c:v>7.4959999999999999E-2</c:v>
                </c:pt>
                <c:pt idx="3241">
                  <c:v>7.4990000000000001E-2</c:v>
                </c:pt>
                <c:pt idx="3242">
                  <c:v>7.5009999999999993E-2</c:v>
                </c:pt>
                <c:pt idx="3243">
                  <c:v>7.5050000000000006E-2</c:v>
                </c:pt>
                <c:pt idx="3244">
                  <c:v>7.5079999999999994E-2</c:v>
                </c:pt>
                <c:pt idx="3245">
                  <c:v>7.51E-2</c:v>
                </c:pt>
                <c:pt idx="3246">
                  <c:v>7.5130000000000002E-2</c:v>
                </c:pt>
                <c:pt idx="3247">
                  <c:v>7.5160000000000005E-2</c:v>
                </c:pt>
                <c:pt idx="3248">
                  <c:v>7.5179999999999997E-2</c:v>
                </c:pt>
                <c:pt idx="3249">
                  <c:v>7.5209999999999999E-2</c:v>
                </c:pt>
                <c:pt idx="3250">
                  <c:v>7.5240000000000001E-2</c:v>
                </c:pt>
                <c:pt idx="3251">
                  <c:v>7.5270000000000004E-2</c:v>
                </c:pt>
                <c:pt idx="3252">
                  <c:v>7.5289999999999996E-2</c:v>
                </c:pt>
                <c:pt idx="3253">
                  <c:v>7.5319999999999998E-2</c:v>
                </c:pt>
                <c:pt idx="3254">
                  <c:v>7.535E-2</c:v>
                </c:pt>
                <c:pt idx="3255">
                  <c:v>7.5370000000000006E-2</c:v>
                </c:pt>
                <c:pt idx="3256">
                  <c:v>7.5399999999999995E-2</c:v>
                </c:pt>
                <c:pt idx="3257">
                  <c:v>7.5439999999999993E-2</c:v>
                </c:pt>
                <c:pt idx="3258">
                  <c:v>7.5469999999999995E-2</c:v>
                </c:pt>
                <c:pt idx="3259">
                  <c:v>7.5490000000000002E-2</c:v>
                </c:pt>
                <c:pt idx="3260">
                  <c:v>7.5509999999999994E-2</c:v>
                </c:pt>
                <c:pt idx="3261">
                  <c:v>7.5550000000000006E-2</c:v>
                </c:pt>
                <c:pt idx="3262">
                  <c:v>7.5569999999999998E-2</c:v>
                </c:pt>
                <c:pt idx="3263">
                  <c:v>7.5600000000000001E-2</c:v>
                </c:pt>
                <c:pt idx="3264">
                  <c:v>7.5630000000000003E-2</c:v>
                </c:pt>
                <c:pt idx="3265">
                  <c:v>7.5660000000000005E-2</c:v>
                </c:pt>
                <c:pt idx="3266">
                  <c:v>7.5679999999999997E-2</c:v>
                </c:pt>
                <c:pt idx="3267">
                  <c:v>7.571E-2</c:v>
                </c:pt>
                <c:pt idx="3268">
                  <c:v>7.5740000000000002E-2</c:v>
                </c:pt>
                <c:pt idx="3269">
                  <c:v>7.5759999999999994E-2</c:v>
                </c:pt>
                <c:pt idx="3270">
                  <c:v>7.5789999999999996E-2</c:v>
                </c:pt>
                <c:pt idx="3271">
                  <c:v>7.5819999999999999E-2</c:v>
                </c:pt>
                <c:pt idx="3272">
                  <c:v>7.5859999999999997E-2</c:v>
                </c:pt>
                <c:pt idx="3273">
                  <c:v>7.5880000000000003E-2</c:v>
                </c:pt>
                <c:pt idx="3274">
                  <c:v>7.5899999999999995E-2</c:v>
                </c:pt>
                <c:pt idx="3275">
                  <c:v>7.5939999999999994E-2</c:v>
                </c:pt>
                <c:pt idx="3276">
                  <c:v>7.596E-2</c:v>
                </c:pt>
                <c:pt idx="3277">
                  <c:v>7.5990000000000002E-2</c:v>
                </c:pt>
                <c:pt idx="3278">
                  <c:v>7.6009999999999994E-2</c:v>
                </c:pt>
                <c:pt idx="3279">
                  <c:v>7.6050000000000006E-2</c:v>
                </c:pt>
                <c:pt idx="3280">
                  <c:v>7.6069999999999999E-2</c:v>
                </c:pt>
                <c:pt idx="3281">
                  <c:v>7.6090000000000005E-2</c:v>
                </c:pt>
                <c:pt idx="3282">
                  <c:v>7.6130000000000003E-2</c:v>
                </c:pt>
                <c:pt idx="3283">
                  <c:v>7.6149999999999995E-2</c:v>
                </c:pt>
                <c:pt idx="3284">
                  <c:v>7.6179999999999998E-2</c:v>
                </c:pt>
                <c:pt idx="3285">
                  <c:v>7.621E-2</c:v>
                </c:pt>
                <c:pt idx="3286">
                  <c:v>7.6240000000000002E-2</c:v>
                </c:pt>
                <c:pt idx="3287">
                  <c:v>7.6270000000000004E-2</c:v>
                </c:pt>
                <c:pt idx="3288">
                  <c:v>7.6289999999999997E-2</c:v>
                </c:pt>
                <c:pt idx="3289">
                  <c:v>7.6319999999999999E-2</c:v>
                </c:pt>
                <c:pt idx="3290">
                  <c:v>7.6350000000000001E-2</c:v>
                </c:pt>
                <c:pt idx="3291">
                  <c:v>7.6380000000000003E-2</c:v>
                </c:pt>
                <c:pt idx="3292">
                  <c:v>7.6399999999999996E-2</c:v>
                </c:pt>
                <c:pt idx="3293">
                  <c:v>7.6439999999999994E-2</c:v>
                </c:pt>
                <c:pt idx="3294">
                  <c:v>7.646E-2</c:v>
                </c:pt>
                <c:pt idx="3295">
                  <c:v>7.6480000000000006E-2</c:v>
                </c:pt>
                <c:pt idx="3296">
                  <c:v>7.6509999999999995E-2</c:v>
                </c:pt>
                <c:pt idx="3297">
                  <c:v>7.6539999999999997E-2</c:v>
                </c:pt>
                <c:pt idx="3298">
                  <c:v>7.6569999999999999E-2</c:v>
                </c:pt>
                <c:pt idx="3299">
                  <c:v>7.6600000000000001E-2</c:v>
                </c:pt>
                <c:pt idx="3300">
                  <c:v>7.6630000000000004E-2</c:v>
                </c:pt>
                <c:pt idx="3301">
                  <c:v>7.6660000000000006E-2</c:v>
                </c:pt>
                <c:pt idx="3302">
                  <c:v>7.6679999999999998E-2</c:v>
                </c:pt>
                <c:pt idx="3303">
                  <c:v>7.671E-2</c:v>
                </c:pt>
                <c:pt idx="3304">
                  <c:v>7.6740000000000003E-2</c:v>
                </c:pt>
                <c:pt idx="3305">
                  <c:v>7.6759999999999995E-2</c:v>
                </c:pt>
                <c:pt idx="3306">
                  <c:v>7.6789999999999997E-2</c:v>
                </c:pt>
                <c:pt idx="3307">
                  <c:v>7.6829999999999996E-2</c:v>
                </c:pt>
                <c:pt idx="3308">
                  <c:v>7.6859999999999998E-2</c:v>
                </c:pt>
                <c:pt idx="3309">
                  <c:v>7.6880000000000004E-2</c:v>
                </c:pt>
                <c:pt idx="3310">
                  <c:v>7.6899999999999996E-2</c:v>
                </c:pt>
                <c:pt idx="3311">
                  <c:v>7.6939999999999995E-2</c:v>
                </c:pt>
                <c:pt idx="3312">
                  <c:v>7.6960000000000001E-2</c:v>
                </c:pt>
                <c:pt idx="3313">
                  <c:v>7.6990000000000003E-2</c:v>
                </c:pt>
                <c:pt idx="3314">
                  <c:v>7.7020000000000005E-2</c:v>
                </c:pt>
                <c:pt idx="3315">
                  <c:v>7.7049999999999993E-2</c:v>
                </c:pt>
                <c:pt idx="3316">
                  <c:v>7.707E-2</c:v>
                </c:pt>
                <c:pt idx="3317">
                  <c:v>7.7090000000000006E-2</c:v>
                </c:pt>
                <c:pt idx="3318">
                  <c:v>7.7130000000000004E-2</c:v>
                </c:pt>
                <c:pt idx="3319">
                  <c:v>7.7149999999999996E-2</c:v>
                </c:pt>
                <c:pt idx="3320">
                  <c:v>7.7179999999999999E-2</c:v>
                </c:pt>
                <c:pt idx="3321">
                  <c:v>7.7210000000000001E-2</c:v>
                </c:pt>
                <c:pt idx="3322">
                  <c:v>7.7240000000000003E-2</c:v>
                </c:pt>
                <c:pt idx="3323">
                  <c:v>7.7270000000000005E-2</c:v>
                </c:pt>
                <c:pt idx="3324">
                  <c:v>7.7289999999999998E-2</c:v>
                </c:pt>
                <c:pt idx="3325">
                  <c:v>7.7329999999999996E-2</c:v>
                </c:pt>
                <c:pt idx="3326">
                  <c:v>7.7350000000000002E-2</c:v>
                </c:pt>
                <c:pt idx="3327">
                  <c:v>7.7380000000000004E-2</c:v>
                </c:pt>
                <c:pt idx="3328">
                  <c:v>7.7399999999999997E-2</c:v>
                </c:pt>
                <c:pt idx="3329">
                  <c:v>7.7439999999999995E-2</c:v>
                </c:pt>
                <c:pt idx="3330">
                  <c:v>7.7460000000000001E-2</c:v>
                </c:pt>
                <c:pt idx="3331">
                  <c:v>7.7479999999999993E-2</c:v>
                </c:pt>
                <c:pt idx="3332">
                  <c:v>7.7520000000000006E-2</c:v>
                </c:pt>
                <c:pt idx="3333">
                  <c:v>7.7539999999999998E-2</c:v>
                </c:pt>
                <c:pt idx="3334">
                  <c:v>7.757E-2</c:v>
                </c:pt>
                <c:pt idx="3335">
                  <c:v>7.7600000000000002E-2</c:v>
                </c:pt>
                <c:pt idx="3336">
                  <c:v>7.7630000000000005E-2</c:v>
                </c:pt>
                <c:pt idx="3337">
                  <c:v>7.7660000000000007E-2</c:v>
                </c:pt>
                <c:pt idx="3338">
                  <c:v>7.7679999999999999E-2</c:v>
                </c:pt>
                <c:pt idx="3339">
                  <c:v>7.7710000000000001E-2</c:v>
                </c:pt>
                <c:pt idx="3340">
                  <c:v>7.7740000000000004E-2</c:v>
                </c:pt>
                <c:pt idx="3341">
                  <c:v>7.7759999999999996E-2</c:v>
                </c:pt>
                <c:pt idx="3342">
                  <c:v>7.7789999999999998E-2</c:v>
                </c:pt>
                <c:pt idx="3343">
                  <c:v>7.7829999999999996E-2</c:v>
                </c:pt>
                <c:pt idx="3344">
                  <c:v>7.7850000000000003E-2</c:v>
                </c:pt>
                <c:pt idx="3345">
                  <c:v>7.7869999999999995E-2</c:v>
                </c:pt>
                <c:pt idx="3346">
                  <c:v>7.7899999999999997E-2</c:v>
                </c:pt>
                <c:pt idx="3347">
                  <c:v>7.7929999999999999E-2</c:v>
                </c:pt>
                <c:pt idx="3348">
                  <c:v>7.7960000000000002E-2</c:v>
                </c:pt>
                <c:pt idx="3349">
                  <c:v>7.7979999999999994E-2</c:v>
                </c:pt>
                <c:pt idx="3350">
                  <c:v>7.8020000000000006E-2</c:v>
                </c:pt>
                <c:pt idx="3351">
                  <c:v>7.8049999999999994E-2</c:v>
                </c:pt>
                <c:pt idx="3352">
                  <c:v>7.8070000000000001E-2</c:v>
                </c:pt>
                <c:pt idx="3353">
                  <c:v>7.8100000000000003E-2</c:v>
                </c:pt>
                <c:pt idx="3354">
                  <c:v>7.8130000000000005E-2</c:v>
                </c:pt>
                <c:pt idx="3355">
                  <c:v>7.8149999999999997E-2</c:v>
                </c:pt>
                <c:pt idx="3356">
                  <c:v>7.8179999999999999E-2</c:v>
                </c:pt>
                <c:pt idx="3357">
                  <c:v>7.8210000000000002E-2</c:v>
                </c:pt>
                <c:pt idx="3358">
                  <c:v>7.825E-2</c:v>
                </c:pt>
                <c:pt idx="3359">
                  <c:v>7.8259999999999996E-2</c:v>
                </c:pt>
                <c:pt idx="3360">
                  <c:v>7.8289999999999998E-2</c:v>
                </c:pt>
                <c:pt idx="3361">
                  <c:v>7.8329999999999997E-2</c:v>
                </c:pt>
                <c:pt idx="3362">
                  <c:v>7.8350000000000003E-2</c:v>
                </c:pt>
                <c:pt idx="3363">
                  <c:v>7.8369999999999995E-2</c:v>
                </c:pt>
                <c:pt idx="3364">
                  <c:v>7.8409999999999994E-2</c:v>
                </c:pt>
                <c:pt idx="3365">
                  <c:v>7.8439999999999996E-2</c:v>
                </c:pt>
                <c:pt idx="3366">
                  <c:v>7.8460000000000002E-2</c:v>
                </c:pt>
                <c:pt idx="3367">
                  <c:v>7.8479999999999994E-2</c:v>
                </c:pt>
                <c:pt idx="3368">
                  <c:v>7.8520000000000006E-2</c:v>
                </c:pt>
                <c:pt idx="3369">
                  <c:v>7.8539999999999999E-2</c:v>
                </c:pt>
                <c:pt idx="3370">
                  <c:v>7.8570000000000001E-2</c:v>
                </c:pt>
                <c:pt idx="3371">
                  <c:v>7.8600000000000003E-2</c:v>
                </c:pt>
                <c:pt idx="3372">
                  <c:v>7.8630000000000005E-2</c:v>
                </c:pt>
                <c:pt idx="3373">
                  <c:v>7.8659999999999994E-2</c:v>
                </c:pt>
                <c:pt idx="3374">
                  <c:v>7.868E-2</c:v>
                </c:pt>
                <c:pt idx="3375">
                  <c:v>7.8710000000000002E-2</c:v>
                </c:pt>
                <c:pt idx="3376">
                  <c:v>7.8729999999999994E-2</c:v>
                </c:pt>
                <c:pt idx="3377">
                  <c:v>7.8759999999999997E-2</c:v>
                </c:pt>
                <c:pt idx="3378">
                  <c:v>7.8789999999999999E-2</c:v>
                </c:pt>
                <c:pt idx="3379">
                  <c:v>7.8829999999999997E-2</c:v>
                </c:pt>
                <c:pt idx="3380">
                  <c:v>7.8850000000000003E-2</c:v>
                </c:pt>
                <c:pt idx="3381">
                  <c:v>7.8869999999999996E-2</c:v>
                </c:pt>
                <c:pt idx="3382">
                  <c:v>7.8909999999999994E-2</c:v>
                </c:pt>
                <c:pt idx="3383">
                  <c:v>7.893E-2</c:v>
                </c:pt>
                <c:pt idx="3384">
                  <c:v>7.8960000000000002E-2</c:v>
                </c:pt>
                <c:pt idx="3385">
                  <c:v>7.8979999999999995E-2</c:v>
                </c:pt>
                <c:pt idx="3386">
                  <c:v>7.9020000000000007E-2</c:v>
                </c:pt>
                <c:pt idx="3387">
                  <c:v>7.9049999999999995E-2</c:v>
                </c:pt>
                <c:pt idx="3388">
                  <c:v>7.9070000000000001E-2</c:v>
                </c:pt>
                <c:pt idx="3389">
                  <c:v>7.9100000000000004E-2</c:v>
                </c:pt>
                <c:pt idx="3390">
                  <c:v>7.9130000000000006E-2</c:v>
                </c:pt>
                <c:pt idx="3391">
                  <c:v>7.9149999999999998E-2</c:v>
                </c:pt>
                <c:pt idx="3392">
                  <c:v>7.918E-2</c:v>
                </c:pt>
                <c:pt idx="3393">
                  <c:v>7.9219999999999999E-2</c:v>
                </c:pt>
                <c:pt idx="3394">
                  <c:v>7.9240000000000005E-2</c:v>
                </c:pt>
                <c:pt idx="3395">
                  <c:v>7.9259999999999997E-2</c:v>
                </c:pt>
                <c:pt idx="3396">
                  <c:v>7.9289999999999999E-2</c:v>
                </c:pt>
                <c:pt idx="3397">
                  <c:v>7.9320000000000002E-2</c:v>
                </c:pt>
                <c:pt idx="3398">
                  <c:v>7.9350000000000004E-2</c:v>
                </c:pt>
                <c:pt idx="3399">
                  <c:v>7.9369999999999996E-2</c:v>
                </c:pt>
                <c:pt idx="3400">
                  <c:v>7.9409999999999994E-2</c:v>
                </c:pt>
                <c:pt idx="3401">
                  <c:v>7.9439999999999997E-2</c:v>
                </c:pt>
                <c:pt idx="3402">
                  <c:v>7.9460000000000003E-2</c:v>
                </c:pt>
                <c:pt idx="3403">
                  <c:v>7.9479999999999995E-2</c:v>
                </c:pt>
                <c:pt idx="3404">
                  <c:v>7.9519999999999993E-2</c:v>
                </c:pt>
                <c:pt idx="3405">
                  <c:v>7.954E-2</c:v>
                </c:pt>
                <c:pt idx="3406">
                  <c:v>7.9570000000000002E-2</c:v>
                </c:pt>
                <c:pt idx="3407">
                  <c:v>7.9600000000000004E-2</c:v>
                </c:pt>
                <c:pt idx="3408">
                  <c:v>7.9630000000000006E-2</c:v>
                </c:pt>
                <c:pt idx="3409">
                  <c:v>7.9649999999999999E-2</c:v>
                </c:pt>
                <c:pt idx="3410">
                  <c:v>7.9680000000000001E-2</c:v>
                </c:pt>
                <c:pt idx="3411">
                  <c:v>7.9719999999999999E-2</c:v>
                </c:pt>
                <c:pt idx="3412">
                  <c:v>7.9740000000000005E-2</c:v>
                </c:pt>
                <c:pt idx="3413">
                  <c:v>7.9759999999999998E-2</c:v>
                </c:pt>
                <c:pt idx="3414">
                  <c:v>7.979E-2</c:v>
                </c:pt>
                <c:pt idx="3415">
                  <c:v>7.9829999999999998E-2</c:v>
                </c:pt>
                <c:pt idx="3416">
                  <c:v>7.9850000000000004E-2</c:v>
                </c:pt>
                <c:pt idx="3417">
                  <c:v>7.9869999999999997E-2</c:v>
                </c:pt>
                <c:pt idx="3418">
                  <c:v>7.9909999999999995E-2</c:v>
                </c:pt>
                <c:pt idx="3419">
                  <c:v>7.9930000000000001E-2</c:v>
                </c:pt>
                <c:pt idx="3420">
                  <c:v>7.9960000000000003E-2</c:v>
                </c:pt>
                <c:pt idx="3421">
                  <c:v>7.9990000000000006E-2</c:v>
                </c:pt>
                <c:pt idx="3422">
                  <c:v>8.0019999999999994E-2</c:v>
                </c:pt>
                <c:pt idx="3423">
                  <c:v>8.0049999999999996E-2</c:v>
                </c:pt>
                <c:pt idx="3424">
                  <c:v>8.0070000000000002E-2</c:v>
                </c:pt>
                <c:pt idx="3425">
                  <c:v>8.0100000000000005E-2</c:v>
                </c:pt>
                <c:pt idx="3426">
                  <c:v>8.0130000000000007E-2</c:v>
                </c:pt>
                <c:pt idx="3427">
                  <c:v>8.0149999999999999E-2</c:v>
                </c:pt>
                <c:pt idx="3428">
                  <c:v>8.0180000000000001E-2</c:v>
                </c:pt>
                <c:pt idx="3429">
                  <c:v>8.022E-2</c:v>
                </c:pt>
                <c:pt idx="3430">
                  <c:v>8.0240000000000006E-2</c:v>
                </c:pt>
                <c:pt idx="3431">
                  <c:v>8.0259999999999998E-2</c:v>
                </c:pt>
                <c:pt idx="3432">
                  <c:v>8.0299999999999996E-2</c:v>
                </c:pt>
                <c:pt idx="3433">
                  <c:v>8.0320000000000003E-2</c:v>
                </c:pt>
                <c:pt idx="3434">
                  <c:v>8.0350000000000005E-2</c:v>
                </c:pt>
                <c:pt idx="3435">
                  <c:v>8.0369999999999997E-2</c:v>
                </c:pt>
                <c:pt idx="3436">
                  <c:v>8.0409999999999995E-2</c:v>
                </c:pt>
                <c:pt idx="3437">
                  <c:v>8.0439999999999998E-2</c:v>
                </c:pt>
                <c:pt idx="3438">
                  <c:v>8.0460000000000004E-2</c:v>
                </c:pt>
                <c:pt idx="3439">
                  <c:v>8.0490000000000006E-2</c:v>
                </c:pt>
                <c:pt idx="3440">
                  <c:v>8.0519999999999994E-2</c:v>
                </c:pt>
                <c:pt idx="3441">
                  <c:v>8.054E-2</c:v>
                </c:pt>
                <c:pt idx="3442">
                  <c:v>8.0570000000000003E-2</c:v>
                </c:pt>
                <c:pt idx="3443">
                  <c:v>8.0610000000000001E-2</c:v>
                </c:pt>
                <c:pt idx="3444">
                  <c:v>8.0629999999999993E-2</c:v>
                </c:pt>
                <c:pt idx="3445">
                  <c:v>8.0649999999999999E-2</c:v>
                </c:pt>
                <c:pt idx="3446">
                  <c:v>8.0680000000000002E-2</c:v>
                </c:pt>
                <c:pt idx="3447">
                  <c:v>8.0710000000000004E-2</c:v>
                </c:pt>
                <c:pt idx="3448">
                  <c:v>8.0740000000000006E-2</c:v>
                </c:pt>
                <c:pt idx="3449">
                  <c:v>8.0759999999999998E-2</c:v>
                </c:pt>
                <c:pt idx="3450">
                  <c:v>8.0799999999999997E-2</c:v>
                </c:pt>
                <c:pt idx="3451">
                  <c:v>8.0829999999999999E-2</c:v>
                </c:pt>
                <c:pt idx="3452">
                  <c:v>8.0850000000000005E-2</c:v>
                </c:pt>
                <c:pt idx="3453">
                  <c:v>8.0879999999999994E-2</c:v>
                </c:pt>
                <c:pt idx="3454">
                  <c:v>8.0909999999999996E-2</c:v>
                </c:pt>
                <c:pt idx="3455">
                  <c:v>8.0930000000000002E-2</c:v>
                </c:pt>
                <c:pt idx="3456">
                  <c:v>8.0960000000000004E-2</c:v>
                </c:pt>
                <c:pt idx="3457">
                  <c:v>8.0990000000000006E-2</c:v>
                </c:pt>
                <c:pt idx="3458">
                  <c:v>8.1019999999999995E-2</c:v>
                </c:pt>
                <c:pt idx="3459">
                  <c:v>8.1040000000000001E-2</c:v>
                </c:pt>
                <c:pt idx="3460">
                  <c:v>8.1070000000000003E-2</c:v>
                </c:pt>
                <c:pt idx="3461">
                  <c:v>8.1100000000000005E-2</c:v>
                </c:pt>
                <c:pt idx="3462">
                  <c:v>8.1129999999999994E-2</c:v>
                </c:pt>
                <c:pt idx="3463">
                  <c:v>8.115E-2</c:v>
                </c:pt>
                <c:pt idx="3464">
                  <c:v>8.1180000000000002E-2</c:v>
                </c:pt>
                <c:pt idx="3465">
                  <c:v>8.1220000000000001E-2</c:v>
                </c:pt>
                <c:pt idx="3466">
                  <c:v>8.1240000000000007E-2</c:v>
                </c:pt>
                <c:pt idx="3467">
                  <c:v>8.1259999999999999E-2</c:v>
                </c:pt>
                <c:pt idx="3468">
                  <c:v>8.1299999999999997E-2</c:v>
                </c:pt>
                <c:pt idx="3469">
                  <c:v>8.1320000000000003E-2</c:v>
                </c:pt>
                <c:pt idx="3470">
                  <c:v>8.1350000000000006E-2</c:v>
                </c:pt>
                <c:pt idx="3471">
                  <c:v>8.1379999999999994E-2</c:v>
                </c:pt>
                <c:pt idx="3472">
                  <c:v>8.1409999999999996E-2</c:v>
                </c:pt>
                <c:pt idx="3473">
                  <c:v>8.1430000000000002E-2</c:v>
                </c:pt>
                <c:pt idx="3474">
                  <c:v>8.1460000000000005E-2</c:v>
                </c:pt>
                <c:pt idx="3475">
                  <c:v>8.1490000000000007E-2</c:v>
                </c:pt>
                <c:pt idx="3476">
                  <c:v>8.1509999999999999E-2</c:v>
                </c:pt>
                <c:pt idx="3477">
                  <c:v>8.1540000000000001E-2</c:v>
                </c:pt>
                <c:pt idx="3478">
                  <c:v>8.1570000000000004E-2</c:v>
                </c:pt>
                <c:pt idx="3479">
                  <c:v>8.1610000000000002E-2</c:v>
                </c:pt>
                <c:pt idx="3480">
                  <c:v>8.1629999999999994E-2</c:v>
                </c:pt>
                <c:pt idx="3481">
                  <c:v>8.165E-2</c:v>
                </c:pt>
                <c:pt idx="3482">
                  <c:v>8.1689999999999999E-2</c:v>
                </c:pt>
                <c:pt idx="3483">
                  <c:v>8.1710000000000005E-2</c:v>
                </c:pt>
                <c:pt idx="3484">
                  <c:v>8.1739999999999993E-2</c:v>
                </c:pt>
                <c:pt idx="3485">
                  <c:v>8.1759999999999999E-2</c:v>
                </c:pt>
                <c:pt idx="3486">
                  <c:v>8.1799999999999998E-2</c:v>
                </c:pt>
                <c:pt idx="3487">
                  <c:v>8.183E-2</c:v>
                </c:pt>
                <c:pt idx="3488">
                  <c:v>8.1839999999999996E-2</c:v>
                </c:pt>
                <c:pt idx="3489">
                  <c:v>8.1879999999999994E-2</c:v>
                </c:pt>
                <c:pt idx="3490">
                  <c:v>8.1900000000000001E-2</c:v>
                </c:pt>
                <c:pt idx="3491">
                  <c:v>8.1930000000000003E-2</c:v>
                </c:pt>
                <c:pt idx="3492">
                  <c:v>8.1960000000000005E-2</c:v>
                </c:pt>
                <c:pt idx="3493">
                  <c:v>8.1989999999999993E-2</c:v>
                </c:pt>
                <c:pt idx="3494">
                  <c:v>8.2019999999999996E-2</c:v>
                </c:pt>
                <c:pt idx="3495">
                  <c:v>8.2040000000000002E-2</c:v>
                </c:pt>
                <c:pt idx="3496">
                  <c:v>8.2070000000000004E-2</c:v>
                </c:pt>
                <c:pt idx="3497">
                  <c:v>8.2100000000000006E-2</c:v>
                </c:pt>
                <c:pt idx="3498">
                  <c:v>8.2129999999999995E-2</c:v>
                </c:pt>
                <c:pt idx="3499">
                  <c:v>8.2150000000000001E-2</c:v>
                </c:pt>
                <c:pt idx="3500">
                  <c:v>8.2189999999999999E-2</c:v>
                </c:pt>
                <c:pt idx="3501">
                  <c:v>8.2220000000000001E-2</c:v>
                </c:pt>
                <c:pt idx="3502">
                  <c:v>8.2239999999999994E-2</c:v>
                </c:pt>
                <c:pt idx="3503">
                  <c:v>8.226E-2</c:v>
                </c:pt>
                <c:pt idx="3504">
                  <c:v>8.2299999999999998E-2</c:v>
                </c:pt>
                <c:pt idx="3505">
                  <c:v>8.2320000000000004E-2</c:v>
                </c:pt>
                <c:pt idx="3506">
                  <c:v>8.2350000000000007E-2</c:v>
                </c:pt>
                <c:pt idx="3507">
                  <c:v>8.2379999999999995E-2</c:v>
                </c:pt>
                <c:pt idx="3508">
                  <c:v>8.2409999999999997E-2</c:v>
                </c:pt>
                <c:pt idx="3509">
                  <c:v>8.2430000000000003E-2</c:v>
                </c:pt>
                <c:pt idx="3510">
                  <c:v>8.2460000000000006E-2</c:v>
                </c:pt>
                <c:pt idx="3511">
                  <c:v>8.2489999999999994E-2</c:v>
                </c:pt>
                <c:pt idx="3512">
                  <c:v>8.251E-2</c:v>
                </c:pt>
                <c:pt idx="3513">
                  <c:v>8.2540000000000002E-2</c:v>
                </c:pt>
                <c:pt idx="3514">
                  <c:v>8.2570000000000005E-2</c:v>
                </c:pt>
                <c:pt idx="3515">
                  <c:v>8.2600000000000007E-2</c:v>
                </c:pt>
                <c:pt idx="3516">
                  <c:v>8.2629999999999995E-2</c:v>
                </c:pt>
                <c:pt idx="3517">
                  <c:v>8.2650000000000001E-2</c:v>
                </c:pt>
                <c:pt idx="3518">
                  <c:v>8.269E-2</c:v>
                </c:pt>
                <c:pt idx="3519">
                  <c:v>8.2710000000000006E-2</c:v>
                </c:pt>
                <c:pt idx="3520">
                  <c:v>8.2739999999999994E-2</c:v>
                </c:pt>
                <c:pt idx="3521">
                  <c:v>8.276E-2</c:v>
                </c:pt>
                <c:pt idx="3522">
                  <c:v>8.2799999999999999E-2</c:v>
                </c:pt>
                <c:pt idx="3523">
                  <c:v>8.2820000000000005E-2</c:v>
                </c:pt>
                <c:pt idx="3524">
                  <c:v>8.2849999999999993E-2</c:v>
                </c:pt>
                <c:pt idx="3525">
                  <c:v>8.2879999999999995E-2</c:v>
                </c:pt>
                <c:pt idx="3526">
                  <c:v>8.2900000000000001E-2</c:v>
                </c:pt>
                <c:pt idx="3527">
                  <c:v>8.2930000000000004E-2</c:v>
                </c:pt>
                <c:pt idx="3528">
                  <c:v>8.2960000000000006E-2</c:v>
                </c:pt>
                <c:pt idx="3529">
                  <c:v>8.3000000000000004E-2</c:v>
                </c:pt>
                <c:pt idx="3530">
                  <c:v>8.3019999999999997E-2</c:v>
                </c:pt>
                <c:pt idx="3531">
                  <c:v>8.3040000000000003E-2</c:v>
                </c:pt>
                <c:pt idx="3532">
                  <c:v>8.3080000000000001E-2</c:v>
                </c:pt>
                <c:pt idx="3533">
                  <c:v>8.3099999999999993E-2</c:v>
                </c:pt>
                <c:pt idx="3534">
                  <c:v>8.3119999999999999E-2</c:v>
                </c:pt>
                <c:pt idx="3535">
                  <c:v>8.3150000000000002E-2</c:v>
                </c:pt>
                <c:pt idx="3536">
                  <c:v>8.319E-2</c:v>
                </c:pt>
                <c:pt idx="3537">
                  <c:v>8.3210000000000006E-2</c:v>
                </c:pt>
                <c:pt idx="3538">
                  <c:v>8.3229999999999998E-2</c:v>
                </c:pt>
                <c:pt idx="3539">
                  <c:v>8.3269999999999997E-2</c:v>
                </c:pt>
                <c:pt idx="3540">
                  <c:v>8.3290000000000003E-2</c:v>
                </c:pt>
                <c:pt idx="3541">
                  <c:v>8.3320000000000005E-2</c:v>
                </c:pt>
                <c:pt idx="3542">
                  <c:v>8.3349999999999994E-2</c:v>
                </c:pt>
                <c:pt idx="3543">
                  <c:v>8.3379999999999996E-2</c:v>
                </c:pt>
                <c:pt idx="3544">
                  <c:v>8.3409999999999998E-2</c:v>
                </c:pt>
                <c:pt idx="3545">
                  <c:v>8.3430000000000004E-2</c:v>
                </c:pt>
                <c:pt idx="3546">
                  <c:v>8.3460000000000006E-2</c:v>
                </c:pt>
                <c:pt idx="3547">
                  <c:v>8.3489999999999995E-2</c:v>
                </c:pt>
                <c:pt idx="3548">
                  <c:v>8.3510000000000001E-2</c:v>
                </c:pt>
                <c:pt idx="3549">
                  <c:v>8.3540000000000003E-2</c:v>
                </c:pt>
                <c:pt idx="3550">
                  <c:v>8.3580000000000002E-2</c:v>
                </c:pt>
                <c:pt idx="3551">
                  <c:v>8.3610000000000004E-2</c:v>
                </c:pt>
                <c:pt idx="3552">
                  <c:v>8.3629999999999996E-2</c:v>
                </c:pt>
                <c:pt idx="3553">
                  <c:v>8.3650000000000002E-2</c:v>
                </c:pt>
                <c:pt idx="3554">
                  <c:v>8.3690000000000001E-2</c:v>
                </c:pt>
                <c:pt idx="3555">
                  <c:v>8.3710000000000007E-2</c:v>
                </c:pt>
                <c:pt idx="3556">
                  <c:v>8.3729999999999999E-2</c:v>
                </c:pt>
                <c:pt idx="3557">
                  <c:v>8.3769999999999997E-2</c:v>
                </c:pt>
                <c:pt idx="3558">
                  <c:v>8.3799999999999999E-2</c:v>
                </c:pt>
                <c:pt idx="3559">
                  <c:v>8.3820000000000006E-2</c:v>
                </c:pt>
                <c:pt idx="3560">
                  <c:v>8.3849999999999994E-2</c:v>
                </c:pt>
                <c:pt idx="3561">
                  <c:v>8.3879999999999996E-2</c:v>
                </c:pt>
                <c:pt idx="3562">
                  <c:v>8.3900000000000002E-2</c:v>
                </c:pt>
                <c:pt idx="3563">
                  <c:v>8.3930000000000005E-2</c:v>
                </c:pt>
                <c:pt idx="3564">
                  <c:v>8.3960000000000007E-2</c:v>
                </c:pt>
                <c:pt idx="3565">
                  <c:v>8.3989999999999995E-2</c:v>
                </c:pt>
                <c:pt idx="3566">
                  <c:v>8.4019999999999997E-2</c:v>
                </c:pt>
                <c:pt idx="3567">
                  <c:v>8.4040000000000004E-2</c:v>
                </c:pt>
                <c:pt idx="3568">
                  <c:v>8.4080000000000002E-2</c:v>
                </c:pt>
                <c:pt idx="3569">
                  <c:v>8.4099999999999994E-2</c:v>
                </c:pt>
                <c:pt idx="3570">
                  <c:v>8.412E-2</c:v>
                </c:pt>
                <c:pt idx="3571">
                  <c:v>8.4150000000000003E-2</c:v>
                </c:pt>
                <c:pt idx="3572">
                  <c:v>8.4190000000000001E-2</c:v>
                </c:pt>
                <c:pt idx="3573">
                  <c:v>8.4209999999999993E-2</c:v>
                </c:pt>
                <c:pt idx="3574">
                  <c:v>8.4229999999999999E-2</c:v>
                </c:pt>
                <c:pt idx="3575">
                  <c:v>8.4269999999999998E-2</c:v>
                </c:pt>
                <c:pt idx="3576">
                  <c:v>8.4290000000000004E-2</c:v>
                </c:pt>
                <c:pt idx="3577">
                  <c:v>8.4320000000000006E-2</c:v>
                </c:pt>
                <c:pt idx="3578">
                  <c:v>8.4349999999999994E-2</c:v>
                </c:pt>
                <c:pt idx="3579">
                  <c:v>8.4379999999999997E-2</c:v>
                </c:pt>
                <c:pt idx="3580">
                  <c:v>8.4409999999999999E-2</c:v>
                </c:pt>
                <c:pt idx="3581">
                  <c:v>8.4430000000000005E-2</c:v>
                </c:pt>
                <c:pt idx="3582">
                  <c:v>8.4459999999999993E-2</c:v>
                </c:pt>
                <c:pt idx="3583">
                  <c:v>8.4489999999999996E-2</c:v>
                </c:pt>
                <c:pt idx="3584">
                  <c:v>8.4510000000000002E-2</c:v>
                </c:pt>
                <c:pt idx="3585">
                  <c:v>8.4540000000000004E-2</c:v>
                </c:pt>
                <c:pt idx="3586">
                  <c:v>8.4580000000000002E-2</c:v>
                </c:pt>
                <c:pt idx="3587">
                  <c:v>8.4599999999999995E-2</c:v>
                </c:pt>
                <c:pt idx="3588">
                  <c:v>8.4620000000000001E-2</c:v>
                </c:pt>
                <c:pt idx="3589">
                  <c:v>8.4659999999999999E-2</c:v>
                </c:pt>
                <c:pt idx="3590">
                  <c:v>8.4680000000000005E-2</c:v>
                </c:pt>
                <c:pt idx="3591">
                  <c:v>8.4709999999999994E-2</c:v>
                </c:pt>
                <c:pt idx="3592">
                  <c:v>8.473E-2</c:v>
                </c:pt>
                <c:pt idx="3593">
                  <c:v>8.4769999999999998E-2</c:v>
                </c:pt>
                <c:pt idx="3594">
                  <c:v>8.48E-2</c:v>
                </c:pt>
                <c:pt idx="3595">
                  <c:v>8.4820000000000007E-2</c:v>
                </c:pt>
                <c:pt idx="3596">
                  <c:v>8.4849999999999995E-2</c:v>
                </c:pt>
                <c:pt idx="3597">
                  <c:v>8.4879999999999997E-2</c:v>
                </c:pt>
                <c:pt idx="3598">
                  <c:v>8.4900000000000003E-2</c:v>
                </c:pt>
                <c:pt idx="3599">
                  <c:v>8.4930000000000005E-2</c:v>
                </c:pt>
                <c:pt idx="3600">
                  <c:v>8.4959999999999994E-2</c:v>
                </c:pt>
                <c:pt idx="3601">
                  <c:v>8.4989999999999996E-2</c:v>
                </c:pt>
                <c:pt idx="3602">
                  <c:v>8.5010000000000002E-2</c:v>
                </c:pt>
                <c:pt idx="3603">
                  <c:v>8.5040000000000004E-2</c:v>
                </c:pt>
                <c:pt idx="3604">
                  <c:v>8.5070000000000007E-2</c:v>
                </c:pt>
                <c:pt idx="3605">
                  <c:v>8.5099999999999995E-2</c:v>
                </c:pt>
                <c:pt idx="3606">
                  <c:v>8.5120000000000001E-2</c:v>
                </c:pt>
                <c:pt idx="3607">
                  <c:v>8.516E-2</c:v>
                </c:pt>
                <c:pt idx="3608">
                  <c:v>8.5190000000000002E-2</c:v>
                </c:pt>
                <c:pt idx="3609">
                  <c:v>8.5209999999999994E-2</c:v>
                </c:pt>
                <c:pt idx="3610">
                  <c:v>8.523E-2</c:v>
                </c:pt>
                <c:pt idx="3611">
                  <c:v>8.5269999999999999E-2</c:v>
                </c:pt>
                <c:pt idx="3612">
                  <c:v>8.5290000000000005E-2</c:v>
                </c:pt>
                <c:pt idx="3613">
                  <c:v>8.5319999999999993E-2</c:v>
                </c:pt>
                <c:pt idx="3614">
                  <c:v>8.5349999999999995E-2</c:v>
                </c:pt>
                <c:pt idx="3615">
                  <c:v>8.5379999999999998E-2</c:v>
                </c:pt>
                <c:pt idx="3616">
                  <c:v>8.541E-2</c:v>
                </c:pt>
                <c:pt idx="3617">
                  <c:v>8.5430000000000006E-2</c:v>
                </c:pt>
                <c:pt idx="3618">
                  <c:v>8.5459999999999994E-2</c:v>
                </c:pt>
                <c:pt idx="3619">
                  <c:v>8.548E-2</c:v>
                </c:pt>
                <c:pt idx="3620">
                  <c:v>8.5510000000000003E-2</c:v>
                </c:pt>
                <c:pt idx="3621">
                  <c:v>8.5540000000000005E-2</c:v>
                </c:pt>
                <c:pt idx="3622">
                  <c:v>8.5580000000000003E-2</c:v>
                </c:pt>
                <c:pt idx="3623">
                  <c:v>8.5599999999999996E-2</c:v>
                </c:pt>
                <c:pt idx="3624">
                  <c:v>8.5620000000000002E-2</c:v>
                </c:pt>
                <c:pt idx="3625">
                  <c:v>8.566E-2</c:v>
                </c:pt>
                <c:pt idx="3626">
                  <c:v>8.5680000000000006E-2</c:v>
                </c:pt>
                <c:pt idx="3627">
                  <c:v>8.5709999999999995E-2</c:v>
                </c:pt>
                <c:pt idx="3628">
                  <c:v>8.5730000000000001E-2</c:v>
                </c:pt>
                <c:pt idx="3629">
                  <c:v>8.5769999999999999E-2</c:v>
                </c:pt>
                <c:pt idx="3630">
                  <c:v>8.5800000000000001E-2</c:v>
                </c:pt>
                <c:pt idx="3631">
                  <c:v>8.5819999999999994E-2</c:v>
                </c:pt>
                <c:pt idx="3632">
                  <c:v>8.5849999999999996E-2</c:v>
                </c:pt>
                <c:pt idx="3633">
                  <c:v>8.5879999999999998E-2</c:v>
                </c:pt>
                <c:pt idx="3634">
                  <c:v>8.5900000000000004E-2</c:v>
                </c:pt>
                <c:pt idx="3635">
                  <c:v>8.5930000000000006E-2</c:v>
                </c:pt>
                <c:pt idx="3636">
                  <c:v>8.5970000000000005E-2</c:v>
                </c:pt>
                <c:pt idx="3637">
                  <c:v>8.5989999999999997E-2</c:v>
                </c:pt>
                <c:pt idx="3638">
                  <c:v>8.6010000000000003E-2</c:v>
                </c:pt>
                <c:pt idx="3639">
                  <c:v>8.6050000000000001E-2</c:v>
                </c:pt>
                <c:pt idx="3640">
                  <c:v>8.6069999999999994E-2</c:v>
                </c:pt>
                <c:pt idx="3641">
                  <c:v>8.6099999999999996E-2</c:v>
                </c:pt>
                <c:pt idx="3642">
                  <c:v>8.6120000000000002E-2</c:v>
                </c:pt>
                <c:pt idx="3643">
                  <c:v>8.616E-2</c:v>
                </c:pt>
                <c:pt idx="3644">
                  <c:v>8.6190000000000003E-2</c:v>
                </c:pt>
                <c:pt idx="3645">
                  <c:v>8.6209999999999995E-2</c:v>
                </c:pt>
                <c:pt idx="3646">
                  <c:v>8.6239999999999997E-2</c:v>
                </c:pt>
                <c:pt idx="3647">
                  <c:v>8.6269999999999999E-2</c:v>
                </c:pt>
                <c:pt idx="3648">
                  <c:v>8.6290000000000006E-2</c:v>
                </c:pt>
                <c:pt idx="3649">
                  <c:v>8.6319999999999994E-2</c:v>
                </c:pt>
                <c:pt idx="3650">
                  <c:v>8.6349999999999996E-2</c:v>
                </c:pt>
                <c:pt idx="3651">
                  <c:v>8.6379999999999998E-2</c:v>
                </c:pt>
                <c:pt idx="3652">
                  <c:v>8.6400000000000005E-2</c:v>
                </c:pt>
                <c:pt idx="3653">
                  <c:v>8.6430000000000007E-2</c:v>
                </c:pt>
                <c:pt idx="3654">
                  <c:v>8.6459999999999995E-2</c:v>
                </c:pt>
                <c:pt idx="3655">
                  <c:v>8.6480000000000001E-2</c:v>
                </c:pt>
                <c:pt idx="3656">
                  <c:v>8.6510000000000004E-2</c:v>
                </c:pt>
                <c:pt idx="3657">
                  <c:v>8.6550000000000002E-2</c:v>
                </c:pt>
                <c:pt idx="3658">
                  <c:v>8.6580000000000004E-2</c:v>
                </c:pt>
                <c:pt idx="3659">
                  <c:v>8.6599999999999996E-2</c:v>
                </c:pt>
                <c:pt idx="3660">
                  <c:v>8.6620000000000003E-2</c:v>
                </c:pt>
                <c:pt idx="3661">
                  <c:v>8.6660000000000001E-2</c:v>
                </c:pt>
                <c:pt idx="3662">
                  <c:v>8.6679999999999993E-2</c:v>
                </c:pt>
                <c:pt idx="3663">
                  <c:v>8.6709999999999995E-2</c:v>
                </c:pt>
                <c:pt idx="3664">
                  <c:v>8.6739999999999998E-2</c:v>
                </c:pt>
                <c:pt idx="3665">
                  <c:v>8.677E-2</c:v>
                </c:pt>
                <c:pt idx="3666">
                  <c:v>8.6790000000000006E-2</c:v>
                </c:pt>
                <c:pt idx="3667">
                  <c:v>8.6819999999999994E-2</c:v>
                </c:pt>
                <c:pt idx="3668">
                  <c:v>8.6849999999999997E-2</c:v>
                </c:pt>
                <c:pt idx="3669">
                  <c:v>8.6870000000000003E-2</c:v>
                </c:pt>
                <c:pt idx="3670">
                  <c:v>8.6900000000000005E-2</c:v>
                </c:pt>
                <c:pt idx="3671">
                  <c:v>8.6929999999999993E-2</c:v>
                </c:pt>
                <c:pt idx="3672">
                  <c:v>8.6970000000000006E-2</c:v>
                </c:pt>
                <c:pt idx="3673">
                  <c:v>8.6989999999999998E-2</c:v>
                </c:pt>
                <c:pt idx="3674">
                  <c:v>8.7010000000000004E-2</c:v>
                </c:pt>
                <c:pt idx="3675">
                  <c:v>8.7050000000000002E-2</c:v>
                </c:pt>
                <c:pt idx="3676">
                  <c:v>8.7069999999999995E-2</c:v>
                </c:pt>
                <c:pt idx="3677">
                  <c:v>8.7099999999999997E-2</c:v>
                </c:pt>
                <c:pt idx="3678">
                  <c:v>8.7120000000000003E-2</c:v>
                </c:pt>
                <c:pt idx="3679">
                  <c:v>8.7160000000000001E-2</c:v>
                </c:pt>
                <c:pt idx="3680">
                  <c:v>8.7190000000000004E-2</c:v>
                </c:pt>
                <c:pt idx="3681">
                  <c:v>8.7209999999999996E-2</c:v>
                </c:pt>
                <c:pt idx="3682">
                  <c:v>8.7239999999999998E-2</c:v>
                </c:pt>
                <c:pt idx="3683">
                  <c:v>8.7260000000000004E-2</c:v>
                </c:pt>
                <c:pt idx="3684">
                  <c:v>8.7290000000000006E-2</c:v>
                </c:pt>
                <c:pt idx="3685">
                  <c:v>8.7319999999999995E-2</c:v>
                </c:pt>
                <c:pt idx="3686">
                  <c:v>8.7359999999999993E-2</c:v>
                </c:pt>
                <c:pt idx="3687">
                  <c:v>8.7379999999999999E-2</c:v>
                </c:pt>
                <c:pt idx="3688">
                  <c:v>8.7400000000000005E-2</c:v>
                </c:pt>
                <c:pt idx="3689">
                  <c:v>8.7429999999999994E-2</c:v>
                </c:pt>
                <c:pt idx="3690">
                  <c:v>8.7459999999999996E-2</c:v>
                </c:pt>
                <c:pt idx="3691">
                  <c:v>8.7489999999999998E-2</c:v>
                </c:pt>
                <c:pt idx="3692">
                  <c:v>8.7510000000000004E-2</c:v>
                </c:pt>
                <c:pt idx="3693">
                  <c:v>8.7550000000000003E-2</c:v>
                </c:pt>
                <c:pt idx="3694">
                  <c:v>8.7580000000000005E-2</c:v>
                </c:pt>
                <c:pt idx="3695">
                  <c:v>8.7599999999999997E-2</c:v>
                </c:pt>
                <c:pt idx="3696">
                  <c:v>8.763E-2</c:v>
                </c:pt>
                <c:pt idx="3697">
                  <c:v>8.7660000000000002E-2</c:v>
                </c:pt>
                <c:pt idx="3698">
                  <c:v>8.7679999999999994E-2</c:v>
                </c:pt>
                <c:pt idx="3699">
                  <c:v>8.7709999999999996E-2</c:v>
                </c:pt>
                <c:pt idx="3700">
                  <c:v>8.7739999999999999E-2</c:v>
                </c:pt>
                <c:pt idx="3701">
                  <c:v>8.7770000000000001E-2</c:v>
                </c:pt>
                <c:pt idx="3702">
                  <c:v>8.7790000000000007E-2</c:v>
                </c:pt>
                <c:pt idx="3703">
                  <c:v>8.7819999999999995E-2</c:v>
                </c:pt>
                <c:pt idx="3704">
                  <c:v>8.7849999999999998E-2</c:v>
                </c:pt>
                <c:pt idx="3705">
                  <c:v>8.7870000000000004E-2</c:v>
                </c:pt>
                <c:pt idx="3706">
                  <c:v>8.7900000000000006E-2</c:v>
                </c:pt>
                <c:pt idx="3707">
                  <c:v>8.7940000000000004E-2</c:v>
                </c:pt>
                <c:pt idx="3708">
                  <c:v>8.7970000000000007E-2</c:v>
                </c:pt>
                <c:pt idx="3709">
                  <c:v>8.7989999999999999E-2</c:v>
                </c:pt>
                <c:pt idx="3710">
                  <c:v>8.8010000000000005E-2</c:v>
                </c:pt>
                <c:pt idx="3711">
                  <c:v>8.8050000000000003E-2</c:v>
                </c:pt>
                <c:pt idx="3712">
                  <c:v>8.8069999999999996E-2</c:v>
                </c:pt>
                <c:pt idx="3713">
                  <c:v>8.8099999999999998E-2</c:v>
                </c:pt>
                <c:pt idx="3714">
                  <c:v>8.813E-2</c:v>
                </c:pt>
                <c:pt idx="3715">
                  <c:v>8.8160000000000002E-2</c:v>
                </c:pt>
                <c:pt idx="3716">
                  <c:v>8.8179999999999994E-2</c:v>
                </c:pt>
                <c:pt idx="3717">
                  <c:v>8.8209999999999997E-2</c:v>
                </c:pt>
                <c:pt idx="3718">
                  <c:v>8.8239999999999999E-2</c:v>
                </c:pt>
                <c:pt idx="3719">
                  <c:v>8.8260000000000005E-2</c:v>
                </c:pt>
                <c:pt idx="3720">
                  <c:v>8.8289999999999993E-2</c:v>
                </c:pt>
                <c:pt idx="3721">
                  <c:v>8.8319999999999996E-2</c:v>
                </c:pt>
                <c:pt idx="3722">
                  <c:v>8.8359999999999994E-2</c:v>
                </c:pt>
                <c:pt idx="3723">
                  <c:v>8.838E-2</c:v>
                </c:pt>
                <c:pt idx="3724">
                  <c:v>8.8400000000000006E-2</c:v>
                </c:pt>
                <c:pt idx="3725">
                  <c:v>8.8440000000000005E-2</c:v>
                </c:pt>
                <c:pt idx="3726">
                  <c:v>8.8459999999999997E-2</c:v>
                </c:pt>
                <c:pt idx="3727">
                  <c:v>8.8489999999999999E-2</c:v>
                </c:pt>
                <c:pt idx="3728">
                  <c:v>8.8510000000000005E-2</c:v>
                </c:pt>
                <c:pt idx="3729">
                  <c:v>8.8550000000000004E-2</c:v>
                </c:pt>
                <c:pt idx="3730">
                  <c:v>8.8569999999999996E-2</c:v>
                </c:pt>
                <c:pt idx="3731">
                  <c:v>8.8590000000000002E-2</c:v>
                </c:pt>
                <c:pt idx="3732">
                  <c:v>8.863E-2</c:v>
                </c:pt>
                <c:pt idx="3733">
                  <c:v>8.8650000000000007E-2</c:v>
                </c:pt>
                <c:pt idx="3734">
                  <c:v>8.8679999999999995E-2</c:v>
                </c:pt>
                <c:pt idx="3735">
                  <c:v>8.8709999999999997E-2</c:v>
                </c:pt>
                <c:pt idx="3736">
                  <c:v>8.8739999999999999E-2</c:v>
                </c:pt>
                <c:pt idx="3737">
                  <c:v>8.8770000000000002E-2</c:v>
                </c:pt>
                <c:pt idx="3738">
                  <c:v>8.8789999999999994E-2</c:v>
                </c:pt>
                <c:pt idx="3739">
                  <c:v>8.8819999999999996E-2</c:v>
                </c:pt>
                <c:pt idx="3740">
                  <c:v>8.8849999999999998E-2</c:v>
                </c:pt>
                <c:pt idx="3741">
                  <c:v>8.8880000000000001E-2</c:v>
                </c:pt>
                <c:pt idx="3742">
                  <c:v>8.8900000000000007E-2</c:v>
                </c:pt>
                <c:pt idx="3743">
                  <c:v>8.8940000000000005E-2</c:v>
                </c:pt>
                <c:pt idx="3744">
                  <c:v>8.8959999999999997E-2</c:v>
                </c:pt>
                <c:pt idx="3745">
                  <c:v>8.8980000000000004E-2</c:v>
                </c:pt>
                <c:pt idx="3746">
                  <c:v>8.9010000000000006E-2</c:v>
                </c:pt>
                <c:pt idx="3747">
                  <c:v>8.9039999999999994E-2</c:v>
                </c:pt>
                <c:pt idx="3748">
                  <c:v>8.9069999999999996E-2</c:v>
                </c:pt>
                <c:pt idx="3749">
                  <c:v>8.9099999999999999E-2</c:v>
                </c:pt>
                <c:pt idx="3750">
                  <c:v>8.9130000000000001E-2</c:v>
                </c:pt>
                <c:pt idx="3751">
                  <c:v>8.9160000000000003E-2</c:v>
                </c:pt>
                <c:pt idx="3752">
                  <c:v>8.9179999999999995E-2</c:v>
                </c:pt>
                <c:pt idx="3753">
                  <c:v>8.9209999999999998E-2</c:v>
                </c:pt>
                <c:pt idx="3754">
                  <c:v>8.924E-2</c:v>
                </c:pt>
                <c:pt idx="3755">
                  <c:v>8.9260000000000006E-2</c:v>
                </c:pt>
                <c:pt idx="3756">
                  <c:v>8.9289999999999994E-2</c:v>
                </c:pt>
                <c:pt idx="3757">
                  <c:v>8.9319999999999997E-2</c:v>
                </c:pt>
                <c:pt idx="3758">
                  <c:v>8.9359999999999995E-2</c:v>
                </c:pt>
                <c:pt idx="3759">
                  <c:v>8.9380000000000001E-2</c:v>
                </c:pt>
                <c:pt idx="3760">
                  <c:v>8.9399999999999993E-2</c:v>
                </c:pt>
                <c:pt idx="3761">
                  <c:v>8.9440000000000006E-2</c:v>
                </c:pt>
                <c:pt idx="3762">
                  <c:v>8.9459999999999998E-2</c:v>
                </c:pt>
                <c:pt idx="3763">
                  <c:v>8.949E-2</c:v>
                </c:pt>
                <c:pt idx="3764">
                  <c:v>8.9520000000000002E-2</c:v>
                </c:pt>
                <c:pt idx="3765">
                  <c:v>8.9550000000000005E-2</c:v>
                </c:pt>
                <c:pt idx="3766">
                  <c:v>8.9569999999999997E-2</c:v>
                </c:pt>
                <c:pt idx="3767">
                  <c:v>8.9590000000000003E-2</c:v>
                </c:pt>
                <c:pt idx="3768">
                  <c:v>8.9630000000000001E-2</c:v>
                </c:pt>
                <c:pt idx="3769">
                  <c:v>8.9649999999999994E-2</c:v>
                </c:pt>
                <c:pt idx="3770">
                  <c:v>8.9679999999999996E-2</c:v>
                </c:pt>
                <c:pt idx="3771">
                  <c:v>8.9709999999999998E-2</c:v>
                </c:pt>
                <c:pt idx="3772">
                  <c:v>8.974E-2</c:v>
                </c:pt>
                <c:pt idx="3773">
                  <c:v>8.9770000000000003E-2</c:v>
                </c:pt>
                <c:pt idx="3774">
                  <c:v>8.9789999999999995E-2</c:v>
                </c:pt>
                <c:pt idx="3775">
                  <c:v>8.9829999999999993E-2</c:v>
                </c:pt>
                <c:pt idx="3776">
                  <c:v>8.9849999999999999E-2</c:v>
                </c:pt>
                <c:pt idx="3777">
                  <c:v>8.9880000000000002E-2</c:v>
                </c:pt>
                <c:pt idx="3778">
                  <c:v>8.9899999999999994E-2</c:v>
                </c:pt>
                <c:pt idx="3779">
                  <c:v>8.9940000000000006E-2</c:v>
                </c:pt>
                <c:pt idx="3780">
                  <c:v>8.9959999999999998E-2</c:v>
                </c:pt>
                <c:pt idx="3781">
                  <c:v>8.9980000000000004E-2</c:v>
                </c:pt>
                <c:pt idx="3782">
                  <c:v>9.0020000000000003E-2</c:v>
                </c:pt>
                <c:pt idx="3783">
                  <c:v>9.0039999999999995E-2</c:v>
                </c:pt>
                <c:pt idx="3784">
                  <c:v>9.0069999999999997E-2</c:v>
                </c:pt>
                <c:pt idx="3785">
                  <c:v>9.01E-2</c:v>
                </c:pt>
                <c:pt idx="3786">
                  <c:v>9.0130000000000002E-2</c:v>
                </c:pt>
                <c:pt idx="3787">
                  <c:v>9.0160000000000004E-2</c:v>
                </c:pt>
                <c:pt idx="3788">
                  <c:v>9.0179999999999996E-2</c:v>
                </c:pt>
                <c:pt idx="3789">
                  <c:v>9.0209999999999999E-2</c:v>
                </c:pt>
                <c:pt idx="3790">
                  <c:v>9.0240000000000001E-2</c:v>
                </c:pt>
                <c:pt idx="3791">
                  <c:v>9.0260000000000007E-2</c:v>
                </c:pt>
                <c:pt idx="3792">
                  <c:v>9.0289999999999995E-2</c:v>
                </c:pt>
                <c:pt idx="3793">
                  <c:v>9.0329999999999994E-2</c:v>
                </c:pt>
                <c:pt idx="3794">
                  <c:v>9.035E-2</c:v>
                </c:pt>
                <c:pt idx="3795">
                  <c:v>9.0370000000000006E-2</c:v>
                </c:pt>
                <c:pt idx="3796">
                  <c:v>9.0399999999999994E-2</c:v>
                </c:pt>
                <c:pt idx="3797">
                  <c:v>9.0429999999999996E-2</c:v>
                </c:pt>
                <c:pt idx="3798">
                  <c:v>9.0459999999999999E-2</c:v>
                </c:pt>
                <c:pt idx="3799">
                  <c:v>9.0480000000000005E-2</c:v>
                </c:pt>
                <c:pt idx="3800">
                  <c:v>9.0520000000000003E-2</c:v>
                </c:pt>
                <c:pt idx="3801">
                  <c:v>9.0550000000000005E-2</c:v>
                </c:pt>
                <c:pt idx="3802">
                  <c:v>9.0569999999999998E-2</c:v>
                </c:pt>
                <c:pt idx="3803">
                  <c:v>9.06E-2</c:v>
                </c:pt>
                <c:pt idx="3804">
                  <c:v>9.0630000000000002E-2</c:v>
                </c:pt>
                <c:pt idx="3805">
                  <c:v>9.0649999999999994E-2</c:v>
                </c:pt>
                <c:pt idx="3806">
                  <c:v>9.0679999999999997E-2</c:v>
                </c:pt>
                <c:pt idx="3807">
                  <c:v>9.0709999999999999E-2</c:v>
                </c:pt>
                <c:pt idx="3808">
                  <c:v>9.0740000000000001E-2</c:v>
                </c:pt>
                <c:pt idx="3809">
                  <c:v>9.0759999999999993E-2</c:v>
                </c:pt>
                <c:pt idx="3810">
                  <c:v>9.0789999999999996E-2</c:v>
                </c:pt>
                <c:pt idx="3811">
                  <c:v>9.0819999999999998E-2</c:v>
                </c:pt>
                <c:pt idx="3812">
                  <c:v>9.085E-2</c:v>
                </c:pt>
                <c:pt idx="3813">
                  <c:v>9.0870000000000006E-2</c:v>
                </c:pt>
                <c:pt idx="3814">
                  <c:v>9.0910000000000005E-2</c:v>
                </c:pt>
                <c:pt idx="3815">
                  <c:v>9.0939999999999993E-2</c:v>
                </c:pt>
                <c:pt idx="3816">
                  <c:v>9.0959999999999999E-2</c:v>
                </c:pt>
                <c:pt idx="3817">
                  <c:v>9.0980000000000005E-2</c:v>
                </c:pt>
                <c:pt idx="3818">
                  <c:v>9.1020000000000004E-2</c:v>
                </c:pt>
                <c:pt idx="3819">
                  <c:v>9.1039999999999996E-2</c:v>
                </c:pt>
                <c:pt idx="3820">
                  <c:v>9.1069999999999998E-2</c:v>
                </c:pt>
                <c:pt idx="3821">
                  <c:v>9.11E-2</c:v>
                </c:pt>
                <c:pt idx="3822">
                  <c:v>9.1130000000000003E-2</c:v>
                </c:pt>
                <c:pt idx="3823">
                  <c:v>9.1160000000000005E-2</c:v>
                </c:pt>
                <c:pt idx="3824">
                  <c:v>9.1179999999999997E-2</c:v>
                </c:pt>
                <c:pt idx="3825">
                  <c:v>9.1219999999999996E-2</c:v>
                </c:pt>
                <c:pt idx="3826">
                  <c:v>9.1240000000000002E-2</c:v>
                </c:pt>
                <c:pt idx="3827">
                  <c:v>9.1259999999999994E-2</c:v>
                </c:pt>
                <c:pt idx="3828">
                  <c:v>9.1289999999999996E-2</c:v>
                </c:pt>
                <c:pt idx="3829">
                  <c:v>9.1329999999999995E-2</c:v>
                </c:pt>
                <c:pt idx="3830">
                  <c:v>9.1350000000000001E-2</c:v>
                </c:pt>
                <c:pt idx="3831">
                  <c:v>9.1370000000000007E-2</c:v>
                </c:pt>
                <c:pt idx="3832">
                  <c:v>9.1410000000000005E-2</c:v>
                </c:pt>
                <c:pt idx="3833">
                  <c:v>9.1429999999999997E-2</c:v>
                </c:pt>
                <c:pt idx="3834">
                  <c:v>9.146E-2</c:v>
                </c:pt>
                <c:pt idx="3835">
                  <c:v>9.1480000000000006E-2</c:v>
                </c:pt>
                <c:pt idx="3836">
                  <c:v>9.1520000000000004E-2</c:v>
                </c:pt>
                <c:pt idx="3837">
                  <c:v>9.1550000000000006E-2</c:v>
                </c:pt>
                <c:pt idx="3838">
                  <c:v>9.1569999999999999E-2</c:v>
                </c:pt>
                <c:pt idx="3839">
                  <c:v>9.1600000000000001E-2</c:v>
                </c:pt>
                <c:pt idx="3840">
                  <c:v>9.1630000000000003E-2</c:v>
                </c:pt>
                <c:pt idx="3841">
                  <c:v>9.1649999999999995E-2</c:v>
                </c:pt>
                <c:pt idx="3842">
                  <c:v>9.1679999999999998E-2</c:v>
                </c:pt>
                <c:pt idx="3843">
                  <c:v>9.1719999999999996E-2</c:v>
                </c:pt>
                <c:pt idx="3844">
                  <c:v>9.1740000000000002E-2</c:v>
                </c:pt>
                <c:pt idx="3845">
                  <c:v>9.1759999999999994E-2</c:v>
                </c:pt>
                <c:pt idx="3846">
                  <c:v>9.1789999999999997E-2</c:v>
                </c:pt>
                <c:pt idx="3847">
                  <c:v>9.1819999999999999E-2</c:v>
                </c:pt>
                <c:pt idx="3848">
                  <c:v>9.1850000000000001E-2</c:v>
                </c:pt>
                <c:pt idx="3849">
                  <c:v>9.1869999999999993E-2</c:v>
                </c:pt>
                <c:pt idx="3850">
                  <c:v>9.1910000000000006E-2</c:v>
                </c:pt>
                <c:pt idx="3851">
                  <c:v>9.1939999999999994E-2</c:v>
                </c:pt>
                <c:pt idx="3852">
                  <c:v>9.196E-2</c:v>
                </c:pt>
                <c:pt idx="3853">
                  <c:v>9.1980000000000006E-2</c:v>
                </c:pt>
                <c:pt idx="3854">
                  <c:v>9.2020000000000005E-2</c:v>
                </c:pt>
                <c:pt idx="3855">
                  <c:v>9.2039999999999997E-2</c:v>
                </c:pt>
                <c:pt idx="3856">
                  <c:v>9.2069999999999999E-2</c:v>
                </c:pt>
                <c:pt idx="3857">
                  <c:v>9.2100000000000001E-2</c:v>
                </c:pt>
                <c:pt idx="3858">
                  <c:v>9.2130000000000004E-2</c:v>
                </c:pt>
                <c:pt idx="3859">
                  <c:v>9.2149999999999996E-2</c:v>
                </c:pt>
                <c:pt idx="3860">
                  <c:v>9.2179999999999998E-2</c:v>
                </c:pt>
                <c:pt idx="3861">
                  <c:v>9.221E-2</c:v>
                </c:pt>
                <c:pt idx="3862">
                  <c:v>9.2240000000000003E-2</c:v>
                </c:pt>
                <c:pt idx="3863">
                  <c:v>9.2259999999999995E-2</c:v>
                </c:pt>
                <c:pt idx="3864">
                  <c:v>9.2289999999999997E-2</c:v>
                </c:pt>
                <c:pt idx="3865">
                  <c:v>9.2329999999999995E-2</c:v>
                </c:pt>
                <c:pt idx="3866">
                  <c:v>9.2350000000000002E-2</c:v>
                </c:pt>
                <c:pt idx="3867">
                  <c:v>9.2369999999999994E-2</c:v>
                </c:pt>
                <c:pt idx="3868">
                  <c:v>9.2410000000000006E-2</c:v>
                </c:pt>
                <c:pt idx="3869">
                  <c:v>9.2429999999999998E-2</c:v>
                </c:pt>
                <c:pt idx="3870">
                  <c:v>9.2460000000000001E-2</c:v>
                </c:pt>
                <c:pt idx="3871">
                  <c:v>9.2490000000000003E-2</c:v>
                </c:pt>
                <c:pt idx="3872">
                  <c:v>9.2520000000000005E-2</c:v>
                </c:pt>
                <c:pt idx="3873">
                  <c:v>9.2549999999999993E-2</c:v>
                </c:pt>
                <c:pt idx="3874">
                  <c:v>9.257E-2</c:v>
                </c:pt>
                <c:pt idx="3875">
                  <c:v>9.2600000000000002E-2</c:v>
                </c:pt>
                <c:pt idx="3876">
                  <c:v>9.2630000000000004E-2</c:v>
                </c:pt>
                <c:pt idx="3877">
                  <c:v>9.2649999999999996E-2</c:v>
                </c:pt>
                <c:pt idx="3878">
                  <c:v>9.2679999999999998E-2</c:v>
                </c:pt>
                <c:pt idx="3879">
                  <c:v>9.2719999999999997E-2</c:v>
                </c:pt>
                <c:pt idx="3880">
                  <c:v>9.2740000000000003E-2</c:v>
                </c:pt>
                <c:pt idx="3881">
                  <c:v>9.2759999999999995E-2</c:v>
                </c:pt>
                <c:pt idx="3882">
                  <c:v>9.2799999999999994E-2</c:v>
                </c:pt>
                <c:pt idx="3883">
                  <c:v>9.282E-2</c:v>
                </c:pt>
                <c:pt idx="3884">
                  <c:v>9.2850000000000002E-2</c:v>
                </c:pt>
                <c:pt idx="3885">
                  <c:v>9.2869999999999994E-2</c:v>
                </c:pt>
                <c:pt idx="3886">
                  <c:v>9.2910000000000006E-2</c:v>
                </c:pt>
                <c:pt idx="3887">
                  <c:v>9.2939999999999995E-2</c:v>
                </c:pt>
                <c:pt idx="3888">
                  <c:v>9.2960000000000001E-2</c:v>
                </c:pt>
                <c:pt idx="3889">
                  <c:v>9.2990000000000003E-2</c:v>
                </c:pt>
                <c:pt idx="3890">
                  <c:v>9.3020000000000005E-2</c:v>
                </c:pt>
                <c:pt idx="3891">
                  <c:v>9.3039999999999998E-2</c:v>
                </c:pt>
                <c:pt idx="3892">
                  <c:v>9.307E-2</c:v>
                </c:pt>
                <c:pt idx="3893">
                  <c:v>9.3109999999999998E-2</c:v>
                </c:pt>
                <c:pt idx="3894">
                  <c:v>9.3130000000000004E-2</c:v>
                </c:pt>
                <c:pt idx="3895">
                  <c:v>9.3149999999999997E-2</c:v>
                </c:pt>
                <c:pt idx="3896">
                  <c:v>9.3179999999999999E-2</c:v>
                </c:pt>
                <c:pt idx="3897">
                  <c:v>9.3210000000000001E-2</c:v>
                </c:pt>
                <c:pt idx="3898">
                  <c:v>9.3240000000000003E-2</c:v>
                </c:pt>
                <c:pt idx="3899">
                  <c:v>9.3259999999999996E-2</c:v>
                </c:pt>
                <c:pt idx="3900">
                  <c:v>9.3299999999999994E-2</c:v>
                </c:pt>
                <c:pt idx="3901">
                  <c:v>9.3329999999999996E-2</c:v>
                </c:pt>
                <c:pt idx="3902">
                  <c:v>9.3350000000000002E-2</c:v>
                </c:pt>
                <c:pt idx="3903">
                  <c:v>9.3380000000000005E-2</c:v>
                </c:pt>
                <c:pt idx="3904">
                  <c:v>9.3410000000000007E-2</c:v>
                </c:pt>
                <c:pt idx="3905">
                  <c:v>9.3429999999999999E-2</c:v>
                </c:pt>
                <c:pt idx="3906">
                  <c:v>9.3460000000000001E-2</c:v>
                </c:pt>
                <c:pt idx="3907">
                  <c:v>9.3490000000000004E-2</c:v>
                </c:pt>
                <c:pt idx="3908">
                  <c:v>9.3520000000000006E-2</c:v>
                </c:pt>
                <c:pt idx="3909">
                  <c:v>9.3539999999999998E-2</c:v>
                </c:pt>
                <c:pt idx="3910">
                  <c:v>9.357E-2</c:v>
                </c:pt>
                <c:pt idx="3911">
                  <c:v>9.3600000000000003E-2</c:v>
                </c:pt>
                <c:pt idx="3912">
                  <c:v>9.3630000000000005E-2</c:v>
                </c:pt>
                <c:pt idx="3913">
                  <c:v>9.3649999999999997E-2</c:v>
                </c:pt>
                <c:pt idx="3914">
                  <c:v>9.3679999999999999E-2</c:v>
                </c:pt>
                <c:pt idx="3915">
                  <c:v>9.3719999999999998E-2</c:v>
                </c:pt>
                <c:pt idx="3916">
                  <c:v>9.3740000000000004E-2</c:v>
                </c:pt>
                <c:pt idx="3917">
                  <c:v>9.3759999999999996E-2</c:v>
                </c:pt>
                <c:pt idx="3918">
                  <c:v>9.3799999999999994E-2</c:v>
                </c:pt>
                <c:pt idx="3919">
                  <c:v>9.3820000000000001E-2</c:v>
                </c:pt>
                <c:pt idx="3920">
                  <c:v>9.3850000000000003E-2</c:v>
                </c:pt>
                <c:pt idx="3921">
                  <c:v>9.3880000000000005E-2</c:v>
                </c:pt>
                <c:pt idx="3922">
                  <c:v>9.3909999999999993E-2</c:v>
                </c:pt>
                <c:pt idx="3923">
                  <c:v>9.393E-2</c:v>
                </c:pt>
                <c:pt idx="3924">
                  <c:v>9.3950000000000006E-2</c:v>
                </c:pt>
                <c:pt idx="3925">
                  <c:v>9.3990000000000004E-2</c:v>
                </c:pt>
                <c:pt idx="3926">
                  <c:v>9.4009999999999996E-2</c:v>
                </c:pt>
                <c:pt idx="3927">
                  <c:v>9.4039999999999999E-2</c:v>
                </c:pt>
                <c:pt idx="3928">
                  <c:v>9.4070000000000001E-2</c:v>
                </c:pt>
                <c:pt idx="3929">
                  <c:v>9.4109999999999999E-2</c:v>
                </c:pt>
                <c:pt idx="3930">
                  <c:v>9.4130000000000005E-2</c:v>
                </c:pt>
                <c:pt idx="3931">
                  <c:v>9.4149999999999998E-2</c:v>
                </c:pt>
                <c:pt idx="3932">
                  <c:v>9.4189999999999996E-2</c:v>
                </c:pt>
                <c:pt idx="3933">
                  <c:v>9.4210000000000002E-2</c:v>
                </c:pt>
                <c:pt idx="3934">
                  <c:v>9.4240000000000004E-2</c:v>
                </c:pt>
                <c:pt idx="3935">
                  <c:v>9.4259999999999997E-2</c:v>
                </c:pt>
                <c:pt idx="3936">
                  <c:v>9.4299999999999995E-2</c:v>
                </c:pt>
                <c:pt idx="3937">
                  <c:v>9.4329999999999997E-2</c:v>
                </c:pt>
                <c:pt idx="3938">
                  <c:v>9.4339999999999993E-2</c:v>
                </c:pt>
                <c:pt idx="3939">
                  <c:v>9.4380000000000006E-2</c:v>
                </c:pt>
                <c:pt idx="3940">
                  <c:v>9.4399999999999998E-2</c:v>
                </c:pt>
                <c:pt idx="3941">
                  <c:v>9.443E-2</c:v>
                </c:pt>
                <c:pt idx="3942">
                  <c:v>9.4460000000000002E-2</c:v>
                </c:pt>
                <c:pt idx="3943">
                  <c:v>9.4490000000000005E-2</c:v>
                </c:pt>
                <c:pt idx="3944">
                  <c:v>9.4520000000000007E-2</c:v>
                </c:pt>
                <c:pt idx="3945">
                  <c:v>9.4539999999999999E-2</c:v>
                </c:pt>
                <c:pt idx="3946">
                  <c:v>9.4570000000000001E-2</c:v>
                </c:pt>
                <c:pt idx="3947">
                  <c:v>9.4600000000000004E-2</c:v>
                </c:pt>
                <c:pt idx="3948">
                  <c:v>9.4630000000000006E-2</c:v>
                </c:pt>
                <c:pt idx="3949">
                  <c:v>9.4649999999999998E-2</c:v>
                </c:pt>
                <c:pt idx="3950">
                  <c:v>9.4689999999999996E-2</c:v>
                </c:pt>
                <c:pt idx="3951">
                  <c:v>9.4719999999999999E-2</c:v>
                </c:pt>
                <c:pt idx="3952">
                  <c:v>9.4740000000000005E-2</c:v>
                </c:pt>
                <c:pt idx="3953">
                  <c:v>9.4759999999999997E-2</c:v>
                </c:pt>
                <c:pt idx="3954">
                  <c:v>9.4799999999999995E-2</c:v>
                </c:pt>
                <c:pt idx="3955">
                  <c:v>9.4820000000000002E-2</c:v>
                </c:pt>
                <c:pt idx="3956">
                  <c:v>9.4850000000000004E-2</c:v>
                </c:pt>
                <c:pt idx="3957">
                  <c:v>9.4880000000000006E-2</c:v>
                </c:pt>
                <c:pt idx="3958">
                  <c:v>9.4909999999999994E-2</c:v>
                </c:pt>
                <c:pt idx="3959">
                  <c:v>9.493E-2</c:v>
                </c:pt>
                <c:pt idx="3960">
                  <c:v>9.4960000000000003E-2</c:v>
                </c:pt>
                <c:pt idx="3961">
                  <c:v>9.4990000000000005E-2</c:v>
                </c:pt>
                <c:pt idx="3962">
                  <c:v>9.5009999999999997E-2</c:v>
                </c:pt>
                <c:pt idx="3963">
                  <c:v>9.5039999999999999E-2</c:v>
                </c:pt>
                <c:pt idx="3964">
                  <c:v>9.5070000000000002E-2</c:v>
                </c:pt>
                <c:pt idx="3965">
                  <c:v>9.5100000000000004E-2</c:v>
                </c:pt>
                <c:pt idx="3966">
                  <c:v>9.5130000000000006E-2</c:v>
                </c:pt>
                <c:pt idx="3967">
                  <c:v>9.5149999999999998E-2</c:v>
                </c:pt>
                <c:pt idx="3968">
                  <c:v>9.5189999999999997E-2</c:v>
                </c:pt>
                <c:pt idx="3969">
                  <c:v>9.5210000000000003E-2</c:v>
                </c:pt>
                <c:pt idx="3970">
                  <c:v>9.5240000000000005E-2</c:v>
                </c:pt>
                <c:pt idx="3971">
                  <c:v>9.5259999999999997E-2</c:v>
                </c:pt>
                <c:pt idx="3972">
                  <c:v>9.5299999999999996E-2</c:v>
                </c:pt>
                <c:pt idx="3973">
                  <c:v>9.5320000000000002E-2</c:v>
                </c:pt>
                <c:pt idx="3974">
                  <c:v>9.5350000000000004E-2</c:v>
                </c:pt>
                <c:pt idx="3975">
                  <c:v>9.5380000000000006E-2</c:v>
                </c:pt>
                <c:pt idx="3976">
                  <c:v>9.5399999999999999E-2</c:v>
                </c:pt>
                <c:pt idx="3977">
                  <c:v>9.5430000000000001E-2</c:v>
                </c:pt>
                <c:pt idx="3978">
                  <c:v>9.5460000000000003E-2</c:v>
                </c:pt>
                <c:pt idx="3979">
                  <c:v>9.5500000000000002E-2</c:v>
                </c:pt>
                <c:pt idx="3980">
                  <c:v>9.5519999999999994E-2</c:v>
                </c:pt>
                <c:pt idx="3981">
                  <c:v>9.554E-2</c:v>
                </c:pt>
                <c:pt idx="3982">
                  <c:v>9.5579999999999998E-2</c:v>
                </c:pt>
                <c:pt idx="3983">
                  <c:v>9.5600000000000004E-2</c:v>
                </c:pt>
                <c:pt idx="3984">
                  <c:v>9.5619999999999997E-2</c:v>
                </c:pt>
                <c:pt idx="3985">
                  <c:v>9.5649999999999999E-2</c:v>
                </c:pt>
                <c:pt idx="3986">
                  <c:v>9.5689999999999997E-2</c:v>
                </c:pt>
                <c:pt idx="3987">
                  <c:v>9.5710000000000003E-2</c:v>
                </c:pt>
                <c:pt idx="3988">
                  <c:v>9.5729999999999996E-2</c:v>
                </c:pt>
                <c:pt idx="3989">
                  <c:v>9.5769999999999994E-2</c:v>
                </c:pt>
                <c:pt idx="3990">
                  <c:v>9.579E-2</c:v>
                </c:pt>
                <c:pt idx="3991">
                  <c:v>9.5820000000000002E-2</c:v>
                </c:pt>
                <c:pt idx="3992">
                  <c:v>9.5850000000000005E-2</c:v>
                </c:pt>
                <c:pt idx="3993">
                  <c:v>9.5880000000000007E-2</c:v>
                </c:pt>
                <c:pt idx="3994">
                  <c:v>9.5909999999999995E-2</c:v>
                </c:pt>
                <c:pt idx="3995">
                  <c:v>9.5930000000000001E-2</c:v>
                </c:pt>
                <c:pt idx="3996">
                  <c:v>9.5960000000000004E-2</c:v>
                </c:pt>
                <c:pt idx="3997">
                  <c:v>9.5990000000000006E-2</c:v>
                </c:pt>
                <c:pt idx="3998">
                  <c:v>9.6009999999999998E-2</c:v>
                </c:pt>
                <c:pt idx="3999">
                  <c:v>9.604E-2</c:v>
                </c:pt>
                <c:pt idx="4000">
                  <c:v>9.6079999999999999E-2</c:v>
                </c:pt>
                <c:pt idx="4001">
                  <c:v>9.6110000000000001E-2</c:v>
                </c:pt>
                <c:pt idx="4002">
                  <c:v>9.6119999999999997E-2</c:v>
                </c:pt>
                <c:pt idx="4003">
                  <c:v>9.6149999999999999E-2</c:v>
                </c:pt>
                <c:pt idx="4004">
                  <c:v>9.6189999999999998E-2</c:v>
                </c:pt>
                <c:pt idx="4005">
                  <c:v>9.6210000000000004E-2</c:v>
                </c:pt>
                <c:pt idx="4006">
                  <c:v>9.6240000000000006E-2</c:v>
                </c:pt>
                <c:pt idx="4007">
                  <c:v>9.6269999999999994E-2</c:v>
                </c:pt>
                <c:pt idx="4008">
                  <c:v>9.6299999999999997E-2</c:v>
                </c:pt>
                <c:pt idx="4009">
                  <c:v>9.6320000000000003E-2</c:v>
                </c:pt>
                <c:pt idx="4010">
                  <c:v>9.6350000000000005E-2</c:v>
                </c:pt>
                <c:pt idx="4011">
                  <c:v>9.6379999999999993E-2</c:v>
                </c:pt>
                <c:pt idx="4012">
                  <c:v>9.64E-2</c:v>
                </c:pt>
                <c:pt idx="4013">
                  <c:v>9.6430000000000002E-2</c:v>
                </c:pt>
                <c:pt idx="4014">
                  <c:v>9.6460000000000004E-2</c:v>
                </c:pt>
                <c:pt idx="4015">
                  <c:v>9.6500000000000002E-2</c:v>
                </c:pt>
                <c:pt idx="4016">
                  <c:v>9.6519999999999995E-2</c:v>
                </c:pt>
                <c:pt idx="4017">
                  <c:v>9.6540000000000001E-2</c:v>
                </c:pt>
                <c:pt idx="4018">
                  <c:v>9.6579999999999999E-2</c:v>
                </c:pt>
                <c:pt idx="4019">
                  <c:v>9.6600000000000005E-2</c:v>
                </c:pt>
                <c:pt idx="4020">
                  <c:v>9.6619999999999998E-2</c:v>
                </c:pt>
                <c:pt idx="4021">
                  <c:v>9.665E-2</c:v>
                </c:pt>
                <c:pt idx="4022">
                  <c:v>9.6689999999999998E-2</c:v>
                </c:pt>
                <c:pt idx="4023">
                  <c:v>9.6710000000000004E-2</c:v>
                </c:pt>
                <c:pt idx="4024">
                  <c:v>9.6729999999999997E-2</c:v>
                </c:pt>
                <c:pt idx="4025">
                  <c:v>9.6769999999999995E-2</c:v>
                </c:pt>
                <c:pt idx="4026">
                  <c:v>9.6790000000000001E-2</c:v>
                </c:pt>
                <c:pt idx="4027">
                  <c:v>9.6820000000000003E-2</c:v>
                </c:pt>
                <c:pt idx="4028">
                  <c:v>9.6850000000000006E-2</c:v>
                </c:pt>
                <c:pt idx="4029">
                  <c:v>9.6879999999999994E-2</c:v>
                </c:pt>
                <c:pt idx="4030">
                  <c:v>9.6909999999999996E-2</c:v>
                </c:pt>
                <c:pt idx="4031">
                  <c:v>9.6930000000000002E-2</c:v>
                </c:pt>
                <c:pt idx="4032">
                  <c:v>9.6960000000000005E-2</c:v>
                </c:pt>
                <c:pt idx="4033">
                  <c:v>9.6990000000000007E-2</c:v>
                </c:pt>
                <c:pt idx="4034">
                  <c:v>9.7009999999999999E-2</c:v>
                </c:pt>
                <c:pt idx="4035">
                  <c:v>9.7040000000000001E-2</c:v>
                </c:pt>
                <c:pt idx="4036">
                  <c:v>9.708E-2</c:v>
                </c:pt>
                <c:pt idx="4037">
                  <c:v>9.7100000000000006E-2</c:v>
                </c:pt>
                <c:pt idx="4038">
                  <c:v>9.7119999999999998E-2</c:v>
                </c:pt>
                <c:pt idx="4039">
                  <c:v>9.7159999999999996E-2</c:v>
                </c:pt>
                <c:pt idx="4040">
                  <c:v>9.7180000000000002E-2</c:v>
                </c:pt>
                <c:pt idx="4041">
                  <c:v>9.7210000000000005E-2</c:v>
                </c:pt>
                <c:pt idx="4042">
                  <c:v>9.7229999999999997E-2</c:v>
                </c:pt>
                <c:pt idx="4043">
                  <c:v>9.7269999999999995E-2</c:v>
                </c:pt>
                <c:pt idx="4044">
                  <c:v>9.7299999999999998E-2</c:v>
                </c:pt>
                <c:pt idx="4045">
                  <c:v>9.7320000000000004E-2</c:v>
                </c:pt>
                <c:pt idx="4046">
                  <c:v>9.7350000000000006E-2</c:v>
                </c:pt>
                <c:pt idx="4047">
                  <c:v>9.7379999999999994E-2</c:v>
                </c:pt>
                <c:pt idx="4048">
                  <c:v>9.74E-2</c:v>
                </c:pt>
                <c:pt idx="4049">
                  <c:v>9.7430000000000003E-2</c:v>
                </c:pt>
                <c:pt idx="4050">
                  <c:v>9.7460000000000005E-2</c:v>
                </c:pt>
                <c:pt idx="4051">
                  <c:v>9.7489999999999993E-2</c:v>
                </c:pt>
                <c:pt idx="4052">
                  <c:v>9.7509999999999999E-2</c:v>
                </c:pt>
                <c:pt idx="4053">
                  <c:v>9.7540000000000002E-2</c:v>
                </c:pt>
                <c:pt idx="4054">
                  <c:v>9.7570000000000004E-2</c:v>
                </c:pt>
                <c:pt idx="4055">
                  <c:v>9.7600000000000006E-2</c:v>
                </c:pt>
                <c:pt idx="4056">
                  <c:v>9.7619999999999998E-2</c:v>
                </c:pt>
                <c:pt idx="4057">
                  <c:v>9.7659999999999997E-2</c:v>
                </c:pt>
                <c:pt idx="4058">
                  <c:v>9.7689999999999999E-2</c:v>
                </c:pt>
                <c:pt idx="4059">
                  <c:v>9.7710000000000005E-2</c:v>
                </c:pt>
                <c:pt idx="4060">
                  <c:v>9.7729999999999997E-2</c:v>
                </c:pt>
                <c:pt idx="4061">
                  <c:v>9.7769999999999996E-2</c:v>
                </c:pt>
                <c:pt idx="4062">
                  <c:v>9.7790000000000002E-2</c:v>
                </c:pt>
                <c:pt idx="4063">
                  <c:v>9.7820000000000004E-2</c:v>
                </c:pt>
                <c:pt idx="4064">
                  <c:v>9.7850000000000006E-2</c:v>
                </c:pt>
                <c:pt idx="4065">
                  <c:v>9.7879999999999995E-2</c:v>
                </c:pt>
                <c:pt idx="4066">
                  <c:v>9.7909999999999997E-2</c:v>
                </c:pt>
                <c:pt idx="4067">
                  <c:v>9.7930000000000003E-2</c:v>
                </c:pt>
                <c:pt idx="4068">
                  <c:v>9.7960000000000005E-2</c:v>
                </c:pt>
                <c:pt idx="4069">
                  <c:v>9.7979999999999998E-2</c:v>
                </c:pt>
                <c:pt idx="4070">
                  <c:v>9.801E-2</c:v>
                </c:pt>
                <c:pt idx="4071">
                  <c:v>9.8040000000000002E-2</c:v>
                </c:pt>
                <c:pt idx="4072">
                  <c:v>9.8080000000000001E-2</c:v>
                </c:pt>
                <c:pt idx="4073">
                  <c:v>9.8100000000000007E-2</c:v>
                </c:pt>
                <c:pt idx="4074">
                  <c:v>9.8119999999999999E-2</c:v>
                </c:pt>
                <c:pt idx="4075">
                  <c:v>9.8159999999999997E-2</c:v>
                </c:pt>
                <c:pt idx="4076">
                  <c:v>9.8180000000000003E-2</c:v>
                </c:pt>
                <c:pt idx="4077">
                  <c:v>9.8210000000000006E-2</c:v>
                </c:pt>
                <c:pt idx="4078">
                  <c:v>9.8229999999999998E-2</c:v>
                </c:pt>
                <c:pt idx="4079">
                  <c:v>9.8269999999999996E-2</c:v>
                </c:pt>
                <c:pt idx="4080">
                  <c:v>9.8299999999999998E-2</c:v>
                </c:pt>
                <c:pt idx="4081">
                  <c:v>9.8320000000000005E-2</c:v>
                </c:pt>
                <c:pt idx="4082">
                  <c:v>9.8350000000000007E-2</c:v>
                </c:pt>
                <c:pt idx="4083">
                  <c:v>9.8379999999999995E-2</c:v>
                </c:pt>
                <c:pt idx="4084">
                  <c:v>9.8400000000000001E-2</c:v>
                </c:pt>
                <c:pt idx="4085">
                  <c:v>9.8430000000000004E-2</c:v>
                </c:pt>
                <c:pt idx="4086">
                  <c:v>9.8470000000000002E-2</c:v>
                </c:pt>
                <c:pt idx="4087">
                  <c:v>9.8489999999999994E-2</c:v>
                </c:pt>
                <c:pt idx="4088">
                  <c:v>9.851E-2</c:v>
                </c:pt>
                <c:pt idx="4089">
                  <c:v>9.8549999999999999E-2</c:v>
                </c:pt>
                <c:pt idx="4090">
                  <c:v>9.8570000000000005E-2</c:v>
                </c:pt>
                <c:pt idx="4091">
                  <c:v>9.8599999999999993E-2</c:v>
                </c:pt>
                <c:pt idx="4092">
                  <c:v>9.8619999999999999E-2</c:v>
                </c:pt>
                <c:pt idx="4093">
                  <c:v>9.8659999999999998E-2</c:v>
                </c:pt>
                <c:pt idx="4094">
                  <c:v>9.869E-2</c:v>
                </c:pt>
                <c:pt idx="4095">
                  <c:v>9.8710000000000006E-2</c:v>
                </c:pt>
                <c:pt idx="4096">
                  <c:v>9.8739999999999994E-2</c:v>
                </c:pt>
                <c:pt idx="4097">
                  <c:v>9.8769999999999997E-2</c:v>
                </c:pt>
                <c:pt idx="4098">
                  <c:v>9.8790000000000003E-2</c:v>
                </c:pt>
                <c:pt idx="4099">
                  <c:v>9.8820000000000005E-2</c:v>
                </c:pt>
                <c:pt idx="4100">
                  <c:v>9.8849999999999993E-2</c:v>
                </c:pt>
                <c:pt idx="4101">
                  <c:v>9.8879999999999996E-2</c:v>
                </c:pt>
                <c:pt idx="4102">
                  <c:v>9.8900000000000002E-2</c:v>
                </c:pt>
                <c:pt idx="4103">
                  <c:v>9.8930000000000004E-2</c:v>
                </c:pt>
                <c:pt idx="4104">
                  <c:v>9.8960000000000006E-2</c:v>
                </c:pt>
                <c:pt idx="4105">
                  <c:v>9.8979999999999999E-2</c:v>
                </c:pt>
                <c:pt idx="4106">
                  <c:v>9.9010000000000001E-2</c:v>
                </c:pt>
                <c:pt idx="4107">
                  <c:v>9.9049999999999999E-2</c:v>
                </c:pt>
                <c:pt idx="4108">
                  <c:v>9.9080000000000001E-2</c:v>
                </c:pt>
                <c:pt idx="4109">
                  <c:v>9.9099999999999994E-2</c:v>
                </c:pt>
                <c:pt idx="4110">
                  <c:v>9.912E-2</c:v>
                </c:pt>
                <c:pt idx="4111">
                  <c:v>9.9159999999999998E-2</c:v>
                </c:pt>
                <c:pt idx="4112">
                  <c:v>9.9180000000000004E-2</c:v>
                </c:pt>
                <c:pt idx="4113">
                  <c:v>9.9210000000000007E-2</c:v>
                </c:pt>
                <c:pt idx="4114">
                  <c:v>9.9239999999999995E-2</c:v>
                </c:pt>
                <c:pt idx="4115">
                  <c:v>9.9269999999999997E-2</c:v>
                </c:pt>
                <c:pt idx="4116">
                  <c:v>9.9290000000000003E-2</c:v>
                </c:pt>
                <c:pt idx="4117">
                  <c:v>9.9320000000000006E-2</c:v>
                </c:pt>
                <c:pt idx="4118">
                  <c:v>9.9349999999999994E-2</c:v>
                </c:pt>
                <c:pt idx="4119">
                  <c:v>9.937E-2</c:v>
                </c:pt>
                <c:pt idx="4120">
                  <c:v>9.9400000000000002E-2</c:v>
                </c:pt>
                <c:pt idx="4121">
                  <c:v>9.9430000000000004E-2</c:v>
                </c:pt>
                <c:pt idx="4122">
                  <c:v>9.9470000000000003E-2</c:v>
                </c:pt>
                <c:pt idx="4123">
                  <c:v>9.9489999999999995E-2</c:v>
                </c:pt>
                <c:pt idx="4124">
                  <c:v>9.9510000000000001E-2</c:v>
                </c:pt>
                <c:pt idx="4125">
                  <c:v>9.955E-2</c:v>
                </c:pt>
                <c:pt idx="4126">
                  <c:v>9.9570000000000006E-2</c:v>
                </c:pt>
                <c:pt idx="4127">
                  <c:v>9.9599999999999994E-2</c:v>
                </c:pt>
                <c:pt idx="4128">
                  <c:v>9.962E-2</c:v>
                </c:pt>
                <c:pt idx="4129">
                  <c:v>9.9659999999999999E-2</c:v>
                </c:pt>
                <c:pt idx="4130">
                  <c:v>9.9690000000000001E-2</c:v>
                </c:pt>
                <c:pt idx="4131">
                  <c:v>9.9709999999999993E-2</c:v>
                </c:pt>
                <c:pt idx="4132">
                  <c:v>9.9739999999999995E-2</c:v>
                </c:pt>
                <c:pt idx="4133">
                  <c:v>9.9760000000000001E-2</c:v>
                </c:pt>
                <c:pt idx="4134">
                  <c:v>9.9790000000000004E-2</c:v>
                </c:pt>
                <c:pt idx="4135">
                  <c:v>9.9820000000000006E-2</c:v>
                </c:pt>
                <c:pt idx="4136">
                  <c:v>9.9860000000000004E-2</c:v>
                </c:pt>
                <c:pt idx="4137">
                  <c:v>9.9879999999999997E-2</c:v>
                </c:pt>
                <c:pt idx="4138">
                  <c:v>9.9900000000000003E-2</c:v>
                </c:pt>
                <c:pt idx="4139">
                  <c:v>9.9930000000000005E-2</c:v>
                </c:pt>
                <c:pt idx="4140">
                  <c:v>9.9959999999999993E-2</c:v>
                </c:pt>
                <c:pt idx="4141">
                  <c:v>9.9989999999999996E-2</c:v>
                </c:pt>
                <c:pt idx="4142">
                  <c:v>0.10001</c:v>
                </c:pt>
                <c:pt idx="4143">
                  <c:v>0.10005</c:v>
                </c:pt>
                <c:pt idx="4144">
                  <c:v>0.10008</c:v>
                </c:pt>
                <c:pt idx="4145">
                  <c:v>0.10009999999999999</c:v>
                </c:pt>
                <c:pt idx="4146">
                  <c:v>0.10013</c:v>
                </c:pt>
                <c:pt idx="4147">
                  <c:v>0.10016</c:v>
                </c:pt>
                <c:pt idx="4148">
                  <c:v>0.10018000000000001</c:v>
                </c:pt>
                <c:pt idx="4149">
                  <c:v>0.10020999999999999</c:v>
                </c:pt>
                <c:pt idx="4150">
                  <c:v>0.10024</c:v>
                </c:pt>
                <c:pt idx="4151">
                  <c:v>0.10027</c:v>
                </c:pt>
                <c:pt idx="4152">
                  <c:v>0.10029</c:v>
                </c:pt>
                <c:pt idx="4153">
                  <c:v>0.10032000000000001</c:v>
                </c:pt>
                <c:pt idx="4154">
                  <c:v>0.10034999999999999</c:v>
                </c:pt>
                <c:pt idx="4155">
                  <c:v>0.10037</c:v>
                </c:pt>
                <c:pt idx="4156">
                  <c:v>0.1004</c:v>
                </c:pt>
                <c:pt idx="4157">
                  <c:v>0.10043000000000001</c:v>
                </c:pt>
                <c:pt idx="4158">
                  <c:v>0.10047</c:v>
                </c:pt>
                <c:pt idx="4159">
                  <c:v>0.10049</c:v>
                </c:pt>
                <c:pt idx="4160">
                  <c:v>0.10051</c:v>
                </c:pt>
                <c:pt idx="4161">
                  <c:v>0.10055</c:v>
                </c:pt>
                <c:pt idx="4162">
                  <c:v>0.10057000000000001</c:v>
                </c:pt>
                <c:pt idx="4163">
                  <c:v>0.10059999999999999</c:v>
                </c:pt>
                <c:pt idx="4164">
                  <c:v>0.10063</c:v>
                </c:pt>
                <c:pt idx="4165">
                  <c:v>0.10066</c:v>
                </c:pt>
                <c:pt idx="4166">
                  <c:v>0.10068000000000001</c:v>
                </c:pt>
                <c:pt idx="4167">
                  <c:v>0.10070999999999999</c:v>
                </c:pt>
                <c:pt idx="4168">
                  <c:v>0.10074</c:v>
                </c:pt>
                <c:pt idx="4169">
                  <c:v>0.10076</c:v>
                </c:pt>
                <c:pt idx="4170">
                  <c:v>0.10079</c:v>
                </c:pt>
                <c:pt idx="4171">
                  <c:v>0.10082000000000001</c:v>
                </c:pt>
                <c:pt idx="4172">
                  <c:v>0.10086000000000001</c:v>
                </c:pt>
                <c:pt idx="4173">
                  <c:v>0.10088</c:v>
                </c:pt>
                <c:pt idx="4174">
                  <c:v>0.1009</c:v>
                </c:pt>
                <c:pt idx="4175">
                  <c:v>0.10094</c:v>
                </c:pt>
                <c:pt idx="4176">
                  <c:v>0.10095999999999999</c:v>
                </c:pt>
                <c:pt idx="4177">
                  <c:v>0.10099</c:v>
                </c:pt>
                <c:pt idx="4178">
                  <c:v>0.10101</c:v>
                </c:pt>
                <c:pt idx="4179">
                  <c:v>0.10105</c:v>
                </c:pt>
                <c:pt idx="4180">
                  <c:v>0.10106999999999999</c:v>
                </c:pt>
                <c:pt idx="4181">
                  <c:v>0.10109</c:v>
                </c:pt>
                <c:pt idx="4182">
                  <c:v>0.10113</c:v>
                </c:pt>
                <c:pt idx="4183">
                  <c:v>0.10115</c:v>
                </c:pt>
                <c:pt idx="4184">
                  <c:v>0.10118000000000001</c:v>
                </c:pt>
                <c:pt idx="4185">
                  <c:v>0.10120999999999999</c:v>
                </c:pt>
                <c:pt idx="4186">
                  <c:v>0.10124</c:v>
                </c:pt>
                <c:pt idx="4187">
                  <c:v>0.10127</c:v>
                </c:pt>
                <c:pt idx="4188">
                  <c:v>0.10129000000000001</c:v>
                </c:pt>
                <c:pt idx="4189">
                  <c:v>0.10131999999999999</c:v>
                </c:pt>
                <c:pt idx="4190">
                  <c:v>0.10135</c:v>
                </c:pt>
                <c:pt idx="4191">
                  <c:v>0.10138</c:v>
                </c:pt>
                <c:pt idx="4192">
                  <c:v>0.1014</c:v>
                </c:pt>
                <c:pt idx="4193">
                  <c:v>0.10144</c:v>
                </c:pt>
                <c:pt idx="4194">
                  <c:v>0.10147</c:v>
                </c:pt>
                <c:pt idx="4195">
                  <c:v>0.10148</c:v>
                </c:pt>
                <c:pt idx="4196">
                  <c:v>0.10151</c:v>
                </c:pt>
                <c:pt idx="4197">
                  <c:v>0.10154000000000001</c:v>
                </c:pt>
                <c:pt idx="4198">
                  <c:v>0.10156999999999999</c:v>
                </c:pt>
                <c:pt idx="4199">
                  <c:v>0.1016</c:v>
                </c:pt>
                <c:pt idx="4200">
                  <c:v>0.10163</c:v>
                </c:pt>
                <c:pt idx="4201">
                  <c:v>0.10166</c:v>
                </c:pt>
                <c:pt idx="4202">
                  <c:v>0.10168000000000001</c:v>
                </c:pt>
                <c:pt idx="4203">
                  <c:v>0.10170999999999999</c:v>
                </c:pt>
                <c:pt idx="4204">
                  <c:v>0.10174</c:v>
                </c:pt>
                <c:pt idx="4205">
                  <c:v>0.10176</c:v>
                </c:pt>
                <c:pt idx="4206">
                  <c:v>0.10179000000000001</c:v>
                </c:pt>
                <c:pt idx="4207">
                  <c:v>0.10181999999999999</c:v>
                </c:pt>
                <c:pt idx="4208">
                  <c:v>0.10185</c:v>
                </c:pt>
                <c:pt idx="4209">
                  <c:v>0.10188</c:v>
                </c:pt>
                <c:pt idx="4210">
                  <c:v>0.1019</c:v>
                </c:pt>
                <c:pt idx="4211">
                  <c:v>0.10194</c:v>
                </c:pt>
                <c:pt idx="4212">
                  <c:v>0.10196</c:v>
                </c:pt>
                <c:pt idx="4213">
                  <c:v>0.10199</c:v>
                </c:pt>
                <c:pt idx="4214">
                  <c:v>0.10202</c:v>
                </c:pt>
                <c:pt idx="4215">
                  <c:v>0.10205</c:v>
                </c:pt>
                <c:pt idx="4216">
                  <c:v>0.10206999999999999</c:v>
                </c:pt>
                <c:pt idx="4217">
                  <c:v>0.10209</c:v>
                </c:pt>
                <c:pt idx="4218">
                  <c:v>0.10213</c:v>
                </c:pt>
                <c:pt idx="4219">
                  <c:v>0.10215</c:v>
                </c:pt>
                <c:pt idx="4220">
                  <c:v>0.10218000000000001</c:v>
                </c:pt>
                <c:pt idx="4221">
                  <c:v>0.10221</c:v>
                </c:pt>
                <c:pt idx="4222">
                  <c:v>0.10224</c:v>
                </c:pt>
                <c:pt idx="4223">
                  <c:v>0.10227</c:v>
                </c:pt>
                <c:pt idx="4224">
                  <c:v>0.10229000000000001</c:v>
                </c:pt>
                <c:pt idx="4225">
                  <c:v>0.10233</c:v>
                </c:pt>
                <c:pt idx="4226">
                  <c:v>0.10235</c:v>
                </c:pt>
                <c:pt idx="4227">
                  <c:v>0.10238</c:v>
                </c:pt>
                <c:pt idx="4228">
                  <c:v>0.1024</c:v>
                </c:pt>
                <c:pt idx="4229">
                  <c:v>0.10244</c:v>
                </c:pt>
                <c:pt idx="4230">
                  <c:v>0.10246</c:v>
                </c:pt>
                <c:pt idx="4231">
                  <c:v>0.10248</c:v>
                </c:pt>
                <c:pt idx="4232">
                  <c:v>0.10252</c:v>
                </c:pt>
                <c:pt idx="4233">
                  <c:v>0.10254000000000001</c:v>
                </c:pt>
                <c:pt idx="4234">
                  <c:v>0.10256999999999999</c:v>
                </c:pt>
                <c:pt idx="4235">
                  <c:v>0.1026</c:v>
                </c:pt>
                <c:pt idx="4236">
                  <c:v>0.10263</c:v>
                </c:pt>
                <c:pt idx="4237">
                  <c:v>0.10266</c:v>
                </c:pt>
                <c:pt idx="4238">
                  <c:v>0.10267999999999999</c:v>
                </c:pt>
                <c:pt idx="4239">
                  <c:v>0.10271</c:v>
                </c:pt>
                <c:pt idx="4240">
                  <c:v>0.10274</c:v>
                </c:pt>
                <c:pt idx="4241">
                  <c:v>0.10276</c:v>
                </c:pt>
                <c:pt idx="4242">
                  <c:v>0.10279000000000001</c:v>
                </c:pt>
                <c:pt idx="4243">
                  <c:v>0.10283</c:v>
                </c:pt>
                <c:pt idx="4244">
                  <c:v>0.10285</c:v>
                </c:pt>
                <c:pt idx="4245">
                  <c:v>0.10287</c:v>
                </c:pt>
                <c:pt idx="4246">
                  <c:v>0.10291</c:v>
                </c:pt>
                <c:pt idx="4247">
                  <c:v>0.10292999999999999</c:v>
                </c:pt>
                <c:pt idx="4248">
                  <c:v>0.10296</c:v>
                </c:pt>
                <c:pt idx="4249">
                  <c:v>0.10298</c:v>
                </c:pt>
                <c:pt idx="4250">
                  <c:v>0.10302</c:v>
                </c:pt>
                <c:pt idx="4251">
                  <c:v>0.10305</c:v>
                </c:pt>
                <c:pt idx="4252">
                  <c:v>0.10306999999999999</c:v>
                </c:pt>
                <c:pt idx="4253">
                  <c:v>0.1031</c:v>
                </c:pt>
                <c:pt idx="4254">
                  <c:v>0.10313</c:v>
                </c:pt>
                <c:pt idx="4255">
                  <c:v>0.10315000000000001</c:v>
                </c:pt>
                <c:pt idx="4256">
                  <c:v>0.10317999999999999</c:v>
                </c:pt>
                <c:pt idx="4257">
                  <c:v>0.10321</c:v>
                </c:pt>
                <c:pt idx="4258">
                  <c:v>0.10324</c:v>
                </c:pt>
                <c:pt idx="4259">
                  <c:v>0.10326</c:v>
                </c:pt>
                <c:pt idx="4260">
                  <c:v>0.10329000000000001</c:v>
                </c:pt>
                <c:pt idx="4261">
                  <c:v>0.10332</c:v>
                </c:pt>
                <c:pt idx="4262">
                  <c:v>0.10335</c:v>
                </c:pt>
                <c:pt idx="4263">
                  <c:v>0.10337</c:v>
                </c:pt>
                <c:pt idx="4264">
                  <c:v>0.10341</c:v>
                </c:pt>
                <c:pt idx="4265">
                  <c:v>0.10344</c:v>
                </c:pt>
                <c:pt idx="4266">
                  <c:v>0.10346</c:v>
                </c:pt>
                <c:pt idx="4267">
                  <c:v>0.10348</c:v>
                </c:pt>
                <c:pt idx="4268">
                  <c:v>0.10352</c:v>
                </c:pt>
                <c:pt idx="4269">
                  <c:v>0.10353999999999999</c:v>
                </c:pt>
                <c:pt idx="4270">
                  <c:v>0.10357</c:v>
                </c:pt>
                <c:pt idx="4271">
                  <c:v>0.1036</c:v>
                </c:pt>
                <c:pt idx="4272">
                  <c:v>0.10363</c:v>
                </c:pt>
                <c:pt idx="4273">
                  <c:v>0.10366</c:v>
                </c:pt>
                <c:pt idx="4274">
                  <c:v>0.10367999999999999</c:v>
                </c:pt>
                <c:pt idx="4275">
                  <c:v>0.10372000000000001</c:v>
                </c:pt>
                <c:pt idx="4276">
                  <c:v>0.10374</c:v>
                </c:pt>
                <c:pt idx="4277">
                  <c:v>0.10376000000000001</c:v>
                </c:pt>
                <c:pt idx="4278">
                  <c:v>0.10378999999999999</c:v>
                </c:pt>
                <c:pt idx="4279">
                  <c:v>0.10383000000000001</c:v>
                </c:pt>
                <c:pt idx="4280">
                  <c:v>0.10385</c:v>
                </c:pt>
                <c:pt idx="4281">
                  <c:v>0.10387</c:v>
                </c:pt>
                <c:pt idx="4282">
                  <c:v>0.10391</c:v>
                </c:pt>
                <c:pt idx="4283">
                  <c:v>0.10392999999999999</c:v>
                </c:pt>
                <c:pt idx="4284">
                  <c:v>0.10396</c:v>
                </c:pt>
                <c:pt idx="4285">
                  <c:v>0.10398</c:v>
                </c:pt>
                <c:pt idx="4286">
                  <c:v>0.10402</c:v>
                </c:pt>
                <c:pt idx="4287">
                  <c:v>0.10405</c:v>
                </c:pt>
                <c:pt idx="4288">
                  <c:v>0.10407</c:v>
                </c:pt>
                <c:pt idx="4289">
                  <c:v>0.1041</c:v>
                </c:pt>
                <c:pt idx="4290">
                  <c:v>0.10413</c:v>
                </c:pt>
                <c:pt idx="4291">
                  <c:v>0.10415000000000001</c:v>
                </c:pt>
                <c:pt idx="4292">
                  <c:v>0.10417999999999999</c:v>
                </c:pt>
                <c:pt idx="4293">
                  <c:v>0.10421</c:v>
                </c:pt>
                <c:pt idx="4294">
                  <c:v>0.10424</c:v>
                </c:pt>
                <c:pt idx="4295">
                  <c:v>0.10426000000000001</c:v>
                </c:pt>
                <c:pt idx="4296">
                  <c:v>0.10428999999999999</c:v>
                </c:pt>
                <c:pt idx="4297">
                  <c:v>0.10432</c:v>
                </c:pt>
                <c:pt idx="4298">
                  <c:v>0.10435</c:v>
                </c:pt>
                <c:pt idx="4299">
                  <c:v>0.10437</c:v>
                </c:pt>
                <c:pt idx="4300">
                  <c:v>0.10441</c:v>
                </c:pt>
                <c:pt idx="4301">
                  <c:v>0.10444000000000001</c:v>
                </c:pt>
                <c:pt idx="4302">
                  <c:v>0.10446</c:v>
                </c:pt>
                <c:pt idx="4303">
                  <c:v>0.10448</c:v>
                </c:pt>
                <c:pt idx="4304">
                  <c:v>0.10452</c:v>
                </c:pt>
                <c:pt idx="4305">
                  <c:v>0.10453999999999999</c:v>
                </c:pt>
                <c:pt idx="4306">
                  <c:v>0.10457</c:v>
                </c:pt>
                <c:pt idx="4307">
                  <c:v>0.1046</c:v>
                </c:pt>
                <c:pt idx="4308">
                  <c:v>0.10463</c:v>
                </c:pt>
                <c:pt idx="4309">
                  <c:v>0.10465000000000001</c:v>
                </c:pt>
                <c:pt idx="4310">
                  <c:v>0.10468</c:v>
                </c:pt>
                <c:pt idx="4311">
                  <c:v>0.10471</c:v>
                </c:pt>
                <c:pt idx="4312">
                  <c:v>0.10474</c:v>
                </c:pt>
                <c:pt idx="4313">
                  <c:v>0.10476000000000001</c:v>
                </c:pt>
                <c:pt idx="4314">
                  <c:v>0.10478999999999999</c:v>
                </c:pt>
                <c:pt idx="4315">
                  <c:v>0.10483000000000001</c:v>
                </c:pt>
                <c:pt idx="4316">
                  <c:v>0.10485</c:v>
                </c:pt>
                <c:pt idx="4317">
                  <c:v>0.10487</c:v>
                </c:pt>
                <c:pt idx="4318">
                  <c:v>0.10491</c:v>
                </c:pt>
                <c:pt idx="4319">
                  <c:v>0.10493</c:v>
                </c:pt>
                <c:pt idx="4320">
                  <c:v>0.10496</c:v>
                </c:pt>
                <c:pt idx="4321">
                  <c:v>0.10499</c:v>
                </c:pt>
                <c:pt idx="4322">
                  <c:v>0.10502</c:v>
                </c:pt>
                <c:pt idx="4323">
                  <c:v>0.10505</c:v>
                </c:pt>
                <c:pt idx="4324">
                  <c:v>0.10507</c:v>
                </c:pt>
                <c:pt idx="4325">
                  <c:v>0.1051</c:v>
                </c:pt>
                <c:pt idx="4326">
                  <c:v>0.10513</c:v>
                </c:pt>
                <c:pt idx="4327">
                  <c:v>0.10514999999999999</c:v>
                </c:pt>
                <c:pt idx="4328">
                  <c:v>0.10518</c:v>
                </c:pt>
                <c:pt idx="4329">
                  <c:v>0.10521999999999999</c:v>
                </c:pt>
                <c:pt idx="4330">
                  <c:v>0.10524</c:v>
                </c:pt>
                <c:pt idx="4331">
                  <c:v>0.10526000000000001</c:v>
                </c:pt>
                <c:pt idx="4332">
                  <c:v>0.1053</c:v>
                </c:pt>
                <c:pt idx="4333">
                  <c:v>0.10532</c:v>
                </c:pt>
                <c:pt idx="4334">
                  <c:v>0.10535</c:v>
                </c:pt>
                <c:pt idx="4335">
                  <c:v>0.10537000000000001</c:v>
                </c:pt>
                <c:pt idx="4336">
                  <c:v>0.10541</c:v>
                </c:pt>
                <c:pt idx="4337">
                  <c:v>0.10544000000000001</c:v>
                </c:pt>
                <c:pt idx="4338">
                  <c:v>0.10546</c:v>
                </c:pt>
                <c:pt idx="4339">
                  <c:v>0.10549</c:v>
                </c:pt>
                <c:pt idx="4340">
                  <c:v>0.10552</c:v>
                </c:pt>
                <c:pt idx="4341">
                  <c:v>0.10553999999999999</c:v>
                </c:pt>
                <c:pt idx="4342">
                  <c:v>0.10557</c:v>
                </c:pt>
                <c:pt idx="4343">
                  <c:v>0.10561</c:v>
                </c:pt>
                <c:pt idx="4344">
                  <c:v>0.10563</c:v>
                </c:pt>
                <c:pt idx="4345">
                  <c:v>0.10564999999999999</c:v>
                </c:pt>
                <c:pt idx="4346">
                  <c:v>0.10568</c:v>
                </c:pt>
                <c:pt idx="4347">
                  <c:v>0.10571</c:v>
                </c:pt>
                <c:pt idx="4348">
                  <c:v>0.10574</c:v>
                </c:pt>
                <c:pt idx="4349">
                  <c:v>0.10576000000000001</c:v>
                </c:pt>
                <c:pt idx="4350">
                  <c:v>0.10580000000000001</c:v>
                </c:pt>
                <c:pt idx="4351">
                  <c:v>0.10582999999999999</c:v>
                </c:pt>
                <c:pt idx="4352">
                  <c:v>0.10585</c:v>
                </c:pt>
                <c:pt idx="4353">
                  <c:v>0.10588</c:v>
                </c:pt>
                <c:pt idx="4354">
                  <c:v>0.10591</c:v>
                </c:pt>
                <c:pt idx="4355">
                  <c:v>0.10593</c:v>
                </c:pt>
                <c:pt idx="4356">
                  <c:v>0.10596</c:v>
                </c:pt>
                <c:pt idx="4357">
                  <c:v>0.10599</c:v>
                </c:pt>
                <c:pt idx="4358">
                  <c:v>0.10602</c:v>
                </c:pt>
                <c:pt idx="4359">
                  <c:v>0.10604</c:v>
                </c:pt>
                <c:pt idx="4360">
                  <c:v>0.10607</c:v>
                </c:pt>
                <c:pt idx="4361">
                  <c:v>0.1061</c:v>
                </c:pt>
                <c:pt idx="4362">
                  <c:v>0.10613</c:v>
                </c:pt>
                <c:pt idx="4363">
                  <c:v>0.10614999999999999</c:v>
                </c:pt>
                <c:pt idx="4364">
                  <c:v>0.10618</c:v>
                </c:pt>
                <c:pt idx="4365">
                  <c:v>0.10621999999999999</c:v>
                </c:pt>
                <c:pt idx="4366">
                  <c:v>0.10624</c:v>
                </c:pt>
                <c:pt idx="4367">
                  <c:v>0.10625999999999999</c:v>
                </c:pt>
                <c:pt idx="4368">
                  <c:v>0.10630000000000001</c:v>
                </c:pt>
                <c:pt idx="4369">
                  <c:v>0.10632</c:v>
                </c:pt>
                <c:pt idx="4370">
                  <c:v>0.10635</c:v>
                </c:pt>
                <c:pt idx="4371">
                  <c:v>0.10638</c:v>
                </c:pt>
                <c:pt idx="4372">
                  <c:v>0.10641</c:v>
                </c:pt>
                <c:pt idx="4373">
                  <c:v>0.10643</c:v>
                </c:pt>
                <c:pt idx="4374">
                  <c:v>0.10645</c:v>
                </c:pt>
                <c:pt idx="4375">
                  <c:v>0.10649</c:v>
                </c:pt>
                <c:pt idx="4376">
                  <c:v>0.10650999999999999</c:v>
                </c:pt>
                <c:pt idx="4377">
                  <c:v>0.10654</c:v>
                </c:pt>
                <c:pt idx="4378">
                  <c:v>0.10657</c:v>
                </c:pt>
                <c:pt idx="4379">
                  <c:v>0.10661</c:v>
                </c:pt>
                <c:pt idx="4380">
                  <c:v>0.10663</c:v>
                </c:pt>
                <c:pt idx="4381">
                  <c:v>0.10664999999999999</c:v>
                </c:pt>
                <c:pt idx="4382">
                  <c:v>0.10668999999999999</c:v>
                </c:pt>
                <c:pt idx="4383">
                  <c:v>0.10671</c:v>
                </c:pt>
                <c:pt idx="4384">
                  <c:v>0.10674</c:v>
                </c:pt>
                <c:pt idx="4385">
                  <c:v>0.10675999999999999</c:v>
                </c:pt>
                <c:pt idx="4386">
                  <c:v>0.10680000000000001</c:v>
                </c:pt>
                <c:pt idx="4387">
                  <c:v>0.10682999999999999</c:v>
                </c:pt>
                <c:pt idx="4388">
                  <c:v>0.10684</c:v>
                </c:pt>
                <c:pt idx="4389">
                  <c:v>0.10688</c:v>
                </c:pt>
                <c:pt idx="4390">
                  <c:v>0.1069</c:v>
                </c:pt>
                <c:pt idx="4391">
                  <c:v>0.10693</c:v>
                </c:pt>
                <c:pt idx="4392">
                  <c:v>0.10696</c:v>
                </c:pt>
                <c:pt idx="4393">
                  <c:v>0.10699</c:v>
                </c:pt>
                <c:pt idx="4394">
                  <c:v>0.10702</c:v>
                </c:pt>
                <c:pt idx="4395">
                  <c:v>0.10704</c:v>
                </c:pt>
                <c:pt idx="4396">
                  <c:v>0.10707</c:v>
                </c:pt>
                <c:pt idx="4397">
                  <c:v>0.1071</c:v>
                </c:pt>
                <c:pt idx="4398">
                  <c:v>0.10713</c:v>
                </c:pt>
                <c:pt idx="4399">
                  <c:v>0.10715</c:v>
                </c:pt>
                <c:pt idx="4400">
                  <c:v>0.10718999999999999</c:v>
                </c:pt>
                <c:pt idx="4401">
                  <c:v>0.10722</c:v>
                </c:pt>
                <c:pt idx="4402">
                  <c:v>0.10724</c:v>
                </c:pt>
                <c:pt idx="4403">
                  <c:v>0.10725999999999999</c:v>
                </c:pt>
                <c:pt idx="4404">
                  <c:v>0.10730000000000001</c:v>
                </c:pt>
                <c:pt idx="4405">
                  <c:v>0.10732</c:v>
                </c:pt>
                <c:pt idx="4406">
                  <c:v>0.10735</c:v>
                </c:pt>
                <c:pt idx="4407">
                  <c:v>0.10738</c:v>
                </c:pt>
                <c:pt idx="4408">
                  <c:v>0.10741000000000001</c:v>
                </c:pt>
                <c:pt idx="4409">
                  <c:v>0.10743</c:v>
                </c:pt>
                <c:pt idx="4410">
                  <c:v>0.10746</c:v>
                </c:pt>
                <c:pt idx="4411">
                  <c:v>0.10749</c:v>
                </c:pt>
                <c:pt idx="4412">
                  <c:v>0.10750999999999999</c:v>
                </c:pt>
                <c:pt idx="4413">
                  <c:v>0.10754</c:v>
                </c:pt>
                <c:pt idx="4414">
                  <c:v>0.10757</c:v>
                </c:pt>
                <c:pt idx="4415">
                  <c:v>0.1076</c:v>
                </c:pt>
                <c:pt idx="4416">
                  <c:v>0.10763</c:v>
                </c:pt>
                <c:pt idx="4417">
                  <c:v>0.10765</c:v>
                </c:pt>
                <c:pt idx="4418">
                  <c:v>0.10768999999999999</c:v>
                </c:pt>
                <c:pt idx="4419">
                  <c:v>0.10771</c:v>
                </c:pt>
                <c:pt idx="4420">
                  <c:v>0.10774</c:v>
                </c:pt>
                <c:pt idx="4421">
                  <c:v>0.10775999999999999</c:v>
                </c:pt>
                <c:pt idx="4422">
                  <c:v>0.10780000000000001</c:v>
                </c:pt>
                <c:pt idx="4423">
                  <c:v>0.10782</c:v>
                </c:pt>
                <c:pt idx="4424">
                  <c:v>0.10785</c:v>
                </c:pt>
                <c:pt idx="4425">
                  <c:v>0.10788</c:v>
                </c:pt>
                <c:pt idx="4426">
                  <c:v>0.1079</c:v>
                </c:pt>
                <c:pt idx="4427">
                  <c:v>0.10793</c:v>
                </c:pt>
                <c:pt idx="4428">
                  <c:v>0.10796</c:v>
                </c:pt>
                <c:pt idx="4429">
                  <c:v>0.108</c:v>
                </c:pt>
                <c:pt idx="4430">
                  <c:v>0.10802</c:v>
                </c:pt>
                <c:pt idx="4431">
                  <c:v>0.10804</c:v>
                </c:pt>
                <c:pt idx="4432">
                  <c:v>0.10808</c:v>
                </c:pt>
                <c:pt idx="4433">
                  <c:v>0.1081</c:v>
                </c:pt>
                <c:pt idx="4434">
                  <c:v>0.10811999999999999</c:v>
                </c:pt>
                <c:pt idx="4435">
                  <c:v>0.10815</c:v>
                </c:pt>
                <c:pt idx="4436">
                  <c:v>0.10818999999999999</c:v>
                </c:pt>
                <c:pt idx="4437">
                  <c:v>0.10821</c:v>
                </c:pt>
                <c:pt idx="4438">
                  <c:v>0.10823000000000001</c:v>
                </c:pt>
                <c:pt idx="4439">
                  <c:v>0.10827000000000001</c:v>
                </c:pt>
                <c:pt idx="4440">
                  <c:v>0.10829</c:v>
                </c:pt>
                <c:pt idx="4441">
                  <c:v>0.10832</c:v>
                </c:pt>
                <c:pt idx="4442">
                  <c:v>0.10835</c:v>
                </c:pt>
                <c:pt idx="4443">
                  <c:v>0.10838</c:v>
                </c:pt>
                <c:pt idx="4444">
                  <c:v>0.10841000000000001</c:v>
                </c:pt>
                <c:pt idx="4445">
                  <c:v>0.10843</c:v>
                </c:pt>
                <c:pt idx="4446">
                  <c:v>0.10846</c:v>
                </c:pt>
                <c:pt idx="4447">
                  <c:v>0.10849</c:v>
                </c:pt>
                <c:pt idx="4448">
                  <c:v>0.10851</c:v>
                </c:pt>
                <c:pt idx="4449">
                  <c:v>0.10854</c:v>
                </c:pt>
                <c:pt idx="4450">
                  <c:v>0.10858</c:v>
                </c:pt>
                <c:pt idx="4451">
                  <c:v>0.10861</c:v>
                </c:pt>
                <c:pt idx="4452">
                  <c:v>0.10861999999999999</c:v>
                </c:pt>
                <c:pt idx="4453">
                  <c:v>0.10865</c:v>
                </c:pt>
                <c:pt idx="4454">
                  <c:v>0.10868</c:v>
                </c:pt>
                <c:pt idx="4455">
                  <c:v>0.10871</c:v>
                </c:pt>
                <c:pt idx="4456">
                  <c:v>0.10874</c:v>
                </c:pt>
                <c:pt idx="4457">
                  <c:v>0.10877000000000001</c:v>
                </c:pt>
                <c:pt idx="4458">
                  <c:v>0.10879999999999999</c:v>
                </c:pt>
                <c:pt idx="4459">
                  <c:v>0.10882</c:v>
                </c:pt>
                <c:pt idx="4460">
                  <c:v>0.10885</c:v>
                </c:pt>
                <c:pt idx="4461">
                  <c:v>0.10888</c:v>
                </c:pt>
                <c:pt idx="4462">
                  <c:v>0.1089</c:v>
                </c:pt>
                <c:pt idx="4463">
                  <c:v>0.10893</c:v>
                </c:pt>
                <c:pt idx="4464">
                  <c:v>0.10896</c:v>
                </c:pt>
                <c:pt idx="4465">
                  <c:v>0.109</c:v>
                </c:pt>
                <c:pt idx="4466">
                  <c:v>0.10902000000000001</c:v>
                </c:pt>
                <c:pt idx="4467">
                  <c:v>0.10904</c:v>
                </c:pt>
                <c:pt idx="4468">
                  <c:v>0.10908</c:v>
                </c:pt>
                <c:pt idx="4469">
                  <c:v>0.1091</c:v>
                </c:pt>
                <c:pt idx="4470">
                  <c:v>0.10911999999999999</c:v>
                </c:pt>
                <c:pt idx="4471">
                  <c:v>0.10915</c:v>
                </c:pt>
                <c:pt idx="4472">
                  <c:v>0.10919</c:v>
                </c:pt>
                <c:pt idx="4473">
                  <c:v>0.10921</c:v>
                </c:pt>
                <c:pt idx="4474">
                  <c:v>0.10922999999999999</c:v>
                </c:pt>
                <c:pt idx="4475">
                  <c:v>0.10927000000000001</c:v>
                </c:pt>
                <c:pt idx="4476">
                  <c:v>0.10929</c:v>
                </c:pt>
                <c:pt idx="4477">
                  <c:v>0.10932</c:v>
                </c:pt>
                <c:pt idx="4478">
                  <c:v>0.10935</c:v>
                </c:pt>
                <c:pt idx="4479">
                  <c:v>0.10938000000000001</c:v>
                </c:pt>
                <c:pt idx="4480">
                  <c:v>0.10940999999999999</c:v>
                </c:pt>
                <c:pt idx="4481">
                  <c:v>0.10943</c:v>
                </c:pt>
                <c:pt idx="4482">
                  <c:v>0.10946</c:v>
                </c:pt>
                <c:pt idx="4483">
                  <c:v>0.10949</c:v>
                </c:pt>
                <c:pt idx="4484">
                  <c:v>0.10951</c:v>
                </c:pt>
                <c:pt idx="4485">
                  <c:v>0.10954</c:v>
                </c:pt>
                <c:pt idx="4486">
                  <c:v>0.10958</c:v>
                </c:pt>
                <c:pt idx="4487">
                  <c:v>0.1096</c:v>
                </c:pt>
                <c:pt idx="4488">
                  <c:v>0.10962</c:v>
                </c:pt>
                <c:pt idx="4489">
                  <c:v>0.10965999999999999</c:v>
                </c:pt>
                <c:pt idx="4490">
                  <c:v>0.10968</c:v>
                </c:pt>
                <c:pt idx="4491">
                  <c:v>0.10971</c:v>
                </c:pt>
                <c:pt idx="4492">
                  <c:v>0.10972999999999999</c:v>
                </c:pt>
                <c:pt idx="4493">
                  <c:v>0.10977000000000001</c:v>
                </c:pt>
                <c:pt idx="4494">
                  <c:v>0.10979999999999999</c:v>
                </c:pt>
                <c:pt idx="4495">
                  <c:v>0.10982</c:v>
                </c:pt>
                <c:pt idx="4496">
                  <c:v>0.10985</c:v>
                </c:pt>
                <c:pt idx="4497">
                  <c:v>0.10988000000000001</c:v>
                </c:pt>
                <c:pt idx="4498">
                  <c:v>0.1099</c:v>
                </c:pt>
                <c:pt idx="4499">
                  <c:v>0.10993</c:v>
                </c:pt>
                <c:pt idx="4500">
                  <c:v>0.10996</c:v>
                </c:pt>
                <c:pt idx="4501">
                  <c:v>0.10999</c:v>
                </c:pt>
                <c:pt idx="4502">
                  <c:v>0.11001</c:v>
                </c:pt>
                <c:pt idx="4503">
                  <c:v>0.11004</c:v>
                </c:pt>
                <c:pt idx="4504">
                  <c:v>0.11007</c:v>
                </c:pt>
                <c:pt idx="4505">
                  <c:v>0.1101</c:v>
                </c:pt>
                <c:pt idx="4506">
                  <c:v>0.11012</c:v>
                </c:pt>
                <c:pt idx="4507">
                  <c:v>0.11015999999999999</c:v>
                </c:pt>
                <c:pt idx="4508">
                  <c:v>0.11019</c:v>
                </c:pt>
                <c:pt idx="4509">
                  <c:v>0.11021</c:v>
                </c:pt>
                <c:pt idx="4510">
                  <c:v>0.11022999999999999</c:v>
                </c:pt>
                <c:pt idx="4511">
                  <c:v>0.11027000000000001</c:v>
                </c:pt>
                <c:pt idx="4512">
                  <c:v>0.11029</c:v>
                </c:pt>
                <c:pt idx="4513">
                  <c:v>0.11032</c:v>
                </c:pt>
                <c:pt idx="4514">
                  <c:v>0.11035</c:v>
                </c:pt>
                <c:pt idx="4515">
                  <c:v>0.11038000000000001</c:v>
                </c:pt>
                <c:pt idx="4516">
                  <c:v>0.11040999999999999</c:v>
                </c:pt>
                <c:pt idx="4517">
                  <c:v>0.11043</c:v>
                </c:pt>
                <c:pt idx="4518">
                  <c:v>0.11046</c:v>
                </c:pt>
                <c:pt idx="4519">
                  <c:v>0.11049</c:v>
                </c:pt>
                <c:pt idx="4520">
                  <c:v>0.11051</c:v>
                </c:pt>
                <c:pt idx="4521">
                  <c:v>0.11054</c:v>
                </c:pt>
                <c:pt idx="4522">
                  <c:v>0.11058</c:v>
                </c:pt>
                <c:pt idx="4523">
                  <c:v>0.1106</c:v>
                </c:pt>
                <c:pt idx="4524">
                  <c:v>0.11062</c:v>
                </c:pt>
                <c:pt idx="4525">
                  <c:v>0.11065999999999999</c:v>
                </c:pt>
                <c:pt idx="4526">
                  <c:v>0.11068</c:v>
                </c:pt>
                <c:pt idx="4527">
                  <c:v>0.11071</c:v>
                </c:pt>
                <c:pt idx="4528">
                  <c:v>0.11073</c:v>
                </c:pt>
                <c:pt idx="4529">
                  <c:v>0.11076999999999999</c:v>
                </c:pt>
                <c:pt idx="4530">
                  <c:v>0.1108</c:v>
                </c:pt>
                <c:pt idx="4531">
                  <c:v>0.11082</c:v>
                </c:pt>
                <c:pt idx="4532">
                  <c:v>0.11085</c:v>
                </c:pt>
                <c:pt idx="4533">
                  <c:v>0.11088000000000001</c:v>
                </c:pt>
                <c:pt idx="4534">
                  <c:v>0.1109</c:v>
                </c:pt>
                <c:pt idx="4535">
                  <c:v>0.11093</c:v>
                </c:pt>
                <c:pt idx="4536">
                  <c:v>0.11097</c:v>
                </c:pt>
                <c:pt idx="4537">
                  <c:v>0.11099000000000001</c:v>
                </c:pt>
                <c:pt idx="4538">
                  <c:v>0.11101</c:v>
                </c:pt>
                <c:pt idx="4539">
                  <c:v>0.11105</c:v>
                </c:pt>
                <c:pt idx="4540">
                  <c:v>0.11107</c:v>
                </c:pt>
                <c:pt idx="4541">
                  <c:v>0.1111</c:v>
                </c:pt>
                <c:pt idx="4542">
                  <c:v>0.11112</c:v>
                </c:pt>
                <c:pt idx="4543">
                  <c:v>0.11115999999999999</c:v>
                </c:pt>
                <c:pt idx="4544">
                  <c:v>0.11119</c:v>
                </c:pt>
                <c:pt idx="4545">
                  <c:v>0.11121</c:v>
                </c:pt>
                <c:pt idx="4546">
                  <c:v>0.11124000000000001</c:v>
                </c:pt>
                <c:pt idx="4547">
                  <c:v>0.11126999999999999</c:v>
                </c:pt>
                <c:pt idx="4548">
                  <c:v>0.11129</c:v>
                </c:pt>
                <c:pt idx="4549">
                  <c:v>0.11132</c:v>
                </c:pt>
                <c:pt idx="4550">
                  <c:v>0.11135</c:v>
                </c:pt>
                <c:pt idx="4551">
                  <c:v>0.11138000000000001</c:v>
                </c:pt>
                <c:pt idx="4552">
                  <c:v>0.1114</c:v>
                </c:pt>
                <c:pt idx="4553">
                  <c:v>0.11143</c:v>
                </c:pt>
                <c:pt idx="4554">
                  <c:v>0.11146</c:v>
                </c:pt>
                <c:pt idx="4555">
                  <c:v>0.11148</c:v>
                </c:pt>
                <c:pt idx="4556">
                  <c:v>0.11151</c:v>
                </c:pt>
                <c:pt idx="4557">
                  <c:v>0.11155</c:v>
                </c:pt>
                <c:pt idx="4558">
                  <c:v>0.11158</c:v>
                </c:pt>
                <c:pt idx="4559">
                  <c:v>0.1116</c:v>
                </c:pt>
                <c:pt idx="4560">
                  <c:v>0.11162</c:v>
                </c:pt>
                <c:pt idx="4561">
                  <c:v>0.11166</c:v>
                </c:pt>
                <c:pt idx="4562">
                  <c:v>0.11168</c:v>
                </c:pt>
                <c:pt idx="4563">
                  <c:v>0.11171</c:v>
                </c:pt>
                <c:pt idx="4564">
                  <c:v>0.11174000000000001</c:v>
                </c:pt>
                <c:pt idx="4565">
                  <c:v>0.11176999999999999</c:v>
                </c:pt>
                <c:pt idx="4566">
                  <c:v>0.11179</c:v>
                </c:pt>
                <c:pt idx="4567">
                  <c:v>0.11182</c:v>
                </c:pt>
                <c:pt idx="4568">
                  <c:v>0.11185</c:v>
                </c:pt>
                <c:pt idx="4569">
                  <c:v>0.11187</c:v>
                </c:pt>
                <c:pt idx="4570">
                  <c:v>0.1119</c:v>
                </c:pt>
                <c:pt idx="4571">
                  <c:v>0.11193</c:v>
                </c:pt>
                <c:pt idx="4572">
                  <c:v>0.11197</c:v>
                </c:pt>
                <c:pt idx="4573">
                  <c:v>0.11199000000000001</c:v>
                </c:pt>
                <c:pt idx="4574">
                  <c:v>0.11201</c:v>
                </c:pt>
                <c:pt idx="4575">
                  <c:v>0.11205</c:v>
                </c:pt>
                <c:pt idx="4576">
                  <c:v>0.11207</c:v>
                </c:pt>
                <c:pt idx="4577">
                  <c:v>0.11210000000000001</c:v>
                </c:pt>
                <c:pt idx="4578">
                  <c:v>0.11212999999999999</c:v>
                </c:pt>
                <c:pt idx="4579">
                  <c:v>0.11216</c:v>
                </c:pt>
                <c:pt idx="4580">
                  <c:v>0.11219</c:v>
                </c:pt>
                <c:pt idx="4581">
                  <c:v>0.11221</c:v>
                </c:pt>
                <c:pt idx="4582">
                  <c:v>0.11224000000000001</c:v>
                </c:pt>
                <c:pt idx="4583">
                  <c:v>0.11226</c:v>
                </c:pt>
                <c:pt idx="4584">
                  <c:v>0.11229</c:v>
                </c:pt>
                <c:pt idx="4585">
                  <c:v>0.11232</c:v>
                </c:pt>
                <c:pt idx="4586">
                  <c:v>0.11236</c:v>
                </c:pt>
                <c:pt idx="4587">
                  <c:v>0.11237999999999999</c:v>
                </c:pt>
                <c:pt idx="4588">
                  <c:v>0.1124</c:v>
                </c:pt>
                <c:pt idx="4589">
                  <c:v>0.11243</c:v>
                </c:pt>
                <c:pt idx="4590">
                  <c:v>0.11246</c:v>
                </c:pt>
                <c:pt idx="4591">
                  <c:v>0.11249000000000001</c:v>
                </c:pt>
                <c:pt idx="4592">
                  <c:v>0.11251</c:v>
                </c:pt>
                <c:pt idx="4593">
                  <c:v>0.11255</c:v>
                </c:pt>
                <c:pt idx="4594">
                  <c:v>0.11258</c:v>
                </c:pt>
                <c:pt idx="4595">
                  <c:v>0.11260000000000001</c:v>
                </c:pt>
                <c:pt idx="4596">
                  <c:v>0.11262999999999999</c:v>
                </c:pt>
                <c:pt idx="4597">
                  <c:v>0.11266</c:v>
                </c:pt>
                <c:pt idx="4598">
                  <c:v>0.11268</c:v>
                </c:pt>
                <c:pt idx="4599">
                  <c:v>0.11271</c:v>
                </c:pt>
                <c:pt idx="4600">
                  <c:v>0.11274000000000001</c:v>
                </c:pt>
                <c:pt idx="4601">
                  <c:v>0.11277</c:v>
                </c:pt>
                <c:pt idx="4602">
                  <c:v>0.11279</c:v>
                </c:pt>
                <c:pt idx="4603">
                  <c:v>0.11282</c:v>
                </c:pt>
                <c:pt idx="4604">
                  <c:v>0.11285000000000001</c:v>
                </c:pt>
                <c:pt idx="4605">
                  <c:v>0.11287</c:v>
                </c:pt>
                <c:pt idx="4606">
                  <c:v>0.1129</c:v>
                </c:pt>
                <c:pt idx="4607">
                  <c:v>0.11293</c:v>
                </c:pt>
                <c:pt idx="4608">
                  <c:v>0.11297</c:v>
                </c:pt>
                <c:pt idx="4609">
                  <c:v>0.11298999999999999</c:v>
                </c:pt>
                <c:pt idx="4610">
                  <c:v>0.11301</c:v>
                </c:pt>
                <c:pt idx="4611">
                  <c:v>0.11305</c:v>
                </c:pt>
                <c:pt idx="4612">
                  <c:v>0.11307</c:v>
                </c:pt>
                <c:pt idx="4613">
                  <c:v>0.11310000000000001</c:v>
                </c:pt>
                <c:pt idx="4614">
                  <c:v>0.11312999999999999</c:v>
                </c:pt>
                <c:pt idx="4615">
                  <c:v>0.11316</c:v>
                </c:pt>
                <c:pt idx="4616">
                  <c:v>0.11318</c:v>
                </c:pt>
                <c:pt idx="4617">
                  <c:v>0.11321000000000001</c:v>
                </c:pt>
                <c:pt idx="4618">
                  <c:v>0.11323999999999999</c:v>
                </c:pt>
                <c:pt idx="4619">
                  <c:v>0.11326</c:v>
                </c:pt>
                <c:pt idx="4620">
                  <c:v>0.11329</c:v>
                </c:pt>
                <c:pt idx="4621">
                  <c:v>0.11332</c:v>
                </c:pt>
                <c:pt idx="4622">
                  <c:v>0.11336</c:v>
                </c:pt>
                <c:pt idx="4623">
                  <c:v>0.11337999999999999</c:v>
                </c:pt>
                <c:pt idx="4624">
                  <c:v>0.1134</c:v>
                </c:pt>
                <c:pt idx="4625">
                  <c:v>0.11344</c:v>
                </c:pt>
                <c:pt idx="4626">
                  <c:v>0.11346000000000001</c:v>
                </c:pt>
                <c:pt idx="4627">
                  <c:v>0.11348999999999999</c:v>
                </c:pt>
                <c:pt idx="4628">
                  <c:v>0.11351</c:v>
                </c:pt>
                <c:pt idx="4629">
                  <c:v>0.11355</c:v>
                </c:pt>
                <c:pt idx="4630">
                  <c:v>0.11358</c:v>
                </c:pt>
                <c:pt idx="4631">
                  <c:v>0.11360000000000001</c:v>
                </c:pt>
                <c:pt idx="4632">
                  <c:v>0.11362999999999999</c:v>
                </c:pt>
                <c:pt idx="4633">
                  <c:v>0.11365</c:v>
                </c:pt>
                <c:pt idx="4634">
                  <c:v>0.11368</c:v>
                </c:pt>
                <c:pt idx="4635">
                  <c:v>0.11371000000000001</c:v>
                </c:pt>
                <c:pt idx="4636">
                  <c:v>0.11373999999999999</c:v>
                </c:pt>
                <c:pt idx="4637">
                  <c:v>0.11377</c:v>
                </c:pt>
                <c:pt idx="4638">
                  <c:v>0.11379</c:v>
                </c:pt>
                <c:pt idx="4639">
                  <c:v>0.11382</c:v>
                </c:pt>
                <c:pt idx="4640">
                  <c:v>0.11385000000000001</c:v>
                </c:pt>
                <c:pt idx="4641">
                  <c:v>0.11388</c:v>
                </c:pt>
                <c:pt idx="4642">
                  <c:v>0.1139</c:v>
                </c:pt>
                <c:pt idx="4643">
                  <c:v>0.11394</c:v>
                </c:pt>
                <c:pt idx="4644">
                  <c:v>0.11397</c:v>
                </c:pt>
                <c:pt idx="4645">
                  <c:v>0.11398</c:v>
                </c:pt>
                <c:pt idx="4646">
                  <c:v>0.11401</c:v>
                </c:pt>
                <c:pt idx="4647">
                  <c:v>0.11404</c:v>
                </c:pt>
                <c:pt idx="4648">
                  <c:v>0.11407</c:v>
                </c:pt>
                <c:pt idx="4649">
                  <c:v>0.11409999999999999</c:v>
                </c:pt>
                <c:pt idx="4650">
                  <c:v>0.11413</c:v>
                </c:pt>
                <c:pt idx="4651">
                  <c:v>0.11416</c:v>
                </c:pt>
                <c:pt idx="4652">
                  <c:v>0.11418</c:v>
                </c:pt>
                <c:pt idx="4653">
                  <c:v>0.11421000000000001</c:v>
                </c:pt>
                <c:pt idx="4654">
                  <c:v>0.11423999999999999</c:v>
                </c:pt>
                <c:pt idx="4655">
                  <c:v>0.11426</c:v>
                </c:pt>
                <c:pt idx="4656">
                  <c:v>0.11429</c:v>
                </c:pt>
                <c:pt idx="4657">
                  <c:v>0.11432</c:v>
                </c:pt>
                <c:pt idx="4658">
                  <c:v>0.11434999999999999</c:v>
                </c:pt>
                <c:pt idx="4659">
                  <c:v>0.11438</c:v>
                </c:pt>
                <c:pt idx="4660">
                  <c:v>0.1144</c:v>
                </c:pt>
                <c:pt idx="4661">
                  <c:v>0.11444</c:v>
                </c:pt>
                <c:pt idx="4662">
                  <c:v>0.11446000000000001</c:v>
                </c:pt>
                <c:pt idx="4663">
                  <c:v>0.11448999999999999</c:v>
                </c:pt>
                <c:pt idx="4664">
                  <c:v>0.11452</c:v>
                </c:pt>
                <c:pt idx="4665">
                  <c:v>0.11455</c:v>
                </c:pt>
                <c:pt idx="4666">
                  <c:v>0.11457000000000001</c:v>
                </c:pt>
                <c:pt idx="4667">
                  <c:v>0.11459</c:v>
                </c:pt>
                <c:pt idx="4668">
                  <c:v>0.11463</c:v>
                </c:pt>
                <c:pt idx="4669">
                  <c:v>0.11465</c:v>
                </c:pt>
                <c:pt idx="4670">
                  <c:v>0.11468</c:v>
                </c:pt>
                <c:pt idx="4671">
                  <c:v>0.11471000000000001</c:v>
                </c:pt>
                <c:pt idx="4672">
                  <c:v>0.11473999999999999</c:v>
                </c:pt>
                <c:pt idx="4673">
                  <c:v>0.11477</c:v>
                </c:pt>
                <c:pt idx="4674">
                  <c:v>0.11479</c:v>
                </c:pt>
                <c:pt idx="4675">
                  <c:v>0.11483</c:v>
                </c:pt>
                <c:pt idx="4676">
                  <c:v>0.11484999999999999</c:v>
                </c:pt>
                <c:pt idx="4677">
                  <c:v>0.11488</c:v>
                </c:pt>
                <c:pt idx="4678">
                  <c:v>0.1149</c:v>
                </c:pt>
                <c:pt idx="4679">
                  <c:v>0.11494</c:v>
                </c:pt>
                <c:pt idx="4680">
                  <c:v>0.11496000000000001</c:v>
                </c:pt>
                <c:pt idx="4681">
                  <c:v>0.11498</c:v>
                </c:pt>
                <c:pt idx="4682">
                  <c:v>0.11502</c:v>
                </c:pt>
                <c:pt idx="4683">
                  <c:v>0.11504</c:v>
                </c:pt>
                <c:pt idx="4684">
                  <c:v>0.11507000000000001</c:v>
                </c:pt>
                <c:pt idx="4685">
                  <c:v>0.11509999999999999</c:v>
                </c:pt>
                <c:pt idx="4686">
                  <c:v>0.11513</c:v>
                </c:pt>
                <c:pt idx="4687">
                  <c:v>0.11516</c:v>
                </c:pt>
                <c:pt idx="4688">
                  <c:v>0.11518</c:v>
                </c:pt>
                <c:pt idx="4689">
                  <c:v>0.11521000000000001</c:v>
                </c:pt>
                <c:pt idx="4690">
                  <c:v>0.11524</c:v>
                </c:pt>
                <c:pt idx="4691">
                  <c:v>0.11526</c:v>
                </c:pt>
                <c:pt idx="4692">
                  <c:v>0.11529</c:v>
                </c:pt>
                <c:pt idx="4693">
                  <c:v>0.11533</c:v>
                </c:pt>
                <c:pt idx="4694">
                  <c:v>0.11534999999999999</c:v>
                </c:pt>
                <c:pt idx="4695">
                  <c:v>0.11537</c:v>
                </c:pt>
                <c:pt idx="4696">
                  <c:v>0.11541</c:v>
                </c:pt>
                <c:pt idx="4697">
                  <c:v>0.11543</c:v>
                </c:pt>
                <c:pt idx="4698">
                  <c:v>0.11545999999999999</c:v>
                </c:pt>
                <c:pt idx="4699">
                  <c:v>0.11548</c:v>
                </c:pt>
                <c:pt idx="4700">
                  <c:v>0.11552</c:v>
                </c:pt>
                <c:pt idx="4701">
                  <c:v>0.11555</c:v>
                </c:pt>
                <c:pt idx="4702">
                  <c:v>0.11557000000000001</c:v>
                </c:pt>
                <c:pt idx="4703">
                  <c:v>0.11559999999999999</c:v>
                </c:pt>
                <c:pt idx="4704">
                  <c:v>0.11563</c:v>
                </c:pt>
                <c:pt idx="4705">
                  <c:v>0.11565</c:v>
                </c:pt>
                <c:pt idx="4706">
                  <c:v>0.11568000000000001</c:v>
                </c:pt>
                <c:pt idx="4707">
                  <c:v>0.11570999999999999</c:v>
                </c:pt>
                <c:pt idx="4708">
                  <c:v>0.11575000000000001</c:v>
                </c:pt>
                <c:pt idx="4709">
                  <c:v>0.11576</c:v>
                </c:pt>
                <c:pt idx="4710">
                  <c:v>0.11579</c:v>
                </c:pt>
                <c:pt idx="4711">
                  <c:v>0.11582000000000001</c:v>
                </c:pt>
                <c:pt idx="4712">
                  <c:v>0.11584999999999999</c:v>
                </c:pt>
                <c:pt idx="4713">
                  <c:v>0.11587</c:v>
                </c:pt>
                <c:pt idx="4714">
                  <c:v>0.11591</c:v>
                </c:pt>
                <c:pt idx="4715">
                  <c:v>0.11594</c:v>
                </c:pt>
                <c:pt idx="4716">
                  <c:v>0.11595999999999999</c:v>
                </c:pt>
                <c:pt idx="4717">
                  <c:v>0.11598</c:v>
                </c:pt>
                <c:pt idx="4718">
                  <c:v>0.11602</c:v>
                </c:pt>
                <c:pt idx="4719">
                  <c:v>0.11604</c:v>
                </c:pt>
                <c:pt idx="4720">
                  <c:v>0.11607000000000001</c:v>
                </c:pt>
                <c:pt idx="4721">
                  <c:v>0.11609999999999999</c:v>
                </c:pt>
                <c:pt idx="4722">
                  <c:v>0.11613</c:v>
                </c:pt>
                <c:pt idx="4723">
                  <c:v>0.11616</c:v>
                </c:pt>
                <c:pt idx="4724">
                  <c:v>0.11618000000000001</c:v>
                </c:pt>
                <c:pt idx="4725">
                  <c:v>0.11622</c:v>
                </c:pt>
                <c:pt idx="4726">
                  <c:v>0.11624</c:v>
                </c:pt>
                <c:pt idx="4727">
                  <c:v>0.11626</c:v>
                </c:pt>
                <c:pt idx="4728">
                  <c:v>0.11629</c:v>
                </c:pt>
                <c:pt idx="4729">
                  <c:v>0.11633</c:v>
                </c:pt>
                <c:pt idx="4730">
                  <c:v>0.11635</c:v>
                </c:pt>
                <c:pt idx="4731">
                  <c:v>0.11637</c:v>
                </c:pt>
                <c:pt idx="4732">
                  <c:v>0.11641</c:v>
                </c:pt>
                <c:pt idx="4733">
                  <c:v>0.11643000000000001</c:v>
                </c:pt>
                <c:pt idx="4734">
                  <c:v>0.11645999999999999</c:v>
                </c:pt>
                <c:pt idx="4735">
                  <c:v>0.11648</c:v>
                </c:pt>
                <c:pt idx="4736">
                  <c:v>0.11652</c:v>
                </c:pt>
                <c:pt idx="4737">
                  <c:v>0.11655</c:v>
                </c:pt>
                <c:pt idx="4738">
                  <c:v>0.11656999999999999</c:v>
                </c:pt>
                <c:pt idx="4739">
                  <c:v>0.1166</c:v>
                </c:pt>
                <c:pt idx="4740">
                  <c:v>0.11663</c:v>
                </c:pt>
                <c:pt idx="4741">
                  <c:v>0.11665</c:v>
                </c:pt>
                <c:pt idx="4742">
                  <c:v>0.11668000000000001</c:v>
                </c:pt>
                <c:pt idx="4743">
                  <c:v>0.11672</c:v>
                </c:pt>
                <c:pt idx="4744">
                  <c:v>0.11674</c:v>
                </c:pt>
                <c:pt idx="4745">
                  <c:v>0.11676</c:v>
                </c:pt>
                <c:pt idx="4746">
                  <c:v>0.11679</c:v>
                </c:pt>
                <c:pt idx="4747">
                  <c:v>0.11681999999999999</c:v>
                </c:pt>
                <c:pt idx="4748">
                  <c:v>0.11685</c:v>
                </c:pt>
                <c:pt idx="4749">
                  <c:v>0.11687</c:v>
                </c:pt>
                <c:pt idx="4750">
                  <c:v>0.11691</c:v>
                </c:pt>
                <c:pt idx="4751">
                  <c:v>0.11694</c:v>
                </c:pt>
                <c:pt idx="4752">
                  <c:v>0.11695999999999999</c:v>
                </c:pt>
                <c:pt idx="4753">
                  <c:v>0.11699</c:v>
                </c:pt>
                <c:pt idx="4754">
                  <c:v>0.11702</c:v>
                </c:pt>
                <c:pt idx="4755">
                  <c:v>0.11704000000000001</c:v>
                </c:pt>
                <c:pt idx="4756">
                  <c:v>0.11706999999999999</c:v>
                </c:pt>
                <c:pt idx="4757">
                  <c:v>0.1171</c:v>
                </c:pt>
                <c:pt idx="4758">
                  <c:v>0.11713</c:v>
                </c:pt>
                <c:pt idx="4759">
                  <c:v>0.11715</c:v>
                </c:pt>
                <c:pt idx="4760">
                  <c:v>0.11718000000000001</c:v>
                </c:pt>
                <c:pt idx="4761">
                  <c:v>0.11722</c:v>
                </c:pt>
                <c:pt idx="4762">
                  <c:v>0.11724</c:v>
                </c:pt>
                <c:pt idx="4763">
                  <c:v>0.11726</c:v>
                </c:pt>
                <c:pt idx="4764">
                  <c:v>0.11729000000000001</c:v>
                </c:pt>
                <c:pt idx="4765">
                  <c:v>0.11733</c:v>
                </c:pt>
                <c:pt idx="4766">
                  <c:v>0.11735</c:v>
                </c:pt>
                <c:pt idx="4767">
                  <c:v>0.11737</c:v>
                </c:pt>
                <c:pt idx="4768">
                  <c:v>0.11741</c:v>
                </c:pt>
                <c:pt idx="4769">
                  <c:v>0.11743000000000001</c:v>
                </c:pt>
                <c:pt idx="4770">
                  <c:v>0.11745999999999999</c:v>
                </c:pt>
                <c:pt idx="4771">
                  <c:v>0.11749</c:v>
                </c:pt>
                <c:pt idx="4772">
                  <c:v>0.11752</c:v>
                </c:pt>
                <c:pt idx="4773">
                  <c:v>0.11755</c:v>
                </c:pt>
                <c:pt idx="4774">
                  <c:v>0.11756999999999999</c:v>
                </c:pt>
                <c:pt idx="4775">
                  <c:v>0.1176</c:v>
                </c:pt>
                <c:pt idx="4776">
                  <c:v>0.11763</c:v>
                </c:pt>
                <c:pt idx="4777">
                  <c:v>0.11765</c:v>
                </c:pt>
                <c:pt idx="4778">
                  <c:v>0.11768000000000001</c:v>
                </c:pt>
                <c:pt idx="4779">
                  <c:v>0.11772000000000001</c:v>
                </c:pt>
                <c:pt idx="4780">
                  <c:v>0.11774</c:v>
                </c:pt>
                <c:pt idx="4781">
                  <c:v>0.11776</c:v>
                </c:pt>
                <c:pt idx="4782">
                  <c:v>0.1178</c:v>
                </c:pt>
                <c:pt idx="4783">
                  <c:v>0.11781999999999999</c:v>
                </c:pt>
                <c:pt idx="4784">
                  <c:v>0.11785</c:v>
                </c:pt>
                <c:pt idx="4785">
                  <c:v>0.11787</c:v>
                </c:pt>
                <c:pt idx="4786">
                  <c:v>0.11791</c:v>
                </c:pt>
                <c:pt idx="4787">
                  <c:v>0.11794</c:v>
                </c:pt>
                <c:pt idx="4788">
                  <c:v>0.11796</c:v>
                </c:pt>
                <c:pt idx="4789">
                  <c:v>0.11799</c:v>
                </c:pt>
                <c:pt idx="4790">
                  <c:v>0.11802</c:v>
                </c:pt>
                <c:pt idx="4791">
                  <c:v>0.11804000000000001</c:v>
                </c:pt>
                <c:pt idx="4792">
                  <c:v>0.11806999999999999</c:v>
                </c:pt>
                <c:pt idx="4793">
                  <c:v>0.11811000000000001</c:v>
                </c:pt>
                <c:pt idx="4794">
                  <c:v>0.11813</c:v>
                </c:pt>
                <c:pt idx="4795">
                  <c:v>0.11815000000000001</c:v>
                </c:pt>
                <c:pt idx="4796">
                  <c:v>0.11817999999999999</c:v>
                </c:pt>
                <c:pt idx="4797">
                  <c:v>0.11821</c:v>
                </c:pt>
                <c:pt idx="4798">
                  <c:v>0.11824</c:v>
                </c:pt>
                <c:pt idx="4799">
                  <c:v>0.11826</c:v>
                </c:pt>
                <c:pt idx="4800">
                  <c:v>0.1183</c:v>
                </c:pt>
                <c:pt idx="4801">
                  <c:v>0.11833</c:v>
                </c:pt>
                <c:pt idx="4802">
                  <c:v>0.11835</c:v>
                </c:pt>
                <c:pt idx="4803">
                  <c:v>0.11838</c:v>
                </c:pt>
                <c:pt idx="4804">
                  <c:v>0.11841</c:v>
                </c:pt>
                <c:pt idx="4805">
                  <c:v>0.11842999999999999</c:v>
                </c:pt>
                <c:pt idx="4806">
                  <c:v>0.11846</c:v>
                </c:pt>
                <c:pt idx="4807">
                  <c:v>0.11849</c:v>
                </c:pt>
                <c:pt idx="4808">
                  <c:v>0.11852</c:v>
                </c:pt>
                <c:pt idx="4809">
                  <c:v>0.11854000000000001</c:v>
                </c:pt>
                <c:pt idx="4810">
                  <c:v>0.11856999999999999</c:v>
                </c:pt>
                <c:pt idx="4811">
                  <c:v>0.1186</c:v>
                </c:pt>
                <c:pt idx="4812">
                  <c:v>0.11863</c:v>
                </c:pt>
                <c:pt idx="4813">
                  <c:v>0.11865000000000001</c:v>
                </c:pt>
                <c:pt idx="4814">
                  <c:v>0.11867999999999999</c:v>
                </c:pt>
                <c:pt idx="4815">
                  <c:v>0.11872000000000001</c:v>
                </c:pt>
                <c:pt idx="4816">
                  <c:v>0.11874</c:v>
                </c:pt>
                <c:pt idx="4817">
                  <c:v>0.11876</c:v>
                </c:pt>
                <c:pt idx="4818">
                  <c:v>0.1188</c:v>
                </c:pt>
                <c:pt idx="4819">
                  <c:v>0.11882</c:v>
                </c:pt>
                <c:pt idx="4820">
                  <c:v>0.11885</c:v>
                </c:pt>
                <c:pt idx="4821">
                  <c:v>0.11888</c:v>
                </c:pt>
                <c:pt idx="4822">
                  <c:v>0.11891</c:v>
                </c:pt>
                <c:pt idx="4823">
                  <c:v>0.11892999999999999</c:v>
                </c:pt>
                <c:pt idx="4824">
                  <c:v>0.11895</c:v>
                </c:pt>
                <c:pt idx="4825">
                  <c:v>0.11899</c:v>
                </c:pt>
                <c:pt idx="4826">
                  <c:v>0.11901</c:v>
                </c:pt>
                <c:pt idx="4827">
                  <c:v>0.11904000000000001</c:v>
                </c:pt>
                <c:pt idx="4828">
                  <c:v>0.11907</c:v>
                </c:pt>
                <c:pt idx="4829">
                  <c:v>0.11910999999999999</c:v>
                </c:pt>
                <c:pt idx="4830">
                  <c:v>0.11913</c:v>
                </c:pt>
                <c:pt idx="4831">
                  <c:v>0.11915000000000001</c:v>
                </c:pt>
                <c:pt idx="4832">
                  <c:v>0.11919</c:v>
                </c:pt>
                <c:pt idx="4833">
                  <c:v>0.11921</c:v>
                </c:pt>
                <c:pt idx="4834">
                  <c:v>0.11924</c:v>
                </c:pt>
                <c:pt idx="4835">
                  <c:v>0.11926</c:v>
                </c:pt>
                <c:pt idx="4836">
                  <c:v>0.1193</c:v>
                </c:pt>
                <c:pt idx="4837">
                  <c:v>0.11933000000000001</c:v>
                </c:pt>
                <c:pt idx="4838">
                  <c:v>0.11934</c:v>
                </c:pt>
                <c:pt idx="4839">
                  <c:v>0.11938</c:v>
                </c:pt>
                <c:pt idx="4840">
                  <c:v>0.11940000000000001</c:v>
                </c:pt>
                <c:pt idx="4841">
                  <c:v>0.11942999999999999</c:v>
                </c:pt>
                <c:pt idx="4842">
                  <c:v>0.11946</c:v>
                </c:pt>
                <c:pt idx="4843">
                  <c:v>0.11949</c:v>
                </c:pt>
                <c:pt idx="4844">
                  <c:v>0.11952</c:v>
                </c:pt>
                <c:pt idx="4845">
                  <c:v>0.11953999999999999</c:v>
                </c:pt>
                <c:pt idx="4846">
                  <c:v>0.11957</c:v>
                </c:pt>
                <c:pt idx="4847">
                  <c:v>0.1196</c:v>
                </c:pt>
                <c:pt idx="4848">
                  <c:v>0.11963</c:v>
                </c:pt>
                <c:pt idx="4849">
                  <c:v>0.11965000000000001</c:v>
                </c:pt>
                <c:pt idx="4850">
                  <c:v>0.11969</c:v>
                </c:pt>
                <c:pt idx="4851">
                  <c:v>0.11971999999999999</c:v>
                </c:pt>
                <c:pt idx="4852">
                  <c:v>0.11974</c:v>
                </c:pt>
                <c:pt idx="4853">
                  <c:v>0.11976000000000001</c:v>
                </c:pt>
                <c:pt idx="4854">
                  <c:v>0.1198</c:v>
                </c:pt>
                <c:pt idx="4855">
                  <c:v>0.11982</c:v>
                </c:pt>
                <c:pt idx="4856">
                  <c:v>0.11985</c:v>
                </c:pt>
                <c:pt idx="4857">
                  <c:v>0.11988</c:v>
                </c:pt>
                <c:pt idx="4858">
                  <c:v>0.11991</c:v>
                </c:pt>
                <c:pt idx="4859">
                  <c:v>0.11992999999999999</c:v>
                </c:pt>
                <c:pt idx="4860">
                  <c:v>0.11996</c:v>
                </c:pt>
                <c:pt idx="4861">
                  <c:v>0.11999</c:v>
                </c:pt>
                <c:pt idx="4862">
                  <c:v>0.12001000000000001</c:v>
                </c:pt>
                <c:pt idx="4863">
                  <c:v>0.12003999999999999</c:v>
                </c:pt>
                <c:pt idx="4864">
                  <c:v>0.12007</c:v>
                </c:pt>
                <c:pt idx="4865">
                  <c:v>0.1201</c:v>
                </c:pt>
                <c:pt idx="4866">
                  <c:v>0.12013</c:v>
                </c:pt>
                <c:pt idx="4867">
                  <c:v>0.12015000000000001</c:v>
                </c:pt>
                <c:pt idx="4868">
                  <c:v>0.12019000000000001</c:v>
                </c:pt>
                <c:pt idx="4869">
                  <c:v>0.12021</c:v>
                </c:pt>
                <c:pt idx="4870">
                  <c:v>0.12024</c:v>
                </c:pt>
                <c:pt idx="4871">
                  <c:v>0.12026000000000001</c:v>
                </c:pt>
                <c:pt idx="4872">
                  <c:v>0.1203</c:v>
                </c:pt>
                <c:pt idx="4873">
                  <c:v>0.12032</c:v>
                </c:pt>
                <c:pt idx="4874">
                  <c:v>0.12035</c:v>
                </c:pt>
                <c:pt idx="4875">
                  <c:v>0.12038</c:v>
                </c:pt>
                <c:pt idx="4876">
                  <c:v>0.12039999999999999</c:v>
                </c:pt>
                <c:pt idx="4877">
                  <c:v>0.12043</c:v>
                </c:pt>
                <c:pt idx="4878">
                  <c:v>0.12046</c:v>
                </c:pt>
                <c:pt idx="4879">
                  <c:v>0.1205</c:v>
                </c:pt>
                <c:pt idx="4880">
                  <c:v>0.12052</c:v>
                </c:pt>
                <c:pt idx="4881">
                  <c:v>0.12053999999999999</c:v>
                </c:pt>
                <c:pt idx="4882">
                  <c:v>0.12058000000000001</c:v>
                </c:pt>
                <c:pt idx="4883">
                  <c:v>0.1206</c:v>
                </c:pt>
                <c:pt idx="4884">
                  <c:v>0.12062</c:v>
                </c:pt>
                <c:pt idx="4885">
                  <c:v>0.12064999999999999</c:v>
                </c:pt>
                <c:pt idx="4886">
                  <c:v>0.12069000000000001</c:v>
                </c:pt>
                <c:pt idx="4887">
                  <c:v>0.12071</c:v>
                </c:pt>
                <c:pt idx="4888">
                  <c:v>0.12073</c:v>
                </c:pt>
                <c:pt idx="4889">
                  <c:v>0.12077</c:v>
                </c:pt>
                <c:pt idx="4890">
                  <c:v>0.12078999999999999</c:v>
                </c:pt>
                <c:pt idx="4891">
                  <c:v>0.12082</c:v>
                </c:pt>
                <c:pt idx="4892">
                  <c:v>0.12085</c:v>
                </c:pt>
                <c:pt idx="4893">
                  <c:v>0.12088</c:v>
                </c:pt>
                <c:pt idx="4894">
                  <c:v>0.12091</c:v>
                </c:pt>
                <c:pt idx="4895">
                  <c:v>0.12093</c:v>
                </c:pt>
                <c:pt idx="4896">
                  <c:v>0.12096</c:v>
                </c:pt>
                <c:pt idx="4897">
                  <c:v>0.12099</c:v>
                </c:pt>
                <c:pt idx="4898">
                  <c:v>0.12101000000000001</c:v>
                </c:pt>
                <c:pt idx="4899">
                  <c:v>0.12103999999999999</c:v>
                </c:pt>
                <c:pt idx="4900">
                  <c:v>0.12107999999999999</c:v>
                </c:pt>
                <c:pt idx="4901">
                  <c:v>0.12111</c:v>
                </c:pt>
                <c:pt idx="4902">
                  <c:v>0.12112000000000001</c:v>
                </c:pt>
                <c:pt idx="4903">
                  <c:v>0.12114999999999999</c:v>
                </c:pt>
                <c:pt idx="4904">
                  <c:v>0.12118</c:v>
                </c:pt>
                <c:pt idx="4905">
                  <c:v>0.12121</c:v>
                </c:pt>
                <c:pt idx="4906">
                  <c:v>0.12123</c:v>
                </c:pt>
                <c:pt idx="4907">
                  <c:v>0.12127</c:v>
                </c:pt>
                <c:pt idx="4908">
                  <c:v>0.12130000000000001</c:v>
                </c:pt>
                <c:pt idx="4909">
                  <c:v>0.12132</c:v>
                </c:pt>
                <c:pt idx="4910">
                  <c:v>0.12135</c:v>
                </c:pt>
                <c:pt idx="4911">
                  <c:v>0.12138</c:v>
                </c:pt>
                <c:pt idx="4912">
                  <c:v>0.12139999999999999</c:v>
                </c:pt>
                <c:pt idx="4913">
                  <c:v>0.12143</c:v>
                </c:pt>
                <c:pt idx="4914">
                  <c:v>0.12146</c:v>
                </c:pt>
                <c:pt idx="4915">
                  <c:v>0.12149</c:v>
                </c:pt>
                <c:pt idx="4916">
                  <c:v>0.12152</c:v>
                </c:pt>
                <c:pt idx="4917">
                  <c:v>0.12154</c:v>
                </c:pt>
                <c:pt idx="4918">
                  <c:v>0.12157999999999999</c:v>
                </c:pt>
                <c:pt idx="4919">
                  <c:v>0.1216</c:v>
                </c:pt>
                <c:pt idx="4920">
                  <c:v>0.12162000000000001</c:v>
                </c:pt>
                <c:pt idx="4921">
                  <c:v>0.12164999999999999</c:v>
                </c:pt>
                <c:pt idx="4922">
                  <c:v>0.12169000000000001</c:v>
                </c:pt>
                <c:pt idx="4923">
                  <c:v>0.12171</c:v>
                </c:pt>
                <c:pt idx="4924">
                  <c:v>0.12173</c:v>
                </c:pt>
                <c:pt idx="4925">
                  <c:v>0.12177</c:v>
                </c:pt>
                <c:pt idx="4926">
                  <c:v>0.12179</c:v>
                </c:pt>
                <c:pt idx="4927">
                  <c:v>0.12182</c:v>
                </c:pt>
                <c:pt idx="4928">
                  <c:v>0.12185</c:v>
                </c:pt>
                <c:pt idx="4929">
                  <c:v>0.12188</c:v>
                </c:pt>
                <c:pt idx="4930">
                  <c:v>0.12191</c:v>
                </c:pt>
                <c:pt idx="4931">
                  <c:v>0.12193</c:v>
                </c:pt>
                <c:pt idx="4932">
                  <c:v>0.12196</c:v>
                </c:pt>
                <c:pt idx="4933">
                  <c:v>0.12199</c:v>
                </c:pt>
                <c:pt idx="4934">
                  <c:v>0.12200999999999999</c:v>
                </c:pt>
                <c:pt idx="4935">
                  <c:v>0.12204</c:v>
                </c:pt>
                <c:pt idx="4936">
                  <c:v>0.12207999999999999</c:v>
                </c:pt>
                <c:pt idx="4937">
                  <c:v>0.1221</c:v>
                </c:pt>
                <c:pt idx="4938">
                  <c:v>0.12212000000000001</c:v>
                </c:pt>
                <c:pt idx="4939">
                  <c:v>0.12216</c:v>
                </c:pt>
                <c:pt idx="4940">
                  <c:v>0.12218</c:v>
                </c:pt>
                <c:pt idx="4941">
                  <c:v>0.12221</c:v>
                </c:pt>
                <c:pt idx="4942">
                  <c:v>0.12223000000000001</c:v>
                </c:pt>
                <c:pt idx="4943">
                  <c:v>0.12227</c:v>
                </c:pt>
                <c:pt idx="4944">
                  <c:v>0.12230000000000001</c:v>
                </c:pt>
                <c:pt idx="4945">
                  <c:v>0.12232</c:v>
                </c:pt>
                <c:pt idx="4946">
                  <c:v>0.12235</c:v>
                </c:pt>
                <c:pt idx="4947">
                  <c:v>0.12238</c:v>
                </c:pt>
                <c:pt idx="4948">
                  <c:v>0.12239999999999999</c:v>
                </c:pt>
                <c:pt idx="4949">
                  <c:v>0.12243</c:v>
                </c:pt>
                <c:pt idx="4950">
                  <c:v>0.12246</c:v>
                </c:pt>
                <c:pt idx="4951">
                  <c:v>0.12249</c:v>
                </c:pt>
                <c:pt idx="4952">
                  <c:v>0.12250999999999999</c:v>
                </c:pt>
                <c:pt idx="4953">
                  <c:v>0.12254</c:v>
                </c:pt>
                <c:pt idx="4954">
                  <c:v>0.12257</c:v>
                </c:pt>
                <c:pt idx="4955">
                  <c:v>0.1226</c:v>
                </c:pt>
                <c:pt idx="4956">
                  <c:v>0.12262000000000001</c:v>
                </c:pt>
                <c:pt idx="4957">
                  <c:v>0.12266000000000001</c:v>
                </c:pt>
                <c:pt idx="4958">
                  <c:v>0.12268999999999999</c:v>
                </c:pt>
                <c:pt idx="4959">
                  <c:v>0.12271</c:v>
                </c:pt>
                <c:pt idx="4960">
                  <c:v>0.12273000000000001</c:v>
                </c:pt>
                <c:pt idx="4961">
                  <c:v>0.12277</c:v>
                </c:pt>
                <c:pt idx="4962">
                  <c:v>0.12279</c:v>
                </c:pt>
                <c:pt idx="4963">
                  <c:v>0.12282</c:v>
                </c:pt>
                <c:pt idx="4964">
                  <c:v>0.12285</c:v>
                </c:pt>
                <c:pt idx="4965">
                  <c:v>0.12288</c:v>
                </c:pt>
                <c:pt idx="4966">
                  <c:v>0.12291000000000001</c:v>
                </c:pt>
                <c:pt idx="4967">
                  <c:v>0.12293</c:v>
                </c:pt>
                <c:pt idx="4968">
                  <c:v>0.12296</c:v>
                </c:pt>
                <c:pt idx="4969">
                  <c:v>0.12299</c:v>
                </c:pt>
                <c:pt idx="4970">
                  <c:v>0.12300999999999999</c:v>
                </c:pt>
                <c:pt idx="4971">
                  <c:v>0.12304</c:v>
                </c:pt>
                <c:pt idx="4972">
                  <c:v>0.12307999999999999</c:v>
                </c:pt>
                <c:pt idx="4973">
                  <c:v>0.1231</c:v>
                </c:pt>
                <c:pt idx="4974">
                  <c:v>0.12311999999999999</c:v>
                </c:pt>
                <c:pt idx="4975">
                  <c:v>0.12316000000000001</c:v>
                </c:pt>
                <c:pt idx="4976">
                  <c:v>0.12318</c:v>
                </c:pt>
                <c:pt idx="4977">
                  <c:v>0.12321</c:v>
                </c:pt>
                <c:pt idx="4978">
                  <c:v>0.12323000000000001</c:v>
                </c:pt>
                <c:pt idx="4979">
                  <c:v>0.12327</c:v>
                </c:pt>
                <c:pt idx="4980">
                  <c:v>0.12330000000000001</c:v>
                </c:pt>
                <c:pt idx="4981">
                  <c:v>0.12332</c:v>
                </c:pt>
                <c:pt idx="4982">
                  <c:v>0.12335</c:v>
                </c:pt>
                <c:pt idx="4983">
                  <c:v>0.12338</c:v>
                </c:pt>
                <c:pt idx="4984">
                  <c:v>0.1234</c:v>
                </c:pt>
                <c:pt idx="4985">
                  <c:v>0.12343</c:v>
                </c:pt>
                <c:pt idx="4986">
                  <c:v>0.12347</c:v>
                </c:pt>
                <c:pt idx="4987">
                  <c:v>0.12349</c:v>
                </c:pt>
                <c:pt idx="4988">
                  <c:v>0.12350999999999999</c:v>
                </c:pt>
                <c:pt idx="4989">
                  <c:v>0.12354999999999999</c:v>
                </c:pt>
                <c:pt idx="4990">
                  <c:v>0.12357</c:v>
                </c:pt>
                <c:pt idx="4991">
                  <c:v>0.1236</c:v>
                </c:pt>
                <c:pt idx="4992">
                  <c:v>0.12361999999999999</c:v>
                </c:pt>
                <c:pt idx="4993">
                  <c:v>0.12366000000000001</c:v>
                </c:pt>
                <c:pt idx="4994">
                  <c:v>0.12368999999999999</c:v>
                </c:pt>
                <c:pt idx="4995">
                  <c:v>0.12371</c:v>
                </c:pt>
                <c:pt idx="4996">
                  <c:v>0.12374</c:v>
                </c:pt>
                <c:pt idx="4997">
                  <c:v>0.12377000000000001</c:v>
                </c:pt>
                <c:pt idx="4998">
                  <c:v>0.12379</c:v>
                </c:pt>
                <c:pt idx="4999">
                  <c:v>0.12382</c:v>
                </c:pt>
                <c:pt idx="5000">
                  <c:v>0.12385</c:v>
                </c:pt>
                <c:pt idx="5001">
                  <c:v>0.12388</c:v>
                </c:pt>
                <c:pt idx="5002">
                  <c:v>0.1239</c:v>
                </c:pt>
                <c:pt idx="5003">
                  <c:v>0.12393</c:v>
                </c:pt>
                <c:pt idx="5004">
                  <c:v>0.12396</c:v>
                </c:pt>
                <c:pt idx="5005">
                  <c:v>0.12398000000000001</c:v>
                </c:pt>
                <c:pt idx="5006">
                  <c:v>0.12401</c:v>
                </c:pt>
                <c:pt idx="5007">
                  <c:v>0.12404999999999999</c:v>
                </c:pt>
                <c:pt idx="5008">
                  <c:v>0.12408</c:v>
                </c:pt>
                <c:pt idx="5009">
                  <c:v>0.1241</c:v>
                </c:pt>
                <c:pt idx="5010">
                  <c:v>0.12411999999999999</c:v>
                </c:pt>
                <c:pt idx="5011">
                  <c:v>0.12416000000000001</c:v>
                </c:pt>
                <c:pt idx="5012">
                  <c:v>0.12418</c:v>
                </c:pt>
                <c:pt idx="5013">
                  <c:v>0.12421</c:v>
                </c:pt>
                <c:pt idx="5014">
                  <c:v>0.12424</c:v>
                </c:pt>
                <c:pt idx="5015">
                  <c:v>0.12427000000000001</c:v>
                </c:pt>
                <c:pt idx="5016">
                  <c:v>0.12429</c:v>
                </c:pt>
                <c:pt idx="5017">
                  <c:v>0.12432</c:v>
                </c:pt>
                <c:pt idx="5018">
                  <c:v>0.12435</c:v>
                </c:pt>
                <c:pt idx="5019">
                  <c:v>0.12436999999999999</c:v>
                </c:pt>
                <c:pt idx="5020">
                  <c:v>0.1244</c:v>
                </c:pt>
                <c:pt idx="5021">
                  <c:v>0.12443</c:v>
                </c:pt>
                <c:pt idx="5022">
                  <c:v>0.12447</c:v>
                </c:pt>
                <c:pt idx="5023">
                  <c:v>0.12449</c:v>
                </c:pt>
                <c:pt idx="5024">
                  <c:v>0.12451</c:v>
                </c:pt>
                <c:pt idx="5025">
                  <c:v>0.12454999999999999</c:v>
                </c:pt>
                <c:pt idx="5026">
                  <c:v>0.12457</c:v>
                </c:pt>
                <c:pt idx="5027">
                  <c:v>0.1246</c:v>
                </c:pt>
                <c:pt idx="5028">
                  <c:v>0.12463</c:v>
                </c:pt>
                <c:pt idx="5029">
                  <c:v>0.12466000000000001</c:v>
                </c:pt>
                <c:pt idx="5030">
                  <c:v>0.12469</c:v>
                </c:pt>
                <c:pt idx="5031">
                  <c:v>0.12471</c:v>
                </c:pt>
                <c:pt idx="5032">
                  <c:v>0.12474</c:v>
                </c:pt>
                <c:pt idx="5033">
                  <c:v>0.12476</c:v>
                </c:pt>
                <c:pt idx="5034">
                  <c:v>0.12479</c:v>
                </c:pt>
                <c:pt idx="5035">
                  <c:v>0.12482</c:v>
                </c:pt>
                <c:pt idx="5036">
                  <c:v>0.12486</c:v>
                </c:pt>
                <c:pt idx="5037">
                  <c:v>0.12488</c:v>
                </c:pt>
                <c:pt idx="5038">
                  <c:v>0.1249</c:v>
                </c:pt>
                <c:pt idx="5039">
                  <c:v>0.12493</c:v>
                </c:pt>
                <c:pt idx="5040">
                  <c:v>0.12496</c:v>
                </c:pt>
                <c:pt idx="5041">
                  <c:v>0.12499</c:v>
                </c:pt>
                <c:pt idx="5042">
                  <c:v>0.12501000000000001</c:v>
                </c:pt>
                <c:pt idx="5043">
                  <c:v>0.12504999999999999</c:v>
                </c:pt>
                <c:pt idx="5044">
                  <c:v>0.12508</c:v>
                </c:pt>
                <c:pt idx="5045">
                  <c:v>0.12509999999999999</c:v>
                </c:pt>
                <c:pt idx="5046">
                  <c:v>0.12512999999999999</c:v>
                </c:pt>
                <c:pt idx="5047">
                  <c:v>0.12515999999999999</c:v>
                </c:pt>
                <c:pt idx="5048">
                  <c:v>0.12518000000000001</c:v>
                </c:pt>
                <c:pt idx="5049">
                  <c:v>0.12520999999999999</c:v>
                </c:pt>
                <c:pt idx="5050">
                  <c:v>0.12523999999999999</c:v>
                </c:pt>
                <c:pt idx="5051">
                  <c:v>0.12526999999999999</c:v>
                </c:pt>
                <c:pt idx="5052">
                  <c:v>0.12529000000000001</c:v>
                </c:pt>
                <c:pt idx="5053">
                  <c:v>0.12531999999999999</c:v>
                </c:pt>
                <c:pt idx="5054">
                  <c:v>0.12534999999999999</c:v>
                </c:pt>
                <c:pt idx="5055">
                  <c:v>0.12537000000000001</c:v>
                </c:pt>
                <c:pt idx="5056">
                  <c:v>0.12540000000000001</c:v>
                </c:pt>
                <c:pt idx="5057">
                  <c:v>0.12544</c:v>
                </c:pt>
                <c:pt idx="5058">
                  <c:v>0.12547</c:v>
                </c:pt>
                <c:pt idx="5059">
                  <c:v>0.12548999999999999</c:v>
                </c:pt>
                <c:pt idx="5060">
                  <c:v>0.12551000000000001</c:v>
                </c:pt>
                <c:pt idx="5061">
                  <c:v>0.12554999999999999</c:v>
                </c:pt>
                <c:pt idx="5062">
                  <c:v>0.12556999999999999</c:v>
                </c:pt>
                <c:pt idx="5063">
                  <c:v>0.12559999999999999</c:v>
                </c:pt>
                <c:pt idx="5064">
                  <c:v>0.12562999999999999</c:v>
                </c:pt>
                <c:pt idx="5065">
                  <c:v>0.12565999999999999</c:v>
                </c:pt>
                <c:pt idx="5066">
                  <c:v>0.12567999999999999</c:v>
                </c:pt>
                <c:pt idx="5067">
                  <c:v>0.12570999999999999</c:v>
                </c:pt>
                <c:pt idx="5068">
                  <c:v>0.12573999999999999</c:v>
                </c:pt>
                <c:pt idx="5069">
                  <c:v>0.12576000000000001</c:v>
                </c:pt>
                <c:pt idx="5070">
                  <c:v>0.12579000000000001</c:v>
                </c:pt>
                <c:pt idx="5071">
                  <c:v>0.12581999999999999</c:v>
                </c:pt>
                <c:pt idx="5072">
                  <c:v>0.12586</c:v>
                </c:pt>
                <c:pt idx="5073">
                  <c:v>0.12587999999999999</c:v>
                </c:pt>
                <c:pt idx="5074">
                  <c:v>0.12590000000000001</c:v>
                </c:pt>
                <c:pt idx="5075">
                  <c:v>0.12594</c:v>
                </c:pt>
                <c:pt idx="5076">
                  <c:v>0.12595999999999999</c:v>
                </c:pt>
                <c:pt idx="5077">
                  <c:v>0.12598999999999999</c:v>
                </c:pt>
                <c:pt idx="5078">
                  <c:v>0.12601000000000001</c:v>
                </c:pt>
                <c:pt idx="5079">
                  <c:v>0.12605</c:v>
                </c:pt>
                <c:pt idx="5080">
                  <c:v>0.12606999999999999</c:v>
                </c:pt>
                <c:pt idx="5081">
                  <c:v>0.12609999999999999</c:v>
                </c:pt>
                <c:pt idx="5082">
                  <c:v>0.12612999999999999</c:v>
                </c:pt>
                <c:pt idx="5083">
                  <c:v>0.12615000000000001</c:v>
                </c:pt>
                <c:pt idx="5084">
                  <c:v>0.12617999999999999</c:v>
                </c:pt>
                <c:pt idx="5085">
                  <c:v>0.12620999999999999</c:v>
                </c:pt>
                <c:pt idx="5086">
                  <c:v>0.12623999999999999</c:v>
                </c:pt>
                <c:pt idx="5087">
                  <c:v>0.12626999999999999</c:v>
                </c:pt>
                <c:pt idx="5088">
                  <c:v>0.12629000000000001</c:v>
                </c:pt>
                <c:pt idx="5089">
                  <c:v>0.12631999999999999</c:v>
                </c:pt>
                <c:pt idx="5090">
                  <c:v>0.12634999999999999</c:v>
                </c:pt>
                <c:pt idx="5091">
                  <c:v>0.12637999999999999</c:v>
                </c:pt>
                <c:pt idx="5092">
                  <c:v>0.12640000000000001</c:v>
                </c:pt>
                <c:pt idx="5093">
                  <c:v>0.12644</c:v>
                </c:pt>
                <c:pt idx="5094">
                  <c:v>0.12645999999999999</c:v>
                </c:pt>
                <c:pt idx="5095">
                  <c:v>0.12648000000000001</c:v>
                </c:pt>
                <c:pt idx="5096">
                  <c:v>0.12651000000000001</c:v>
                </c:pt>
                <c:pt idx="5097">
                  <c:v>0.12654000000000001</c:v>
                </c:pt>
                <c:pt idx="5098">
                  <c:v>0.12656999999999999</c:v>
                </c:pt>
                <c:pt idx="5099">
                  <c:v>0.12659999999999999</c:v>
                </c:pt>
                <c:pt idx="5100">
                  <c:v>0.12662999999999999</c:v>
                </c:pt>
                <c:pt idx="5101">
                  <c:v>0.12665999999999999</c:v>
                </c:pt>
                <c:pt idx="5102">
                  <c:v>0.12667999999999999</c:v>
                </c:pt>
                <c:pt idx="5103">
                  <c:v>0.12670999999999999</c:v>
                </c:pt>
                <c:pt idx="5104">
                  <c:v>0.12673999999999999</c:v>
                </c:pt>
                <c:pt idx="5105">
                  <c:v>0.12676000000000001</c:v>
                </c:pt>
                <c:pt idx="5106">
                  <c:v>0.12679000000000001</c:v>
                </c:pt>
                <c:pt idx="5107">
                  <c:v>0.12683</c:v>
                </c:pt>
                <c:pt idx="5108">
                  <c:v>0.12686</c:v>
                </c:pt>
                <c:pt idx="5109">
                  <c:v>0.12687999999999999</c:v>
                </c:pt>
                <c:pt idx="5110">
                  <c:v>0.12690000000000001</c:v>
                </c:pt>
                <c:pt idx="5111">
                  <c:v>0.12694</c:v>
                </c:pt>
                <c:pt idx="5112">
                  <c:v>0.12695999999999999</c:v>
                </c:pt>
                <c:pt idx="5113">
                  <c:v>0.12698999999999999</c:v>
                </c:pt>
                <c:pt idx="5114">
                  <c:v>0.12701999999999999</c:v>
                </c:pt>
                <c:pt idx="5115">
                  <c:v>0.12705</c:v>
                </c:pt>
                <c:pt idx="5116">
                  <c:v>0.12706999999999999</c:v>
                </c:pt>
                <c:pt idx="5117">
                  <c:v>0.12709000000000001</c:v>
                </c:pt>
                <c:pt idx="5118">
                  <c:v>0.12712999999999999</c:v>
                </c:pt>
                <c:pt idx="5119">
                  <c:v>0.12715000000000001</c:v>
                </c:pt>
                <c:pt idx="5120">
                  <c:v>0.12717999999999999</c:v>
                </c:pt>
                <c:pt idx="5121">
                  <c:v>0.12720999999999999</c:v>
                </c:pt>
                <c:pt idx="5122">
                  <c:v>0.12723999999999999</c:v>
                </c:pt>
                <c:pt idx="5123">
                  <c:v>0.12726999999999999</c:v>
                </c:pt>
                <c:pt idx="5124">
                  <c:v>0.12728999999999999</c:v>
                </c:pt>
                <c:pt idx="5125">
                  <c:v>0.12733</c:v>
                </c:pt>
                <c:pt idx="5126">
                  <c:v>0.12734999999999999</c:v>
                </c:pt>
                <c:pt idx="5127">
                  <c:v>0.12737999999999999</c:v>
                </c:pt>
                <c:pt idx="5128">
                  <c:v>0.12740000000000001</c:v>
                </c:pt>
                <c:pt idx="5129">
                  <c:v>0.12744</c:v>
                </c:pt>
                <c:pt idx="5130">
                  <c:v>0.12745999999999999</c:v>
                </c:pt>
                <c:pt idx="5131">
                  <c:v>0.12748000000000001</c:v>
                </c:pt>
                <c:pt idx="5132">
                  <c:v>0.12751999999999999</c:v>
                </c:pt>
                <c:pt idx="5133">
                  <c:v>0.12753999999999999</c:v>
                </c:pt>
                <c:pt idx="5134">
                  <c:v>0.12756999999999999</c:v>
                </c:pt>
                <c:pt idx="5135">
                  <c:v>0.12759999999999999</c:v>
                </c:pt>
                <c:pt idx="5136">
                  <c:v>0.12762999999999999</c:v>
                </c:pt>
                <c:pt idx="5137">
                  <c:v>0.12766</c:v>
                </c:pt>
                <c:pt idx="5138">
                  <c:v>0.12767999999999999</c:v>
                </c:pt>
                <c:pt idx="5139">
                  <c:v>0.12770999999999999</c:v>
                </c:pt>
                <c:pt idx="5140">
                  <c:v>0.12773999999999999</c:v>
                </c:pt>
                <c:pt idx="5141">
                  <c:v>0.12776000000000001</c:v>
                </c:pt>
                <c:pt idx="5142">
                  <c:v>0.12778999999999999</c:v>
                </c:pt>
                <c:pt idx="5143">
                  <c:v>0.12783</c:v>
                </c:pt>
                <c:pt idx="5144">
                  <c:v>0.12784999999999999</c:v>
                </c:pt>
                <c:pt idx="5145">
                  <c:v>0.12787000000000001</c:v>
                </c:pt>
                <c:pt idx="5146">
                  <c:v>0.12790000000000001</c:v>
                </c:pt>
                <c:pt idx="5147">
                  <c:v>0.12792999999999999</c:v>
                </c:pt>
                <c:pt idx="5148">
                  <c:v>0.12795999999999999</c:v>
                </c:pt>
                <c:pt idx="5149">
                  <c:v>0.12798000000000001</c:v>
                </c:pt>
                <c:pt idx="5150">
                  <c:v>0.12801999999999999</c:v>
                </c:pt>
                <c:pt idx="5151">
                  <c:v>0.12805</c:v>
                </c:pt>
                <c:pt idx="5152">
                  <c:v>0.12806999999999999</c:v>
                </c:pt>
                <c:pt idx="5153">
                  <c:v>0.12809999999999999</c:v>
                </c:pt>
                <c:pt idx="5154">
                  <c:v>0.12812999999999999</c:v>
                </c:pt>
                <c:pt idx="5155">
                  <c:v>0.12814999999999999</c:v>
                </c:pt>
                <c:pt idx="5156">
                  <c:v>0.12817999999999999</c:v>
                </c:pt>
                <c:pt idx="5157">
                  <c:v>0.12820999999999999</c:v>
                </c:pt>
                <c:pt idx="5158">
                  <c:v>0.12825</c:v>
                </c:pt>
                <c:pt idx="5159">
                  <c:v>0.12826000000000001</c:v>
                </c:pt>
                <c:pt idx="5160">
                  <c:v>0.12828999999999999</c:v>
                </c:pt>
                <c:pt idx="5161">
                  <c:v>0.12833</c:v>
                </c:pt>
                <c:pt idx="5162">
                  <c:v>0.12834999999999999</c:v>
                </c:pt>
                <c:pt idx="5163">
                  <c:v>0.12837000000000001</c:v>
                </c:pt>
                <c:pt idx="5164">
                  <c:v>0.12841</c:v>
                </c:pt>
                <c:pt idx="5165">
                  <c:v>0.12844</c:v>
                </c:pt>
                <c:pt idx="5166">
                  <c:v>0.12845999999999999</c:v>
                </c:pt>
                <c:pt idx="5167">
                  <c:v>0.12848000000000001</c:v>
                </c:pt>
                <c:pt idx="5168">
                  <c:v>0.12852</c:v>
                </c:pt>
                <c:pt idx="5169">
                  <c:v>0.12853999999999999</c:v>
                </c:pt>
                <c:pt idx="5170">
                  <c:v>0.12856999999999999</c:v>
                </c:pt>
                <c:pt idx="5171">
                  <c:v>0.12859999999999999</c:v>
                </c:pt>
                <c:pt idx="5172">
                  <c:v>0.12862999999999999</c:v>
                </c:pt>
                <c:pt idx="5173">
                  <c:v>0.12866</c:v>
                </c:pt>
                <c:pt idx="5174">
                  <c:v>0.12867999999999999</c:v>
                </c:pt>
                <c:pt idx="5175">
                  <c:v>0.12872</c:v>
                </c:pt>
                <c:pt idx="5176">
                  <c:v>0.12873000000000001</c:v>
                </c:pt>
                <c:pt idx="5177">
                  <c:v>0.12876000000000001</c:v>
                </c:pt>
                <c:pt idx="5178">
                  <c:v>0.12878999999999999</c:v>
                </c:pt>
                <c:pt idx="5179">
                  <c:v>0.12883</c:v>
                </c:pt>
                <c:pt idx="5180">
                  <c:v>0.12884999999999999</c:v>
                </c:pt>
                <c:pt idx="5181">
                  <c:v>0.12887000000000001</c:v>
                </c:pt>
                <c:pt idx="5182">
                  <c:v>0.12891</c:v>
                </c:pt>
                <c:pt idx="5183">
                  <c:v>0.12892999999999999</c:v>
                </c:pt>
                <c:pt idx="5184">
                  <c:v>0.12895999999999999</c:v>
                </c:pt>
                <c:pt idx="5185">
                  <c:v>0.12898999999999999</c:v>
                </c:pt>
                <c:pt idx="5186">
                  <c:v>0.12902</c:v>
                </c:pt>
                <c:pt idx="5187">
                  <c:v>0.12905</c:v>
                </c:pt>
                <c:pt idx="5188">
                  <c:v>0.12906999999999999</c:v>
                </c:pt>
                <c:pt idx="5189">
                  <c:v>0.12909999999999999</c:v>
                </c:pt>
                <c:pt idx="5190">
                  <c:v>0.12912999999999999</c:v>
                </c:pt>
                <c:pt idx="5191">
                  <c:v>0.12914999999999999</c:v>
                </c:pt>
                <c:pt idx="5192">
                  <c:v>0.12917999999999999</c:v>
                </c:pt>
                <c:pt idx="5193">
                  <c:v>0.12922</c:v>
                </c:pt>
                <c:pt idx="5194">
                  <c:v>0.12923999999999999</c:v>
                </c:pt>
                <c:pt idx="5195">
                  <c:v>0.12926000000000001</c:v>
                </c:pt>
                <c:pt idx="5196">
                  <c:v>0.12928999999999999</c:v>
                </c:pt>
                <c:pt idx="5197">
                  <c:v>0.12931999999999999</c:v>
                </c:pt>
                <c:pt idx="5198">
                  <c:v>0.12934999999999999</c:v>
                </c:pt>
                <c:pt idx="5199">
                  <c:v>0.12937000000000001</c:v>
                </c:pt>
                <c:pt idx="5200">
                  <c:v>0.12941</c:v>
                </c:pt>
                <c:pt idx="5201">
                  <c:v>0.12944</c:v>
                </c:pt>
                <c:pt idx="5202">
                  <c:v>0.12945999999999999</c:v>
                </c:pt>
                <c:pt idx="5203">
                  <c:v>0.12948999999999999</c:v>
                </c:pt>
                <c:pt idx="5204">
                  <c:v>0.12952</c:v>
                </c:pt>
                <c:pt idx="5205">
                  <c:v>0.12953999999999999</c:v>
                </c:pt>
                <c:pt idx="5206">
                  <c:v>0.12956999999999999</c:v>
                </c:pt>
                <c:pt idx="5207">
                  <c:v>0.12959999999999999</c:v>
                </c:pt>
                <c:pt idx="5208">
                  <c:v>0.12963</c:v>
                </c:pt>
                <c:pt idx="5209">
                  <c:v>0.12964999999999999</c:v>
                </c:pt>
                <c:pt idx="5210">
                  <c:v>0.12967999999999999</c:v>
                </c:pt>
                <c:pt idx="5211">
                  <c:v>0.12970999999999999</c:v>
                </c:pt>
                <c:pt idx="5212">
                  <c:v>0.12973999999999999</c:v>
                </c:pt>
                <c:pt idx="5213">
                  <c:v>0.12975999999999999</c:v>
                </c:pt>
                <c:pt idx="5214">
                  <c:v>0.12978999999999999</c:v>
                </c:pt>
                <c:pt idx="5215">
                  <c:v>0.12983</c:v>
                </c:pt>
                <c:pt idx="5216">
                  <c:v>0.12984999999999999</c:v>
                </c:pt>
                <c:pt idx="5217">
                  <c:v>0.12987000000000001</c:v>
                </c:pt>
                <c:pt idx="5218">
                  <c:v>0.12991</c:v>
                </c:pt>
                <c:pt idx="5219">
                  <c:v>0.12992999999999999</c:v>
                </c:pt>
                <c:pt idx="5220">
                  <c:v>0.12995999999999999</c:v>
                </c:pt>
                <c:pt idx="5221">
                  <c:v>0.12998999999999999</c:v>
                </c:pt>
                <c:pt idx="5222">
                  <c:v>0.13002</c:v>
                </c:pt>
                <c:pt idx="5223">
                  <c:v>0.13005</c:v>
                </c:pt>
                <c:pt idx="5224">
                  <c:v>0.13006999999999999</c:v>
                </c:pt>
                <c:pt idx="5225">
                  <c:v>0.13009999999999999</c:v>
                </c:pt>
                <c:pt idx="5226">
                  <c:v>0.13013</c:v>
                </c:pt>
                <c:pt idx="5227">
                  <c:v>0.13014999999999999</c:v>
                </c:pt>
                <c:pt idx="5228">
                  <c:v>0.13017999999999999</c:v>
                </c:pt>
                <c:pt idx="5229">
                  <c:v>0.13022</c:v>
                </c:pt>
                <c:pt idx="5230">
                  <c:v>0.13023999999999999</c:v>
                </c:pt>
                <c:pt idx="5231">
                  <c:v>0.13025999999999999</c:v>
                </c:pt>
                <c:pt idx="5232">
                  <c:v>0.1303</c:v>
                </c:pt>
                <c:pt idx="5233">
                  <c:v>0.13031999999999999</c:v>
                </c:pt>
                <c:pt idx="5234">
                  <c:v>0.13034999999999999</c:v>
                </c:pt>
                <c:pt idx="5235">
                  <c:v>0.13037000000000001</c:v>
                </c:pt>
                <c:pt idx="5236">
                  <c:v>0.13041</c:v>
                </c:pt>
                <c:pt idx="5237">
                  <c:v>0.13044</c:v>
                </c:pt>
                <c:pt idx="5238">
                  <c:v>0.13045999999999999</c:v>
                </c:pt>
                <c:pt idx="5239">
                  <c:v>0.13048999999999999</c:v>
                </c:pt>
                <c:pt idx="5240">
                  <c:v>0.13050999999999999</c:v>
                </c:pt>
                <c:pt idx="5241">
                  <c:v>0.13053999999999999</c:v>
                </c:pt>
                <c:pt idx="5242">
                  <c:v>0.13056999999999999</c:v>
                </c:pt>
                <c:pt idx="5243">
                  <c:v>0.13061</c:v>
                </c:pt>
                <c:pt idx="5244">
                  <c:v>0.13063</c:v>
                </c:pt>
                <c:pt idx="5245">
                  <c:v>0.13064999999999999</c:v>
                </c:pt>
                <c:pt idx="5246">
                  <c:v>0.13067999999999999</c:v>
                </c:pt>
                <c:pt idx="5247">
                  <c:v>0.13070999999999999</c:v>
                </c:pt>
                <c:pt idx="5248">
                  <c:v>0.13074</c:v>
                </c:pt>
                <c:pt idx="5249">
                  <c:v>0.13075999999999999</c:v>
                </c:pt>
                <c:pt idx="5250">
                  <c:v>0.1308</c:v>
                </c:pt>
                <c:pt idx="5251">
                  <c:v>0.13083</c:v>
                </c:pt>
                <c:pt idx="5252">
                  <c:v>0.13084999999999999</c:v>
                </c:pt>
                <c:pt idx="5253">
                  <c:v>0.13088</c:v>
                </c:pt>
                <c:pt idx="5254">
                  <c:v>0.13091</c:v>
                </c:pt>
                <c:pt idx="5255">
                  <c:v>0.13092999999999999</c:v>
                </c:pt>
                <c:pt idx="5256">
                  <c:v>0.13095999999999999</c:v>
                </c:pt>
                <c:pt idx="5257">
                  <c:v>0.13099</c:v>
                </c:pt>
                <c:pt idx="5258">
                  <c:v>0.13102</c:v>
                </c:pt>
                <c:pt idx="5259">
                  <c:v>0.13103999999999999</c:v>
                </c:pt>
                <c:pt idx="5260">
                  <c:v>0.13106999999999999</c:v>
                </c:pt>
                <c:pt idx="5261">
                  <c:v>0.13109999999999999</c:v>
                </c:pt>
                <c:pt idx="5262">
                  <c:v>0.13113</c:v>
                </c:pt>
                <c:pt idx="5263">
                  <c:v>0.13114999999999999</c:v>
                </c:pt>
                <c:pt idx="5264">
                  <c:v>0.13117999999999999</c:v>
                </c:pt>
                <c:pt idx="5265">
                  <c:v>0.13122</c:v>
                </c:pt>
                <c:pt idx="5266">
                  <c:v>0.13124</c:v>
                </c:pt>
                <c:pt idx="5267">
                  <c:v>0.13125999999999999</c:v>
                </c:pt>
                <c:pt idx="5268">
                  <c:v>0.1313</c:v>
                </c:pt>
                <c:pt idx="5269">
                  <c:v>0.13131999999999999</c:v>
                </c:pt>
                <c:pt idx="5270">
                  <c:v>0.13134999999999999</c:v>
                </c:pt>
                <c:pt idx="5271">
                  <c:v>0.13138</c:v>
                </c:pt>
                <c:pt idx="5272">
                  <c:v>0.13141</c:v>
                </c:pt>
                <c:pt idx="5273">
                  <c:v>0.13142999999999999</c:v>
                </c:pt>
                <c:pt idx="5274">
                  <c:v>0.13145999999999999</c:v>
                </c:pt>
                <c:pt idx="5275">
                  <c:v>0.13149</c:v>
                </c:pt>
                <c:pt idx="5276">
                  <c:v>0.13150999999999999</c:v>
                </c:pt>
                <c:pt idx="5277">
                  <c:v>0.13153999999999999</c:v>
                </c:pt>
                <c:pt idx="5278">
                  <c:v>0.13156999999999999</c:v>
                </c:pt>
                <c:pt idx="5279">
                  <c:v>0.13161</c:v>
                </c:pt>
                <c:pt idx="5280">
                  <c:v>0.13163</c:v>
                </c:pt>
                <c:pt idx="5281">
                  <c:v>0.13164999999999999</c:v>
                </c:pt>
                <c:pt idx="5282">
                  <c:v>0.13169</c:v>
                </c:pt>
                <c:pt idx="5283">
                  <c:v>0.13170999999999999</c:v>
                </c:pt>
                <c:pt idx="5284">
                  <c:v>0.13174</c:v>
                </c:pt>
                <c:pt idx="5285">
                  <c:v>0.13175999999999999</c:v>
                </c:pt>
                <c:pt idx="5286">
                  <c:v>0.1318</c:v>
                </c:pt>
                <c:pt idx="5287">
                  <c:v>0.13183</c:v>
                </c:pt>
                <c:pt idx="5288">
                  <c:v>0.13184000000000001</c:v>
                </c:pt>
                <c:pt idx="5289">
                  <c:v>0.13188</c:v>
                </c:pt>
                <c:pt idx="5290">
                  <c:v>0.13189999999999999</c:v>
                </c:pt>
                <c:pt idx="5291">
                  <c:v>0.13192999999999999</c:v>
                </c:pt>
                <c:pt idx="5292">
                  <c:v>0.13195999999999999</c:v>
                </c:pt>
                <c:pt idx="5293">
                  <c:v>0.13200000000000001</c:v>
                </c:pt>
                <c:pt idx="5294">
                  <c:v>0.13202</c:v>
                </c:pt>
                <c:pt idx="5295">
                  <c:v>0.13203999999999999</c:v>
                </c:pt>
                <c:pt idx="5296">
                  <c:v>0.13206999999999999</c:v>
                </c:pt>
                <c:pt idx="5297">
                  <c:v>0.1321</c:v>
                </c:pt>
                <c:pt idx="5298">
                  <c:v>0.13213</c:v>
                </c:pt>
                <c:pt idx="5299">
                  <c:v>0.13214999999999999</c:v>
                </c:pt>
                <c:pt idx="5300">
                  <c:v>0.13219</c:v>
                </c:pt>
                <c:pt idx="5301">
                  <c:v>0.13222</c:v>
                </c:pt>
                <c:pt idx="5302">
                  <c:v>0.13224</c:v>
                </c:pt>
                <c:pt idx="5303">
                  <c:v>0.13225999999999999</c:v>
                </c:pt>
                <c:pt idx="5304">
                  <c:v>0.1323</c:v>
                </c:pt>
                <c:pt idx="5305">
                  <c:v>0.13231999999999999</c:v>
                </c:pt>
                <c:pt idx="5306">
                  <c:v>0.13235</c:v>
                </c:pt>
                <c:pt idx="5307">
                  <c:v>0.13238</c:v>
                </c:pt>
                <c:pt idx="5308">
                  <c:v>0.13241</c:v>
                </c:pt>
                <c:pt idx="5309">
                  <c:v>0.13242999999999999</c:v>
                </c:pt>
                <c:pt idx="5310">
                  <c:v>0.13245999999999999</c:v>
                </c:pt>
                <c:pt idx="5311">
                  <c:v>0.13249</c:v>
                </c:pt>
                <c:pt idx="5312">
                  <c:v>0.13250999999999999</c:v>
                </c:pt>
                <c:pt idx="5313">
                  <c:v>0.13253999999999999</c:v>
                </c:pt>
                <c:pt idx="5314">
                  <c:v>0.13256999999999999</c:v>
                </c:pt>
                <c:pt idx="5315">
                  <c:v>0.1326</c:v>
                </c:pt>
                <c:pt idx="5316">
                  <c:v>0.13263</c:v>
                </c:pt>
                <c:pt idx="5317">
                  <c:v>0.13264999999999999</c:v>
                </c:pt>
                <c:pt idx="5318">
                  <c:v>0.13269</c:v>
                </c:pt>
                <c:pt idx="5319">
                  <c:v>0.13270999999999999</c:v>
                </c:pt>
                <c:pt idx="5320">
                  <c:v>0.13274</c:v>
                </c:pt>
                <c:pt idx="5321">
                  <c:v>0.13275999999999999</c:v>
                </c:pt>
                <c:pt idx="5322">
                  <c:v>0.1328</c:v>
                </c:pt>
                <c:pt idx="5323">
                  <c:v>0.13281999999999999</c:v>
                </c:pt>
                <c:pt idx="5324">
                  <c:v>0.13285</c:v>
                </c:pt>
                <c:pt idx="5325">
                  <c:v>0.13288</c:v>
                </c:pt>
                <c:pt idx="5326">
                  <c:v>0.13289999999999999</c:v>
                </c:pt>
                <c:pt idx="5327">
                  <c:v>0.13292999999999999</c:v>
                </c:pt>
                <c:pt idx="5328">
                  <c:v>0.13295999999999999</c:v>
                </c:pt>
                <c:pt idx="5329">
                  <c:v>0.13300000000000001</c:v>
                </c:pt>
                <c:pt idx="5330">
                  <c:v>0.13302</c:v>
                </c:pt>
                <c:pt idx="5331">
                  <c:v>0.13303999999999999</c:v>
                </c:pt>
                <c:pt idx="5332">
                  <c:v>0.13306999999999999</c:v>
                </c:pt>
                <c:pt idx="5333">
                  <c:v>0.1331</c:v>
                </c:pt>
                <c:pt idx="5334">
                  <c:v>0.13311999999999999</c:v>
                </c:pt>
                <c:pt idx="5335">
                  <c:v>0.13314999999999999</c:v>
                </c:pt>
                <c:pt idx="5336">
                  <c:v>0.13319</c:v>
                </c:pt>
                <c:pt idx="5337">
                  <c:v>0.13321</c:v>
                </c:pt>
                <c:pt idx="5338">
                  <c:v>0.13322999999999999</c:v>
                </c:pt>
                <c:pt idx="5339">
                  <c:v>0.13327</c:v>
                </c:pt>
                <c:pt idx="5340">
                  <c:v>0.13328999999999999</c:v>
                </c:pt>
                <c:pt idx="5341">
                  <c:v>0.13331999999999999</c:v>
                </c:pt>
                <c:pt idx="5342">
                  <c:v>0.13335</c:v>
                </c:pt>
                <c:pt idx="5343">
                  <c:v>0.13338</c:v>
                </c:pt>
                <c:pt idx="5344">
                  <c:v>0.13341</c:v>
                </c:pt>
                <c:pt idx="5345">
                  <c:v>0.13342999999999999</c:v>
                </c:pt>
                <c:pt idx="5346">
                  <c:v>0.13346</c:v>
                </c:pt>
                <c:pt idx="5347">
                  <c:v>0.13349</c:v>
                </c:pt>
                <c:pt idx="5348">
                  <c:v>0.13350999999999999</c:v>
                </c:pt>
                <c:pt idx="5349">
                  <c:v>0.13353999999999999</c:v>
                </c:pt>
                <c:pt idx="5350">
                  <c:v>0.13358</c:v>
                </c:pt>
                <c:pt idx="5351">
                  <c:v>0.13361000000000001</c:v>
                </c:pt>
                <c:pt idx="5352">
                  <c:v>0.13361999999999999</c:v>
                </c:pt>
                <c:pt idx="5353">
                  <c:v>0.13364999999999999</c:v>
                </c:pt>
                <c:pt idx="5354">
                  <c:v>0.13367999999999999</c:v>
                </c:pt>
                <c:pt idx="5355">
                  <c:v>0.13371</c:v>
                </c:pt>
                <c:pt idx="5356">
                  <c:v>0.13372999999999999</c:v>
                </c:pt>
                <c:pt idx="5357">
                  <c:v>0.13377</c:v>
                </c:pt>
                <c:pt idx="5358">
                  <c:v>0.1338</c:v>
                </c:pt>
                <c:pt idx="5359">
                  <c:v>0.13381999999999999</c:v>
                </c:pt>
                <c:pt idx="5360">
                  <c:v>0.13385</c:v>
                </c:pt>
                <c:pt idx="5361">
                  <c:v>0.13388</c:v>
                </c:pt>
                <c:pt idx="5362">
                  <c:v>0.13389999999999999</c:v>
                </c:pt>
                <c:pt idx="5363">
                  <c:v>0.13392999999999999</c:v>
                </c:pt>
                <c:pt idx="5364">
                  <c:v>0.13396</c:v>
                </c:pt>
                <c:pt idx="5365">
                  <c:v>0.13400000000000001</c:v>
                </c:pt>
                <c:pt idx="5366">
                  <c:v>0.13402</c:v>
                </c:pt>
                <c:pt idx="5367">
                  <c:v>0.13403999999999999</c:v>
                </c:pt>
                <c:pt idx="5368">
                  <c:v>0.13408</c:v>
                </c:pt>
                <c:pt idx="5369">
                  <c:v>0.1341</c:v>
                </c:pt>
                <c:pt idx="5370">
                  <c:v>0.13411999999999999</c:v>
                </c:pt>
                <c:pt idx="5371">
                  <c:v>0.13414999999999999</c:v>
                </c:pt>
                <c:pt idx="5372">
                  <c:v>0.13419</c:v>
                </c:pt>
                <c:pt idx="5373">
                  <c:v>0.13421</c:v>
                </c:pt>
                <c:pt idx="5374">
                  <c:v>0.13422999999999999</c:v>
                </c:pt>
                <c:pt idx="5375">
                  <c:v>0.13427</c:v>
                </c:pt>
                <c:pt idx="5376">
                  <c:v>0.13428999999999999</c:v>
                </c:pt>
                <c:pt idx="5377">
                  <c:v>0.13431999999999999</c:v>
                </c:pt>
                <c:pt idx="5378">
                  <c:v>0.13435</c:v>
                </c:pt>
                <c:pt idx="5379">
                  <c:v>0.13438</c:v>
                </c:pt>
                <c:pt idx="5380">
                  <c:v>0.13441</c:v>
                </c:pt>
                <c:pt idx="5381">
                  <c:v>0.13442999999999999</c:v>
                </c:pt>
                <c:pt idx="5382">
                  <c:v>0.13446</c:v>
                </c:pt>
                <c:pt idx="5383">
                  <c:v>0.13449</c:v>
                </c:pt>
                <c:pt idx="5384">
                  <c:v>0.13450999999999999</c:v>
                </c:pt>
                <c:pt idx="5385">
                  <c:v>0.13453999999999999</c:v>
                </c:pt>
                <c:pt idx="5386">
                  <c:v>0.13458000000000001</c:v>
                </c:pt>
                <c:pt idx="5387">
                  <c:v>0.1346</c:v>
                </c:pt>
                <c:pt idx="5388">
                  <c:v>0.13461999999999999</c:v>
                </c:pt>
                <c:pt idx="5389">
                  <c:v>0.13466</c:v>
                </c:pt>
                <c:pt idx="5390">
                  <c:v>0.13467999999999999</c:v>
                </c:pt>
                <c:pt idx="5391">
                  <c:v>0.13471</c:v>
                </c:pt>
                <c:pt idx="5392">
                  <c:v>0.13472999999999999</c:v>
                </c:pt>
                <c:pt idx="5393">
                  <c:v>0.13477</c:v>
                </c:pt>
                <c:pt idx="5394">
                  <c:v>0.1348</c:v>
                </c:pt>
                <c:pt idx="5395">
                  <c:v>0.13482</c:v>
                </c:pt>
                <c:pt idx="5396">
                  <c:v>0.13485</c:v>
                </c:pt>
                <c:pt idx="5397">
                  <c:v>0.13488</c:v>
                </c:pt>
                <c:pt idx="5398">
                  <c:v>0.13489999999999999</c:v>
                </c:pt>
                <c:pt idx="5399">
                  <c:v>0.13492999999999999</c:v>
                </c:pt>
                <c:pt idx="5400">
                  <c:v>0.13496</c:v>
                </c:pt>
                <c:pt idx="5401">
                  <c:v>0.13499</c:v>
                </c:pt>
                <c:pt idx="5402">
                  <c:v>0.13500999999999999</c:v>
                </c:pt>
                <c:pt idx="5403">
                  <c:v>0.13503999999999999</c:v>
                </c:pt>
                <c:pt idx="5404">
                  <c:v>0.13507</c:v>
                </c:pt>
                <c:pt idx="5405">
                  <c:v>0.1351</c:v>
                </c:pt>
                <c:pt idx="5406">
                  <c:v>0.13511999999999999</c:v>
                </c:pt>
                <c:pt idx="5407">
                  <c:v>0.13516</c:v>
                </c:pt>
                <c:pt idx="5408">
                  <c:v>0.13519</c:v>
                </c:pt>
                <c:pt idx="5409">
                  <c:v>0.13521</c:v>
                </c:pt>
                <c:pt idx="5410">
                  <c:v>0.13522999999999999</c:v>
                </c:pt>
                <c:pt idx="5411">
                  <c:v>0.13527</c:v>
                </c:pt>
                <c:pt idx="5412">
                  <c:v>0.13528999999999999</c:v>
                </c:pt>
                <c:pt idx="5413">
                  <c:v>0.13532</c:v>
                </c:pt>
                <c:pt idx="5414">
                  <c:v>0.13535</c:v>
                </c:pt>
                <c:pt idx="5415">
                  <c:v>0.13538</c:v>
                </c:pt>
                <c:pt idx="5416">
                  <c:v>0.13541</c:v>
                </c:pt>
                <c:pt idx="5417">
                  <c:v>0.13542999999999999</c:v>
                </c:pt>
                <c:pt idx="5418">
                  <c:v>0.13546</c:v>
                </c:pt>
                <c:pt idx="5419">
                  <c:v>0.13549</c:v>
                </c:pt>
                <c:pt idx="5420">
                  <c:v>0.13550999999999999</c:v>
                </c:pt>
                <c:pt idx="5421">
                  <c:v>0.13553999999999999</c:v>
                </c:pt>
                <c:pt idx="5422">
                  <c:v>0.13558000000000001</c:v>
                </c:pt>
                <c:pt idx="5423">
                  <c:v>0.1356</c:v>
                </c:pt>
                <c:pt idx="5424">
                  <c:v>0.13561999999999999</c:v>
                </c:pt>
                <c:pt idx="5425">
                  <c:v>0.13566</c:v>
                </c:pt>
                <c:pt idx="5426">
                  <c:v>0.13568</c:v>
                </c:pt>
                <c:pt idx="5427">
                  <c:v>0.13571</c:v>
                </c:pt>
                <c:pt idx="5428">
                  <c:v>0.13574</c:v>
                </c:pt>
                <c:pt idx="5429">
                  <c:v>0.13577</c:v>
                </c:pt>
                <c:pt idx="5430">
                  <c:v>0.1358</c:v>
                </c:pt>
                <c:pt idx="5431">
                  <c:v>0.13582</c:v>
                </c:pt>
                <c:pt idx="5432">
                  <c:v>0.13585</c:v>
                </c:pt>
                <c:pt idx="5433">
                  <c:v>0.13588</c:v>
                </c:pt>
                <c:pt idx="5434">
                  <c:v>0.13589999999999999</c:v>
                </c:pt>
                <c:pt idx="5435">
                  <c:v>0.13593</c:v>
                </c:pt>
                <c:pt idx="5436">
                  <c:v>0.13597000000000001</c:v>
                </c:pt>
                <c:pt idx="5437">
                  <c:v>0.13599</c:v>
                </c:pt>
                <c:pt idx="5438">
                  <c:v>0.13600999999999999</c:v>
                </c:pt>
                <c:pt idx="5439">
                  <c:v>0.13605</c:v>
                </c:pt>
                <c:pt idx="5440">
                  <c:v>0.13607</c:v>
                </c:pt>
                <c:pt idx="5441">
                  <c:v>0.1361</c:v>
                </c:pt>
                <c:pt idx="5442">
                  <c:v>0.13611999999999999</c:v>
                </c:pt>
                <c:pt idx="5443">
                  <c:v>0.13616</c:v>
                </c:pt>
                <c:pt idx="5444">
                  <c:v>0.13619000000000001</c:v>
                </c:pt>
                <c:pt idx="5445">
                  <c:v>0.13621</c:v>
                </c:pt>
                <c:pt idx="5446">
                  <c:v>0.13624</c:v>
                </c:pt>
                <c:pt idx="5447">
                  <c:v>0.13627</c:v>
                </c:pt>
                <c:pt idx="5448">
                  <c:v>0.13628999999999999</c:v>
                </c:pt>
                <c:pt idx="5449">
                  <c:v>0.13632</c:v>
                </c:pt>
                <c:pt idx="5450">
                  <c:v>0.13635</c:v>
                </c:pt>
                <c:pt idx="5451">
                  <c:v>0.13638</c:v>
                </c:pt>
                <c:pt idx="5452">
                  <c:v>0.13639999999999999</c:v>
                </c:pt>
                <c:pt idx="5453">
                  <c:v>0.13643</c:v>
                </c:pt>
                <c:pt idx="5454">
                  <c:v>0.13646</c:v>
                </c:pt>
                <c:pt idx="5455">
                  <c:v>0.13647999999999999</c:v>
                </c:pt>
                <c:pt idx="5456">
                  <c:v>0.13650999999999999</c:v>
                </c:pt>
                <c:pt idx="5457">
                  <c:v>0.13655</c:v>
                </c:pt>
                <c:pt idx="5458">
                  <c:v>0.13658000000000001</c:v>
                </c:pt>
                <c:pt idx="5459">
                  <c:v>0.1366</c:v>
                </c:pt>
                <c:pt idx="5460">
                  <c:v>0.13661999999999999</c:v>
                </c:pt>
                <c:pt idx="5461">
                  <c:v>0.13666</c:v>
                </c:pt>
                <c:pt idx="5462">
                  <c:v>0.13668</c:v>
                </c:pt>
                <c:pt idx="5463">
                  <c:v>0.13671</c:v>
                </c:pt>
                <c:pt idx="5464">
                  <c:v>0.13674</c:v>
                </c:pt>
                <c:pt idx="5465">
                  <c:v>0.13677</c:v>
                </c:pt>
                <c:pt idx="5466">
                  <c:v>0.13678999999999999</c:v>
                </c:pt>
                <c:pt idx="5467">
                  <c:v>0.13682</c:v>
                </c:pt>
                <c:pt idx="5468">
                  <c:v>0.13685</c:v>
                </c:pt>
                <c:pt idx="5469">
                  <c:v>0.13686999999999999</c:v>
                </c:pt>
                <c:pt idx="5470">
                  <c:v>0.13689999999999999</c:v>
                </c:pt>
                <c:pt idx="5471">
                  <c:v>0.13693</c:v>
                </c:pt>
                <c:pt idx="5472">
                  <c:v>0.13697000000000001</c:v>
                </c:pt>
                <c:pt idx="5473">
                  <c:v>0.13699</c:v>
                </c:pt>
                <c:pt idx="5474">
                  <c:v>0.13700999999999999</c:v>
                </c:pt>
                <c:pt idx="5475">
                  <c:v>0.13705000000000001</c:v>
                </c:pt>
                <c:pt idx="5476">
                  <c:v>0.13707</c:v>
                </c:pt>
                <c:pt idx="5477">
                  <c:v>0.1371</c:v>
                </c:pt>
                <c:pt idx="5478">
                  <c:v>0.13713</c:v>
                </c:pt>
                <c:pt idx="5479">
                  <c:v>0.13716</c:v>
                </c:pt>
                <c:pt idx="5480">
                  <c:v>0.13719000000000001</c:v>
                </c:pt>
                <c:pt idx="5481">
                  <c:v>0.13721</c:v>
                </c:pt>
                <c:pt idx="5482">
                  <c:v>0.13724</c:v>
                </c:pt>
                <c:pt idx="5483">
                  <c:v>0.13725999999999999</c:v>
                </c:pt>
                <c:pt idx="5484">
                  <c:v>0.13729</c:v>
                </c:pt>
                <c:pt idx="5485">
                  <c:v>0.13732</c:v>
                </c:pt>
                <c:pt idx="5486">
                  <c:v>0.13736000000000001</c:v>
                </c:pt>
                <c:pt idx="5487">
                  <c:v>0.13738</c:v>
                </c:pt>
                <c:pt idx="5488">
                  <c:v>0.13739999999999999</c:v>
                </c:pt>
                <c:pt idx="5489">
                  <c:v>0.13743</c:v>
                </c:pt>
                <c:pt idx="5490">
                  <c:v>0.13746</c:v>
                </c:pt>
                <c:pt idx="5491">
                  <c:v>0.13749</c:v>
                </c:pt>
                <c:pt idx="5492">
                  <c:v>0.13750999999999999</c:v>
                </c:pt>
                <c:pt idx="5493">
                  <c:v>0.13755000000000001</c:v>
                </c:pt>
                <c:pt idx="5494">
                  <c:v>0.13758000000000001</c:v>
                </c:pt>
                <c:pt idx="5495">
                  <c:v>0.1376</c:v>
                </c:pt>
                <c:pt idx="5496">
                  <c:v>0.13763</c:v>
                </c:pt>
                <c:pt idx="5497">
                  <c:v>0.13766</c:v>
                </c:pt>
                <c:pt idx="5498">
                  <c:v>0.13768</c:v>
                </c:pt>
                <c:pt idx="5499">
                  <c:v>0.13771</c:v>
                </c:pt>
                <c:pt idx="5500">
                  <c:v>0.13774</c:v>
                </c:pt>
                <c:pt idx="5501">
                  <c:v>0.13777</c:v>
                </c:pt>
                <c:pt idx="5502">
                  <c:v>0.13779</c:v>
                </c:pt>
                <c:pt idx="5503">
                  <c:v>0.13782</c:v>
                </c:pt>
                <c:pt idx="5504">
                  <c:v>0.13785</c:v>
                </c:pt>
                <c:pt idx="5505">
                  <c:v>0.13786999999999999</c:v>
                </c:pt>
                <c:pt idx="5506">
                  <c:v>0.13789999999999999</c:v>
                </c:pt>
                <c:pt idx="5507">
                  <c:v>0.13794000000000001</c:v>
                </c:pt>
                <c:pt idx="5508">
                  <c:v>0.13797000000000001</c:v>
                </c:pt>
                <c:pt idx="5509">
                  <c:v>0.13799</c:v>
                </c:pt>
                <c:pt idx="5510">
                  <c:v>0.13800999999999999</c:v>
                </c:pt>
                <c:pt idx="5511">
                  <c:v>0.13805000000000001</c:v>
                </c:pt>
                <c:pt idx="5512">
                  <c:v>0.13807</c:v>
                </c:pt>
                <c:pt idx="5513">
                  <c:v>0.1381</c:v>
                </c:pt>
                <c:pt idx="5514">
                  <c:v>0.13813</c:v>
                </c:pt>
                <c:pt idx="5515">
                  <c:v>0.13816000000000001</c:v>
                </c:pt>
                <c:pt idx="5516">
                  <c:v>0.13818</c:v>
                </c:pt>
                <c:pt idx="5517">
                  <c:v>0.13821</c:v>
                </c:pt>
                <c:pt idx="5518">
                  <c:v>0.13824</c:v>
                </c:pt>
                <c:pt idx="5519">
                  <c:v>0.13825999999999999</c:v>
                </c:pt>
                <c:pt idx="5520">
                  <c:v>0.13829</c:v>
                </c:pt>
                <c:pt idx="5521">
                  <c:v>0.13832</c:v>
                </c:pt>
                <c:pt idx="5522">
                  <c:v>0.13836000000000001</c:v>
                </c:pt>
                <c:pt idx="5523">
                  <c:v>0.13838</c:v>
                </c:pt>
                <c:pt idx="5524">
                  <c:v>0.1384</c:v>
                </c:pt>
                <c:pt idx="5525">
                  <c:v>0.13844000000000001</c:v>
                </c:pt>
                <c:pt idx="5526">
                  <c:v>0.13846</c:v>
                </c:pt>
                <c:pt idx="5527">
                  <c:v>0.13849</c:v>
                </c:pt>
                <c:pt idx="5528">
                  <c:v>0.13850999999999999</c:v>
                </c:pt>
                <c:pt idx="5529">
                  <c:v>0.13855000000000001</c:v>
                </c:pt>
                <c:pt idx="5530">
                  <c:v>0.13857</c:v>
                </c:pt>
                <c:pt idx="5531">
                  <c:v>0.1386</c:v>
                </c:pt>
                <c:pt idx="5532">
                  <c:v>0.13863</c:v>
                </c:pt>
                <c:pt idx="5533">
                  <c:v>0.13865</c:v>
                </c:pt>
                <c:pt idx="5534">
                  <c:v>0.13868</c:v>
                </c:pt>
                <c:pt idx="5535">
                  <c:v>0.13871</c:v>
                </c:pt>
                <c:pt idx="5536">
                  <c:v>0.13874</c:v>
                </c:pt>
                <c:pt idx="5537">
                  <c:v>0.13877</c:v>
                </c:pt>
                <c:pt idx="5538">
                  <c:v>0.13879</c:v>
                </c:pt>
                <c:pt idx="5539">
                  <c:v>0.13882</c:v>
                </c:pt>
                <c:pt idx="5540">
                  <c:v>0.13885</c:v>
                </c:pt>
                <c:pt idx="5541">
                  <c:v>0.13888</c:v>
                </c:pt>
                <c:pt idx="5542">
                  <c:v>0.1389</c:v>
                </c:pt>
                <c:pt idx="5543">
                  <c:v>0.13894000000000001</c:v>
                </c:pt>
                <c:pt idx="5544">
                  <c:v>0.13896</c:v>
                </c:pt>
                <c:pt idx="5545">
                  <c:v>0.13897999999999999</c:v>
                </c:pt>
                <c:pt idx="5546">
                  <c:v>0.13900999999999999</c:v>
                </c:pt>
                <c:pt idx="5547">
                  <c:v>0.13904</c:v>
                </c:pt>
                <c:pt idx="5548">
                  <c:v>0.13907</c:v>
                </c:pt>
                <c:pt idx="5549">
                  <c:v>0.1391</c:v>
                </c:pt>
                <c:pt idx="5550">
                  <c:v>0.13913</c:v>
                </c:pt>
                <c:pt idx="5551">
                  <c:v>0.13916000000000001</c:v>
                </c:pt>
                <c:pt idx="5552">
                  <c:v>0.13918</c:v>
                </c:pt>
                <c:pt idx="5553">
                  <c:v>0.13921</c:v>
                </c:pt>
                <c:pt idx="5554">
                  <c:v>0.13924</c:v>
                </c:pt>
                <c:pt idx="5555">
                  <c:v>0.13925999999999999</c:v>
                </c:pt>
                <c:pt idx="5556">
                  <c:v>0.13929</c:v>
                </c:pt>
                <c:pt idx="5557">
                  <c:v>0.13933000000000001</c:v>
                </c:pt>
                <c:pt idx="5558">
                  <c:v>0.13936000000000001</c:v>
                </c:pt>
                <c:pt idx="5559">
                  <c:v>0.13938</c:v>
                </c:pt>
                <c:pt idx="5560">
                  <c:v>0.1394</c:v>
                </c:pt>
                <c:pt idx="5561">
                  <c:v>0.13944000000000001</c:v>
                </c:pt>
                <c:pt idx="5562">
                  <c:v>0.13946</c:v>
                </c:pt>
                <c:pt idx="5563">
                  <c:v>0.13949</c:v>
                </c:pt>
                <c:pt idx="5564">
                  <c:v>0.13952000000000001</c:v>
                </c:pt>
                <c:pt idx="5565">
                  <c:v>0.13955000000000001</c:v>
                </c:pt>
                <c:pt idx="5566">
                  <c:v>0.13957</c:v>
                </c:pt>
                <c:pt idx="5567">
                  <c:v>0.13958999999999999</c:v>
                </c:pt>
                <c:pt idx="5568">
                  <c:v>0.13963</c:v>
                </c:pt>
                <c:pt idx="5569">
                  <c:v>0.13965</c:v>
                </c:pt>
                <c:pt idx="5570">
                  <c:v>0.13968</c:v>
                </c:pt>
                <c:pt idx="5571">
                  <c:v>0.13971</c:v>
                </c:pt>
                <c:pt idx="5572">
                  <c:v>0.13974</c:v>
                </c:pt>
                <c:pt idx="5573">
                  <c:v>0.13977000000000001</c:v>
                </c:pt>
                <c:pt idx="5574">
                  <c:v>0.13979</c:v>
                </c:pt>
                <c:pt idx="5575">
                  <c:v>0.13983000000000001</c:v>
                </c:pt>
                <c:pt idx="5576">
                  <c:v>0.13985</c:v>
                </c:pt>
                <c:pt idx="5577">
                  <c:v>0.13988</c:v>
                </c:pt>
                <c:pt idx="5578">
                  <c:v>0.1399</c:v>
                </c:pt>
                <c:pt idx="5579">
                  <c:v>0.13994000000000001</c:v>
                </c:pt>
                <c:pt idx="5580">
                  <c:v>0.13996</c:v>
                </c:pt>
                <c:pt idx="5581">
                  <c:v>0.13997999999999999</c:v>
                </c:pt>
                <c:pt idx="5582">
                  <c:v>0.14002000000000001</c:v>
                </c:pt>
                <c:pt idx="5583">
                  <c:v>0.14004</c:v>
                </c:pt>
                <c:pt idx="5584">
                  <c:v>0.14007</c:v>
                </c:pt>
                <c:pt idx="5585">
                  <c:v>0.1401</c:v>
                </c:pt>
                <c:pt idx="5586">
                  <c:v>0.14013</c:v>
                </c:pt>
                <c:pt idx="5587">
                  <c:v>0.14016000000000001</c:v>
                </c:pt>
                <c:pt idx="5588">
                  <c:v>0.14018</c:v>
                </c:pt>
                <c:pt idx="5589">
                  <c:v>0.14021</c:v>
                </c:pt>
                <c:pt idx="5590">
                  <c:v>0.14024</c:v>
                </c:pt>
                <c:pt idx="5591">
                  <c:v>0.14026</c:v>
                </c:pt>
                <c:pt idx="5592">
                  <c:v>0.14029</c:v>
                </c:pt>
                <c:pt idx="5593">
                  <c:v>0.14033000000000001</c:v>
                </c:pt>
                <c:pt idx="5594">
                  <c:v>0.14035</c:v>
                </c:pt>
                <c:pt idx="5595">
                  <c:v>0.14036999999999999</c:v>
                </c:pt>
                <c:pt idx="5596">
                  <c:v>0.1404</c:v>
                </c:pt>
                <c:pt idx="5597">
                  <c:v>0.14043</c:v>
                </c:pt>
                <c:pt idx="5598">
                  <c:v>0.14046</c:v>
                </c:pt>
                <c:pt idx="5599">
                  <c:v>0.14047999999999999</c:v>
                </c:pt>
                <c:pt idx="5600">
                  <c:v>0.14052000000000001</c:v>
                </c:pt>
                <c:pt idx="5601">
                  <c:v>0.14055000000000001</c:v>
                </c:pt>
                <c:pt idx="5602">
                  <c:v>0.14057</c:v>
                </c:pt>
                <c:pt idx="5603">
                  <c:v>0.1406</c:v>
                </c:pt>
                <c:pt idx="5604">
                  <c:v>0.14063000000000001</c:v>
                </c:pt>
                <c:pt idx="5605">
                  <c:v>0.14065</c:v>
                </c:pt>
                <c:pt idx="5606">
                  <c:v>0.14068</c:v>
                </c:pt>
                <c:pt idx="5607">
                  <c:v>0.14071</c:v>
                </c:pt>
                <c:pt idx="5608">
                  <c:v>0.14074999999999999</c:v>
                </c:pt>
                <c:pt idx="5609">
                  <c:v>0.14076</c:v>
                </c:pt>
                <c:pt idx="5610">
                  <c:v>0.14079</c:v>
                </c:pt>
                <c:pt idx="5611">
                  <c:v>0.14082</c:v>
                </c:pt>
                <c:pt idx="5612">
                  <c:v>0.14085</c:v>
                </c:pt>
                <c:pt idx="5613">
                  <c:v>0.14087</c:v>
                </c:pt>
                <c:pt idx="5614">
                  <c:v>0.14091000000000001</c:v>
                </c:pt>
                <c:pt idx="5615">
                  <c:v>0.14094000000000001</c:v>
                </c:pt>
                <c:pt idx="5616">
                  <c:v>0.14096</c:v>
                </c:pt>
                <c:pt idx="5617">
                  <c:v>0.14097999999999999</c:v>
                </c:pt>
                <c:pt idx="5618">
                  <c:v>0.14102000000000001</c:v>
                </c:pt>
                <c:pt idx="5619">
                  <c:v>0.14104</c:v>
                </c:pt>
                <c:pt idx="5620">
                  <c:v>0.14107</c:v>
                </c:pt>
                <c:pt idx="5621">
                  <c:v>0.1411</c:v>
                </c:pt>
                <c:pt idx="5622">
                  <c:v>0.14113000000000001</c:v>
                </c:pt>
                <c:pt idx="5623">
                  <c:v>0.14116000000000001</c:v>
                </c:pt>
                <c:pt idx="5624">
                  <c:v>0.14118</c:v>
                </c:pt>
                <c:pt idx="5625">
                  <c:v>0.14122000000000001</c:v>
                </c:pt>
                <c:pt idx="5626">
                  <c:v>0.14122999999999999</c:v>
                </c:pt>
                <c:pt idx="5627">
                  <c:v>0.14126</c:v>
                </c:pt>
                <c:pt idx="5628">
                  <c:v>0.14129</c:v>
                </c:pt>
                <c:pt idx="5629">
                  <c:v>0.14133000000000001</c:v>
                </c:pt>
                <c:pt idx="5630">
                  <c:v>0.14135</c:v>
                </c:pt>
                <c:pt idx="5631">
                  <c:v>0.14137</c:v>
                </c:pt>
                <c:pt idx="5632">
                  <c:v>0.14141000000000001</c:v>
                </c:pt>
                <c:pt idx="5633">
                  <c:v>0.14143</c:v>
                </c:pt>
                <c:pt idx="5634">
                  <c:v>0.14146</c:v>
                </c:pt>
                <c:pt idx="5635">
                  <c:v>0.14147999999999999</c:v>
                </c:pt>
                <c:pt idx="5636">
                  <c:v>0.14152000000000001</c:v>
                </c:pt>
                <c:pt idx="5637">
                  <c:v>0.14155000000000001</c:v>
                </c:pt>
                <c:pt idx="5638">
                  <c:v>0.14157</c:v>
                </c:pt>
                <c:pt idx="5639">
                  <c:v>0.1416</c:v>
                </c:pt>
                <c:pt idx="5640">
                  <c:v>0.14163000000000001</c:v>
                </c:pt>
                <c:pt idx="5641">
                  <c:v>0.14165</c:v>
                </c:pt>
                <c:pt idx="5642">
                  <c:v>0.14168</c:v>
                </c:pt>
                <c:pt idx="5643">
                  <c:v>0.14172000000000001</c:v>
                </c:pt>
                <c:pt idx="5644">
                  <c:v>0.14174</c:v>
                </c:pt>
                <c:pt idx="5645">
                  <c:v>0.14176</c:v>
                </c:pt>
                <c:pt idx="5646">
                  <c:v>0.14179</c:v>
                </c:pt>
                <c:pt idx="5647">
                  <c:v>0.14182</c:v>
                </c:pt>
                <c:pt idx="5648">
                  <c:v>0.14185</c:v>
                </c:pt>
                <c:pt idx="5649">
                  <c:v>0.14187</c:v>
                </c:pt>
                <c:pt idx="5650">
                  <c:v>0.14191000000000001</c:v>
                </c:pt>
                <c:pt idx="5651">
                  <c:v>0.14194000000000001</c:v>
                </c:pt>
                <c:pt idx="5652">
                  <c:v>0.14196</c:v>
                </c:pt>
                <c:pt idx="5653">
                  <c:v>0.14198</c:v>
                </c:pt>
                <c:pt idx="5654">
                  <c:v>0.14202000000000001</c:v>
                </c:pt>
                <c:pt idx="5655">
                  <c:v>0.14204</c:v>
                </c:pt>
                <c:pt idx="5656">
                  <c:v>0.14207</c:v>
                </c:pt>
                <c:pt idx="5657">
                  <c:v>0.1421</c:v>
                </c:pt>
                <c:pt idx="5658">
                  <c:v>0.14213000000000001</c:v>
                </c:pt>
                <c:pt idx="5659">
                  <c:v>0.14215</c:v>
                </c:pt>
                <c:pt idx="5660">
                  <c:v>0.14218</c:v>
                </c:pt>
                <c:pt idx="5661">
                  <c:v>0.14221</c:v>
                </c:pt>
                <c:pt idx="5662">
                  <c:v>0.14224000000000001</c:v>
                </c:pt>
                <c:pt idx="5663">
                  <c:v>0.14226</c:v>
                </c:pt>
                <c:pt idx="5664">
                  <c:v>0.14229</c:v>
                </c:pt>
                <c:pt idx="5665">
                  <c:v>0.14233000000000001</c:v>
                </c:pt>
                <c:pt idx="5666">
                  <c:v>0.14235</c:v>
                </c:pt>
                <c:pt idx="5667">
                  <c:v>0.14237</c:v>
                </c:pt>
                <c:pt idx="5668">
                  <c:v>0.14241000000000001</c:v>
                </c:pt>
                <c:pt idx="5669">
                  <c:v>0.14243</c:v>
                </c:pt>
                <c:pt idx="5670">
                  <c:v>0.14246</c:v>
                </c:pt>
                <c:pt idx="5671">
                  <c:v>0.14249000000000001</c:v>
                </c:pt>
                <c:pt idx="5672">
                  <c:v>0.14252000000000001</c:v>
                </c:pt>
                <c:pt idx="5673">
                  <c:v>0.14255000000000001</c:v>
                </c:pt>
                <c:pt idx="5674">
                  <c:v>0.14257</c:v>
                </c:pt>
                <c:pt idx="5675">
                  <c:v>0.1426</c:v>
                </c:pt>
                <c:pt idx="5676">
                  <c:v>0.14263000000000001</c:v>
                </c:pt>
                <c:pt idx="5677">
                  <c:v>0.14265</c:v>
                </c:pt>
                <c:pt idx="5678">
                  <c:v>0.14268</c:v>
                </c:pt>
                <c:pt idx="5679">
                  <c:v>0.14272000000000001</c:v>
                </c:pt>
                <c:pt idx="5680">
                  <c:v>0.14274000000000001</c:v>
                </c:pt>
                <c:pt idx="5681">
                  <c:v>0.14276</c:v>
                </c:pt>
                <c:pt idx="5682">
                  <c:v>0.14280000000000001</c:v>
                </c:pt>
                <c:pt idx="5683">
                  <c:v>0.14282</c:v>
                </c:pt>
                <c:pt idx="5684">
                  <c:v>0.14285</c:v>
                </c:pt>
                <c:pt idx="5685">
                  <c:v>0.14287</c:v>
                </c:pt>
                <c:pt idx="5686">
                  <c:v>0.14291000000000001</c:v>
                </c:pt>
                <c:pt idx="5687">
                  <c:v>0.14294000000000001</c:v>
                </c:pt>
                <c:pt idx="5688">
                  <c:v>0.14296</c:v>
                </c:pt>
                <c:pt idx="5689">
                  <c:v>0.14299000000000001</c:v>
                </c:pt>
                <c:pt idx="5690">
                  <c:v>0.14301</c:v>
                </c:pt>
                <c:pt idx="5691">
                  <c:v>0.14304</c:v>
                </c:pt>
                <c:pt idx="5692">
                  <c:v>0.14307</c:v>
                </c:pt>
                <c:pt idx="5693">
                  <c:v>0.14310999999999999</c:v>
                </c:pt>
                <c:pt idx="5694">
                  <c:v>0.14313000000000001</c:v>
                </c:pt>
                <c:pt idx="5695">
                  <c:v>0.14315</c:v>
                </c:pt>
                <c:pt idx="5696">
                  <c:v>0.14318</c:v>
                </c:pt>
                <c:pt idx="5697">
                  <c:v>0.14321</c:v>
                </c:pt>
                <c:pt idx="5698">
                  <c:v>0.14324000000000001</c:v>
                </c:pt>
                <c:pt idx="5699">
                  <c:v>0.14326</c:v>
                </c:pt>
                <c:pt idx="5700">
                  <c:v>0.14330000000000001</c:v>
                </c:pt>
                <c:pt idx="5701">
                  <c:v>0.14333000000000001</c:v>
                </c:pt>
                <c:pt idx="5702">
                  <c:v>0.14335000000000001</c:v>
                </c:pt>
                <c:pt idx="5703">
                  <c:v>0.14338000000000001</c:v>
                </c:pt>
                <c:pt idx="5704">
                  <c:v>0.14341000000000001</c:v>
                </c:pt>
                <c:pt idx="5705">
                  <c:v>0.14343</c:v>
                </c:pt>
                <c:pt idx="5706">
                  <c:v>0.14346</c:v>
                </c:pt>
                <c:pt idx="5707">
                  <c:v>0.14349000000000001</c:v>
                </c:pt>
                <c:pt idx="5708">
                  <c:v>0.14352000000000001</c:v>
                </c:pt>
                <c:pt idx="5709">
                  <c:v>0.14354</c:v>
                </c:pt>
                <c:pt idx="5710">
                  <c:v>0.14357</c:v>
                </c:pt>
                <c:pt idx="5711">
                  <c:v>0.14360000000000001</c:v>
                </c:pt>
                <c:pt idx="5712">
                  <c:v>0.14363000000000001</c:v>
                </c:pt>
                <c:pt idx="5713">
                  <c:v>0.14365</c:v>
                </c:pt>
                <c:pt idx="5714">
                  <c:v>0.14368</c:v>
                </c:pt>
                <c:pt idx="5715">
                  <c:v>0.14371999999999999</c:v>
                </c:pt>
                <c:pt idx="5716">
                  <c:v>0.14374000000000001</c:v>
                </c:pt>
                <c:pt idx="5717">
                  <c:v>0.14376</c:v>
                </c:pt>
                <c:pt idx="5718">
                  <c:v>0.14380000000000001</c:v>
                </c:pt>
                <c:pt idx="5719">
                  <c:v>0.14382</c:v>
                </c:pt>
                <c:pt idx="5720">
                  <c:v>0.14385000000000001</c:v>
                </c:pt>
                <c:pt idx="5721">
                  <c:v>0.14388000000000001</c:v>
                </c:pt>
                <c:pt idx="5722">
                  <c:v>0.14391000000000001</c:v>
                </c:pt>
                <c:pt idx="5723">
                  <c:v>0.14393</c:v>
                </c:pt>
                <c:pt idx="5724">
                  <c:v>0.14396</c:v>
                </c:pt>
                <c:pt idx="5725">
                  <c:v>0.14399000000000001</c:v>
                </c:pt>
                <c:pt idx="5726">
                  <c:v>0.14401</c:v>
                </c:pt>
                <c:pt idx="5727">
                  <c:v>0.14404</c:v>
                </c:pt>
                <c:pt idx="5728">
                  <c:v>0.14407</c:v>
                </c:pt>
                <c:pt idx="5729">
                  <c:v>0.14410999999999999</c:v>
                </c:pt>
                <c:pt idx="5730">
                  <c:v>0.14413000000000001</c:v>
                </c:pt>
                <c:pt idx="5731">
                  <c:v>0.14415</c:v>
                </c:pt>
                <c:pt idx="5732">
                  <c:v>0.14419000000000001</c:v>
                </c:pt>
                <c:pt idx="5733">
                  <c:v>0.14421</c:v>
                </c:pt>
                <c:pt idx="5734">
                  <c:v>0.14424000000000001</c:v>
                </c:pt>
                <c:pt idx="5735">
                  <c:v>0.14426</c:v>
                </c:pt>
                <c:pt idx="5736">
                  <c:v>0.14430000000000001</c:v>
                </c:pt>
                <c:pt idx="5737">
                  <c:v>0.14433000000000001</c:v>
                </c:pt>
                <c:pt idx="5738">
                  <c:v>0.14434</c:v>
                </c:pt>
                <c:pt idx="5739">
                  <c:v>0.14438000000000001</c:v>
                </c:pt>
                <c:pt idx="5740">
                  <c:v>0.1444</c:v>
                </c:pt>
                <c:pt idx="5741">
                  <c:v>0.14443</c:v>
                </c:pt>
                <c:pt idx="5742">
                  <c:v>0.14446000000000001</c:v>
                </c:pt>
                <c:pt idx="5743">
                  <c:v>0.14449000000000001</c:v>
                </c:pt>
                <c:pt idx="5744">
                  <c:v>0.14452000000000001</c:v>
                </c:pt>
                <c:pt idx="5745">
                  <c:v>0.14454</c:v>
                </c:pt>
                <c:pt idx="5746">
                  <c:v>0.14457</c:v>
                </c:pt>
                <c:pt idx="5747">
                  <c:v>0.14460000000000001</c:v>
                </c:pt>
                <c:pt idx="5748">
                  <c:v>0.14463000000000001</c:v>
                </c:pt>
                <c:pt idx="5749">
                  <c:v>0.14465</c:v>
                </c:pt>
                <c:pt idx="5750">
                  <c:v>0.14469000000000001</c:v>
                </c:pt>
                <c:pt idx="5751">
                  <c:v>0.14471999999999999</c:v>
                </c:pt>
                <c:pt idx="5752">
                  <c:v>0.14474000000000001</c:v>
                </c:pt>
                <c:pt idx="5753">
                  <c:v>0.14476</c:v>
                </c:pt>
                <c:pt idx="5754">
                  <c:v>0.14480000000000001</c:v>
                </c:pt>
                <c:pt idx="5755">
                  <c:v>0.14482</c:v>
                </c:pt>
                <c:pt idx="5756">
                  <c:v>0.14485000000000001</c:v>
                </c:pt>
                <c:pt idx="5757">
                  <c:v>0.14488000000000001</c:v>
                </c:pt>
                <c:pt idx="5758">
                  <c:v>0.14491000000000001</c:v>
                </c:pt>
                <c:pt idx="5759">
                  <c:v>0.14493</c:v>
                </c:pt>
                <c:pt idx="5760">
                  <c:v>0.14496000000000001</c:v>
                </c:pt>
                <c:pt idx="5761">
                  <c:v>0.14499000000000001</c:v>
                </c:pt>
                <c:pt idx="5762">
                  <c:v>0.14501</c:v>
                </c:pt>
                <c:pt idx="5763">
                  <c:v>0.14504</c:v>
                </c:pt>
                <c:pt idx="5764">
                  <c:v>0.14507</c:v>
                </c:pt>
                <c:pt idx="5765">
                  <c:v>0.14510000000000001</c:v>
                </c:pt>
                <c:pt idx="5766">
                  <c:v>0.14513000000000001</c:v>
                </c:pt>
                <c:pt idx="5767">
                  <c:v>0.14515</c:v>
                </c:pt>
                <c:pt idx="5768">
                  <c:v>0.14519000000000001</c:v>
                </c:pt>
                <c:pt idx="5769">
                  <c:v>0.14521000000000001</c:v>
                </c:pt>
                <c:pt idx="5770">
                  <c:v>0.14524000000000001</c:v>
                </c:pt>
                <c:pt idx="5771">
                  <c:v>0.14526</c:v>
                </c:pt>
                <c:pt idx="5772">
                  <c:v>0.14530000000000001</c:v>
                </c:pt>
                <c:pt idx="5773">
                  <c:v>0.14532</c:v>
                </c:pt>
                <c:pt idx="5774">
                  <c:v>0.14535000000000001</c:v>
                </c:pt>
                <c:pt idx="5775">
                  <c:v>0.14538000000000001</c:v>
                </c:pt>
                <c:pt idx="5776">
                  <c:v>0.1454</c:v>
                </c:pt>
                <c:pt idx="5777">
                  <c:v>0.14543</c:v>
                </c:pt>
                <c:pt idx="5778">
                  <c:v>0.14546000000000001</c:v>
                </c:pt>
                <c:pt idx="5779">
                  <c:v>0.14549999999999999</c:v>
                </c:pt>
                <c:pt idx="5780">
                  <c:v>0.14552000000000001</c:v>
                </c:pt>
                <c:pt idx="5781">
                  <c:v>0.14554</c:v>
                </c:pt>
                <c:pt idx="5782">
                  <c:v>0.14557</c:v>
                </c:pt>
                <c:pt idx="5783">
                  <c:v>0.14560000000000001</c:v>
                </c:pt>
                <c:pt idx="5784">
                  <c:v>0.14562</c:v>
                </c:pt>
                <c:pt idx="5785">
                  <c:v>0.14565</c:v>
                </c:pt>
                <c:pt idx="5786">
                  <c:v>0.14568999999999999</c:v>
                </c:pt>
                <c:pt idx="5787">
                  <c:v>0.14571000000000001</c:v>
                </c:pt>
                <c:pt idx="5788">
                  <c:v>0.14573</c:v>
                </c:pt>
                <c:pt idx="5789">
                  <c:v>0.14577000000000001</c:v>
                </c:pt>
                <c:pt idx="5790">
                  <c:v>0.14579</c:v>
                </c:pt>
                <c:pt idx="5791">
                  <c:v>0.14582000000000001</c:v>
                </c:pt>
                <c:pt idx="5792">
                  <c:v>0.14585000000000001</c:v>
                </c:pt>
                <c:pt idx="5793">
                  <c:v>0.14588000000000001</c:v>
                </c:pt>
                <c:pt idx="5794">
                  <c:v>0.14591000000000001</c:v>
                </c:pt>
                <c:pt idx="5795">
                  <c:v>0.14593</c:v>
                </c:pt>
                <c:pt idx="5796">
                  <c:v>0.14596000000000001</c:v>
                </c:pt>
                <c:pt idx="5797">
                  <c:v>0.14599000000000001</c:v>
                </c:pt>
                <c:pt idx="5798">
                  <c:v>0.14601</c:v>
                </c:pt>
                <c:pt idx="5799">
                  <c:v>0.14604</c:v>
                </c:pt>
                <c:pt idx="5800">
                  <c:v>0.14607999999999999</c:v>
                </c:pt>
                <c:pt idx="5801">
                  <c:v>0.14610999999999999</c:v>
                </c:pt>
                <c:pt idx="5802">
                  <c:v>0.14612</c:v>
                </c:pt>
                <c:pt idx="5803">
                  <c:v>0.14615</c:v>
                </c:pt>
                <c:pt idx="5804">
                  <c:v>0.14618</c:v>
                </c:pt>
                <c:pt idx="5805">
                  <c:v>0.14621000000000001</c:v>
                </c:pt>
                <c:pt idx="5806">
                  <c:v>0.14624000000000001</c:v>
                </c:pt>
                <c:pt idx="5807">
                  <c:v>0.14627000000000001</c:v>
                </c:pt>
                <c:pt idx="5808">
                  <c:v>0.14630000000000001</c:v>
                </c:pt>
                <c:pt idx="5809">
                  <c:v>0.14632000000000001</c:v>
                </c:pt>
                <c:pt idx="5810">
                  <c:v>0.14635000000000001</c:v>
                </c:pt>
                <c:pt idx="5811">
                  <c:v>0.14638000000000001</c:v>
                </c:pt>
                <c:pt idx="5812">
                  <c:v>0.1464</c:v>
                </c:pt>
                <c:pt idx="5813">
                  <c:v>0.14643</c:v>
                </c:pt>
                <c:pt idx="5814">
                  <c:v>0.14646000000000001</c:v>
                </c:pt>
                <c:pt idx="5815">
                  <c:v>0.14649000000000001</c:v>
                </c:pt>
                <c:pt idx="5816">
                  <c:v>0.14652000000000001</c:v>
                </c:pt>
                <c:pt idx="5817">
                  <c:v>0.14654</c:v>
                </c:pt>
                <c:pt idx="5818">
                  <c:v>0.14657999999999999</c:v>
                </c:pt>
                <c:pt idx="5819">
                  <c:v>0.14660000000000001</c:v>
                </c:pt>
                <c:pt idx="5820">
                  <c:v>0.14662</c:v>
                </c:pt>
                <c:pt idx="5821">
                  <c:v>0.14665</c:v>
                </c:pt>
                <c:pt idx="5822">
                  <c:v>0.14668999999999999</c:v>
                </c:pt>
                <c:pt idx="5823">
                  <c:v>0.14671000000000001</c:v>
                </c:pt>
                <c:pt idx="5824">
                  <c:v>0.14673</c:v>
                </c:pt>
                <c:pt idx="5825">
                  <c:v>0.14677000000000001</c:v>
                </c:pt>
                <c:pt idx="5826">
                  <c:v>0.14679</c:v>
                </c:pt>
                <c:pt idx="5827">
                  <c:v>0.14682000000000001</c:v>
                </c:pt>
                <c:pt idx="5828">
                  <c:v>0.14685000000000001</c:v>
                </c:pt>
                <c:pt idx="5829">
                  <c:v>0.14688000000000001</c:v>
                </c:pt>
                <c:pt idx="5830">
                  <c:v>0.14691000000000001</c:v>
                </c:pt>
                <c:pt idx="5831">
                  <c:v>0.14693000000000001</c:v>
                </c:pt>
                <c:pt idx="5832">
                  <c:v>0.14696000000000001</c:v>
                </c:pt>
                <c:pt idx="5833">
                  <c:v>0.14699000000000001</c:v>
                </c:pt>
                <c:pt idx="5834">
                  <c:v>0.14701</c:v>
                </c:pt>
                <c:pt idx="5835">
                  <c:v>0.14704</c:v>
                </c:pt>
                <c:pt idx="5836">
                  <c:v>0.14707999999999999</c:v>
                </c:pt>
                <c:pt idx="5837">
                  <c:v>0.14710000000000001</c:v>
                </c:pt>
                <c:pt idx="5838">
                  <c:v>0.14712</c:v>
                </c:pt>
                <c:pt idx="5839">
                  <c:v>0.14716000000000001</c:v>
                </c:pt>
                <c:pt idx="5840">
                  <c:v>0.14718000000000001</c:v>
                </c:pt>
                <c:pt idx="5841">
                  <c:v>0.14721000000000001</c:v>
                </c:pt>
                <c:pt idx="5842">
                  <c:v>0.14723</c:v>
                </c:pt>
                <c:pt idx="5843">
                  <c:v>0.14727000000000001</c:v>
                </c:pt>
                <c:pt idx="5844">
                  <c:v>0.14729999999999999</c:v>
                </c:pt>
                <c:pt idx="5845">
                  <c:v>0.14732000000000001</c:v>
                </c:pt>
                <c:pt idx="5846">
                  <c:v>0.14735000000000001</c:v>
                </c:pt>
                <c:pt idx="5847">
                  <c:v>0.14738000000000001</c:v>
                </c:pt>
                <c:pt idx="5848">
                  <c:v>0.1474</c:v>
                </c:pt>
                <c:pt idx="5849">
                  <c:v>0.14743000000000001</c:v>
                </c:pt>
                <c:pt idx="5850">
                  <c:v>0.14746000000000001</c:v>
                </c:pt>
                <c:pt idx="5851">
                  <c:v>0.14749000000000001</c:v>
                </c:pt>
                <c:pt idx="5852">
                  <c:v>0.14751</c:v>
                </c:pt>
                <c:pt idx="5853">
                  <c:v>0.14754</c:v>
                </c:pt>
                <c:pt idx="5854">
                  <c:v>0.14757000000000001</c:v>
                </c:pt>
                <c:pt idx="5855">
                  <c:v>0.14760000000000001</c:v>
                </c:pt>
                <c:pt idx="5856">
                  <c:v>0.14762</c:v>
                </c:pt>
                <c:pt idx="5857">
                  <c:v>0.14766000000000001</c:v>
                </c:pt>
                <c:pt idx="5858">
                  <c:v>0.14768999999999999</c:v>
                </c:pt>
                <c:pt idx="5859">
                  <c:v>0.14771000000000001</c:v>
                </c:pt>
                <c:pt idx="5860">
                  <c:v>0.14774000000000001</c:v>
                </c:pt>
                <c:pt idx="5861">
                  <c:v>0.14777000000000001</c:v>
                </c:pt>
                <c:pt idx="5862">
                  <c:v>0.14779</c:v>
                </c:pt>
                <c:pt idx="5863">
                  <c:v>0.14782000000000001</c:v>
                </c:pt>
                <c:pt idx="5864">
                  <c:v>0.14785000000000001</c:v>
                </c:pt>
                <c:pt idx="5865">
                  <c:v>0.14788000000000001</c:v>
                </c:pt>
                <c:pt idx="5866">
                  <c:v>0.14791000000000001</c:v>
                </c:pt>
                <c:pt idx="5867">
                  <c:v>0.14793000000000001</c:v>
                </c:pt>
                <c:pt idx="5868">
                  <c:v>0.14796000000000001</c:v>
                </c:pt>
                <c:pt idx="5869">
                  <c:v>0.14798</c:v>
                </c:pt>
                <c:pt idx="5870">
                  <c:v>0.14801</c:v>
                </c:pt>
                <c:pt idx="5871">
                  <c:v>0.14804</c:v>
                </c:pt>
                <c:pt idx="5872">
                  <c:v>0.14807999999999999</c:v>
                </c:pt>
                <c:pt idx="5873">
                  <c:v>0.14810000000000001</c:v>
                </c:pt>
                <c:pt idx="5874">
                  <c:v>0.14812</c:v>
                </c:pt>
                <c:pt idx="5875">
                  <c:v>0.14815999999999999</c:v>
                </c:pt>
                <c:pt idx="5876">
                  <c:v>0.14818000000000001</c:v>
                </c:pt>
                <c:pt idx="5877">
                  <c:v>0.14821000000000001</c:v>
                </c:pt>
                <c:pt idx="5878">
                  <c:v>0.14823</c:v>
                </c:pt>
                <c:pt idx="5879">
                  <c:v>0.14827000000000001</c:v>
                </c:pt>
                <c:pt idx="5880">
                  <c:v>0.14829999999999999</c:v>
                </c:pt>
                <c:pt idx="5881">
                  <c:v>0.14832000000000001</c:v>
                </c:pt>
                <c:pt idx="5882">
                  <c:v>0.14835000000000001</c:v>
                </c:pt>
                <c:pt idx="5883">
                  <c:v>0.14838000000000001</c:v>
                </c:pt>
                <c:pt idx="5884">
                  <c:v>0.1484</c:v>
                </c:pt>
                <c:pt idx="5885">
                  <c:v>0.14843000000000001</c:v>
                </c:pt>
                <c:pt idx="5886">
                  <c:v>0.14846999999999999</c:v>
                </c:pt>
                <c:pt idx="5887">
                  <c:v>0.14849000000000001</c:v>
                </c:pt>
                <c:pt idx="5888">
                  <c:v>0.14851</c:v>
                </c:pt>
                <c:pt idx="5889">
                  <c:v>0.14854999999999999</c:v>
                </c:pt>
                <c:pt idx="5890">
                  <c:v>0.14857000000000001</c:v>
                </c:pt>
                <c:pt idx="5891">
                  <c:v>0.14860000000000001</c:v>
                </c:pt>
                <c:pt idx="5892">
                  <c:v>0.14862</c:v>
                </c:pt>
                <c:pt idx="5893">
                  <c:v>0.14865999999999999</c:v>
                </c:pt>
                <c:pt idx="5894">
                  <c:v>0.14868999999999999</c:v>
                </c:pt>
                <c:pt idx="5895">
                  <c:v>0.14871000000000001</c:v>
                </c:pt>
                <c:pt idx="5896">
                  <c:v>0.14874000000000001</c:v>
                </c:pt>
                <c:pt idx="5897">
                  <c:v>0.14877000000000001</c:v>
                </c:pt>
                <c:pt idx="5898">
                  <c:v>0.14879000000000001</c:v>
                </c:pt>
                <c:pt idx="5899">
                  <c:v>0.14882000000000001</c:v>
                </c:pt>
                <c:pt idx="5900">
                  <c:v>0.14885000000000001</c:v>
                </c:pt>
                <c:pt idx="5901">
                  <c:v>0.14888000000000001</c:v>
                </c:pt>
                <c:pt idx="5902">
                  <c:v>0.1489</c:v>
                </c:pt>
                <c:pt idx="5903">
                  <c:v>0.14893000000000001</c:v>
                </c:pt>
                <c:pt idx="5904">
                  <c:v>0.14896000000000001</c:v>
                </c:pt>
                <c:pt idx="5905">
                  <c:v>0.14898</c:v>
                </c:pt>
                <c:pt idx="5906">
                  <c:v>0.14901</c:v>
                </c:pt>
                <c:pt idx="5907">
                  <c:v>0.14904999999999999</c:v>
                </c:pt>
                <c:pt idx="5908">
                  <c:v>0.14907999999999999</c:v>
                </c:pt>
                <c:pt idx="5909">
                  <c:v>0.14910000000000001</c:v>
                </c:pt>
                <c:pt idx="5910">
                  <c:v>0.14912</c:v>
                </c:pt>
                <c:pt idx="5911">
                  <c:v>0.14915999999999999</c:v>
                </c:pt>
                <c:pt idx="5912">
                  <c:v>0.14918000000000001</c:v>
                </c:pt>
                <c:pt idx="5913">
                  <c:v>0.14921000000000001</c:v>
                </c:pt>
                <c:pt idx="5914">
                  <c:v>0.14924000000000001</c:v>
                </c:pt>
                <c:pt idx="5915">
                  <c:v>0.14927000000000001</c:v>
                </c:pt>
                <c:pt idx="5916">
                  <c:v>0.14929000000000001</c:v>
                </c:pt>
                <c:pt idx="5917">
                  <c:v>0.14932000000000001</c:v>
                </c:pt>
                <c:pt idx="5918">
                  <c:v>0.14935000000000001</c:v>
                </c:pt>
                <c:pt idx="5919">
                  <c:v>0.14937</c:v>
                </c:pt>
                <c:pt idx="5920">
                  <c:v>0.14940000000000001</c:v>
                </c:pt>
                <c:pt idx="5921">
                  <c:v>0.14943000000000001</c:v>
                </c:pt>
                <c:pt idx="5922">
                  <c:v>0.14946999999999999</c:v>
                </c:pt>
                <c:pt idx="5923">
                  <c:v>0.14949000000000001</c:v>
                </c:pt>
                <c:pt idx="5924">
                  <c:v>0.14951</c:v>
                </c:pt>
                <c:pt idx="5925">
                  <c:v>0.14954999999999999</c:v>
                </c:pt>
                <c:pt idx="5926">
                  <c:v>0.14957000000000001</c:v>
                </c:pt>
                <c:pt idx="5927">
                  <c:v>0.14960000000000001</c:v>
                </c:pt>
                <c:pt idx="5928">
                  <c:v>0.14963000000000001</c:v>
                </c:pt>
                <c:pt idx="5929">
                  <c:v>0.14965999999999999</c:v>
                </c:pt>
                <c:pt idx="5930">
                  <c:v>0.14968999999999999</c:v>
                </c:pt>
                <c:pt idx="5931">
                  <c:v>0.14971000000000001</c:v>
                </c:pt>
                <c:pt idx="5932">
                  <c:v>0.14974000000000001</c:v>
                </c:pt>
                <c:pt idx="5933">
                  <c:v>0.14976</c:v>
                </c:pt>
                <c:pt idx="5934">
                  <c:v>0.14979000000000001</c:v>
                </c:pt>
                <c:pt idx="5935">
                  <c:v>0.14982000000000001</c:v>
                </c:pt>
                <c:pt idx="5936">
                  <c:v>0.14985999999999999</c:v>
                </c:pt>
                <c:pt idx="5937">
                  <c:v>0.14988000000000001</c:v>
                </c:pt>
                <c:pt idx="5938">
                  <c:v>0.14990000000000001</c:v>
                </c:pt>
                <c:pt idx="5939">
                  <c:v>0.14993000000000001</c:v>
                </c:pt>
                <c:pt idx="5940">
                  <c:v>0.14996000000000001</c:v>
                </c:pt>
                <c:pt idx="5941">
                  <c:v>0.14999000000000001</c:v>
                </c:pt>
                <c:pt idx="5942">
                  <c:v>0.15001</c:v>
                </c:pt>
                <c:pt idx="5943">
                  <c:v>0.15004999999999999</c:v>
                </c:pt>
                <c:pt idx="5944">
                  <c:v>0.15007999999999999</c:v>
                </c:pt>
                <c:pt idx="5945">
                  <c:v>0.15010000000000001</c:v>
                </c:pt>
                <c:pt idx="5946">
                  <c:v>0.15013000000000001</c:v>
                </c:pt>
                <c:pt idx="5947">
                  <c:v>0.15015999999999999</c:v>
                </c:pt>
                <c:pt idx="5948">
                  <c:v>0.15018000000000001</c:v>
                </c:pt>
                <c:pt idx="5949">
                  <c:v>0.15021000000000001</c:v>
                </c:pt>
                <c:pt idx="5950">
                  <c:v>0.15024000000000001</c:v>
                </c:pt>
                <c:pt idx="5951">
                  <c:v>0.15026999999999999</c:v>
                </c:pt>
                <c:pt idx="5952">
                  <c:v>0.15029000000000001</c:v>
                </c:pt>
                <c:pt idx="5953">
                  <c:v>0.15032000000000001</c:v>
                </c:pt>
                <c:pt idx="5954">
                  <c:v>0.15035000000000001</c:v>
                </c:pt>
                <c:pt idx="5955">
                  <c:v>0.15037</c:v>
                </c:pt>
                <c:pt idx="5956">
                  <c:v>0.15040000000000001</c:v>
                </c:pt>
                <c:pt idx="5957">
                  <c:v>0.15043999999999999</c:v>
                </c:pt>
                <c:pt idx="5958">
                  <c:v>0.15046999999999999</c:v>
                </c:pt>
                <c:pt idx="5959">
                  <c:v>0.15049000000000001</c:v>
                </c:pt>
                <c:pt idx="5960">
                  <c:v>0.15051</c:v>
                </c:pt>
                <c:pt idx="5961">
                  <c:v>0.15054999999999999</c:v>
                </c:pt>
                <c:pt idx="5962">
                  <c:v>0.15057000000000001</c:v>
                </c:pt>
                <c:pt idx="5963">
                  <c:v>0.15060000000000001</c:v>
                </c:pt>
                <c:pt idx="5964">
                  <c:v>0.15062999999999999</c:v>
                </c:pt>
                <c:pt idx="5965">
                  <c:v>0.15065999999999999</c:v>
                </c:pt>
                <c:pt idx="5966">
                  <c:v>0.15068000000000001</c:v>
                </c:pt>
                <c:pt idx="5967">
                  <c:v>0.15071000000000001</c:v>
                </c:pt>
                <c:pt idx="5968">
                  <c:v>0.15074000000000001</c:v>
                </c:pt>
                <c:pt idx="5969">
                  <c:v>0.15076000000000001</c:v>
                </c:pt>
                <c:pt idx="5970">
                  <c:v>0.15079000000000001</c:v>
                </c:pt>
                <c:pt idx="5971">
                  <c:v>0.15082000000000001</c:v>
                </c:pt>
                <c:pt idx="5972">
                  <c:v>0.15085999999999999</c:v>
                </c:pt>
                <c:pt idx="5973">
                  <c:v>0.15087999999999999</c:v>
                </c:pt>
                <c:pt idx="5974">
                  <c:v>0.15090000000000001</c:v>
                </c:pt>
                <c:pt idx="5975">
                  <c:v>0.15093999999999999</c:v>
                </c:pt>
                <c:pt idx="5976">
                  <c:v>0.15096000000000001</c:v>
                </c:pt>
                <c:pt idx="5977">
                  <c:v>0.15099000000000001</c:v>
                </c:pt>
                <c:pt idx="5978">
                  <c:v>0.15101000000000001</c:v>
                </c:pt>
                <c:pt idx="5979">
                  <c:v>0.15104999999999999</c:v>
                </c:pt>
                <c:pt idx="5980">
                  <c:v>0.15107000000000001</c:v>
                </c:pt>
                <c:pt idx="5981">
                  <c:v>0.15110000000000001</c:v>
                </c:pt>
                <c:pt idx="5982">
                  <c:v>0.15112999999999999</c:v>
                </c:pt>
                <c:pt idx="5983">
                  <c:v>0.15115000000000001</c:v>
                </c:pt>
                <c:pt idx="5984">
                  <c:v>0.15118000000000001</c:v>
                </c:pt>
                <c:pt idx="5985">
                  <c:v>0.15121000000000001</c:v>
                </c:pt>
                <c:pt idx="5986">
                  <c:v>0.15124000000000001</c:v>
                </c:pt>
                <c:pt idx="5987">
                  <c:v>0.15126999999999999</c:v>
                </c:pt>
                <c:pt idx="5988">
                  <c:v>0.15129000000000001</c:v>
                </c:pt>
                <c:pt idx="5989">
                  <c:v>0.15132000000000001</c:v>
                </c:pt>
                <c:pt idx="5990">
                  <c:v>0.15135000000000001</c:v>
                </c:pt>
                <c:pt idx="5991">
                  <c:v>0.15137999999999999</c:v>
                </c:pt>
                <c:pt idx="5992">
                  <c:v>0.15140000000000001</c:v>
                </c:pt>
                <c:pt idx="5993">
                  <c:v>0.15143999999999999</c:v>
                </c:pt>
                <c:pt idx="5994">
                  <c:v>0.15146999999999999</c:v>
                </c:pt>
                <c:pt idx="5995">
                  <c:v>0.15148</c:v>
                </c:pt>
                <c:pt idx="5996">
                  <c:v>0.15151000000000001</c:v>
                </c:pt>
                <c:pt idx="5997">
                  <c:v>0.15154000000000001</c:v>
                </c:pt>
                <c:pt idx="5998">
                  <c:v>0.15157000000000001</c:v>
                </c:pt>
                <c:pt idx="5999">
                  <c:v>0.15160000000000001</c:v>
                </c:pt>
                <c:pt idx="6000">
                  <c:v>0.15162999999999999</c:v>
                </c:pt>
                <c:pt idx="6001">
                  <c:v>0.15165999999999999</c:v>
                </c:pt>
                <c:pt idx="6002">
                  <c:v>0.15168000000000001</c:v>
                </c:pt>
                <c:pt idx="6003">
                  <c:v>0.15171000000000001</c:v>
                </c:pt>
                <c:pt idx="6004">
                  <c:v>0.15174000000000001</c:v>
                </c:pt>
                <c:pt idx="6005">
                  <c:v>0.15176000000000001</c:v>
                </c:pt>
                <c:pt idx="6006">
                  <c:v>0.15179000000000001</c:v>
                </c:pt>
                <c:pt idx="6007">
                  <c:v>0.15182000000000001</c:v>
                </c:pt>
                <c:pt idx="6008">
                  <c:v>0.15185000000000001</c:v>
                </c:pt>
                <c:pt idx="6009">
                  <c:v>0.15187999999999999</c:v>
                </c:pt>
                <c:pt idx="6010">
                  <c:v>0.15190000000000001</c:v>
                </c:pt>
                <c:pt idx="6011">
                  <c:v>0.15193999999999999</c:v>
                </c:pt>
                <c:pt idx="6012">
                  <c:v>0.15196000000000001</c:v>
                </c:pt>
                <c:pt idx="6013">
                  <c:v>0.15198999999999999</c:v>
                </c:pt>
                <c:pt idx="6014">
                  <c:v>0.15201999999999999</c:v>
                </c:pt>
                <c:pt idx="6015">
                  <c:v>0.15204999999999999</c:v>
                </c:pt>
                <c:pt idx="6016">
                  <c:v>0.15207000000000001</c:v>
                </c:pt>
                <c:pt idx="6017">
                  <c:v>0.15209</c:v>
                </c:pt>
                <c:pt idx="6018">
                  <c:v>0.15212999999999999</c:v>
                </c:pt>
                <c:pt idx="6019">
                  <c:v>0.15215000000000001</c:v>
                </c:pt>
                <c:pt idx="6020">
                  <c:v>0.15218000000000001</c:v>
                </c:pt>
                <c:pt idx="6021">
                  <c:v>0.15221000000000001</c:v>
                </c:pt>
                <c:pt idx="6022">
                  <c:v>0.15223999999999999</c:v>
                </c:pt>
                <c:pt idx="6023">
                  <c:v>0.15226999999999999</c:v>
                </c:pt>
                <c:pt idx="6024">
                  <c:v>0.15229000000000001</c:v>
                </c:pt>
                <c:pt idx="6025">
                  <c:v>0.15232999999999999</c:v>
                </c:pt>
                <c:pt idx="6026">
                  <c:v>0.15235000000000001</c:v>
                </c:pt>
                <c:pt idx="6027">
                  <c:v>0.15237999999999999</c:v>
                </c:pt>
                <c:pt idx="6028">
                  <c:v>0.15240000000000001</c:v>
                </c:pt>
                <c:pt idx="6029">
                  <c:v>0.15243999999999999</c:v>
                </c:pt>
                <c:pt idx="6030">
                  <c:v>0.15246000000000001</c:v>
                </c:pt>
                <c:pt idx="6031">
                  <c:v>0.15248</c:v>
                </c:pt>
                <c:pt idx="6032">
                  <c:v>0.15251999999999999</c:v>
                </c:pt>
                <c:pt idx="6033">
                  <c:v>0.15254000000000001</c:v>
                </c:pt>
                <c:pt idx="6034">
                  <c:v>0.15257000000000001</c:v>
                </c:pt>
                <c:pt idx="6035">
                  <c:v>0.15260000000000001</c:v>
                </c:pt>
                <c:pt idx="6036">
                  <c:v>0.15262999999999999</c:v>
                </c:pt>
                <c:pt idx="6037">
                  <c:v>0.15265999999999999</c:v>
                </c:pt>
                <c:pt idx="6038">
                  <c:v>0.15268000000000001</c:v>
                </c:pt>
                <c:pt idx="6039">
                  <c:v>0.15271000000000001</c:v>
                </c:pt>
                <c:pt idx="6040">
                  <c:v>0.15273999999999999</c:v>
                </c:pt>
                <c:pt idx="6041">
                  <c:v>0.15276000000000001</c:v>
                </c:pt>
                <c:pt idx="6042">
                  <c:v>0.15279000000000001</c:v>
                </c:pt>
                <c:pt idx="6043">
                  <c:v>0.15282999999999999</c:v>
                </c:pt>
                <c:pt idx="6044">
                  <c:v>0.15285000000000001</c:v>
                </c:pt>
                <c:pt idx="6045">
                  <c:v>0.15287000000000001</c:v>
                </c:pt>
                <c:pt idx="6046">
                  <c:v>0.15290999999999999</c:v>
                </c:pt>
                <c:pt idx="6047">
                  <c:v>0.15293000000000001</c:v>
                </c:pt>
                <c:pt idx="6048">
                  <c:v>0.15296000000000001</c:v>
                </c:pt>
                <c:pt idx="6049">
                  <c:v>0.15298</c:v>
                </c:pt>
                <c:pt idx="6050">
                  <c:v>0.15301999999999999</c:v>
                </c:pt>
                <c:pt idx="6051">
                  <c:v>0.15304999999999999</c:v>
                </c:pt>
                <c:pt idx="6052">
                  <c:v>0.15307000000000001</c:v>
                </c:pt>
                <c:pt idx="6053">
                  <c:v>0.15310000000000001</c:v>
                </c:pt>
                <c:pt idx="6054">
                  <c:v>0.15312999999999999</c:v>
                </c:pt>
                <c:pt idx="6055">
                  <c:v>0.15315000000000001</c:v>
                </c:pt>
                <c:pt idx="6056">
                  <c:v>0.15318000000000001</c:v>
                </c:pt>
                <c:pt idx="6057">
                  <c:v>0.15321000000000001</c:v>
                </c:pt>
                <c:pt idx="6058">
                  <c:v>0.15323999999999999</c:v>
                </c:pt>
                <c:pt idx="6059">
                  <c:v>0.15326000000000001</c:v>
                </c:pt>
                <c:pt idx="6060">
                  <c:v>0.15329000000000001</c:v>
                </c:pt>
                <c:pt idx="6061">
                  <c:v>0.15332000000000001</c:v>
                </c:pt>
                <c:pt idx="6062">
                  <c:v>0.15334999999999999</c:v>
                </c:pt>
                <c:pt idx="6063">
                  <c:v>0.15337000000000001</c:v>
                </c:pt>
                <c:pt idx="6064">
                  <c:v>0.15340999999999999</c:v>
                </c:pt>
                <c:pt idx="6065">
                  <c:v>0.15343999999999999</c:v>
                </c:pt>
                <c:pt idx="6066">
                  <c:v>0.15346000000000001</c:v>
                </c:pt>
                <c:pt idx="6067">
                  <c:v>0.15348000000000001</c:v>
                </c:pt>
                <c:pt idx="6068">
                  <c:v>0.15351999999999999</c:v>
                </c:pt>
                <c:pt idx="6069">
                  <c:v>0.15354000000000001</c:v>
                </c:pt>
                <c:pt idx="6070">
                  <c:v>0.15357000000000001</c:v>
                </c:pt>
                <c:pt idx="6071">
                  <c:v>0.15359999999999999</c:v>
                </c:pt>
                <c:pt idx="6072">
                  <c:v>0.15362999999999999</c:v>
                </c:pt>
                <c:pt idx="6073">
                  <c:v>0.15365999999999999</c:v>
                </c:pt>
                <c:pt idx="6074">
                  <c:v>0.15368000000000001</c:v>
                </c:pt>
                <c:pt idx="6075">
                  <c:v>0.15372</c:v>
                </c:pt>
                <c:pt idx="6076">
                  <c:v>0.15373999999999999</c:v>
                </c:pt>
                <c:pt idx="6077">
                  <c:v>0.15376000000000001</c:v>
                </c:pt>
                <c:pt idx="6078">
                  <c:v>0.15379000000000001</c:v>
                </c:pt>
                <c:pt idx="6079">
                  <c:v>0.15382999999999999</c:v>
                </c:pt>
                <c:pt idx="6080">
                  <c:v>0.15384999999999999</c:v>
                </c:pt>
                <c:pt idx="6081">
                  <c:v>0.15387000000000001</c:v>
                </c:pt>
                <c:pt idx="6082">
                  <c:v>0.15390999999999999</c:v>
                </c:pt>
                <c:pt idx="6083">
                  <c:v>0.15393000000000001</c:v>
                </c:pt>
                <c:pt idx="6084">
                  <c:v>0.15396000000000001</c:v>
                </c:pt>
                <c:pt idx="6085">
                  <c:v>0.15398000000000001</c:v>
                </c:pt>
                <c:pt idx="6086">
                  <c:v>0.15401999999999999</c:v>
                </c:pt>
                <c:pt idx="6087">
                  <c:v>0.15404999999999999</c:v>
                </c:pt>
                <c:pt idx="6088">
                  <c:v>0.15407000000000001</c:v>
                </c:pt>
                <c:pt idx="6089">
                  <c:v>0.15409999999999999</c:v>
                </c:pt>
                <c:pt idx="6090">
                  <c:v>0.15412999999999999</c:v>
                </c:pt>
                <c:pt idx="6091">
                  <c:v>0.15415000000000001</c:v>
                </c:pt>
                <c:pt idx="6092">
                  <c:v>0.15418000000000001</c:v>
                </c:pt>
                <c:pt idx="6093">
                  <c:v>0.15422</c:v>
                </c:pt>
                <c:pt idx="6094">
                  <c:v>0.15423999999999999</c:v>
                </c:pt>
                <c:pt idx="6095">
                  <c:v>0.15426000000000001</c:v>
                </c:pt>
                <c:pt idx="6096">
                  <c:v>0.15429000000000001</c:v>
                </c:pt>
                <c:pt idx="6097">
                  <c:v>0.15432000000000001</c:v>
                </c:pt>
                <c:pt idx="6098">
                  <c:v>0.15434999999999999</c:v>
                </c:pt>
                <c:pt idx="6099">
                  <c:v>0.15437000000000001</c:v>
                </c:pt>
                <c:pt idx="6100">
                  <c:v>0.15440999999999999</c:v>
                </c:pt>
                <c:pt idx="6101">
                  <c:v>0.15443999999999999</c:v>
                </c:pt>
                <c:pt idx="6102">
                  <c:v>0.15445999999999999</c:v>
                </c:pt>
                <c:pt idx="6103">
                  <c:v>0.15448000000000001</c:v>
                </c:pt>
                <c:pt idx="6104">
                  <c:v>0.15451999999999999</c:v>
                </c:pt>
                <c:pt idx="6105">
                  <c:v>0.15454000000000001</c:v>
                </c:pt>
                <c:pt idx="6106">
                  <c:v>0.15457000000000001</c:v>
                </c:pt>
                <c:pt idx="6107">
                  <c:v>0.15459999999999999</c:v>
                </c:pt>
                <c:pt idx="6108">
                  <c:v>0.15462999999999999</c:v>
                </c:pt>
                <c:pt idx="6109">
                  <c:v>0.15465000000000001</c:v>
                </c:pt>
                <c:pt idx="6110">
                  <c:v>0.15468000000000001</c:v>
                </c:pt>
                <c:pt idx="6111">
                  <c:v>0.15470999999999999</c:v>
                </c:pt>
                <c:pt idx="6112">
                  <c:v>0.15473999999999999</c:v>
                </c:pt>
                <c:pt idx="6113">
                  <c:v>0.15476000000000001</c:v>
                </c:pt>
                <c:pt idx="6114">
                  <c:v>0.15479000000000001</c:v>
                </c:pt>
                <c:pt idx="6115">
                  <c:v>0.15483</c:v>
                </c:pt>
                <c:pt idx="6116">
                  <c:v>0.15484999999999999</c:v>
                </c:pt>
                <c:pt idx="6117">
                  <c:v>0.15487000000000001</c:v>
                </c:pt>
                <c:pt idx="6118">
                  <c:v>0.15490999999999999</c:v>
                </c:pt>
                <c:pt idx="6119">
                  <c:v>0.15493000000000001</c:v>
                </c:pt>
                <c:pt idx="6120">
                  <c:v>0.15495999999999999</c:v>
                </c:pt>
                <c:pt idx="6121">
                  <c:v>0.15498999999999999</c:v>
                </c:pt>
                <c:pt idx="6122">
                  <c:v>0.15501999999999999</c:v>
                </c:pt>
                <c:pt idx="6123">
                  <c:v>0.15504999999999999</c:v>
                </c:pt>
                <c:pt idx="6124">
                  <c:v>0.15507000000000001</c:v>
                </c:pt>
                <c:pt idx="6125">
                  <c:v>0.15509999999999999</c:v>
                </c:pt>
                <c:pt idx="6126">
                  <c:v>0.15512999999999999</c:v>
                </c:pt>
                <c:pt idx="6127">
                  <c:v>0.15515000000000001</c:v>
                </c:pt>
                <c:pt idx="6128">
                  <c:v>0.15518000000000001</c:v>
                </c:pt>
                <c:pt idx="6129">
                  <c:v>0.15522</c:v>
                </c:pt>
                <c:pt idx="6130">
                  <c:v>0.15523999999999999</c:v>
                </c:pt>
                <c:pt idx="6131">
                  <c:v>0.15526000000000001</c:v>
                </c:pt>
                <c:pt idx="6132">
                  <c:v>0.15529999999999999</c:v>
                </c:pt>
                <c:pt idx="6133">
                  <c:v>0.15532000000000001</c:v>
                </c:pt>
                <c:pt idx="6134">
                  <c:v>0.15534999999999999</c:v>
                </c:pt>
                <c:pt idx="6135">
                  <c:v>0.15537000000000001</c:v>
                </c:pt>
                <c:pt idx="6136">
                  <c:v>0.15540999999999999</c:v>
                </c:pt>
                <c:pt idx="6137">
                  <c:v>0.15543999999999999</c:v>
                </c:pt>
                <c:pt idx="6138">
                  <c:v>0.15545999999999999</c:v>
                </c:pt>
                <c:pt idx="6139">
                  <c:v>0.15548999999999999</c:v>
                </c:pt>
                <c:pt idx="6140">
                  <c:v>0.15551000000000001</c:v>
                </c:pt>
                <c:pt idx="6141">
                  <c:v>0.15554000000000001</c:v>
                </c:pt>
                <c:pt idx="6142">
                  <c:v>0.15557000000000001</c:v>
                </c:pt>
                <c:pt idx="6143">
                  <c:v>0.15561</c:v>
                </c:pt>
                <c:pt idx="6144">
                  <c:v>0.15562999999999999</c:v>
                </c:pt>
                <c:pt idx="6145">
                  <c:v>0.15565000000000001</c:v>
                </c:pt>
                <c:pt idx="6146">
                  <c:v>0.15568000000000001</c:v>
                </c:pt>
                <c:pt idx="6147">
                  <c:v>0.15570999999999999</c:v>
                </c:pt>
                <c:pt idx="6148">
                  <c:v>0.15573999999999999</c:v>
                </c:pt>
                <c:pt idx="6149">
                  <c:v>0.15576000000000001</c:v>
                </c:pt>
                <c:pt idx="6150">
                  <c:v>0.15579999999999999</c:v>
                </c:pt>
                <c:pt idx="6151">
                  <c:v>0.15583</c:v>
                </c:pt>
                <c:pt idx="6152">
                  <c:v>0.15584999999999999</c:v>
                </c:pt>
                <c:pt idx="6153">
                  <c:v>0.15587999999999999</c:v>
                </c:pt>
                <c:pt idx="6154">
                  <c:v>0.15590999999999999</c:v>
                </c:pt>
                <c:pt idx="6155">
                  <c:v>0.15593000000000001</c:v>
                </c:pt>
                <c:pt idx="6156">
                  <c:v>0.15595999999999999</c:v>
                </c:pt>
                <c:pt idx="6157">
                  <c:v>0.15598999999999999</c:v>
                </c:pt>
                <c:pt idx="6158">
                  <c:v>0.15601999999999999</c:v>
                </c:pt>
                <c:pt idx="6159">
                  <c:v>0.15604000000000001</c:v>
                </c:pt>
                <c:pt idx="6160">
                  <c:v>0.15606999999999999</c:v>
                </c:pt>
                <c:pt idx="6161">
                  <c:v>0.15609999999999999</c:v>
                </c:pt>
                <c:pt idx="6162">
                  <c:v>0.15612999999999999</c:v>
                </c:pt>
                <c:pt idx="6163">
                  <c:v>0.15615000000000001</c:v>
                </c:pt>
                <c:pt idx="6164">
                  <c:v>0.15618000000000001</c:v>
                </c:pt>
                <c:pt idx="6165">
                  <c:v>0.15622</c:v>
                </c:pt>
                <c:pt idx="6166">
                  <c:v>0.15623999999999999</c:v>
                </c:pt>
                <c:pt idx="6167">
                  <c:v>0.15626000000000001</c:v>
                </c:pt>
                <c:pt idx="6168">
                  <c:v>0.15629999999999999</c:v>
                </c:pt>
                <c:pt idx="6169">
                  <c:v>0.15631999999999999</c:v>
                </c:pt>
                <c:pt idx="6170">
                  <c:v>0.15634999999999999</c:v>
                </c:pt>
                <c:pt idx="6171">
                  <c:v>0.15637999999999999</c:v>
                </c:pt>
                <c:pt idx="6172">
                  <c:v>0.15640999999999999</c:v>
                </c:pt>
                <c:pt idx="6173">
                  <c:v>0.15643000000000001</c:v>
                </c:pt>
                <c:pt idx="6174">
                  <c:v>0.15645999999999999</c:v>
                </c:pt>
                <c:pt idx="6175">
                  <c:v>0.15648999999999999</c:v>
                </c:pt>
                <c:pt idx="6176">
                  <c:v>0.15651000000000001</c:v>
                </c:pt>
                <c:pt idx="6177">
                  <c:v>0.15654000000000001</c:v>
                </c:pt>
                <c:pt idx="6178">
                  <c:v>0.15656999999999999</c:v>
                </c:pt>
                <c:pt idx="6179">
                  <c:v>0.15661</c:v>
                </c:pt>
                <c:pt idx="6180">
                  <c:v>0.15662999999999999</c:v>
                </c:pt>
                <c:pt idx="6181">
                  <c:v>0.15665000000000001</c:v>
                </c:pt>
                <c:pt idx="6182">
                  <c:v>0.15669</c:v>
                </c:pt>
                <c:pt idx="6183">
                  <c:v>0.15670999999999999</c:v>
                </c:pt>
                <c:pt idx="6184">
                  <c:v>0.15673999999999999</c:v>
                </c:pt>
                <c:pt idx="6185">
                  <c:v>0.15676000000000001</c:v>
                </c:pt>
                <c:pt idx="6186">
                  <c:v>0.15679999999999999</c:v>
                </c:pt>
                <c:pt idx="6187">
                  <c:v>0.15683</c:v>
                </c:pt>
                <c:pt idx="6188">
                  <c:v>0.15684000000000001</c:v>
                </c:pt>
                <c:pt idx="6189">
                  <c:v>0.15687999999999999</c:v>
                </c:pt>
                <c:pt idx="6190">
                  <c:v>0.15690000000000001</c:v>
                </c:pt>
                <c:pt idx="6191">
                  <c:v>0.15692999999999999</c:v>
                </c:pt>
                <c:pt idx="6192">
                  <c:v>0.15695999999999999</c:v>
                </c:pt>
                <c:pt idx="6193">
                  <c:v>0.15698999999999999</c:v>
                </c:pt>
                <c:pt idx="6194">
                  <c:v>0.15701999999999999</c:v>
                </c:pt>
                <c:pt idx="6195">
                  <c:v>0.15704000000000001</c:v>
                </c:pt>
                <c:pt idx="6196">
                  <c:v>0.15706999999999999</c:v>
                </c:pt>
                <c:pt idx="6197">
                  <c:v>0.15709999999999999</c:v>
                </c:pt>
                <c:pt idx="6198">
                  <c:v>0.15712999999999999</c:v>
                </c:pt>
                <c:pt idx="6199">
                  <c:v>0.15715000000000001</c:v>
                </c:pt>
                <c:pt idx="6200">
                  <c:v>0.15719</c:v>
                </c:pt>
                <c:pt idx="6201">
                  <c:v>0.15722</c:v>
                </c:pt>
                <c:pt idx="6202">
                  <c:v>0.15723999999999999</c:v>
                </c:pt>
                <c:pt idx="6203">
                  <c:v>0.15726000000000001</c:v>
                </c:pt>
                <c:pt idx="6204">
                  <c:v>0.1573</c:v>
                </c:pt>
                <c:pt idx="6205">
                  <c:v>0.15731999999999999</c:v>
                </c:pt>
                <c:pt idx="6206">
                  <c:v>0.15734999999999999</c:v>
                </c:pt>
                <c:pt idx="6207">
                  <c:v>0.15737999999999999</c:v>
                </c:pt>
                <c:pt idx="6208">
                  <c:v>0.15740999999999999</c:v>
                </c:pt>
                <c:pt idx="6209">
                  <c:v>0.15742999999999999</c:v>
                </c:pt>
                <c:pt idx="6210">
                  <c:v>0.15745999999999999</c:v>
                </c:pt>
                <c:pt idx="6211">
                  <c:v>0.15748999999999999</c:v>
                </c:pt>
                <c:pt idx="6212">
                  <c:v>0.15751000000000001</c:v>
                </c:pt>
                <c:pt idx="6213">
                  <c:v>0.15754000000000001</c:v>
                </c:pt>
                <c:pt idx="6214">
                  <c:v>0.15756999999999999</c:v>
                </c:pt>
                <c:pt idx="6215">
                  <c:v>0.15759999999999999</c:v>
                </c:pt>
                <c:pt idx="6216">
                  <c:v>0.15762999999999999</c:v>
                </c:pt>
                <c:pt idx="6217">
                  <c:v>0.15765000000000001</c:v>
                </c:pt>
                <c:pt idx="6218">
                  <c:v>0.15769</c:v>
                </c:pt>
                <c:pt idx="6219">
                  <c:v>0.15770999999999999</c:v>
                </c:pt>
                <c:pt idx="6220">
                  <c:v>0.15773000000000001</c:v>
                </c:pt>
                <c:pt idx="6221">
                  <c:v>0.15776000000000001</c:v>
                </c:pt>
                <c:pt idx="6222">
                  <c:v>0.1578</c:v>
                </c:pt>
                <c:pt idx="6223">
                  <c:v>0.15781999999999999</c:v>
                </c:pt>
                <c:pt idx="6224">
                  <c:v>0.15784999999999999</c:v>
                </c:pt>
                <c:pt idx="6225">
                  <c:v>0.15787999999999999</c:v>
                </c:pt>
                <c:pt idx="6226">
                  <c:v>0.15790000000000001</c:v>
                </c:pt>
                <c:pt idx="6227">
                  <c:v>0.15792999999999999</c:v>
                </c:pt>
                <c:pt idx="6228">
                  <c:v>0.15795999999999999</c:v>
                </c:pt>
                <c:pt idx="6229">
                  <c:v>0.158</c:v>
                </c:pt>
                <c:pt idx="6230">
                  <c:v>0.15801999999999999</c:v>
                </c:pt>
                <c:pt idx="6231">
                  <c:v>0.15804000000000001</c:v>
                </c:pt>
                <c:pt idx="6232">
                  <c:v>0.15808</c:v>
                </c:pt>
                <c:pt idx="6233">
                  <c:v>0.15809999999999999</c:v>
                </c:pt>
                <c:pt idx="6234">
                  <c:v>0.15812000000000001</c:v>
                </c:pt>
                <c:pt idx="6235">
                  <c:v>0.15815000000000001</c:v>
                </c:pt>
                <c:pt idx="6236">
                  <c:v>0.15819</c:v>
                </c:pt>
                <c:pt idx="6237">
                  <c:v>0.15820999999999999</c:v>
                </c:pt>
                <c:pt idx="6238">
                  <c:v>0.15823000000000001</c:v>
                </c:pt>
                <c:pt idx="6239">
                  <c:v>0.15826999999999999</c:v>
                </c:pt>
                <c:pt idx="6240">
                  <c:v>0.15828999999999999</c:v>
                </c:pt>
                <c:pt idx="6241">
                  <c:v>0.15831999999999999</c:v>
                </c:pt>
                <c:pt idx="6242">
                  <c:v>0.15834999999999999</c:v>
                </c:pt>
                <c:pt idx="6243">
                  <c:v>0.15837999999999999</c:v>
                </c:pt>
                <c:pt idx="6244">
                  <c:v>0.15841</c:v>
                </c:pt>
                <c:pt idx="6245">
                  <c:v>0.15842999999999999</c:v>
                </c:pt>
                <c:pt idx="6246">
                  <c:v>0.15845999999999999</c:v>
                </c:pt>
                <c:pt idx="6247">
                  <c:v>0.15848999999999999</c:v>
                </c:pt>
                <c:pt idx="6248">
                  <c:v>0.15851000000000001</c:v>
                </c:pt>
                <c:pt idx="6249">
                  <c:v>0.15853999999999999</c:v>
                </c:pt>
                <c:pt idx="6250">
                  <c:v>0.15858</c:v>
                </c:pt>
                <c:pt idx="6251">
                  <c:v>0.15861</c:v>
                </c:pt>
                <c:pt idx="6252">
                  <c:v>0.15862000000000001</c:v>
                </c:pt>
                <c:pt idx="6253">
                  <c:v>0.15865000000000001</c:v>
                </c:pt>
                <c:pt idx="6254">
                  <c:v>0.15867999999999999</c:v>
                </c:pt>
                <c:pt idx="6255">
                  <c:v>0.15870999999999999</c:v>
                </c:pt>
                <c:pt idx="6256">
                  <c:v>0.15873999999999999</c:v>
                </c:pt>
                <c:pt idx="6257">
                  <c:v>0.15876999999999999</c:v>
                </c:pt>
                <c:pt idx="6258">
                  <c:v>0.1588</c:v>
                </c:pt>
                <c:pt idx="6259">
                  <c:v>0.15881999999999999</c:v>
                </c:pt>
                <c:pt idx="6260">
                  <c:v>0.15884999999999999</c:v>
                </c:pt>
                <c:pt idx="6261">
                  <c:v>0.15887999999999999</c:v>
                </c:pt>
                <c:pt idx="6262">
                  <c:v>0.15890000000000001</c:v>
                </c:pt>
                <c:pt idx="6263">
                  <c:v>0.15892999999999999</c:v>
                </c:pt>
                <c:pt idx="6264">
                  <c:v>0.15895999999999999</c:v>
                </c:pt>
                <c:pt idx="6265">
                  <c:v>0.15898999999999999</c:v>
                </c:pt>
                <c:pt idx="6266">
                  <c:v>0.15901999999999999</c:v>
                </c:pt>
                <c:pt idx="6267">
                  <c:v>0.15903999999999999</c:v>
                </c:pt>
                <c:pt idx="6268">
                  <c:v>0.15908</c:v>
                </c:pt>
                <c:pt idx="6269">
                  <c:v>0.15909999999999999</c:v>
                </c:pt>
                <c:pt idx="6270">
                  <c:v>0.15912000000000001</c:v>
                </c:pt>
                <c:pt idx="6271">
                  <c:v>0.15915000000000001</c:v>
                </c:pt>
                <c:pt idx="6272">
                  <c:v>0.15919</c:v>
                </c:pt>
                <c:pt idx="6273">
                  <c:v>0.15920999999999999</c:v>
                </c:pt>
                <c:pt idx="6274">
                  <c:v>0.15923000000000001</c:v>
                </c:pt>
                <c:pt idx="6275">
                  <c:v>0.15926999999999999</c:v>
                </c:pt>
                <c:pt idx="6276">
                  <c:v>0.15928999999999999</c:v>
                </c:pt>
                <c:pt idx="6277">
                  <c:v>0.15931999999999999</c:v>
                </c:pt>
                <c:pt idx="6278">
                  <c:v>0.15934999999999999</c:v>
                </c:pt>
                <c:pt idx="6279">
                  <c:v>0.15937999999999999</c:v>
                </c:pt>
                <c:pt idx="6280">
                  <c:v>0.15941</c:v>
                </c:pt>
                <c:pt idx="6281">
                  <c:v>0.15942999999999999</c:v>
                </c:pt>
                <c:pt idx="6282">
                  <c:v>0.15945999999999999</c:v>
                </c:pt>
                <c:pt idx="6283">
                  <c:v>0.15948999999999999</c:v>
                </c:pt>
                <c:pt idx="6284">
                  <c:v>0.15951000000000001</c:v>
                </c:pt>
                <c:pt idx="6285">
                  <c:v>0.15953999999999999</c:v>
                </c:pt>
                <c:pt idx="6286">
                  <c:v>0.15958</c:v>
                </c:pt>
                <c:pt idx="6287">
                  <c:v>0.15959999999999999</c:v>
                </c:pt>
                <c:pt idx="6288">
                  <c:v>0.15962000000000001</c:v>
                </c:pt>
                <c:pt idx="6289">
                  <c:v>0.15966</c:v>
                </c:pt>
                <c:pt idx="6290">
                  <c:v>0.15967999999999999</c:v>
                </c:pt>
                <c:pt idx="6291">
                  <c:v>0.15970999999999999</c:v>
                </c:pt>
                <c:pt idx="6292">
                  <c:v>0.15973000000000001</c:v>
                </c:pt>
                <c:pt idx="6293">
                  <c:v>0.15977</c:v>
                </c:pt>
                <c:pt idx="6294">
                  <c:v>0.1598</c:v>
                </c:pt>
                <c:pt idx="6295">
                  <c:v>0.15981999999999999</c:v>
                </c:pt>
                <c:pt idx="6296">
                  <c:v>0.15984999999999999</c:v>
                </c:pt>
                <c:pt idx="6297">
                  <c:v>0.15987999999999999</c:v>
                </c:pt>
                <c:pt idx="6298">
                  <c:v>0.15989999999999999</c:v>
                </c:pt>
                <c:pt idx="6299">
                  <c:v>0.15992999999999999</c:v>
                </c:pt>
                <c:pt idx="6300">
                  <c:v>0.15995999999999999</c:v>
                </c:pt>
                <c:pt idx="6301">
                  <c:v>0.15998999999999999</c:v>
                </c:pt>
                <c:pt idx="6302">
                  <c:v>0.16001000000000001</c:v>
                </c:pt>
                <c:pt idx="6303">
                  <c:v>0.16003999999999999</c:v>
                </c:pt>
                <c:pt idx="6304">
                  <c:v>0.16006999999999999</c:v>
                </c:pt>
                <c:pt idx="6305">
                  <c:v>0.16009999999999999</c:v>
                </c:pt>
                <c:pt idx="6306">
                  <c:v>0.16012000000000001</c:v>
                </c:pt>
                <c:pt idx="6307">
                  <c:v>0.16016</c:v>
                </c:pt>
                <c:pt idx="6308">
                  <c:v>0.16019</c:v>
                </c:pt>
                <c:pt idx="6309">
                  <c:v>0.16020999999999999</c:v>
                </c:pt>
                <c:pt idx="6310">
                  <c:v>0.16023999999999999</c:v>
                </c:pt>
                <c:pt idx="6311">
                  <c:v>0.16027</c:v>
                </c:pt>
                <c:pt idx="6312">
                  <c:v>0.16028999999999999</c:v>
                </c:pt>
                <c:pt idx="6313">
                  <c:v>0.16031999999999999</c:v>
                </c:pt>
                <c:pt idx="6314">
                  <c:v>0.16034999999999999</c:v>
                </c:pt>
                <c:pt idx="6315">
                  <c:v>0.16037999999999999</c:v>
                </c:pt>
                <c:pt idx="6316">
                  <c:v>0.16041</c:v>
                </c:pt>
                <c:pt idx="6317">
                  <c:v>0.16042999999999999</c:v>
                </c:pt>
                <c:pt idx="6318">
                  <c:v>0.16045999999999999</c:v>
                </c:pt>
                <c:pt idx="6319">
                  <c:v>0.16048999999999999</c:v>
                </c:pt>
                <c:pt idx="6320">
                  <c:v>0.16051000000000001</c:v>
                </c:pt>
                <c:pt idx="6321">
                  <c:v>0.16053999999999999</c:v>
                </c:pt>
                <c:pt idx="6322">
                  <c:v>0.16058</c:v>
                </c:pt>
                <c:pt idx="6323">
                  <c:v>0.16059999999999999</c:v>
                </c:pt>
                <c:pt idx="6324">
                  <c:v>0.16062000000000001</c:v>
                </c:pt>
                <c:pt idx="6325">
                  <c:v>0.16066</c:v>
                </c:pt>
                <c:pt idx="6326">
                  <c:v>0.16067999999999999</c:v>
                </c:pt>
                <c:pt idx="6327">
                  <c:v>0.16070999999999999</c:v>
                </c:pt>
                <c:pt idx="6328">
                  <c:v>0.16073000000000001</c:v>
                </c:pt>
                <c:pt idx="6329">
                  <c:v>0.16077</c:v>
                </c:pt>
                <c:pt idx="6330">
                  <c:v>0.1608</c:v>
                </c:pt>
                <c:pt idx="6331">
                  <c:v>0.16081999999999999</c:v>
                </c:pt>
                <c:pt idx="6332">
                  <c:v>0.16084999999999999</c:v>
                </c:pt>
                <c:pt idx="6333">
                  <c:v>0.16088</c:v>
                </c:pt>
                <c:pt idx="6334">
                  <c:v>0.16089999999999999</c:v>
                </c:pt>
                <c:pt idx="6335">
                  <c:v>0.16092999999999999</c:v>
                </c:pt>
                <c:pt idx="6336">
                  <c:v>0.16097</c:v>
                </c:pt>
                <c:pt idx="6337">
                  <c:v>0.16098999999999999</c:v>
                </c:pt>
                <c:pt idx="6338">
                  <c:v>0.16100999999999999</c:v>
                </c:pt>
                <c:pt idx="6339">
                  <c:v>0.16105</c:v>
                </c:pt>
                <c:pt idx="6340">
                  <c:v>0.16106999999999999</c:v>
                </c:pt>
                <c:pt idx="6341">
                  <c:v>0.16109999999999999</c:v>
                </c:pt>
                <c:pt idx="6342">
                  <c:v>0.16112000000000001</c:v>
                </c:pt>
                <c:pt idx="6343">
                  <c:v>0.16116</c:v>
                </c:pt>
                <c:pt idx="6344">
                  <c:v>0.16119</c:v>
                </c:pt>
                <c:pt idx="6345">
                  <c:v>0.16120999999999999</c:v>
                </c:pt>
                <c:pt idx="6346">
                  <c:v>0.16123999999999999</c:v>
                </c:pt>
                <c:pt idx="6347">
                  <c:v>0.16127</c:v>
                </c:pt>
                <c:pt idx="6348">
                  <c:v>0.16128999999999999</c:v>
                </c:pt>
                <c:pt idx="6349">
                  <c:v>0.16131999999999999</c:v>
                </c:pt>
                <c:pt idx="6350">
                  <c:v>0.16134999999999999</c:v>
                </c:pt>
                <c:pt idx="6351">
                  <c:v>0.16138</c:v>
                </c:pt>
                <c:pt idx="6352">
                  <c:v>0.16139999999999999</c:v>
                </c:pt>
                <c:pt idx="6353">
                  <c:v>0.16142999999999999</c:v>
                </c:pt>
                <c:pt idx="6354">
                  <c:v>0.16145999999999999</c:v>
                </c:pt>
                <c:pt idx="6355">
                  <c:v>0.16148000000000001</c:v>
                </c:pt>
                <c:pt idx="6356">
                  <c:v>0.16150999999999999</c:v>
                </c:pt>
                <c:pt idx="6357">
                  <c:v>0.16155</c:v>
                </c:pt>
                <c:pt idx="6358">
                  <c:v>0.16158</c:v>
                </c:pt>
                <c:pt idx="6359">
                  <c:v>0.16159999999999999</c:v>
                </c:pt>
                <c:pt idx="6360">
                  <c:v>0.16162000000000001</c:v>
                </c:pt>
                <c:pt idx="6361">
                  <c:v>0.16166</c:v>
                </c:pt>
                <c:pt idx="6362">
                  <c:v>0.16167999999999999</c:v>
                </c:pt>
                <c:pt idx="6363">
                  <c:v>0.16170999999999999</c:v>
                </c:pt>
                <c:pt idx="6364">
                  <c:v>0.16173999999999999</c:v>
                </c:pt>
                <c:pt idx="6365">
                  <c:v>0.16177</c:v>
                </c:pt>
                <c:pt idx="6366">
                  <c:v>0.16178999999999999</c:v>
                </c:pt>
                <c:pt idx="6367">
                  <c:v>0.16181999999999999</c:v>
                </c:pt>
                <c:pt idx="6368">
                  <c:v>0.16184999999999999</c:v>
                </c:pt>
                <c:pt idx="6369">
                  <c:v>0.16187000000000001</c:v>
                </c:pt>
                <c:pt idx="6370">
                  <c:v>0.16189999999999999</c:v>
                </c:pt>
                <c:pt idx="6371">
                  <c:v>0.16192999999999999</c:v>
                </c:pt>
                <c:pt idx="6372">
                  <c:v>0.16197</c:v>
                </c:pt>
                <c:pt idx="6373">
                  <c:v>0.16199</c:v>
                </c:pt>
                <c:pt idx="6374">
                  <c:v>0.16200999999999999</c:v>
                </c:pt>
                <c:pt idx="6375">
                  <c:v>0.16205</c:v>
                </c:pt>
                <c:pt idx="6376">
                  <c:v>0.16206999999999999</c:v>
                </c:pt>
                <c:pt idx="6377">
                  <c:v>0.16209999999999999</c:v>
                </c:pt>
                <c:pt idx="6378">
                  <c:v>0.16211999999999999</c:v>
                </c:pt>
                <c:pt idx="6379">
                  <c:v>0.16216</c:v>
                </c:pt>
                <c:pt idx="6380">
                  <c:v>0.16219</c:v>
                </c:pt>
                <c:pt idx="6381">
                  <c:v>0.16220999999999999</c:v>
                </c:pt>
                <c:pt idx="6382">
                  <c:v>0.16224</c:v>
                </c:pt>
                <c:pt idx="6383">
                  <c:v>0.16225999999999999</c:v>
                </c:pt>
                <c:pt idx="6384">
                  <c:v>0.16228999999999999</c:v>
                </c:pt>
                <c:pt idx="6385">
                  <c:v>0.16231999999999999</c:v>
                </c:pt>
                <c:pt idx="6386">
                  <c:v>0.16236</c:v>
                </c:pt>
                <c:pt idx="6387">
                  <c:v>0.16238</c:v>
                </c:pt>
                <c:pt idx="6388">
                  <c:v>0.16239999999999999</c:v>
                </c:pt>
                <c:pt idx="6389">
                  <c:v>0.16242999999999999</c:v>
                </c:pt>
                <c:pt idx="6390">
                  <c:v>0.16245999999999999</c:v>
                </c:pt>
                <c:pt idx="6391">
                  <c:v>0.16249</c:v>
                </c:pt>
                <c:pt idx="6392">
                  <c:v>0.16250999999999999</c:v>
                </c:pt>
                <c:pt idx="6393">
                  <c:v>0.16255</c:v>
                </c:pt>
                <c:pt idx="6394">
                  <c:v>0.16258</c:v>
                </c:pt>
                <c:pt idx="6395">
                  <c:v>0.16259999999999999</c:v>
                </c:pt>
                <c:pt idx="6396">
                  <c:v>0.16263</c:v>
                </c:pt>
                <c:pt idx="6397">
                  <c:v>0.16266</c:v>
                </c:pt>
                <c:pt idx="6398">
                  <c:v>0.16267999999999999</c:v>
                </c:pt>
                <c:pt idx="6399">
                  <c:v>0.16270999999999999</c:v>
                </c:pt>
                <c:pt idx="6400">
                  <c:v>0.16274</c:v>
                </c:pt>
                <c:pt idx="6401">
                  <c:v>0.16277</c:v>
                </c:pt>
                <c:pt idx="6402">
                  <c:v>0.16278999999999999</c:v>
                </c:pt>
                <c:pt idx="6403">
                  <c:v>0.16281999999999999</c:v>
                </c:pt>
                <c:pt idx="6404">
                  <c:v>0.16284999999999999</c:v>
                </c:pt>
                <c:pt idx="6405">
                  <c:v>0.16286999999999999</c:v>
                </c:pt>
                <c:pt idx="6406">
                  <c:v>0.16289999999999999</c:v>
                </c:pt>
                <c:pt idx="6407">
                  <c:v>0.16294</c:v>
                </c:pt>
                <c:pt idx="6408">
                  <c:v>0.16297</c:v>
                </c:pt>
                <c:pt idx="6409">
                  <c:v>0.16299</c:v>
                </c:pt>
                <c:pt idx="6410">
                  <c:v>0.16300999999999999</c:v>
                </c:pt>
                <c:pt idx="6411">
                  <c:v>0.16305</c:v>
                </c:pt>
                <c:pt idx="6412">
                  <c:v>0.16306999999999999</c:v>
                </c:pt>
                <c:pt idx="6413">
                  <c:v>0.16309999999999999</c:v>
                </c:pt>
                <c:pt idx="6414">
                  <c:v>0.16313</c:v>
                </c:pt>
                <c:pt idx="6415">
                  <c:v>0.16316</c:v>
                </c:pt>
                <c:pt idx="6416">
                  <c:v>0.16317999999999999</c:v>
                </c:pt>
                <c:pt idx="6417">
                  <c:v>0.16320999999999999</c:v>
                </c:pt>
                <c:pt idx="6418">
                  <c:v>0.16324</c:v>
                </c:pt>
                <c:pt idx="6419">
                  <c:v>0.16325999999999999</c:v>
                </c:pt>
                <c:pt idx="6420">
                  <c:v>0.16328999999999999</c:v>
                </c:pt>
                <c:pt idx="6421">
                  <c:v>0.16331999999999999</c:v>
                </c:pt>
                <c:pt idx="6422">
                  <c:v>0.16336000000000001</c:v>
                </c:pt>
                <c:pt idx="6423">
                  <c:v>0.16338</c:v>
                </c:pt>
                <c:pt idx="6424">
                  <c:v>0.16339999999999999</c:v>
                </c:pt>
                <c:pt idx="6425">
                  <c:v>0.16344</c:v>
                </c:pt>
                <c:pt idx="6426">
                  <c:v>0.16345999999999999</c:v>
                </c:pt>
                <c:pt idx="6427">
                  <c:v>0.16349</c:v>
                </c:pt>
                <c:pt idx="6428">
                  <c:v>0.16350999999999999</c:v>
                </c:pt>
                <c:pt idx="6429">
                  <c:v>0.16355</c:v>
                </c:pt>
                <c:pt idx="6430">
                  <c:v>0.16356999999999999</c:v>
                </c:pt>
                <c:pt idx="6431">
                  <c:v>0.1636</c:v>
                </c:pt>
                <c:pt idx="6432">
                  <c:v>0.16363</c:v>
                </c:pt>
                <c:pt idx="6433">
                  <c:v>0.16364999999999999</c:v>
                </c:pt>
                <c:pt idx="6434">
                  <c:v>0.16367999999999999</c:v>
                </c:pt>
                <c:pt idx="6435">
                  <c:v>0.16370999999999999</c:v>
                </c:pt>
                <c:pt idx="6436">
                  <c:v>0.16374</c:v>
                </c:pt>
                <c:pt idx="6437">
                  <c:v>0.16377</c:v>
                </c:pt>
                <c:pt idx="6438">
                  <c:v>0.16378999999999999</c:v>
                </c:pt>
                <c:pt idx="6439">
                  <c:v>0.16381999999999999</c:v>
                </c:pt>
                <c:pt idx="6440">
                  <c:v>0.16385</c:v>
                </c:pt>
                <c:pt idx="6441">
                  <c:v>0.16388</c:v>
                </c:pt>
                <c:pt idx="6442">
                  <c:v>0.16389999999999999</c:v>
                </c:pt>
                <c:pt idx="6443">
                  <c:v>0.16394</c:v>
                </c:pt>
                <c:pt idx="6444">
                  <c:v>0.16395999999999999</c:v>
                </c:pt>
                <c:pt idx="6445">
                  <c:v>0.16397999999999999</c:v>
                </c:pt>
                <c:pt idx="6446">
                  <c:v>0.16400999999999999</c:v>
                </c:pt>
                <c:pt idx="6447">
                  <c:v>0.16403999999999999</c:v>
                </c:pt>
                <c:pt idx="6448">
                  <c:v>0.16406999999999999</c:v>
                </c:pt>
                <c:pt idx="6449">
                  <c:v>0.1641</c:v>
                </c:pt>
                <c:pt idx="6450">
                  <c:v>0.16413</c:v>
                </c:pt>
                <c:pt idx="6451">
                  <c:v>0.16416</c:v>
                </c:pt>
                <c:pt idx="6452">
                  <c:v>0.16417999999999999</c:v>
                </c:pt>
                <c:pt idx="6453">
                  <c:v>0.16420999999999999</c:v>
                </c:pt>
                <c:pt idx="6454">
                  <c:v>0.16424</c:v>
                </c:pt>
                <c:pt idx="6455">
                  <c:v>0.16425999999999999</c:v>
                </c:pt>
                <c:pt idx="6456">
                  <c:v>0.16428999999999999</c:v>
                </c:pt>
                <c:pt idx="6457">
                  <c:v>0.16431999999999999</c:v>
                </c:pt>
                <c:pt idx="6458">
                  <c:v>0.16435</c:v>
                </c:pt>
                <c:pt idx="6459">
                  <c:v>0.16438</c:v>
                </c:pt>
                <c:pt idx="6460">
                  <c:v>0.16439999999999999</c:v>
                </c:pt>
                <c:pt idx="6461">
                  <c:v>0.16444</c:v>
                </c:pt>
                <c:pt idx="6462">
                  <c:v>0.16446</c:v>
                </c:pt>
                <c:pt idx="6463">
                  <c:v>0.16449</c:v>
                </c:pt>
                <c:pt idx="6464">
                  <c:v>0.16452</c:v>
                </c:pt>
                <c:pt idx="6465">
                  <c:v>0.16455</c:v>
                </c:pt>
                <c:pt idx="6466">
                  <c:v>0.16456999999999999</c:v>
                </c:pt>
                <c:pt idx="6467">
                  <c:v>0.1646</c:v>
                </c:pt>
                <c:pt idx="6468">
                  <c:v>0.16463</c:v>
                </c:pt>
                <c:pt idx="6469">
                  <c:v>0.16464999999999999</c:v>
                </c:pt>
                <c:pt idx="6470">
                  <c:v>0.16467999999999999</c:v>
                </c:pt>
                <c:pt idx="6471">
                  <c:v>0.16471</c:v>
                </c:pt>
                <c:pt idx="6472">
                  <c:v>0.16474</c:v>
                </c:pt>
                <c:pt idx="6473">
                  <c:v>0.16477</c:v>
                </c:pt>
                <c:pt idx="6474">
                  <c:v>0.16478999999999999</c:v>
                </c:pt>
                <c:pt idx="6475">
                  <c:v>0.16483</c:v>
                </c:pt>
                <c:pt idx="6476">
                  <c:v>0.16485</c:v>
                </c:pt>
                <c:pt idx="6477">
                  <c:v>0.16488</c:v>
                </c:pt>
                <c:pt idx="6478">
                  <c:v>0.16489999999999999</c:v>
                </c:pt>
                <c:pt idx="6479">
                  <c:v>0.16494</c:v>
                </c:pt>
                <c:pt idx="6480">
                  <c:v>0.16496</c:v>
                </c:pt>
                <c:pt idx="6481">
                  <c:v>0.16497999999999999</c:v>
                </c:pt>
                <c:pt idx="6482">
                  <c:v>0.16502</c:v>
                </c:pt>
                <c:pt idx="6483">
                  <c:v>0.16503999999999999</c:v>
                </c:pt>
                <c:pt idx="6484">
                  <c:v>0.16506999999999999</c:v>
                </c:pt>
                <c:pt idx="6485">
                  <c:v>0.1651</c:v>
                </c:pt>
                <c:pt idx="6486">
                  <c:v>0.16513</c:v>
                </c:pt>
                <c:pt idx="6487">
                  <c:v>0.16516</c:v>
                </c:pt>
                <c:pt idx="6488">
                  <c:v>0.16517999999999999</c:v>
                </c:pt>
                <c:pt idx="6489">
                  <c:v>0.16521</c:v>
                </c:pt>
                <c:pt idx="6490">
                  <c:v>0.16524</c:v>
                </c:pt>
                <c:pt idx="6491">
                  <c:v>0.16525999999999999</c:v>
                </c:pt>
                <c:pt idx="6492">
                  <c:v>0.16528999999999999</c:v>
                </c:pt>
                <c:pt idx="6493">
                  <c:v>0.16533</c:v>
                </c:pt>
                <c:pt idx="6494">
                  <c:v>0.16535</c:v>
                </c:pt>
                <c:pt idx="6495">
                  <c:v>0.16536999999999999</c:v>
                </c:pt>
                <c:pt idx="6496">
                  <c:v>0.16541</c:v>
                </c:pt>
                <c:pt idx="6497">
                  <c:v>0.16542999999999999</c:v>
                </c:pt>
                <c:pt idx="6498">
                  <c:v>0.16546</c:v>
                </c:pt>
                <c:pt idx="6499">
                  <c:v>0.16547999999999999</c:v>
                </c:pt>
                <c:pt idx="6500">
                  <c:v>0.16552</c:v>
                </c:pt>
                <c:pt idx="6501">
                  <c:v>0.16555</c:v>
                </c:pt>
                <c:pt idx="6502">
                  <c:v>0.16556999999999999</c:v>
                </c:pt>
                <c:pt idx="6503">
                  <c:v>0.1656</c:v>
                </c:pt>
                <c:pt idx="6504">
                  <c:v>0.16563</c:v>
                </c:pt>
                <c:pt idx="6505">
                  <c:v>0.16564999999999999</c:v>
                </c:pt>
                <c:pt idx="6506">
                  <c:v>0.16567999999999999</c:v>
                </c:pt>
                <c:pt idx="6507">
                  <c:v>0.16571</c:v>
                </c:pt>
                <c:pt idx="6508">
                  <c:v>0.16575000000000001</c:v>
                </c:pt>
                <c:pt idx="6509">
                  <c:v>0.16575999999999999</c:v>
                </c:pt>
                <c:pt idx="6510">
                  <c:v>0.16578999999999999</c:v>
                </c:pt>
                <c:pt idx="6511">
                  <c:v>0.16582</c:v>
                </c:pt>
                <c:pt idx="6512">
                  <c:v>0.16585</c:v>
                </c:pt>
                <c:pt idx="6513">
                  <c:v>0.16586999999999999</c:v>
                </c:pt>
                <c:pt idx="6514">
                  <c:v>0.16591</c:v>
                </c:pt>
                <c:pt idx="6515">
                  <c:v>0.16594</c:v>
                </c:pt>
                <c:pt idx="6516">
                  <c:v>0.16596</c:v>
                </c:pt>
                <c:pt idx="6517">
                  <c:v>0.16597999999999999</c:v>
                </c:pt>
                <c:pt idx="6518">
                  <c:v>0.16602</c:v>
                </c:pt>
                <c:pt idx="6519">
                  <c:v>0.16603999999999999</c:v>
                </c:pt>
                <c:pt idx="6520">
                  <c:v>0.16607</c:v>
                </c:pt>
                <c:pt idx="6521">
                  <c:v>0.1661</c:v>
                </c:pt>
                <c:pt idx="6522">
                  <c:v>0.16613</c:v>
                </c:pt>
                <c:pt idx="6523">
                  <c:v>0.16616</c:v>
                </c:pt>
                <c:pt idx="6524">
                  <c:v>0.16617999999999999</c:v>
                </c:pt>
                <c:pt idx="6525">
                  <c:v>0.16622000000000001</c:v>
                </c:pt>
                <c:pt idx="6526">
                  <c:v>0.16624</c:v>
                </c:pt>
                <c:pt idx="6527">
                  <c:v>0.16625999999999999</c:v>
                </c:pt>
                <c:pt idx="6528">
                  <c:v>0.16628999999999999</c:v>
                </c:pt>
                <c:pt idx="6529">
                  <c:v>0.16633000000000001</c:v>
                </c:pt>
                <c:pt idx="6530">
                  <c:v>0.16635</c:v>
                </c:pt>
                <c:pt idx="6531">
                  <c:v>0.16636999999999999</c:v>
                </c:pt>
                <c:pt idx="6532">
                  <c:v>0.16641</c:v>
                </c:pt>
                <c:pt idx="6533">
                  <c:v>0.16642999999999999</c:v>
                </c:pt>
                <c:pt idx="6534">
                  <c:v>0.16646</c:v>
                </c:pt>
                <c:pt idx="6535">
                  <c:v>0.16647999999999999</c:v>
                </c:pt>
                <c:pt idx="6536">
                  <c:v>0.16652</c:v>
                </c:pt>
                <c:pt idx="6537">
                  <c:v>0.16655</c:v>
                </c:pt>
                <c:pt idx="6538">
                  <c:v>0.16657</c:v>
                </c:pt>
                <c:pt idx="6539">
                  <c:v>0.1666</c:v>
                </c:pt>
                <c:pt idx="6540">
                  <c:v>0.16663</c:v>
                </c:pt>
                <c:pt idx="6541">
                  <c:v>0.16664999999999999</c:v>
                </c:pt>
                <c:pt idx="6542">
                  <c:v>0.16667999999999999</c:v>
                </c:pt>
                <c:pt idx="6543">
                  <c:v>0.16672000000000001</c:v>
                </c:pt>
                <c:pt idx="6544">
                  <c:v>0.16674</c:v>
                </c:pt>
                <c:pt idx="6545">
                  <c:v>0.16675999999999999</c:v>
                </c:pt>
                <c:pt idx="6546">
                  <c:v>0.16678999999999999</c:v>
                </c:pt>
                <c:pt idx="6547">
                  <c:v>0.16682</c:v>
                </c:pt>
                <c:pt idx="6548">
                  <c:v>0.16685</c:v>
                </c:pt>
                <c:pt idx="6549">
                  <c:v>0.16686999999999999</c:v>
                </c:pt>
                <c:pt idx="6550">
                  <c:v>0.16691</c:v>
                </c:pt>
                <c:pt idx="6551">
                  <c:v>0.16694000000000001</c:v>
                </c:pt>
                <c:pt idx="6552">
                  <c:v>0.16696</c:v>
                </c:pt>
                <c:pt idx="6553">
                  <c:v>0.16699</c:v>
                </c:pt>
                <c:pt idx="6554">
                  <c:v>0.16702</c:v>
                </c:pt>
                <c:pt idx="6555">
                  <c:v>0.16703999999999999</c:v>
                </c:pt>
                <c:pt idx="6556">
                  <c:v>0.16707</c:v>
                </c:pt>
                <c:pt idx="6557">
                  <c:v>0.1671</c:v>
                </c:pt>
                <c:pt idx="6558">
                  <c:v>0.16713</c:v>
                </c:pt>
                <c:pt idx="6559">
                  <c:v>0.16714999999999999</c:v>
                </c:pt>
                <c:pt idx="6560">
                  <c:v>0.16718</c:v>
                </c:pt>
                <c:pt idx="6561">
                  <c:v>0.16721</c:v>
                </c:pt>
                <c:pt idx="6562">
                  <c:v>0.16724</c:v>
                </c:pt>
                <c:pt idx="6563">
                  <c:v>0.16725999999999999</c:v>
                </c:pt>
                <c:pt idx="6564">
                  <c:v>0.16728999999999999</c:v>
                </c:pt>
                <c:pt idx="6565">
                  <c:v>0.16733000000000001</c:v>
                </c:pt>
                <c:pt idx="6566">
                  <c:v>0.16735</c:v>
                </c:pt>
                <c:pt idx="6567">
                  <c:v>0.16736999999999999</c:v>
                </c:pt>
                <c:pt idx="6568">
                  <c:v>0.16741</c:v>
                </c:pt>
                <c:pt idx="6569">
                  <c:v>0.16743</c:v>
                </c:pt>
                <c:pt idx="6570">
                  <c:v>0.16746</c:v>
                </c:pt>
                <c:pt idx="6571">
                  <c:v>0.16749</c:v>
                </c:pt>
                <c:pt idx="6572">
                  <c:v>0.16752</c:v>
                </c:pt>
                <c:pt idx="6573">
                  <c:v>0.16755</c:v>
                </c:pt>
                <c:pt idx="6574">
                  <c:v>0.16757</c:v>
                </c:pt>
                <c:pt idx="6575">
                  <c:v>0.1676</c:v>
                </c:pt>
                <c:pt idx="6576">
                  <c:v>0.16763</c:v>
                </c:pt>
                <c:pt idx="6577">
                  <c:v>0.16764999999999999</c:v>
                </c:pt>
                <c:pt idx="6578">
                  <c:v>0.16768</c:v>
                </c:pt>
                <c:pt idx="6579">
                  <c:v>0.16772000000000001</c:v>
                </c:pt>
                <c:pt idx="6580">
                  <c:v>0.16774</c:v>
                </c:pt>
                <c:pt idx="6581">
                  <c:v>0.16775999999999999</c:v>
                </c:pt>
                <c:pt idx="6582">
                  <c:v>0.1678</c:v>
                </c:pt>
                <c:pt idx="6583">
                  <c:v>0.16782</c:v>
                </c:pt>
                <c:pt idx="6584">
                  <c:v>0.16785</c:v>
                </c:pt>
                <c:pt idx="6585">
                  <c:v>0.16786999999999999</c:v>
                </c:pt>
                <c:pt idx="6586">
                  <c:v>0.16791</c:v>
                </c:pt>
                <c:pt idx="6587">
                  <c:v>0.16794000000000001</c:v>
                </c:pt>
                <c:pt idx="6588">
                  <c:v>0.16796</c:v>
                </c:pt>
                <c:pt idx="6589">
                  <c:v>0.16799</c:v>
                </c:pt>
                <c:pt idx="6590">
                  <c:v>0.16800999999999999</c:v>
                </c:pt>
                <c:pt idx="6591">
                  <c:v>0.16803999999999999</c:v>
                </c:pt>
                <c:pt idx="6592">
                  <c:v>0.16807</c:v>
                </c:pt>
                <c:pt idx="6593">
                  <c:v>0.16811000000000001</c:v>
                </c:pt>
                <c:pt idx="6594">
                  <c:v>0.16813</c:v>
                </c:pt>
                <c:pt idx="6595">
                  <c:v>0.16814999999999999</c:v>
                </c:pt>
                <c:pt idx="6596">
                  <c:v>0.16818</c:v>
                </c:pt>
                <c:pt idx="6597">
                  <c:v>0.16821</c:v>
                </c:pt>
                <c:pt idx="6598">
                  <c:v>0.16824</c:v>
                </c:pt>
                <c:pt idx="6599">
                  <c:v>0.16825999999999999</c:v>
                </c:pt>
                <c:pt idx="6600">
                  <c:v>0.16830000000000001</c:v>
                </c:pt>
                <c:pt idx="6601">
                  <c:v>0.16833000000000001</c:v>
                </c:pt>
                <c:pt idx="6602">
                  <c:v>0.16835</c:v>
                </c:pt>
                <c:pt idx="6603">
                  <c:v>0.16838</c:v>
                </c:pt>
                <c:pt idx="6604">
                  <c:v>0.16841</c:v>
                </c:pt>
                <c:pt idx="6605">
                  <c:v>0.16843</c:v>
                </c:pt>
                <c:pt idx="6606">
                  <c:v>0.16846</c:v>
                </c:pt>
                <c:pt idx="6607">
                  <c:v>0.16849</c:v>
                </c:pt>
                <c:pt idx="6608">
                  <c:v>0.16852</c:v>
                </c:pt>
                <c:pt idx="6609">
                  <c:v>0.16854</c:v>
                </c:pt>
                <c:pt idx="6610">
                  <c:v>0.16857</c:v>
                </c:pt>
                <c:pt idx="6611">
                  <c:v>0.1686</c:v>
                </c:pt>
                <c:pt idx="6612">
                  <c:v>0.16863</c:v>
                </c:pt>
                <c:pt idx="6613">
                  <c:v>0.16864999999999999</c:v>
                </c:pt>
                <c:pt idx="6614">
                  <c:v>0.16868</c:v>
                </c:pt>
                <c:pt idx="6615">
                  <c:v>0.16872000000000001</c:v>
                </c:pt>
                <c:pt idx="6616">
                  <c:v>0.16874</c:v>
                </c:pt>
                <c:pt idx="6617">
                  <c:v>0.16875999999999999</c:v>
                </c:pt>
                <c:pt idx="6618">
                  <c:v>0.16880000000000001</c:v>
                </c:pt>
                <c:pt idx="6619">
                  <c:v>0.16882</c:v>
                </c:pt>
                <c:pt idx="6620">
                  <c:v>0.16885</c:v>
                </c:pt>
                <c:pt idx="6621">
                  <c:v>0.16888</c:v>
                </c:pt>
                <c:pt idx="6622">
                  <c:v>0.16891</c:v>
                </c:pt>
                <c:pt idx="6623">
                  <c:v>0.16893</c:v>
                </c:pt>
                <c:pt idx="6624">
                  <c:v>0.16896</c:v>
                </c:pt>
                <c:pt idx="6625">
                  <c:v>0.16899</c:v>
                </c:pt>
                <c:pt idx="6626">
                  <c:v>0.16900999999999999</c:v>
                </c:pt>
                <c:pt idx="6627">
                  <c:v>0.16904</c:v>
                </c:pt>
                <c:pt idx="6628">
                  <c:v>0.16907</c:v>
                </c:pt>
                <c:pt idx="6629">
                  <c:v>0.16911000000000001</c:v>
                </c:pt>
                <c:pt idx="6630">
                  <c:v>0.16913</c:v>
                </c:pt>
                <c:pt idx="6631">
                  <c:v>0.16914999999999999</c:v>
                </c:pt>
                <c:pt idx="6632">
                  <c:v>0.16919000000000001</c:v>
                </c:pt>
                <c:pt idx="6633">
                  <c:v>0.16921</c:v>
                </c:pt>
                <c:pt idx="6634">
                  <c:v>0.16924</c:v>
                </c:pt>
                <c:pt idx="6635">
                  <c:v>0.16925999999999999</c:v>
                </c:pt>
                <c:pt idx="6636">
                  <c:v>0.16930000000000001</c:v>
                </c:pt>
                <c:pt idx="6637">
                  <c:v>0.16933000000000001</c:v>
                </c:pt>
                <c:pt idx="6638">
                  <c:v>0.16933999999999999</c:v>
                </c:pt>
                <c:pt idx="6639">
                  <c:v>0.16938</c:v>
                </c:pt>
                <c:pt idx="6640">
                  <c:v>0.1694</c:v>
                </c:pt>
                <c:pt idx="6641">
                  <c:v>0.16943</c:v>
                </c:pt>
                <c:pt idx="6642">
                  <c:v>0.16946</c:v>
                </c:pt>
                <c:pt idx="6643">
                  <c:v>0.16949</c:v>
                </c:pt>
                <c:pt idx="6644">
                  <c:v>0.16952</c:v>
                </c:pt>
                <c:pt idx="6645">
                  <c:v>0.16954</c:v>
                </c:pt>
                <c:pt idx="6646">
                  <c:v>0.16957</c:v>
                </c:pt>
                <c:pt idx="6647">
                  <c:v>0.1696</c:v>
                </c:pt>
                <c:pt idx="6648">
                  <c:v>0.16963</c:v>
                </c:pt>
                <c:pt idx="6649">
                  <c:v>0.16965</c:v>
                </c:pt>
                <c:pt idx="6650">
                  <c:v>0.16969000000000001</c:v>
                </c:pt>
                <c:pt idx="6651">
                  <c:v>0.16972000000000001</c:v>
                </c:pt>
                <c:pt idx="6652">
                  <c:v>0.16974</c:v>
                </c:pt>
                <c:pt idx="6653">
                  <c:v>0.16975999999999999</c:v>
                </c:pt>
                <c:pt idx="6654">
                  <c:v>0.16980000000000001</c:v>
                </c:pt>
                <c:pt idx="6655">
                  <c:v>0.16982</c:v>
                </c:pt>
                <c:pt idx="6656">
                  <c:v>0.16985</c:v>
                </c:pt>
                <c:pt idx="6657">
                  <c:v>0.16988</c:v>
                </c:pt>
                <c:pt idx="6658">
                  <c:v>0.16991000000000001</c:v>
                </c:pt>
                <c:pt idx="6659">
                  <c:v>0.16993</c:v>
                </c:pt>
                <c:pt idx="6660">
                  <c:v>0.16996</c:v>
                </c:pt>
                <c:pt idx="6661">
                  <c:v>0.16999</c:v>
                </c:pt>
                <c:pt idx="6662">
                  <c:v>0.17000999999999999</c:v>
                </c:pt>
                <c:pt idx="6663">
                  <c:v>0.17004</c:v>
                </c:pt>
                <c:pt idx="6664">
                  <c:v>0.17007</c:v>
                </c:pt>
                <c:pt idx="6665">
                  <c:v>0.1701</c:v>
                </c:pt>
                <c:pt idx="6666">
                  <c:v>0.17013</c:v>
                </c:pt>
                <c:pt idx="6667">
                  <c:v>0.17015</c:v>
                </c:pt>
                <c:pt idx="6668">
                  <c:v>0.17019000000000001</c:v>
                </c:pt>
                <c:pt idx="6669">
                  <c:v>0.17021</c:v>
                </c:pt>
                <c:pt idx="6670">
                  <c:v>0.17022999999999999</c:v>
                </c:pt>
                <c:pt idx="6671">
                  <c:v>0.17025999999999999</c:v>
                </c:pt>
                <c:pt idx="6672">
                  <c:v>0.17030000000000001</c:v>
                </c:pt>
                <c:pt idx="6673">
                  <c:v>0.17032</c:v>
                </c:pt>
                <c:pt idx="6674">
                  <c:v>0.17035</c:v>
                </c:pt>
                <c:pt idx="6675">
                  <c:v>0.17038</c:v>
                </c:pt>
                <c:pt idx="6676">
                  <c:v>0.1704</c:v>
                </c:pt>
                <c:pt idx="6677">
                  <c:v>0.17043</c:v>
                </c:pt>
                <c:pt idx="6678">
                  <c:v>0.17046</c:v>
                </c:pt>
                <c:pt idx="6679">
                  <c:v>0.17050000000000001</c:v>
                </c:pt>
                <c:pt idx="6680">
                  <c:v>0.17052</c:v>
                </c:pt>
                <c:pt idx="6681">
                  <c:v>0.17054</c:v>
                </c:pt>
                <c:pt idx="6682">
                  <c:v>0.17058000000000001</c:v>
                </c:pt>
                <c:pt idx="6683">
                  <c:v>0.1706</c:v>
                </c:pt>
                <c:pt idx="6684">
                  <c:v>0.17061999999999999</c:v>
                </c:pt>
                <c:pt idx="6685">
                  <c:v>0.17065</c:v>
                </c:pt>
                <c:pt idx="6686">
                  <c:v>0.17069000000000001</c:v>
                </c:pt>
                <c:pt idx="6687">
                  <c:v>0.17071</c:v>
                </c:pt>
                <c:pt idx="6688">
                  <c:v>0.17072999999999999</c:v>
                </c:pt>
                <c:pt idx="6689">
                  <c:v>0.17077000000000001</c:v>
                </c:pt>
                <c:pt idx="6690">
                  <c:v>0.17079</c:v>
                </c:pt>
                <c:pt idx="6691">
                  <c:v>0.17082</c:v>
                </c:pt>
                <c:pt idx="6692">
                  <c:v>0.17085</c:v>
                </c:pt>
                <c:pt idx="6693">
                  <c:v>0.17088</c:v>
                </c:pt>
                <c:pt idx="6694">
                  <c:v>0.17091000000000001</c:v>
                </c:pt>
                <c:pt idx="6695">
                  <c:v>0.17093</c:v>
                </c:pt>
                <c:pt idx="6696">
                  <c:v>0.17096</c:v>
                </c:pt>
                <c:pt idx="6697">
                  <c:v>0.17099</c:v>
                </c:pt>
                <c:pt idx="6698">
                  <c:v>0.17101</c:v>
                </c:pt>
                <c:pt idx="6699">
                  <c:v>0.17104</c:v>
                </c:pt>
                <c:pt idx="6700">
                  <c:v>0.17108000000000001</c:v>
                </c:pt>
                <c:pt idx="6701">
                  <c:v>0.17111000000000001</c:v>
                </c:pt>
                <c:pt idx="6702">
                  <c:v>0.17111999999999999</c:v>
                </c:pt>
                <c:pt idx="6703">
                  <c:v>0.17115</c:v>
                </c:pt>
                <c:pt idx="6704">
                  <c:v>0.17118</c:v>
                </c:pt>
                <c:pt idx="6705">
                  <c:v>0.17121</c:v>
                </c:pt>
                <c:pt idx="6706">
                  <c:v>0.17124</c:v>
                </c:pt>
                <c:pt idx="6707">
                  <c:v>0.17127000000000001</c:v>
                </c:pt>
                <c:pt idx="6708">
                  <c:v>0.17130000000000001</c:v>
                </c:pt>
                <c:pt idx="6709">
                  <c:v>0.17132</c:v>
                </c:pt>
                <c:pt idx="6710">
                  <c:v>0.17135</c:v>
                </c:pt>
                <c:pt idx="6711">
                  <c:v>0.17138</c:v>
                </c:pt>
                <c:pt idx="6712">
                  <c:v>0.1714</c:v>
                </c:pt>
                <c:pt idx="6713">
                  <c:v>0.17143</c:v>
                </c:pt>
                <c:pt idx="6714">
                  <c:v>0.17146</c:v>
                </c:pt>
                <c:pt idx="6715">
                  <c:v>0.17150000000000001</c:v>
                </c:pt>
                <c:pt idx="6716">
                  <c:v>0.17152000000000001</c:v>
                </c:pt>
                <c:pt idx="6717">
                  <c:v>0.17154</c:v>
                </c:pt>
                <c:pt idx="6718">
                  <c:v>0.17158000000000001</c:v>
                </c:pt>
                <c:pt idx="6719">
                  <c:v>0.1716</c:v>
                </c:pt>
                <c:pt idx="6720">
                  <c:v>0.17161999999999999</c:v>
                </c:pt>
                <c:pt idx="6721">
                  <c:v>0.17165</c:v>
                </c:pt>
                <c:pt idx="6722">
                  <c:v>0.17169000000000001</c:v>
                </c:pt>
                <c:pt idx="6723">
                  <c:v>0.17171</c:v>
                </c:pt>
                <c:pt idx="6724">
                  <c:v>0.17172999999999999</c:v>
                </c:pt>
                <c:pt idx="6725">
                  <c:v>0.17177000000000001</c:v>
                </c:pt>
                <c:pt idx="6726">
                  <c:v>0.17179</c:v>
                </c:pt>
                <c:pt idx="6727">
                  <c:v>0.17182</c:v>
                </c:pt>
                <c:pt idx="6728">
                  <c:v>0.17185</c:v>
                </c:pt>
                <c:pt idx="6729">
                  <c:v>0.17188000000000001</c:v>
                </c:pt>
                <c:pt idx="6730">
                  <c:v>0.17191000000000001</c:v>
                </c:pt>
                <c:pt idx="6731">
                  <c:v>0.17193</c:v>
                </c:pt>
                <c:pt idx="6732">
                  <c:v>0.17196</c:v>
                </c:pt>
                <c:pt idx="6733">
                  <c:v>0.17199</c:v>
                </c:pt>
                <c:pt idx="6734">
                  <c:v>0.17201</c:v>
                </c:pt>
                <c:pt idx="6735">
                  <c:v>0.17204</c:v>
                </c:pt>
                <c:pt idx="6736">
                  <c:v>0.17208000000000001</c:v>
                </c:pt>
                <c:pt idx="6737">
                  <c:v>0.1721</c:v>
                </c:pt>
                <c:pt idx="6738">
                  <c:v>0.17212</c:v>
                </c:pt>
                <c:pt idx="6739">
                  <c:v>0.17216000000000001</c:v>
                </c:pt>
                <c:pt idx="6740">
                  <c:v>0.17218</c:v>
                </c:pt>
                <c:pt idx="6741">
                  <c:v>0.17221</c:v>
                </c:pt>
                <c:pt idx="6742">
                  <c:v>0.17222999999999999</c:v>
                </c:pt>
                <c:pt idx="6743">
                  <c:v>0.17227000000000001</c:v>
                </c:pt>
                <c:pt idx="6744">
                  <c:v>0.17230000000000001</c:v>
                </c:pt>
                <c:pt idx="6745">
                  <c:v>0.17232</c:v>
                </c:pt>
                <c:pt idx="6746">
                  <c:v>0.17235</c:v>
                </c:pt>
                <c:pt idx="6747">
                  <c:v>0.17238000000000001</c:v>
                </c:pt>
                <c:pt idx="6748">
                  <c:v>0.1724</c:v>
                </c:pt>
                <c:pt idx="6749">
                  <c:v>0.17243</c:v>
                </c:pt>
                <c:pt idx="6750">
                  <c:v>0.17246</c:v>
                </c:pt>
                <c:pt idx="6751">
                  <c:v>0.17249</c:v>
                </c:pt>
                <c:pt idx="6752">
                  <c:v>0.17251</c:v>
                </c:pt>
                <c:pt idx="6753">
                  <c:v>0.17254</c:v>
                </c:pt>
                <c:pt idx="6754">
                  <c:v>0.17257</c:v>
                </c:pt>
                <c:pt idx="6755">
                  <c:v>0.1726</c:v>
                </c:pt>
                <c:pt idx="6756">
                  <c:v>0.17262</c:v>
                </c:pt>
                <c:pt idx="6757">
                  <c:v>0.17266000000000001</c:v>
                </c:pt>
                <c:pt idx="6758">
                  <c:v>0.17269000000000001</c:v>
                </c:pt>
                <c:pt idx="6759">
                  <c:v>0.17271</c:v>
                </c:pt>
                <c:pt idx="6760">
                  <c:v>0.17274</c:v>
                </c:pt>
                <c:pt idx="6761">
                  <c:v>0.17277000000000001</c:v>
                </c:pt>
                <c:pt idx="6762">
                  <c:v>0.17279</c:v>
                </c:pt>
                <c:pt idx="6763">
                  <c:v>0.17282</c:v>
                </c:pt>
                <c:pt idx="6764">
                  <c:v>0.17285</c:v>
                </c:pt>
                <c:pt idx="6765">
                  <c:v>0.17288000000000001</c:v>
                </c:pt>
                <c:pt idx="6766">
                  <c:v>0.17291000000000001</c:v>
                </c:pt>
                <c:pt idx="6767">
                  <c:v>0.17293</c:v>
                </c:pt>
                <c:pt idx="6768">
                  <c:v>0.17296</c:v>
                </c:pt>
                <c:pt idx="6769">
                  <c:v>0.17299</c:v>
                </c:pt>
                <c:pt idx="6770">
                  <c:v>0.17301</c:v>
                </c:pt>
                <c:pt idx="6771">
                  <c:v>0.17304</c:v>
                </c:pt>
                <c:pt idx="6772">
                  <c:v>0.17308000000000001</c:v>
                </c:pt>
                <c:pt idx="6773">
                  <c:v>0.1731</c:v>
                </c:pt>
                <c:pt idx="6774">
                  <c:v>0.17312</c:v>
                </c:pt>
                <c:pt idx="6775">
                  <c:v>0.17316000000000001</c:v>
                </c:pt>
                <c:pt idx="6776">
                  <c:v>0.17318</c:v>
                </c:pt>
                <c:pt idx="6777">
                  <c:v>0.17321</c:v>
                </c:pt>
                <c:pt idx="6778">
                  <c:v>0.17323</c:v>
                </c:pt>
                <c:pt idx="6779">
                  <c:v>0.17327000000000001</c:v>
                </c:pt>
                <c:pt idx="6780">
                  <c:v>0.17330000000000001</c:v>
                </c:pt>
                <c:pt idx="6781">
                  <c:v>0.17332</c:v>
                </c:pt>
                <c:pt idx="6782">
                  <c:v>0.17335</c:v>
                </c:pt>
                <c:pt idx="6783">
                  <c:v>0.17338000000000001</c:v>
                </c:pt>
                <c:pt idx="6784">
                  <c:v>0.1734</c:v>
                </c:pt>
                <c:pt idx="6785">
                  <c:v>0.17343</c:v>
                </c:pt>
                <c:pt idx="6786">
                  <c:v>0.17347000000000001</c:v>
                </c:pt>
                <c:pt idx="6787">
                  <c:v>0.17349000000000001</c:v>
                </c:pt>
                <c:pt idx="6788">
                  <c:v>0.17351</c:v>
                </c:pt>
                <c:pt idx="6789">
                  <c:v>0.17355000000000001</c:v>
                </c:pt>
                <c:pt idx="6790">
                  <c:v>0.17357</c:v>
                </c:pt>
                <c:pt idx="6791">
                  <c:v>0.1736</c:v>
                </c:pt>
                <c:pt idx="6792">
                  <c:v>0.17362</c:v>
                </c:pt>
                <c:pt idx="6793">
                  <c:v>0.17366000000000001</c:v>
                </c:pt>
                <c:pt idx="6794">
                  <c:v>0.17369000000000001</c:v>
                </c:pt>
                <c:pt idx="6795">
                  <c:v>0.17371</c:v>
                </c:pt>
                <c:pt idx="6796">
                  <c:v>0.17374000000000001</c:v>
                </c:pt>
                <c:pt idx="6797">
                  <c:v>0.17377000000000001</c:v>
                </c:pt>
                <c:pt idx="6798">
                  <c:v>0.17379</c:v>
                </c:pt>
                <c:pt idx="6799">
                  <c:v>0.17382</c:v>
                </c:pt>
                <c:pt idx="6800">
                  <c:v>0.17385</c:v>
                </c:pt>
                <c:pt idx="6801">
                  <c:v>0.17388000000000001</c:v>
                </c:pt>
                <c:pt idx="6802">
                  <c:v>0.1739</c:v>
                </c:pt>
                <c:pt idx="6803">
                  <c:v>0.17393</c:v>
                </c:pt>
                <c:pt idx="6804">
                  <c:v>0.17396</c:v>
                </c:pt>
                <c:pt idx="6805">
                  <c:v>0.17398</c:v>
                </c:pt>
                <c:pt idx="6806">
                  <c:v>0.17401</c:v>
                </c:pt>
                <c:pt idx="6807">
                  <c:v>0.17405000000000001</c:v>
                </c:pt>
                <c:pt idx="6808">
                  <c:v>0.17408000000000001</c:v>
                </c:pt>
                <c:pt idx="6809">
                  <c:v>0.1741</c:v>
                </c:pt>
                <c:pt idx="6810">
                  <c:v>0.17412</c:v>
                </c:pt>
                <c:pt idx="6811">
                  <c:v>0.17416000000000001</c:v>
                </c:pt>
                <c:pt idx="6812">
                  <c:v>0.17418</c:v>
                </c:pt>
                <c:pt idx="6813">
                  <c:v>0.17421</c:v>
                </c:pt>
                <c:pt idx="6814">
                  <c:v>0.17424000000000001</c:v>
                </c:pt>
                <c:pt idx="6815">
                  <c:v>0.17427000000000001</c:v>
                </c:pt>
                <c:pt idx="6816">
                  <c:v>0.17429</c:v>
                </c:pt>
                <c:pt idx="6817">
                  <c:v>0.17432</c:v>
                </c:pt>
                <c:pt idx="6818">
                  <c:v>0.17435</c:v>
                </c:pt>
                <c:pt idx="6819">
                  <c:v>0.17437</c:v>
                </c:pt>
                <c:pt idx="6820">
                  <c:v>0.1744</c:v>
                </c:pt>
                <c:pt idx="6821">
                  <c:v>0.17443</c:v>
                </c:pt>
                <c:pt idx="6822">
                  <c:v>0.17446999999999999</c:v>
                </c:pt>
                <c:pt idx="6823">
                  <c:v>0.17449000000000001</c:v>
                </c:pt>
                <c:pt idx="6824">
                  <c:v>0.17451</c:v>
                </c:pt>
                <c:pt idx="6825">
                  <c:v>0.17455000000000001</c:v>
                </c:pt>
                <c:pt idx="6826">
                  <c:v>0.17457</c:v>
                </c:pt>
                <c:pt idx="6827">
                  <c:v>0.17460000000000001</c:v>
                </c:pt>
                <c:pt idx="6828">
                  <c:v>0.17463000000000001</c:v>
                </c:pt>
                <c:pt idx="6829">
                  <c:v>0.17466000000000001</c:v>
                </c:pt>
                <c:pt idx="6830">
                  <c:v>0.17469000000000001</c:v>
                </c:pt>
                <c:pt idx="6831">
                  <c:v>0.17471</c:v>
                </c:pt>
                <c:pt idx="6832">
                  <c:v>0.17474000000000001</c:v>
                </c:pt>
                <c:pt idx="6833">
                  <c:v>0.17476</c:v>
                </c:pt>
                <c:pt idx="6834">
                  <c:v>0.17479</c:v>
                </c:pt>
                <c:pt idx="6835">
                  <c:v>0.17482</c:v>
                </c:pt>
                <c:pt idx="6836">
                  <c:v>0.17485999999999999</c:v>
                </c:pt>
                <c:pt idx="6837">
                  <c:v>0.17488000000000001</c:v>
                </c:pt>
                <c:pt idx="6838">
                  <c:v>0.1749</c:v>
                </c:pt>
                <c:pt idx="6839">
                  <c:v>0.17493</c:v>
                </c:pt>
                <c:pt idx="6840">
                  <c:v>0.17496</c:v>
                </c:pt>
                <c:pt idx="6841">
                  <c:v>0.17499000000000001</c:v>
                </c:pt>
                <c:pt idx="6842">
                  <c:v>0.17501</c:v>
                </c:pt>
                <c:pt idx="6843">
                  <c:v>0.17505000000000001</c:v>
                </c:pt>
                <c:pt idx="6844">
                  <c:v>0.17508000000000001</c:v>
                </c:pt>
                <c:pt idx="6845">
                  <c:v>0.17510000000000001</c:v>
                </c:pt>
                <c:pt idx="6846">
                  <c:v>0.17513000000000001</c:v>
                </c:pt>
                <c:pt idx="6847">
                  <c:v>0.17516000000000001</c:v>
                </c:pt>
                <c:pt idx="6848">
                  <c:v>0.17518</c:v>
                </c:pt>
                <c:pt idx="6849">
                  <c:v>0.17521</c:v>
                </c:pt>
                <c:pt idx="6850">
                  <c:v>0.17524000000000001</c:v>
                </c:pt>
                <c:pt idx="6851">
                  <c:v>0.17527000000000001</c:v>
                </c:pt>
                <c:pt idx="6852">
                  <c:v>0.17529</c:v>
                </c:pt>
                <c:pt idx="6853">
                  <c:v>0.17532</c:v>
                </c:pt>
                <c:pt idx="6854">
                  <c:v>0.17535000000000001</c:v>
                </c:pt>
                <c:pt idx="6855">
                  <c:v>0.17537</c:v>
                </c:pt>
                <c:pt idx="6856">
                  <c:v>0.1754</c:v>
                </c:pt>
                <c:pt idx="6857">
                  <c:v>0.17544000000000001</c:v>
                </c:pt>
                <c:pt idx="6858">
                  <c:v>0.17546999999999999</c:v>
                </c:pt>
                <c:pt idx="6859">
                  <c:v>0.17549000000000001</c:v>
                </c:pt>
                <c:pt idx="6860">
                  <c:v>0.17551</c:v>
                </c:pt>
                <c:pt idx="6861">
                  <c:v>0.17555000000000001</c:v>
                </c:pt>
                <c:pt idx="6862">
                  <c:v>0.17557</c:v>
                </c:pt>
                <c:pt idx="6863">
                  <c:v>0.17560000000000001</c:v>
                </c:pt>
                <c:pt idx="6864">
                  <c:v>0.17563000000000001</c:v>
                </c:pt>
                <c:pt idx="6865">
                  <c:v>0.17566000000000001</c:v>
                </c:pt>
                <c:pt idx="6866">
                  <c:v>0.17568</c:v>
                </c:pt>
                <c:pt idx="6867">
                  <c:v>0.17571000000000001</c:v>
                </c:pt>
                <c:pt idx="6868">
                  <c:v>0.17574000000000001</c:v>
                </c:pt>
                <c:pt idx="6869">
                  <c:v>0.17576</c:v>
                </c:pt>
                <c:pt idx="6870">
                  <c:v>0.17579</c:v>
                </c:pt>
                <c:pt idx="6871">
                  <c:v>0.17582</c:v>
                </c:pt>
                <c:pt idx="6872">
                  <c:v>0.17585999999999999</c:v>
                </c:pt>
                <c:pt idx="6873">
                  <c:v>0.17588000000000001</c:v>
                </c:pt>
                <c:pt idx="6874">
                  <c:v>0.1759</c:v>
                </c:pt>
                <c:pt idx="6875">
                  <c:v>0.17594000000000001</c:v>
                </c:pt>
                <c:pt idx="6876">
                  <c:v>0.17596000000000001</c:v>
                </c:pt>
                <c:pt idx="6877">
                  <c:v>0.17599000000000001</c:v>
                </c:pt>
                <c:pt idx="6878">
                  <c:v>0.17601</c:v>
                </c:pt>
                <c:pt idx="6879">
                  <c:v>0.17605000000000001</c:v>
                </c:pt>
                <c:pt idx="6880">
                  <c:v>0.17607</c:v>
                </c:pt>
                <c:pt idx="6881">
                  <c:v>0.17610000000000001</c:v>
                </c:pt>
                <c:pt idx="6882">
                  <c:v>0.17613000000000001</c:v>
                </c:pt>
                <c:pt idx="6883">
                  <c:v>0.17615</c:v>
                </c:pt>
                <c:pt idx="6884">
                  <c:v>0.17618</c:v>
                </c:pt>
                <c:pt idx="6885">
                  <c:v>0.17621000000000001</c:v>
                </c:pt>
                <c:pt idx="6886">
                  <c:v>0.17624000000000001</c:v>
                </c:pt>
                <c:pt idx="6887">
                  <c:v>0.17627000000000001</c:v>
                </c:pt>
                <c:pt idx="6888">
                  <c:v>0.17629</c:v>
                </c:pt>
                <c:pt idx="6889">
                  <c:v>0.17632</c:v>
                </c:pt>
                <c:pt idx="6890">
                  <c:v>0.17635000000000001</c:v>
                </c:pt>
                <c:pt idx="6891">
                  <c:v>0.17638000000000001</c:v>
                </c:pt>
                <c:pt idx="6892">
                  <c:v>0.1764</c:v>
                </c:pt>
                <c:pt idx="6893">
                  <c:v>0.17644000000000001</c:v>
                </c:pt>
                <c:pt idx="6894">
                  <c:v>0.17646000000000001</c:v>
                </c:pt>
                <c:pt idx="6895">
                  <c:v>0.17648</c:v>
                </c:pt>
                <c:pt idx="6896">
                  <c:v>0.17651</c:v>
                </c:pt>
                <c:pt idx="6897">
                  <c:v>0.17654</c:v>
                </c:pt>
                <c:pt idx="6898">
                  <c:v>0.17657</c:v>
                </c:pt>
                <c:pt idx="6899">
                  <c:v>0.17660000000000001</c:v>
                </c:pt>
                <c:pt idx="6900">
                  <c:v>0.17663000000000001</c:v>
                </c:pt>
                <c:pt idx="6901">
                  <c:v>0.17666000000000001</c:v>
                </c:pt>
                <c:pt idx="6902">
                  <c:v>0.17668</c:v>
                </c:pt>
                <c:pt idx="6903">
                  <c:v>0.17671000000000001</c:v>
                </c:pt>
                <c:pt idx="6904">
                  <c:v>0.17674000000000001</c:v>
                </c:pt>
                <c:pt idx="6905">
                  <c:v>0.17676</c:v>
                </c:pt>
                <c:pt idx="6906">
                  <c:v>0.17679</c:v>
                </c:pt>
                <c:pt idx="6907">
                  <c:v>0.17682</c:v>
                </c:pt>
                <c:pt idx="6908">
                  <c:v>0.17685000000000001</c:v>
                </c:pt>
                <c:pt idx="6909">
                  <c:v>0.17688000000000001</c:v>
                </c:pt>
                <c:pt idx="6910">
                  <c:v>0.1769</c:v>
                </c:pt>
                <c:pt idx="6911">
                  <c:v>0.17693999999999999</c:v>
                </c:pt>
                <c:pt idx="6912">
                  <c:v>0.17696000000000001</c:v>
                </c:pt>
                <c:pt idx="6913">
                  <c:v>0.17699000000000001</c:v>
                </c:pt>
                <c:pt idx="6914">
                  <c:v>0.17702000000000001</c:v>
                </c:pt>
                <c:pt idx="6915">
                  <c:v>0.17705000000000001</c:v>
                </c:pt>
                <c:pt idx="6916">
                  <c:v>0.17707000000000001</c:v>
                </c:pt>
                <c:pt idx="6917">
                  <c:v>0.17709</c:v>
                </c:pt>
                <c:pt idx="6918">
                  <c:v>0.17713000000000001</c:v>
                </c:pt>
                <c:pt idx="6919">
                  <c:v>0.17715</c:v>
                </c:pt>
                <c:pt idx="6920">
                  <c:v>0.17718</c:v>
                </c:pt>
                <c:pt idx="6921">
                  <c:v>0.17721000000000001</c:v>
                </c:pt>
                <c:pt idx="6922">
                  <c:v>0.17724000000000001</c:v>
                </c:pt>
                <c:pt idx="6923">
                  <c:v>0.17727000000000001</c:v>
                </c:pt>
                <c:pt idx="6924">
                  <c:v>0.17729</c:v>
                </c:pt>
                <c:pt idx="6925">
                  <c:v>0.17732999999999999</c:v>
                </c:pt>
                <c:pt idx="6926">
                  <c:v>0.17735000000000001</c:v>
                </c:pt>
                <c:pt idx="6927">
                  <c:v>0.17738000000000001</c:v>
                </c:pt>
                <c:pt idx="6928">
                  <c:v>0.1774</c:v>
                </c:pt>
                <c:pt idx="6929">
                  <c:v>0.17743999999999999</c:v>
                </c:pt>
                <c:pt idx="6930">
                  <c:v>0.17746000000000001</c:v>
                </c:pt>
                <c:pt idx="6931">
                  <c:v>0.17748</c:v>
                </c:pt>
                <c:pt idx="6932">
                  <c:v>0.17752000000000001</c:v>
                </c:pt>
                <c:pt idx="6933">
                  <c:v>0.17754</c:v>
                </c:pt>
                <c:pt idx="6934">
                  <c:v>0.17757000000000001</c:v>
                </c:pt>
                <c:pt idx="6935">
                  <c:v>0.17760000000000001</c:v>
                </c:pt>
                <c:pt idx="6936">
                  <c:v>0.17763000000000001</c:v>
                </c:pt>
                <c:pt idx="6937">
                  <c:v>0.17766000000000001</c:v>
                </c:pt>
                <c:pt idx="6938">
                  <c:v>0.17768</c:v>
                </c:pt>
                <c:pt idx="6939">
                  <c:v>0.17771000000000001</c:v>
                </c:pt>
                <c:pt idx="6940">
                  <c:v>0.17774000000000001</c:v>
                </c:pt>
                <c:pt idx="6941">
                  <c:v>0.17776</c:v>
                </c:pt>
                <c:pt idx="6942">
                  <c:v>0.17779</c:v>
                </c:pt>
                <c:pt idx="6943">
                  <c:v>0.17782999999999999</c:v>
                </c:pt>
                <c:pt idx="6944">
                  <c:v>0.17785000000000001</c:v>
                </c:pt>
                <c:pt idx="6945">
                  <c:v>0.17787</c:v>
                </c:pt>
                <c:pt idx="6946">
                  <c:v>0.17791000000000001</c:v>
                </c:pt>
                <c:pt idx="6947">
                  <c:v>0.17793</c:v>
                </c:pt>
                <c:pt idx="6948">
                  <c:v>0.17796000000000001</c:v>
                </c:pt>
                <c:pt idx="6949">
                  <c:v>0.17798</c:v>
                </c:pt>
                <c:pt idx="6950">
                  <c:v>0.17802000000000001</c:v>
                </c:pt>
                <c:pt idx="6951">
                  <c:v>0.17805000000000001</c:v>
                </c:pt>
                <c:pt idx="6952">
                  <c:v>0.17807000000000001</c:v>
                </c:pt>
                <c:pt idx="6953">
                  <c:v>0.17810000000000001</c:v>
                </c:pt>
                <c:pt idx="6954">
                  <c:v>0.17813000000000001</c:v>
                </c:pt>
                <c:pt idx="6955">
                  <c:v>0.17815</c:v>
                </c:pt>
                <c:pt idx="6956">
                  <c:v>0.17818000000000001</c:v>
                </c:pt>
                <c:pt idx="6957">
                  <c:v>0.17821000000000001</c:v>
                </c:pt>
                <c:pt idx="6958">
                  <c:v>0.17824000000000001</c:v>
                </c:pt>
                <c:pt idx="6959">
                  <c:v>0.17826</c:v>
                </c:pt>
                <c:pt idx="6960">
                  <c:v>0.17829</c:v>
                </c:pt>
                <c:pt idx="6961">
                  <c:v>0.17832000000000001</c:v>
                </c:pt>
                <c:pt idx="6962">
                  <c:v>0.17835000000000001</c:v>
                </c:pt>
                <c:pt idx="6963">
                  <c:v>0.17837</c:v>
                </c:pt>
                <c:pt idx="6964">
                  <c:v>0.17841000000000001</c:v>
                </c:pt>
                <c:pt idx="6965">
                  <c:v>0.17843999999999999</c:v>
                </c:pt>
                <c:pt idx="6966">
                  <c:v>0.17846000000000001</c:v>
                </c:pt>
                <c:pt idx="6967">
                  <c:v>0.17848</c:v>
                </c:pt>
                <c:pt idx="6968">
                  <c:v>0.17852000000000001</c:v>
                </c:pt>
                <c:pt idx="6969">
                  <c:v>0.17854</c:v>
                </c:pt>
                <c:pt idx="6970">
                  <c:v>0.17857000000000001</c:v>
                </c:pt>
                <c:pt idx="6971">
                  <c:v>0.17860000000000001</c:v>
                </c:pt>
                <c:pt idx="6972">
                  <c:v>0.17863000000000001</c:v>
                </c:pt>
                <c:pt idx="6973">
                  <c:v>0.17866000000000001</c:v>
                </c:pt>
                <c:pt idx="6974">
                  <c:v>0.17868000000000001</c:v>
                </c:pt>
                <c:pt idx="6975">
                  <c:v>0.17871000000000001</c:v>
                </c:pt>
                <c:pt idx="6976">
                  <c:v>0.17873</c:v>
                </c:pt>
                <c:pt idx="6977">
                  <c:v>0.17876</c:v>
                </c:pt>
                <c:pt idx="6978">
                  <c:v>0.17879</c:v>
                </c:pt>
                <c:pt idx="6979">
                  <c:v>0.17882999999999999</c:v>
                </c:pt>
                <c:pt idx="6980">
                  <c:v>0.17885000000000001</c:v>
                </c:pt>
                <c:pt idx="6981">
                  <c:v>0.17887</c:v>
                </c:pt>
                <c:pt idx="6982">
                  <c:v>0.17891000000000001</c:v>
                </c:pt>
                <c:pt idx="6983">
                  <c:v>0.17893000000000001</c:v>
                </c:pt>
                <c:pt idx="6984">
                  <c:v>0.17896000000000001</c:v>
                </c:pt>
                <c:pt idx="6985">
                  <c:v>0.17898</c:v>
                </c:pt>
                <c:pt idx="6986">
                  <c:v>0.17902000000000001</c:v>
                </c:pt>
                <c:pt idx="6987">
                  <c:v>0.17904999999999999</c:v>
                </c:pt>
                <c:pt idx="6988">
                  <c:v>0.17907000000000001</c:v>
                </c:pt>
                <c:pt idx="6989">
                  <c:v>0.17910000000000001</c:v>
                </c:pt>
                <c:pt idx="6990">
                  <c:v>0.17913000000000001</c:v>
                </c:pt>
                <c:pt idx="6991">
                  <c:v>0.17915</c:v>
                </c:pt>
                <c:pt idx="6992">
                  <c:v>0.17918000000000001</c:v>
                </c:pt>
                <c:pt idx="6993">
                  <c:v>0.17921999999999999</c:v>
                </c:pt>
                <c:pt idx="6994">
                  <c:v>0.17924000000000001</c:v>
                </c:pt>
                <c:pt idx="6995">
                  <c:v>0.17926</c:v>
                </c:pt>
                <c:pt idx="6996">
                  <c:v>0.17929</c:v>
                </c:pt>
                <c:pt idx="6997">
                  <c:v>0.17932000000000001</c:v>
                </c:pt>
                <c:pt idx="6998">
                  <c:v>0.17935000000000001</c:v>
                </c:pt>
                <c:pt idx="6999">
                  <c:v>0.17937</c:v>
                </c:pt>
                <c:pt idx="7000">
                  <c:v>0.17940999999999999</c:v>
                </c:pt>
                <c:pt idx="7001">
                  <c:v>0.17943999999999999</c:v>
                </c:pt>
                <c:pt idx="7002">
                  <c:v>0.17946000000000001</c:v>
                </c:pt>
                <c:pt idx="7003">
                  <c:v>0.17948</c:v>
                </c:pt>
                <c:pt idx="7004">
                  <c:v>0.17952000000000001</c:v>
                </c:pt>
                <c:pt idx="7005">
                  <c:v>0.17954000000000001</c:v>
                </c:pt>
                <c:pt idx="7006">
                  <c:v>0.17957000000000001</c:v>
                </c:pt>
                <c:pt idx="7007">
                  <c:v>0.17960000000000001</c:v>
                </c:pt>
                <c:pt idx="7008">
                  <c:v>0.17963000000000001</c:v>
                </c:pt>
                <c:pt idx="7009">
                  <c:v>0.17965</c:v>
                </c:pt>
                <c:pt idx="7010">
                  <c:v>0.17968000000000001</c:v>
                </c:pt>
                <c:pt idx="7011">
                  <c:v>0.17971000000000001</c:v>
                </c:pt>
                <c:pt idx="7012">
                  <c:v>0.17974000000000001</c:v>
                </c:pt>
                <c:pt idx="7013">
                  <c:v>0.17976</c:v>
                </c:pt>
                <c:pt idx="7014">
                  <c:v>0.17979000000000001</c:v>
                </c:pt>
                <c:pt idx="7015">
                  <c:v>0.17982999999999999</c:v>
                </c:pt>
                <c:pt idx="7016">
                  <c:v>0.17985000000000001</c:v>
                </c:pt>
                <c:pt idx="7017">
                  <c:v>0.17987</c:v>
                </c:pt>
                <c:pt idx="7018">
                  <c:v>0.17990999999999999</c:v>
                </c:pt>
                <c:pt idx="7019">
                  <c:v>0.17993000000000001</c:v>
                </c:pt>
                <c:pt idx="7020">
                  <c:v>0.17996000000000001</c:v>
                </c:pt>
                <c:pt idx="7021">
                  <c:v>0.17999000000000001</c:v>
                </c:pt>
                <c:pt idx="7022">
                  <c:v>0.18002000000000001</c:v>
                </c:pt>
                <c:pt idx="7023">
                  <c:v>0.18004999999999999</c:v>
                </c:pt>
                <c:pt idx="7024">
                  <c:v>0.18007000000000001</c:v>
                </c:pt>
                <c:pt idx="7025">
                  <c:v>0.18010000000000001</c:v>
                </c:pt>
                <c:pt idx="7026">
                  <c:v>0.18013000000000001</c:v>
                </c:pt>
                <c:pt idx="7027">
                  <c:v>0.18015</c:v>
                </c:pt>
                <c:pt idx="7028">
                  <c:v>0.18018000000000001</c:v>
                </c:pt>
                <c:pt idx="7029">
                  <c:v>0.18021999999999999</c:v>
                </c:pt>
                <c:pt idx="7030">
                  <c:v>0.18024000000000001</c:v>
                </c:pt>
                <c:pt idx="7031">
                  <c:v>0.18026</c:v>
                </c:pt>
                <c:pt idx="7032">
                  <c:v>0.18029999999999999</c:v>
                </c:pt>
                <c:pt idx="7033">
                  <c:v>0.18032000000000001</c:v>
                </c:pt>
                <c:pt idx="7034">
                  <c:v>0.18035000000000001</c:v>
                </c:pt>
                <c:pt idx="7035">
                  <c:v>0.18037</c:v>
                </c:pt>
                <c:pt idx="7036">
                  <c:v>0.18040999999999999</c:v>
                </c:pt>
                <c:pt idx="7037">
                  <c:v>0.18043999999999999</c:v>
                </c:pt>
                <c:pt idx="7038">
                  <c:v>0.18046000000000001</c:v>
                </c:pt>
                <c:pt idx="7039">
                  <c:v>0.18049000000000001</c:v>
                </c:pt>
                <c:pt idx="7040">
                  <c:v>0.18051</c:v>
                </c:pt>
                <c:pt idx="7041">
                  <c:v>0.18054000000000001</c:v>
                </c:pt>
                <c:pt idx="7042">
                  <c:v>0.18057000000000001</c:v>
                </c:pt>
                <c:pt idx="7043">
                  <c:v>0.18060999999999999</c:v>
                </c:pt>
                <c:pt idx="7044">
                  <c:v>0.18063000000000001</c:v>
                </c:pt>
                <c:pt idx="7045">
                  <c:v>0.18065000000000001</c:v>
                </c:pt>
                <c:pt idx="7046">
                  <c:v>0.18068000000000001</c:v>
                </c:pt>
                <c:pt idx="7047">
                  <c:v>0.18071000000000001</c:v>
                </c:pt>
                <c:pt idx="7048">
                  <c:v>0.18074000000000001</c:v>
                </c:pt>
                <c:pt idx="7049">
                  <c:v>0.18076</c:v>
                </c:pt>
                <c:pt idx="7050">
                  <c:v>0.18079999999999999</c:v>
                </c:pt>
                <c:pt idx="7051">
                  <c:v>0.18082999999999999</c:v>
                </c:pt>
                <c:pt idx="7052">
                  <c:v>0.18085000000000001</c:v>
                </c:pt>
                <c:pt idx="7053">
                  <c:v>0.18088000000000001</c:v>
                </c:pt>
                <c:pt idx="7054">
                  <c:v>0.18090999999999999</c:v>
                </c:pt>
                <c:pt idx="7055">
                  <c:v>0.18093000000000001</c:v>
                </c:pt>
                <c:pt idx="7056">
                  <c:v>0.18096000000000001</c:v>
                </c:pt>
                <c:pt idx="7057">
                  <c:v>0.18099000000000001</c:v>
                </c:pt>
                <c:pt idx="7058">
                  <c:v>0.18101999999999999</c:v>
                </c:pt>
                <c:pt idx="7059">
                  <c:v>0.18104000000000001</c:v>
                </c:pt>
                <c:pt idx="7060">
                  <c:v>0.18107000000000001</c:v>
                </c:pt>
                <c:pt idx="7061">
                  <c:v>0.18110000000000001</c:v>
                </c:pt>
                <c:pt idx="7062">
                  <c:v>0.18113000000000001</c:v>
                </c:pt>
                <c:pt idx="7063">
                  <c:v>0.18115000000000001</c:v>
                </c:pt>
                <c:pt idx="7064">
                  <c:v>0.18118000000000001</c:v>
                </c:pt>
                <c:pt idx="7065">
                  <c:v>0.18121999999999999</c:v>
                </c:pt>
                <c:pt idx="7066">
                  <c:v>0.18124000000000001</c:v>
                </c:pt>
                <c:pt idx="7067">
                  <c:v>0.18126</c:v>
                </c:pt>
                <c:pt idx="7068">
                  <c:v>0.18129999999999999</c:v>
                </c:pt>
                <c:pt idx="7069">
                  <c:v>0.18132000000000001</c:v>
                </c:pt>
                <c:pt idx="7070">
                  <c:v>0.18135000000000001</c:v>
                </c:pt>
                <c:pt idx="7071">
                  <c:v>0.18138000000000001</c:v>
                </c:pt>
                <c:pt idx="7072">
                  <c:v>0.18140999999999999</c:v>
                </c:pt>
                <c:pt idx="7073">
                  <c:v>0.18143000000000001</c:v>
                </c:pt>
                <c:pt idx="7074">
                  <c:v>0.18145</c:v>
                </c:pt>
                <c:pt idx="7075">
                  <c:v>0.18149000000000001</c:v>
                </c:pt>
                <c:pt idx="7076">
                  <c:v>0.18151</c:v>
                </c:pt>
                <c:pt idx="7077">
                  <c:v>0.18154000000000001</c:v>
                </c:pt>
                <c:pt idx="7078">
                  <c:v>0.18157000000000001</c:v>
                </c:pt>
                <c:pt idx="7079">
                  <c:v>0.18160999999999999</c:v>
                </c:pt>
                <c:pt idx="7080">
                  <c:v>0.18163000000000001</c:v>
                </c:pt>
                <c:pt idx="7081">
                  <c:v>0.18165000000000001</c:v>
                </c:pt>
                <c:pt idx="7082">
                  <c:v>0.18168999999999999</c:v>
                </c:pt>
                <c:pt idx="7083">
                  <c:v>0.18171000000000001</c:v>
                </c:pt>
                <c:pt idx="7084">
                  <c:v>0.18174000000000001</c:v>
                </c:pt>
                <c:pt idx="7085">
                  <c:v>0.18176</c:v>
                </c:pt>
                <c:pt idx="7086">
                  <c:v>0.18179999999999999</c:v>
                </c:pt>
                <c:pt idx="7087">
                  <c:v>0.18182999999999999</c:v>
                </c:pt>
                <c:pt idx="7088">
                  <c:v>0.18184</c:v>
                </c:pt>
                <c:pt idx="7089">
                  <c:v>0.18187999999999999</c:v>
                </c:pt>
                <c:pt idx="7090">
                  <c:v>0.18190000000000001</c:v>
                </c:pt>
                <c:pt idx="7091">
                  <c:v>0.18193000000000001</c:v>
                </c:pt>
                <c:pt idx="7092">
                  <c:v>0.18196000000000001</c:v>
                </c:pt>
                <c:pt idx="7093">
                  <c:v>0.182</c:v>
                </c:pt>
                <c:pt idx="7094">
                  <c:v>0.18201999999999999</c:v>
                </c:pt>
                <c:pt idx="7095">
                  <c:v>0.18204000000000001</c:v>
                </c:pt>
                <c:pt idx="7096">
                  <c:v>0.18207000000000001</c:v>
                </c:pt>
                <c:pt idx="7097">
                  <c:v>0.18210000000000001</c:v>
                </c:pt>
                <c:pt idx="7098">
                  <c:v>0.18212999999999999</c:v>
                </c:pt>
                <c:pt idx="7099">
                  <c:v>0.18215000000000001</c:v>
                </c:pt>
                <c:pt idx="7100">
                  <c:v>0.18218999999999999</c:v>
                </c:pt>
                <c:pt idx="7101">
                  <c:v>0.18221999999999999</c:v>
                </c:pt>
                <c:pt idx="7102">
                  <c:v>0.18224000000000001</c:v>
                </c:pt>
                <c:pt idx="7103">
                  <c:v>0.18226000000000001</c:v>
                </c:pt>
                <c:pt idx="7104">
                  <c:v>0.18229999999999999</c:v>
                </c:pt>
                <c:pt idx="7105">
                  <c:v>0.18232000000000001</c:v>
                </c:pt>
                <c:pt idx="7106">
                  <c:v>0.18235000000000001</c:v>
                </c:pt>
                <c:pt idx="7107">
                  <c:v>0.18237999999999999</c:v>
                </c:pt>
                <c:pt idx="7108">
                  <c:v>0.18240999999999999</c:v>
                </c:pt>
                <c:pt idx="7109">
                  <c:v>0.18243000000000001</c:v>
                </c:pt>
                <c:pt idx="7110">
                  <c:v>0.18246000000000001</c:v>
                </c:pt>
                <c:pt idx="7111">
                  <c:v>0.18249000000000001</c:v>
                </c:pt>
                <c:pt idx="7112">
                  <c:v>0.18251000000000001</c:v>
                </c:pt>
                <c:pt idx="7113">
                  <c:v>0.18254000000000001</c:v>
                </c:pt>
                <c:pt idx="7114">
                  <c:v>0.18257000000000001</c:v>
                </c:pt>
                <c:pt idx="7115">
                  <c:v>0.18260000000000001</c:v>
                </c:pt>
                <c:pt idx="7116">
                  <c:v>0.18262999999999999</c:v>
                </c:pt>
                <c:pt idx="7117">
                  <c:v>0.18265000000000001</c:v>
                </c:pt>
                <c:pt idx="7118">
                  <c:v>0.18268999999999999</c:v>
                </c:pt>
                <c:pt idx="7119">
                  <c:v>0.18271000000000001</c:v>
                </c:pt>
                <c:pt idx="7120">
                  <c:v>0.18274000000000001</c:v>
                </c:pt>
                <c:pt idx="7121">
                  <c:v>0.18276000000000001</c:v>
                </c:pt>
                <c:pt idx="7122">
                  <c:v>0.18279999999999999</c:v>
                </c:pt>
                <c:pt idx="7123">
                  <c:v>0.18282000000000001</c:v>
                </c:pt>
                <c:pt idx="7124">
                  <c:v>0.18285000000000001</c:v>
                </c:pt>
                <c:pt idx="7125">
                  <c:v>0.18287999999999999</c:v>
                </c:pt>
                <c:pt idx="7126">
                  <c:v>0.18290000000000001</c:v>
                </c:pt>
                <c:pt idx="7127">
                  <c:v>0.18293000000000001</c:v>
                </c:pt>
                <c:pt idx="7128">
                  <c:v>0.18296000000000001</c:v>
                </c:pt>
                <c:pt idx="7129">
                  <c:v>0.183</c:v>
                </c:pt>
                <c:pt idx="7130">
                  <c:v>0.18301999999999999</c:v>
                </c:pt>
                <c:pt idx="7131">
                  <c:v>0.18304000000000001</c:v>
                </c:pt>
                <c:pt idx="7132">
                  <c:v>0.18307000000000001</c:v>
                </c:pt>
                <c:pt idx="7133">
                  <c:v>0.18310000000000001</c:v>
                </c:pt>
                <c:pt idx="7134">
                  <c:v>0.18312</c:v>
                </c:pt>
                <c:pt idx="7135">
                  <c:v>0.18315000000000001</c:v>
                </c:pt>
                <c:pt idx="7136">
                  <c:v>0.18318999999999999</c:v>
                </c:pt>
                <c:pt idx="7137">
                  <c:v>0.18321000000000001</c:v>
                </c:pt>
                <c:pt idx="7138">
                  <c:v>0.18323</c:v>
                </c:pt>
                <c:pt idx="7139">
                  <c:v>0.18326999999999999</c:v>
                </c:pt>
                <c:pt idx="7140">
                  <c:v>0.18329000000000001</c:v>
                </c:pt>
                <c:pt idx="7141">
                  <c:v>0.18332000000000001</c:v>
                </c:pt>
                <c:pt idx="7142">
                  <c:v>0.18335000000000001</c:v>
                </c:pt>
                <c:pt idx="7143">
                  <c:v>0.18337999999999999</c:v>
                </c:pt>
                <c:pt idx="7144">
                  <c:v>0.18340999999999999</c:v>
                </c:pt>
                <c:pt idx="7145">
                  <c:v>0.18343000000000001</c:v>
                </c:pt>
                <c:pt idx="7146">
                  <c:v>0.18346000000000001</c:v>
                </c:pt>
                <c:pt idx="7147">
                  <c:v>0.18348999999999999</c:v>
                </c:pt>
                <c:pt idx="7148">
                  <c:v>0.18351000000000001</c:v>
                </c:pt>
                <c:pt idx="7149">
                  <c:v>0.18354000000000001</c:v>
                </c:pt>
                <c:pt idx="7150">
                  <c:v>0.18357999999999999</c:v>
                </c:pt>
                <c:pt idx="7151">
                  <c:v>0.18361</c:v>
                </c:pt>
                <c:pt idx="7152">
                  <c:v>0.18362000000000001</c:v>
                </c:pt>
                <c:pt idx="7153">
                  <c:v>0.18365000000000001</c:v>
                </c:pt>
                <c:pt idx="7154">
                  <c:v>0.18368000000000001</c:v>
                </c:pt>
                <c:pt idx="7155">
                  <c:v>0.18371000000000001</c:v>
                </c:pt>
                <c:pt idx="7156">
                  <c:v>0.18373999999999999</c:v>
                </c:pt>
                <c:pt idx="7157">
                  <c:v>0.18376999999999999</c:v>
                </c:pt>
                <c:pt idx="7158">
                  <c:v>0.18379999999999999</c:v>
                </c:pt>
                <c:pt idx="7159">
                  <c:v>0.18382000000000001</c:v>
                </c:pt>
                <c:pt idx="7160">
                  <c:v>0.18385000000000001</c:v>
                </c:pt>
                <c:pt idx="7161">
                  <c:v>0.18387999999999999</c:v>
                </c:pt>
                <c:pt idx="7162">
                  <c:v>0.18390000000000001</c:v>
                </c:pt>
                <c:pt idx="7163">
                  <c:v>0.18393000000000001</c:v>
                </c:pt>
                <c:pt idx="7164">
                  <c:v>0.18396000000000001</c:v>
                </c:pt>
                <c:pt idx="7165">
                  <c:v>0.184</c:v>
                </c:pt>
                <c:pt idx="7166">
                  <c:v>0.18401999999999999</c:v>
                </c:pt>
                <c:pt idx="7167">
                  <c:v>0.18404000000000001</c:v>
                </c:pt>
                <c:pt idx="7168">
                  <c:v>0.18407999999999999</c:v>
                </c:pt>
                <c:pt idx="7169">
                  <c:v>0.18410000000000001</c:v>
                </c:pt>
                <c:pt idx="7170">
                  <c:v>0.18412000000000001</c:v>
                </c:pt>
                <c:pt idx="7171">
                  <c:v>0.18415000000000001</c:v>
                </c:pt>
                <c:pt idx="7172">
                  <c:v>0.18418999999999999</c:v>
                </c:pt>
                <c:pt idx="7173">
                  <c:v>0.18421000000000001</c:v>
                </c:pt>
                <c:pt idx="7174">
                  <c:v>0.18423</c:v>
                </c:pt>
                <c:pt idx="7175">
                  <c:v>0.18426999999999999</c:v>
                </c:pt>
                <c:pt idx="7176">
                  <c:v>0.18429000000000001</c:v>
                </c:pt>
                <c:pt idx="7177">
                  <c:v>0.18432000000000001</c:v>
                </c:pt>
                <c:pt idx="7178">
                  <c:v>0.18435000000000001</c:v>
                </c:pt>
                <c:pt idx="7179">
                  <c:v>0.18437999999999999</c:v>
                </c:pt>
                <c:pt idx="7180">
                  <c:v>0.18440999999999999</c:v>
                </c:pt>
                <c:pt idx="7181">
                  <c:v>0.18443000000000001</c:v>
                </c:pt>
                <c:pt idx="7182">
                  <c:v>0.18446000000000001</c:v>
                </c:pt>
                <c:pt idx="7183">
                  <c:v>0.18448999999999999</c:v>
                </c:pt>
                <c:pt idx="7184">
                  <c:v>0.18451000000000001</c:v>
                </c:pt>
                <c:pt idx="7185">
                  <c:v>0.18454000000000001</c:v>
                </c:pt>
                <c:pt idx="7186">
                  <c:v>0.18457999999999999</c:v>
                </c:pt>
                <c:pt idx="7187">
                  <c:v>0.18459999999999999</c:v>
                </c:pt>
                <c:pt idx="7188">
                  <c:v>0.18462000000000001</c:v>
                </c:pt>
                <c:pt idx="7189">
                  <c:v>0.18465999999999999</c:v>
                </c:pt>
                <c:pt idx="7190">
                  <c:v>0.18468000000000001</c:v>
                </c:pt>
                <c:pt idx="7191">
                  <c:v>0.18471000000000001</c:v>
                </c:pt>
                <c:pt idx="7192">
                  <c:v>0.18473000000000001</c:v>
                </c:pt>
                <c:pt idx="7193">
                  <c:v>0.18476999999999999</c:v>
                </c:pt>
                <c:pt idx="7194">
                  <c:v>0.18479999999999999</c:v>
                </c:pt>
                <c:pt idx="7195">
                  <c:v>0.18482000000000001</c:v>
                </c:pt>
                <c:pt idx="7196">
                  <c:v>0.18484999999999999</c:v>
                </c:pt>
                <c:pt idx="7197">
                  <c:v>0.18487999999999999</c:v>
                </c:pt>
                <c:pt idx="7198">
                  <c:v>0.18490000000000001</c:v>
                </c:pt>
                <c:pt idx="7199">
                  <c:v>0.18493000000000001</c:v>
                </c:pt>
                <c:pt idx="7200">
                  <c:v>0.18496000000000001</c:v>
                </c:pt>
                <c:pt idx="7201">
                  <c:v>0.18498999999999999</c:v>
                </c:pt>
                <c:pt idx="7202">
                  <c:v>0.18501000000000001</c:v>
                </c:pt>
                <c:pt idx="7203">
                  <c:v>0.18504000000000001</c:v>
                </c:pt>
                <c:pt idx="7204">
                  <c:v>0.18507000000000001</c:v>
                </c:pt>
                <c:pt idx="7205">
                  <c:v>0.18509999999999999</c:v>
                </c:pt>
                <c:pt idx="7206">
                  <c:v>0.18512000000000001</c:v>
                </c:pt>
                <c:pt idx="7207">
                  <c:v>0.18515999999999999</c:v>
                </c:pt>
                <c:pt idx="7208">
                  <c:v>0.18518999999999999</c:v>
                </c:pt>
                <c:pt idx="7209">
                  <c:v>0.18521000000000001</c:v>
                </c:pt>
                <c:pt idx="7210">
                  <c:v>0.18523999999999999</c:v>
                </c:pt>
                <c:pt idx="7211">
                  <c:v>0.18526999999999999</c:v>
                </c:pt>
                <c:pt idx="7212">
                  <c:v>0.18529000000000001</c:v>
                </c:pt>
                <c:pt idx="7213">
                  <c:v>0.18532000000000001</c:v>
                </c:pt>
                <c:pt idx="7214">
                  <c:v>0.18534999999999999</c:v>
                </c:pt>
                <c:pt idx="7215">
                  <c:v>0.18537999999999999</c:v>
                </c:pt>
                <c:pt idx="7216">
                  <c:v>0.18540999999999999</c:v>
                </c:pt>
                <c:pt idx="7217">
                  <c:v>0.18543000000000001</c:v>
                </c:pt>
                <c:pt idx="7218">
                  <c:v>0.18546000000000001</c:v>
                </c:pt>
                <c:pt idx="7219">
                  <c:v>0.18548999999999999</c:v>
                </c:pt>
                <c:pt idx="7220">
                  <c:v>0.18551000000000001</c:v>
                </c:pt>
                <c:pt idx="7221">
                  <c:v>0.18554000000000001</c:v>
                </c:pt>
                <c:pt idx="7222">
                  <c:v>0.18557999999999999</c:v>
                </c:pt>
                <c:pt idx="7223">
                  <c:v>0.18559999999999999</c:v>
                </c:pt>
                <c:pt idx="7224">
                  <c:v>0.18562000000000001</c:v>
                </c:pt>
                <c:pt idx="7225">
                  <c:v>0.18565999999999999</c:v>
                </c:pt>
                <c:pt idx="7226">
                  <c:v>0.18568000000000001</c:v>
                </c:pt>
                <c:pt idx="7227">
                  <c:v>0.18570999999999999</c:v>
                </c:pt>
                <c:pt idx="7228">
                  <c:v>0.18573000000000001</c:v>
                </c:pt>
                <c:pt idx="7229">
                  <c:v>0.18576999999999999</c:v>
                </c:pt>
                <c:pt idx="7230">
                  <c:v>0.18579999999999999</c:v>
                </c:pt>
                <c:pt idx="7231">
                  <c:v>0.18582000000000001</c:v>
                </c:pt>
                <c:pt idx="7232">
                  <c:v>0.18584999999999999</c:v>
                </c:pt>
                <c:pt idx="7233">
                  <c:v>0.18587999999999999</c:v>
                </c:pt>
                <c:pt idx="7234">
                  <c:v>0.18590000000000001</c:v>
                </c:pt>
                <c:pt idx="7235">
                  <c:v>0.18593000000000001</c:v>
                </c:pt>
                <c:pt idx="7236">
                  <c:v>0.18597</c:v>
                </c:pt>
                <c:pt idx="7237">
                  <c:v>0.18598999999999999</c:v>
                </c:pt>
                <c:pt idx="7238">
                  <c:v>0.18601000000000001</c:v>
                </c:pt>
                <c:pt idx="7239">
                  <c:v>0.18604999999999999</c:v>
                </c:pt>
                <c:pt idx="7240">
                  <c:v>0.18607000000000001</c:v>
                </c:pt>
                <c:pt idx="7241">
                  <c:v>0.18609999999999999</c:v>
                </c:pt>
                <c:pt idx="7242">
                  <c:v>0.18612000000000001</c:v>
                </c:pt>
                <c:pt idx="7243">
                  <c:v>0.18615999999999999</c:v>
                </c:pt>
                <c:pt idx="7244">
                  <c:v>0.18618999999999999</c:v>
                </c:pt>
                <c:pt idx="7245">
                  <c:v>0.18620999999999999</c:v>
                </c:pt>
                <c:pt idx="7246">
                  <c:v>0.18623999999999999</c:v>
                </c:pt>
                <c:pt idx="7247">
                  <c:v>0.18626999999999999</c:v>
                </c:pt>
                <c:pt idx="7248">
                  <c:v>0.18629000000000001</c:v>
                </c:pt>
                <c:pt idx="7249">
                  <c:v>0.18632000000000001</c:v>
                </c:pt>
                <c:pt idx="7250">
                  <c:v>0.18634999999999999</c:v>
                </c:pt>
                <c:pt idx="7251">
                  <c:v>0.18637999999999999</c:v>
                </c:pt>
                <c:pt idx="7252">
                  <c:v>0.18640000000000001</c:v>
                </c:pt>
                <c:pt idx="7253">
                  <c:v>0.18643000000000001</c:v>
                </c:pt>
                <c:pt idx="7254">
                  <c:v>0.18645999999999999</c:v>
                </c:pt>
                <c:pt idx="7255">
                  <c:v>0.18648000000000001</c:v>
                </c:pt>
                <c:pt idx="7256">
                  <c:v>0.18651000000000001</c:v>
                </c:pt>
                <c:pt idx="7257">
                  <c:v>0.18654999999999999</c:v>
                </c:pt>
                <c:pt idx="7258">
                  <c:v>0.18658</c:v>
                </c:pt>
                <c:pt idx="7259">
                  <c:v>0.18659999999999999</c:v>
                </c:pt>
                <c:pt idx="7260">
                  <c:v>0.18662000000000001</c:v>
                </c:pt>
                <c:pt idx="7261">
                  <c:v>0.18665999999999999</c:v>
                </c:pt>
                <c:pt idx="7262">
                  <c:v>0.18668000000000001</c:v>
                </c:pt>
                <c:pt idx="7263">
                  <c:v>0.18670999999999999</c:v>
                </c:pt>
                <c:pt idx="7264">
                  <c:v>0.18673999999999999</c:v>
                </c:pt>
                <c:pt idx="7265">
                  <c:v>0.18676999999999999</c:v>
                </c:pt>
                <c:pt idx="7266">
                  <c:v>0.18679000000000001</c:v>
                </c:pt>
                <c:pt idx="7267">
                  <c:v>0.18682000000000001</c:v>
                </c:pt>
                <c:pt idx="7268">
                  <c:v>0.18684999999999999</c:v>
                </c:pt>
                <c:pt idx="7269">
                  <c:v>0.18687000000000001</c:v>
                </c:pt>
                <c:pt idx="7270">
                  <c:v>0.18690000000000001</c:v>
                </c:pt>
                <c:pt idx="7271">
                  <c:v>0.18693000000000001</c:v>
                </c:pt>
                <c:pt idx="7272">
                  <c:v>0.18697</c:v>
                </c:pt>
                <c:pt idx="7273">
                  <c:v>0.18698999999999999</c:v>
                </c:pt>
                <c:pt idx="7274">
                  <c:v>0.18701000000000001</c:v>
                </c:pt>
                <c:pt idx="7275">
                  <c:v>0.18704999999999999</c:v>
                </c:pt>
                <c:pt idx="7276">
                  <c:v>0.18706999999999999</c:v>
                </c:pt>
                <c:pt idx="7277">
                  <c:v>0.18709999999999999</c:v>
                </c:pt>
                <c:pt idx="7278">
                  <c:v>0.18712999999999999</c:v>
                </c:pt>
                <c:pt idx="7279">
                  <c:v>0.18715999999999999</c:v>
                </c:pt>
                <c:pt idx="7280">
                  <c:v>0.18719</c:v>
                </c:pt>
                <c:pt idx="7281">
                  <c:v>0.18720999999999999</c:v>
                </c:pt>
                <c:pt idx="7282">
                  <c:v>0.18723999999999999</c:v>
                </c:pt>
                <c:pt idx="7283">
                  <c:v>0.18726000000000001</c:v>
                </c:pt>
                <c:pt idx="7284">
                  <c:v>0.18729000000000001</c:v>
                </c:pt>
                <c:pt idx="7285">
                  <c:v>0.18731999999999999</c:v>
                </c:pt>
                <c:pt idx="7286">
                  <c:v>0.18736</c:v>
                </c:pt>
                <c:pt idx="7287">
                  <c:v>0.18737999999999999</c:v>
                </c:pt>
                <c:pt idx="7288">
                  <c:v>0.18740000000000001</c:v>
                </c:pt>
                <c:pt idx="7289">
                  <c:v>0.18743000000000001</c:v>
                </c:pt>
                <c:pt idx="7290">
                  <c:v>0.18745999999999999</c:v>
                </c:pt>
                <c:pt idx="7291">
                  <c:v>0.18748000000000001</c:v>
                </c:pt>
                <c:pt idx="7292">
                  <c:v>0.18751000000000001</c:v>
                </c:pt>
                <c:pt idx="7293">
                  <c:v>0.18754999999999999</c:v>
                </c:pt>
                <c:pt idx="7294">
                  <c:v>0.18758</c:v>
                </c:pt>
                <c:pt idx="7295">
                  <c:v>0.18759999999999999</c:v>
                </c:pt>
                <c:pt idx="7296">
                  <c:v>0.18762999999999999</c:v>
                </c:pt>
                <c:pt idx="7297">
                  <c:v>0.18765999999999999</c:v>
                </c:pt>
                <c:pt idx="7298">
                  <c:v>0.18768000000000001</c:v>
                </c:pt>
                <c:pt idx="7299">
                  <c:v>0.18770999999999999</c:v>
                </c:pt>
                <c:pt idx="7300">
                  <c:v>0.18773999999999999</c:v>
                </c:pt>
                <c:pt idx="7301">
                  <c:v>0.18776999999999999</c:v>
                </c:pt>
                <c:pt idx="7302">
                  <c:v>0.18779000000000001</c:v>
                </c:pt>
                <c:pt idx="7303">
                  <c:v>0.18781999999999999</c:v>
                </c:pt>
                <c:pt idx="7304">
                  <c:v>0.18784999999999999</c:v>
                </c:pt>
                <c:pt idx="7305">
                  <c:v>0.18787000000000001</c:v>
                </c:pt>
                <c:pt idx="7306">
                  <c:v>0.18790000000000001</c:v>
                </c:pt>
                <c:pt idx="7307">
                  <c:v>0.18794</c:v>
                </c:pt>
                <c:pt idx="7308">
                  <c:v>0.18797</c:v>
                </c:pt>
                <c:pt idx="7309">
                  <c:v>0.18798999999999999</c:v>
                </c:pt>
                <c:pt idx="7310">
                  <c:v>0.18801000000000001</c:v>
                </c:pt>
                <c:pt idx="7311">
                  <c:v>0.18804999999999999</c:v>
                </c:pt>
                <c:pt idx="7312">
                  <c:v>0.18806999999999999</c:v>
                </c:pt>
                <c:pt idx="7313">
                  <c:v>0.18809999999999999</c:v>
                </c:pt>
                <c:pt idx="7314">
                  <c:v>0.18812999999999999</c:v>
                </c:pt>
                <c:pt idx="7315">
                  <c:v>0.18815999999999999</c:v>
                </c:pt>
                <c:pt idx="7316">
                  <c:v>0.18817999999999999</c:v>
                </c:pt>
                <c:pt idx="7317">
                  <c:v>0.18820999999999999</c:v>
                </c:pt>
                <c:pt idx="7318">
                  <c:v>0.18823999999999999</c:v>
                </c:pt>
                <c:pt idx="7319">
                  <c:v>0.18826000000000001</c:v>
                </c:pt>
                <c:pt idx="7320">
                  <c:v>0.18829000000000001</c:v>
                </c:pt>
                <c:pt idx="7321">
                  <c:v>0.18831999999999999</c:v>
                </c:pt>
                <c:pt idx="7322">
                  <c:v>0.18836</c:v>
                </c:pt>
                <c:pt idx="7323">
                  <c:v>0.18837999999999999</c:v>
                </c:pt>
                <c:pt idx="7324">
                  <c:v>0.18840000000000001</c:v>
                </c:pt>
                <c:pt idx="7325">
                  <c:v>0.18844</c:v>
                </c:pt>
                <c:pt idx="7326">
                  <c:v>0.18845999999999999</c:v>
                </c:pt>
                <c:pt idx="7327">
                  <c:v>0.18848999999999999</c:v>
                </c:pt>
                <c:pt idx="7328">
                  <c:v>0.18851000000000001</c:v>
                </c:pt>
                <c:pt idx="7329">
                  <c:v>0.18855</c:v>
                </c:pt>
                <c:pt idx="7330">
                  <c:v>0.18856999999999999</c:v>
                </c:pt>
                <c:pt idx="7331">
                  <c:v>0.18859000000000001</c:v>
                </c:pt>
                <c:pt idx="7332">
                  <c:v>0.18862999999999999</c:v>
                </c:pt>
                <c:pt idx="7333">
                  <c:v>0.18865000000000001</c:v>
                </c:pt>
                <c:pt idx="7334">
                  <c:v>0.18867999999999999</c:v>
                </c:pt>
                <c:pt idx="7335">
                  <c:v>0.18870999999999999</c:v>
                </c:pt>
                <c:pt idx="7336">
                  <c:v>0.18873999999999999</c:v>
                </c:pt>
                <c:pt idx="7337">
                  <c:v>0.18876999999999999</c:v>
                </c:pt>
                <c:pt idx="7338">
                  <c:v>0.18879000000000001</c:v>
                </c:pt>
                <c:pt idx="7339">
                  <c:v>0.18881999999999999</c:v>
                </c:pt>
                <c:pt idx="7340">
                  <c:v>0.18884999999999999</c:v>
                </c:pt>
                <c:pt idx="7341">
                  <c:v>0.18887000000000001</c:v>
                </c:pt>
                <c:pt idx="7342">
                  <c:v>0.18890000000000001</c:v>
                </c:pt>
                <c:pt idx="7343">
                  <c:v>0.18894</c:v>
                </c:pt>
                <c:pt idx="7344">
                  <c:v>0.18895999999999999</c:v>
                </c:pt>
                <c:pt idx="7345">
                  <c:v>0.18898000000000001</c:v>
                </c:pt>
                <c:pt idx="7346">
                  <c:v>0.18901000000000001</c:v>
                </c:pt>
                <c:pt idx="7347">
                  <c:v>0.18904000000000001</c:v>
                </c:pt>
                <c:pt idx="7348">
                  <c:v>0.18906999999999999</c:v>
                </c:pt>
                <c:pt idx="7349">
                  <c:v>0.18909999999999999</c:v>
                </c:pt>
                <c:pt idx="7350">
                  <c:v>0.18912999999999999</c:v>
                </c:pt>
                <c:pt idx="7351">
                  <c:v>0.18915999999999999</c:v>
                </c:pt>
                <c:pt idx="7352">
                  <c:v>0.18917999999999999</c:v>
                </c:pt>
                <c:pt idx="7353">
                  <c:v>0.18920999999999999</c:v>
                </c:pt>
                <c:pt idx="7354">
                  <c:v>0.18923999999999999</c:v>
                </c:pt>
                <c:pt idx="7355">
                  <c:v>0.18926000000000001</c:v>
                </c:pt>
                <c:pt idx="7356">
                  <c:v>0.18929000000000001</c:v>
                </c:pt>
                <c:pt idx="7357">
                  <c:v>0.18933</c:v>
                </c:pt>
                <c:pt idx="7358">
                  <c:v>0.18934999999999999</c:v>
                </c:pt>
                <c:pt idx="7359">
                  <c:v>0.18937999999999999</c:v>
                </c:pt>
                <c:pt idx="7360">
                  <c:v>0.18940000000000001</c:v>
                </c:pt>
                <c:pt idx="7361">
                  <c:v>0.18944</c:v>
                </c:pt>
                <c:pt idx="7362">
                  <c:v>0.18945999999999999</c:v>
                </c:pt>
                <c:pt idx="7363">
                  <c:v>0.18948999999999999</c:v>
                </c:pt>
                <c:pt idx="7364">
                  <c:v>0.18951999999999999</c:v>
                </c:pt>
                <c:pt idx="7365">
                  <c:v>0.18955</c:v>
                </c:pt>
                <c:pt idx="7366">
                  <c:v>0.18956999999999999</c:v>
                </c:pt>
                <c:pt idx="7367">
                  <c:v>0.18959000000000001</c:v>
                </c:pt>
                <c:pt idx="7368">
                  <c:v>0.18962999999999999</c:v>
                </c:pt>
                <c:pt idx="7369">
                  <c:v>0.18965000000000001</c:v>
                </c:pt>
                <c:pt idx="7370">
                  <c:v>0.18967999999999999</c:v>
                </c:pt>
                <c:pt idx="7371">
                  <c:v>0.18970999999999999</c:v>
                </c:pt>
                <c:pt idx="7372">
                  <c:v>0.18973999999999999</c:v>
                </c:pt>
                <c:pt idx="7373">
                  <c:v>0.18976999999999999</c:v>
                </c:pt>
                <c:pt idx="7374">
                  <c:v>0.18978999999999999</c:v>
                </c:pt>
                <c:pt idx="7375">
                  <c:v>0.18983</c:v>
                </c:pt>
                <c:pt idx="7376">
                  <c:v>0.18984999999999999</c:v>
                </c:pt>
                <c:pt idx="7377">
                  <c:v>0.18987999999999999</c:v>
                </c:pt>
                <c:pt idx="7378">
                  <c:v>0.18990000000000001</c:v>
                </c:pt>
                <c:pt idx="7379">
                  <c:v>0.18994</c:v>
                </c:pt>
                <c:pt idx="7380">
                  <c:v>0.18995999999999999</c:v>
                </c:pt>
                <c:pt idx="7381">
                  <c:v>0.18998000000000001</c:v>
                </c:pt>
                <c:pt idx="7382">
                  <c:v>0.19001999999999999</c:v>
                </c:pt>
                <c:pt idx="7383">
                  <c:v>0.19003999999999999</c:v>
                </c:pt>
                <c:pt idx="7384">
                  <c:v>0.19006999999999999</c:v>
                </c:pt>
                <c:pt idx="7385">
                  <c:v>0.19009999999999999</c:v>
                </c:pt>
                <c:pt idx="7386">
                  <c:v>0.19012999999999999</c:v>
                </c:pt>
                <c:pt idx="7387">
                  <c:v>0.19016</c:v>
                </c:pt>
                <c:pt idx="7388">
                  <c:v>0.19017999999999999</c:v>
                </c:pt>
                <c:pt idx="7389">
                  <c:v>0.19020999999999999</c:v>
                </c:pt>
                <c:pt idx="7390">
                  <c:v>0.19023999999999999</c:v>
                </c:pt>
                <c:pt idx="7391">
                  <c:v>0.19026000000000001</c:v>
                </c:pt>
                <c:pt idx="7392">
                  <c:v>0.19028999999999999</c:v>
                </c:pt>
                <c:pt idx="7393">
                  <c:v>0.19033</c:v>
                </c:pt>
                <c:pt idx="7394">
                  <c:v>0.19034999999999999</c:v>
                </c:pt>
                <c:pt idx="7395">
                  <c:v>0.19037000000000001</c:v>
                </c:pt>
                <c:pt idx="7396">
                  <c:v>0.19040000000000001</c:v>
                </c:pt>
                <c:pt idx="7397">
                  <c:v>0.19042999999999999</c:v>
                </c:pt>
                <c:pt idx="7398">
                  <c:v>0.19045999999999999</c:v>
                </c:pt>
                <c:pt idx="7399">
                  <c:v>0.19048000000000001</c:v>
                </c:pt>
                <c:pt idx="7400">
                  <c:v>0.19051999999999999</c:v>
                </c:pt>
                <c:pt idx="7401">
                  <c:v>0.19055</c:v>
                </c:pt>
                <c:pt idx="7402">
                  <c:v>0.19056999999999999</c:v>
                </c:pt>
                <c:pt idx="7403">
                  <c:v>0.19059999999999999</c:v>
                </c:pt>
                <c:pt idx="7404">
                  <c:v>0.19062999999999999</c:v>
                </c:pt>
                <c:pt idx="7405">
                  <c:v>0.19064999999999999</c:v>
                </c:pt>
                <c:pt idx="7406">
                  <c:v>0.19067999999999999</c:v>
                </c:pt>
                <c:pt idx="7407">
                  <c:v>0.19070999999999999</c:v>
                </c:pt>
                <c:pt idx="7408">
                  <c:v>0.19073999999999999</c:v>
                </c:pt>
                <c:pt idx="7409">
                  <c:v>0.19076000000000001</c:v>
                </c:pt>
                <c:pt idx="7410">
                  <c:v>0.19078999999999999</c:v>
                </c:pt>
                <c:pt idx="7411">
                  <c:v>0.19081999999999999</c:v>
                </c:pt>
                <c:pt idx="7412">
                  <c:v>0.19084999999999999</c:v>
                </c:pt>
                <c:pt idx="7413">
                  <c:v>0.19087000000000001</c:v>
                </c:pt>
                <c:pt idx="7414">
                  <c:v>0.19091</c:v>
                </c:pt>
                <c:pt idx="7415">
                  <c:v>0.19094</c:v>
                </c:pt>
                <c:pt idx="7416">
                  <c:v>0.19095999999999999</c:v>
                </c:pt>
                <c:pt idx="7417">
                  <c:v>0.19098000000000001</c:v>
                </c:pt>
                <c:pt idx="7418">
                  <c:v>0.19102</c:v>
                </c:pt>
                <c:pt idx="7419">
                  <c:v>0.19103999999999999</c:v>
                </c:pt>
                <c:pt idx="7420">
                  <c:v>0.19106999999999999</c:v>
                </c:pt>
                <c:pt idx="7421">
                  <c:v>0.19109999999999999</c:v>
                </c:pt>
                <c:pt idx="7422">
                  <c:v>0.19112999999999999</c:v>
                </c:pt>
                <c:pt idx="7423">
                  <c:v>0.19116</c:v>
                </c:pt>
                <c:pt idx="7424">
                  <c:v>0.19117999999999999</c:v>
                </c:pt>
                <c:pt idx="7425">
                  <c:v>0.19120999999999999</c:v>
                </c:pt>
                <c:pt idx="7426">
                  <c:v>0.19123000000000001</c:v>
                </c:pt>
                <c:pt idx="7427">
                  <c:v>0.19126000000000001</c:v>
                </c:pt>
                <c:pt idx="7428">
                  <c:v>0.19128999999999999</c:v>
                </c:pt>
                <c:pt idx="7429">
                  <c:v>0.19133</c:v>
                </c:pt>
                <c:pt idx="7430">
                  <c:v>0.19134999999999999</c:v>
                </c:pt>
                <c:pt idx="7431">
                  <c:v>0.19137000000000001</c:v>
                </c:pt>
                <c:pt idx="7432">
                  <c:v>0.19141</c:v>
                </c:pt>
                <c:pt idx="7433">
                  <c:v>0.19142999999999999</c:v>
                </c:pt>
                <c:pt idx="7434">
                  <c:v>0.19145999999999999</c:v>
                </c:pt>
                <c:pt idx="7435">
                  <c:v>0.19148000000000001</c:v>
                </c:pt>
                <c:pt idx="7436">
                  <c:v>0.19152</c:v>
                </c:pt>
                <c:pt idx="7437">
                  <c:v>0.19155</c:v>
                </c:pt>
                <c:pt idx="7438">
                  <c:v>0.19156999999999999</c:v>
                </c:pt>
                <c:pt idx="7439">
                  <c:v>0.19159999999999999</c:v>
                </c:pt>
                <c:pt idx="7440">
                  <c:v>0.19162999999999999</c:v>
                </c:pt>
                <c:pt idx="7441">
                  <c:v>0.19164999999999999</c:v>
                </c:pt>
                <c:pt idx="7442">
                  <c:v>0.19167999999999999</c:v>
                </c:pt>
                <c:pt idx="7443">
                  <c:v>0.19172</c:v>
                </c:pt>
                <c:pt idx="7444">
                  <c:v>0.19173999999999999</c:v>
                </c:pt>
                <c:pt idx="7445">
                  <c:v>0.19176000000000001</c:v>
                </c:pt>
                <c:pt idx="7446">
                  <c:v>0.19178999999999999</c:v>
                </c:pt>
                <c:pt idx="7447">
                  <c:v>0.19181999999999999</c:v>
                </c:pt>
                <c:pt idx="7448">
                  <c:v>0.19184999999999999</c:v>
                </c:pt>
                <c:pt idx="7449">
                  <c:v>0.19187000000000001</c:v>
                </c:pt>
                <c:pt idx="7450">
                  <c:v>0.19191</c:v>
                </c:pt>
                <c:pt idx="7451">
                  <c:v>0.19194</c:v>
                </c:pt>
                <c:pt idx="7452">
                  <c:v>0.19195999999999999</c:v>
                </c:pt>
                <c:pt idx="7453">
                  <c:v>0.19198000000000001</c:v>
                </c:pt>
                <c:pt idx="7454">
                  <c:v>0.19202</c:v>
                </c:pt>
                <c:pt idx="7455">
                  <c:v>0.19203999999999999</c:v>
                </c:pt>
                <c:pt idx="7456">
                  <c:v>0.19206999999999999</c:v>
                </c:pt>
                <c:pt idx="7457">
                  <c:v>0.19209999999999999</c:v>
                </c:pt>
                <c:pt idx="7458">
                  <c:v>0.19213</c:v>
                </c:pt>
                <c:pt idx="7459">
                  <c:v>0.19214999999999999</c:v>
                </c:pt>
                <c:pt idx="7460">
                  <c:v>0.19217999999999999</c:v>
                </c:pt>
                <c:pt idx="7461">
                  <c:v>0.19220999999999999</c:v>
                </c:pt>
                <c:pt idx="7462">
                  <c:v>0.19223999999999999</c:v>
                </c:pt>
                <c:pt idx="7463">
                  <c:v>0.19225999999999999</c:v>
                </c:pt>
                <c:pt idx="7464">
                  <c:v>0.19228999999999999</c:v>
                </c:pt>
                <c:pt idx="7465">
                  <c:v>0.19233</c:v>
                </c:pt>
                <c:pt idx="7466">
                  <c:v>0.19234999999999999</c:v>
                </c:pt>
                <c:pt idx="7467">
                  <c:v>0.19237000000000001</c:v>
                </c:pt>
                <c:pt idx="7468">
                  <c:v>0.19241</c:v>
                </c:pt>
                <c:pt idx="7469">
                  <c:v>0.19242999999999999</c:v>
                </c:pt>
                <c:pt idx="7470">
                  <c:v>0.19245999999999999</c:v>
                </c:pt>
                <c:pt idx="7471">
                  <c:v>0.19248999999999999</c:v>
                </c:pt>
                <c:pt idx="7472">
                  <c:v>0.19252</c:v>
                </c:pt>
                <c:pt idx="7473">
                  <c:v>0.19255</c:v>
                </c:pt>
                <c:pt idx="7474">
                  <c:v>0.19256999999999999</c:v>
                </c:pt>
                <c:pt idx="7475">
                  <c:v>0.19259999999999999</c:v>
                </c:pt>
                <c:pt idx="7476">
                  <c:v>0.19263</c:v>
                </c:pt>
                <c:pt idx="7477">
                  <c:v>0.19264999999999999</c:v>
                </c:pt>
                <c:pt idx="7478">
                  <c:v>0.19267999999999999</c:v>
                </c:pt>
                <c:pt idx="7479">
                  <c:v>0.19272</c:v>
                </c:pt>
                <c:pt idx="7480">
                  <c:v>0.19273999999999999</c:v>
                </c:pt>
                <c:pt idx="7481">
                  <c:v>0.19275999999999999</c:v>
                </c:pt>
                <c:pt idx="7482">
                  <c:v>0.1928</c:v>
                </c:pt>
                <c:pt idx="7483">
                  <c:v>0.19281999999999999</c:v>
                </c:pt>
                <c:pt idx="7484">
                  <c:v>0.19284999999999999</c:v>
                </c:pt>
                <c:pt idx="7485">
                  <c:v>0.19287000000000001</c:v>
                </c:pt>
                <c:pt idx="7486">
                  <c:v>0.19291</c:v>
                </c:pt>
                <c:pt idx="7487">
                  <c:v>0.19294</c:v>
                </c:pt>
                <c:pt idx="7488">
                  <c:v>0.19295999999999999</c:v>
                </c:pt>
                <c:pt idx="7489">
                  <c:v>0.19298999999999999</c:v>
                </c:pt>
                <c:pt idx="7490">
                  <c:v>0.19302</c:v>
                </c:pt>
                <c:pt idx="7491">
                  <c:v>0.19303999999999999</c:v>
                </c:pt>
                <c:pt idx="7492">
                  <c:v>0.19306999999999999</c:v>
                </c:pt>
                <c:pt idx="7493">
                  <c:v>0.19311</c:v>
                </c:pt>
                <c:pt idx="7494">
                  <c:v>0.19313</c:v>
                </c:pt>
                <c:pt idx="7495">
                  <c:v>0.19314999999999999</c:v>
                </c:pt>
                <c:pt idx="7496">
                  <c:v>0.19317999999999999</c:v>
                </c:pt>
                <c:pt idx="7497">
                  <c:v>0.19320999999999999</c:v>
                </c:pt>
                <c:pt idx="7498">
                  <c:v>0.19324</c:v>
                </c:pt>
                <c:pt idx="7499">
                  <c:v>0.19325999999999999</c:v>
                </c:pt>
                <c:pt idx="7500">
                  <c:v>0.1933</c:v>
                </c:pt>
                <c:pt idx="7501">
                  <c:v>0.19333</c:v>
                </c:pt>
                <c:pt idx="7502">
                  <c:v>0.19334999999999999</c:v>
                </c:pt>
                <c:pt idx="7503">
                  <c:v>0.19336999999999999</c:v>
                </c:pt>
                <c:pt idx="7504">
                  <c:v>0.19341</c:v>
                </c:pt>
                <c:pt idx="7505">
                  <c:v>0.19342999999999999</c:v>
                </c:pt>
                <c:pt idx="7506">
                  <c:v>0.19345999999999999</c:v>
                </c:pt>
                <c:pt idx="7507">
                  <c:v>0.19349</c:v>
                </c:pt>
                <c:pt idx="7508">
                  <c:v>0.19352</c:v>
                </c:pt>
                <c:pt idx="7509">
                  <c:v>0.19353999999999999</c:v>
                </c:pt>
                <c:pt idx="7510">
                  <c:v>0.19356999999999999</c:v>
                </c:pt>
                <c:pt idx="7511">
                  <c:v>0.19359999999999999</c:v>
                </c:pt>
                <c:pt idx="7512">
                  <c:v>0.19363</c:v>
                </c:pt>
                <c:pt idx="7513">
                  <c:v>0.19364999999999999</c:v>
                </c:pt>
                <c:pt idx="7514">
                  <c:v>0.19367999999999999</c:v>
                </c:pt>
                <c:pt idx="7515">
                  <c:v>0.19372</c:v>
                </c:pt>
                <c:pt idx="7516">
                  <c:v>0.19374</c:v>
                </c:pt>
                <c:pt idx="7517">
                  <c:v>0.19375999999999999</c:v>
                </c:pt>
                <c:pt idx="7518">
                  <c:v>0.1938</c:v>
                </c:pt>
                <c:pt idx="7519">
                  <c:v>0.19381999999999999</c:v>
                </c:pt>
                <c:pt idx="7520">
                  <c:v>0.19384999999999999</c:v>
                </c:pt>
                <c:pt idx="7521">
                  <c:v>0.19388</c:v>
                </c:pt>
                <c:pt idx="7522">
                  <c:v>0.19391</c:v>
                </c:pt>
                <c:pt idx="7523">
                  <c:v>0.19392999999999999</c:v>
                </c:pt>
                <c:pt idx="7524">
                  <c:v>0.19395999999999999</c:v>
                </c:pt>
                <c:pt idx="7525">
                  <c:v>0.19399</c:v>
                </c:pt>
                <c:pt idx="7526">
                  <c:v>0.19400999999999999</c:v>
                </c:pt>
                <c:pt idx="7527">
                  <c:v>0.19403999999999999</c:v>
                </c:pt>
                <c:pt idx="7528">
                  <c:v>0.19406999999999999</c:v>
                </c:pt>
                <c:pt idx="7529">
                  <c:v>0.19411</c:v>
                </c:pt>
                <c:pt idx="7530">
                  <c:v>0.19413</c:v>
                </c:pt>
                <c:pt idx="7531">
                  <c:v>0.19414999999999999</c:v>
                </c:pt>
                <c:pt idx="7532">
                  <c:v>0.19419</c:v>
                </c:pt>
                <c:pt idx="7533">
                  <c:v>0.19420999999999999</c:v>
                </c:pt>
                <c:pt idx="7534">
                  <c:v>0.19424</c:v>
                </c:pt>
                <c:pt idx="7535">
                  <c:v>0.19425999999999999</c:v>
                </c:pt>
                <c:pt idx="7536">
                  <c:v>0.1943</c:v>
                </c:pt>
                <c:pt idx="7537">
                  <c:v>0.19433</c:v>
                </c:pt>
                <c:pt idx="7538">
                  <c:v>0.19434000000000001</c:v>
                </c:pt>
                <c:pt idx="7539">
                  <c:v>0.19438</c:v>
                </c:pt>
                <c:pt idx="7540">
                  <c:v>0.19439999999999999</c:v>
                </c:pt>
                <c:pt idx="7541">
                  <c:v>0.19442999999999999</c:v>
                </c:pt>
                <c:pt idx="7542">
                  <c:v>0.19445999999999999</c:v>
                </c:pt>
                <c:pt idx="7543">
                  <c:v>0.19449</c:v>
                </c:pt>
                <c:pt idx="7544">
                  <c:v>0.19452</c:v>
                </c:pt>
                <c:pt idx="7545">
                  <c:v>0.19453999999999999</c:v>
                </c:pt>
                <c:pt idx="7546">
                  <c:v>0.19456999999999999</c:v>
                </c:pt>
                <c:pt idx="7547">
                  <c:v>0.1946</c:v>
                </c:pt>
                <c:pt idx="7548">
                  <c:v>0.19463</c:v>
                </c:pt>
                <c:pt idx="7549">
                  <c:v>0.19464999999999999</c:v>
                </c:pt>
                <c:pt idx="7550">
                  <c:v>0.19469</c:v>
                </c:pt>
                <c:pt idx="7551">
                  <c:v>0.19472</c:v>
                </c:pt>
                <c:pt idx="7552">
                  <c:v>0.19474</c:v>
                </c:pt>
                <c:pt idx="7553">
                  <c:v>0.19475999999999999</c:v>
                </c:pt>
                <c:pt idx="7554">
                  <c:v>0.1948</c:v>
                </c:pt>
                <c:pt idx="7555">
                  <c:v>0.19481999999999999</c:v>
                </c:pt>
                <c:pt idx="7556">
                  <c:v>0.19485</c:v>
                </c:pt>
                <c:pt idx="7557">
                  <c:v>0.19488</c:v>
                </c:pt>
                <c:pt idx="7558">
                  <c:v>0.19491</c:v>
                </c:pt>
                <c:pt idx="7559">
                  <c:v>0.19492999999999999</c:v>
                </c:pt>
                <c:pt idx="7560">
                  <c:v>0.19495999999999999</c:v>
                </c:pt>
                <c:pt idx="7561">
                  <c:v>0.19499</c:v>
                </c:pt>
                <c:pt idx="7562">
                  <c:v>0.19500999999999999</c:v>
                </c:pt>
                <c:pt idx="7563">
                  <c:v>0.19503999999999999</c:v>
                </c:pt>
                <c:pt idx="7564">
                  <c:v>0.19506999999999999</c:v>
                </c:pt>
                <c:pt idx="7565">
                  <c:v>0.1951</c:v>
                </c:pt>
                <c:pt idx="7566">
                  <c:v>0.19513</c:v>
                </c:pt>
                <c:pt idx="7567">
                  <c:v>0.19514999999999999</c:v>
                </c:pt>
                <c:pt idx="7568">
                  <c:v>0.19519</c:v>
                </c:pt>
                <c:pt idx="7569">
                  <c:v>0.19520999999999999</c:v>
                </c:pt>
                <c:pt idx="7570">
                  <c:v>0.19524</c:v>
                </c:pt>
                <c:pt idx="7571">
                  <c:v>0.19525999999999999</c:v>
                </c:pt>
                <c:pt idx="7572">
                  <c:v>0.1953</c:v>
                </c:pt>
                <c:pt idx="7573">
                  <c:v>0.19531999999999999</c:v>
                </c:pt>
                <c:pt idx="7574">
                  <c:v>0.19535</c:v>
                </c:pt>
                <c:pt idx="7575">
                  <c:v>0.19538</c:v>
                </c:pt>
                <c:pt idx="7576">
                  <c:v>0.19539999999999999</c:v>
                </c:pt>
                <c:pt idx="7577">
                  <c:v>0.19542999999999999</c:v>
                </c:pt>
                <c:pt idx="7578">
                  <c:v>0.19545999999999999</c:v>
                </c:pt>
                <c:pt idx="7579">
                  <c:v>0.19550000000000001</c:v>
                </c:pt>
                <c:pt idx="7580">
                  <c:v>0.19552</c:v>
                </c:pt>
                <c:pt idx="7581">
                  <c:v>0.19553999999999999</c:v>
                </c:pt>
                <c:pt idx="7582">
                  <c:v>0.19556999999999999</c:v>
                </c:pt>
                <c:pt idx="7583">
                  <c:v>0.1956</c:v>
                </c:pt>
                <c:pt idx="7584">
                  <c:v>0.19561999999999999</c:v>
                </c:pt>
                <c:pt idx="7585">
                  <c:v>0.19564999999999999</c:v>
                </c:pt>
                <c:pt idx="7586">
                  <c:v>0.19569</c:v>
                </c:pt>
                <c:pt idx="7587">
                  <c:v>0.19571</c:v>
                </c:pt>
                <c:pt idx="7588">
                  <c:v>0.19572999999999999</c:v>
                </c:pt>
                <c:pt idx="7589">
                  <c:v>0.19577</c:v>
                </c:pt>
                <c:pt idx="7590">
                  <c:v>0.19578999999999999</c:v>
                </c:pt>
                <c:pt idx="7591">
                  <c:v>0.19581999999999999</c:v>
                </c:pt>
                <c:pt idx="7592">
                  <c:v>0.19585</c:v>
                </c:pt>
                <c:pt idx="7593">
                  <c:v>0.19588</c:v>
                </c:pt>
                <c:pt idx="7594">
                  <c:v>0.19591</c:v>
                </c:pt>
                <c:pt idx="7595">
                  <c:v>0.19592999999999999</c:v>
                </c:pt>
                <c:pt idx="7596">
                  <c:v>0.19596</c:v>
                </c:pt>
                <c:pt idx="7597">
                  <c:v>0.19599</c:v>
                </c:pt>
                <c:pt idx="7598">
                  <c:v>0.19600999999999999</c:v>
                </c:pt>
                <c:pt idx="7599">
                  <c:v>0.19603999999999999</c:v>
                </c:pt>
                <c:pt idx="7600">
                  <c:v>0.19608</c:v>
                </c:pt>
                <c:pt idx="7601">
                  <c:v>0.19611000000000001</c:v>
                </c:pt>
                <c:pt idx="7602">
                  <c:v>0.19611999999999999</c:v>
                </c:pt>
                <c:pt idx="7603">
                  <c:v>0.19614999999999999</c:v>
                </c:pt>
                <c:pt idx="7604">
                  <c:v>0.19617999999999999</c:v>
                </c:pt>
                <c:pt idx="7605">
                  <c:v>0.19621</c:v>
                </c:pt>
                <c:pt idx="7606">
                  <c:v>0.19624</c:v>
                </c:pt>
                <c:pt idx="7607">
                  <c:v>0.19627</c:v>
                </c:pt>
                <c:pt idx="7608">
                  <c:v>0.1963</c:v>
                </c:pt>
                <c:pt idx="7609">
                  <c:v>0.19631999999999999</c:v>
                </c:pt>
                <c:pt idx="7610">
                  <c:v>0.19635</c:v>
                </c:pt>
                <c:pt idx="7611">
                  <c:v>0.19638</c:v>
                </c:pt>
                <c:pt idx="7612">
                  <c:v>0.19639999999999999</c:v>
                </c:pt>
                <c:pt idx="7613">
                  <c:v>0.19642999999999999</c:v>
                </c:pt>
                <c:pt idx="7614">
                  <c:v>0.19646</c:v>
                </c:pt>
                <c:pt idx="7615">
                  <c:v>0.19649</c:v>
                </c:pt>
                <c:pt idx="7616">
                  <c:v>0.19652</c:v>
                </c:pt>
                <c:pt idx="7617">
                  <c:v>0.19653999999999999</c:v>
                </c:pt>
                <c:pt idx="7618">
                  <c:v>0.19658</c:v>
                </c:pt>
                <c:pt idx="7619">
                  <c:v>0.1966</c:v>
                </c:pt>
                <c:pt idx="7620">
                  <c:v>0.19661999999999999</c:v>
                </c:pt>
                <c:pt idx="7621">
                  <c:v>0.19664999999999999</c:v>
                </c:pt>
                <c:pt idx="7622">
                  <c:v>0.19669</c:v>
                </c:pt>
                <c:pt idx="7623">
                  <c:v>0.19671</c:v>
                </c:pt>
                <c:pt idx="7624">
                  <c:v>0.19672999999999999</c:v>
                </c:pt>
                <c:pt idx="7625">
                  <c:v>0.19677</c:v>
                </c:pt>
                <c:pt idx="7626">
                  <c:v>0.19678999999999999</c:v>
                </c:pt>
                <c:pt idx="7627">
                  <c:v>0.19681999999999999</c:v>
                </c:pt>
                <c:pt idx="7628">
                  <c:v>0.19685</c:v>
                </c:pt>
                <c:pt idx="7629">
                  <c:v>0.19688</c:v>
                </c:pt>
                <c:pt idx="7630">
                  <c:v>0.19691</c:v>
                </c:pt>
                <c:pt idx="7631">
                  <c:v>0.19692999999999999</c:v>
                </c:pt>
                <c:pt idx="7632">
                  <c:v>0.19696</c:v>
                </c:pt>
                <c:pt idx="7633">
                  <c:v>0.19699</c:v>
                </c:pt>
                <c:pt idx="7634">
                  <c:v>0.19700999999999999</c:v>
                </c:pt>
                <c:pt idx="7635">
                  <c:v>0.19703999999999999</c:v>
                </c:pt>
                <c:pt idx="7636">
                  <c:v>0.19708000000000001</c:v>
                </c:pt>
                <c:pt idx="7637">
                  <c:v>0.1971</c:v>
                </c:pt>
                <c:pt idx="7638">
                  <c:v>0.19711999999999999</c:v>
                </c:pt>
                <c:pt idx="7639">
                  <c:v>0.19716</c:v>
                </c:pt>
                <c:pt idx="7640">
                  <c:v>0.19717999999999999</c:v>
                </c:pt>
                <c:pt idx="7641">
                  <c:v>0.19721</c:v>
                </c:pt>
                <c:pt idx="7642">
                  <c:v>0.19722999999999999</c:v>
                </c:pt>
                <c:pt idx="7643">
                  <c:v>0.19727</c:v>
                </c:pt>
                <c:pt idx="7644">
                  <c:v>0.1973</c:v>
                </c:pt>
                <c:pt idx="7645">
                  <c:v>0.19732</c:v>
                </c:pt>
                <c:pt idx="7646">
                  <c:v>0.19735</c:v>
                </c:pt>
                <c:pt idx="7647">
                  <c:v>0.19738</c:v>
                </c:pt>
                <c:pt idx="7648">
                  <c:v>0.19739999999999999</c:v>
                </c:pt>
                <c:pt idx="7649">
                  <c:v>0.19742999999999999</c:v>
                </c:pt>
                <c:pt idx="7650">
                  <c:v>0.19746</c:v>
                </c:pt>
                <c:pt idx="7651">
                  <c:v>0.19749</c:v>
                </c:pt>
                <c:pt idx="7652">
                  <c:v>0.19750999999999999</c:v>
                </c:pt>
                <c:pt idx="7653">
                  <c:v>0.19753999999999999</c:v>
                </c:pt>
                <c:pt idx="7654">
                  <c:v>0.19757</c:v>
                </c:pt>
                <c:pt idx="7655">
                  <c:v>0.1976</c:v>
                </c:pt>
                <c:pt idx="7656">
                  <c:v>0.19761999999999999</c:v>
                </c:pt>
                <c:pt idx="7657">
                  <c:v>0.19766</c:v>
                </c:pt>
                <c:pt idx="7658">
                  <c:v>0.19769</c:v>
                </c:pt>
                <c:pt idx="7659">
                  <c:v>0.19771</c:v>
                </c:pt>
                <c:pt idx="7660">
                  <c:v>0.19774</c:v>
                </c:pt>
                <c:pt idx="7661">
                  <c:v>0.19777</c:v>
                </c:pt>
                <c:pt idx="7662">
                  <c:v>0.19778999999999999</c:v>
                </c:pt>
                <c:pt idx="7663">
                  <c:v>0.19782</c:v>
                </c:pt>
                <c:pt idx="7664">
                  <c:v>0.19785</c:v>
                </c:pt>
                <c:pt idx="7665">
                  <c:v>0.19788</c:v>
                </c:pt>
                <c:pt idx="7666">
                  <c:v>0.19791</c:v>
                </c:pt>
                <c:pt idx="7667">
                  <c:v>0.19792999999999999</c:v>
                </c:pt>
                <c:pt idx="7668">
                  <c:v>0.19796</c:v>
                </c:pt>
                <c:pt idx="7669">
                  <c:v>0.19799</c:v>
                </c:pt>
                <c:pt idx="7670">
                  <c:v>0.19800999999999999</c:v>
                </c:pt>
                <c:pt idx="7671">
                  <c:v>0.19803999999999999</c:v>
                </c:pt>
                <c:pt idx="7672">
                  <c:v>0.19808000000000001</c:v>
                </c:pt>
                <c:pt idx="7673">
                  <c:v>0.1981</c:v>
                </c:pt>
                <c:pt idx="7674">
                  <c:v>0.19811999999999999</c:v>
                </c:pt>
                <c:pt idx="7675">
                  <c:v>0.19816</c:v>
                </c:pt>
                <c:pt idx="7676">
                  <c:v>0.19818</c:v>
                </c:pt>
                <c:pt idx="7677">
                  <c:v>0.19821</c:v>
                </c:pt>
                <c:pt idx="7678">
                  <c:v>0.19822999999999999</c:v>
                </c:pt>
                <c:pt idx="7679">
                  <c:v>0.19827</c:v>
                </c:pt>
                <c:pt idx="7680">
                  <c:v>0.1983</c:v>
                </c:pt>
                <c:pt idx="7681">
                  <c:v>0.19832</c:v>
                </c:pt>
                <c:pt idx="7682">
                  <c:v>0.19835</c:v>
                </c:pt>
                <c:pt idx="7683">
                  <c:v>0.19838</c:v>
                </c:pt>
                <c:pt idx="7684">
                  <c:v>0.19839999999999999</c:v>
                </c:pt>
                <c:pt idx="7685">
                  <c:v>0.19843</c:v>
                </c:pt>
                <c:pt idx="7686">
                  <c:v>0.19847000000000001</c:v>
                </c:pt>
                <c:pt idx="7687">
                  <c:v>0.19849</c:v>
                </c:pt>
                <c:pt idx="7688">
                  <c:v>0.19850999999999999</c:v>
                </c:pt>
                <c:pt idx="7689">
                  <c:v>0.19853999999999999</c:v>
                </c:pt>
                <c:pt idx="7690">
                  <c:v>0.19857</c:v>
                </c:pt>
                <c:pt idx="7691">
                  <c:v>0.1986</c:v>
                </c:pt>
                <c:pt idx="7692">
                  <c:v>0.19861999999999999</c:v>
                </c:pt>
                <c:pt idx="7693">
                  <c:v>0.19866</c:v>
                </c:pt>
                <c:pt idx="7694">
                  <c:v>0.19869000000000001</c:v>
                </c:pt>
                <c:pt idx="7695">
                  <c:v>0.19871</c:v>
                </c:pt>
                <c:pt idx="7696">
                  <c:v>0.19874</c:v>
                </c:pt>
                <c:pt idx="7697">
                  <c:v>0.19877</c:v>
                </c:pt>
                <c:pt idx="7698">
                  <c:v>0.19878999999999999</c:v>
                </c:pt>
                <c:pt idx="7699">
                  <c:v>0.19882</c:v>
                </c:pt>
                <c:pt idx="7700">
                  <c:v>0.19885</c:v>
                </c:pt>
                <c:pt idx="7701">
                  <c:v>0.19888</c:v>
                </c:pt>
                <c:pt idx="7702">
                  <c:v>0.19889999999999999</c:v>
                </c:pt>
                <c:pt idx="7703">
                  <c:v>0.19893</c:v>
                </c:pt>
                <c:pt idx="7704">
                  <c:v>0.19896</c:v>
                </c:pt>
                <c:pt idx="7705">
                  <c:v>0.19897999999999999</c:v>
                </c:pt>
                <c:pt idx="7706">
                  <c:v>0.19900999999999999</c:v>
                </c:pt>
                <c:pt idx="7707">
                  <c:v>0.19905</c:v>
                </c:pt>
                <c:pt idx="7708">
                  <c:v>0.19908000000000001</c:v>
                </c:pt>
                <c:pt idx="7709">
                  <c:v>0.1991</c:v>
                </c:pt>
                <c:pt idx="7710">
                  <c:v>0.19911999999999999</c:v>
                </c:pt>
                <c:pt idx="7711">
                  <c:v>0.19916</c:v>
                </c:pt>
                <c:pt idx="7712">
                  <c:v>0.19918</c:v>
                </c:pt>
                <c:pt idx="7713">
                  <c:v>0.19921</c:v>
                </c:pt>
                <c:pt idx="7714">
                  <c:v>0.19924</c:v>
                </c:pt>
                <c:pt idx="7715">
                  <c:v>0.19927</c:v>
                </c:pt>
                <c:pt idx="7716">
                  <c:v>0.19928999999999999</c:v>
                </c:pt>
                <c:pt idx="7717">
                  <c:v>0.19932</c:v>
                </c:pt>
                <c:pt idx="7718">
                  <c:v>0.19935</c:v>
                </c:pt>
                <c:pt idx="7719">
                  <c:v>0.19936999999999999</c:v>
                </c:pt>
                <c:pt idx="7720">
                  <c:v>0.19939999999999999</c:v>
                </c:pt>
                <c:pt idx="7721">
                  <c:v>0.19943</c:v>
                </c:pt>
                <c:pt idx="7722">
                  <c:v>0.19947000000000001</c:v>
                </c:pt>
                <c:pt idx="7723">
                  <c:v>0.19949</c:v>
                </c:pt>
                <c:pt idx="7724">
                  <c:v>0.19950999999999999</c:v>
                </c:pt>
                <c:pt idx="7725">
                  <c:v>0.19955000000000001</c:v>
                </c:pt>
                <c:pt idx="7726">
                  <c:v>0.19957</c:v>
                </c:pt>
                <c:pt idx="7727">
                  <c:v>0.1996</c:v>
                </c:pt>
                <c:pt idx="7728">
                  <c:v>0.19963</c:v>
                </c:pt>
                <c:pt idx="7729">
                  <c:v>0.19966</c:v>
                </c:pt>
                <c:pt idx="7730">
                  <c:v>0.19969000000000001</c:v>
                </c:pt>
                <c:pt idx="7731">
                  <c:v>0.19971</c:v>
                </c:pt>
                <c:pt idx="7732">
                  <c:v>0.19974</c:v>
                </c:pt>
                <c:pt idx="7733">
                  <c:v>0.19975999999999999</c:v>
                </c:pt>
                <c:pt idx="7734">
                  <c:v>0.19979</c:v>
                </c:pt>
                <c:pt idx="7735">
                  <c:v>0.19982</c:v>
                </c:pt>
                <c:pt idx="7736">
                  <c:v>0.19986000000000001</c:v>
                </c:pt>
                <c:pt idx="7737">
                  <c:v>0.19988</c:v>
                </c:pt>
                <c:pt idx="7738">
                  <c:v>0.19989999999999999</c:v>
                </c:pt>
                <c:pt idx="7739">
                  <c:v>0.19993</c:v>
                </c:pt>
                <c:pt idx="7740">
                  <c:v>0.19996</c:v>
                </c:pt>
                <c:pt idx="7741">
                  <c:v>0.19999</c:v>
                </c:pt>
                <c:pt idx="7742">
                  <c:v>0.20000999999999999</c:v>
                </c:pt>
                <c:pt idx="7743">
                  <c:v>0.20005000000000001</c:v>
                </c:pt>
                <c:pt idx="7744">
                  <c:v>0.20008000000000001</c:v>
                </c:pt>
                <c:pt idx="7745">
                  <c:v>0.2001</c:v>
                </c:pt>
                <c:pt idx="7746">
                  <c:v>0.20013</c:v>
                </c:pt>
                <c:pt idx="7747">
                  <c:v>0.20016</c:v>
                </c:pt>
                <c:pt idx="7748">
                  <c:v>0.20018</c:v>
                </c:pt>
                <c:pt idx="7749">
                  <c:v>0.20021</c:v>
                </c:pt>
                <c:pt idx="7750">
                  <c:v>0.20024</c:v>
                </c:pt>
                <c:pt idx="7751">
                  <c:v>0.20027</c:v>
                </c:pt>
                <c:pt idx="7752">
                  <c:v>0.20029</c:v>
                </c:pt>
                <c:pt idx="7753">
                  <c:v>0.20032</c:v>
                </c:pt>
                <c:pt idx="7754">
                  <c:v>0.20035</c:v>
                </c:pt>
                <c:pt idx="7755">
                  <c:v>0.20036999999999999</c:v>
                </c:pt>
                <c:pt idx="7756">
                  <c:v>0.20039999999999999</c:v>
                </c:pt>
                <c:pt idx="7757">
                  <c:v>0.20044000000000001</c:v>
                </c:pt>
                <c:pt idx="7758">
                  <c:v>0.20047000000000001</c:v>
                </c:pt>
                <c:pt idx="7759">
                  <c:v>0.20049</c:v>
                </c:pt>
                <c:pt idx="7760">
                  <c:v>0.20050999999999999</c:v>
                </c:pt>
                <c:pt idx="7761">
                  <c:v>0.20055000000000001</c:v>
                </c:pt>
                <c:pt idx="7762">
                  <c:v>0.20057</c:v>
                </c:pt>
                <c:pt idx="7763">
                  <c:v>0.2006</c:v>
                </c:pt>
                <c:pt idx="7764">
                  <c:v>0.20063</c:v>
                </c:pt>
                <c:pt idx="7765">
                  <c:v>0.20066000000000001</c:v>
                </c:pt>
                <c:pt idx="7766">
                  <c:v>0.20068</c:v>
                </c:pt>
                <c:pt idx="7767">
                  <c:v>0.20071</c:v>
                </c:pt>
                <c:pt idx="7768">
                  <c:v>0.20074</c:v>
                </c:pt>
                <c:pt idx="7769">
                  <c:v>0.20075999999999999</c:v>
                </c:pt>
                <c:pt idx="7770">
                  <c:v>0.20079</c:v>
                </c:pt>
                <c:pt idx="7771">
                  <c:v>0.20082</c:v>
                </c:pt>
                <c:pt idx="7772">
                  <c:v>0.20086000000000001</c:v>
                </c:pt>
                <c:pt idx="7773">
                  <c:v>0.20088</c:v>
                </c:pt>
                <c:pt idx="7774">
                  <c:v>0.2009</c:v>
                </c:pt>
                <c:pt idx="7775">
                  <c:v>0.20094000000000001</c:v>
                </c:pt>
                <c:pt idx="7776">
                  <c:v>0.20096</c:v>
                </c:pt>
                <c:pt idx="7777">
                  <c:v>0.20099</c:v>
                </c:pt>
                <c:pt idx="7778">
                  <c:v>0.20100999999999999</c:v>
                </c:pt>
                <c:pt idx="7779">
                  <c:v>0.20105000000000001</c:v>
                </c:pt>
                <c:pt idx="7780">
                  <c:v>0.20107</c:v>
                </c:pt>
                <c:pt idx="7781">
                  <c:v>0.2011</c:v>
                </c:pt>
                <c:pt idx="7782">
                  <c:v>0.20113</c:v>
                </c:pt>
                <c:pt idx="7783">
                  <c:v>0.20115</c:v>
                </c:pt>
                <c:pt idx="7784">
                  <c:v>0.20118</c:v>
                </c:pt>
                <c:pt idx="7785">
                  <c:v>0.20121</c:v>
                </c:pt>
                <c:pt idx="7786">
                  <c:v>0.20124</c:v>
                </c:pt>
                <c:pt idx="7787">
                  <c:v>0.20127</c:v>
                </c:pt>
                <c:pt idx="7788">
                  <c:v>0.20129</c:v>
                </c:pt>
                <c:pt idx="7789">
                  <c:v>0.20132</c:v>
                </c:pt>
                <c:pt idx="7790">
                  <c:v>0.20135</c:v>
                </c:pt>
                <c:pt idx="7791">
                  <c:v>0.20138</c:v>
                </c:pt>
                <c:pt idx="7792">
                  <c:v>0.2014</c:v>
                </c:pt>
                <c:pt idx="7793">
                  <c:v>0.20144000000000001</c:v>
                </c:pt>
                <c:pt idx="7794">
                  <c:v>0.20146</c:v>
                </c:pt>
                <c:pt idx="7795">
                  <c:v>0.20147999999999999</c:v>
                </c:pt>
                <c:pt idx="7796">
                  <c:v>0.20150999999999999</c:v>
                </c:pt>
                <c:pt idx="7797">
                  <c:v>0.20154</c:v>
                </c:pt>
                <c:pt idx="7798">
                  <c:v>0.20157</c:v>
                </c:pt>
                <c:pt idx="7799">
                  <c:v>0.2016</c:v>
                </c:pt>
                <c:pt idx="7800">
                  <c:v>0.20163</c:v>
                </c:pt>
                <c:pt idx="7801">
                  <c:v>0.20166000000000001</c:v>
                </c:pt>
                <c:pt idx="7802">
                  <c:v>0.20168</c:v>
                </c:pt>
                <c:pt idx="7803">
                  <c:v>0.20171</c:v>
                </c:pt>
                <c:pt idx="7804">
                  <c:v>0.20174</c:v>
                </c:pt>
                <c:pt idx="7805">
                  <c:v>0.20175999999999999</c:v>
                </c:pt>
                <c:pt idx="7806">
                  <c:v>0.20179</c:v>
                </c:pt>
                <c:pt idx="7807">
                  <c:v>0.20183000000000001</c:v>
                </c:pt>
                <c:pt idx="7808">
                  <c:v>0.20186000000000001</c:v>
                </c:pt>
                <c:pt idx="7809">
                  <c:v>0.20188</c:v>
                </c:pt>
                <c:pt idx="7810">
                  <c:v>0.2019</c:v>
                </c:pt>
                <c:pt idx="7811">
                  <c:v>0.20194000000000001</c:v>
                </c:pt>
                <c:pt idx="7812">
                  <c:v>0.20196</c:v>
                </c:pt>
                <c:pt idx="7813">
                  <c:v>0.20199</c:v>
                </c:pt>
                <c:pt idx="7814">
                  <c:v>0.20202000000000001</c:v>
                </c:pt>
                <c:pt idx="7815">
                  <c:v>0.20205000000000001</c:v>
                </c:pt>
                <c:pt idx="7816">
                  <c:v>0.20207</c:v>
                </c:pt>
                <c:pt idx="7817">
                  <c:v>0.20208999999999999</c:v>
                </c:pt>
                <c:pt idx="7818">
                  <c:v>0.20213</c:v>
                </c:pt>
                <c:pt idx="7819">
                  <c:v>0.20215</c:v>
                </c:pt>
                <c:pt idx="7820">
                  <c:v>0.20218</c:v>
                </c:pt>
                <c:pt idx="7821">
                  <c:v>0.20221</c:v>
                </c:pt>
                <c:pt idx="7822">
                  <c:v>0.20224</c:v>
                </c:pt>
                <c:pt idx="7823">
                  <c:v>0.20227000000000001</c:v>
                </c:pt>
                <c:pt idx="7824">
                  <c:v>0.20229</c:v>
                </c:pt>
                <c:pt idx="7825">
                  <c:v>0.20233000000000001</c:v>
                </c:pt>
                <c:pt idx="7826">
                  <c:v>0.20235</c:v>
                </c:pt>
                <c:pt idx="7827">
                  <c:v>0.20238</c:v>
                </c:pt>
                <c:pt idx="7828">
                  <c:v>0.2024</c:v>
                </c:pt>
                <c:pt idx="7829">
                  <c:v>0.20244000000000001</c:v>
                </c:pt>
                <c:pt idx="7830">
                  <c:v>0.20246</c:v>
                </c:pt>
                <c:pt idx="7831">
                  <c:v>0.20247999999999999</c:v>
                </c:pt>
                <c:pt idx="7832">
                  <c:v>0.20252000000000001</c:v>
                </c:pt>
                <c:pt idx="7833">
                  <c:v>0.20254</c:v>
                </c:pt>
                <c:pt idx="7834">
                  <c:v>0.20257</c:v>
                </c:pt>
                <c:pt idx="7835">
                  <c:v>0.2026</c:v>
                </c:pt>
                <c:pt idx="7836">
                  <c:v>0.20263</c:v>
                </c:pt>
                <c:pt idx="7837">
                  <c:v>0.20266000000000001</c:v>
                </c:pt>
                <c:pt idx="7838">
                  <c:v>0.20268</c:v>
                </c:pt>
                <c:pt idx="7839">
                  <c:v>0.20271</c:v>
                </c:pt>
                <c:pt idx="7840">
                  <c:v>0.20274</c:v>
                </c:pt>
                <c:pt idx="7841">
                  <c:v>0.20276</c:v>
                </c:pt>
                <c:pt idx="7842">
                  <c:v>0.20279</c:v>
                </c:pt>
                <c:pt idx="7843">
                  <c:v>0.20283000000000001</c:v>
                </c:pt>
                <c:pt idx="7844">
                  <c:v>0.20285</c:v>
                </c:pt>
                <c:pt idx="7845">
                  <c:v>0.20286999999999999</c:v>
                </c:pt>
                <c:pt idx="7846">
                  <c:v>0.20291000000000001</c:v>
                </c:pt>
                <c:pt idx="7847">
                  <c:v>0.20293</c:v>
                </c:pt>
                <c:pt idx="7848">
                  <c:v>0.20296</c:v>
                </c:pt>
                <c:pt idx="7849">
                  <c:v>0.20297999999999999</c:v>
                </c:pt>
                <c:pt idx="7850">
                  <c:v>0.20302000000000001</c:v>
                </c:pt>
                <c:pt idx="7851">
                  <c:v>0.20305000000000001</c:v>
                </c:pt>
                <c:pt idx="7852">
                  <c:v>0.20307</c:v>
                </c:pt>
                <c:pt idx="7853">
                  <c:v>0.2031</c:v>
                </c:pt>
                <c:pt idx="7854">
                  <c:v>0.20313000000000001</c:v>
                </c:pt>
                <c:pt idx="7855">
                  <c:v>0.20315</c:v>
                </c:pt>
                <c:pt idx="7856">
                  <c:v>0.20318</c:v>
                </c:pt>
                <c:pt idx="7857">
                  <c:v>0.20321</c:v>
                </c:pt>
                <c:pt idx="7858">
                  <c:v>0.20324999999999999</c:v>
                </c:pt>
                <c:pt idx="7859">
                  <c:v>0.20326</c:v>
                </c:pt>
                <c:pt idx="7860">
                  <c:v>0.20329</c:v>
                </c:pt>
                <c:pt idx="7861">
                  <c:v>0.20332</c:v>
                </c:pt>
                <c:pt idx="7862">
                  <c:v>0.20335</c:v>
                </c:pt>
                <c:pt idx="7863">
                  <c:v>0.20338000000000001</c:v>
                </c:pt>
                <c:pt idx="7864">
                  <c:v>0.20341000000000001</c:v>
                </c:pt>
                <c:pt idx="7865">
                  <c:v>0.20344000000000001</c:v>
                </c:pt>
                <c:pt idx="7866">
                  <c:v>0.20346</c:v>
                </c:pt>
                <c:pt idx="7867">
                  <c:v>0.20347999999999999</c:v>
                </c:pt>
                <c:pt idx="7868">
                  <c:v>0.20352000000000001</c:v>
                </c:pt>
                <c:pt idx="7869">
                  <c:v>0.20354</c:v>
                </c:pt>
                <c:pt idx="7870">
                  <c:v>0.20357</c:v>
                </c:pt>
                <c:pt idx="7871">
                  <c:v>0.2036</c:v>
                </c:pt>
                <c:pt idx="7872">
                  <c:v>0.20363000000000001</c:v>
                </c:pt>
                <c:pt idx="7873">
                  <c:v>0.20366000000000001</c:v>
                </c:pt>
                <c:pt idx="7874">
                  <c:v>0.20368</c:v>
                </c:pt>
                <c:pt idx="7875">
                  <c:v>0.20371</c:v>
                </c:pt>
                <c:pt idx="7876">
                  <c:v>0.20372999999999999</c:v>
                </c:pt>
                <c:pt idx="7877">
                  <c:v>0.20376</c:v>
                </c:pt>
                <c:pt idx="7878">
                  <c:v>0.20379</c:v>
                </c:pt>
                <c:pt idx="7879">
                  <c:v>0.20383000000000001</c:v>
                </c:pt>
                <c:pt idx="7880">
                  <c:v>0.20385</c:v>
                </c:pt>
                <c:pt idx="7881">
                  <c:v>0.20387</c:v>
                </c:pt>
                <c:pt idx="7882">
                  <c:v>0.20391000000000001</c:v>
                </c:pt>
                <c:pt idx="7883">
                  <c:v>0.20393</c:v>
                </c:pt>
                <c:pt idx="7884">
                  <c:v>0.20396</c:v>
                </c:pt>
                <c:pt idx="7885">
                  <c:v>0.20399</c:v>
                </c:pt>
                <c:pt idx="7886">
                  <c:v>0.20402000000000001</c:v>
                </c:pt>
                <c:pt idx="7887">
                  <c:v>0.20405000000000001</c:v>
                </c:pt>
                <c:pt idx="7888">
                  <c:v>0.20407</c:v>
                </c:pt>
                <c:pt idx="7889">
                  <c:v>0.2041</c:v>
                </c:pt>
                <c:pt idx="7890">
                  <c:v>0.20413000000000001</c:v>
                </c:pt>
                <c:pt idx="7891">
                  <c:v>0.20415</c:v>
                </c:pt>
                <c:pt idx="7892">
                  <c:v>0.20418</c:v>
                </c:pt>
                <c:pt idx="7893">
                  <c:v>0.20422000000000001</c:v>
                </c:pt>
                <c:pt idx="7894">
                  <c:v>0.20424</c:v>
                </c:pt>
                <c:pt idx="7895">
                  <c:v>0.20426</c:v>
                </c:pt>
                <c:pt idx="7896">
                  <c:v>0.20429</c:v>
                </c:pt>
                <c:pt idx="7897">
                  <c:v>0.20432</c:v>
                </c:pt>
                <c:pt idx="7898">
                  <c:v>0.20435</c:v>
                </c:pt>
                <c:pt idx="7899">
                  <c:v>0.20437</c:v>
                </c:pt>
                <c:pt idx="7900">
                  <c:v>0.20441000000000001</c:v>
                </c:pt>
                <c:pt idx="7901">
                  <c:v>0.20444000000000001</c:v>
                </c:pt>
                <c:pt idx="7902">
                  <c:v>0.20446</c:v>
                </c:pt>
                <c:pt idx="7903">
                  <c:v>0.20448</c:v>
                </c:pt>
                <c:pt idx="7904">
                  <c:v>0.20452000000000001</c:v>
                </c:pt>
                <c:pt idx="7905">
                  <c:v>0.20454</c:v>
                </c:pt>
                <c:pt idx="7906">
                  <c:v>0.20457</c:v>
                </c:pt>
                <c:pt idx="7907">
                  <c:v>0.2046</c:v>
                </c:pt>
                <c:pt idx="7908">
                  <c:v>0.20463000000000001</c:v>
                </c:pt>
                <c:pt idx="7909">
                  <c:v>0.20465</c:v>
                </c:pt>
                <c:pt idx="7910">
                  <c:v>0.20468</c:v>
                </c:pt>
                <c:pt idx="7911">
                  <c:v>0.20471</c:v>
                </c:pt>
                <c:pt idx="7912">
                  <c:v>0.20474000000000001</c:v>
                </c:pt>
                <c:pt idx="7913">
                  <c:v>0.20476</c:v>
                </c:pt>
                <c:pt idx="7914">
                  <c:v>0.20479</c:v>
                </c:pt>
                <c:pt idx="7915">
                  <c:v>0.20483000000000001</c:v>
                </c:pt>
                <c:pt idx="7916">
                  <c:v>0.20485</c:v>
                </c:pt>
                <c:pt idx="7917">
                  <c:v>0.20487</c:v>
                </c:pt>
                <c:pt idx="7918">
                  <c:v>0.20491000000000001</c:v>
                </c:pt>
                <c:pt idx="7919">
                  <c:v>0.20493</c:v>
                </c:pt>
                <c:pt idx="7920">
                  <c:v>0.20496</c:v>
                </c:pt>
                <c:pt idx="7921">
                  <c:v>0.20499000000000001</c:v>
                </c:pt>
                <c:pt idx="7922">
                  <c:v>0.20502000000000001</c:v>
                </c:pt>
                <c:pt idx="7923">
                  <c:v>0.20505000000000001</c:v>
                </c:pt>
                <c:pt idx="7924">
                  <c:v>0.20507</c:v>
                </c:pt>
                <c:pt idx="7925">
                  <c:v>0.2051</c:v>
                </c:pt>
                <c:pt idx="7926">
                  <c:v>0.20513000000000001</c:v>
                </c:pt>
                <c:pt idx="7927">
                  <c:v>0.20515</c:v>
                </c:pt>
                <c:pt idx="7928">
                  <c:v>0.20518</c:v>
                </c:pt>
                <c:pt idx="7929">
                  <c:v>0.20522000000000001</c:v>
                </c:pt>
                <c:pt idx="7930">
                  <c:v>0.20524000000000001</c:v>
                </c:pt>
                <c:pt idx="7931">
                  <c:v>0.20526</c:v>
                </c:pt>
                <c:pt idx="7932">
                  <c:v>0.20530000000000001</c:v>
                </c:pt>
                <c:pt idx="7933">
                  <c:v>0.20532</c:v>
                </c:pt>
                <c:pt idx="7934">
                  <c:v>0.20535</c:v>
                </c:pt>
                <c:pt idx="7935">
                  <c:v>0.20537</c:v>
                </c:pt>
                <c:pt idx="7936">
                  <c:v>0.20541000000000001</c:v>
                </c:pt>
                <c:pt idx="7937">
                  <c:v>0.20544000000000001</c:v>
                </c:pt>
                <c:pt idx="7938">
                  <c:v>0.20546</c:v>
                </c:pt>
                <c:pt idx="7939">
                  <c:v>0.20549000000000001</c:v>
                </c:pt>
                <c:pt idx="7940">
                  <c:v>0.20552000000000001</c:v>
                </c:pt>
                <c:pt idx="7941">
                  <c:v>0.20554</c:v>
                </c:pt>
                <c:pt idx="7942">
                  <c:v>0.20557</c:v>
                </c:pt>
                <c:pt idx="7943">
                  <c:v>0.20560999999999999</c:v>
                </c:pt>
                <c:pt idx="7944">
                  <c:v>0.20563000000000001</c:v>
                </c:pt>
                <c:pt idx="7945">
                  <c:v>0.20565</c:v>
                </c:pt>
                <c:pt idx="7946">
                  <c:v>0.20568</c:v>
                </c:pt>
                <c:pt idx="7947">
                  <c:v>0.20571</c:v>
                </c:pt>
                <c:pt idx="7948">
                  <c:v>0.20574000000000001</c:v>
                </c:pt>
                <c:pt idx="7949">
                  <c:v>0.20576</c:v>
                </c:pt>
                <c:pt idx="7950">
                  <c:v>0.20580000000000001</c:v>
                </c:pt>
                <c:pt idx="7951">
                  <c:v>0.20583000000000001</c:v>
                </c:pt>
                <c:pt idx="7952">
                  <c:v>0.20585000000000001</c:v>
                </c:pt>
                <c:pt idx="7953">
                  <c:v>0.20588000000000001</c:v>
                </c:pt>
                <c:pt idx="7954">
                  <c:v>0.20591000000000001</c:v>
                </c:pt>
                <c:pt idx="7955">
                  <c:v>0.20593</c:v>
                </c:pt>
                <c:pt idx="7956">
                  <c:v>0.20596</c:v>
                </c:pt>
                <c:pt idx="7957">
                  <c:v>0.20599000000000001</c:v>
                </c:pt>
                <c:pt idx="7958">
                  <c:v>0.20602000000000001</c:v>
                </c:pt>
                <c:pt idx="7959">
                  <c:v>0.20604</c:v>
                </c:pt>
                <c:pt idx="7960">
                  <c:v>0.20607</c:v>
                </c:pt>
                <c:pt idx="7961">
                  <c:v>0.20610000000000001</c:v>
                </c:pt>
                <c:pt idx="7962">
                  <c:v>0.20613000000000001</c:v>
                </c:pt>
                <c:pt idx="7963">
                  <c:v>0.20615</c:v>
                </c:pt>
                <c:pt idx="7964">
                  <c:v>0.20618</c:v>
                </c:pt>
                <c:pt idx="7965">
                  <c:v>0.20621999999999999</c:v>
                </c:pt>
                <c:pt idx="7966">
                  <c:v>0.20624000000000001</c:v>
                </c:pt>
                <c:pt idx="7967">
                  <c:v>0.20626</c:v>
                </c:pt>
                <c:pt idx="7968">
                  <c:v>0.20630000000000001</c:v>
                </c:pt>
                <c:pt idx="7969">
                  <c:v>0.20632</c:v>
                </c:pt>
                <c:pt idx="7970">
                  <c:v>0.20635000000000001</c:v>
                </c:pt>
                <c:pt idx="7971">
                  <c:v>0.20638000000000001</c:v>
                </c:pt>
                <c:pt idx="7972">
                  <c:v>0.20641000000000001</c:v>
                </c:pt>
                <c:pt idx="7973">
                  <c:v>0.20643</c:v>
                </c:pt>
                <c:pt idx="7974">
                  <c:v>0.20644999999999999</c:v>
                </c:pt>
                <c:pt idx="7975">
                  <c:v>0.20649000000000001</c:v>
                </c:pt>
                <c:pt idx="7976">
                  <c:v>0.20651</c:v>
                </c:pt>
                <c:pt idx="7977">
                  <c:v>0.20654</c:v>
                </c:pt>
                <c:pt idx="7978">
                  <c:v>0.20657</c:v>
                </c:pt>
                <c:pt idx="7979">
                  <c:v>0.20660999999999999</c:v>
                </c:pt>
                <c:pt idx="7980">
                  <c:v>0.20663000000000001</c:v>
                </c:pt>
                <c:pt idx="7981">
                  <c:v>0.20665</c:v>
                </c:pt>
                <c:pt idx="7982">
                  <c:v>0.20669000000000001</c:v>
                </c:pt>
                <c:pt idx="7983">
                  <c:v>0.20671</c:v>
                </c:pt>
                <c:pt idx="7984">
                  <c:v>0.20674000000000001</c:v>
                </c:pt>
                <c:pt idx="7985">
                  <c:v>0.20676</c:v>
                </c:pt>
                <c:pt idx="7986">
                  <c:v>0.20680000000000001</c:v>
                </c:pt>
                <c:pt idx="7987">
                  <c:v>0.20683000000000001</c:v>
                </c:pt>
                <c:pt idx="7988">
                  <c:v>0.20684</c:v>
                </c:pt>
                <c:pt idx="7989">
                  <c:v>0.20688000000000001</c:v>
                </c:pt>
                <c:pt idx="7990">
                  <c:v>0.2069</c:v>
                </c:pt>
                <c:pt idx="7991">
                  <c:v>0.20693</c:v>
                </c:pt>
                <c:pt idx="7992">
                  <c:v>0.20696000000000001</c:v>
                </c:pt>
                <c:pt idx="7993">
                  <c:v>0.20699999999999999</c:v>
                </c:pt>
                <c:pt idx="7994">
                  <c:v>0.20702000000000001</c:v>
                </c:pt>
                <c:pt idx="7995">
                  <c:v>0.20704</c:v>
                </c:pt>
                <c:pt idx="7996">
                  <c:v>0.20707</c:v>
                </c:pt>
                <c:pt idx="7997">
                  <c:v>0.20710000000000001</c:v>
                </c:pt>
                <c:pt idx="7998">
                  <c:v>0.20713000000000001</c:v>
                </c:pt>
                <c:pt idx="7999">
                  <c:v>0.20715</c:v>
                </c:pt>
                <c:pt idx="8000">
                  <c:v>0.20719000000000001</c:v>
                </c:pt>
                <c:pt idx="8001">
                  <c:v>0.20721999999999999</c:v>
                </c:pt>
                <c:pt idx="8002">
                  <c:v>0.20724000000000001</c:v>
                </c:pt>
                <c:pt idx="8003">
                  <c:v>0.20726</c:v>
                </c:pt>
                <c:pt idx="8004">
                  <c:v>0.20730000000000001</c:v>
                </c:pt>
                <c:pt idx="8005">
                  <c:v>0.20732</c:v>
                </c:pt>
                <c:pt idx="8006">
                  <c:v>0.20735000000000001</c:v>
                </c:pt>
                <c:pt idx="8007">
                  <c:v>0.20738000000000001</c:v>
                </c:pt>
                <c:pt idx="8008">
                  <c:v>0.20741000000000001</c:v>
                </c:pt>
                <c:pt idx="8009">
                  <c:v>0.20743</c:v>
                </c:pt>
                <c:pt idx="8010">
                  <c:v>0.20746000000000001</c:v>
                </c:pt>
                <c:pt idx="8011">
                  <c:v>0.20749000000000001</c:v>
                </c:pt>
                <c:pt idx="8012">
                  <c:v>0.20751</c:v>
                </c:pt>
                <c:pt idx="8013">
                  <c:v>0.20754</c:v>
                </c:pt>
                <c:pt idx="8014">
                  <c:v>0.20757</c:v>
                </c:pt>
                <c:pt idx="8015">
                  <c:v>0.20760000000000001</c:v>
                </c:pt>
                <c:pt idx="8016">
                  <c:v>0.20763000000000001</c:v>
                </c:pt>
                <c:pt idx="8017">
                  <c:v>0.20765</c:v>
                </c:pt>
                <c:pt idx="8018">
                  <c:v>0.20769000000000001</c:v>
                </c:pt>
                <c:pt idx="8019">
                  <c:v>0.20771000000000001</c:v>
                </c:pt>
                <c:pt idx="8020">
                  <c:v>0.20774000000000001</c:v>
                </c:pt>
                <c:pt idx="8021">
                  <c:v>0.20776</c:v>
                </c:pt>
                <c:pt idx="8022">
                  <c:v>0.20780000000000001</c:v>
                </c:pt>
                <c:pt idx="8023">
                  <c:v>0.20782</c:v>
                </c:pt>
                <c:pt idx="8024">
                  <c:v>0.20785000000000001</c:v>
                </c:pt>
                <c:pt idx="8025">
                  <c:v>0.20788000000000001</c:v>
                </c:pt>
                <c:pt idx="8026">
                  <c:v>0.2079</c:v>
                </c:pt>
                <c:pt idx="8027">
                  <c:v>0.20793</c:v>
                </c:pt>
                <c:pt idx="8028">
                  <c:v>0.20796000000000001</c:v>
                </c:pt>
                <c:pt idx="8029">
                  <c:v>0.20799999999999999</c:v>
                </c:pt>
                <c:pt idx="8030">
                  <c:v>0.20802000000000001</c:v>
                </c:pt>
                <c:pt idx="8031">
                  <c:v>0.20804</c:v>
                </c:pt>
                <c:pt idx="8032">
                  <c:v>0.20807999999999999</c:v>
                </c:pt>
                <c:pt idx="8033">
                  <c:v>0.20810000000000001</c:v>
                </c:pt>
                <c:pt idx="8034">
                  <c:v>0.20812</c:v>
                </c:pt>
                <c:pt idx="8035">
                  <c:v>0.20815</c:v>
                </c:pt>
                <c:pt idx="8036">
                  <c:v>0.20818999999999999</c:v>
                </c:pt>
                <c:pt idx="8037">
                  <c:v>0.20821000000000001</c:v>
                </c:pt>
                <c:pt idx="8038">
                  <c:v>0.20823</c:v>
                </c:pt>
                <c:pt idx="8039">
                  <c:v>0.20827000000000001</c:v>
                </c:pt>
                <c:pt idx="8040">
                  <c:v>0.20829</c:v>
                </c:pt>
                <c:pt idx="8041">
                  <c:v>0.20832000000000001</c:v>
                </c:pt>
                <c:pt idx="8042">
                  <c:v>0.20835000000000001</c:v>
                </c:pt>
                <c:pt idx="8043">
                  <c:v>0.20838000000000001</c:v>
                </c:pt>
                <c:pt idx="8044">
                  <c:v>0.20841000000000001</c:v>
                </c:pt>
                <c:pt idx="8045">
                  <c:v>0.20843</c:v>
                </c:pt>
                <c:pt idx="8046">
                  <c:v>0.20846000000000001</c:v>
                </c:pt>
                <c:pt idx="8047">
                  <c:v>0.20849000000000001</c:v>
                </c:pt>
                <c:pt idx="8048">
                  <c:v>0.20851</c:v>
                </c:pt>
                <c:pt idx="8049">
                  <c:v>0.20854</c:v>
                </c:pt>
                <c:pt idx="8050">
                  <c:v>0.20857999999999999</c:v>
                </c:pt>
                <c:pt idx="8051">
                  <c:v>0.20860999999999999</c:v>
                </c:pt>
                <c:pt idx="8052">
                  <c:v>0.20862</c:v>
                </c:pt>
                <c:pt idx="8053">
                  <c:v>0.20865</c:v>
                </c:pt>
                <c:pt idx="8054">
                  <c:v>0.20868</c:v>
                </c:pt>
                <c:pt idx="8055">
                  <c:v>0.20871000000000001</c:v>
                </c:pt>
                <c:pt idx="8056">
                  <c:v>0.20874000000000001</c:v>
                </c:pt>
                <c:pt idx="8057">
                  <c:v>0.20877000000000001</c:v>
                </c:pt>
                <c:pt idx="8058">
                  <c:v>0.20880000000000001</c:v>
                </c:pt>
                <c:pt idx="8059">
                  <c:v>0.20882000000000001</c:v>
                </c:pt>
                <c:pt idx="8060">
                  <c:v>0.20885000000000001</c:v>
                </c:pt>
                <c:pt idx="8061">
                  <c:v>0.20888000000000001</c:v>
                </c:pt>
                <c:pt idx="8062">
                  <c:v>0.2089</c:v>
                </c:pt>
                <c:pt idx="8063">
                  <c:v>0.20893</c:v>
                </c:pt>
                <c:pt idx="8064">
                  <c:v>0.20896000000000001</c:v>
                </c:pt>
                <c:pt idx="8065">
                  <c:v>0.20899000000000001</c:v>
                </c:pt>
                <c:pt idx="8066">
                  <c:v>0.20902000000000001</c:v>
                </c:pt>
                <c:pt idx="8067">
                  <c:v>0.20904</c:v>
                </c:pt>
                <c:pt idx="8068">
                  <c:v>0.20907999999999999</c:v>
                </c:pt>
                <c:pt idx="8069">
                  <c:v>0.20910000000000001</c:v>
                </c:pt>
                <c:pt idx="8070">
                  <c:v>0.20912</c:v>
                </c:pt>
                <c:pt idx="8071">
                  <c:v>0.20915</c:v>
                </c:pt>
                <c:pt idx="8072">
                  <c:v>0.20918999999999999</c:v>
                </c:pt>
                <c:pt idx="8073">
                  <c:v>0.20921000000000001</c:v>
                </c:pt>
                <c:pt idx="8074">
                  <c:v>0.20923</c:v>
                </c:pt>
                <c:pt idx="8075">
                  <c:v>0.20927000000000001</c:v>
                </c:pt>
                <c:pt idx="8076">
                  <c:v>0.20929</c:v>
                </c:pt>
                <c:pt idx="8077">
                  <c:v>0.20932000000000001</c:v>
                </c:pt>
                <c:pt idx="8078">
                  <c:v>0.20935000000000001</c:v>
                </c:pt>
                <c:pt idx="8079">
                  <c:v>0.20938000000000001</c:v>
                </c:pt>
                <c:pt idx="8080">
                  <c:v>0.20941000000000001</c:v>
                </c:pt>
                <c:pt idx="8081">
                  <c:v>0.20943000000000001</c:v>
                </c:pt>
                <c:pt idx="8082">
                  <c:v>0.20946000000000001</c:v>
                </c:pt>
                <c:pt idx="8083">
                  <c:v>0.20949000000000001</c:v>
                </c:pt>
                <c:pt idx="8084">
                  <c:v>0.20951</c:v>
                </c:pt>
                <c:pt idx="8085">
                  <c:v>0.20954</c:v>
                </c:pt>
                <c:pt idx="8086">
                  <c:v>0.20957999999999999</c:v>
                </c:pt>
                <c:pt idx="8087">
                  <c:v>0.20960000000000001</c:v>
                </c:pt>
                <c:pt idx="8088">
                  <c:v>0.20962</c:v>
                </c:pt>
                <c:pt idx="8089">
                  <c:v>0.20966000000000001</c:v>
                </c:pt>
                <c:pt idx="8090">
                  <c:v>0.20968000000000001</c:v>
                </c:pt>
                <c:pt idx="8091">
                  <c:v>0.20971000000000001</c:v>
                </c:pt>
                <c:pt idx="8092">
                  <c:v>0.20973</c:v>
                </c:pt>
                <c:pt idx="8093">
                  <c:v>0.20977000000000001</c:v>
                </c:pt>
                <c:pt idx="8094">
                  <c:v>0.20979999999999999</c:v>
                </c:pt>
                <c:pt idx="8095">
                  <c:v>0.20982000000000001</c:v>
                </c:pt>
                <c:pt idx="8096">
                  <c:v>0.20985000000000001</c:v>
                </c:pt>
                <c:pt idx="8097">
                  <c:v>0.20988000000000001</c:v>
                </c:pt>
                <c:pt idx="8098">
                  <c:v>0.2099</c:v>
                </c:pt>
                <c:pt idx="8099">
                  <c:v>0.20993000000000001</c:v>
                </c:pt>
                <c:pt idx="8100">
                  <c:v>0.20996000000000001</c:v>
                </c:pt>
                <c:pt idx="8101">
                  <c:v>0.20999000000000001</c:v>
                </c:pt>
                <c:pt idx="8102">
                  <c:v>0.21001</c:v>
                </c:pt>
                <c:pt idx="8103">
                  <c:v>0.21004</c:v>
                </c:pt>
                <c:pt idx="8104">
                  <c:v>0.21007000000000001</c:v>
                </c:pt>
                <c:pt idx="8105">
                  <c:v>0.21010000000000001</c:v>
                </c:pt>
                <c:pt idx="8106">
                  <c:v>0.21012</c:v>
                </c:pt>
                <c:pt idx="8107">
                  <c:v>0.21016000000000001</c:v>
                </c:pt>
                <c:pt idx="8108">
                  <c:v>0.21018999999999999</c:v>
                </c:pt>
                <c:pt idx="8109">
                  <c:v>0.21021000000000001</c:v>
                </c:pt>
                <c:pt idx="8110">
                  <c:v>0.21024000000000001</c:v>
                </c:pt>
                <c:pt idx="8111">
                  <c:v>0.21027000000000001</c:v>
                </c:pt>
                <c:pt idx="8112">
                  <c:v>0.21029</c:v>
                </c:pt>
                <c:pt idx="8113">
                  <c:v>0.21032000000000001</c:v>
                </c:pt>
                <c:pt idx="8114">
                  <c:v>0.21035000000000001</c:v>
                </c:pt>
                <c:pt idx="8115">
                  <c:v>0.21038000000000001</c:v>
                </c:pt>
                <c:pt idx="8116">
                  <c:v>0.21041000000000001</c:v>
                </c:pt>
                <c:pt idx="8117">
                  <c:v>0.21043000000000001</c:v>
                </c:pt>
                <c:pt idx="8118">
                  <c:v>0.21046000000000001</c:v>
                </c:pt>
                <c:pt idx="8119">
                  <c:v>0.21049000000000001</c:v>
                </c:pt>
                <c:pt idx="8120">
                  <c:v>0.21051</c:v>
                </c:pt>
                <c:pt idx="8121">
                  <c:v>0.21054</c:v>
                </c:pt>
                <c:pt idx="8122">
                  <c:v>0.21057999999999999</c:v>
                </c:pt>
                <c:pt idx="8123">
                  <c:v>0.21060000000000001</c:v>
                </c:pt>
                <c:pt idx="8124">
                  <c:v>0.21062</c:v>
                </c:pt>
                <c:pt idx="8125">
                  <c:v>0.21065999999999999</c:v>
                </c:pt>
                <c:pt idx="8126">
                  <c:v>0.21068000000000001</c:v>
                </c:pt>
                <c:pt idx="8127">
                  <c:v>0.21071000000000001</c:v>
                </c:pt>
                <c:pt idx="8128">
                  <c:v>0.21073</c:v>
                </c:pt>
                <c:pt idx="8129">
                  <c:v>0.21077000000000001</c:v>
                </c:pt>
                <c:pt idx="8130">
                  <c:v>0.21079999999999999</c:v>
                </c:pt>
                <c:pt idx="8131">
                  <c:v>0.21082000000000001</c:v>
                </c:pt>
                <c:pt idx="8132">
                  <c:v>0.21085000000000001</c:v>
                </c:pt>
                <c:pt idx="8133">
                  <c:v>0.21088000000000001</c:v>
                </c:pt>
                <c:pt idx="8134">
                  <c:v>0.2109</c:v>
                </c:pt>
                <c:pt idx="8135">
                  <c:v>0.21093000000000001</c:v>
                </c:pt>
                <c:pt idx="8136">
                  <c:v>0.21096999999999999</c:v>
                </c:pt>
                <c:pt idx="8137">
                  <c:v>0.21099000000000001</c:v>
                </c:pt>
                <c:pt idx="8138">
                  <c:v>0.21101</c:v>
                </c:pt>
                <c:pt idx="8139">
                  <c:v>0.21104999999999999</c:v>
                </c:pt>
                <c:pt idx="8140">
                  <c:v>0.21107000000000001</c:v>
                </c:pt>
                <c:pt idx="8141">
                  <c:v>0.21110000000000001</c:v>
                </c:pt>
                <c:pt idx="8142">
                  <c:v>0.21112</c:v>
                </c:pt>
                <c:pt idx="8143">
                  <c:v>0.21115999999999999</c:v>
                </c:pt>
                <c:pt idx="8144">
                  <c:v>0.21118999999999999</c:v>
                </c:pt>
                <c:pt idx="8145">
                  <c:v>0.21121000000000001</c:v>
                </c:pt>
                <c:pt idx="8146">
                  <c:v>0.21124000000000001</c:v>
                </c:pt>
                <c:pt idx="8147">
                  <c:v>0.21127000000000001</c:v>
                </c:pt>
                <c:pt idx="8148">
                  <c:v>0.21129000000000001</c:v>
                </c:pt>
                <c:pt idx="8149">
                  <c:v>0.21132000000000001</c:v>
                </c:pt>
                <c:pt idx="8150">
                  <c:v>0.21135000000000001</c:v>
                </c:pt>
                <c:pt idx="8151">
                  <c:v>0.21138000000000001</c:v>
                </c:pt>
                <c:pt idx="8152">
                  <c:v>0.2114</c:v>
                </c:pt>
                <c:pt idx="8153">
                  <c:v>0.21143000000000001</c:v>
                </c:pt>
                <c:pt idx="8154">
                  <c:v>0.21146000000000001</c:v>
                </c:pt>
                <c:pt idx="8155">
                  <c:v>0.21148</c:v>
                </c:pt>
                <c:pt idx="8156">
                  <c:v>0.21151</c:v>
                </c:pt>
                <c:pt idx="8157">
                  <c:v>0.21154999999999999</c:v>
                </c:pt>
                <c:pt idx="8158">
                  <c:v>0.21157999999999999</c:v>
                </c:pt>
                <c:pt idx="8159">
                  <c:v>0.21160000000000001</c:v>
                </c:pt>
                <c:pt idx="8160">
                  <c:v>0.21162</c:v>
                </c:pt>
                <c:pt idx="8161">
                  <c:v>0.21165999999999999</c:v>
                </c:pt>
                <c:pt idx="8162">
                  <c:v>0.21168000000000001</c:v>
                </c:pt>
                <c:pt idx="8163">
                  <c:v>0.21171000000000001</c:v>
                </c:pt>
                <c:pt idx="8164">
                  <c:v>0.21174000000000001</c:v>
                </c:pt>
                <c:pt idx="8165">
                  <c:v>0.21177000000000001</c:v>
                </c:pt>
                <c:pt idx="8166">
                  <c:v>0.21179000000000001</c:v>
                </c:pt>
                <c:pt idx="8167">
                  <c:v>0.21182000000000001</c:v>
                </c:pt>
                <c:pt idx="8168">
                  <c:v>0.21185000000000001</c:v>
                </c:pt>
                <c:pt idx="8169">
                  <c:v>0.21187</c:v>
                </c:pt>
                <c:pt idx="8170">
                  <c:v>0.21190000000000001</c:v>
                </c:pt>
                <c:pt idx="8171">
                  <c:v>0.21193000000000001</c:v>
                </c:pt>
                <c:pt idx="8172">
                  <c:v>0.21196999999999999</c:v>
                </c:pt>
                <c:pt idx="8173">
                  <c:v>0.21199000000000001</c:v>
                </c:pt>
                <c:pt idx="8174">
                  <c:v>0.21201</c:v>
                </c:pt>
                <c:pt idx="8175">
                  <c:v>0.21204999999999999</c:v>
                </c:pt>
                <c:pt idx="8176">
                  <c:v>0.21207000000000001</c:v>
                </c:pt>
                <c:pt idx="8177">
                  <c:v>0.21210000000000001</c:v>
                </c:pt>
                <c:pt idx="8178">
                  <c:v>0.21213000000000001</c:v>
                </c:pt>
                <c:pt idx="8179">
                  <c:v>0.21215999999999999</c:v>
                </c:pt>
                <c:pt idx="8180">
                  <c:v>0.21218999999999999</c:v>
                </c:pt>
                <c:pt idx="8181">
                  <c:v>0.21221000000000001</c:v>
                </c:pt>
                <c:pt idx="8182">
                  <c:v>0.21224000000000001</c:v>
                </c:pt>
                <c:pt idx="8183">
                  <c:v>0.21226</c:v>
                </c:pt>
                <c:pt idx="8184">
                  <c:v>0.21229000000000001</c:v>
                </c:pt>
                <c:pt idx="8185">
                  <c:v>0.21232000000000001</c:v>
                </c:pt>
                <c:pt idx="8186">
                  <c:v>0.21235999999999999</c:v>
                </c:pt>
                <c:pt idx="8187">
                  <c:v>0.21238000000000001</c:v>
                </c:pt>
                <c:pt idx="8188">
                  <c:v>0.21240000000000001</c:v>
                </c:pt>
                <c:pt idx="8189">
                  <c:v>0.21243999999999999</c:v>
                </c:pt>
                <c:pt idx="8190">
                  <c:v>0.21246000000000001</c:v>
                </c:pt>
                <c:pt idx="8191">
                  <c:v>0.21249000000000001</c:v>
                </c:pt>
                <c:pt idx="8192">
                  <c:v>0.21251</c:v>
                </c:pt>
                <c:pt idx="8193">
                  <c:v>0.21254999999999999</c:v>
                </c:pt>
                <c:pt idx="8194">
                  <c:v>0.21257999999999999</c:v>
                </c:pt>
                <c:pt idx="8195">
                  <c:v>0.21260000000000001</c:v>
                </c:pt>
                <c:pt idx="8196">
                  <c:v>0.21263000000000001</c:v>
                </c:pt>
                <c:pt idx="8197">
                  <c:v>0.21265999999999999</c:v>
                </c:pt>
                <c:pt idx="8198">
                  <c:v>0.21268000000000001</c:v>
                </c:pt>
                <c:pt idx="8199">
                  <c:v>0.21271000000000001</c:v>
                </c:pt>
                <c:pt idx="8200">
                  <c:v>0.21274000000000001</c:v>
                </c:pt>
                <c:pt idx="8201">
                  <c:v>0.21276999999999999</c:v>
                </c:pt>
                <c:pt idx="8202">
                  <c:v>0.21279000000000001</c:v>
                </c:pt>
                <c:pt idx="8203">
                  <c:v>0.21282000000000001</c:v>
                </c:pt>
                <c:pt idx="8204">
                  <c:v>0.21285000000000001</c:v>
                </c:pt>
                <c:pt idx="8205">
                  <c:v>0.21287</c:v>
                </c:pt>
                <c:pt idx="8206">
                  <c:v>0.21290000000000001</c:v>
                </c:pt>
                <c:pt idx="8207">
                  <c:v>0.21293999999999999</c:v>
                </c:pt>
                <c:pt idx="8208">
                  <c:v>0.21296999999999999</c:v>
                </c:pt>
                <c:pt idx="8209">
                  <c:v>0.21299000000000001</c:v>
                </c:pt>
                <c:pt idx="8210">
                  <c:v>0.21301</c:v>
                </c:pt>
                <c:pt idx="8211">
                  <c:v>0.21304999999999999</c:v>
                </c:pt>
                <c:pt idx="8212">
                  <c:v>0.21307000000000001</c:v>
                </c:pt>
                <c:pt idx="8213">
                  <c:v>0.21310000000000001</c:v>
                </c:pt>
                <c:pt idx="8214">
                  <c:v>0.21312999999999999</c:v>
                </c:pt>
                <c:pt idx="8215">
                  <c:v>0.21315999999999999</c:v>
                </c:pt>
                <c:pt idx="8216">
                  <c:v>0.21318000000000001</c:v>
                </c:pt>
                <c:pt idx="8217">
                  <c:v>0.21321000000000001</c:v>
                </c:pt>
                <c:pt idx="8218">
                  <c:v>0.21324000000000001</c:v>
                </c:pt>
                <c:pt idx="8219">
                  <c:v>0.21326000000000001</c:v>
                </c:pt>
                <c:pt idx="8220">
                  <c:v>0.21329000000000001</c:v>
                </c:pt>
                <c:pt idx="8221">
                  <c:v>0.21332000000000001</c:v>
                </c:pt>
                <c:pt idx="8222">
                  <c:v>0.21335999999999999</c:v>
                </c:pt>
                <c:pt idx="8223">
                  <c:v>0.21337999999999999</c:v>
                </c:pt>
                <c:pt idx="8224">
                  <c:v>0.21340000000000001</c:v>
                </c:pt>
                <c:pt idx="8225">
                  <c:v>0.21343999999999999</c:v>
                </c:pt>
                <c:pt idx="8226">
                  <c:v>0.21346000000000001</c:v>
                </c:pt>
                <c:pt idx="8227">
                  <c:v>0.21349000000000001</c:v>
                </c:pt>
                <c:pt idx="8228">
                  <c:v>0.21351000000000001</c:v>
                </c:pt>
                <c:pt idx="8229">
                  <c:v>0.21354999999999999</c:v>
                </c:pt>
                <c:pt idx="8230">
                  <c:v>0.21357000000000001</c:v>
                </c:pt>
                <c:pt idx="8231">
                  <c:v>0.21360000000000001</c:v>
                </c:pt>
                <c:pt idx="8232">
                  <c:v>0.21362999999999999</c:v>
                </c:pt>
                <c:pt idx="8233">
                  <c:v>0.21365000000000001</c:v>
                </c:pt>
                <c:pt idx="8234">
                  <c:v>0.21368000000000001</c:v>
                </c:pt>
                <c:pt idx="8235">
                  <c:v>0.21371000000000001</c:v>
                </c:pt>
                <c:pt idx="8236">
                  <c:v>0.21374000000000001</c:v>
                </c:pt>
                <c:pt idx="8237">
                  <c:v>0.21376999999999999</c:v>
                </c:pt>
                <c:pt idx="8238">
                  <c:v>0.21379000000000001</c:v>
                </c:pt>
                <c:pt idx="8239">
                  <c:v>0.21382000000000001</c:v>
                </c:pt>
                <c:pt idx="8240">
                  <c:v>0.21385000000000001</c:v>
                </c:pt>
                <c:pt idx="8241">
                  <c:v>0.21387999999999999</c:v>
                </c:pt>
                <c:pt idx="8242">
                  <c:v>0.21390000000000001</c:v>
                </c:pt>
                <c:pt idx="8243">
                  <c:v>0.21393999999999999</c:v>
                </c:pt>
                <c:pt idx="8244">
                  <c:v>0.21396000000000001</c:v>
                </c:pt>
                <c:pt idx="8245">
                  <c:v>0.21398</c:v>
                </c:pt>
                <c:pt idx="8246">
                  <c:v>0.21401000000000001</c:v>
                </c:pt>
                <c:pt idx="8247">
                  <c:v>0.21404000000000001</c:v>
                </c:pt>
                <c:pt idx="8248">
                  <c:v>0.21407000000000001</c:v>
                </c:pt>
                <c:pt idx="8249">
                  <c:v>0.21410000000000001</c:v>
                </c:pt>
                <c:pt idx="8250">
                  <c:v>0.21412999999999999</c:v>
                </c:pt>
                <c:pt idx="8251">
                  <c:v>0.21415999999999999</c:v>
                </c:pt>
                <c:pt idx="8252">
                  <c:v>0.21418000000000001</c:v>
                </c:pt>
                <c:pt idx="8253">
                  <c:v>0.21421000000000001</c:v>
                </c:pt>
                <c:pt idx="8254">
                  <c:v>0.21424000000000001</c:v>
                </c:pt>
                <c:pt idx="8255">
                  <c:v>0.21426000000000001</c:v>
                </c:pt>
                <c:pt idx="8256">
                  <c:v>0.21429000000000001</c:v>
                </c:pt>
                <c:pt idx="8257">
                  <c:v>0.21432000000000001</c:v>
                </c:pt>
                <c:pt idx="8258">
                  <c:v>0.21435000000000001</c:v>
                </c:pt>
                <c:pt idx="8259">
                  <c:v>0.21437999999999999</c:v>
                </c:pt>
                <c:pt idx="8260">
                  <c:v>0.21440000000000001</c:v>
                </c:pt>
                <c:pt idx="8261">
                  <c:v>0.21443999999999999</c:v>
                </c:pt>
                <c:pt idx="8262">
                  <c:v>0.21446000000000001</c:v>
                </c:pt>
                <c:pt idx="8263">
                  <c:v>0.21448999999999999</c:v>
                </c:pt>
                <c:pt idx="8264">
                  <c:v>0.21451999999999999</c:v>
                </c:pt>
                <c:pt idx="8265">
                  <c:v>0.21454999999999999</c:v>
                </c:pt>
                <c:pt idx="8266">
                  <c:v>0.21457000000000001</c:v>
                </c:pt>
                <c:pt idx="8267">
                  <c:v>0.21460000000000001</c:v>
                </c:pt>
                <c:pt idx="8268">
                  <c:v>0.21462999999999999</c:v>
                </c:pt>
                <c:pt idx="8269">
                  <c:v>0.21465000000000001</c:v>
                </c:pt>
                <c:pt idx="8270">
                  <c:v>0.21468000000000001</c:v>
                </c:pt>
                <c:pt idx="8271">
                  <c:v>0.21471000000000001</c:v>
                </c:pt>
                <c:pt idx="8272">
                  <c:v>0.21473999999999999</c:v>
                </c:pt>
                <c:pt idx="8273">
                  <c:v>0.21476999999999999</c:v>
                </c:pt>
                <c:pt idx="8274">
                  <c:v>0.21479000000000001</c:v>
                </c:pt>
                <c:pt idx="8275">
                  <c:v>0.21482999999999999</c:v>
                </c:pt>
                <c:pt idx="8276">
                  <c:v>0.21485000000000001</c:v>
                </c:pt>
                <c:pt idx="8277">
                  <c:v>0.21487999999999999</c:v>
                </c:pt>
                <c:pt idx="8278">
                  <c:v>0.21490000000000001</c:v>
                </c:pt>
                <c:pt idx="8279">
                  <c:v>0.21493999999999999</c:v>
                </c:pt>
                <c:pt idx="8280">
                  <c:v>0.21496000000000001</c:v>
                </c:pt>
                <c:pt idx="8281">
                  <c:v>0.21498</c:v>
                </c:pt>
                <c:pt idx="8282">
                  <c:v>0.21501999999999999</c:v>
                </c:pt>
                <c:pt idx="8283">
                  <c:v>0.21504000000000001</c:v>
                </c:pt>
                <c:pt idx="8284">
                  <c:v>0.21507000000000001</c:v>
                </c:pt>
                <c:pt idx="8285">
                  <c:v>0.21510000000000001</c:v>
                </c:pt>
                <c:pt idx="8286">
                  <c:v>0.21512999999999999</c:v>
                </c:pt>
                <c:pt idx="8287">
                  <c:v>0.21515999999999999</c:v>
                </c:pt>
                <c:pt idx="8288">
                  <c:v>0.21518000000000001</c:v>
                </c:pt>
                <c:pt idx="8289">
                  <c:v>0.21521000000000001</c:v>
                </c:pt>
                <c:pt idx="8290">
                  <c:v>0.21523999999999999</c:v>
                </c:pt>
                <c:pt idx="8291">
                  <c:v>0.21526000000000001</c:v>
                </c:pt>
                <c:pt idx="8292">
                  <c:v>0.21529000000000001</c:v>
                </c:pt>
                <c:pt idx="8293">
                  <c:v>0.21532999999999999</c:v>
                </c:pt>
                <c:pt idx="8294">
                  <c:v>0.21535000000000001</c:v>
                </c:pt>
                <c:pt idx="8295">
                  <c:v>0.21537000000000001</c:v>
                </c:pt>
                <c:pt idx="8296">
                  <c:v>0.21540999999999999</c:v>
                </c:pt>
                <c:pt idx="8297">
                  <c:v>0.21543000000000001</c:v>
                </c:pt>
                <c:pt idx="8298">
                  <c:v>0.21546000000000001</c:v>
                </c:pt>
                <c:pt idx="8299">
                  <c:v>0.21548</c:v>
                </c:pt>
                <c:pt idx="8300">
                  <c:v>0.21551999999999999</c:v>
                </c:pt>
                <c:pt idx="8301">
                  <c:v>0.21554999999999999</c:v>
                </c:pt>
                <c:pt idx="8302">
                  <c:v>0.21557000000000001</c:v>
                </c:pt>
                <c:pt idx="8303">
                  <c:v>0.21560000000000001</c:v>
                </c:pt>
                <c:pt idx="8304">
                  <c:v>0.21562999999999999</c:v>
                </c:pt>
                <c:pt idx="8305">
                  <c:v>0.21565000000000001</c:v>
                </c:pt>
                <c:pt idx="8306">
                  <c:v>0.21568000000000001</c:v>
                </c:pt>
                <c:pt idx="8307">
                  <c:v>0.21571000000000001</c:v>
                </c:pt>
                <c:pt idx="8308">
                  <c:v>0.21575</c:v>
                </c:pt>
                <c:pt idx="8309">
                  <c:v>0.21576000000000001</c:v>
                </c:pt>
                <c:pt idx="8310">
                  <c:v>0.21579000000000001</c:v>
                </c:pt>
                <c:pt idx="8311">
                  <c:v>0.21582000000000001</c:v>
                </c:pt>
                <c:pt idx="8312">
                  <c:v>0.21584999999999999</c:v>
                </c:pt>
                <c:pt idx="8313">
                  <c:v>0.21587000000000001</c:v>
                </c:pt>
                <c:pt idx="8314">
                  <c:v>0.21590999999999999</c:v>
                </c:pt>
                <c:pt idx="8315">
                  <c:v>0.21593999999999999</c:v>
                </c:pt>
                <c:pt idx="8316">
                  <c:v>0.21596000000000001</c:v>
                </c:pt>
                <c:pt idx="8317">
                  <c:v>0.21598000000000001</c:v>
                </c:pt>
                <c:pt idx="8318">
                  <c:v>0.21601999999999999</c:v>
                </c:pt>
                <c:pt idx="8319">
                  <c:v>0.21604000000000001</c:v>
                </c:pt>
                <c:pt idx="8320">
                  <c:v>0.21607000000000001</c:v>
                </c:pt>
                <c:pt idx="8321">
                  <c:v>0.21609999999999999</c:v>
                </c:pt>
                <c:pt idx="8322">
                  <c:v>0.21612999999999999</c:v>
                </c:pt>
                <c:pt idx="8323">
                  <c:v>0.21615999999999999</c:v>
                </c:pt>
                <c:pt idx="8324">
                  <c:v>0.21618000000000001</c:v>
                </c:pt>
                <c:pt idx="8325">
                  <c:v>0.21621000000000001</c:v>
                </c:pt>
                <c:pt idx="8326">
                  <c:v>0.21623999999999999</c:v>
                </c:pt>
                <c:pt idx="8327">
                  <c:v>0.21626000000000001</c:v>
                </c:pt>
                <c:pt idx="8328">
                  <c:v>0.21629000000000001</c:v>
                </c:pt>
                <c:pt idx="8329">
                  <c:v>0.21632999999999999</c:v>
                </c:pt>
                <c:pt idx="8330">
                  <c:v>0.21634999999999999</c:v>
                </c:pt>
                <c:pt idx="8331">
                  <c:v>0.21637000000000001</c:v>
                </c:pt>
                <c:pt idx="8332">
                  <c:v>0.21640999999999999</c:v>
                </c:pt>
                <c:pt idx="8333">
                  <c:v>0.21643000000000001</c:v>
                </c:pt>
                <c:pt idx="8334">
                  <c:v>0.21646000000000001</c:v>
                </c:pt>
                <c:pt idx="8335">
                  <c:v>0.21648000000000001</c:v>
                </c:pt>
                <c:pt idx="8336">
                  <c:v>0.21651999999999999</c:v>
                </c:pt>
                <c:pt idx="8337">
                  <c:v>0.21654999999999999</c:v>
                </c:pt>
                <c:pt idx="8338">
                  <c:v>0.21657000000000001</c:v>
                </c:pt>
                <c:pt idx="8339">
                  <c:v>0.21659999999999999</c:v>
                </c:pt>
                <c:pt idx="8340">
                  <c:v>0.21662999999999999</c:v>
                </c:pt>
                <c:pt idx="8341">
                  <c:v>0.21665000000000001</c:v>
                </c:pt>
                <c:pt idx="8342">
                  <c:v>0.21668000000000001</c:v>
                </c:pt>
                <c:pt idx="8343">
                  <c:v>0.21672</c:v>
                </c:pt>
                <c:pt idx="8344">
                  <c:v>0.21673999999999999</c:v>
                </c:pt>
                <c:pt idx="8345">
                  <c:v>0.21676000000000001</c:v>
                </c:pt>
                <c:pt idx="8346">
                  <c:v>0.21679000000000001</c:v>
                </c:pt>
                <c:pt idx="8347">
                  <c:v>0.21682000000000001</c:v>
                </c:pt>
                <c:pt idx="8348">
                  <c:v>0.21684999999999999</c:v>
                </c:pt>
                <c:pt idx="8349">
                  <c:v>0.21687000000000001</c:v>
                </c:pt>
                <c:pt idx="8350">
                  <c:v>0.21690999999999999</c:v>
                </c:pt>
                <c:pt idx="8351">
                  <c:v>0.21693999999999999</c:v>
                </c:pt>
                <c:pt idx="8352">
                  <c:v>0.21695999999999999</c:v>
                </c:pt>
                <c:pt idx="8353">
                  <c:v>0.21698999999999999</c:v>
                </c:pt>
                <c:pt idx="8354">
                  <c:v>0.21701999999999999</c:v>
                </c:pt>
                <c:pt idx="8355">
                  <c:v>0.21704000000000001</c:v>
                </c:pt>
                <c:pt idx="8356">
                  <c:v>0.21707000000000001</c:v>
                </c:pt>
                <c:pt idx="8357">
                  <c:v>0.21709999999999999</c:v>
                </c:pt>
                <c:pt idx="8358">
                  <c:v>0.21712999999999999</c:v>
                </c:pt>
                <c:pt idx="8359">
                  <c:v>0.21715000000000001</c:v>
                </c:pt>
                <c:pt idx="8360">
                  <c:v>0.21718000000000001</c:v>
                </c:pt>
                <c:pt idx="8361">
                  <c:v>0.21720999999999999</c:v>
                </c:pt>
                <c:pt idx="8362">
                  <c:v>0.21723999999999999</c:v>
                </c:pt>
                <c:pt idx="8363">
                  <c:v>0.21726000000000001</c:v>
                </c:pt>
                <c:pt idx="8364">
                  <c:v>0.21729000000000001</c:v>
                </c:pt>
                <c:pt idx="8365">
                  <c:v>0.21733</c:v>
                </c:pt>
                <c:pt idx="8366">
                  <c:v>0.21734999999999999</c:v>
                </c:pt>
                <c:pt idx="8367">
                  <c:v>0.21737000000000001</c:v>
                </c:pt>
                <c:pt idx="8368">
                  <c:v>0.21740999999999999</c:v>
                </c:pt>
                <c:pt idx="8369">
                  <c:v>0.21743000000000001</c:v>
                </c:pt>
                <c:pt idx="8370">
                  <c:v>0.21745999999999999</c:v>
                </c:pt>
                <c:pt idx="8371">
                  <c:v>0.21748999999999999</c:v>
                </c:pt>
                <c:pt idx="8372">
                  <c:v>0.21751999999999999</c:v>
                </c:pt>
                <c:pt idx="8373">
                  <c:v>0.21754999999999999</c:v>
                </c:pt>
                <c:pt idx="8374">
                  <c:v>0.21757000000000001</c:v>
                </c:pt>
                <c:pt idx="8375">
                  <c:v>0.21759999999999999</c:v>
                </c:pt>
                <c:pt idx="8376">
                  <c:v>0.21762999999999999</c:v>
                </c:pt>
                <c:pt idx="8377">
                  <c:v>0.21765000000000001</c:v>
                </c:pt>
                <c:pt idx="8378">
                  <c:v>0.21768000000000001</c:v>
                </c:pt>
                <c:pt idx="8379">
                  <c:v>0.21772</c:v>
                </c:pt>
                <c:pt idx="8380">
                  <c:v>0.21773999999999999</c:v>
                </c:pt>
                <c:pt idx="8381">
                  <c:v>0.21776000000000001</c:v>
                </c:pt>
                <c:pt idx="8382">
                  <c:v>0.21779999999999999</c:v>
                </c:pt>
                <c:pt idx="8383">
                  <c:v>0.21782000000000001</c:v>
                </c:pt>
                <c:pt idx="8384">
                  <c:v>0.21784999999999999</c:v>
                </c:pt>
                <c:pt idx="8385">
                  <c:v>0.21787000000000001</c:v>
                </c:pt>
                <c:pt idx="8386">
                  <c:v>0.21790999999999999</c:v>
                </c:pt>
                <c:pt idx="8387">
                  <c:v>0.21793999999999999</c:v>
                </c:pt>
                <c:pt idx="8388">
                  <c:v>0.21795999999999999</c:v>
                </c:pt>
                <c:pt idx="8389">
                  <c:v>0.21798999999999999</c:v>
                </c:pt>
                <c:pt idx="8390">
                  <c:v>0.21801000000000001</c:v>
                </c:pt>
                <c:pt idx="8391">
                  <c:v>0.21804000000000001</c:v>
                </c:pt>
                <c:pt idx="8392">
                  <c:v>0.21807000000000001</c:v>
                </c:pt>
                <c:pt idx="8393">
                  <c:v>0.21811</c:v>
                </c:pt>
                <c:pt idx="8394">
                  <c:v>0.21812999999999999</c:v>
                </c:pt>
                <c:pt idx="8395">
                  <c:v>0.21815000000000001</c:v>
                </c:pt>
                <c:pt idx="8396">
                  <c:v>0.21818000000000001</c:v>
                </c:pt>
                <c:pt idx="8397">
                  <c:v>0.21820999999999999</c:v>
                </c:pt>
                <c:pt idx="8398">
                  <c:v>0.21823999999999999</c:v>
                </c:pt>
                <c:pt idx="8399">
                  <c:v>0.21826000000000001</c:v>
                </c:pt>
                <c:pt idx="8400">
                  <c:v>0.21829999999999999</c:v>
                </c:pt>
                <c:pt idx="8401">
                  <c:v>0.21833</c:v>
                </c:pt>
                <c:pt idx="8402">
                  <c:v>0.21834999999999999</c:v>
                </c:pt>
                <c:pt idx="8403">
                  <c:v>0.21837999999999999</c:v>
                </c:pt>
                <c:pt idx="8404">
                  <c:v>0.21840999999999999</c:v>
                </c:pt>
                <c:pt idx="8405">
                  <c:v>0.21843000000000001</c:v>
                </c:pt>
                <c:pt idx="8406">
                  <c:v>0.21845999999999999</c:v>
                </c:pt>
                <c:pt idx="8407">
                  <c:v>0.21848999999999999</c:v>
                </c:pt>
                <c:pt idx="8408">
                  <c:v>0.21851999999999999</c:v>
                </c:pt>
                <c:pt idx="8409">
                  <c:v>0.21854000000000001</c:v>
                </c:pt>
                <c:pt idx="8410">
                  <c:v>0.21856999999999999</c:v>
                </c:pt>
                <c:pt idx="8411">
                  <c:v>0.21859999999999999</c:v>
                </c:pt>
                <c:pt idx="8412">
                  <c:v>0.21862999999999999</c:v>
                </c:pt>
                <c:pt idx="8413">
                  <c:v>0.21865000000000001</c:v>
                </c:pt>
                <c:pt idx="8414">
                  <c:v>0.21868000000000001</c:v>
                </c:pt>
                <c:pt idx="8415">
                  <c:v>0.21872</c:v>
                </c:pt>
                <c:pt idx="8416">
                  <c:v>0.21873999999999999</c:v>
                </c:pt>
                <c:pt idx="8417">
                  <c:v>0.21876000000000001</c:v>
                </c:pt>
                <c:pt idx="8418">
                  <c:v>0.21879999999999999</c:v>
                </c:pt>
                <c:pt idx="8419">
                  <c:v>0.21881999999999999</c:v>
                </c:pt>
                <c:pt idx="8420">
                  <c:v>0.21884999999999999</c:v>
                </c:pt>
                <c:pt idx="8421">
                  <c:v>0.21887999999999999</c:v>
                </c:pt>
                <c:pt idx="8422">
                  <c:v>0.21890999999999999</c:v>
                </c:pt>
                <c:pt idx="8423">
                  <c:v>0.21893000000000001</c:v>
                </c:pt>
                <c:pt idx="8424">
                  <c:v>0.21895999999999999</c:v>
                </c:pt>
                <c:pt idx="8425">
                  <c:v>0.21898999999999999</c:v>
                </c:pt>
                <c:pt idx="8426">
                  <c:v>0.21901000000000001</c:v>
                </c:pt>
                <c:pt idx="8427">
                  <c:v>0.21904000000000001</c:v>
                </c:pt>
                <c:pt idx="8428">
                  <c:v>0.21906999999999999</c:v>
                </c:pt>
                <c:pt idx="8429">
                  <c:v>0.21911</c:v>
                </c:pt>
                <c:pt idx="8430">
                  <c:v>0.21912999999999999</c:v>
                </c:pt>
                <c:pt idx="8431">
                  <c:v>0.21915000000000001</c:v>
                </c:pt>
                <c:pt idx="8432">
                  <c:v>0.21919</c:v>
                </c:pt>
                <c:pt idx="8433">
                  <c:v>0.21920999999999999</c:v>
                </c:pt>
                <c:pt idx="8434">
                  <c:v>0.21923999999999999</c:v>
                </c:pt>
                <c:pt idx="8435">
                  <c:v>0.21926000000000001</c:v>
                </c:pt>
                <c:pt idx="8436">
                  <c:v>0.21929999999999999</c:v>
                </c:pt>
                <c:pt idx="8437">
                  <c:v>0.21933</c:v>
                </c:pt>
                <c:pt idx="8438">
                  <c:v>0.21934000000000001</c:v>
                </c:pt>
                <c:pt idx="8439">
                  <c:v>0.21937999999999999</c:v>
                </c:pt>
                <c:pt idx="8440">
                  <c:v>0.21940000000000001</c:v>
                </c:pt>
                <c:pt idx="8441">
                  <c:v>0.21942999999999999</c:v>
                </c:pt>
                <c:pt idx="8442">
                  <c:v>0.21945999999999999</c:v>
                </c:pt>
                <c:pt idx="8443">
                  <c:v>0.21948999999999999</c:v>
                </c:pt>
                <c:pt idx="8444">
                  <c:v>0.21951999999999999</c:v>
                </c:pt>
                <c:pt idx="8445">
                  <c:v>0.21954000000000001</c:v>
                </c:pt>
                <c:pt idx="8446">
                  <c:v>0.21956999999999999</c:v>
                </c:pt>
                <c:pt idx="8447">
                  <c:v>0.21959999999999999</c:v>
                </c:pt>
                <c:pt idx="8448">
                  <c:v>0.21962999999999999</c:v>
                </c:pt>
                <c:pt idx="8449">
                  <c:v>0.21965000000000001</c:v>
                </c:pt>
                <c:pt idx="8450">
                  <c:v>0.21969</c:v>
                </c:pt>
                <c:pt idx="8451">
                  <c:v>0.21972</c:v>
                </c:pt>
                <c:pt idx="8452">
                  <c:v>0.21973999999999999</c:v>
                </c:pt>
                <c:pt idx="8453">
                  <c:v>0.21976000000000001</c:v>
                </c:pt>
                <c:pt idx="8454">
                  <c:v>0.2198</c:v>
                </c:pt>
                <c:pt idx="8455">
                  <c:v>0.21981999999999999</c:v>
                </c:pt>
                <c:pt idx="8456">
                  <c:v>0.21984999999999999</c:v>
                </c:pt>
                <c:pt idx="8457">
                  <c:v>0.21987999999999999</c:v>
                </c:pt>
                <c:pt idx="8458">
                  <c:v>0.21990999999999999</c:v>
                </c:pt>
                <c:pt idx="8459">
                  <c:v>0.21992999999999999</c:v>
                </c:pt>
                <c:pt idx="8460">
                  <c:v>0.21995999999999999</c:v>
                </c:pt>
                <c:pt idx="8461">
                  <c:v>0.21998999999999999</c:v>
                </c:pt>
                <c:pt idx="8462">
                  <c:v>0.22001000000000001</c:v>
                </c:pt>
                <c:pt idx="8463">
                  <c:v>0.22004000000000001</c:v>
                </c:pt>
                <c:pt idx="8464">
                  <c:v>0.22006999999999999</c:v>
                </c:pt>
                <c:pt idx="8465">
                  <c:v>0.22009999999999999</c:v>
                </c:pt>
                <c:pt idx="8466">
                  <c:v>0.22012999999999999</c:v>
                </c:pt>
                <c:pt idx="8467">
                  <c:v>0.22015000000000001</c:v>
                </c:pt>
                <c:pt idx="8468">
                  <c:v>0.22019</c:v>
                </c:pt>
                <c:pt idx="8469">
                  <c:v>0.22020999999999999</c:v>
                </c:pt>
                <c:pt idx="8470">
                  <c:v>0.22023999999999999</c:v>
                </c:pt>
                <c:pt idx="8471">
                  <c:v>0.22026000000000001</c:v>
                </c:pt>
                <c:pt idx="8472">
                  <c:v>0.2203</c:v>
                </c:pt>
                <c:pt idx="8473">
                  <c:v>0.22031999999999999</c:v>
                </c:pt>
                <c:pt idx="8474">
                  <c:v>0.22034999999999999</c:v>
                </c:pt>
                <c:pt idx="8475">
                  <c:v>0.22037999999999999</c:v>
                </c:pt>
                <c:pt idx="8476">
                  <c:v>0.22040000000000001</c:v>
                </c:pt>
                <c:pt idx="8477">
                  <c:v>0.22042999999999999</c:v>
                </c:pt>
                <c:pt idx="8478">
                  <c:v>0.22045999999999999</c:v>
                </c:pt>
                <c:pt idx="8479">
                  <c:v>0.2205</c:v>
                </c:pt>
                <c:pt idx="8480">
                  <c:v>0.22051999999999999</c:v>
                </c:pt>
                <c:pt idx="8481">
                  <c:v>0.22054000000000001</c:v>
                </c:pt>
                <c:pt idx="8482">
                  <c:v>0.22058</c:v>
                </c:pt>
                <c:pt idx="8483">
                  <c:v>0.22059999999999999</c:v>
                </c:pt>
                <c:pt idx="8484">
                  <c:v>0.22062000000000001</c:v>
                </c:pt>
                <c:pt idx="8485">
                  <c:v>0.22065000000000001</c:v>
                </c:pt>
                <c:pt idx="8486">
                  <c:v>0.22069</c:v>
                </c:pt>
                <c:pt idx="8487">
                  <c:v>0.22070999999999999</c:v>
                </c:pt>
                <c:pt idx="8488">
                  <c:v>0.22073000000000001</c:v>
                </c:pt>
                <c:pt idx="8489">
                  <c:v>0.22076999999999999</c:v>
                </c:pt>
                <c:pt idx="8490">
                  <c:v>0.22078999999999999</c:v>
                </c:pt>
                <c:pt idx="8491">
                  <c:v>0.22081999999999999</c:v>
                </c:pt>
                <c:pt idx="8492">
                  <c:v>0.22084999999999999</c:v>
                </c:pt>
                <c:pt idx="8493">
                  <c:v>0.22087999999999999</c:v>
                </c:pt>
                <c:pt idx="8494">
                  <c:v>0.22091</c:v>
                </c:pt>
                <c:pt idx="8495">
                  <c:v>0.22092999999999999</c:v>
                </c:pt>
                <c:pt idx="8496">
                  <c:v>0.22095999999999999</c:v>
                </c:pt>
                <c:pt idx="8497">
                  <c:v>0.22098999999999999</c:v>
                </c:pt>
                <c:pt idx="8498">
                  <c:v>0.22101000000000001</c:v>
                </c:pt>
                <c:pt idx="8499">
                  <c:v>0.22103999999999999</c:v>
                </c:pt>
                <c:pt idx="8500">
                  <c:v>0.22108</c:v>
                </c:pt>
                <c:pt idx="8501">
                  <c:v>0.22111</c:v>
                </c:pt>
                <c:pt idx="8502">
                  <c:v>0.22112000000000001</c:v>
                </c:pt>
                <c:pt idx="8503">
                  <c:v>0.22115000000000001</c:v>
                </c:pt>
                <c:pt idx="8504">
                  <c:v>0.22117999999999999</c:v>
                </c:pt>
                <c:pt idx="8505">
                  <c:v>0.22120999999999999</c:v>
                </c:pt>
                <c:pt idx="8506">
                  <c:v>0.22123999999999999</c:v>
                </c:pt>
                <c:pt idx="8507">
                  <c:v>0.22126999999999999</c:v>
                </c:pt>
                <c:pt idx="8508">
                  <c:v>0.2213</c:v>
                </c:pt>
                <c:pt idx="8509">
                  <c:v>0.22131999999999999</c:v>
                </c:pt>
                <c:pt idx="8510">
                  <c:v>0.22134999999999999</c:v>
                </c:pt>
                <c:pt idx="8511">
                  <c:v>0.22137999999999999</c:v>
                </c:pt>
                <c:pt idx="8512">
                  <c:v>0.22140000000000001</c:v>
                </c:pt>
                <c:pt idx="8513">
                  <c:v>0.22142999999999999</c:v>
                </c:pt>
                <c:pt idx="8514">
                  <c:v>0.22145999999999999</c:v>
                </c:pt>
                <c:pt idx="8515">
                  <c:v>0.2215</c:v>
                </c:pt>
                <c:pt idx="8516">
                  <c:v>0.22151999999999999</c:v>
                </c:pt>
                <c:pt idx="8517">
                  <c:v>0.22153999999999999</c:v>
                </c:pt>
                <c:pt idx="8518">
                  <c:v>0.22158</c:v>
                </c:pt>
                <c:pt idx="8519">
                  <c:v>0.22159999999999999</c:v>
                </c:pt>
                <c:pt idx="8520">
                  <c:v>0.22162000000000001</c:v>
                </c:pt>
                <c:pt idx="8521">
                  <c:v>0.22165000000000001</c:v>
                </c:pt>
                <c:pt idx="8522">
                  <c:v>0.22169</c:v>
                </c:pt>
                <c:pt idx="8523">
                  <c:v>0.22170999999999999</c:v>
                </c:pt>
                <c:pt idx="8524">
                  <c:v>0.22173000000000001</c:v>
                </c:pt>
                <c:pt idx="8525">
                  <c:v>0.22176999999999999</c:v>
                </c:pt>
                <c:pt idx="8526">
                  <c:v>0.22178999999999999</c:v>
                </c:pt>
                <c:pt idx="8527">
                  <c:v>0.22181999999999999</c:v>
                </c:pt>
                <c:pt idx="8528">
                  <c:v>0.22184999999999999</c:v>
                </c:pt>
                <c:pt idx="8529">
                  <c:v>0.22187999999999999</c:v>
                </c:pt>
                <c:pt idx="8530">
                  <c:v>0.22191</c:v>
                </c:pt>
                <c:pt idx="8531">
                  <c:v>0.22192999999999999</c:v>
                </c:pt>
                <c:pt idx="8532">
                  <c:v>0.22195999999999999</c:v>
                </c:pt>
                <c:pt idx="8533">
                  <c:v>0.22198999999999999</c:v>
                </c:pt>
                <c:pt idx="8534">
                  <c:v>0.22201000000000001</c:v>
                </c:pt>
                <c:pt idx="8535">
                  <c:v>0.22203999999999999</c:v>
                </c:pt>
                <c:pt idx="8536">
                  <c:v>0.22208</c:v>
                </c:pt>
                <c:pt idx="8537">
                  <c:v>0.22209999999999999</c:v>
                </c:pt>
                <c:pt idx="8538">
                  <c:v>0.22212000000000001</c:v>
                </c:pt>
                <c:pt idx="8539">
                  <c:v>0.22216</c:v>
                </c:pt>
                <c:pt idx="8540">
                  <c:v>0.22217999999999999</c:v>
                </c:pt>
                <c:pt idx="8541">
                  <c:v>0.22220999999999999</c:v>
                </c:pt>
                <c:pt idx="8542">
                  <c:v>0.22223000000000001</c:v>
                </c:pt>
                <c:pt idx="8543">
                  <c:v>0.22227</c:v>
                </c:pt>
                <c:pt idx="8544">
                  <c:v>0.2223</c:v>
                </c:pt>
                <c:pt idx="8545">
                  <c:v>0.22231999999999999</c:v>
                </c:pt>
                <c:pt idx="8546">
                  <c:v>0.22234999999999999</c:v>
                </c:pt>
                <c:pt idx="8547">
                  <c:v>0.22237999999999999</c:v>
                </c:pt>
                <c:pt idx="8548">
                  <c:v>0.22239999999999999</c:v>
                </c:pt>
                <c:pt idx="8549">
                  <c:v>0.22242999999999999</c:v>
                </c:pt>
                <c:pt idx="8550">
                  <c:v>0.22245999999999999</c:v>
                </c:pt>
                <c:pt idx="8551">
                  <c:v>0.22248999999999999</c:v>
                </c:pt>
                <c:pt idx="8552">
                  <c:v>0.22251000000000001</c:v>
                </c:pt>
                <c:pt idx="8553">
                  <c:v>0.22253999999999999</c:v>
                </c:pt>
                <c:pt idx="8554">
                  <c:v>0.22256999999999999</c:v>
                </c:pt>
                <c:pt idx="8555">
                  <c:v>0.22259999999999999</c:v>
                </c:pt>
                <c:pt idx="8556">
                  <c:v>0.22262000000000001</c:v>
                </c:pt>
                <c:pt idx="8557">
                  <c:v>0.22266</c:v>
                </c:pt>
                <c:pt idx="8558">
                  <c:v>0.22269</c:v>
                </c:pt>
                <c:pt idx="8559">
                  <c:v>0.22270999999999999</c:v>
                </c:pt>
                <c:pt idx="8560">
                  <c:v>0.22273999999999999</c:v>
                </c:pt>
                <c:pt idx="8561">
                  <c:v>0.22277</c:v>
                </c:pt>
                <c:pt idx="8562">
                  <c:v>0.22278999999999999</c:v>
                </c:pt>
                <c:pt idx="8563">
                  <c:v>0.22281999999999999</c:v>
                </c:pt>
                <c:pt idx="8564">
                  <c:v>0.22284999999999999</c:v>
                </c:pt>
                <c:pt idx="8565">
                  <c:v>0.22287999999999999</c:v>
                </c:pt>
                <c:pt idx="8566">
                  <c:v>0.22291</c:v>
                </c:pt>
                <c:pt idx="8567">
                  <c:v>0.22292999999999999</c:v>
                </c:pt>
                <c:pt idx="8568">
                  <c:v>0.22295999999999999</c:v>
                </c:pt>
                <c:pt idx="8569">
                  <c:v>0.22298000000000001</c:v>
                </c:pt>
                <c:pt idx="8570">
                  <c:v>0.22301000000000001</c:v>
                </c:pt>
                <c:pt idx="8571">
                  <c:v>0.22303999999999999</c:v>
                </c:pt>
                <c:pt idx="8572">
                  <c:v>0.22308</c:v>
                </c:pt>
                <c:pt idx="8573">
                  <c:v>0.22309999999999999</c:v>
                </c:pt>
                <c:pt idx="8574">
                  <c:v>0.22312000000000001</c:v>
                </c:pt>
                <c:pt idx="8575">
                  <c:v>0.22316</c:v>
                </c:pt>
                <c:pt idx="8576">
                  <c:v>0.22317999999999999</c:v>
                </c:pt>
                <c:pt idx="8577">
                  <c:v>0.22320999999999999</c:v>
                </c:pt>
                <c:pt idx="8578">
                  <c:v>0.22323000000000001</c:v>
                </c:pt>
                <c:pt idx="8579">
                  <c:v>0.22327</c:v>
                </c:pt>
                <c:pt idx="8580">
                  <c:v>0.2233</c:v>
                </c:pt>
                <c:pt idx="8581">
                  <c:v>0.22331999999999999</c:v>
                </c:pt>
                <c:pt idx="8582">
                  <c:v>0.22334999999999999</c:v>
                </c:pt>
                <c:pt idx="8583">
                  <c:v>0.22338</c:v>
                </c:pt>
                <c:pt idx="8584">
                  <c:v>0.22339999999999999</c:v>
                </c:pt>
                <c:pt idx="8585">
                  <c:v>0.22342999999999999</c:v>
                </c:pt>
                <c:pt idx="8586">
                  <c:v>0.22347</c:v>
                </c:pt>
                <c:pt idx="8587">
                  <c:v>0.22348999999999999</c:v>
                </c:pt>
                <c:pt idx="8588">
                  <c:v>0.22350999999999999</c:v>
                </c:pt>
                <c:pt idx="8589">
                  <c:v>0.22355</c:v>
                </c:pt>
                <c:pt idx="8590">
                  <c:v>0.22356999999999999</c:v>
                </c:pt>
                <c:pt idx="8591">
                  <c:v>0.22359999999999999</c:v>
                </c:pt>
                <c:pt idx="8592">
                  <c:v>0.22362000000000001</c:v>
                </c:pt>
                <c:pt idx="8593">
                  <c:v>0.22366</c:v>
                </c:pt>
                <c:pt idx="8594">
                  <c:v>0.22369</c:v>
                </c:pt>
                <c:pt idx="8595">
                  <c:v>0.22370999999999999</c:v>
                </c:pt>
                <c:pt idx="8596">
                  <c:v>0.22373999999999999</c:v>
                </c:pt>
                <c:pt idx="8597">
                  <c:v>0.22377</c:v>
                </c:pt>
                <c:pt idx="8598">
                  <c:v>0.22378999999999999</c:v>
                </c:pt>
                <c:pt idx="8599">
                  <c:v>0.22381999999999999</c:v>
                </c:pt>
                <c:pt idx="8600">
                  <c:v>0.22384999999999999</c:v>
                </c:pt>
                <c:pt idx="8601">
                  <c:v>0.22388</c:v>
                </c:pt>
                <c:pt idx="8602">
                  <c:v>0.22389999999999999</c:v>
                </c:pt>
                <c:pt idx="8603">
                  <c:v>0.22392999999999999</c:v>
                </c:pt>
                <c:pt idx="8604">
                  <c:v>0.22395999999999999</c:v>
                </c:pt>
                <c:pt idx="8605">
                  <c:v>0.22398000000000001</c:v>
                </c:pt>
                <c:pt idx="8606">
                  <c:v>0.22400999999999999</c:v>
                </c:pt>
                <c:pt idx="8607">
                  <c:v>0.22405</c:v>
                </c:pt>
                <c:pt idx="8608">
                  <c:v>0.22408</c:v>
                </c:pt>
                <c:pt idx="8609">
                  <c:v>0.22409999999999999</c:v>
                </c:pt>
                <c:pt idx="8610">
                  <c:v>0.22412000000000001</c:v>
                </c:pt>
                <c:pt idx="8611">
                  <c:v>0.22416</c:v>
                </c:pt>
                <c:pt idx="8612">
                  <c:v>0.22417999999999999</c:v>
                </c:pt>
                <c:pt idx="8613">
                  <c:v>0.22420999999999999</c:v>
                </c:pt>
                <c:pt idx="8614">
                  <c:v>0.22423999999999999</c:v>
                </c:pt>
                <c:pt idx="8615">
                  <c:v>0.22427</c:v>
                </c:pt>
                <c:pt idx="8616">
                  <c:v>0.22428999999999999</c:v>
                </c:pt>
                <c:pt idx="8617">
                  <c:v>0.22431999999999999</c:v>
                </c:pt>
                <c:pt idx="8618">
                  <c:v>0.22434999999999999</c:v>
                </c:pt>
                <c:pt idx="8619">
                  <c:v>0.22437000000000001</c:v>
                </c:pt>
                <c:pt idx="8620">
                  <c:v>0.22439999999999999</c:v>
                </c:pt>
                <c:pt idx="8621">
                  <c:v>0.22442999999999999</c:v>
                </c:pt>
                <c:pt idx="8622">
                  <c:v>0.22447</c:v>
                </c:pt>
                <c:pt idx="8623">
                  <c:v>0.22449</c:v>
                </c:pt>
                <c:pt idx="8624">
                  <c:v>0.22450999999999999</c:v>
                </c:pt>
                <c:pt idx="8625">
                  <c:v>0.22455</c:v>
                </c:pt>
                <c:pt idx="8626">
                  <c:v>0.22456999999999999</c:v>
                </c:pt>
                <c:pt idx="8627">
                  <c:v>0.22459999999999999</c:v>
                </c:pt>
                <c:pt idx="8628">
                  <c:v>0.22461999999999999</c:v>
                </c:pt>
                <c:pt idx="8629">
                  <c:v>0.22466</c:v>
                </c:pt>
                <c:pt idx="8630">
                  <c:v>0.22469</c:v>
                </c:pt>
                <c:pt idx="8631">
                  <c:v>0.22470999999999999</c:v>
                </c:pt>
                <c:pt idx="8632">
                  <c:v>0.22474</c:v>
                </c:pt>
                <c:pt idx="8633">
                  <c:v>0.22475999999999999</c:v>
                </c:pt>
                <c:pt idx="8634">
                  <c:v>0.22478999999999999</c:v>
                </c:pt>
                <c:pt idx="8635">
                  <c:v>0.22481999999999999</c:v>
                </c:pt>
                <c:pt idx="8636">
                  <c:v>0.22486</c:v>
                </c:pt>
                <c:pt idx="8637">
                  <c:v>0.22488</c:v>
                </c:pt>
                <c:pt idx="8638">
                  <c:v>0.22489999999999999</c:v>
                </c:pt>
                <c:pt idx="8639">
                  <c:v>0.22492999999999999</c:v>
                </c:pt>
                <c:pt idx="8640">
                  <c:v>0.22495999999999999</c:v>
                </c:pt>
                <c:pt idx="8641">
                  <c:v>0.22499</c:v>
                </c:pt>
                <c:pt idx="8642">
                  <c:v>0.22500999999999999</c:v>
                </c:pt>
                <c:pt idx="8643">
                  <c:v>0.22505</c:v>
                </c:pt>
                <c:pt idx="8644">
                  <c:v>0.22508</c:v>
                </c:pt>
                <c:pt idx="8645">
                  <c:v>0.22509999999999999</c:v>
                </c:pt>
                <c:pt idx="8646">
                  <c:v>0.22513</c:v>
                </c:pt>
                <c:pt idx="8647">
                  <c:v>0.22516</c:v>
                </c:pt>
                <c:pt idx="8648">
                  <c:v>0.22517999999999999</c:v>
                </c:pt>
                <c:pt idx="8649">
                  <c:v>0.22520999999999999</c:v>
                </c:pt>
                <c:pt idx="8650">
                  <c:v>0.22524</c:v>
                </c:pt>
                <c:pt idx="8651">
                  <c:v>0.22527</c:v>
                </c:pt>
                <c:pt idx="8652">
                  <c:v>0.22528999999999999</c:v>
                </c:pt>
                <c:pt idx="8653">
                  <c:v>0.22531999999999999</c:v>
                </c:pt>
                <c:pt idx="8654">
                  <c:v>0.22534999999999999</c:v>
                </c:pt>
                <c:pt idx="8655">
                  <c:v>0.22536999999999999</c:v>
                </c:pt>
                <c:pt idx="8656">
                  <c:v>0.22539999999999999</c:v>
                </c:pt>
                <c:pt idx="8657">
                  <c:v>0.22544</c:v>
                </c:pt>
                <c:pt idx="8658">
                  <c:v>0.22547</c:v>
                </c:pt>
                <c:pt idx="8659">
                  <c:v>0.22549</c:v>
                </c:pt>
                <c:pt idx="8660">
                  <c:v>0.22550999999999999</c:v>
                </c:pt>
                <c:pt idx="8661">
                  <c:v>0.22555</c:v>
                </c:pt>
                <c:pt idx="8662">
                  <c:v>0.22556999999999999</c:v>
                </c:pt>
                <c:pt idx="8663">
                  <c:v>0.22559999999999999</c:v>
                </c:pt>
                <c:pt idx="8664">
                  <c:v>0.22563</c:v>
                </c:pt>
                <c:pt idx="8665">
                  <c:v>0.22566</c:v>
                </c:pt>
                <c:pt idx="8666">
                  <c:v>0.22567999999999999</c:v>
                </c:pt>
                <c:pt idx="8667">
                  <c:v>0.22570999999999999</c:v>
                </c:pt>
                <c:pt idx="8668">
                  <c:v>0.22574</c:v>
                </c:pt>
                <c:pt idx="8669">
                  <c:v>0.22575999999999999</c:v>
                </c:pt>
                <c:pt idx="8670">
                  <c:v>0.22578999999999999</c:v>
                </c:pt>
                <c:pt idx="8671">
                  <c:v>0.22581999999999999</c:v>
                </c:pt>
                <c:pt idx="8672">
                  <c:v>0.22586000000000001</c:v>
                </c:pt>
                <c:pt idx="8673">
                  <c:v>0.22588</c:v>
                </c:pt>
                <c:pt idx="8674">
                  <c:v>0.22589999999999999</c:v>
                </c:pt>
                <c:pt idx="8675">
                  <c:v>0.22594</c:v>
                </c:pt>
                <c:pt idx="8676">
                  <c:v>0.22595999999999999</c:v>
                </c:pt>
                <c:pt idx="8677">
                  <c:v>0.22599</c:v>
                </c:pt>
                <c:pt idx="8678">
                  <c:v>0.22600999999999999</c:v>
                </c:pt>
                <c:pt idx="8679">
                  <c:v>0.22605</c:v>
                </c:pt>
                <c:pt idx="8680">
                  <c:v>0.22606999999999999</c:v>
                </c:pt>
                <c:pt idx="8681">
                  <c:v>0.22609000000000001</c:v>
                </c:pt>
                <c:pt idx="8682">
                  <c:v>0.22613</c:v>
                </c:pt>
                <c:pt idx="8683">
                  <c:v>0.22614999999999999</c:v>
                </c:pt>
                <c:pt idx="8684">
                  <c:v>0.22617999999999999</c:v>
                </c:pt>
                <c:pt idx="8685">
                  <c:v>0.22620999999999999</c:v>
                </c:pt>
                <c:pt idx="8686">
                  <c:v>0.22624</c:v>
                </c:pt>
                <c:pt idx="8687">
                  <c:v>0.22627</c:v>
                </c:pt>
                <c:pt idx="8688">
                  <c:v>0.22628999999999999</c:v>
                </c:pt>
                <c:pt idx="8689">
                  <c:v>0.22631999999999999</c:v>
                </c:pt>
                <c:pt idx="8690">
                  <c:v>0.22635</c:v>
                </c:pt>
                <c:pt idx="8691">
                  <c:v>0.22638</c:v>
                </c:pt>
                <c:pt idx="8692">
                  <c:v>0.22639999999999999</c:v>
                </c:pt>
                <c:pt idx="8693">
                  <c:v>0.22644</c:v>
                </c:pt>
                <c:pt idx="8694">
                  <c:v>0.22647</c:v>
                </c:pt>
                <c:pt idx="8695">
                  <c:v>0.22647999999999999</c:v>
                </c:pt>
                <c:pt idx="8696">
                  <c:v>0.22650999999999999</c:v>
                </c:pt>
                <c:pt idx="8697">
                  <c:v>0.22653999999999999</c:v>
                </c:pt>
                <c:pt idx="8698">
                  <c:v>0.22656999999999999</c:v>
                </c:pt>
                <c:pt idx="8699">
                  <c:v>0.2266</c:v>
                </c:pt>
                <c:pt idx="8700">
                  <c:v>0.22663</c:v>
                </c:pt>
                <c:pt idx="8701">
                  <c:v>0.22666</c:v>
                </c:pt>
                <c:pt idx="8702">
                  <c:v>0.22667999999999999</c:v>
                </c:pt>
                <c:pt idx="8703">
                  <c:v>0.22670999999999999</c:v>
                </c:pt>
                <c:pt idx="8704">
                  <c:v>0.22674</c:v>
                </c:pt>
                <c:pt idx="8705">
                  <c:v>0.22675999999999999</c:v>
                </c:pt>
                <c:pt idx="8706">
                  <c:v>0.22678999999999999</c:v>
                </c:pt>
                <c:pt idx="8707">
                  <c:v>0.22681999999999999</c:v>
                </c:pt>
                <c:pt idx="8708">
                  <c:v>0.22685</c:v>
                </c:pt>
                <c:pt idx="8709">
                  <c:v>0.22688</c:v>
                </c:pt>
                <c:pt idx="8710">
                  <c:v>0.22689999999999999</c:v>
                </c:pt>
                <c:pt idx="8711">
                  <c:v>0.22694</c:v>
                </c:pt>
                <c:pt idx="8712">
                  <c:v>0.22696</c:v>
                </c:pt>
                <c:pt idx="8713">
                  <c:v>0.22699</c:v>
                </c:pt>
                <c:pt idx="8714">
                  <c:v>0.22702</c:v>
                </c:pt>
                <c:pt idx="8715">
                  <c:v>0.22705</c:v>
                </c:pt>
                <c:pt idx="8716">
                  <c:v>0.22706999999999999</c:v>
                </c:pt>
                <c:pt idx="8717">
                  <c:v>0.2271</c:v>
                </c:pt>
                <c:pt idx="8718">
                  <c:v>0.22713</c:v>
                </c:pt>
                <c:pt idx="8719">
                  <c:v>0.22714999999999999</c:v>
                </c:pt>
                <c:pt idx="8720">
                  <c:v>0.22717999999999999</c:v>
                </c:pt>
                <c:pt idx="8721">
                  <c:v>0.22721</c:v>
                </c:pt>
                <c:pt idx="8722">
                  <c:v>0.22724</c:v>
                </c:pt>
                <c:pt idx="8723">
                  <c:v>0.22727</c:v>
                </c:pt>
                <c:pt idx="8724">
                  <c:v>0.22728999999999999</c:v>
                </c:pt>
                <c:pt idx="8725">
                  <c:v>0.22733</c:v>
                </c:pt>
                <c:pt idx="8726">
                  <c:v>0.22735</c:v>
                </c:pt>
                <c:pt idx="8727">
                  <c:v>0.22738</c:v>
                </c:pt>
                <c:pt idx="8728">
                  <c:v>0.22739999999999999</c:v>
                </c:pt>
                <c:pt idx="8729">
                  <c:v>0.22744</c:v>
                </c:pt>
                <c:pt idx="8730">
                  <c:v>0.22746</c:v>
                </c:pt>
                <c:pt idx="8731">
                  <c:v>0.22747999999999999</c:v>
                </c:pt>
                <c:pt idx="8732">
                  <c:v>0.22752</c:v>
                </c:pt>
                <c:pt idx="8733">
                  <c:v>0.22753999999999999</c:v>
                </c:pt>
                <c:pt idx="8734">
                  <c:v>0.22756999999999999</c:v>
                </c:pt>
                <c:pt idx="8735">
                  <c:v>0.2276</c:v>
                </c:pt>
                <c:pt idx="8736">
                  <c:v>0.22763</c:v>
                </c:pt>
                <c:pt idx="8737">
                  <c:v>0.22766</c:v>
                </c:pt>
                <c:pt idx="8738">
                  <c:v>0.22767999999999999</c:v>
                </c:pt>
                <c:pt idx="8739">
                  <c:v>0.22771</c:v>
                </c:pt>
                <c:pt idx="8740">
                  <c:v>0.22774</c:v>
                </c:pt>
                <c:pt idx="8741">
                  <c:v>0.22775999999999999</c:v>
                </c:pt>
                <c:pt idx="8742">
                  <c:v>0.22778999999999999</c:v>
                </c:pt>
                <c:pt idx="8743">
                  <c:v>0.22783</c:v>
                </c:pt>
                <c:pt idx="8744">
                  <c:v>0.22785</c:v>
                </c:pt>
                <c:pt idx="8745">
                  <c:v>0.22786999999999999</c:v>
                </c:pt>
                <c:pt idx="8746">
                  <c:v>0.22791</c:v>
                </c:pt>
                <c:pt idx="8747">
                  <c:v>0.22792999999999999</c:v>
                </c:pt>
                <c:pt idx="8748">
                  <c:v>0.22796</c:v>
                </c:pt>
                <c:pt idx="8749">
                  <c:v>0.22797999999999999</c:v>
                </c:pt>
                <c:pt idx="8750">
                  <c:v>0.22802</c:v>
                </c:pt>
                <c:pt idx="8751">
                  <c:v>0.22805</c:v>
                </c:pt>
                <c:pt idx="8752">
                  <c:v>0.22806999999999999</c:v>
                </c:pt>
                <c:pt idx="8753">
                  <c:v>0.2281</c:v>
                </c:pt>
                <c:pt idx="8754">
                  <c:v>0.22813</c:v>
                </c:pt>
                <c:pt idx="8755">
                  <c:v>0.22814999999999999</c:v>
                </c:pt>
                <c:pt idx="8756">
                  <c:v>0.22817999999999999</c:v>
                </c:pt>
                <c:pt idx="8757">
                  <c:v>0.22821</c:v>
                </c:pt>
                <c:pt idx="8758">
                  <c:v>0.22825000000000001</c:v>
                </c:pt>
                <c:pt idx="8759">
                  <c:v>0.22825999999999999</c:v>
                </c:pt>
                <c:pt idx="8760">
                  <c:v>0.22828999999999999</c:v>
                </c:pt>
                <c:pt idx="8761">
                  <c:v>0.22832</c:v>
                </c:pt>
                <c:pt idx="8762">
                  <c:v>0.22835</c:v>
                </c:pt>
                <c:pt idx="8763">
                  <c:v>0.22836999999999999</c:v>
                </c:pt>
                <c:pt idx="8764">
                  <c:v>0.22841</c:v>
                </c:pt>
                <c:pt idx="8765">
                  <c:v>0.22844</c:v>
                </c:pt>
                <c:pt idx="8766">
                  <c:v>0.22846</c:v>
                </c:pt>
                <c:pt idx="8767">
                  <c:v>0.22847999999999999</c:v>
                </c:pt>
                <c:pt idx="8768">
                  <c:v>0.22852</c:v>
                </c:pt>
                <c:pt idx="8769">
                  <c:v>0.22853999999999999</c:v>
                </c:pt>
                <c:pt idx="8770">
                  <c:v>0.22857</c:v>
                </c:pt>
                <c:pt idx="8771">
                  <c:v>0.2286</c:v>
                </c:pt>
                <c:pt idx="8772">
                  <c:v>0.22863</c:v>
                </c:pt>
                <c:pt idx="8773">
                  <c:v>0.22866</c:v>
                </c:pt>
                <c:pt idx="8774">
                  <c:v>0.22867999999999999</c:v>
                </c:pt>
                <c:pt idx="8775">
                  <c:v>0.22871</c:v>
                </c:pt>
                <c:pt idx="8776">
                  <c:v>0.22872999999999999</c:v>
                </c:pt>
                <c:pt idx="8777">
                  <c:v>0.22875999999999999</c:v>
                </c:pt>
                <c:pt idx="8778">
                  <c:v>0.22878999999999999</c:v>
                </c:pt>
                <c:pt idx="8779">
                  <c:v>0.22883000000000001</c:v>
                </c:pt>
                <c:pt idx="8780">
                  <c:v>0.22885</c:v>
                </c:pt>
                <c:pt idx="8781">
                  <c:v>0.22886999999999999</c:v>
                </c:pt>
                <c:pt idx="8782">
                  <c:v>0.22891</c:v>
                </c:pt>
                <c:pt idx="8783">
                  <c:v>0.22892999999999999</c:v>
                </c:pt>
                <c:pt idx="8784">
                  <c:v>0.22896</c:v>
                </c:pt>
                <c:pt idx="8785">
                  <c:v>0.22897999999999999</c:v>
                </c:pt>
                <c:pt idx="8786">
                  <c:v>0.22902</c:v>
                </c:pt>
                <c:pt idx="8787">
                  <c:v>0.22905</c:v>
                </c:pt>
                <c:pt idx="8788">
                  <c:v>0.22907</c:v>
                </c:pt>
                <c:pt idx="8789">
                  <c:v>0.2291</c:v>
                </c:pt>
                <c:pt idx="8790">
                  <c:v>0.22913</c:v>
                </c:pt>
                <c:pt idx="8791">
                  <c:v>0.22914999999999999</c:v>
                </c:pt>
                <c:pt idx="8792">
                  <c:v>0.22917999999999999</c:v>
                </c:pt>
                <c:pt idx="8793">
                  <c:v>0.22922000000000001</c:v>
                </c:pt>
                <c:pt idx="8794">
                  <c:v>0.22924</c:v>
                </c:pt>
                <c:pt idx="8795">
                  <c:v>0.22925999999999999</c:v>
                </c:pt>
                <c:pt idx="8796">
                  <c:v>0.22928999999999999</c:v>
                </c:pt>
                <c:pt idx="8797">
                  <c:v>0.22932</c:v>
                </c:pt>
                <c:pt idx="8798">
                  <c:v>0.22935</c:v>
                </c:pt>
                <c:pt idx="8799">
                  <c:v>0.22936999999999999</c:v>
                </c:pt>
                <c:pt idx="8800">
                  <c:v>0.22941</c:v>
                </c:pt>
                <c:pt idx="8801">
                  <c:v>0.22944000000000001</c:v>
                </c:pt>
                <c:pt idx="8802">
                  <c:v>0.22946</c:v>
                </c:pt>
                <c:pt idx="8803">
                  <c:v>0.22949</c:v>
                </c:pt>
                <c:pt idx="8804">
                  <c:v>0.22952</c:v>
                </c:pt>
                <c:pt idx="8805">
                  <c:v>0.22953999999999999</c:v>
                </c:pt>
                <c:pt idx="8806">
                  <c:v>0.22957</c:v>
                </c:pt>
                <c:pt idx="8807">
                  <c:v>0.2296</c:v>
                </c:pt>
                <c:pt idx="8808">
                  <c:v>0.22963</c:v>
                </c:pt>
                <c:pt idx="8809">
                  <c:v>0.22964999999999999</c:v>
                </c:pt>
                <c:pt idx="8810">
                  <c:v>0.22968</c:v>
                </c:pt>
                <c:pt idx="8811">
                  <c:v>0.22971</c:v>
                </c:pt>
                <c:pt idx="8812">
                  <c:v>0.22974</c:v>
                </c:pt>
                <c:pt idx="8813">
                  <c:v>0.22975999999999999</c:v>
                </c:pt>
                <c:pt idx="8814">
                  <c:v>0.22978999999999999</c:v>
                </c:pt>
                <c:pt idx="8815">
                  <c:v>0.22983000000000001</c:v>
                </c:pt>
                <c:pt idx="8816">
                  <c:v>0.22985</c:v>
                </c:pt>
                <c:pt idx="8817">
                  <c:v>0.22986999999999999</c:v>
                </c:pt>
                <c:pt idx="8818">
                  <c:v>0.22991</c:v>
                </c:pt>
                <c:pt idx="8819">
                  <c:v>0.22993</c:v>
                </c:pt>
                <c:pt idx="8820">
                  <c:v>0.22996</c:v>
                </c:pt>
                <c:pt idx="8821">
                  <c:v>0.22999</c:v>
                </c:pt>
                <c:pt idx="8822">
                  <c:v>0.23002</c:v>
                </c:pt>
                <c:pt idx="8823">
                  <c:v>0.23005</c:v>
                </c:pt>
                <c:pt idx="8824">
                  <c:v>0.23007</c:v>
                </c:pt>
                <c:pt idx="8825">
                  <c:v>0.2301</c:v>
                </c:pt>
                <c:pt idx="8826">
                  <c:v>0.23013</c:v>
                </c:pt>
                <c:pt idx="8827">
                  <c:v>0.23014999999999999</c:v>
                </c:pt>
                <c:pt idx="8828">
                  <c:v>0.23018</c:v>
                </c:pt>
                <c:pt idx="8829">
                  <c:v>0.23022000000000001</c:v>
                </c:pt>
                <c:pt idx="8830">
                  <c:v>0.23024</c:v>
                </c:pt>
                <c:pt idx="8831">
                  <c:v>0.23025999999999999</c:v>
                </c:pt>
                <c:pt idx="8832">
                  <c:v>0.2303</c:v>
                </c:pt>
                <c:pt idx="8833">
                  <c:v>0.23032</c:v>
                </c:pt>
                <c:pt idx="8834">
                  <c:v>0.23035</c:v>
                </c:pt>
                <c:pt idx="8835">
                  <c:v>0.23036999999999999</c:v>
                </c:pt>
                <c:pt idx="8836">
                  <c:v>0.23041</c:v>
                </c:pt>
                <c:pt idx="8837">
                  <c:v>0.23044000000000001</c:v>
                </c:pt>
                <c:pt idx="8838">
                  <c:v>0.23046</c:v>
                </c:pt>
                <c:pt idx="8839">
                  <c:v>0.23049</c:v>
                </c:pt>
                <c:pt idx="8840">
                  <c:v>0.23050999999999999</c:v>
                </c:pt>
                <c:pt idx="8841">
                  <c:v>0.23053999999999999</c:v>
                </c:pt>
                <c:pt idx="8842">
                  <c:v>0.23057</c:v>
                </c:pt>
                <c:pt idx="8843">
                  <c:v>0.23061000000000001</c:v>
                </c:pt>
                <c:pt idx="8844">
                  <c:v>0.23063</c:v>
                </c:pt>
                <c:pt idx="8845">
                  <c:v>0.23064999999999999</c:v>
                </c:pt>
                <c:pt idx="8846">
                  <c:v>0.23068</c:v>
                </c:pt>
                <c:pt idx="8847">
                  <c:v>0.23071</c:v>
                </c:pt>
                <c:pt idx="8848">
                  <c:v>0.23074</c:v>
                </c:pt>
                <c:pt idx="8849">
                  <c:v>0.23075999999999999</c:v>
                </c:pt>
                <c:pt idx="8850">
                  <c:v>0.23080000000000001</c:v>
                </c:pt>
                <c:pt idx="8851">
                  <c:v>0.23083000000000001</c:v>
                </c:pt>
                <c:pt idx="8852">
                  <c:v>0.23085</c:v>
                </c:pt>
                <c:pt idx="8853">
                  <c:v>0.23088</c:v>
                </c:pt>
                <c:pt idx="8854">
                  <c:v>0.23091</c:v>
                </c:pt>
                <c:pt idx="8855">
                  <c:v>0.23093</c:v>
                </c:pt>
                <c:pt idx="8856">
                  <c:v>0.23096</c:v>
                </c:pt>
                <c:pt idx="8857">
                  <c:v>0.23099</c:v>
                </c:pt>
                <c:pt idx="8858">
                  <c:v>0.23102</c:v>
                </c:pt>
                <c:pt idx="8859">
                  <c:v>0.23104</c:v>
                </c:pt>
                <c:pt idx="8860">
                  <c:v>0.23107</c:v>
                </c:pt>
                <c:pt idx="8861">
                  <c:v>0.2311</c:v>
                </c:pt>
                <c:pt idx="8862">
                  <c:v>0.23113</c:v>
                </c:pt>
                <c:pt idx="8863">
                  <c:v>0.23114999999999999</c:v>
                </c:pt>
                <c:pt idx="8864">
                  <c:v>0.23118</c:v>
                </c:pt>
                <c:pt idx="8865">
                  <c:v>0.23122000000000001</c:v>
                </c:pt>
                <c:pt idx="8866">
                  <c:v>0.23124</c:v>
                </c:pt>
                <c:pt idx="8867">
                  <c:v>0.23125999999999999</c:v>
                </c:pt>
                <c:pt idx="8868">
                  <c:v>0.23130000000000001</c:v>
                </c:pt>
                <c:pt idx="8869">
                  <c:v>0.23132</c:v>
                </c:pt>
                <c:pt idx="8870">
                  <c:v>0.23135</c:v>
                </c:pt>
                <c:pt idx="8871">
                  <c:v>0.23138</c:v>
                </c:pt>
                <c:pt idx="8872">
                  <c:v>0.23141</c:v>
                </c:pt>
                <c:pt idx="8873">
                  <c:v>0.23143</c:v>
                </c:pt>
                <c:pt idx="8874">
                  <c:v>0.23146</c:v>
                </c:pt>
                <c:pt idx="8875">
                  <c:v>0.23149</c:v>
                </c:pt>
                <c:pt idx="8876">
                  <c:v>0.23150999999999999</c:v>
                </c:pt>
                <c:pt idx="8877">
                  <c:v>0.23154</c:v>
                </c:pt>
                <c:pt idx="8878">
                  <c:v>0.23157</c:v>
                </c:pt>
                <c:pt idx="8879">
                  <c:v>0.23161000000000001</c:v>
                </c:pt>
                <c:pt idx="8880">
                  <c:v>0.23163</c:v>
                </c:pt>
                <c:pt idx="8881">
                  <c:v>0.23164999999999999</c:v>
                </c:pt>
                <c:pt idx="8882">
                  <c:v>0.23169000000000001</c:v>
                </c:pt>
                <c:pt idx="8883">
                  <c:v>0.23171</c:v>
                </c:pt>
                <c:pt idx="8884">
                  <c:v>0.23174</c:v>
                </c:pt>
                <c:pt idx="8885">
                  <c:v>0.23175999999999999</c:v>
                </c:pt>
                <c:pt idx="8886">
                  <c:v>0.23180000000000001</c:v>
                </c:pt>
                <c:pt idx="8887">
                  <c:v>0.23183000000000001</c:v>
                </c:pt>
                <c:pt idx="8888">
                  <c:v>0.23183999999999999</c:v>
                </c:pt>
                <c:pt idx="8889">
                  <c:v>0.23188</c:v>
                </c:pt>
                <c:pt idx="8890">
                  <c:v>0.2319</c:v>
                </c:pt>
                <c:pt idx="8891">
                  <c:v>0.23193</c:v>
                </c:pt>
                <c:pt idx="8892">
                  <c:v>0.23196</c:v>
                </c:pt>
                <c:pt idx="8893">
                  <c:v>0.23199</c:v>
                </c:pt>
                <c:pt idx="8894">
                  <c:v>0.23202</c:v>
                </c:pt>
                <c:pt idx="8895">
                  <c:v>0.23204</c:v>
                </c:pt>
                <c:pt idx="8896">
                  <c:v>0.23207</c:v>
                </c:pt>
                <c:pt idx="8897">
                  <c:v>0.2321</c:v>
                </c:pt>
                <c:pt idx="8898">
                  <c:v>0.23213</c:v>
                </c:pt>
                <c:pt idx="8899">
                  <c:v>0.23215</c:v>
                </c:pt>
                <c:pt idx="8900">
                  <c:v>0.23219000000000001</c:v>
                </c:pt>
                <c:pt idx="8901">
                  <c:v>0.23222000000000001</c:v>
                </c:pt>
                <c:pt idx="8902">
                  <c:v>0.23224</c:v>
                </c:pt>
                <c:pt idx="8903">
                  <c:v>0.23225999999999999</c:v>
                </c:pt>
                <c:pt idx="8904">
                  <c:v>0.23230000000000001</c:v>
                </c:pt>
                <c:pt idx="8905">
                  <c:v>0.23232</c:v>
                </c:pt>
                <c:pt idx="8906">
                  <c:v>0.23235</c:v>
                </c:pt>
                <c:pt idx="8907">
                  <c:v>0.23238</c:v>
                </c:pt>
                <c:pt idx="8908">
                  <c:v>0.23241000000000001</c:v>
                </c:pt>
                <c:pt idx="8909">
                  <c:v>0.23243</c:v>
                </c:pt>
                <c:pt idx="8910">
                  <c:v>0.23246</c:v>
                </c:pt>
                <c:pt idx="8911">
                  <c:v>0.23249</c:v>
                </c:pt>
                <c:pt idx="8912">
                  <c:v>0.23250999999999999</c:v>
                </c:pt>
                <c:pt idx="8913">
                  <c:v>0.23254</c:v>
                </c:pt>
                <c:pt idx="8914">
                  <c:v>0.23257</c:v>
                </c:pt>
                <c:pt idx="8915">
                  <c:v>0.2326</c:v>
                </c:pt>
                <c:pt idx="8916">
                  <c:v>0.23263</c:v>
                </c:pt>
                <c:pt idx="8917">
                  <c:v>0.23265</c:v>
                </c:pt>
                <c:pt idx="8918">
                  <c:v>0.23269000000000001</c:v>
                </c:pt>
                <c:pt idx="8919">
                  <c:v>0.23271</c:v>
                </c:pt>
                <c:pt idx="8920">
                  <c:v>0.23274</c:v>
                </c:pt>
                <c:pt idx="8921">
                  <c:v>0.23275999999999999</c:v>
                </c:pt>
                <c:pt idx="8922">
                  <c:v>0.23280000000000001</c:v>
                </c:pt>
                <c:pt idx="8923">
                  <c:v>0.23282</c:v>
                </c:pt>
                <c:pt idx="8924">
                  <c:v>0.23285</c:v>
                </c:pt>
                <c:pt idx="8925">
                  <c:v>0.23288</c:v>
                </c:pt>
                <c:pt idx="8926">
                  <c:v>0.2329</c:v>
                </c:pt>
                <c:pt idx="8927">
                  <c:v>0.23293</c:v>
                </c:pt>
                <c:pt idx="8928">
                  <c:v>0.23296</c:v>
                </c:pt>
                <c:pt idx="8929">
                  <c:v>0.23300000000000001</c:v>
                </c:pt>
                <c:pt idx="8930">
                  <c:v>0.23302</c:v>
                </c:pt>
                <c:pt idx="8931">
                  <c:v>0.23304</c:v>
                </c:pt>
                <c:pt idx="8932">
                  <c:v>0.23308000000000001</c:v>
                </c:pt>
                <c:pt idx="8933">
                  <c:v>0.2331</c:v>
                </c:pt>
                <c:pt idx="8934">
                  <c:v>0.23311999999999999</c:v>
                </c:pt>
                <c:pt idx="8935">
                  <c:v>0.23315</c:v>
                </c:pt>
                <c:pt idx="8936">
                  <c:v>0.23319000000000001</c:v>
                </c:pt>
                <c:pt idx="8937">
                  <c:v>0.23321</c:v>
                </c:pt>
                <c:pt idx="8938">
                  <c:v>0.23322999999999999</c:v>
                </c:pt>
                <c:pt idx="8939">
                  <c:v>0.23327000000000001</c:v>
                </c:pt>
                <c:pt idx="8940">
                  <c:v>0.23329</c:v>
                </c:pt>
                <c:pt idx="8941">
                  <c:v>0.23332</c:v>
                </c:pt>
                <c:pt idx="8942">
                  <c:v>0.23335</c:v>
                </c:pt>
                <c:pt idx="8943">
                  <c:v>0.23338</c:v>
                </c:pt>
                <c:pt idx="8944">
                  <c:v>0.23341000000000001</c:v>
                </c:pt>
                <c:pt idx="8945">
                  <c:v>0.23343</c:v>
                </c:pt>
                <c:pt idx="8946">
                  <c:v>0.23346</c:v>
                </c:pt>
                <c:pt idx="8947">
                  <c:v>0.23349</c:v>
                </c:pt>
                <c:pt idx="8948">
                  <c:v>0.23351</c:v>
                </c:pt>
                <c:pt idx="8949">
                  <c:v>0.23354</c:v>
                </c:pt>
                <c:pt idx="8950">
                  <c:v>0.23358000000000001</c:v>
                </c:pt>
                <c:pt idx="8951">
                  <c:v>0.23361000000000001</c:v>
                </c:pt>
                <c:pt idx="8952">
                  <c:v>0.23361999999999999</c:v>
                </c:pt>
                <c:pt idx="8953">
                  <c:v>0.23365</c:v>
                </c:pt>
                <c:pt idx="8954">
                  <c:v>0.23368</c:v>
                </c:pt>
                <c:pt idx="8955">
                  <c:v>0.23371</c:v>
                </c:pt>
                <c:pt idx="8956">
                  <c:v>0.23374</c:v>
                </c:pt>
                <c:pt idx="8957">
                  <c:v>0.23377000000000001</c:v>
                </c:pt>
                <c:pt idx="8958">
                  <c:v>0.23380000000000001</c:v>
                </c:pt>
                <c:pt idx="8959">
                  <c:v>0.23382</c:v>
                </c:pt>
                <c:pt idx="8960">
                  <c:v>0.23385</c:v>
                </c:pt>
                <c:pt idx="8961">
                  <c:v>0.23388</c:v>
                </c:pt>
                <c:pt idx="8962">
                  <c:v>0.2339</c:v>
                </c:pt>
                <c:pt idx="8963">
                  <c:v>0.23393</c:v>
                </c:pt>
                <c:pt idx="8964">
                  <c:v>0.23396</c:v>
                </c:pt>
                <c:pt idx="8965">
                  <c:v>0.23400000000000001</c:v>
                </c:pt>
                <c:pt idx="8966">
                  <c:v>0.23402000000000001</c:v>
                </c:pt>
                <c:pt idx="8967">
                  <c:v>0.23404</c:v>
                </c:pt>
                <c:pt idx="8968">
                  <c:v>0.23408000000000001</c:v>
                </c:pt>
                <c:pt idx="8969">
                  <c:v>0.2341</c:v>
                </c:pt>
                <c:pt idx="8970">
                  <c:v>0.23411999999999999</c:v>
                </c:pt>
                <c:pt idx="8971">
                  <c:v>0.23415</c:v>
                </c:pt>
                <c:pt idx="8972">
                  <c:v>0.23419000000000001</c:v>
                </c:pt>
                <c:pt idx="8973">
                  <c:v>0.23421</c:v>
                </c:pt>
                <c:pt idx="8974">
                  <c:v>0.23422999999999999</c:v>
                </c:pt>
                <c:pt idx="8975">
                  <c:v>0.23427000000000001</c:v>
                </c:pt>
                <c:pt idx="8976">
                  <c:v>0.23429</c:v>
                </c:pt>
                <c:pt idx="8977">
                  <c:v>0.23432</c:v>
                </c:pt>
                <c:pt idx="8978">
                  <c:v>0.23435</c:v>
                </c:pt>
                <c:pt idx="8979">
                  <c:v>0.23438000000000001</c:v>
                </c:pt>
                <c:pt idx="8980">
                  <c:v>0.23441000000000001</c:v>
                </c:pt>
                <c:pt idx="8981">
                  <c:v>0.23443</c:v>
                </c:pt>
                <c:pt idx="8982">
                  <c:v>0.23446</c:v>
                </c:pt>
                <c:pt idx="8983">
                  <c:v>0.23449</c:v>
                </c:pt>
                <c:pt idx="8984">
                  <c:v>0.23451</c:v>
                </c:pt>
                <c:pt idx="8985">
                  <c:v>0.23454</c:v>
                </c:pt>
                <c:pt idx="8986">
                  <c:v>0.23458000000000001</c:v>
                </c:pt>
                <c:pt idx="8987">
                  <c:v>0.2346</c:v>
                </c:pt>
                <c:pt idx="8988">
                  <c:v>0.23462</c:v>
                </c:pt>
                <c:pt idx="8989">
                  <c:v>0.23466000000000001</c:v>
                </c:pt>
                <c:pt idx="8990">
                  <c:v>0.23468</c:v>
                </c:pt>
                <c:pt idx="8991">
                  <c:v>0.23471</c:v>
                </c:pt>
                <c:pt idx="8992">
                  <c:v>0.23472999999999999</c:v>
                </c:pt>
                <c:pt idx="8993">
                  <c:v>0.23477000000000001</c:v>
                </c:pt>
                <c:pt idx="8994">
                  <c:v>0.23480000000000001</c:v>
                </c:pt>
                <c:pt idx="8995">
                  <c:v>0.23482</c:v>
                </c:pt>
                <c:pt idx="8996">
                  <c:v>0.23485</c:v>
                </c:pt>
                <c:pt idx="8997">
                  <c:v>0.23488000000000001</c:v>
                </c:pt>
                <c:pt idx="8998">
                  <c:v>0.2349</c:v>
                </c:pt>
                <c:pt idx="8999">
                  <c:v>0.23493</c:v>
                </c:pt>
                <c:pt idx="9000">
                  <c:v>0.23496</c:v>
                </c:pt>
                <c:pt idx="9001">
                  <c:v>0.23499</c:v>
                </c:pt>
                <c:pt idx="9002">
                  <c:v>0.23501</c:v>
                </c:pt>
                <c:pt idx="9003">
                  <c:v>0.23504</c:v>
                </c:pt>
                <c:pt idx="9004">
                  <c:v>0.23507</c:v>
                </c:pt>
                <c:pt idx="9005">
                  <c:v>0.2351</c:v>
                </c:pt>
                <c:pt idx="9006">
                  <c:v>0.23512</c:v>
                </c:pt>
                <c:pt idx="9007">
                  <c:v>0.23516000000000001</c:v>
                </c:pt>
                <c:pt idx="9008">
                  <c:v>0.23519000000000001</c:v>
                </c:pt>
                <c:pt idx="9009">
                  <c:v>0.23521</c:v>
                </c:pt>
                <c:pt idx="9010">
                  <c:v>0.23524</c:v>
                </c:pt>
                <c:pt idx="9011">
                  <c:v>0.23527000000000001</c:v>
                </c:pt>
                <c:pt idx="9012">
                  <c:v>0.23529</c:v>
                </c:pt>
                <c:pt idx="9013">
                  <c:v>0.23532</c:v>
                </c:pt>
                <c:pt idx="9014">
                  <c:v>0.23535</c:v>
                </c:pt>
                <c:pt idx="9015">
                  <c:v>0.23538000000000001</c:v>
                </c:pt>
                <c:pt idx="9016">
                  <c:v>0.23541000000000001</c:v>
                </c:pt>
                <c:pt idx="9017">
                  <c:v>0.23543</c:v>
                </c:pt>
                <c:pt idx="9018">
                  <c:v>0.23546</c:v>
                </c:pt>
                <c:pt idx="9019">
                  <c:v>0.23549</c:v>
                </c:pt>
                <c:pt idx="9020">
                  <c:v>0.23551</c:v>
                </c:pt>
                <c:pt idx="9021">
                  <c:v>0.23554</c:v>
                </c:pt>
                <c:pt idx="9022">
                  <c:v>0.23558000000000001</c:v>
                </c:pt>
                <c:pt idx="9023">
                  <c:v>0.2356</c:v>
                </c:pt>
                <c:pt idx="9024">
                  <c:v>0.23562</c:v>
                </c:pt>
                <c:pt idx="9025">
                  <c:v>0.23566000000000001</c:v>
                </c:pt>
                <c:pt idx="9026">
                  <c:v>0.23568</c:v>
                </c:pt>
                <c:pt idx="9027">
                  <c:v>0.23571</c:v>
                </c:pt>
                <c:pt idx="9028">
                  <c:v>0.23573</c:v>
                </c:pt>
                <c:pt idx="9029">
                  <c:v>0.23577000000000001</c:v>
                </c:pt>
                <c:pt idx="9030">
                  <c:v>0.23580000000000001</c:v>
                </c:pt>
                <c:pt idx="9031">
                  <c:v>0.23582</c:v>
                </c:pt>
                <c:pt idx="9032">
                  <c:v>0.23585</c:v>
                </c:pt>
                <c:pt idx="9033">
                  <c:v>0.23588000000000001</c:v>
                </c:pt>
                <c:pt idx="9034">
                  <c:v>0.2359</c:v>
                </c:pt>
                <c:pt idx="9035">
                  <c:v>0.23593</c:v>
                </c:pt>
                <c:pt idx="9036">
                  <c:v>0.23597000000000001</c:v>
                </c:pt>
                <c:pt idx="9037">
                  <c:v>0.23599000000000001</c:v>
                </c:pt>
                <c:pt idx="9038">
                  <c:v>0.23601</c:v>
                </c:pt>
                <c:pt idx="9039">
                  <c:v>0.23605000000000001</c:v>
                </c:pt>
                <c:pt idx="9040">
                  <c:v>0.23607</c:v>
                </c:pt>
                <c:pt idx="9041">
                  <c:v>0.2361</c:v>
                </c:pt>
                <c:pt idx="9042">
                  <c:v>0.23612</c:v>
                </c:pt>
                <c:pt idx="9043">
                  <c:v>0.23616000000000001</c:v>
                </c:pt>
                <c:pt idx="9044">
                  <c:v>0.23619000000000001</c:v>
                </c:pt>
                <c:pt idx="9045">
                  <c:v>0.23621</c:v>
                </c:pt>
                <c:pt idx="9046">
                  <c:v>0.23624000000000001</c:v>
                </c:pt>
                <c:pt idx="9047">
                  <c:v>0.23627000000000001</c:v>
                </c:pt>
                <c:pt idx="9048">
                  <c:v>0.23629</c:v>
                </c:pt>
                <c:pt idx="9049">
                  <c:v>0.23632</c:v>
                </c:pt>
                <c:pt idx="9050">
                  <c:v>0.23635</c:v>
                </c:pt>
                <c:pt idx="9051">
                  <c:v>0.23638000000000001</c:v>
                </c:pt>
                <c:pt idx="9052">
                  <c:v>0.2364</c:v>
                </c:pt>
                <c:pt idx="9053">
                  <c:v>0.23643</c:v>
                </c:pt>
                <c:pt idx="9054">
                  <c:v>0.23646</c:v>
                </c:pt>
                <c:pt idx="9055">
                  <c:v>0.23648</c:v>
                </c:pt>
                <c:pt idx="9056">
                  <c:v>0.23651</c:v>
                </c:pt>
                <c:pt idx="9057">
                  <c:v>0.23655000000000001</c:v>
                </c:pt>
                <c:pt idx="9058">
                  <c:v>0.23658000000000001</c:v>
                </c:pt>
                <c:pt idx="9059">
                  <c:v>0.2366</c:v>
                </c:pt>
                <c:pt idx="9060">
                  <c:v>0.23662</c:v>
                </c:pt>
                <c:pt idx="9061">
                  <c:v>0.23666000000000001</c:v>
                </c:pt>
                <c:pt idx="9062">
                  <c:v>0.23668</c:v>
                </c:pt>
                <c:pt idx="9063">
                  <c:v>0.23671</c:v>
                </c:pt>
                <c:pt idx="9064">
                  <c:v>0.23674000000000001</c:v>
                </c:pt>
                <c:pt idx="9065">
                  <c:v>0.23677000000000001</c:v>
                </c:pt>
                <c:pt idx="9066">
                  <c:v>0.23679</c:v>
                </c:pt>
                <c:pt idx="9067">
                  <c:v>0.23682</c:v>
                </c:pt>
                <c:pt idx="9068">
                  <c:v>0.23685</c:v>
                </c:pt>
                <c:pt idx="9069">
                  <c:v>0.23687</c:v>
                </c:pt>
                <c:pt idx="9070">
                  <c:v>0.2369</c:v>
                </c:pt>
                <c:pt idx="9071">
                  <c:v>0.23693</c:v>
                </c:pt>
                <c:pt idx="9072">
                  <c:v>0.23696999999999999</c:v>
                </c:pt>
                <c:pt idx="9073">
                  <c:v>0.23699000000000001</c:v>
                </c:pt>
                <c:pt idx="9074">
                  <c:v>0.23701</c:v>
                </c:pt>
                <c:pt idx="9075">
                  <c:v>0.23705000000000001</c:v>
                </c:pt>
                <c:pt idx="9076">
                  <c:v>0.23707</c:v>
                </c:pt>
                <c:pt idx="9077">
                  <c:v>0.23710000000000001</c:v>
                </c:pt>
                <c:pt idx="9078">
                  <c:v>0.23713000000000001</c:v>
                </c:pt>
                <c:pt idx="9079">
                  <c:v>0.23716000000000001</c:v>
                </c:pt>
                <c:pt idx="9080">
                  <c:v>0.23719000000000001</c:v>
                </c:pt>
                <c:pt idx="9081">
                  <c:v>0.23721</c:v>
                </c:pt>
                <c:pt idx="9082">
                  <c:v>0.23724000000000001</c:v>
                </c:pt>
                <c:pt idx="9083">
                  <c:v>0.23726</c:v>
                </c:pt>
                <c:pt idx="9084">
                  <c:v>0.23729</c:v>
                </c:pt>
                <c:pt idx="9085">
                  <c:v>0.23732</c:v>
                </c:pt>
                <c:pt idx="9086">
                  <c:v>0.23735999999999999</c:v>
                </c:pt>
                <c:pt idx="9087">
                  <c:v>0.23738000000000001</c:v>
                </c:pt>
                <c:pt idx="9088">
                  <c:v>0.2374</c:v>
                </c:pt>
                <c:pt idx="9089">
                  <c:v>0.23743</c:v>
                </c:pt>
                <c:pt idx="9090">
                  <c:v>0.23746</c:v>
                </c:pt>
                <c:pt idx="9091">
                  <c:v>0.23749000000000001</c:v>
                </c:pt>
                <c:pt idx="9092">
                  <c:v>0.23751</c:v>
                </c:pt>
                <c:pt idx="9093">
                  <c:v>0.23755000000000001</c:v>
                </c:pt>
                <c:pt idx="9094">
                  <c:v>0.23758000000000001</c:v>
                </c:pt>
                <c:pt idx="9095">
                  <c:v>0.23760000000000001</c:v>
                </c:pt>
                <c:pt idx="9096">
                  <c:v>0.23763000000000001</c:v>
                </c:pt>
                <c:pt idx="9097">
                  <c:v>0.23766000000000001</c:v>
                </c:pt>
                <c:pt idx="9098">
                  <c:v>0.23768</c:v>
                </c:pt>
                <c:pt idx="9099">
                  <c:v>0.23771</c:v>
                </c:pt>
                <c:pt idx="9100">
                  <c:v>0.23774000000000001</c:v>
                </c:pt>
                <c:pt idx="9101">
                  <c:v>0.23777000000000001</c:v>
                </c:pt>
                <c:pt idx="9102">
                  <c:v>0.23779</c:v>
                </c:pt>
                <c:pt idx="9103">
                  <c:v>0.23782</c:v>
                </c:pt>
                <c:pt idx="9104">
                  <c:v>0.23785000000000001</c:v>
                </c:pt>
                <c:pt idx="9105">
                  <c:v>0.23787</c:v>
                </c:pt>
                <c:pt idx="9106">
                  <c:v>0.2379</c:v>
                </c:pt>
                <c:pt idx="9107">
                  <c:v>0.23793</c:v>
                </c:pt>
                <c:pt idx="9108">
                  <c:v>0.23796999999999999</c:v>
                </c:pt>
                <c:pt idx="9109">
                  <c:v>0.23799000000000001</c:v>
                </c:pt>
                <c:pt idx="9110">
                  <c:v>0.23801</c:v>
                </c:pt>
                <c:pt idx="9111">
                  <c:v>0.23805000000000001</c:v>
                </c:pt>
                <c:pt idx="9112">
                  <c:v>0.23807</c:v>
                </c:pt>
                <c:pt idx="9113">
                  <c:v>0.23810000000000001</c:v>
                </c:pt>
                <c:pt idx="9114">
                  <c:v>0.23813000000000001</c:v>
                </c:pt>
                <c:pt idx="9115">
                  <c:v>0.23816000000000001</c:v>
                </c:pt>
                <c:pt idx="9116">
                  <c:v>0.23818</c:v>
                </c:pt>
                <c:pt idx="9117">
                  <c:v>0.23821000000000001</c:v>
                </c:pt>
                <c:pt idx="9118">
                  <c:v>0.23824000000000001</c:v>
                </c:pt>
                <c:pt idx="9119">
                  <c:v>0.23826</c:v>
                </c:pt>
                <c:pt idx="9120">
                  <c:v>0.23829</c:v>
                </c:pt>
                <c:pt idx="9121">
                  <c:v>0.23832</c:v>
                </c:pt>
                <c:pt idx="9122">
                  <c:v>0.23835999999999999</c:v>
                </c:pt>
                <c:pt idx="9123">
                  <c:v>0.23838000000000001</c:v>
                </c:pt>
                <c:pt idx="9124">
                  <c:v>0.2384</c:v>
                </c:pt>
                <c:pt idx="9125">
                  <c:v>0.23844000000000001</c:v>
                </c:pt>
                <c:pt idx="9126">
                  <c:v>0.23846000000000001</c:v>
                </c:pt>
                <c:pt idx="9127">
                  <c:v>0.23849000000000001</c:v>
                </c:pt>
                <c:pt idx="9128">
                  <c:v>0.23851</c:v>
                </c:pt>
                <c:pt idx="9129">
                  <c:v>0.23855000000000001</c:v>
                </c:pt>
                <c:pt idx="9130">
                  <c:v>0.23857</c:v>
                </c:pt>
                <c:pt idx="9131">
                  <c:v>0.23860000000000001</c:v>
                </c:pt>
                <c:pt idx="9132">
                  <c:v>0.23863000000000001</c:v>
                </c:pt>
                <c:pt idx="9133">
                  <c:v>0.23865</c:v>
                </c:pt>
                <c:pt idx="9134">
                  <c:v>0.23868</c:v>
                </c:pt>
                <c:pt idx="9135">
                  <c:v>0.23871000000000001</c:v>
                </c:pt>
                <c:pt idx="9136">
                  <c:v>0.23874000000000001</c:v>
                </c:pt>
                <c:pt idx="9137">
                  <c:v>0.23877000000000001</c:v>
                </c:pt>
                <c:pt idx="9138">
                  <c:v>0.23879</c:v>
                </c:pt>
                <c:pt idx="9139">
                  <c:v>0.23882</c:v>
                </c:pt>
                <c:pt idx="9140">
                  <c:v>0.23885000000000001</c:v>
                </c:pt>
                <c:pt idx="9141">
                  <c:v>0.23888000000000001</c:v>
                </c:pt>
                <c:pt idx="9142">
                  <c:v>0.2389</c:v>
                </c:pt>
                <c:pt idx="9143">
                  <c:v>0.23894000000000001</c:v>
                </c:pt>
                <c:pt idx="9144">
                  <c:v>0.23896999999999999</c:v>
                </c:pt>
                <c:pt idx="9145">
                  <c:v>0.23898</c:v>
                </c:pt>
                <c:pt idx="9146">
                  <c:v>0.23901</c:v>
                </c:pt>
                <c:pt idx="9147">
                  <c:v>0.23904</c:v>
                </c:pt>
                <c:pt idx="9148">
                  <c:v>0.23907</c:v>
                </c:pt>
                <c:pt idx="9149">
                  <c:v>0.23910000000000001</c:v>
                </c:pt>
                <c:pt idx="9150">
                  <c:v>0.23913000000000001</c:v>
                </c:pt>
                <c:pt idx="9151">
                  <c:v>0.23916000000000001</c:v>
                </c:pt>
                <c:pt idx="9152">
                  <c:v>0.23918</c:v>
                </c:pt>
                <c:pt idx="9153">
                  <c:v>0.23921000000000001</c:v>
                </c:pt>
                <c:pt idx="9154">
                  <c:v>0.23924000000000001</c:v>
                </c:pt>
                <c:pt idx="9155">
                  <c:v>0.23926</c:v>
                </c:pt>
                <c:pt idx="9156">
                  <c:v>0.23929</c:v>
                </c:pt>
                <c:pt idx="9157">
                  <c:v>0.23932</c:v>
                </c:pt>
                <c:pt idx="9158">
                  <c:v>0.23935000000000001</c:v>
                </c:pt>
                <c:pt idx="9159">
                  <c:v>0.23938000000000001</c:v>
                </c:pt>
                <c:pt idx="9160">
                  <c:v>0.2394</c:v>
                </c:pt>
                <c:pt idx="9161">
                  <c:v>0.23943999999999999</c:v>
                </c:pt>
                <c:pt idx="9162">
                  <c:v>0.23946000000000001</c:v>
                </c:pt>
                <c:pt idx="9163">
                  <c:v>0.23949000000000001</c:v>
                </c:pt>
                <c:pt idx="9164">
                  <c:v>0.23952000000000001</c:v>
                </c:pt>
                <c:pt idx="9165">
                  <c:v>0.23955000000000001</c:v>
                </c:pt>
                <c:pt idx="9166">
                  <c:v>0.23957000000000001</c:v>
                </c:pt>
                <c:pt idx="9167">
                  <c:v>0.23959</c:v>
                </c:pt>
                <c:pt idx="9168">
                  <c:v>0.23963000000000001</c:v>
                </c:pt>
                <c:pt idx="9169">
                  <c:v>0.23965</c:v>
                </c:pt>
                <c:pt idx="9170">
                  <c:v>0.23968</c:v>
                </c:pt>
                <c:pt idx="9171">
                  <c:v>0.23971000000000001</c:v>
                </c:pt>
                <c:pt idx="9172">
                  <c:v>0.23974000000000001</c:v>
                </c:pt>
                <c:pt idx="9173">
                  <c:v>0.23977000000000001</c:v>
                </c:pt>
                <c:pt idx="9174">
                  <c:v>0.23979</c:v>
                </c:pt>
                <c:pt idx="9175">
                  <c:v>0.23982999999999999</c:v>
                </c:pt>
                <c:pt idx="9176">
                  <c:v>0.23985000000000001</c:v>
                </c:pt>
                <c:pt idx="9177">
                  <c:v>0.23988000000000001</c:v>
                </c:pt>
                <c:pt idx="9178">
                  <c:v>0.2399</c:v>
                </c:pt>
                <c:pt idx="9179">
                  <c:v>0.23993999999999999</c:v>
                </c:pt>
                <c:pt idx="9180">
                  <c:v>0.23996000000000001</c:v>
                </c:pt>
                <c:pt idx="9181">
                  <c:v>0.23998</c:v>
                </c:pt>
                <c:pt idx="9182">
                  <c:v>0.24002000000000001</c:v>
                </c:pt>
                <c:pt idx="9183">
                  <c:v>0.24004</c:v>
                </c:pt>
                <c:pt idx="9184">
                  <c:v>0.24007000000000001</c:v>
                </c:pt>
                <c:pt idx="9185">
                  <c:v>0.24010000000000001</c:v>
                </c:pt>
                <c:pt idx="9186">
                  <c:v>0.24013000000000001</c:v>
                </c:pt>
                <c:pt idx="9187">
                  <c:v>0.24016000000000001</c:v>
                </c:pt>
                <c:pt idx="9188">
                  <c:v>0.24018</c:v>
                </c:pt>
                <c:pt idx="9189">
                  <c:v>0.24021000000000001</c:v>
                </c:pt>
                <c:pt idx="9190">
                  <c:v>0.24024000000000001</c:v>
                </c:pt>
                <c:pt idx="9191">
                  <c:v>0.24026</c:v>
                </c:pt>
                <c:pt idx="9192">
                  <c:v>0.24029</c:v>
                </c:pt>
                <c:pt idx="9193">
                  <c:v>0.24032999999999999</c:v>
                </c:pt>
                <c:pt idx="9194">
                  <c:v>0.24035000000000001</c:v>
                </c:pt>
                <c:pt idx="9195">
                  <c:v>0.24037</c:v>
                </c:pt>
                <c:pt idx="9196">
                  <c:v>0.24041000000000001</c:v>
                </c:pt>
                <c:pt idx="9197">
                  <c:v>0.24043</c:v>
                </c:pt>
                <c:pt idx="9198">
                  <c:v>0.24046000000000001</c:v>
                </c:pt>
                <c:pt idx="9199">
                  <c:v>0.24048</c:v>
                </c:pt>
                <c:pt idx="9200">
                  <c:v>0.24052000000000001</c:v>
                </c:pt>
                <c:pt idx="9201">
                  <c:v>0.24055000000000001</c:v>
                </c:pt>
                <c:pt idx="9202">
                  <c:v>0.24057000000000001</c:v>
                </c:pt>
                <c:pt idx="9203">
                  <c:v>0.24060000000000001</c:v>
                </c:pt>
                <c:pt idx="9204">
                  <c:v>0.24063000000000001</c:v>
                </c:pt>
                <c:pt idx="9205">
                  <c:v>0.24065</c:v>
                </c:pt>
                <c:pt idx="9206">
                  <c:v>0.24068000000000001</c:v>
                </c:pt>
                <c:pt idx="9207">
                  <c:v>0.24071000000000001</c:v>
                </c:pt>
                <c:pt idx="9208">
                  <c:v>0.24074000000000001</c:v>
                </c:pt>
                <c:pt idx="9209">
                  <c:v>0.24076</c:v>
                </c:pt>
                <c:pt idx="9210">
                  <c:v>0.24079</c:v>
                </c:pt>
                <c:pt idx="9211">
                  <c:v>0.24082000000000001</c:v>
                </c:pt>
                <c:pt idx="9212">
                  <c:v>0.24085000000000001</c:v>
                </c:pt>
                <c:pt idx="9213">
                  <c:v>0.24087</c:v>
                </c:pt>
                <c:pt idx="9214">
                  <c:v>0.24091000000000001</c:v>
                </c:pt>
                <c:pt idx="9215">
                  <c:v>0.24093999999999999</c:v>
                </c:pt>
                <c:pt idx="9216">
                  <c:v>0.24096000000000001</c:v>
                </c:pt>
                <c:pt idx="9217">
                  <c:v>0.24098</c:v>
                </c:pt>
                <c:pt idx="9218">
                  <c:v>0.24102000000000001</c:v>
                </c:pt>
                <c:pt idx="9219">
                  <c:v>0.24104</c:v>
                </c:pt>
                <c:pt idx="9220">
                  <c:v>0.24107000000000001</c:v>
                </c:pt>
                <c:pt idx="9221">
                  <c:v>0.24110000000000001</c:v>
                </c:pt>
                <c:pt idx="9222">
                  <c:v>0.24113000000000001</c:v>
                </c:pt>
                <c:pt idx="9223">
                  <c:v>0.24116000000000001</c:v>
                </c:pt>
                <c:pt idx="9224">
                  <c:v>0.24118000000000001</c:v>
                </c:pt>
                <c:pt idx="9225">
                  <c:v>0.24121999999999999</c:v>
                </c:pt>
                <c:pt idx="9226">
                  <c:v>0.24124000000000001</c:v>
                </c:pt>
                <c:pt idx="9227">
                  <c:v>0.24126</c:v>
                </c:pt>
                <c:pt idx="9228">
                  <c:v>0.24129</c:v>
                </c:pt>
                <c:pt idx="9229">
                  <c:v>0.24132999999999999</c:v>
                </c:pt>
                <c:pt idx="9230">
                  <c:v>0.24135000000000001</c:v>
                </c:pt>
                <c:pt idx="9231">
                  <c:v>0.24137</c:v>
                </c:pt>
                <c:pt idx="9232">
                  <c:v>0.24141000000000001</c:v>
                </c:pt>
                <c:pt idx="9233">
                  <c:v>0.24143000000000001</c:v>
                </c:pt>
                <c:pt idx="9234">
                  <c:v>0.24146000000000001</c:v>
                </c:pt>
                <c:pt idx="9235">
                  <c:v>0.24148</c:v>
                </c:pt>
                <c:pt idx="9236">
                  <c:v>0.24152000000000001</c:v>
                </c:pt>
                <c:pt idx="9237">
                  <c:v>0.24154999999999999</c:v>
                </c:pt>
                <c:pt idx="9238">
                  <c:v>0.24157000000000001</c:v>
                </c:pt>
                <c:pt idx="9239">
                  <c:v>0.24160000000000001</c:v>
                </c:pt>
                <c:pt idx="9240">
                  <c:v>0.24163000000000001</c:v>
                </c:pt>
                <c:pt idx="9241">
                  <c:v>0.24165</c:v>
                </c:pt>
                <c:pt idx="9242">
                  <c:v>0.24168000000000001</c:v>
                </c:pt>
                <c:pt idx="9243">
                  <c:v>0.24171999999999999</c:v>
                </c:pt>
                <c:pt idx="9244">
                  <c:v>0.24174000000000001</c:v>
                </c:pt>
                <c:pt idx="9245">
                  <c:v>0.24176</c:v>
                </c:pt>
                <c:pt idx="9246">
                  <c:v>0.24179</c:v>
                </c:pt>
                <c:pt idx="9247">
                  <c:v>0.24182000000000001</c:v>
                </c:pt>
                <c:pt idx="9248">
                  <c:v>0.24185000000000001</c:v>
                </c:pt>
                <c:pt idx="9249">
                  <c:v>0.24187</c:v>
                </c:pt>
                <c:pt idx="9250">
                  <c:v>0.24190999999999999</c:v>
                </c:pt>
                <c:pt idx="9251">
                  <c:v>0.24193999999999999</c:v>
                </c:pt>
                <c:pt idx="9252">
                  <c:v>0.24196000000000001</c:v>
                </c:pt>
                <c:pt idx="9253">
                  <c:v>0.24198</c:v>
                </c:pt>
                <c:pt idx="9254">
                  <c:v>0.24202000000000001</c:v>
                </c:pt>
                <c:pt idx="9255">
                  <c:v>0.24204000000000001</c:v>
                </c:pt>
                <c:pt idx="9256">
                  <c:v>0.24207000000000001</c:v>
                </c:pt>
                <c:pt idx="9257">
                  <c:v>0.24210000000000001</c:v>
                </c:pt>
                <c:pt idx="9258">
                  <c:v>0.24213000000000001</c:v>
                </c:pt>
                <c:pt idx="9259">
                  <c:v>0.24215</c:v>
                </c:pt>
                <c:pt idx="9260">
                  <c:v>0.24218000000000001</c:v>
                </c:pt>
                <c:pt idx="9261">
                  <c:v>0.24221000000000001</c:v>
                </c:pt>
                <c:pt idx="9262">
                  <c:v>0.24224000000000001</c:v>
                </c:pt>
                <c:pt idx="9263">
                  <c:v>0.24226</c:v>
                </c:pt>
                <c:pt idx="9264">
                  <c:v>0.24229000000000001</c:v>
                </c:pt>
                <c:pt idx="9265">
                  <c:v>0.24232999999999999</c:v>
                </c:pt>
                <c:pt idx="9266">
                  <c:v>0.24235000000000001</c:v>
                </c:pt>
                <c:pt idx="9267">
                  <c:v>0.24237</c:v>
                </c:pt>
                <c:pt idx="9268">
                  <c:v>0.24240999999999999</c:v>
                </c:pt>
                <c:pt idx="9269">
                  <c:v>0.24243000000000001</c:v>
                </c:pt>
                <c:pt idx="9270">
                  <c:v>0.24246000000000001</c:v>
                </c:pt>
                <c:pt idx="9271">
                  <c:v>0.24249000000000001</c:v>
                </c:pt>
                <c:pt idx="9272">
                  <c:v>0.24252000000000001</c:v>
                </c:pt>
                <c:pt idx="9273">
                  <c:v>0.24254999999999999</c:v>
                </c:pt>
                <c:pt idx="9274">
                  <c:v>0.24257000000000001</c:v>
                </c:pt>
                <c:pt idx="9275">
                  <c:v>0.24260000000000001</c:v>
                </c:pt>
                <c:pt idx="9276">
                  <c:v>0.24263000000000001</c:v>
                </c:pt>
                <c:pt idx="9277">
                  <c:v>0.24265</c:v>
                </c:pt>
                <c:pt idx="9278">
                  <c:v>0.24268000000000001</c:v>
                </c:pt>
                <c:pt idx="9279">
                  <c:v>0.24271999999999999</c:v>
                </c:pt>
                <c:pt idx="9280">
                  <c:v>0.24274000000000001</c:v>
                </c:pt>
                <c:pt idx="9281">
                  <c:v>0.24276</c:v>
                </c:pt>
                <c:pt idx="9282">
                  <c:v>0.24279999999999999</c:v>
                </c:pt>
                <c:pt idx="9283">
                  <c:v>0.24282000000000001</c:v>
                </c:pt>
                <c:pt idx="9284">
                  <c:v>0.24285000000000001</c:v>
                </c:pt>
                <c:pt idx="9285">
                  <c:v>0.24287</c:v>
                </c:pt>
                <c:pt idx="9286">
                  <c:v>0.24290999999999999</c:v>
                </c:pt>
                <c:pt idx="9287">
                  <c:v>0.24293999999999999</c:v>
                </c:pt>
                <c:pt idx="9288">
                  <c:v>0.24296000000000001</c:v>
                </c:pt>
                <c:pt idx="9289">
                  <c:v>0.24299000000000001</c:v>
                </c:pt>
                <c:pt idx="9290">
                  <c:v>0.24301</c:v>
                </c:pt>
                <c:pt idx="9291">
                  <c:v>0.24304000000000001</c:v>
                </c:pt>
                <c:pt idx="9292">
                  <c:v>0.24307000000000001</c:v>
                </c:pt>
                <c:pt idx="9293">
                  <c:v>0.24310999999999999</c:v>
                </c:pt>
                <c:pt idx="9294">
                  <c:v>0.24313000000000001</c:v>
                </c:pt>
                <c:pt idx="9295">
                  <c:v>0.24315000000000001</c:v>
                </c:pt>
                <c:pt idx="9296">
                  <c:v>0.24318000000000001</c:v>
                </c:pt>
                <c:pt idx="9297">
                  <c:v>0.24321000000000001</c:v>
                </c:pt>
                <c:pt idx="9298">
                  <c:v>0.24324000000000001</c:v>
                </c:pt>
                <c:pt idx="9299">
                  <c:v>0.24326</c:v>
                </c:pt>
                <c:pt idx="9300">
                  <c:v>0.24329999999999999</c:v>
                </c:pt>
                <c:pt idx="9301">
                  <c:v>0.24332999999999999</c:v>
                </c:pt>
                <c:pt idx="9302">
                  <c:v>0.24335000000000001</c:v>
                </c:pt>
                <c:pt idx="9303">
                  <c:v>0.24338000000000001</c:v>
                </c:pt>
                <c:pt idx="9304">
                  <c:v>0.24340999999999999</c:v>
                </c:pt>
                <c:pt idx="9305">
                  <c:v>0.24343000000000001</c:v>
                </c:pt>
                <c:pt idx="9306">
                  <c:v>0.24346000000000001</c:v>
                </c:pt>
                <c:pt idx="9307">
                  <c:v>0.24349000000000001</c:v>
                </c:pt>
                <c:pt idx="9308">
                  <c:v>0.24351999999999999</c:v>
                </c:pt>
                <c:pt idx="9309">
                  <c:v>0.24354000000000001</c:v>
                </c:pt>
                <c:pt idx="9310">
                  <c:v>0.24357000000000001</c:v>
                </c:pt>
                <c:pt idx="9311">
                  <c:v>0.24360000000000001</c:v>
                </c:pt>
                <c:pt idx="9312">
                  <c:v>0.24363000000000001</c:v>
                </c:pt>
                <c:pt idx="9313">
                  <c:v>0.24365000000000001</c:v>
                </c:pt>
                <c:pt idx="9314">
                  <c:v>0.24368000000000001</c:v>
                </c:pt>
                <c:pt idx="9315">
                  <c:v>0.24371999999999999</c:v>
                </c:pt>
                <c:pt idx="9316">
                  <c:v>0.24374000000000001</c:v>
                </c:pt>
                <c:pt idx="9317">
                  <c:v>0.24376</c:v>
                </c:pt>
                <c:pt idx="9318">
                  <c:v>0.24379999999999999</c:v>
                </c:pt>
                <c:pt idx="9319">
                  <c:v>0.24382000000000001</c:v>
                </c:pt>
                <c:pt idx="9320">
                  <c:v>0.24385000000000001</c:v>
                </c:pt>
                <c:pt idx="9321">
                  <c:v>0.24388000000000001</c:v>
                </c:pt>
                <c:pt idx="9322">
                  <c:v>0.24390999999999999</c:v>
                </c:pt>
                <c:pt idx="9323">
                  <c:v>0.24393000000000001</c:v>
                </c:pt>
                <c:pt idx="9324">
                  <c:v>0.24396000000000001</c:v>
                </c:pt>
                <c:pt idx="9325">
                  <c:v>0.24399000000000001</c:v>
                </c:pt>
                <c:pt idx="9326">
                  <c:v>0.24401</c:v>
                </c:pt>
                <c:pt idx="9327">
                  <c:v>0.24404000000000001</c:v>
                </c:pt>
                <c:pt idx="9328">
                  <c:v>0.24407000000000001</c:v>
                </c:pt>
                <c:pt idx="9329">
                  <c:v>0.24410999999999999</c:v>
                </c:pt>
                <c:pt idx="9330">
                  <c:v>0.24413000000000001</c:v>
                </c:pt>
                <c:pt idx="9331">
                  <c:v>0.24415000000000001</c:v>
                </c:pt>
                <c:pt idx="9332">
                  <c:v>0.24418999999999999</c:v>
                </c:pt>
                <c:pt idx="9333">
                  <c:v>0.24421000000000001</c:v>
                </c:pt>
                <c:pt idx="9334">
                  <c:v>0.24424000000000001</c:v>
                </c:pt>
                <c:pt idx="9335">
                  <c:v>0.24426</c:v>
                </c:pt>
                <c:pt idx="9336">
                  <c:v>0.24429999999999999</c:v>
                </c:pt>
                <c:pt idx="9337">
                  <c:v>0.24432999999999999</c:v>
                </c:pt>
                <c:pt idx="9338">
                  <c:v>0.24434</c:v>
                </c:pt>
                <c:pt idx="9339">
                  <c:v>0.24437999999999999</c:v>
                </c:pt>
                <c:pt idx="9340">
                  <c:v>0.24440000000000001</c:v>
                </c:pt>
                <c:pt idx="9341">
                  <c:v>0.24443000000000001</c:v>
                </c:pt>
                <c:pt idx="9342">
                  <c:v>0.24446000000000001</c:v>
                </c:pt>
                <c:pt idx="9343">
                  <c:v>0.24449000000000001</c:v>
                </c:pt>
                <c:pt idx="9344">
                  <c:v>0.24451999999999999</c:v>
                </c:pt>
                <c:pt idx="9345">
                  <c:v>0.24454000000000001</c:v>
                </c:pt>
                <c:pt idx="9346">
                  <c:v>0.24457000000000001</c:v>
                </c:pt>
                <c:pt idx="9347">
                  <c:v>0.24460000000000001</c:v>
                </c:pt>
                <c:pt idx="9348">
                  <c:v>0.24462999999999999</c:v>
                </c:pt>
                <c:pt idx="9349">
                  <c:v>0.24465000000000001</c:v>
                </c:pt>
                <c:pt idx="9350">
                  <c:v>0.24468999999999999</c:v>
                </c:pt>
                <c:pt idx="9351">
                  <c:v>0.24471999999999999</c:v>
                </c:pt>
                <c:pt idx="9352">
                  <c:v>0.24474000000000001</c:v>
                </c:pt>
                <c:pt idx="9353">
                  <c:v>0.24476000000000001</c:v>
                </c:pt>
                <c:pt idx="9354">
                  <c:v>0.24479999999999999</c:v>
                </c:pt>
                <c:pt idx="9355">
                  <c:v>0.24482000000000001</c:v>
                </c:pt>
                <c:pt idx="9356">
                  <c:v>0.24485000000000001</c:v>
                </c:pt>
                <c:pt idx="9357">
                  <c:v>0.24487999999999999</c:v>
                </c:pt>
                <c:pt idx="9358">
                  <c:v>0.24490999999999999</c:v>
                </c:pt>
                <c:pt idx="9359">
                  <c:v>0.24493000000000001</c:v>
                </c:pt>
                <c:pt idx="9360">
                  <c:v>0.24496000000000001</c:v>
                </c:pt>
                <c:pt idx="9361">
                  <c:v>0.24499000000000001</c:v>
                </c:pt>
                <c:pt idx="9362">
                  <c:v>0.24501000000000001</c:v>
                </c:pt>
                <c:pt idx="9363">
                  <c:v>0.24504000000000001</c:v>
                </c:pt>
                <c:pt idx="9364">
                  <c:v>0.24507000000000001</c:v>
                </c:pt>
                <c:pt idx="9365">
                  <c:v>0.24510000000000001</c:v>
                </c:pt>
                <c:pt idx="9366">
                  <c:v>0.24512999999999999</c:v>
                </c:pt>
                <c:pt idx="9367">
                  <c:v>0.24515000000000001</c:v>
                </c:pt>
                <c:pt idx="9368">
                  <c:v>0.24518999999999999</c:v>
                </c:pt>
                <c:pt idx="9369">
                  <c:v>0.24521000000000001</c:v>
                </c:pt>
                <c:pt idx="9370">
                  <c:v>0.24524000000000001</c:v>
                </c:pt>
                <c:pt idx="9371">
                  <c:v>0.24526000000000001</c:v>
                </c:pt>
                <c:pt idx="9372">
                  <c:v>0.24529999999999999</c:v>
                </c:pt>
                <c:pt idx="9373">
                  <c:v>0.24532000000000001</c:v>
                </c:pt>
                <c:pt idx="9374">
                  <c:v>0.24535000000000001</c:v>
                </c:pt>
                <c:pt idx="9375">
                  <c:v>0.24537999999999999</c:v>
                </c:pt>
                <c:pt idx="9376">
                  <c:v>0.24540000000000001</c:v>
                </c:pt>
                <c:pt idx="9377">
                  <c:v>0.24543000000000001</c:v>
                </c:pt>
                <c:pt idx="9378">
                  <c:v>0.24546000000000001</c:v>
                </c:pt>
                <c:pt idx="9379">
                  <c:v>0.2455</c:v>
                </c:pt>
                <c:pt idx="9380">
                  <c:v>0.24551999999999999</c:v>
                </c:pt>
                <c:pt idx="9381">
                  <c:v>0.24554000000000001</c:v>
                </c:pt>
                <c:pt idx="9382">
                  <c:v>0.24557999999999999</c:v>
                </c:pt>
                <c:pt idx="9383">
                  <c:v>0.24560000000000001</c:v>
                </c:pt>
                <c:pt idx="9384">
                  <c:v>0.24562</c:v>
                </c:pt>
                <c:pt idx="9385">
                  <c:v>0.24565000000000001</c:v>
                </c:pt>
                <c:pt idx="9386">
                  <c:v>0.24568999999999999</c:v>
                </c:pt>
                <c:pt idx="9387">
                  <c:v>0.24571000000000001</c:v>
                </c:pt>
                <c:pt idx="9388">
                  <c:v>0.24573</c:v>
                </c:pt>
                <c:pt idx="9389">
                  <c:v>0.24576999999999999</c:v>
                </c:pt>
                <c:pt idx="9390">
                  <c:v>0.24579000000000001</c:v>
                </c:pt>
                <c:pt idx="9391">
                  <c:v>0.24582000000000001</c:v>
                </c:pt>
                <c:pt idx="9392">
                  <c:v>0.24585000000000001</c:v>
                </c:pt>
                <c:pt idx="9393">
                  <c:v>0.24587999999999999</c:v>
                </c:pt>
                <c:pt idx="9394">
                  <c:v>0.24590999999999999</c:v>
                </c:pt>
                <c:pt idx="9395">
                  <c:v>0.24593000000000001</c:v>
                </c:pt>
                <c:pt idx="9396">
                  <c:v>0.24596000000000001</c:v>
                </c:pt>
                <c:pt idx="9397">
                  <c:v>0.24598999999999999</c:v>
                </c:pt>
                <c:pt idx="9398">
                  <c:v>0.24601000000000001</c:v>
                </c:pt>
                <c:pt idx="9399">
                  <c:v>0.24604000000000001</c:v>
                </c:pt>
                <c:pt idx="9400">
                  <c:v>0.24607999999999999</c:v>
                </c:pt>
                <c:pt idx="9401">
                  <c:v>0.24611</c:v>
                </c:pt>
                <c:pt idx="9402">
                  <c:v>0.24612000000000001</c:v>
                </c:pt>
                <c:pt idx="9403">
                  <c:v>0.24615000000000001</c:v>
                </c:pt>
                <c:pt idx="9404">
                  <c:v>0.24618000000000001</c:v>
                </c:pt>
                <c:pt idx="9405">
                  <c:v>0.24621000000000001</c:v>
                </c:pt>
                <c:pt idx="9406">
                  <c:v>0.24623</c:v>
                </c:pt>
                <c:pt idx="9407">
                  <c:v>0.24626999999999999</c:v>
                </c:pt>
                <c:pt idx="9408">
                  <c:v>0.24629999999999999</c:v>
                </c:pt>
                <c:pt idx="9409">
                  <c:v>0.24632000000000001</c:v>
                </c:pt>
                <c:pt idx="9410">
                  <c:v>0.24635000000000001</c:v>
                </c:pt>
                <c:pt idx="9411">
                  <c:v>0.24637999999999999</c:v>
                </c:pt>
                <c:pt idx="9412">
                  <c:v>0.24640000000000001</c:v>
                </c:pt>
                <c:pt idx="9413">
                  <c:v>0.24643000000000001</c:v>
                </c:pt>
                <c:pt idx="9414">
                  <c:v>0.24646000000000001</c:v>
                </c:pt>
                <c:pt idx="9415">
                  <c:v>0.2465</c:v>
                </c:pt>
                <c:pt idx="9416">
                  <c:v>0.24651999999999999</c:v>
                </c:pt>
                <c:pt idx="9417">
                  <c:v>0.24654000000000001</c:v>
                </c:pt>
                <c:pt idx="9418">
                  <c:v>0.24657999999999999</c:v>
                </c:pt>
                <c:pt idx="9419">
                  <c:v>0.24660000000000001</c:v>
                </c:pt>
                <c:pt idx="9420">
                  <c:v>0.24662000000000001</c:v>
                </c:pt>
                <c:pt idx="9421">
                  <c:v>0.24665000000000001</c:v>
                </c:pt>
                <c:pt idx="9422">
                  <c:v>0.24668999999999999</c:v>
                </c:pt>
                <c:pt idx="9423">
                  <c:v>0.24671000000000001</c:v>
                </c:pt>
                <c:pt idx="9424">
                  <c:v>0.24673</c:v>
                </c:pt>
                <c:pt idx="9425">
                  <c:v>0.24676999999999999</c:v>
                </c:pt>
                <c:pt idx="9426">
                  <c:v>0.24679000000000001</c:v>
                </c:pt>
                <c:pt idx="9427">
                  <c:v>0.24682000000000001</c:v>
                </c:pt>
                <c:pt idx="9428">
                  <c:v>0.24685000000000001</c:v>
                </c:pt>
                <c:pt idx="9429">
                  <c:v>0.24687999999999999</c:v>
                </c:pt>
                <c:pt idx="9430">
                  <c:v>0.24690999999999999</c:v>
                </c:pt>
                <c:pt idx="9431">
                  <c:v>0.24693000000000001</c:v>
                </c:pt>
                <c:pt idx="9432">
                  <c:v>0.24696000000000001</c:v>
                </c:pt>
                <c:pt idx="9433">
                  <c:v>0.24698999999999999</c:v>
                </c:pt>
                <c:pt idx="9434">
                  <c:v>0.24701000000000001</c:v>
                </c:pt>
                <c:pt idx="9435">
                  <c:v>0.24704000000000001</c:v>
                </c:pt>
                <c:pt idx="9436">
                  <c:v>0.24707999999999999</c:v>
                </c:pt>
                <c:pt idx="9437">
                  <c:v>0.24709999999999999</c:v>
                </c:pt>
                <c:pt idx="9438">
                  <c:v>0.24712000000000001</c:v>
                </c:pt>
                <c:pt idx="9439">
                  <c:v>0.24715999999999999</c:v>
                </c:pt>
                <c:pt idx="9440">
                  <c:v>0.24718000000000001</c:v>
                </c:pt>
                <c:pt idx="9441">
                  <c:v>0.24721000000000001</c:v>
                </c:pt>
                <c:pt idx="9442">
                  <c:v>0.24723000000000001</c:v>
                </c:pt>
                <c:pt idx="9443">
                  <c:v>0.24726999999999999</c:v>
                </c:pt>
                <c:pt idx="9444">
                  <c:v>0.24729999999999999</c:v>
                </c:pt>
                <c:pt idx="9445">
                  <c:v>0.24732000000000001</c:v>
                </c:pt>
                <c:pt idx="9446">
                  <c:v>0.24734999999999999</c:v>
                </c:pt>
                <c:pt idx="9447">
                  <c:v>0.24737999999999999</c:v>
                </c:pt>
                <c:pt idx="9448">
                  <c:v>0.24740000000000001</c:v>
                </c:pt>
                <c:pt idx="9449">
                  <c:v>0.24743000000000001</c:v>
                </c:pt>
                <c:pt idx="9450">
                  <c:v>0.24746000000000001</c:v>
                </c:pt>
                <c:pt idx="9451">
                  <c:v>0.24748999999999999</c:v>
                </c:pt>
                <c:pt idx="9452">
                  <c:v>0.24751000000000001</c:v>
                </c:pt>
                <c:pt idx="9453">
                  <c:v>0.24754000000000001</c:v>
                </c:pt>
                <c:pt idx="9454">
                  <c:v>0.24757000000000001</c:v>
                </c:pt>
                <c:pt idx="9455">
                  <c:v>0.24759999999999999</c:v>
                </c:pt>
                <c:pt idx="9456">
                  <c:v>0.24762000000000001</c:v>
                </c:pt>
                <c:pt idx="9457">
                  <c:v>0.24765999999999999</c:v>
                </c:pt>
                <c:pt idx="9458">
                  <c:v>0.24768999999999999</c:v>
                </c:pt>
                <c:pt idx="9459">
                  <c:v>0.24771000000000001</c:v>
                </c:pt>
                <c:pt idx="9460">
                  <c:v>0.24773000000000001</c:v>
                </c:pt>
                <c:pt idx="9461">
                  <c:v>0.24776999999999999</c:v>
                </c:pt>
                <c:pt idx="9462">
                  <c:v>0.24779000000000001</c:v>
                </c:pt>
                <c:pt idx="9463">
                  <c:v>0.24782000000000001</c:v>
                </c:pt>
                <c:pt idx="9464">
                  <c:v>0.24784999999999999</c:v>
                </c:pt>
                <c:pt idx="9465">
                  <c:v>0.24787999999999999</c:v>
                </c:pt>
                <c:pt idx="9466">
                  <c:v>0.24790999999999999</c:v>
                </c:pt>
                <c:pt idx="9467">
                  <c:v>0.24793000000000001</c:v>
                </c:pt>
                <c:pt idx="9468">
                  <c:v>0.24796000000000001</c:v>
                </c:pt>
                <c:pt idx="9469">
                  <c:v>0.24798999999999999</c:v>
                </c:pt>
                <c:pt idx="9470">
                  <c:v>0.24801000000000001</c:v>
                </c:pt>
                <c:pt idx="9471">
                  <c:v>0.24804000000000001</c:v>
                </c:pt>
                <c:pt idx="9472">
                  <c:v>0.24807999999999999</c:v>
                </c:pt>
                <c:pt idx="9473">
                  <c:v>0.24809999999999999</c:v>
                </c:pt>
                <c:pt idx="9474">
                  <c:v>0.24812000000000001</c:v>
                </c:pt>
                <c:pt idx="9475">
                  <c:v>0.24815999999999999</c:v>
                </c:pt>
                <c:pt idx="9476">
                  <c:v>0.24818000000000001</c:v>
                </c:pt>
                <c:pt idx="9477">
                  <c:v>0.24820999999999999</c:v>
                </c:pt>
                <c:pt idx="9478">
                  <c:v>0.24823000000000001</c:v>
                </c:pt>
                <c:pt idx="9479">
                  <c:v>0.24826999999999999</c:v>
                </c:pt>
                <c:pt idx="9480">
                  <c:v>0.24829999999999999</c:v>
                </c:pt>
                <c:pt idx="9481">
                  <c:v>0.24832000000000001</c:v>
                </c:pt>
                <c:pt idx="9482">
                  <c:v>0.24834999999999999</c:v>
                </c:pt>
                <c:pt idx="9483">
                  <c:v>0.24837999999999999</c:v>
                </c:pt>
                <c:pt idx="9484">
                  <c:v>0.24840000000000001</c:v>
                </c:pt>
                <c:pt idx="9485">
                  <c:v>0.24843000000000001</c:v>
                </c:pt>
                <c:pt idx="9486">
                  <c:v>0.24847</c:v>
                </c:pt>
                <c:pt idx="9487">
                  <c:v>0.24848999999999999</c:v>
                </c:pt>
                <c:pt idx="9488">
                  <c:v>0.24851000000000001</c:v>
                </c:pt>
                <c:pt idx="9489">
                  <c:v>0.24854999999999999</c:v>
                </c:pt>
                <c:pt idx="9490">
                  <c:v>0.24857000000000001</c:v>
                </c:pt>
                <c:pt idx="9491">
                  <c:v>0.24859999999999999</c:v>
                </c:pt>
                <c:pt idx="9492">
                  <c:v>0.24862000000000001</c:v>
                </c:pt>
                <c:pt idx="9493">
                  <c:v>0.24865999999999999</c:v>
                </c:pt>
                <c:pt idx="9494">
                  <c:v>0.24868999999999999</c:v>
                </c:pt>
                <c:pt idx="9495">
                  <c:v>0.24870999999999999</c:v>
                </c:pt>
                <c:pt idx="9496">
                  <c:v>0.24873999999999999</c:v>
                </c:pt>
                <c:pt idx="9497">
                  <c:v>0.24876999999999999</c:v>
                </c:pt>
                <c:pt idx="9498">
                  <c:v>0.24879000000000001</c:v>
                </c:pt>
                <c:pt idx="9499">
                  <c:v>0.24882000000000001</c:v>
                </c:pt>
                <c:pt idx="9500">
                  <c:v>0.24884999999999999</c:v>
                </c:pt>
                <c:pt idx="9501">
                  <c:v>0.24887999999999999</c:v>
                </c:pt>
                <c:pt idx="9502">
                  <c:v>0.24890000000000001</c:v>
                </c:pt>
                <c:pt idx="9503">
                  <c:v>0.24893000000000001</c:v>
                </c:pt>
                <c:pt idx="9504">
                  <c:v>0.24895999999999999</c:v>
                </c:pt>
                <c:pt idx="9505">
                  <c:v>0.24898000000000001</c:v>
                </c:pt>
                <c:pt idx="9506">
                  <c:v>0.24901000000000001</c:v>
                </c:pt>
                <c:pt idx="9507">
                  <c:v>0.24904999999999999</c:v>
                </c:pt>
                <c:pt idx="9508">
                  <c:v>0.24908</c:v>
                </c:pt>
                <c:pt idx="9509">
                  <c:v>0.24909999999999999</c:v>
                </c:pt>
                <c:pt idx="9510">
                  <c:v>0.24912000000000001</c:v>
                </c:pt>
                <c:pt idx="9511">
                  <c:v>0.24915999999999999</c:v>
                </c:pt>
                <c:pt idx="9512">
                  <c:v>0.24918000000000001</c:v>
                </c:pt>
                <c:pt idx="9513">
                  <c:v>0.24920999999999999</c:v>
                </c:pt>
                <c:pt idx="9514">
                  <c:v>0.24923999999999999</c:v>
                </c:pt>
                <c:pt idx="9515">
                  <c:v>0.24926999999999999</c:v>
                </c:pt>
                <c:pt idx="9516">
                  <c:v>0.24929000000000001</c:v>
                </c:pt>
                <c:pt idx="9517">
                  <c:v>0.24932000000000001</c:v>
                </c:pt>
                <c:pt idx="9518">
                  <c:v>0.24934999999999999</c:v>
                </c:pt>
                <c:pt idx="9519">
                  <c:v>0.24937000000000001</c:v>
                </c:pt>
                <c:pt idx="9520">
                  <c:v>0.24940000000000001</c:v>
                </c:pt>
                <c:pt idx="9521">
                  <c:v>0.24943000000000001</c:v>
                </c:pt>
                <c:pt idx="9522">
                  <c:v>0.24947</c:v>
                </c:pt>
                <c:pt idx="9523">
                  <c:v>0.24948999999999999</c:v>
                </c:pt>
                <c:pt idx="9524">
                  <c:v>0.24951000000000001</c:v>
                </c:pt>
                <c:pt idx="9525">
                  <c:v>0.24954999999999999</c:v>
                </c:pt>
                <c:pt idx="9526">
                  <c:v>0.24956999999999999</c:v>
                </c:pt>
                <c:pt idx="9527">
                  <c:v>0.24959999999999999</c:v>
                </c:pt>
                <c:pt idx="9528">
                  <c:v>0.24962999999999999</c:v>
                </c:pt>
                <c:pt idx="9529">
                  <c:v>0.24965999999999999</c:v>
                </c:pt>
                <c:pt idx="9530">
                  <c:v>0.24969</c:v>
                </c:pt>
                <c:pt idx="9531">
                  <c:v>0.24970999999999999</c:v>
                </c:pt>
                <c:pt idx="9532">
                  <c:v>0.24973999999999999</c:v>
                </c:pt>
                <c:pt idx="9533">
                  <c:v>0.24976000000000001</c:v>
                </c:pt>
                <c:pt idx="9534">
                  <c:v>0.24979000000000001</c:v>
                </c:pt>
                <c:pt idx="9535">
                  <c:v>0.24981999999999999</c:v>
                </c:pt>
                <c:pt idx="9536">
                  <c:v>0.24986</c:v>
                </c:pt>
                <c:pt idx="9537">
                  <c:v>0.24987999999999999</c:v>
                </c:pt>
                <c:pt idx="9538">
                  <c:v>0.24990000000000001</c:v>
                </c:pt>
                <c:pt idx="9539">
                  <c:v>0.24993000000000001</c:v>
                </c:pt>
                <c:pt idx="9540">
                  <c:v>0.24995999999999999</c:v>
                </c:pt>
                <c:pt idx="9541">
                  <c:v>0.24998999999999999</c:v>
                </c:pt>
                <c:pt idx="9542">
                  <c:v>0.25001000000000001</c:v>
                </c:pt>
                <c:pt idx="9543">
                  <c:v>0.25004999999999999</c:v>
                </c:pt>
                <c:pt idx="9544">
                  <c:v>0.25008000000000002</c:v>
                </c:pt>
                <c:pt idx="9545">
                  <c:v>0.25009999999999999</c:v>
                </c:pt>
                <c:pt idx="9546">
                  <c:v>0.25013000000000002</c:v>
                </c:pt>
                <c:pt idx="9547">
                  <c:v>0.25015999999999999</c:v>
                </c:pt>
                <c:pt idx="9548">
                  <c:v>0.25018000000000001</c:v>
                </c:pt>
                <c:pt idx="9549">
                  <c:v>0.25020999999999999</c:v>
                </c:pt>
                <c:pt idx="9550">
                  <c:v>0.25024000000000002</c:v>
                </c:pt>
                <c:pt idx="9551">
                  <c:v>0.25026999999999999</c:v>
                </c:pt>
                <c:pt idx="9552">
                  <c:v>0.25029000000000001</c:v>
                </c:pt>
                <c:pt idx="9553">
                  <c:v>0.25031999999999999</c:v>
                </c:pt>
                <c:pt idx="9554">
                  <c:v>0.25035000000000002</c:v>
                </c:pt>
                <c:pt idx="9555">
                  <c:v>0.25036999999999998</c:v>
                </c:pt>
                <c:pt idx="9556">
                  <c:v>0.25040000000000001</c:v>
                </c:pt>
                <c:pt idx="9557">
                  <c:v>0.25044</c:v>
                </c:pt>
                <c:pt idx="9558">
                  <c:v>0.25047000000000003</c:v>
                </c:pt>
                <c:pt idx="9559">
                  <c:v>0.25048999999999999</c:v>
                </c:pt>
                <c:pt idx="9560">
                  <c:v>0.25051000000000001</c:v>
                </c:pt>
                <c:pt idx="9561">
                  <c:v>0.25054999999999999</c:v>
                </c:pt>
                <c:pt idx="9562">
                  <c:v>0.25057000000000001</c:v>
                </c:pt>
                <c:pt idx="9563">
                  <c:v>0.25059999999999999</c:v>
                </c:pt>
                <c:pt idx="9564">
                  <c:v>0.25063000000000002</c:v>
                </c:pt>
                <c:pt idx="9565">
                  <c:v>0.25065999999999999</c:v>
                </c:pt>
                <c:pt idx="9566">
                  <c:v>0.25068000000000001</c:v>
                </c:pt>
                <c:pt idx="9567">
                  <c:v>0.25070999999999999</c:v>
                </c:pt>
                <c:pt idx="9568">
                  <c:v>0.25074000000000002</c:v>
                </c:pt>
                <c:pt idx="9569">
                  <c:v>0.25075999999999998</c:v>
                </c:pt>
                <c:pt idx="9570">
                  <c:v>0.25079000000000001</c:v>
                </c:pt>
                <c:pt idx="9571">
                  <c:v>0.25081999999999999</c:v>
                </c:pt>
                <c:pt idx="9572">
                  <c:v>0.25086000000000003</c:v>
                </c:pt>
                <c:pt idx="9573">
                  <c:v>0.25087999999999999</c:v>
                </c:pt>
                <c:pt idx="9574">
                  <c:v>0.25090000000000001</c:v>
                </c:pt>
                <c:pt idx="9575">
                  <c:v>0.25094</c:v>
                </c:pt>
                <c:pt idx="9576">
                  <c:v>0.25096000000000002</c:v>
                </c:pt>
                <c:pt idx="9577">
                  <c:v>0.25098999999999999</c:v>
                </c:pt>
                <c:pt idx="9578">
                  <c:v>0.25101000000000001</c:v>
                </c:pt>
                <c:pt idx="9579">
                  <c:v>0.25105</c:v>
                </c:pt>
                <c:pt idx="9580">
                  <c:v>0.25107000000000002</c:v>
                </c:pt>
                <c:pt idx="9581">
                  <c:v>0.25109999999999999</c:v>
                </c:pt>
                <c:pt idx="9582">
                  <c:v>0.25113000000000002</c:v>
                </c:pt>
                <c:pt idx="9583">
                  <c:v>0.25114999999999998</c:v>
                </c:pt>
                <c:pt idx="9584">
                  <c:v>0.25118000000000001</c:v>
                </c:pt>
                <c:pt idx="9585">
                  <c:v>0.25120999999999999</c:v>
                </c:pt>
                <c:pt idx="9586">
                  <c:v>0.25124000000000002</c:v>
                </c:pt>
                <c:pt idx="9587">
                  <c:v>0.25126999999999999</c:v>
                </c:pt>
                <c:pt idx="9588">
                  <c:v>0.25129000000000001</c:v>
                </c:pt>
                <c:pt idx="9589">
                  <c:v>0.25131999999999999</c:v>
                </c:pt>
                <c:pt idx="9590">
                  <c:v>0.25135000000000002</c:v>
                </c:pt>
                <c:pt idx="9591">
                  <c:v>0.25137999999999999</c:v>
                </c:pt>
                <c:pt idx="9592">
                  <c:v>0.25140000000000001</c:v>
                </c:pt>
                <c:pt idx="9593">
                  <c:v>0.25144</c:v>
                </c:pt>
                <c:pt idx="9594">
                  <c:v>0.25146000000000002</c:v>
                </c:pt>
                <c:pt idx="9595">
                  <c:v>0.25147999999999998</c:v>
                </c:pt>
                <c:pt idx="9596">
                  <c:v>0.25151000000000001</c:v>
                </c:pt>
                <c:pt idx="9597">
                  <c:v>0.25153999999999999</c:v>
                </c:pt>
                <c:pt idx="9598">
                  <c:v>0.25157000000000002</c:v>
                </c:pt>
                <c:pt idx="9599">
                  <c:v>0.25159999999999999</c:v>
                </c:pt>
                <c:pt idx="9600">
                  <c:v>0.25163000000000002</c:v>
                </c:pt>
                <c:pt idx="9601">
                  <c:v>0.25165999999999999</c:v>
                </c:pt>
                <c:pt idx="9602">
                  <c:v>0.25168000000000001</c:v>
                </c:pt>
                <c:pt idx="9603">
                  <c:v>0.25170999999999999</c:v>
                </c:pt>
                <c:pt idx="9604">
                  <c:v>0.25174000000000002</c:v>
                </c:pt>
                <c:pt idx="9605">
                  <c:v>0.25175999999999998</c:v>
                </c:pt>
                <c:pt idx="9606">
                  <c:v>0.25179000000000001</c:v>
                </c:pt>
                <c:pt idx="9607">
                  <c:v>0.25183</c:v>
                </c:pt>
                <c:pt idx="9608">
                  <c:v>0.25185000000000002</c:v>
                </c:pt>
                <c:pt idx="9609">
                  <c:v>0.25187999999999999</c:v>
                </c:pt>
                <c:pt idx="9610">
                  <c:v>0.25190000000000001</c:v>
                </c:pt>
                <c:pt idx="9611">
                  <c:v>0.25194</c:v>
                </c:pt>
                <c:pt idx="9612">
                  <c:v>0.25196000000000002</c:v>
                </c:pt>
                <c:pt idx="9613">
                  <c:v>0.25198999999999999</c:v>
                </c:pt>
                <c:pt idx="9614">
                  <c:v>0.25202000000000002</c:v>
                </c:pt>
                <c:pt idx="9615">
                  <c:v>0.25205</c:v>
                </c:pt>
                <c:pt idx="9616">
                  <c:v>0.25207000000000002</c:v>
                </c:pt>
                <c:pt idx="9617">
                  <c:v>0.25208999999999998</c:v>
                </c:pt>
                <c:pt idx="9618">
                  <c:v>0.25213000000000002</c:v>
                </c:pt>
                <c:pt idx="9619">
                  <c:v>0.25214999999999999</c:v>
                </c:pt>
                <c:pt idx="9620">
                  <c:v>0.25218000000000002</c:v>
                </c:pt>
                <c:pt idx="9621">
                  <c:v>0.25220999999999999</c:v>
                </c:pt>
                <c:pt idx="9622">
                  <c:v>0.25224000000000002</c:v>
                </c:pt>
                <c:pt idx="9623">
                  <c:v>0.25226999999999999</c:v>
                </c:pt>
                <c:pt idx="9624">
                  <c:v>0.25229000000000001</c:v>
                </c:pt>
                <c:pt idx="9625">
                  <c:v>0.25233</c:v>
                </c:pt>
                <c:pt idx="9626">
                  <c:v>0.25235000000000002</c:v>
                </c:pt>
                <c:pt idx="9627">
                  <c:v>0.25237999999999999</c:v>
                </c:pt>
                <c:pt idx="9628">
                  <c:v>0.25240000000000001</c:v>
                </c:pt>
                <c:pt idx="9629">
                  <c:v>0.25244</c:v>
                </c:pt>
                <c:pt idx="9630">
                  <c:v>0.25246000000000002</c:v>
                </c:pt>
                <c:pt idx="9631">
                  <c:v>0.25247999999999998</c:v>
                </c:pt>
                <c:pt idx="9632">
                  <c:v>0.25252000000000002</c:v>
                </c:pt>
                <c:pt idx="9633">
                  <c:v>0.25253999999999999</c:v>
                </c:pt>
                <c:pt idx="9634">
                  <c:v>0.25257000000000002</c:v>
                </c:pt>
                <c:pt idx="9635">
                  <c:v>0.25259999999999999</c:v>
                </c:pt>
                <c:pt idx="9636">
                  <c:v>0.25263000000000002</c:v>
                </c:pt>
                <c:pt idx="9637">
                  <c:v>0.25266</c:v>
                </c:pt>
                <c:pt idx="9638">
                  <c:v>0.25268000000000002</c:v>
                </c:pt>
                <c:pt idx="9639">
                  <c:v>0.25270999999999999</c:v>
                </c:pt>
                <c:pt idx="9640">
                  <c:v>0.25274000000000002</c:v>
                </c:pt>
                <c:pt idx="9641">
                  <c:v>0.25275999999999998</c:v>
                </c:pt>
                <c:pt idx="9642">
                  <c:v>0.25279000000000001</c:v>
                </c:pt>
                <c:pt idx="9643">
                  <c:v>0.25283</c:v>
                </c:pt>
                <c:pt idx="9644">
                  <c:v>0.25285000000000002</c:v>
                </c:pt>
                <c:pt idx="9645">
                  <c:v>0.25286999999999998</c:v>
                </c:pt>
                <c:pt idx="9646">
                  <c:v>0.25290000000000001</c:v>
                </c:pt>
                <c:pt idx="9647">
                  <c:v>0.25292999999999999</c:v>
                </c:pt>
                <c:pt idx="9648">
                  <c:v>0.25296000000000002</c:v>
                </c:pt>
                <c:pt idx="9649">
                  <c:v>0.25297999999999998</c:v>
                </c:pt>
                <c:pt idx="9650">
                  <c:v>0.25302000000000002</c:v>
                </c:pt>
                <c:pt idx="9651">
                  <c:v>0.25305</c:v>
                </c:pt>
                <c:pt idx="9652">
                  <c:v>0.25307000000000002</c:v>
                </c:pt>
                <c:pt idx="9653">
                  <c:v>0.25309999999999999</c:v>
                </c:pt>
                <c:pt idx="9654">
                  <c:v>0.25313000000000002</c:v>
                </c:pt>
                <c:pt idx="9655">
                  <c:v>0.25314999999999999</c:v>
                </c:pt>
                <c:pt idx="9656">
                  <c:v>0.25318000000000002</c:v>
                </c:pt>
                <c:pt idx="9657">
                  <c:v>0.25320999999999999</c:v>
                </c:pt>
                <c:pt idx="9658">
                  <c:v>0.25324999999999998</c:v>
                </c:pt>
                <c:pt idx="9659">
                  <c:v>0.25325999999999999</c:v>
                </c:pt>
                <c:pt idx="9660">
                  <c:v>0.25329000000000002</c:v>
                </c:pt>
                <c:pt idx="9661">
                  <c:v>0.25331999999999999</c:v>
                </c:pt>
                <c:pt idx="9662">
                  <c:v>0.25335000000000002</c:v>
                </c:pt>
                <c:pt idx="9663">
                  <c:v>0.25336999999999998</c:v>
                </c:pt>
                <c:pt idx="9664">
                  <c:v>0.25341000000000002</c:v>
                </c:pt>
                <c:pt idx="9665">
                  <c:v>0.25344</c:v>
                </c:pt>
                <c:pt idx="9666">
                  <c:v>0.25346000000000002</c:v>
                </c:pt>
                <c:pt idx="9667">
                  <c:v>0.25347999999999998</c:v>
                </c:pt>
                <c:pt idx="9668">
                  <c:v>0.25352000000000002</c:v>
                </c:pt>
                <c:pt idx="9669">
                  <c:v>0.25353999999999999</c:v>
                </c:pt>
                <c:pt idx="9670">
                  <c:v>0.25357000000000002</c:v>
                </c:pt>
                <c:pt idx="9671">
                  <c:v>0.25359999999999999</c:v>
                </c:pt>
                <c:pt idx="9672">
                  <c:v>0.25363000000000002</c:v>
                </c:pt>
                <c:pt idx="9673">
                  <c:v>0.25366</c:v>
                </c:pt>
                <c:pt idx="9674">
                  <c:v>0.25368000000000002</c:v>
                </c:pt>
                <c:pt idx="9675">
                  <c:v>0.25370999999999999</c:v>
                </c:pt>
                <c:pt idx="9676">
                  <c:v>0.25373000000000001</c:v>
                </c:pt>
                <c:pt idx="9677">
                  <c:v>0.25375999999999999</c:v>
                </c:pt>
                <c:pt idx="9678">
                  <c:v>0.25379000000000002</c:v>
                </c:pt>
                <c:pt idx="9679">
                  <c:v>0.25383</c:v>
                </c:pt>
                <c:pt idx="9680">
                  <c:v>0.25385000000000002</c:v>
                </c:pt>
                <c:pt idx="9681">
                  <c:v>0.25386999999999998</c:v>
                </c:pt>
                <c:pt idx="9682">
                  <c:v>0.25391000000000002</c:v>
                </c:pt>
                <c:pt idx="9683">
                  <c:v>0.25392999999999999</c:v>
                </c:pt>
                <c:pt idx="9684">
                  <c:v>0.25396000000000002</c:v>
                </c:pt>
                <c:pt idx="9685">
                  <c:v>0.25398999999999999</c:v>
                </c:pt>
                <c:pt idx="9686">
                  <c:v>0.25402000000000002</c:v>
                </c:pt>
                <c:pt idx="9687">
                  <c:v>0.25405</c:v>
                </c:pt>
                <c:pt idx="9688">
                  <c:v>0.25407000000000002</c:v>
                </c:pt>
                <c:pt idx="9689">
                  <c:v>0.25409999999999999</c:v>
                </c:pt>
                <c:pt idx="9690">
                  <c:v>0.25413000000000002</c:v>
                </c:pt>
                <c:pt idx="9691">
                  <c:v>0.25414999999999999</c:v>
                </c:pt>
                <c:pt idx="9692">
                  <c:v>0.25418000000000002</c:v>
                </c:pt>
                <c:pt idx="9693">
                  <c:v>0.25422</c:v>
                </c:pt>
                <c:pt idx="9694">
                  <c:v>0.25424000000000002</c:v>
                </c:pt>
                <c:pt idx="9695">
                  <c:v>0.25425999999999999</c:v>
                </c:pt>
                <c:pt idx="9696">
                  <c:v>0.25429000000000002</c:v>
                </c:pt>
                <c:pt idx="9697">
                  <c:v>0.25431999999999999</c:v>
                </c:pt>
                <c:pt idx="9698">
                  <c:v>0.25435000000000002</c:v>
                </c:pt>
                <c:pt idx="9699">
                  <c:v>0.25436999999999999</c:v>
                </c:pt>
                <c:pt idx="9700">
                  <c:v>0.25441000000000003</c:v>
                </c:pt>
                <c:pt idx="9701">
                  <c:v>0.25444</c:v>
                </c:pt>
                <c:pt idx="9702">
                  <c:v>0.25446000000000002</c:v>
                </c:pt>
                <c:pt idx="9703">
                  <c:v>0.25447999999999998</c:v>
                </c:pt>
                <c:pt idx="9704">
                  <c:v>0.25452000000000002</c:v>
                </c:pt>
                <c:pt idx="9705">
                  <c:v>0.25453999999999999</c:v>
                </c:pt>
                <c:pt idx="9706">
                  <c:v>0.25457000000000002</c:v>
                </c:pt>
                <c:pt idx="9707">
                  <c:v>0.25459999999999999</c:v>
                </c:pt>
                <c:pt idx="9708">
                  <c:v>0.25463000000000002</c:v>
                </c:pt>
                <c:pt idx="9709">
                  <c:v>0.25464999999999999</c:v>
                </c:pt>
                <c:pt idx="9710">
                  <c:v>0.25468000000000002</c:v>
                </c:pt>
                <c:pt idx="9711">
                  <c:v>0.25470999999999999</c:v>
                </c:pt>
                <c:pt idx="9712">
                  <c:v>0.25474000000000002</c:v>
                </c:pt>
                <c:pt idx="9713">
                  <c:v>0.25475999999999999</c:v>
                </c:pt>
                <c:pt idx="9714">
                  <c:v>0.25479000000000002</c:v>
                </c:pt>
                <c:pt idx="9715">
                  <c:v>0.25483</c:v>
                </c:pt>
                <c:pt idx="9716">
                  <c:v>0.25485000000000002</c:v>
                </c:pt>
                <c:pt idx="9717">
                  <c:v>0.25486999999999999</c:v>
                </c:pt>
                <c:pt idx="9718">
                  <c:v>0.25491000000000003</c:v>
                </c:pt>
                <c:pt idx="9719">
                  <c:v>0.25492999999999999</c:v>
                </c:pt>
                <c:pt idx="9720">
                  <c:v>0.25496000000000002</c:v>
                </c:pt>
                <c:pt idx="9721">
                  <c:v>0.25498999999999999</c:v>
                </c:pt>
                <c:pt idx="9722">
                  <c:v>0.25502000000000002</c:v>
                </c:pt>
                <c:pt idx="9723">
                  <c:v>0.25505</c:v>
                </c:pt>
                <c:pt idx="9724">
                  <c:v>0.25507000000000002</c:v>
                </c:pt>
                <c:pt idx="9725">
                  <c:v>0.25509999999999999</c:v>
                </c:pt>
                <c:pt idx="9726">
                  <c:v>0.25513000000000002</c:v>
                </c:pt>
                <c:pt idx="9727">
                  <c:v>0.25514999999999999</c:v>
                </c:pt>
                <c:pt idx="9728">
                  <c:v>0.25518000000000002</c:v>
                </c:pt>
                <c:pt idx="9729">
                  <c:v>0.25522</c:v>
                </c:pt>
                <c:pt idx="9730">
                  <c:v>0.25524000000000002</c:v>
                </c:pt>
                <c:pt idx="9731">
                  <c:v>0.25525999999999999</c:v>
                </c:pt>
                <c:pt idx="9732">
                  <c:v>0.25530000000000003</c:v>
                </c:pt>
                <c:pt idx="9733">
                  <c:v>0.25531999999999999</c:v>
                </c:pt>
                <c:pt idx="9734">
                  <c:v>0.25535000000000002</c:v>
                </c:pt>
                <c:pt idx="9735">
                  <c:v>0.25536999999999999</c:v>
                </c:pt>
                <c:pt idx="9736">
                  <c:v>0.25541000000000003</c:v>
                </c:pt>
                <c:pt idx="9737">
                  <c:v>0.25544</c:v>
                </c:pt>
                <c:pt idx="9738">
                  <c:v>0.25546000000000002</c:v>
                </c:pt>
                <c:pt idx="9739">
                  <c:v>0.25548999999999999</c:v>
                </c:pt>
                <c:pt idx="9740">
                  <c:v>0.25552000000000002</c:v>
                </c:pt>
                <c:pt idx="9741">
                  <c:v>0.25553999999999999</c:v>
                </c:pt>
                <c:pt idx="9742">
                  <c:v>0.25557000000000002</c:v>
                </c:pt>
                <c:pt idx="9743">
                  <c:v>0.25561</c:v>
                </c:pt>
                <c:pt idx="9744">
                  <c:v>0.25563000000000002</c:v>
                </c:pt>
                <c:pt idx="9745">
                  <c:v>0.25564999999999999</c:v>
                </c:pt>
                <c:pt idx="9746">
                  <c:v>0.25568000000000002</c:v>
                </c:pt>
                <c:pt idx="9747">
                  <c:v>0.25570999999999999</c:v>
                </c:pt>
                <c:pt idx="9748">
                  <c:v>0.25574000000000002</c:v>
                </c:pt>
                <c:pt idx="9749">
                  <c:v>0.25575999999999999</c:v>
                </c:pt>
                <c:pt idx="9750">
                  <c:v>0.25580000000000003</c:v>
                </c:pt>
                <c:pt idx="9751">
                  <c:v>0.25583</c:v>
                </c:pt>
                <c:pt idx="9752">
                  <c:v>0.25585000000000002</c:v>
                </c:pt>
                <c:pt idx="9753">
                  <c:v>0.25588</c:v>
                </c:pt>
                <c:pt idx="9754">
                  <c:v>0.25591000000000003</c:v>
                </c:pt>
                <c:pt idx="9755">
                  <c:v>0.25592999999999999</c:v>
                </c:pt>
                <c:pt idx="9756">
                  <c:v>0.25596000000000002</c:v>
                </c:pt>
                <c:pt idx="9757">
                  <c:v>0.25599</c:v>
                </c:pt>
                <c:pt idx="9758">
                  <c:v>0.25602000000000003</c:v>
                </c:pt>
                <c:pt idx="9759">
                  <c:v>0.25603999999999999</c:v>
                </c:pt>
                <c:pt idx="9760">
                  <c:v>0.25607000000000002</c:v>
                </c:pt>
                <c:pt idx="9761">
                  <c:v>0.25609999999999999</c:v>
                </c:pt>
                <c:pt idx="9762">
                  <c:v>0.25613000000000002</c:v>
                </c:pt>
                <c:pt idx="9763">
                  <c:v>0.25614999999999999</c:v>
                </c:pt>
                <c:pt idx="9764">
                  <c:v>0.25618000000000002</c:v>
                </c:pt>
                <c:pt idx="9765">
                  <c:v>0.25622</c:v>
                </c:pt>
                <c:pt idx="9766">
                  <c:v>0.25624000000000002</c:v>
                </c:pt>
                <c:pt idx="9767">
                  <c:v>0.25625999999999999</c:v>
                </c:pt>
                <c:pt idx="9768">
                  <c:v>0.25629999999999997</c:v>
                </c:pt>
                <c:pt idx="9769">
                  <c:v>0.25631999999999999</c:v>
                </c:pt>
                <c:pt idx="9770">
                  <c:v>0.25635000000000002</c:v>
                </c:pt>
                <c:pt idx="9771">
                  <c:v>0.25638</c:v>
                </c:pt>
                <c:pt idx="9772">
                  <c:v>0.25641000000000003</c:v>
                </c:pt>
                <c:pt idx="9773">
                  <c:v>0.25642999999999999</c:v>
                </c:pt>
                <c:pt idx="9774">
                  <c:v>0.25646000000000002</c:v>
                </c:pt>
                <c:pt idx="9775">
                  <c:v>0.25649</c:v>
                </c:pt>
                <c:pt idx="9776">
                  <c:v>0.25651000000000002</c:v>
                </c:pt>
                <c:pt idx="9777">
                  <c:v>0.25653999999999999</c:v>
                </c:pt>
                <c:pt idx="9778">
                  <c:v>0.25657000000000002</c:v>
                </c:pt>
                <c:pt idx="9779">
                  <c:v>0.25661</c:v>
                </c:pt>
                <c:pt idx="9780">
                  <c:v>0.25663000000000002</c:v>
                </c:pt>
                <c:pt idx="9781">
                  <c:v>0.25664999999999999</c:v>
                </c:pt>
                <c:pt idx="9782">
                  <c:v>0.25668999999999997</c:v>
                </c:pt>
                <c:pt idx="9783">
                  <c:v>0.25670999999999999</c:v>
                </c:pt>
                <c:pt idx="9784">
                  <c:v>0.25674000000000002</c:v>
                </c:pt>
                <c:pt idx="9785">
                  <c:v>0.25675999999999999</c:v>
                </c:pt>
                <c:pt idx="9786">
                  <c:v>0.25679999999999997</c:v>
                </c:pt>
                <c:pt idx="9787">
                  <c:v>0.25683</c:v>
                </c:pt>
                <c:pt idx="9788">
                  <c:v>0.25684000000000001</c:v>
                </c:pt>
                <c:pt idx="9789">
                  <c:v>0.25688</c:v>
                </c:pt>
                <c:pt idx="9790">
                  <c:v>0.25690000000000002</c:v>
                </c:pt>
                <c:pt idx="9791">
                  <c:v>0.25692999999999999</c:v>
                </c:pt>
                <c:pt idx="9792">
                  <c:v>0.25696000000000002</c:v>
                </c:pt>
                <c:pt idx="9793">
                  <c:v>0.25699</c:v>
                </c:pt>
                <c:pt idx="9794">
                  <c:v>0.25702000000000003</c:v>
                </c:pt>
                <c:pt idx="9795">
                  <c:v>0.25703999999999999</c:v>
                </c:pt>
                <c:pt idx="9796">
                  <c:v>0.25707000000000002</c:v>
                </c:pt>
                <c:pt idx="9797">
                  <c:v>0.2571</c:v>
                </c:pt>
                <c:pt idx="9798">
                  <c:v>0.25713000000000003</c:v>
                </c:pt>
                <c:pt idx="9799">
                  <c:v>0.25714999999999999</c:v>
                </c:pt>
                <c:pt idx="9800">
                  <c:v>0.25718999999999997</c:v>
                </c:pt>
                <c:pt idx="9801">
                  <c:v>0.25722</c:v>
                </c:pt>
                <c:pt idx="9802">
                  <c:v>0.25724000000000002</c:v>
                </c:pt>
                <c:pt idx="9803">
                  <c:v>0.25725999999999999</c:v>
                </c:pt>
                <c:pt idx="9804">
                  <c:v>0.25729999999999997</c:v>
                </c:pt>
                <c:pt idx="9805">
                  <c:v>0.25731999999999999</c:v>
                </c:pt>
                <c:pt idx="9806">
                  <c:v>0.25735000000000002</c:v>
                </c:pt>
                <c:pt idx="9807">
                  <c:v>0.25738</c:v>
                </c:pt>
                <c:pt idx="9808">
                  <c:v>0.25741000000000003</c:v>
                </c:pt>
                <c:pt idx="9809">
                  <c:v>0.25742999999999999</c:v>
                </c:pt>
                <c:pt idx="9810">
                  <c:v>0.25746000000000002</c:v>
                </c:pt>
                <c:pt idx="9811">
                  <c:v>0.25749</c:v>
                </c:pt>
                <c:pt idx="9812">
                  <c:v>0.25751000000000002</c:v>
                </c:pt>
                <c:pt idx="9813">
                  <c:v>0.25753999999999999</c:v>
                </c:pt>
                <c:pt idx="9814">
                  <c:v>0.25757000000000002</c:v>
                </c:pt>
                <c:pt idx="9815">
                  <c:v>0.2576</c:v>
                </c:pt>
                <c:pt idx="9816">
                  <c:v>0.25763000000000003</c:v>
                </c:pt>
                <c:pt idx="9817">
                  <c:v>0.25764999999999999</c:v>
                </c:pt>
                <c:pt idx="9818">
                  <c:v>0.25768999999999997</c:v>
                </c:pt>
                <c:pt idx="9819">
                  <c:v>0.25770999999999999</c:v>
                </c:pt>
                <c:pt idx="9820">
                  <c:v>0.25774000000000002</c:v>
                </c:pt>
                <c:pt idx="9821">
                  <c:v>0.25775999999999999</c:v>
                </c:pt>
                <c:pt idx="9822">
                  <c:v>0.25779999999999997</c:v>
                </c:pt>
                <c:pt idx="9823">
                  <c:v>0.25781999999999999</c:v>
                </c:pt>
                <c:pt idx="9824">
                  <c:v>0.25785000000000002</c:v>
                </c:pt>
                <c:pt idx="9825">
                  <c:v>0.25788</c:v>
                </c:pt>
                <c:pt idx="9826">
                  <c:v>0.25790000000000002</c:v>
                </c:pt>
                <c:pt idx="9827">
                  <c:v>0.25792999999999999</c:v>
                </c:pt>
                <c:pt idx="9828">
                  <c:v>0.25796000000000002</c:v>
                </c:pt>
                <c:pt idx="9829">
                  <c:v>0.25800000000000001</c:v>
                </c:pt>
                <c:pt idx="9830">
                  <c:v>0.25802000000000003</c:v>
                </c:pt>
                <c:pt idx="9831">
                  <c:v>0.25803999999999999</c:v>
                </c:pt>
                <c:pt idx="9832">
                  <c:v>0.25807000000000002</c:v>
                </c:pt>
                <c:pt idx="9833">
                  <c:v>0.2581</c:v>
                </c:pt>
                <c:pt idx="9834">
                  <c:v>0.25812000000000002</c:v>
                </c:pt>
                <c:pt idx="9835">
                  <c:v>0.25814999999999999</c:v>
                </c:pt>
                <c:pt idx="9836">
                  <c:v>0.25818999999999998</c:v>
                </c:pt>
                <c:pt idx="9837">
                  <c:v>0.25821</c:v>
                </c:pt>
                <c:pt idx="9838">
                  <c:v>0.25823000000000002</c:v>
                </c:pt>
                <c:pt idx="9839">
                  <c:v>0.25827</c:v>
                </c:pt>
                <c:pt idx="9840">
                  <c:v>0.25829000000000002</c:v>
                </c:pt>
                <c:pt idx="9841">
                  <c:v>0.25831999999999999</c:v>
                </c:pt>
                <c:pt idx="9842">
                  <c:v>0.25835000000000002</c:v>
                </c:pt>
                <c:pt idx="9843">
                  <c:v>0.25838</c:v>
                </c:pt>
                <c:pt idx="9844">
                  <c:v>0.25840999999999997</c:v>
                </c:pt>
                <c:pt idx="9845">
                  <c:v>0.25842999999999999</c:v>
                </c:pt>
                <c:pt idx="9846">
                  <c:v>0.25846000000000002</c:v>
                </c:pt>
                <c:pt idx="9847">
                  <c:v>0.25849</c:v>
                </c:pt>
                <c:pt idx="9848">
                  <c:v>0.25851000000000002</c:v>
                </c:pt>
                <c:pt idx="9849">
                  <c:v>0.25853999999999999</c:v>
                </c:pt>
                <c:pt idx="9850">
                  <c:v>0.25857999999999998</c:v>
                </c:pt>
                <c:pt idx="9851">
                  <c:v>0.25861000000000001</c:v>
                </c:pt>
                <c:pt idx="9852">
                  <c:v>0.25862000000000002</c:v>
                </c:pt>
                <c:pt idx="9853">
                  <c:v>0.25864999999999999</c:v>
                </c:pt>
                <c:pt idx="9854">
                  <c:v>0.25868000000000002</c:v>
                </c:pt>
                <c:pt idx="9855">
                  <c:v>0.25871</c:v>
                </c:pt>
                <c:pt idx="9856">
                  <c:v>0.25874000000000003</c:v>
                </c:pt>
                <c:pt idx="9857">
                  <c:v>0.25877</c:v>
                </c:pt>
                <c:pt idx="9858">
                  <c:v>0.25879999999999997</c:v>
                </c:pt>
                <c:pt idx="9859">
                  <c:v>0.25881999999999999</c:v>
                </c:pt>
                <c:pt idx="9860">
                  <c:v>0.25885000000000002</c:v>
                </c:pt>
                <c:pt idx="9861">
                  <c:v>0.25888</c:v>
                </c:pt>
                <c:pt idx="9862">
                  <c:v>0.25890000000000002</c:v>
                </c:pt>
                <c:pt idx="9863">
                  <c:v>0.25892999999999999</c:v>
                </c:pt>
                <c:pt idx="9864">
                  <c:v>0.25896000000000002</c:v>
                </c:pt>
                <c:pt idx="9865">
                  <c:v>0.25899</c:v>
                </c:pt>
                <c:pt idx="9866">
                  <c:v>0.25901999999999997</c:v>
                </c:pt>
                <c:pt idx="9867">
                  <c:v>0.25903999999999999</c:v>
                </c:pt>
                <c:pt idx="9868">
                  <c:v>0.25907999999999998</c:v>
                </c:pt>
                <c:pt idx="9869">
                  <c:v>0.2591</c:v>
                </c:pt>
                <c:pt idx="9870">
                  <c:v>0.25912000000000002</c:v>
                </c:pt>
                <c:pt idx="9871">
                  <c:v>0.25914999999999999</c:v>
                </c:pt>
                <c:pt idx="9872">
                  <c:v>0.25918999999999998</c:v>
                </c:pt>
                <c:pt idx="9873">
                  <c:v>0.25921</c:v>
                </c:pt>
                <c:pt idx="9874">
                  <c:v>0.25923000000000002</c:v>
                </c:pt>
                <c:pt idx="9875">
                  <c:v>0.25927</c:v>
                </c:pt>
                <c:pt idx="9876">
                  <c:v>0.25929000000000002</c:v>
                </c:pt>
                <c:pt idx="9877">
                  <c:v>0.25931999999999999</c:v>
                </c:pt>
                <c:pt idx="9878">
                  <c:v>0.25935000000000002</c:v>
                </c:pt>
                <c:pt idx="9879">
                  <c:v>0.25938</c:v>
                </c:pt>
                <c:pt idx="9880">
                  <c:v>0.25940999999999997</c:v>
                </c:pt>
                <c:pt idx="9881">
                  <c:v>0.25942999999999999</c:v>
                </c:pt>
                <c:pt idx="9882">
                  <c:v>0.25946000000000002</c:v>
                </c:pt>
                <c:pt idx="9883">
                  <c:v>0.25949</c:v>
                </c:pt>
                <c:pt idx="9884">
                  <c:v>0.25951000000000002</c:v>
                </c:pt>
                <c:pt idx="9885">
                  <c:v>0.25953999999999999</c:v>
                </c:pt>
                <c:pt idx="9886">
                  <c:v>0.25957999999999998</c:v>
                </c:pt>
                <c:pt idx="9887">
                  <c:v>0.2596</c:v>
                </c:pt>
                <c:pt idx="9888">
                  <c:v>0.25962000000000002</c:v>
                </c:pt>
                <c:pt idx="9889">
                  <c:v>0.25966</c:v>
                </c:pt>
                <c:pt idx="9890">
                  <c:v>0.25968000000000002</c:v>
                </c:pt>
                <c:pt idx="9891">
                  <c:v>0.25971</c:v>
                </c:pt>
                <c:pt idx="9892">
                  <c:v>0.25973000000000002</c:v>
                </c:pt>
                <c:pt idx="9893">
                  <c:v>0.25977</c:v>
                </c:pt>
                <c:pt idx="9894">
                  <c:v>0.25979999999999998</c:v>
                </c:pt>
                <c:pt idx="9895">
                  <c:v>0.25982</c:v>
                </c:pt>
                <c:pt idx="9896">
                  <c:v>0.25985000000000003</c:v>
                </c:pt>
                <c:pt idx="9897">
                  <c:v>0.25988</c:v>
                </c:pt>
                <c:pt idx="9898">
                  <c:v>0.25990000000000002</c:v>
                </c:pt>
                <c:pt idx="9899">
                  <c:v>0.25992999999999999</c:v>
                </c:pt>
                <c:pt idx="9900">
                  <c:v>0.25996000000000002</c:v>
                </c:pt>
                <c:pt idx="9901">
                  <c:v>0.25999</c:v>
                </c:pt>
                <c:pt idx="9902">
                  <c:v>0.26001000000000002</c:v>
                </c:pt>
                <c:pt idx="9903">
                  <c:v>0.26003999999999999</c:v>
                </c:pt>
                <c:pt idx="9904">
                  <c:v>0.26007000000000002</c:v>
                </c:pt>
                <c:pt idx="9905">
                  <c:v>0.2601</c:v>
                </c:pt>
                <c:pt idx="9906">
                  <c:v>0.26012000000000002</c:v>
                </c:pt>
                <c:pt idx="9907">
                  <c:v>0.26016</c:v>
                </c:pt>
                <c:pt idx="9908">
                  <c:v>0.26018999999999998</c:v>
                </c:pt>
                <c:pt idx="9909">
                  <c:v>0.26021</c:v>
                </c:pt>
                <c:pt idx="9910">
                  <c:v>0.26023000000000002</c:v>
                </c:pt>
                <c:pt idx="9911">
                  <c:v>0.26027</c:v>
                </c:pt>
                <c:pt idx="9912">
                  <c:v>0.26029000000000002</c:v>
                </c:pt>
                <c:pt idx="9913">
                  <c:v>0.26032</c:v>
                </c:pt>
                <c:pt idx="9914">
                  <c:v>0.26035000000000003</c:v>
                </c:pt>
                <c:pt idx="9915">
                  <c:v>0.26038</c:v>
                </c:pt>
                <c:pt idx="9916">
                  <c:v>0.26040999999999997</c:v>
                </c:pt>
                <c:pt idx="9917">
                  <c:v>0.26042999999999999</c:v>
                </c:pt>
                <c:pt idx="9918">
                  <c:v>0.26046000000000002</c:v>
                </c:pt>
                <c:pt idx="9919">
                  <c:v>0.26049</c:v>
                </c:pt>
                <c:pt idx="9920">
                  <c:v>0.26051000000000002</c:v>
                </c:pt>
                <c:pt idx="9921">
                  <c:v>0.26053999999999999</c:v>
                </c:pt>
                <c:pt idx="9922">
                  <c:v>0.26057999999999998</c:v>
                </c:pt>
                <c:pt idx="9923">
                  <c:v>0.2606</c:v>
                </c:pt>
                <c:pt idx="9924">
                  <c:v>0.26062000000000002</c:v>
                </c:pt>
                <c:pt idx="9925">
                  <c:v>0.26066</c:v>
                </c:pt>
                <c:pt idx="9926">
                  <c:v>0.26068000000000002</c:v>
                </c:pt>
                <c:pt idx="9927">
                  <c:v>0.26071</c:v>
                </c:pt>
                <c:pt idx="9928">
                  <c:v>0.26073000000000002</c:v>
                </c:pt>
                <c:pt idx="9929">
                  <c:v>0.26077</c:v>
                </c:pt>
                <c:pt idx="9930">
                  <c:v>0.26079999999999998</c:v>
                </c:pt>
                <c:pt idx="9931">
                  <c:v>0.26082</c:v>
                </c:pt>
                <c:pt idx="9932">
                  <c:v>0.26085000000000003</c:v>
                </c:pt>
                <c:pt idx="9933">
                  <c:v>0.26088</c:v>
                </c:pt>
                <c:pt idx="9934">
                  <c:v>0.26090000000000002</c:v>
                </c:pt>
                <c:pt idx="9935">
                  <c:v>0.26093</c:v>
                </c:pt>
                <c:pt idx="9936">
                  <c:v>0.26096999999999998</c:v>
                </c:pt>
                <c:pt idx="9937">
                  <c:v>0.26099</c:v>
                </c:pt>
                <c:pt idx="9938">
                  <c:v>0.26101000000000002</c:v>
                </c:pt>
                <c:pt idx="9939">
                  <c:v>0.26105</c:v>
                </c:pt>
                <c:pt idx="9940">
                  <c:v>0.26107000000000002</c:v>
                </c:pt>
                <c:pt idx="9941">
                  <c:v>0.2611</c:v>
                </c:pt>
                <c:pt idx="9942">
                  <c:v>0.26112000000000002</c:v>
                </c:pt>
                <c:pt idx="9943">
                  <c:v>0.26116</c:v>
                </c:pt>
                <c:pt idx="9944">
                  <c:v>0.26118999999999998</c:v>
                </c:pt>
                <c:pt idx="9945">
                  <c:v>0.26121</c:v>
                </c:pt>
                <c:pt idx="9946">
                  <c:v>0.26124000000000003</c:v>
                </c:pt>
                <c:pt idx="9947">
                  <c:v>0.26127</c:v>
                </c:pt>
                <c:pt idx="9948">
                  <c:v>0.26129000000000002</c:v>
                </c:pt>
                <c:pt idx="9949">
                  <c:v>0.26132</c:v>
                </c:pt>
                <c:pt idx="9950">
                  <c:v>0.26135000000000003</c:v>
                </c:pt>
                <c:pt idx="9951">
                  <c:v>0.26138</c:v>
                </c:pt>
                <c:pt idx="9952">
                  <c:v>0.26140000000000002</c:v>
                </c:pt>
                <c:pt idx="9953">
                  <c:v>0.26143</c:v>
                </c:pt>
                <c:pt idx="9954">
                  <c:v>0.26146000000000003</c:v>
                </c:pt>
                <c:pt idx="9955">
                  <c:v>0.26147999999999999</c:v>
                </c:pt>
                <c:pt idx="9956">
                  <c:v>0.26151000000000002</c:v>
                </c:pt>
                <c:pt idx="9957">
                  <c:v>0.26155</c:v>
                </c:pt>
                <c:pt idx="9958">
                  <c:v>0.26157999999999998</c:v>
                </c:pt>
                <c:pt idx="9959">
                  <c:v>0.2616</c:v>
                </c:pt>
                <c:pt idx="9960">
                  <c:v>0.26162000000000002</c:v>
                </c:pt>
                <c:pt idx="9961">
                  <c:v>0.26166</c:v>
                </c:pt>
                <c:pt idx="9962">
                  <c:v>0.26168000000000002</c:v>
                </c:pt>
                <c:pt idx="9963">
                  <c:v>0.26171</c:v>
                </c:pt>
                <c:pt idx="9964">
                  <c:v>0.26173999999999997</c:v>
                </c:pt>
                <c:pt idx="9965">
                  <c:v>0.26177</c:v>
                </c:pt>
                <c:pt idx="9966">
                  <c:v>0.26179000000000002</c:v>
                </c:pt>
                <c:pt idx="9967">
                  <c:v>0.26182</c:v>
                </c:pt>
                <c:pt idx="9968">
                  <c:v>0.26185000000000003</c:v>
                </c:pt>
                <c:pt idx="9969">
                  <c:v>0.26186999999999999</c:v>
                </c:pt>
                <c:pt idx="9970">
                  <c:v>0.26190000000000002</c:v>
                </c:pt>
                <c:pt idx="9971">
                  <c:v>0.26193</c:v>
                </c:pt>
                <c:pt idx="9972">
                  <c:v>0.26196999999999998</c:v>
                </c:pt>
                <c:pt idx="9973">
                  <c:v>0.26199</c:v>
                </c:pt>
                <c:pt idx="9974">
                  <c:v>0.26201000000000002</c:v>
                </c:pt>
                <c:pt idx="9975">
                  <c:v>0.26205000000000001</c:v>
                </c:pt>
                <c:pt idx="9976">
                  <c:v>0.26207000000000003</c:v>
                </c:pt>
                <c:pt idx="9977">
                  <c:v>0.2621</c:v>
                </c:pt>
                <c:pt idx="9978">
                  <c:v>0.26212999999999997</c:v>
                </c:pt>
                <c:pt idx="9979">
                  <c:v>0.26216</c:v>
                </c:pt>
                <c:pt idx="9980">
                  <c:v>0.26218999999999998</c:v>
                </c:pt>
                <c:pt idx="9981">
                  <c:v>0.26221</c:v>
                </c:pt>
                <c:pt idx="9982">
                  <c:v>0.26223999999999997</c:v>
                </c:pt>
                <c:pt idx="9983">
                  <c:v>0.26225999999999999</c:v>
                </c:pt>
                <c:pt idx="9984">
                  <c:v>0.26229000000000002</c:v>
                </c:pt>
                <c:pt idx="9985">
                  <c:v>0.26232</c:v>
                </c:pt>
                <c:pt idx="9986">
                  <c:v>0.26235999999999998</c:v>
                </c:pt>
                <c:pt idx="9987">
                  <c:v>0.26238</c:v>
                </c:pt>
                <c:pt idx="9988">
                  <c:v>0.26240000000000002</c:v>
                </c:pt>
                <c:pt idx="9989">
                  <c:v>0.26243</c:v>
                </c:pt>
                <c:pt idx="9990">
                  <c:v>0.26246000000000003</c:v>
                </c:pt>
                <c:pt idx="9991">
                  <c:v>0.26249</c:v>
                </c:pt>
                <c:pt idx="9992">
                  <c:v>0.26251000000000002</c:v>
                </c:pt>
                <c:pt idx="9993">
                  <c:v>0.26255000000000001</c:v>
                </c:pt>
                <c:pt idx="9994">
                  <c:v>0.26257999999999998</c:v>
                </c:pt>
                <c:pt idx="9995">
                  <c:v>0.2626</c:v>
                </c:pt>
                <c:pt idx="9996">
                  <c:v>0.26262999999999997</c:v>
                </c:pt>
                <c:pt idx="9997">
                  <c:v>0.26266</c:v>
                </c:pt>
                <c:pt idx="9998">
                  <c:v>0.26268000000000002</c:v>
                </c:pt>
                <c:pt idx="9999">
                  <c:v>0.26271</c:v>
                </c:pt>
                <c:pt idx="10000">
                  <c:v>0.26273999999999997</c:v>
                </c:pt>
                <c:pt idx="10001">
                  <c:v>0.26277</c:v>
                </c:pt>
                <c:pt idx="10002">
                  <c:v>0.26279000000000002</c:v>
                </c:pt>
                <c:pt idx="10003">
                  <c:v>0.26282</c:v>
                </c:pt>
                <c:pt idx="10004">
                  <c:v>0.26284999999999997</c:v>
                </c:pt>
                <c:pt idx="10005">
                  <c:v>0.26286999999999999</c:v>
                </c:pt>
                <c:pt idx="10006">
                  <c:v>0.26290000000000002</c:v>
                </c:pt>
                <c:pt idx="10007">
                  <c:v>0.26294000000000001</c:v>
                </c:pt>
                <c:pt idx="10008">
                  <c:v>0.26296999999999998</c:v>
                </c:pt>
                <c:pt idx="10009">
                  <c:v>0.26299</c:v>
                </c:pt>
                <c:pt idx="10010">
                  <c:v>0.26301000000000002</c:v>
                </c:pt>
                <c:pt idx="10011">
                  <c:v>0.26305000000000001</c:v>
                </c:pt>
                <c:pt idx="10012">
                  <c:v>0.26307000000000003</c:v>
                </c:pt>
                <c:pt idx="10013">
                  <c:v>0.2631</c:v>
                </c:pt>
                <c:pt idx="10014">
                  <c:v>0.26312999999999998</c:v>
                </c:pt>
                <c:pt idx="10015">
                  <c:v>0.26316000000000001</c:v>
                </c:pt>
                <c:pt idx="10016">
                  <c:v>0.26318000000000003</c:v>
                </c:pt>
                <c:pt idx="10017">
                  <c:v>0.26321</c:v>
                </c:pt>
                <c:pt idx="10018">
                  <c:v>0.26323999999999997</c:v>
                </c:pt>
                <c:pt idx="10019">
                  <c:v>0.26325999999999999</c:v>
                </c:pt>
                <c:pt idx="10020">
                  <c:v>0.26329000000000002</c:v>
                </c:pt>
                <c:pt idx="10021">
                  <c:v>0.26332</c:v>
                </c:pt>
                <c:pt idx="10022">
                  <c:v>0.26335999999999998</c:v>
                </c:pt>
                <c:pt idx="10023">
                  <c:v>0.26338</c:v>
                </c:pt>
                <c:pt idx="10024">
                  <c:v>0.26340000000000002</c:v>
                </c:pt>
                <c:pt idx="10025">
                  <c:v>0.26344000000000001</c:v>
                </c:pt>
                <c:pt idx="10026">
                  <c:v>0.26346000000000003</c:v>
                </c:pt>
                <c:pt idx="10027">
                  <c:v>0.26349</c:v>
                </c:pt>
                <c:pt idx="10028">
                  <c:v>0.26351000000000002</c:v>
                </c:pt>
                <c:pt idx="10029">
                  <c:v>0.26355000000000001</c:v>
                </c:pt>
                <c:pt idx="10030">
                  <c:v>0.26357000000000003</c:v>
                </c:pt>
                <c:pt idx="10031">
                  <c:v>0.2636</c:v>
                </c:pt>
                <c:pt idx="10032">
                  <c:v>0.26362999999999998</c:v>
                </c:pt>
                <c:pt idx="10033">
                  <c:v>0.26365</c:v>
                </c:pt>
                <c:pt idx="10034">
                  <c:v>0.26368000000000003</c:v>
                </c:pt>
                <c:pt idx="10035">
                  <c:v>0.26371</c:v>
                </c:pt>
                <c:pt idx="10036">
                  <c:v>0.26373999999999997</c:v>
                </c:pt>
                <c:pt idx="10037">
                  <c:v>0.26377</c:v>
                </c:pt>
                <c:pt idx="10038">
                  <c:v>0.26379000000000002</c:v>
                </c:pt>
                <c:pt idx="10039">
                  <c:v>0.26382</c:v>
                </c:pt>
                <c:pt idx="10040">
                  <c:v>0.26384999999999997</c:v>
                </c:pt>
                <c:pt idx="10041">
                  <c:v>0.26388</c:v>
                </c:pt>
                <c:pt idx="10042">
                  <c:v>0.26390000000000002</c:v>
                </c:pt>
                <c:pt idx="10043">
                  <c:v>0.26394000000000001</c:v>
                </c:pt>
                <c:pt idx="10044">
                  <c:v>0.26395999999999997</c:v>
                </c:pt>
                <c:pt idx="10045">
                  <c:v>0.26397999999999999</c:v>
                </c:pt>
                <c:pt idx="10046">
                  <c:v>0.26401000000000002</c:v>
                </c:pt>
                <c:pt idx="10047">
                  <c:v>0.26404</c:v>
                </c:pt>
                <c:pt idx="10048">
                  <c:v>0.26407000000000003</c:v>
                </c:pt>
                <c:pt idx="10049">
                  <c:v>0.2641</c:v>
                </c:pt>
                <c:pt idx="10050">
                  <c:v>0.26412999999999998</c:v>
                </c:pt>
                <c:pt idx="10051">
                  <c:v>0.26416000000000001</c:v>
                </c:pt>
                <c:pt idx="10052">
                  <c:v>0.26418000000000003</c:v>
                </c:pt>
                <c:pt idx="10053">
                  <c:v>0.26421</c:v>
                </c:pt>
                <c:pt idx="10054">
                  <c:v>0.26423999999999997</c:v>
                </c:pt>
                <c:pt idx="10055">
                  <c:v>0.26425999999999999</c:v>
                </c:pt>
                <c:pt idx="10056">
                  <c:v>0.26429000000000002</c:v>
                </c:pt>
                <c:pt idx="10057">
                  <c:v>0.26432</c:v>
                </c:pt>
                <c:pt idx="10058">
                  <c:v>0.26435999999999998</c:v>
                </c:pt>
                <c:pt idx="10059">
                  <c:v>0.26438</c:v>
                </c:pt>
                <c:pt idx="10060">
                  <c:v>0.26440000000000002</c:v>
                </c:pt>
                <c:pt idx="10061">
                  <c:v>0.26444000000000001</c:v>
                </c:pt>
                <c:pt idx="10062">
                  <c:v>0.26445999999999997</c:v>
                </c:pt>
                <c:pt idx="10063">
                  <c:v>0.26449</c:v>
                </c:pt>
                <c:pt idx="10064">
                  <c:v>0.26451999999999998</c:v>
                </c:pt>
                <c:pt idx="10065">
                  <c:v>0.26455000000000001</c:v>
                </c:pt>
                <c:pt idx="10066">
                  <c:v>0.26457000000000003</c:v>
                </c:pt>
                <c:pt idx="10067">
                  <c:v>0.26458999999999999</c:v>
                </c:pt>
                <c:pt idx="10068">
                  <c:v>0.26462999999999998</c:v>
                </c:pt>
                <c:pt idx="10069">
                  <c:v>0.26465</c:v>
                </c:pt>
                <c:pt idx="10070">
                  <c:v>0.26468000000000003</c:v>
                </c:pt>
                <c:pt idx="10071">
                  <c:v>0.26471</c:v>
                </c:pt>
                <c:pt idx="10072">
                  <c:v>0.26473999999999998</c:v>
                </c:pt>
                <c:pt idx="10073">
                  <c:v>0.26477000000000001</c:v>
                </c:pt>
                <c:pt idx="10074">
                  <c:v>0.26479000000000003</c:v>
                </c:pt>
                <c:pt idx="10075">
                  <c:v>0.26483000000000001</c:v>
                </c:pt>
                <c:pt idx="10076">
                  <c:v>0.26484999999999997</c:v>
                </c:pt>
                <c:pt idx="10077">
                  <c:v>0.26488</c:v>
                </c:pt>
                <c:pt idx="10078">
                  <c:v>0.26490000000000002</c:v>
                </c:pt>
                <c:pt idx="10079">
                  <c:v>0.26494000000000001</c:v>
                </c:pt>
                <c:pt idx="10080">
                  <c:v>0.26495999999999997</c:v>
                </c:pt>
                <c:pt idx="10081">
                  <c:v>0.26497999999999999</c:v>
                </c:pt>
                <c:pt idx="10082">
                  <c:v>0.26501999999999998</c:v>
                </c:pt>
                <c:pt idx="10083">
                  <c:v>0.26504</c:v>
                </c:pt>
                <c:pt idx="10084">
                  <c:v>0.26506999999999997</c:v>
                </c:pt>
                <c:pt idx="10085">
                  <c:v>0.2651</c:v>
                </c:pt>
                <c:pt idx="10086">
                  <c:v>0.26512999999999998</c:v>
                </c:pt>
                <c:pt idx="10087">
                  <c:v>0.26516000000000001</c:v>
                </c:pt>
                <c:pt idx="10088">
                  <c:v>0.26518000000000003</c:v>
                </c:pt>
                <c:pt idx="10089">
                  <c:v>0.26521</c:v>
                </c:pt>
                <c:pt idx="10090">
                  <c:v>0.26523999999999998</c:v>
                </c:pt>
                <c:pt idx="10091">
                  <c:v>0.26526</c:v>
                </c:pt>
                <c:pt idx="10092">
                  <c:v>0.26529000000000003</c:v>
                </c:pt>
                <c:pt idx="10093">
                  <c:v>0.26533000000000001</c:v>
                </c:pt>
                <c:pt idx="10094">
                  <c:v>0.26534999999999997</c:v>
                </c:pt>
                <c:pt idx="10095">
                  <c:v>0.26536999999999999</c:v>
                </c:pt>
                <c:pt idx="10096">
                  <c:v>0.26540999999999998</c:v>
                </c:pt>
                <c:pt idx="10097">
                  <c:v>0.26543</c:v>
                </c:pt>
                <c:pt idx="10098">
                  <c:v>0.26545999999999997</c:v>
                </c:pt>
                <c:pt idx="10099">
                  <c:v>0.26547999999999999</c:v>
                </c:pt>
                <c:pt idx="10100">
                  <c:v>0.26551999999999998</c:v>
                </c:pt>
                <c:pt idx="10101">
                  <c:v>0.26555000000000001</c:v>
                </c:pt>
                <c:pt idx="10102">
                  <c:v>0.26556999999999997</c:v>
                </c:pt>
                <c:pt idx="10103">
                  <c:v>0.2656</c:v>
                </c:pt>
                <c:pt idx="10104">
                  <c:v>0.26562999999999998</c:v>
                </c:pt>
                <c:pt idx="10105">
                  <c:v>0.26565</c:v>
                </c:pt>
                <c:pt idx="10106">
                  <c:v>0.26568000000000003</c:v>
                </c:pt>
                <c:pt idx="10107">
                  <c:v>0.26571</c:v>
                </c:pt>
                <c:pt idx="10108">
                  <c:v>0.26574999999999999</c:v>
                </c:pt>
                <c:pt idx="10109">
                  <c:v>0.26576</c:v>
                </c:pt>
                <c:pt idx="10110">
                  <c:v>0.26579000000000003</c:v>
                </c:pt>
                <c:pt idx="10111">
                  <c:v>0.26582</c:v>
                </c:pt>
                <c:pt idx="10112">
                  <c:v>0.26584999999999998</c:v>
                </c:pt>
                <c:pt idx="10113">
                  <c:v>0.26588000000000001</c:v>
                </c:pt>
                <c:pt idx="10114">
                  <c:v>0.26590999999999998</c:v>
                </c:pt>
                <c:pt idx="10115">
                  <c:v>0.26594000000000001</c:v>
                </c:pt>
                <c:pt idx="10116">
                  <c:v>0.26595999999999997</c:v>
                </c:pt>
                <c:pt idx="10117">
                  <c:v>0.26597999999999999</c:v>
                </c:pt>
                <c:pt idx="10118">
                  <c:v>0.26601999999999998</c:v>
                </c:pt>
                <c:pt idx="10119">
                  <c:v>0.26604</c:v>
                </c:pt>
                <c:pt idx="10120">
                  <c:v>0.26606999999999997</c:v>
                </c:pt>
                <c:pt idx="10121">
                  <c:v>0.2661</c:v>
                </c:pt>
                <c:pt idx="10122">
                  <c:v>0.26612999999999998</c:v>
                </c:pt>
                <c:pt idx="10123">
                  <c:v>0.26616000000000001</c:v>
                </c:pt>
                <c:pt idx="10124">
                  <c:v>0.26618000000000003</c:v>
                </c:pt>
                <c:pt idx="10125">
                  <c:v>0.26621</c:v>
                </c:pt>
                <c:pt idx="10126">
                  <c:v>0.26623000000000002</c:v>
                </c:pt>
                <c:pt idx="10127">
                  <c:v>0.26626</c:v>
                </c:pt>
                <c:pt idx="10128">
                  <c:v>0.26629000000000003</c:v>
                </c:pt>
                <c:pt idx="10129">
                  <c:v>0.26633000000000001</c:v>
                </c:pt>
                <c:pt idx="10130">
                  <c:v>0.26634999999999998</c:v>
                </c:pt>
                <c:pt idx="10131">
                  <c:v>0.26637</c:v>
                </c:pt>
                <c:pt idx="10132">
                  <c:v>0.26640999999999998</c:v>
                </c:pt>
                <c:pt idx="10133">
                  <c:v>0.26643</c:v>
                </c:pt>
                <c:pt idx="10134">
                  <c:v>0.26645999999999997</c:v>
                </c:pt>
                <c:pt idx="10135">
                  <c:v>0.26647999999999999</c:v>
                </c:pt>
                <c:pt idx="10136">
                  <c:v>0.26651999999999998</c:v>
                </c:pt>
                <c:pt idx="10137">
                  <c:v>0.26655000000000001</c:v>
                </c:pt>
                <c:pt idx="10138">
                  <c:v>0.26656999999999997</c:v>
                </c:pt>
                <c:pt idx="10139">
                  <c:v>0.2666</c:v>
                </c:pt>
                <c:pt idx="10140">
                  <c:v>0.26662999999999998</c:v>
                </c:pt>
                <c:pt idx="10141">
                  <c:v>0.26665</c:v>
                </c:pt>
                <c:pt idx="10142">
                  <c:v>0.26667999999999997</c:v>
                </c:pt>
                <c:pt idx="10143">
                  <c:v>0.26672000000000001</c:v>
                </c:pt>
                <c:pt idx="10144">
                  <c:v>0.26673999999999998</c:v>
                </c:pt>
                <c:pt idx="10145">
                  <c:v>0.26676</c:v>
                </c:pt>
                <c:pt idx="10146">
                  <c:v>0.26679000000000003</c:v>
                </c:pt>
                <c:pt idx="10147">
                  <c:v>0.26682</c:v>
                </c:pt>
                <c:pt idx="10148">
                  <c:v>0.26684999999999998</c:v>
                </c:pt>
                <c:pt idx="10149">
                  <c:v>0.26687</c:v>
                </c:pt>
                <c:pt idx="10150">
                  <c:v>0.26690999999999998</c:v>
                </c:pt>
                <c:pt idx="10151">
                  <c:v>0.26694000000000001</c:v>
                </c:pt>
                <c:pt idx="10152">
                  <c:v>0.26695999999999998</c:v>
                </c:pt>
                <c:pt idx="10153">
                  <c:v>0.26698</c:v>
                </c:pt>
                <c:pt idx="10154">
                  <c:v>0.26701999999999998</c:v>
                </c:pt>
                <c:pt idx="10155">
                  <c:v>0.26704</c:v>
                </c:pt>
                <c:pt idx="10156">
                  <c:v>0.26706999999999997</c:v>
                </c:pt>
                <c:pt idx="10157">
                  <c:v>0.2671</c:v>
                </c:pt>
                <c:pt idx="10158">
                  <c:v>0.26712999999999998</c:v>
                </c:pt>
                <c:pt idx="10159">
                  <c:v>0.26715</c:v>
                </c:pt>
                <c:pt idx="10160">
                  <c:v>0.26717999999999997</c:v>
                </c:pt>
                <c:pt idx="10161">
                  <c:v>0.26721</c:v>
                </c:pt>
                <c:pt idx="10162">
                  <c:v>0.26723999999999998</c:v>
                </c:pt>
                <c:pt idx="10163">
                  <c:v>0.26726</c:v>
                </c:pt>
                <c:pt idx="10164">
                  <c:v>0.26729000000000003</c:v>
                </c:pt>
                <c:pt idx="10165">
                  <c:v>0.26733000000000001</c:v>
                </c:pt>
                <c:pt idx="10166">
                  <c:v>0.26734999999999998</c:v>
                </c:pt>
                <c:pt idx="10167">
                  <c:v>0.26737</c:v>
                </c:pt>
                <c:pt idx="10168">
                  <c:v>0.26740999999999998</c:v>
                </c:pt>
                <c:pt idx="10169">
                  <c:v>0.26743</c:v>
                </c:pt>
                <c:pt idx="10170">
                  <c:v>0.26745999999999998</c:v>
                </c:pt>
                <c:pt idx="10171">
                  <c:v>0.26749000000000001</c:v>
                </c:pt>
                <c:pt idx="10172">
                  <c:v>0.26751999999999998</c:v>
                </c:pt>
                <c:pt idx="10173">
                  <c:v>0.26755000000000001</c:v>
                </c:pt>
                <c:pt idx="10174">
                  <c:v>0.26756999999999997</c:v>
                </c:pt>
                <c:pt idx="10175">
                  <c:v>0.2676</c:v>
                </c:pt>
                <c:pt idx="10176">
                  <c:v>0.26762999999999998</c:v>
                </c:pt>
                <c:pt idx="10177">
                  <c:v>0.26765</c:v>
                </c:pt>
                <c:pt idx="10178">
                  <c:v>0.26767999999999997</c:v>
                </c:pt>
                <c:pt idx="10179">
                  <c:v>0.26772000000000001</c:v>
                </c:pt>
                <c:pt idx="10180">
                  <c:v>0.26773999999999998</c:v>
                </c:pt>
                <c:pt idx="10181">
                  <c:v>0.26776</c:v>
                </c:pt>
                <c:pt idx="10182">
                  <c:v>0.26779999999999998</c:v>
                </c:pt>
                <c:pt idx="10183">
                  <c:v>0.26782</c:v>
                </c:pt>
                <c:pt idx="10184">
                  <c:v>0.26784999999999998</c:v>
                </c:pt>
                <c:pt idx="10185">
                  <c:v>0.26787</c:v>
                </c:pt>
                <c:pt idx="10186">
                  <c:v>0.26790999999999998</c:v>
                </c:pt>
                <c:pt idx="10187">
                  <c:v>0.26794000000000001</c:v>
                </c:pt>
                <c:pt idx="10188">
                  <c:v>0.26795999999999998</c:v>
                </c:pt>
                <c:pt idx="10189">
                  <c:v>0.26799000000000001</c:v>
                </c:pt>
                <c:pt idx="10190">
                  <c:v>0.26801999999999998</c:v>
                </c:pt>
                <c:pt idx="10191">
                  <c:v>0.26804</c:v>
                </c:pt>
                <c:pt idx="10192">
                  <c:v>0.26806999999999997</c:v>
                </c:pt>
                <c:pt idx="10193">
                  <c:v>0.26811000000000001</c:v>
                </c:pt>
                <c:pt idx="10194">
                  <c:v>0.26812999999999998</c:v>
                </c:pt>
                <c:pt idx="10195">
                  <c:v>0.26815</c:v>
                </c:pt>
                <c:pt idx="10196">
                  <c:v>0.26817999999999997</c:v>
                </c:pt>
                <c:pt idx="10197">
                  <c:v>0.26821</c:v>
                </c:pt>
                <c:pt idx="10198">
                  <c:v>0.26823999999999998</c:v>
                </c:pt>
                <c:pt idx="10199">
                  <c:v>0.26826</c:v>
                </c:pt>
                <c:pt idx="10200">
                  <c:v>0.26829999999999998</c:v>
                </c:pt>
                <c:pt idx="10201">
                  <c:v>0.26833000000000001</c:v>
                </c:pt>
                <c:pt idx="10202">
                  <c:v>0.26834999999999998</c:v>
                </c:pt>
                <c:pt idx="10203">
                  <c:v>0.26838000000000001</c:v>
                </c:pt>
                <c:pt idx="10204">
                  <c:v>0.26840999999999998</c:v>
                </c:pt>
                <c:pt idx="10205">
                  <c:v>0.26843</c:v>
                </c:pt>
                <c:pt idx="10206">
                  <c:v>0.26845999999999998</c:v>
                </c:pt>
                <c:pt idx="10207">
                  <c:v>0.26849000000000001</c:v>
                </c:pt>
                <c:pt idx="10208">
                  <c:v>0.26851999999999998</c:v>
                </c:pt>
                <c:pt idx="10209">
                  <c:v>0.26854</c:v>
                </c:pt>
                <c:pt idx="10210">
                  <c:v>0.26856999999999998</c:v>
                </c:pt>
                <c:pt idx="10211">
                  <c:v>0.26860000000000001</c:v>
                </c:pt>
                <c:pt idx="10212">
                  <c:v>0.26862999999999998</c:v>
                </c:pt>
                <c:pt idx="10213">
                  <c:v>0.26865</c:v>
                </c:pt>
                <c:pt idx="10214">
                  <c:v>0.26867999999999997</c:v>
                </c:pt>
                <c:pt idx="10215">
                  <c:v>0.26872000000000001</c:v>
                </c:pt>
                <c:pt idx="10216">
                  <c:v>0.26873999999999998</c:v>
                </c:pt>
                <c:pt idx="10217">
                  <c:v>0.26876</c:v>
                </c:pt>
                <c:pt idx="10218">
                  <c:v>0.26879999999999998</c:v>
                </c:pt>
                <c:pt idx="10219">
                  <c:v>0.26882</c:v>
                </c:pt>
                <c:pt idx="10220">
                  <c:v>0.26884999999999998</c:v>
                </c:pt>
                <c:pt idx="10221">
                  <c:v>0.26888000000000001</c:v>
                </c:pt>
                <c:pt idx="10222">
                  <c:v>0.26890999999999998</c:v>
                </c:pt>
                <c:pt idx="10223">
                  <c:v>0.26893</c:v>
                </c:pt>
                <c:pt idx="10224">
                  <c:v>0.26895999999999998</c:v>
                </c:pt>
                <c:pt idx="10225">
                  <c:v>0.26899000000000001</c:v>
                </c:pt>
                <c:pt idx="10226">
                  <c:v>0.26901000000000003</c:v>
                </c:pt>
                <c:pt idx="10227">
                  <c:v>0.26904</c:v>
                </c:pt>
                <c:pt idx="10228">
                  <c:v>0.26906999999999998</c:v>
                </c:pt>
                <c:pt idx="10229">
                  <c:v>0.26911000000000002</c:v>
                </c:pt>
                <c:pt idx="10230">
                  <c:v>0.26912999999999998</c:v>
                </c:pt>
                <c:pt idx="10231">
                  <c:v>0.26915</c:v>
                </c:pt>
                <c:pt idx="10232">
                  <c:v>0.26918999999999998</c:v>
                </c:pt>
                <c:pt idx="10233">
                  <c:v>0.26921</c:v>
                </c:pt>
                <c:pt idx="10234">
                  <c:v>0.26923999999999998</c:v>
                </c:pt>
                <c:pt idx="10235">
                  <c:v>0.26926</c:v>
                </c:pt>
                <c:pt idx="10236">
                  <c:v>0.26929999999999998</c:v>
                </c:pt>
                <c:pt idx="10237">
                  <c:v>0.26933000000000001</c:v>
                </c:pt>
                <c:pt idx="10238">
                  <c:v>0.26934000000000002</c:v>
                </c:pt>
                <c:pt idx="10239">
                  <c:v>0.26938000000000001</c:v>
                </c:pt>
                <c:pt idx="10240">
                  <c:v>0.26939999999999997</c:v>
                </c:pt>
                <c:pt idx="10241">
                  <c:v>0.26943</c:v>
                </c:pt>
                <c:pt idx="10242">
                  <c:v>0.26945999999999998</c:v>
                </c:pt>
                <c:pt idx="10243">
                  <c:v>0.26949000000000001</c:v>
                </c:pt>
                <c:pt idx="10244">
                  <c:v>0.26951999999999998</c:v>
                </c:pt>
                <c:pt idx="10245">
                  <c:v>0.26954</c:v>
                </c:pt>
                <c:pt idx="10246">
                  <c:v>0.26956999999999998</c:v>
                </c:pt>
                <c:pt idx="10247">
                  <c:v>0.26960000000000001</c:v>
                </c:pt>
                <c:pt idx="10248">
                  <c:v>0.26962999999999998</c:v>
                </c:pt>
                <c:pt idx="10249">
                  <c:v>0.26965</c:v>
                </c:pt>
                <c:pt idx="10250">
                  <c:v>0.26968999999999999</c:v>
                </c:pt>
                <c:pt idx="10251">
                  <c:v>0.26972000000000002</c:v>
                </c:pt>
                <c:pt idx="10252">
                  <c:v>0.26973999999999998</c:v>
                </c:pt>
                <c:pt idx="10253">
                  <c:v>0.26976</c:v>
                </c:pt>
                <c:pt idx="10254">
                  <c:v>0.26979999999999998</c:v>
                </c:pt>
                <c:pt idx="10255">
                  <c:v>0.26982</c:v>
                </c:pt>
                <c:pt idx="10256">
                  <c:v>0.26984999999999998</c:v>
                </c:pt>
                <c:pt idx="10257">
                  <c:v>0.26988000000000001</c:v>
                </c:pt>
                <c:pt idx="10258">
                  <c:v>0.26990999999999998</c:v>
                </c:pt>
                <c:pt idx="10259">
                  <c:v>0.26993</c:v>
                </c:pt>
                <c:pt idx="10260">
                  <c:v>0.26995999999999998</c:v>
                </c:pt>
                <c:pt idx="10261">
                  <c:v>0.26999000000000001</c:v>
                </c:pt>
                <c:pt idx="10262">
                  <c:v>0.27000999999999997</c:v>
                </c:pt>
                <c:pt idx="10263">
                  <c:v>0.27004</c:v>
                </c:pt>
                <c:pt idx="10264">
                  <c:v>0.27006999999999998</c:v>
                </c:pt>
                <c:pt idx="10265">
                  <c:v>0.27010000000000001</c:v>
                </c:pt>
                <c:pt idx="10266">
                  <c:v>0.27012999999999998</c:v>
                </c:pt>
                <c:pt idx="10267">
                  <c:v>0.27015</c:v>
                </c:pt>
                <c:pt idx="10268">
                  <c:v>0.27018999999999999</c:v>
                </c:pt>
                <c:pt idx="10269">
                  <c:v>0.27021000000000001</c:v>
                </c:pt>
                <c:pt idx="10270">
                  <c:v>0.27023999999999998</c:v>
                </c:pt>
                <c:pt idx="10271">
                  <c:v>0.27026</c:v>
                </c:pt>
                <c:pt idx="10272">
                  <c:v>0.27029999999999998</c:v>
                </c:pt>
                <c:pt idx="10273">
                  <c:v>0.27032</c:v>
                </c:pt>
                <c:pt idx="10274">
                  <c:v>0.27034999999999998</c:v>
                </c:pt>
                <c:pt idx="10275">
                  <c:v>0.27038000000000001</c:v>
                </c:pt>
                <c:pt idx="10276">
                  <c:v>0.27039999999999997</c:v>
                </c:pt>
                <c:pt idx="10277">
                  <c:v>0.27043</c:v>
                </c:pt>
                <c:pt idx="10278">
                  <c:v>0.27045999999999998</c:v>
                </c:pt>
                <c:pt idx="10279">
                  <c:v>0.27050000000000002</c:v>
                </c:pt>
                <c:pt idx="10280">
                  <c:v>0.27051999999999998</c:v>
                </c:pt>
                <c:pt idx="10281">
                  <c:v>0.27054</c:v>
                </c:pt>
                <c:pt idx="10282">
                  <c:v>0.27056999999999998</c:v>
                </c:pt>
                <c:pt idx="10283">
                  <c:v>0.27060000000000001</c:v>
                </c:pt>
                <c:pt idx="10284">
                  <c:v>0.27062000000000003</c:v>
                </c:pt>
                <c:pt idx="10285">
                  <c:v>0.27065</c:v>
                </c:pt>
                <c:pt idx="10286">
                  <c:v>0.27068999999999999</c:v>
                </c:pt>
                <c:pt idx="10287">
                  <c:v>0.27071000000000001</c:v>
                </c:pt>
                <c:pt idx="10288">
                  <c:v>0.27073000000000003</c:v>
                </c:pt>
                <c:pt idx="10289">
                  <c:v>0.27077000000000001</c:v>
                </c:pt>
                <c:pt idx="10290">
                  <c:v>0.27078999999999998</c:v>
                </c:pt>
                <c:pt idx="10291">
                  <c:v>0.27082000000000001</c:v>
                </c:pt>
                <c:pt idx="10292">
                  <c:v>0.27084999999999998</c:v>
                </c:pt>
                <c:pt idx="10293">
                  <c:v>0.27088000000000001</c:v>
                </c:pt>
                <c:pt idx="10294">
                  <c:v>0.27090999999999998</c:v>
                </c:pt>
                <c:pt idx="10295">
                  <c:v>0.27093</c:v>
                </c:pt>
                <c:pt idx="10296">
                  <c:v>0.27095999999999998</c:v>
                </c:pt>
                <c:pt idx="10297">
                  <c:v>0.27099000000000001</c:v>
                </c:pt>
                <c:pt idx="10298">
                  <c:v>0.27100999999999997</c:v>
                </c:pt>
                <c:pt idx="10299">
                  <c:v>0.27104</c:v>
                </c:pt>
                <c:pt idx="10300">
                  <c:v>0.27107999999999999</c:v>
                </c:pt>
                <c:pt idx="10301">
                  <c:v>0.27111000000000002</c:v>
                </c:pt>
                <c:pt idx="10302">
                  <c:v>0.27112999999999998</c:v>
                </c:pt>
                <c:pt idx="10303">
                  <c:v>0.27115</c:v>
                </c:pt>
                <c:pt idx="10304">
                  <c:v>0.27117999999999998</c:v>
                </c:pt>
                <c:pt idx="10305">
                  <c:v>0.27121000000000001</c:v>
                </c:pt>
                <c:pt idx="10306">
                  <c:v>0.27123999999999998</c:v>
                </c:pt>
                <c:pt idx="10307">
                  <c:v>0.27127000000000001</c:v>
                </c:pt>
                <c:pt idx="10308">
                  <c:v>0.27129999999999999</c:v>
                </c:pt>
                <c:pt idx="10309">
                  <c:v>0.27132000000000001</c:v>
                </c:pt>
                <c:pt idx="10310">
                  <c:v>0.27134999999999998</c:v>
                </c:pt>
                <c:pt idx="10311">
                  <c:v>0.27138000000000001</c:v>
                </c:pt>
                <c:pt idx="10312">
                  <c:v>0.27139999999999997</c:v>
                </c:pt>
                <c:pt idx="10313">
                  <c:v>0.27143</c:v>
                </c:pt>
                <c:pt idx="10314">
                  <c:v>0.27145999999999998</c:v>
                </c:pt>
                <c:pt idx="10315">
                  <c:v>0.27149000000000001</c:v>
                </c:pt>
                <c:pt idx="10316">
                  <c:v>0.27151999999999998</c:v>
                </c:pt>
                <c:pt idx="10317">
                  <c:v>0.27154</c:v>
                </c:pt>
                <c:pt idx="10318">
                  <c:v>0.27157999999999999</c:v>
                </c:pt>
                <c:pt idx="10319">
                  <c:v>0.27160000000000001</c:v>
                </c:pt>
                <c:pt idx="10320">
                  <c:v>0.27161999999999997</c:v>
                </c:pt>
                <c:pt idx="10321">
                  <c:v>0.27165</c:v>
                </c:pt>
                <c:pt idx="10322">
                  <c:v>0.27168999999999999</c:v>
                </c:pt>
                <c:pt idx="10323">
                  <c:v>0.27171000000000001</c:v>
                </c:pt>
                <c:pt idx="10324">
                  <c:v>0.27173000000000003</c:v>
                </c:pt>
                <c:pt idx="10325">
                  <c:v>0.27177000000000001</c:v>
                </c:pt>
                <c:pt idx="10326">
                  <c:v>0.27178999999999998</c:v>
                </c:pt>
                <c:pt idx="10327">
                  <c:v>0.27182000000000001</c:v>
                </c:pt>
                <c:pt idx="10328">
                  <c:v>0.27184999999999998</c:v>
                </c:pt>
                <c:pt idx="10329">
                  <c:v>0.27188000000000001</c:v>
                </c:pt>
                <c:pt idx="10330">
                  <c:v>0.27190999999999999</c:v>
                </c:pt>
                <c:pt idx="10331">
                  <c:v>0.27193000000000001</c:v>
                </c:pt>
                <c:pt idx="10332">
                  <c:v>0.27195999999999998</c:v>
                </c:pt>
                <c:pt idx="10333">
                  <c:v>0.27199000000000001</c:v>
                </c:pt>
                <c:pt idx="10334">
                  <c:v>0.27200999999999997</c:v>
                </c:pt>
                <c:pt idx="10335">
                  <c:v>0.27204</c:v>
                </c:pt>
                <c:pt idx="10336">
                  <c:v>0.27207999999999999</c:v>
                </c:pt>
                <c:pt idx="10337">
                  <c:v>0.27210000000000001</c:v>
                </c:pt>
                <c:pt idx="10338">
                  <c:v>0.27211999999999997</c:v>
                </c:pt>
                <c:pt idx="10339">
                  <c:v>0.27216000000000001</c:v>
                </c:pt>
                <c:pt idx="10340">
                  <c:v>0.27217999999999998</c:v>
                </c:pt>
                <c:pt idx="10341">
                  <c:v>0.27221000000000001</c:v>
                </c:pt>
                <c:pt idx="10342">
                  <c:v>0.27223000000000003</c:v>
                </c:pt>
                <c:pt idx="10343">
                  <c:v>0.27227000000000001</c:v>
                </c:pt>
                <c:pt idx="10344">
                  <c:v>0.27229999999999999</c:v>
                </c:pt>
                <c:pt idx="10345">
                  <c:v>0.27232000000000001</c:v>
                </c:pt>
                <c:pt idx="10346">
                  <c:v>0.27234999999999998</c:v>
                </c:pt>
                <c:pt idx="10347">
                  <c:v>0.27238000000000001</c:v>
                </c:pt>
                <c:pt idx="10348">
                  <c:v>0.27239999999999998</c:v>
                </c:pt>
                <c:pt idx="10349">
                  <c:v>0.27243000000000001</c:v>
                </c:pt>
                <c:pt idx="10350">
                  <c:v>0.27245999999999998</c:v>
                </c:pt>
                <c:pt idx="10351">
                  <c:v>0.27249000000000001</c:v>
                </c:pt>
                <c:pt idx="10352">
                  <c:v>0.27250999999999997</c:v>
                </c:pt>
                <c:pt idx="10353">
                  <c:v>0.27254</c:v>
                </c:pt>
                <c:pt idx="10354">
                  <c:v>0.27256999999999998</c:v>
                </c:pt>
                <c:pt idx="10355">
                  <c:v>0.27260000000000001</c:v>
                </c:pt>
                <c:pt idx="10356">
                  <c:v>0.27261999999999997</c:v>
                </c:pt>
                <c:pt idx="10357">
                  <c:v>0.27266000000000001</c:v>
                </c:pt>
                <c:pt idx="10358">
                  <c:v>0.27268999999999999</c:v>
                </c:pt>
                <c:pt idx="10359">
                  <c:v>0.27271000000000001</c:v>
                </c:pt>
                <c:pt idx="10360">
                  <c:v>0.27273999999999998</c:v>
                </c:pt>
                <c:pt idx="10361">
                  <c:v>0.27277000000000001</c:v>
                </c:pt>
                <c:pt idx="10362">
                  <c:v>0.27278999999999998</c:v>
                </c:pt>
                <c:pt idx="10363">
                  <c:v>0.27282000000000001</c:v>
                </c:pt>
                <c:pt idx="10364">
                  <c:v>0.27284999999999998</c:v>
                </c:pt>
                <c:pt idx="10365">
                  <c:v>0.27288000000000001</c:v>
                </c:pt>
                <c:pt idx="10366">
                  <c:v>0.27290999999999999</c:v>
                </c:pt>
                <c:pt idx="10367">
                  <c:v>0.27293000000000001</c:v>
                </c:pt>
                <c:pt idx="10368">
                  <c:v>0.27295999999999998</c:v>
                </c:pt>
                <c:pt idx="10369">
                  <c:v>0.27299000000000001</c:v>
                </c:pt>
                <c:pt idx="10370">
                  <c:v>0.27300999999999997</c:v>
                </c:pt>
                <c:pt idx="10371">
                  <c:v>0.27304</c:v>
                </c:pt>
                <c:pt idx="10372">
                  <c:v>0.27307999999999999</c:v>
                </c:pt>
                <c:pt idx="10373">
                  <c:v>0.27310000000000001</c:v>
                </c:pt>
                <c:pt idx="10374">
                  <c:v>0.27311999999999997</c:v>
                </c:pt>
                <c:pt idx="10375">
                  <c:v>0.27316000000000001</c:v>
                </c:pt>
                <c:pt idx="10376">
                  <c:v>0.27317999999999998</c:v>
                </c:pt>
                <c:pt idx="10377">
                  <c:v>0.27321000000000001</c:v>
                </c:pt>
                <c:pt idx="10378">
                  <c:v>0.27322999999999997</c:v>
                </c:pt>
                <c:pt idx="10379">
                  <c:v>0.27327000000000001</c:v>
                </c:pt>
                <c:pt idx="10380">
                  <c:v>0.27329999999999999</c:v>
                </c:pt>
                <c:pt idx="10381">
                  <c:v>0.27332000000000001</c:v>
                </c:pt>
                <c:pt idx="10382">
                  <c:v>0.27334999999999998</c:v>
                </c:pt>
                <c:pt idx="10383">
                  <c:v>0.27338000000000001</c:v>
                </c:pt>
                <c:pt idx="10384">
                  <c:v>0.27339999999999998</c:v>
                </c:pt>
                <c:pt idx="10385">
                  <c:v>0.27343000000000001</c:v>
                </c:pt>
                <c:pt idx="10386">
                  <c:v>0.27346999999999999</c:v>
                </c:pt>
                <c:pt idx="10387">
                  <c:v>0.27349000000000001</c:v>
                </c:pt>
                <c:pt idx="10388">
                  <c:v>0.27350999999999998</c:v>
                </c:pt>
                <c:pt idx="10389">
                  <c:v>0.27355000000000002</c:v>
                </c:pt>
                <c:pt idx="10390">
                  <c:v>0.27356999999999998</c:v>
                </c:pt>
                <c:pt idx="10391">
                  <c:v>0.27360000000000001</c:v>
                </c:pt>
                <c:pt idx="10392">
                  <c:v>0.27361999999999997</c:v>
                </c:pt>
                <c:pt idx="10393">
                  <c:v>0.27366000000000001</c:v>
                </c:pt>
                <c:pt idx="10394">
                  <c:v>0.27368999999999999</c:v>
                </c:pt>
                <c:pt idx="10395">
                  <c:v>0.27371000000000001</c:v>
                </c:pt>
                <c:pt idx="10396">
                  <c:v>0.27373999999999998</c:v>
                </c:pt>
                <c:pt idx="10397">
                  <c:v>0.27377000000000001</c:v>
                </c:pt>
                <c:pt idx="10398">
                  <c:v>0.27378999999999998</c:v>
                </c:pt>
                <c:pt idx="10399">
                  <c:v>0.27382000000000001</c:v>
                </c:pt>
                <c:pt idx="10400">
                  <c:v>0.27384999999999998</c:v>
                </c:pt>
                <c:pt idx="10401">
                  <c:v>0.27388000000000001</c:v>
                </c:pt>
                <c:pt idx="10402">
                  <c:v>0.27389999999999998</c:v>
                </c:pt>
                <c:pt idx="10403">
                  <c:v>0.27393000000000001</c:v>
                </c:pt>
                <c:pt idx="10404">
                  <c:v>0.27395999999999998</c:v>
                </c:pt>
                <c:pt idx="10405">
                  <c:v>0.27398</c:v>
                </c:pt>
                <c:pt idx="10406">
                  <c:v>0.27400999999999998</c:v>
                </c:pt>
                <c:pt idx="10407">
                  <c:v>0.27405000000000002</c:v>
                </c:pt>
                <c:pt idx="10408">
                  <c:v>0.27407999999999999</c:v>
                </c:pt>
                <c:pt idx="10409">
                  <c:v>0.27410000000000001</c:v>
                </c:pt>
                <c:pt idx="10410">
                  <c:v>0.27411999999999997</c:v>
                </c:pt>
                <c:pt idx="10411">
                  <c:v>0.27416000000000001</c:v>
                </c:pt>
                <c:pt idx="10412">
                  <c:v>0.27417999999999998</c:v>
                </c:pt>
                <c:pt idx="10413">
                  <c:v>0.27421000000000001</c:v>
                </c:pt>
                <c:pt idx="10414">
                  <c:v>0.27423999999999998</c:v>
                </c:pt>
                <c:pt idx="10415">
                  <c:v>0.27427000000000001</c:v>
                </c:pt>
                <c:pt idx="10416">
                  <c:v>0.27428999999999998</c:v>
                </c:pt>
                <c:pt idx="10417">
                  <c:v>0.27432000000000001</c:v>
                </c:pt>
                <c:pt idx="10418">
                  <c:v>0.27434999999999998</c:v>
                </c:pt>
                <c:pt idx="10419">
                  <c:v>0.27437</c:v>
                </c:pt>
                <c:pt idx="10420">
                  <c:v>0.27439999999999998</c:v>
                </c:pt>
                <c:pt idx="10421">
                  <c:v>0.27443000000000001</c:v>
                </c:pt>
                <c:pt idx="10422">
                  <c:v>0.27446999999999999</c:v>
                </c:pt>
                <c:pt idx="10423">
                  <c:v>0.27449000000000001</c:v>
                </c:pt>
                <c:pt idx="10424">
                  <c:v>0.27450999999999998</c:v>
                </c:pt>
                <c:pt idx="10425">
                  <c:v>0.27455000000000002</c:v>
                </c:pt>
                <c:pt idx="10426">
                  <c:v>0.27456999999999998</c:v>
                </c:pt>
                <c:pt idx="10427">
                  <c:v>0.27460000000000001</c:v>
                </c:pt>
                <c:pt idx="10428">
                  <c:v>0.27462999999999999</c:v>
                </c:pt>
                <c:pt idx="10429">
                  <c:v>0.27466000000000002</c:v>
                </c:pt>
                <c:pt idx="10430">
                  <c:v>0.27468999999999999</c:v>
                </c:pt>
                <c:pt idx="10431">
                  <c:v>0.27471000000000001</c:v>
                </c:pt>
                <c:pt idx="10432">
                  <c:v>0.27473999999999998</c:v>
                </c:pt>
                <c:pt idx="10433">
                  <c:v>0.27476</c:v>
                </c:pt>
                <c:pt idx="10434">
                  <c:v>0.27478999999999998</c:v>
                </c:pt>
                <c:pt idx="10435">
                  <c:v>0.27482000000000001</c:v>
                </c:pt>
                <c:pt idx="10436">
                  <c:v>0.27485999999999999</c:v>
                </c:pt>
                <c:pt idx="10437">
                  <c:v>0.27488000000000001</c:v>
                </c:pt>
                <c:pt idx="10438">
                  <c:v>0.27489999999999998</c:v>
                </c:pt>
                <c:pt idx="10439">
                  <c:v>0.27493000000000001</c:v>
                </c:pt>
                <c:pt idx="10440">
                  <c:v>0.27495999999999998</c:v>
                </c:pt>
                <c:pt idx="10441">
                  <c:v>0.27499000000000001</c:v>
                </c:pt>
                <c:pt idx="10442">
                  <c:v>0.27500999999999998</c:v>
                </c:pt>
                <c:pt idx="10443">
                  <c:v>0.27505000000000002</c:v>
                </c:pt>
                <c:pt idx="10444">
                  <c:v>0.27507999999999999</c:v>
                </c:pt>
                <c:pt idx="10445">
                  <c:v>0.27510000000000001</c:v>
                </c:pt>
                <c:pt idx="10446">
                  <c:v>0.27512999999999999</c:v>
                </c:pt>
                <c:pt idx="10447">
                  <c:v>0.27516000000000002</c:v>
                </c:pt>
                <c:pt idx="10448">
                  <c:v>0.27517999999999998</c:v>
                </c:pt>
                <c:pt idx="10449">
                  <c:v>0.27521000000000001</c:v>
                </c:pt>
                <c:pt idx="10450">
                  <c:v>0.27523999999999998</c:v>
                </c:pt>
                <c:pt idx="10451">
                  <c:v>0.27527000000000001</c:v>
                </c:pt>
                <c:pt idx="10452">
                  <c:v>0.27528999999999998</c:v>
                </c:pt>
                <c:pt idx="10453">
                  <c:v>0.27532000000000001</c:v>
                </c:pt>
                <c:pt idx="10454">
                  <c:v>0.27534999999999998</c:v>
                </c:pt>
                <c:pt idx="10455">
                  <c:v>0.27537</c:v>
                </c:pt>
                <c:pt idx="10456">
                  <c:v>0.27539999999999998</c:v>
                </c:pt>
                <c:pt idx="10457">
                  <c:v>0.27544000000000002</c:v>
                </c:pt>
                <c:pt idx="10458">
                  <c:v>0.27546999999999999</c:v>
                </c:pt>
                <c:pt idx="10459">
                  <c:v>0.27549000000000001</c:v>
                </c:pt>
                <c:pt idx="10460">
                  <c:v>0.27550999999999998</c:v>
                </c:pt>
                <c:pt idx="10461">
                  <c:v>0.27555000000000002</c:v>
                </c:pt>
                <c:pt idx="10462">
                  <c:v>0.27556999999999998</c:v>
                </c:pt>
                <c:pt idx="10463">
                  <c:v>0.27560000000000001</c:v>
                </c:pt>
                <c:pt idx="10464">
                  <c:v>0.27562999999999999</c:v>
                </c:pt>
                <c:pt idx="10465">
                  <c:v>0.27566000000000002</c:v>
                </c:pt>
                <c:pt idx="10466">
                  <c:v>0.27567999999999998</c:v>
                </c:pt>
                <c:pt idx="10467">
                  <c:v>0.27571000000000001</c:v>
                </c:pt>
                <c:pt idx="10468">
                  <c:v>0.27573999999999999</c:v>
                </c:pt>
                <c:pt idx="10469">
                  <c:v>0.27576000000000001</c:v>
                </c:pt>
                <c:pt idx="10470">
                  <c:v>0.27578999999999998</c:v>
                </c:pt>
                <c:pt idx="10471">
                  <c:v>0.27582000000000001</c:v>
                </c:pt>
                <c:pt idx="10472">
                  <c:v>0.27585999999999999</c:v>
                </c:pt>
                <c:pt idx="10473">
                  <c:v>0.27588000000000001</c:v>
                </c:pt>
                <c:pt idx="10474">
                  <c:v>0.27589999999999998</c:v>
                </c:pt>
                <c:pt idx="10475">
                  <c:v>0.27594000000000002</c:v>
                </c:pt>
                <c:pt idx="10476">
                  <c:v>0.27595999999999998</c:v>
                </c:pt>
                <c:pt idx="10477">
                  <c:v>0.27599000000000001</c:v>
                </c:pt>
                <c:pt idx="10478">
                  <c:v>0.27600999999999998</c:v>
                </c:pt>
                <c:pt idx="10479">
                  <c:v>0.27605000000000002</c:v>
                </c:pt>
                <c:pt idx="10480">
                  <c:v>0.27606999999999998</c:v>
                </c:pt>
                <c:pt idx="10481">
                  <c:v>0.27610000000000001</c:v>
                </c:pt>
                <c:pt idx="10482">
                  <c:v>0.27612999999999999</c:v>
                </c:pt>
                <c:pt idx="10483">
                  <c:v>0.27615000000000001</c:v>
                </c:pt>
                <c:pt idx="10484">
                  <c:v>0.27617999999999998</c:v>
                </c:pt>
                <c:pt idx="10485">
                  <c:v>0.27621000000000001</c:v>
                </c:pt>
                <c:pt idx="10486">
                  <c:v>0.27623999999999999</c:v>
                </c:pt>
                <c:pt idx="10487">
                  <c:v>0.27627000000000002</c:v>
                </c:pt>
                <c:pt idx="10488">
                  <c:v>0.27628999999999998</c:v>
                </c:pt>
                <c:pt idx="10489">
                  <c:v>0.27632000000000001</c:v>
                </c:pt>
                <c:pt idx="10490">
                  <c:v>0.27634999999999998</c:v>
                </c:pt>
                <c:pt idx="10491">
                  <c:v>0.27638000000000001</c:v>
                </c:pt>
                <c:pt idx="10492">
                  <c:v>0.27639999999999998</c:v>
                </c:pt>
                <c:pt idx="10493">
                  <c:v>0.27644000000000002</c:v>
                </c:pt>
                <c:pt idx="10494">
                  <c:v>0.27646999999999999</c:v>
                </c:pt>
                <c:pt idx="10495">
                  <c:v>0.27648</c:v>
                </c:pt>
                <c:pt idx="10496">
                  <c:v>0.27650999999999998</c:v>
                </c:pt>
                <c:pt idx="10497">
                  <c:v>0.27654000000000001</c:v>
                </c:pt>
                <c:pt idx="10498">
                  <c:v>0.27656999999999998</c:v>
                </c:pt>
                <c:pt idx="10499">
                  <c:v>0.27660000000000001</c:v>
                </c:pt>
                <c:pt idx="10500">
                  <c:v>0.27662999999999999</c:v>
                </c:pt>
                <c:pt idx="10501">
                  <c:v>0.27666000000000002</c:v>
                </c:pt>
                <c:pt idx="10502">
                  <c:v>0.27667999999999998</c:v>
                </c:pt>
                <c:pt idx="10503">
                  <c:v>0.27671000000000001</c:v>
                </c:pt>
                <c:pt idx="10504">
                  <c:v>0.27673999999999999</c:v>
                </c:pt>
                <c:pt idx="10505">
                  <c:v>0.27676000000000001</c:v>
                </c:pt>
                <c:pt idx="10506">
                  <c:v>0.27678999999999998</c:v>
                </c:pt>
                <c:pt idx="10507">
                  <c:v>0.27682000000000001</c:v>
                </c:pt>
                <c:pt idx="10508">
                  <c:v>0.27684999999999998</c:v>
                </c:pt>
                <c:pt idx="10509">
                  <c:v>0.27688000000000001</c:v>
                </c:pt>
                <c:pt idx="10510">
                  <c:v>0.27689999999999998</c:v>
                </c:pt>
                <c:pt idx="10511">
                  <c:v>0.27694000000000002</c:v>
                </c:pt>
                <c:pt idx="10512">
                  <c:v>0.27695999999999998</c:v>
                </c:pt>
                <c:pt idx="10513">
                  <c:v>0.27699000000000001</c:v>
                </c:pt>
                <c:pt idx="10514">
                  <c:v>0.27701999999999999</c:v>
                </c:pt>
                <c:pt idx="10515">
                  <c:v>0.27705000000000002</c:v>
                </c:pt>
                <c:pt idx="10516">
                  <c:v>0.27706999999999998</c:v>
                </c:pt>
                <c:pt idx="10517">
                  <c:v>0.27709</c:v>
                </c:pt>
                <c:pt idx="10518">
                  <c:v>0.27712999999999999</c:v>
                </c:pt>
                <c:pt idx="10519">
                  <c:v>0.27715000000000001</c:v>
                </c:pt>
                <c:pt idx="10520">
                  <c:v>0.27717999999999998</c:v>
                </c:pt>
                <c:pt idx="10521">
                  <c:v>0.27721000000000001</c:v>
                </c:pt>
                <c:pt idx="10522">
                  <c:v>0.27723999999999999</c:v>
                </c:pt>
                <c:pt idx="10523">
                  <c:v>0.27727000000000002</c:v>
                </c:pt>
                <c:pt idx="10524">
                  <c:v>0.27728999999999998</c:v>
                </c:pt>
                <c:pt idx="10525">
                  <c:v>0.27733000000000002</c:v>
                </c:pt>
                <c:pt idx="10526">
                  <c:v>0.27734999999999999</c:v>
                </c:pt>
                <c:pt idx="10527">
                  <c:v>0.27738000000000002</c:v>
                </c:pt>
                <c:pt idx="10528">
                  <c:v>0.27739999999999998</c:v>
                </c:pt>
                <c:pt idx="10529">
                  <c:v>0.27744000000000002</c:v>
                </c:pt>
                <c:pt idx="10530">
                  <c:v>0.27745999999999998</c:v>
                </c:pt>
                <c:pt idx="10531">
                  <c:v>0.27748</c:v>
                </c:pt>
                <c:pt idx="10532">
                  <c:v>0.27751999999999999</c:v>
                </c:pt>
                <c:pt idx="10533">
                  <c:v>0.27754000000000001</c:v>
                </c:pt>
                <c:pt idx="10534">
                  <c:v>0.27756999999999998</c:v>
                </c:pt>
                <c:pt idx="10535">
                  <c:v>0.27760000000000001</c:v>
                </c:pt>
                <c:pt idx="10536">
                  <c:v>0.27762999999999999</c:v>
                </c:pt>
                <c:pt idx="10537">
                  <c:v>0.27766000000000002</c:v>
                </c:pt>
                <c:pt idx="10538">
                  <c:v>0.27767999999999998</c:v>
                </c:pt>
                <c:pt idx="10539">
                  <c:v>0.27771000000000001</c:v>
                </c:pt>
                <c:pt idx="10540">
                  <c:v>0.27773999999999999</c:v>
                </c:pt>
                <c:pt idx="10541">
                  <c:v>0.27776000000000001</c:v>
                </c:pt>
                <c:pt idx="10542">
                  <c:v>0.27778999999999998</c:v>
                </c:pt>
                <c:pt idx="10543">
                  <c:v>0.27783000000000002</c:v>
                </c:pt>
                <c:pt idx="10544">
                  <c:v>0.27784999999999999</c:v>
                </c:pt>
                <c:pt idx="10545">
                  <c:v>0.27787000000000001</c:v>
                </c:pt>
                <c:pt idx="10546">
                  <c:v>0.27790999999999999</c:v>
                </c:pt>
                <c:pt idx="10547">
                  <c:v>0.27793000000000001</c:v>
                </c:pt>
                <c:pt idx="10548">
                  <c:v>0.27795999999999998</c:v>
                </c:pt>
                <c:pt idx="10549">
                  <c:v>0.27798</c:v>
                </c:pt>
                <c:pt idx="10550">
                  <c:v>0.27801999999999999</c:v>
                </c:pt>
                <c:pt idx="10551">
                  <c:v>0.27805000000000002</c:v>
                </c:pt>
                <c:pt idx="10552">
                  <c:v>0.27806999999999998</c:v>
                </c:pt>
                <c:pt idx="10553">
                  <c:v>0.27810000000000001</c:v>
                </c:pt>
                <c:pt idx="10554">
                  <c:v>0.27812999999999999</c:v>
                </c:pt>
                <c:pt idx="10555">
                  <c:v>0.27815000000000001</c:v>
                </c:pt>
                <c:pt idx="10556">
                  <c:v>0.27817999999999998</c:v>
                </c:pt>
                <c:pt idx="10557">
                  <c:v>0.27821000000000001</c:v>
                </c:pt>
                <c:pt idx="10558">
                  <c:v>0.27823999999999999</c:v>
                </c:pt>
                <c:pt idx="10559">
                  <c:v>0.27826000000000001</c:v>
                </c:pt>
                <c:pt idx="10560">
                  <c:v>0.27828999999999998</c:v>
                </c:pt>
                <c:pt idx="10561">
                  <c:v>0.27832000000000001</c:v>
                </c:pt>
                <c:pt idx="10562">
                  <c:v>0.27834999999999999</c:v>
                </c:pt>
                <c:pt idx="10563">
                  <c:v>0.27837000000000001</c:v>
                </c:pt>
                <c:pt idx="10564">
                  <c:v>0.27840999999999999</c:v>
                </c:pt>
                <c:pt idx="10565">
                  <c:v>0.27844000000000002</c:v>
                </c:pt>
                <c:pt idx="10566">
                  <c:v>0.27845999999999999</c:v>
                </c:pt>
                <c:pt idx="10567">
                  <c:v>0.27848000000000001</c:v>
                </c:pt>
                <c:pt idx="10568">
                  <c:v>0.27851999999999999</c:v>
                </c:pt>
                <c:pt idx="10569">
                  <c:v>0.27854000000000001</c:v>
                </c:pt>
                <c:pt idx="10570">
                  <c:v>0.27856999999999998</c:v>
                </c:pt>
                <c:pt idx="10571">
                  <c:v>0.27860000000000001</c:v>
                </c:pt>
                <c:pt idx="10572">
                  <c:v>0.27862999999999999</c:v>
                </c:pt>
                <c:pt idx="10573">
                  <c:v>0.27866000000000002</c:v>
                </c:pt>
                <c:pt idx="10574">
                  <c:v>0.27867999999999998</c:v>
                </c:pt>
                <c:pt idx="10575">
                  <c:v>0.27871000000000001</c:v>
                </c:pt>
                <c:pt idx="10576">
                  <c:v>0.27873999999999999</c:v>
                </c:pt>
                <c:pt idx="10577">
                  <c:v>0.27876000000000001</c:v>
                </c:pt>
                <c:pt idx="10578">
                  <c:v>0.27878999999999998</c:v>
                </c:pt>
                <c:pt idx="10579">
                  <c:v>0.27883000000000002</c:v>
                </c:pt>
                <c:pt idx="10580">
                  <c:v>0.27884999999999999</c:v>
                </c:pt>
                <c:pt idx="10581">
                  <c:v>0.27887000000000001</c:v>
                </c:pt>
                <c:pt idx="10582">
                  <c:v>0.27890999999999999</c:v>
                </c:pt>
                <c:pt idx="10583">
                  <c:v>0.27893000000000001</c:v>
                </c:pt>
                <c:pt idx="10584">
                  <c:v>0.27895999999999999</c:v>
                </c:pt>
                <c:pt idx="10585">
                  <c:v>0.27898000000000001</c:v>
                </c:pt>
                <c:pt idx="10586">
                  <c:v>0.27901999999999999</c:v>
                </c:pt>
                <c:pt idx="10587">
                  <c:v>0.27905000000000002</c:v>
                </c:pt>
                <c:pt idx="10588">
                  <c:v>0.27906999999999998</c:v>
                </c:pt>
                <c:pt idx="10589">
                  <c:v>0.27910000000000001</c:v>
                </c:pt>
                <c:pt idx="10590">
                  <c:v>0.27912999999999999</c:v>
                </c:pt>
                <c:pt idx="10591">
                  <c:v>0.27915000000000001</c:v>
                </c:pt>
                <c:pt idx="10592">
                  <c:v>0.27917999999999998</c:v>
                </c:pt>
                <c:pt idx="10593">
                  <c:v>0.27922000000000002</c:v>
                </c:pt>
                <c:pt idx="10594">
                  <c:v>0.27923999999999999</c:v>
                </c:pt>
                <c:pt idx="10595">
                  <c:v>0.27926000000000001</c:v>
                </c:pt>
                <c:pt idx="10596">
                  <c:v>0.27928999999999998</c:v>
                </c:pt>
                <c:pt idx="10597">
                  <c:v>0.27932000000000001</c:v>
                </c:pt>
                <c:pt idx="10598">
                  <c:v>0.27934999999999999</c:v>
                </c:pt>
                <c:pt idx="10599">
                  <c:v>0.27937000000000001</c:v>
                </c:pt>
                <c:pt idx="10600">
                  <c:v>0.27940999999999999</c:v>
                </c:pt>
                <c:pt idx="10601">
                  <c:v>0.27944000000000002</c:v>
                </c:pt>
                <c:pt idx="10602">
                  <c:v>0.27945999999999999</c:v>
                </c:pt>
                <c:pt idx="10603">
                  <c:v>0.27949000000000002</c:v>
                </c:pt>
                <c:pt idx="10604">
                  <c:v>0.27951999999999999</c:v>
                </c:pt>
                <c:pt idx="10605">
                  <c:v>0.27954000000000001</c:v>
                </c:pt>
                <c:pt idx="10606">
                  <c:v>0.27956999999999999</c:v>
                </c:pt>
                <c:pt idx="10607">
                  <c:v>0.27960000000000002</c:v>
                </c:pt>
                <c:pt idx="10608">
                  <c:v>0.27962999999999999</c:v>
                </c:pt>
                <c:pt idx="10609">
                  <c:v>0.27965000000000001</c:v>
                </c:pt>
                <c:pt idx="10610">
                  <c:v>0.27967999999999998</c:v>
                </c:pt>
                <c:pt idx="10611">
                  <c:v>0.27971000000000001</c:v>
                </c:pt>
                <c:pt idx="10612">
                  <c:v>0.27973999999999999</c:v>
                </c:pt>
                <c:pt idx="10613">
                  <c:v>0.27976000000000001</c:v>
                </c:pt>
                <c:pt idx="10614">
                  <c:v>0.27978999999999998</c:v>
                </c:pt>
                <c:pt idx="10615">
                  <c:v>0.27983000000000002</c:v>
                </c:pt>
                <c:pt idx="10616">
                  <c:v>0.27984999999999999</c:v>
                </c:pt>
                <c:pt idx="10617">
                  <c:v>0.27987000000000001</c:v>
                </c:pt>
                <c:pt idx="10618">
                  <c:v>0.27990999999999999</c:v>
                </c:pt>
                <c:pt idx="10619">
                  <c:v>0.27993000000000001</c:v>
                </c:pt>
                <c:pt idx="10620">
                  <c:v>0.27995999999999999</c:v>
                </c:pt>
                <c:pt idx="10621">
                  <c:v>0.27999000000000002</c:v>
                </c:pt>
                <c:pt idx="10622">
                  <c:v>0.28001999999999999</c:v>
                </c:pt>
                <c:pt idx="10623">
                  <c:v>0.28005000000000002</c:v>
                </c:pt>
                <c:pt idx="10624">
                  <c:v>0.28006999999999999</c:v>
                </c:pt>
                <c:pt idx="10625">
                  <c:v>0.28010000000000002</c:v>
                </c:pt>
                <c:pt idx="10626">
                  <c:v>0.28012999999999999</c:v>
                </c:pt>
                <c:pt idx="10627">
                  <c:v>0.28015000000000001</c:v>
                </c:pt>
                <c:pt idx="10628">
                  <c:v>0.28017999999999998</c:v>
                </c:pt>
                <c:pt idx="10629">
                  <c:v>0.28022000000000002</c:v>
                </c:pt>
                <c:pt idx="10630">
                  <c:v>0.28023999999999999</c:v>
                </c:pt>
                <c:pt idx="10631">
                  <c:v>0.28026000000000001</c:v>
                </c:pt>
                <c:pt idx="10632">
                  <c:v>0.28029999999999999</c:v>
                </c:pt>
                <c:pt idx="10633">
                  <c:v>0.28032000000000001</c:v>
                </c:pt>
                <c:pt idx="10634">
                  <c:v>0.28034999999999999</c:v>
                </c:pt>
                <c:pt idx="10635">
                  <c:v>0.28037000000000001</c:v>
                </c:pt>
                <c:pt idx="10636">
                  <c:v>0.28040999999999999</c:v>
                </c:pt>
                <c:pt idx="10637">
                  <c:v>0.28044000000000002</c:v>
                </c:pt>
                <c:pt idx="10638">
                  <c:v>0.28045999999999999</c:v>
                </c:pt>
                <c:pt idx="10639">
                  <c:v>0.28049000000000002</c:v>
                </c:pt>
                <c:pt idx="10640">
                  <c:v>0.28051999999999999</c:v>
                </c:pt>
                <c:pt idx="10641">
                  <c:v>0.28054000000000001</c:v>
                </c:pt>
                <c:pt idx="10642">
                  <c:v>0.28056999999999999</c:v>
                </c:pt>
                <c:pt idx="10643">
                  <c:v>0.28061000000000003</c:v>
                </c:pt>
                <c:pt idx="10644">
                  <c:v>0.28062999999999999</c:v>
                </c:pt>
                <c:pt idx="10645">
                  <c:v>0.28065000000000001</c:v>
                </c:pt>
                <c:pt idx="10646">
                  <c:v>0.28067999999999999</c:v>
                </c:pt>
                <c:pt idx="10647">
                  <c:v>0.28071000000000002</c:v>
                </c:pt>
                <c:pt idx="10648">
                  <c:v>0.28073999999999999</c:v>
                </c:pt>
                <c:pt idx="10649">
                  <c:v>0.28076000000000001</c:v>
                </c:pt>
                <c:pt idx="10650">
                  <c:v>0.28079999999999999</c:v>
                </c:pt>
                <c:pt idx="10651">
                  <c:v>0.28083000000000002</c:v>
                </c:pt>
                <c:pt idx="10652">
                  <c:v>0.28084999999999999</c:v>
                </c:pt>
                <c:pt idx="10653">
                  <c:v>0.28088000000000002</c:v>
                </c:pt>
                <c:pt idx="10654">
                  <c:v>0.28090999999999999</c:v>
                </c:pt>
                <c:pt idx="10655">
                  <c:v>0.28093000000000001</c:v>
                </c:pt>
                <c:pt idx="10656">
                  <c:v>0.28095999999999999</c:v>
                </c:pt>
                <c:pt idx="10657">
                  <c:v>0.28099000000000002</c:v>
                </c:pt>
                <c:pt idx="10658">
                  <c:v>0.28101999999999999</c:v>
                </c:pt>
                <c:pt idx="10659">
                  <c:v>0.28104000000000001</c:v>
                </c:pt>
                <c:pt idx="10660">
                  <c:v>0.28106999999999999</c:v>
                </c:pt>
                <c:pt idx="10661">
                  <c:v>0.28110000000000002</c:v>
                </c:pt>
                <c:pt idx="10662">
                  <c:v>0.28112999999999999</c:v>
                </c:pt>
                <c:pt idx="10663">
                  <c:v>0.28115000000000001</c:v>
                </c:pt>
                <c:pt idx="10664">
                  <c:v>0.28117999999999999</c:v>
                </c:pt>
                <c:pt idx="10665">
                  <c:v>0.28122000000000003</c:v>
                </c:pt>
                <c:pt idx="10666">
                  <c:v>0.28123999999999999</c:v>
                </c:pt>
                <c:pt idx="10667">
                  <c:v>0.28126000000000001</c:v>
                </c:pt>
                <c:pt idx="10668">
                  <c:v>0.28129999999999999</c:v>
                </c:pt>
                <c:pt idx="10669">
                  <c:v>0.28132000000000001</c:v>
                </c:pt>
                <c:pt idx="10670">
                  <c:v>0.28134999999999999</c:v>
                </c:pt>
                <c:pt idx="10671">
                  <c:v>0.28138000000000002</c:v>
                </c:pt>
                <c:pt idx="10672">
                  <c:v>0.28140999999999999</c:v>
                </c:pt>
                <c:pt idx="10673">
                  <c:v>0.28143000000000001</c:v>
                </c:pt>
                <c:pt idx="10674">
                  <c:v>0.28145999999999999</c:v>
                </c:pt>
                <c:pt idx="10675">
                  <c:v>0.28149000000000002</c:v>
                </c:pt>
                <c:pt idx="10676">
                  <c:v>0.28150999999999998</c:v>
                </c:pt>
                <c:pt idx="10677">
                  <c:v>0.28154000000000001</c:v>
                </c:pt>
                <c:pt idx="10678">
                  <c:v>0.28156999999999999</c:v>
                </c:pt>
                <c:pt idx="10679">
                  <c:v>0.28161000000000003</c:v>
                </c:pt>
                <c:pt idx="10680">
                  <c:v>0.28162999999999999</c:v>
                </c:pt>
                <c:pt idx="10681">
                  <c:v>0.28165000000000001</c:v>
                </c:pt>
                <c:pt idx="10682">
                  <c:v>0.28169</c:v>
                </c:pt>
                <c:pt idx="10683">
                  <c:v>0.28171000000000002</c:v>
                </c:pt>
                <c:pt idx="10684">
                  <c:v>0.28173999999999999</c:v>
                </c:pt>
                <c:pt idx="10685">
                  <c:v>0.28176000000000001</c:v>
                </c:pt>
                <c:pt idx="10686">
                  <c:v>0.28179999999999999</c:v>
                </c:pt>
                <c:pt idx="10687">
                  <c:v>0.28183000000000002</c:v>
                </c:pt>
                <c:pt idx="10688">
                  <c:v>0.28183999999999998</c:v>
                </c:pt>
                <c:pt idx="10689">
                  <c:v>0.28188000000000002</c:v>
                </c:pt>
                <c:pt idx="10690">
                  <c:v>0.28189999999999998</c:v>
                </c:pt>
                <c:pt idx="10691">
                  <c:v>0.28193000000000001</c:v>
                </c:pt>
                <c:pt idx="10692">
                  <c:v>0.28195999999999999</c:v>
                </c:pt>
                <c:pt idx="10693">
                  <c:v>0.28199000000000002</c:v>
                </c:pt>
                <c:pt idx="10694">
                  <c:v>0.28201999999999999</c:v>
                </c:pt>
                <c:pt idx="10695">
                  <c:v>0.28204000000000001</c:v>
                </c:pt>
                <c:pt idx="10696">
                  <c:v>0.28206999999999999</c:v>
                </c:pt>
                <c:pt idx="10697">
                  <c:v>0.28210000000000002</c:v>
                </c:pt>
                <c:pt idx="10698">
                  <c:v>0.28212999999999999</c:v>
                </c:pt>
                <c:pt idx="10699">
                  <c:v>0.28215000000000001</c:v>
                </c:pt>
                <c:pt idx="10700">
                  <c:v>0.28219</c:v>
                </c:pt>
                <c:pt idx="10701">
                  <c:v>0.28222000000000003</c:v>
                </c:pt>
                <c:pt idx="10702">
                  <c:v>0.28223999999999999</c:v>
                </c:pt>
                <c:pt idx="10703">
                  <c:v>0.28226000000000001</c:v>
                </c:pt>
                <c:pt idx="10704">
                  <c:v>0.2823</c:v>
                </c:pt>
                <c:pt idx="10705">
                  <c:v>0.28232000000000002</c:v>
                </c:pt>
                <c:pt idx="10706">
                  <c:v>0.28234999999999999</c:v>
                </c:pt>
                <c:pt idx="10707">
                  <c:v>0.28238000000000002</c:v>
                </c:pt>
                <c:pt idx="10708">
                  <c:v>0.28240999999999999</c:v>
                </c:pt>
                <c:pt idx="10709">
                  <c:v>0.28243000000000001</c:v>
                </c:pt>
                <c:pt idx="10710">
                  <c:v>0.28245999999999999</c:v>
                </c:pt>
                <c:pt idx="10711">
                  <c:v>0.28249000000000002</c:v>
                </c:pt>
                <c:pt idx="10712">
                  <c:v>0.28250999999999998</c:v>
                </c:pt>
                <c:pt idx="10713">
                  <c:v>0.28254000000000001</c:v>
                </c:pt>
                <c:pt idx="10714">
                  <c:v>0.28256999999999999</c:v>
                </c:pt>
                <c:pt idx="10715">
                  <c:v>0.28260000000000002</c:v>
                </c:pt>
                <c:pt idx="10716">
                  <c:v>0.28262999999999999</c:v>
                </c:pt>
                <c:pt idx="10717">
                  <c:v>0.28265000000000001</c:v>
                </c:pt>
                <c:pt idx="10718">
                  <c:v>0.28269</c:v>
                </c:pt>
                <c:pt idx="10719">
                  <c:v>0.28271000000000002</c:v>
                </c:pt>
                <c:pt idx="10720">
                  <c:v>0.28273999999999999</c:v>
                </c:pt>
                <c:pt idx="10721">
                  <c:v>0.28276000000000001</c:v>
                </c:pt>
                <c:pt idx="10722">
                  <c:v>0.2828</c:v>
                </c:pt>
                <c:pt idx="10723">
                  <c:v>0.28282000000000002</c:v>
                </c:pt>
                <c:pt idx="10724">
                  <c:v>0.28284999999999999</c:v>
                </c:pt>
                <c:pt idx="10725">
                  <c:v>0.28288000000000002</c:v>
                </c:pt>
                <c:pt idx="10726">
                  <c:v>0.28289999999999998</c:v>
                </c:pt>
                <c:pt idx="10727">
                  <c:v>0.28293000000000001</c:v>
                </c:pt>
                <c:pt idx="10728">
                  <c:v>0.28295999999999999</c:v>
                </c:pt>
                <c:pt idx="10729">
                  <c:v>0.28299999999999997</c:v>
                </c:pt>
                <c:pt idx="10730">
                  <c:v>0.28301999999999999</c:v>
                </c:pt>
                <c:pt idx="10731">
                  <c:v>0.28304000000000001</c:v>
                </c:pt>
                <c:pt idx="10732">
                  <c:v>0.28308</c:v>
                </c:pt>
                <c:pt idx="10733">
                  <c:v>0.28310000000000002</c:v>
                </c:pt>
                <c:pt idx="10734">
                  <c:v>0.28311999999999998</c:v>
                </c:pt>
                <c:pt idx="10735">
                  <c:v>0.28315000000000001</c:v>
                </c:pt>
                <c:pt idx="10736">
                  <c:v>0.28319</c:v>
                </c:pt>
                <c:pt idx="10737">
                  <c:v>0.28321000000000002</c:v>
                </c:pt>
                <c:pt idx="10738">
                  <c:v>0.28322999999999998</c:v>
                </c:pt>
                <c:pt idx="10739">
                  <c:v>0.28327000000000002</c:v>
                </c:pt>
                <c:pt idx="10740">
                  <c:v>0.28328999999999999</c:v>
                </c:pt>
                <c:pt idx="10741">
                  <c:v>0.28332000000000002</c:v>
                </c:pt>
                <c:pt idx="10742">
                  <c:v>0.28334999999999999</c:v>
                </c:pt>
                <c:pt idx="10743">
                  <c:v>0.28338000000000002</c:v>
                </c:pt>
                <c:pt idx="10744">
                  <c:v>0.28341</c:v>
                </c:pt>
                <c:pt idx="10745">
                  <c:v>0.28343000000000002</c:v>
                </c:pt>
                <c:pt idx="10746">
                  <c:v>0.28345999999999999</c:v>
                </c:pt>
                <c:pt idx="10747">
                  <c:v>0.28349000000000002</c:v>
                </c:pt>
                <c:pt idx="10748">
                  <c:v>0.28350999999999998</c:v>
                </c:pt>
                <c:pt idx="10749">
                  <c:v>0.28354000000000001</c:v>
                </c:pt>
                <c:pt idx="10750">
                  <c:v>0.28358</c:v>
                </c:pt>
                <c:pt idx="10751">
                  <c:v>0.28360999999999997</c:v>
                </c:pt>
                <c:pt idx="10752">
                  <c:v>0.28362999999999999</c:v>
                </c:pt>
                <c:pt idx="10753">
                  <c:v>0.28365000000000001</c:v>
                </c:pt>
                <c:pt idx="10754">
                  <c:v>0.28367999999999999</c:v>
                </c:pt>
                <c:pt idx="10755">
                  <c:v>0.28371000000000002</c:v>
                </c:pt>
                <c:pt idx="10756">
                  <c:v>0.28373999999999999</c:v>
                </c:pt>
                <c:pt idx="10757">
                  <c:v>0.28377000000000002</c:v>
                </c:pt>
                <c:pt idx="10758">
                  <c:v>0.2838</c:v>
                </c:pt>
                <c:pt idx="10759">
                  <c:v>0.28382000000000002</c:v>
                </c:pt>
                <c:pt idx="10760">
                  <c:v>0.28384999999999999</c:v>
                </c:pt>
                <c:pt idx="10761">
                  <c:v>0.28388000000000002</c:v>
                </c:pt>
                <c:pt idx="10762">
                  <c:v>0.28389999999999999</c:v>
                </c:pt>
                <c:pt idx="10763">
                  <c:v>0.28393000000000002</c:v>
                </c:pt>
                <c:pt idx="10764">
                  <c:v>0.28395999999999999</c:v>
                </c:pt>
                <c:pt idx="10765">
                  <c:v>0.28399000000000002</c:v>
                </c:pt>
                <c:pt idx="10766">
                  <c:v>0.28401999999999999</c:v>
                </c:pt>
                <c:pt idx="10767">
                  <c:v>0.28404000000000001</c:v>
                </c:pt>
                <c:pt idx="10768">
                  <c:v>0.28408</c:v>
                </c:pt>
                <c:pt idx="10769">
                  <c:v>0.28410000000000002</c:v>
                </c:pt>
                <c:pt idx="10770">
                  <c:v>0.28411999999999998</c:v>
                </c:pt>
                <c:pt idx="10771">
                  <c:v>0.28415000000000001</c:v>
                </c:pt>
                <c:pt idx="10772">
                  <c:v>0.28419</c:v>
                </c:pt>
                <c:pt idx="10773">
                  <c:v>0.28421000000000002</c:v>
                </c:pt>
                <c:pt idx="10774">
                  <c:v>0.28422999999999998</c:v>
                </c:pt>
                <c:pt idx="10775">
                  <c:v>0.28427000000000002</c:v>
                </c:pt>
                <c:pt idx="10776">
                  <c:v>0.28428999999999999</c:v>
                </c:pt>
                <c:pt idx="10777">
                  <c:v>0.28432000000000002</c:v>
                </c:pt>
                <c:pt idx="10778">
                  <c:v>0.28434999999999999</c:v>
                </c:pt>
                <c:pt idx="10779">
                  <c:v>0.28438000000000002</c:v>
                </c:pt>
                <c:pt idx="10780">
                  <c:v>0.28441</c:v>
                </c:pt>
                <c:pt idx="10781">
                  <c:v>0.28443000000000002</c:v>
                </c:pt>
                <c:pt idx="10782">
                  <c:v>0.28445999999999999</c:v>
                </c:pt>
                <c:pt idx="10783">
                  <c:v>0.28449000000000002</c:v>
                </c:pt>
                <c:pt idx="10784">
                  <c:v>0.28450999999999999</c:v>
                </c:pt>
                <c:pt idx="10785">
                  <c:v>0.28454000000000002</c:v>
                </c:pt>
                <c:pt idx="10786">
                  <c:v>0.28458</c:v>
                </c:pt>
                <c:pt idx="10787">
                  <c:v>0.28460000000000002</c:v>
                </c:pt>
                <c:pt idx="10788">
                  <c:v>0.28461999999999998</c:v>
                </c:pt>
                <c:pt idx="10789">
                  <c:v>0.28466000000000002</c:v>
                </c:pt>
                <c:pt idx="10790">
                  <c:v>0.28467999999999999</c:v>
                </c:pt>
                <c:pt idx="10791">
                  <c:v>0.28471000000000002</c:v>
                </c:pt>
                <c:pt idx="10792">
                  <c:v>0.28472999999999998</c:v>
                </c:pt>
                <c:pt idx="10793">
                  <c:v>0.28477000000000002</c:v>
                </c:pt>
                <c:pt idx="10794">
                  <c:v>0.2848</c:v>
                </c:pt>
                <c:pt idx="10795">
                  <c:v>0.28482000000000002</c:v>
                </c:pt>
                <c:pt idx="10796">
                  <c:v>0.28484999999999999</c:v>
                </c:pt>
                <c:pt idx="10797">
                  <c:v>0.28488000000000002</c:v>
                </c:pt>
                <c:pt idx="10798">
                  <c:v>0.28489999999999999</c:v>
                </c:pt>
                <c:pt idx="10799">
                  <c:v>0.28493000000000002</c:v>
                </c:pt>
                <c:pt idx="10800">
                  <c:v>0.28495999999999999</c:v>
                </c:pt>
                <c:pt idx="10801">
                  <c:v>0.28499000000000002</c:v>
                </c:pt>
                <c:pt idx="10802">
                  <c:v>0.28500999999999999</c:v>
                </c:pt>
                <c:pt idx="10803">
                  <c:v>0.28504000000000002</c:v>
                </c:pt>
                <c:pt idx="10804">
                  <c:v>0.28506999999999999</c:v>
                </c:pt>
                <c:pt idx="10805">
                  <c:v>0.28510000000000002</c:v>
                </c:pt>
                <c:pt idx="10806">
                  <c:v>0.28511999999999998</c:v>
                </c:pt>
                <c:pt idx="10807">
                  <c:v>0.28516000000000002</c:v>
                </c:pt>
                <c:pt idx="10808">
                  <c:v>0.28519</c:v>
                </c:pt>
                <c:pt idx="10809">
                  <c:v>0.28521000000000002</c:v>
                </c:pt>
                <c:pt idx="10810">
                  <c:v>0.28523999999999999</c:v>
                </c:pt>
                <c:pt idx="10811">
                  <c:v>0.28527000000000002</c:v>
                </c:pt>
                <c:pt idx="10812">
                  <c:v>0.28528999999999999</c:v>
                </c:pt>
                <c:pt idx="10813">
                  <c:v>0.28532000000000002</c:v>
                </c:pt>
                <c:pt idx="10814">
                  <c:v>0.28534999999999999</c:v>
                </c:pt>
                <c:pt idx="10815">
                  <c:v>0.28538000000000002</c:v>
                </c:pt>
                <c:pt idx="10816">
                  <c:v>0.28541</c:v>
                </c:pt>
                <c:pt idx="10817">
                  <c:v>0.28543000000000002</c:v>
                </c:pt>
                <c:pt idx="10818">
                  <c:v>0.28545999999999999</c:v>
                </c:pt>
                <c:pt idx="10819">
                  <c:v>0.28549000000000002</c:v>
                </c:pt>
                <c:pt idx="10820">
                  <c:v>0.28550999999999999</c:v>
                </c:pt>
                <c:pt idx="10821">
                  <c:v>0.28554000000000002</c:v>
                </c:pt>
                <c:pt idx="10822">
                  <c:v>0.28558</c:v>
                </c:pt>
                <c:pt idx="10823">
                  <c:v>0.28560000000000002</c:v>
                </c:pt>
                <c:pt idx="10824">
                  <c:v>0.28561999999999999</c:v>
                </c:pt>
                <c:pt idx="10825">
                  <c:v>0.28566000000000003</c:v>
                </c:pt>
                <c:pt idx="10826">
                  <c:v>0.28567999999999999</c:v>
                </c:pt>
                <c:pt idx="10827">
                  <c:v>0.28571000000000002</c:v>
                </c:pt>
                <c:pt idx="10828">
                  <c:v>0.28572999999999998</c:v>
                </c:pt>
                <c:pt idx="10829">
                  <c:v>0.28577000000000002</c:v>
                </c:pt>
                <c:pt idx="10830">
                  <c:v>0.2858</c:v>
                </c:pt>
                <c:pt idx="10831">
                  <c:v>0.28582000000000002</c:v>
                </c:pt>
                <c:pt idx="10832">
                  <c:v>0.28584999999999999</c:v>
                </c:pt>
                <c:pt idx="10833">
                  <c:v>0.28588000000000002</c:v>
                </c:pt>
                <c:pt idx="10834">
                  <c:v>0.28589999999999999</c:v>
                </c:pt>
                <c:pt idx="10835">
                  <c:v>0.28593000000000002</c:v>
                </c:pt>
                <c:pt idx="10836">
                  <c:v>0.28597</c:v>
                </c:pt>
                <c:pt idx="10837">
                  <c:v>0.28599000000000002</c:v>
                </c:pt>
                <c:pt idx="10838">
                  <c:v>0.28600999999999999</c:v>
                </c:pt>
                <c:pt idx="10839">
                  <c:v>0.28605000000000003</c:v>
                </c:pt>
                <c:pt idx="10840">
                  <c:v>0.28606999999999999</c:v>
                </c:pt>
                <c:pt idx="10841">
                  <c:v>0.28610000000000002</c:v>
                </c:pt>
                <c:pt idx="10842">
                  <c:v>0.28611999999999999</c:v>
                </c:pt>
                <c:pt idx="10843">
                  <c:v>0.28616000000000003</c:v>
                </c:pt>
                <c:pt idx="10844">
                  <c:v>0.28619</c:v>
                </c:pt>
                <c:pt idx="10845">
                  <c:v>0.28621000000000002</c:v>
                </c:pt>
                <c:pt idx="10846">
                  <c:v>0.28623999999999999</c:v>
                </c:pt>
                <c:pt idx="10847">
                  <c:v>0.28627000000000002</c:v>
                </c:pt>
                <c:pt idx="10848">
                  <c:v>0.28628999999999999</c:v>
                </c:pt>
                <c:pt idx="10849">
                  <c:v>0.28632000000000002</c:v>
                </c:pt>
                <c:pt idx="10850">
                  <c:v>0.28634999999999999</c:v>
                </c:pt>
                <c:pt idx="10851">
                  <c:v>0.28638000000000002</c:v>
                </c:pt>
                <c:pt idx="10852">
                  <c:v>0.28639999999999999</c:v>
                </c:pt>
                <c:pt idx="10853">
                  <c:v>0.28643000000000002</c:v>
                </c:pt>
                <c:pt idx="10854">
                  <c:v>0.28645999999999999</c:v>
                </c:pt>
                <c:pt idx="10855">
                  <c:v>0.28648000000000001</c:v>
                </c:pt>
                <c:pt idx="10856">
                  <c:v>0.28650999999999999</c:v>
                </c:pt>
                <c:pt idx="10857">
                  <c:v>0.28655000000000003</c:v>
                </c:pt>
                <c:pt idx="10858">
                  <c:v>0.28658</c:v>
                </c:pt>
                <c:pt idx="10859">
                  <c:v>0.28660000000000002</c:v>
                </c:pt>
                <c:pt idx="10860">
                  <c:v>0.28661999999999999</c:v>
                </c:pt>
                <c:pt idx="10861">
                  <c:v>0.28666000000000003</c:v>
                </c:pt>
                <c:pt idx="10862">
                  <c:v>0.28667999999999999</c:v>
                </c:pt>
                <c:pt idx="10863">
                  <c:v>0.28671000000000002</c:v>
                </c:pt>
                <c:pt idx="10864">
                  <c:v>0.28673999999999999</c:v>
                </c:pt>
                <c:pt idx="10865">
                  <c:v>0.28677000000000002</c:v>
                </c:pt>
                <c:pt idx="10866">
                  <c:v>0.28678999999999999</c:v>
                </c:pt>
                <c:pt idx="10867">
                  <c:v>0.28682000000000002</c:v>
                </c:pt>
                <c:pt idx="10868">
                  <c:v>0.28684999999999999</c:v>
                </c:pt>
                <c:pt idx="10869">
                  <c:v>0.28687000000000001</c:v>
                </c:pt>
                <c:pt idx="10870">
                  <c:v>0.28689999999999999</c:v>
                </c:pt>
                <c:pt idx="10871">
                  <c:v>0.28693000000000002</c:v>
                </c:pt>
                <c:pt idx="10872">
                  <c:v>0.28697</c:v>
                </c:pt>
                <c:pt idx="10873">
                  <c:v>0.28699000000000002</c:v>
                </c:pt>
                <c:pt idx="10874">
                  <c:v>0.28700999999999999</c:v>
                </c:pt>
                <c:pt idx="10875">
                  <c:v>0.28705000000000003</c:v>
                </c:pt>
                <c:pt idx="10876">
                  <c:v>0.28706999999999999</c:v>
                </c:pt>
                <c:pt idx="10877">
                  <c:v>0.28710000000000002</c:v>
                </c:pt>
                <c:pt idx="10878">
                  <c:v>0.28713</c:v>
                </c:pt>
                <c:pt idx="10879">
                  <c:v>0.28716000000000003</c:v>
                </c:pt>
                <c:pt idx="10880">
                  <c:v>0.28719</c:v>
                </c:pt>
                <c:pt idx="10881">
                  <c:v>0.28721000000000002</c:v>
                </c:pt>
                <c:pt idx="10882">
                  <c:v>0.28724</c:v>
                </c:pt>
                <c:pt idx="10883">
                  <c:v>0.28726000000000002</c:v>
                </c:pt>
                <c:pt idx="10884">
                  <c:v>0.28728999999999999</c:v>
                </c:pt>
                <c:pt idx="10885">
                  <c:v>0.28732000000000002</c:v>
                </c:pt>
                <c:pt idx="10886">
                  <c:v>0.28736</c:v>
                </c:pt>
                <c:pt idx="10887">
                  <c:v>0.28738000000000002</c:v>
                </c:pt>
                <c:pt idx="10888">
                  <c:v>0.28739999999999999</c:v>
                </c:pt>
                <c:pt idx="10889">
                  <c:v>0.28743000000000002</c:v>
                </c:pt>
                <c:pt idx="10890">
                  <c:v>0.28745999999999999</c:v>
                </c:pt>
                <c:pt idx="10891">
                  <c:v>0.28749000000000002</c:v>
                </c:pt>
                <c:pt idx="10892">
                  <c:v>0.28750999999999999</c:v>
                </c:pt>
                <c:pt idx="10893">
                  <c:v>0.28754999999999997</c:v>
                </c:pt>
                <c:pt idx="10894">
                  <c:v>0.28758</c:v>
                </c:pt>
                <c:pt idx="10895">
                  <c:v>0.28760000000000002</c:v>
                </c:pt>
                <c:pt idx="10896">
                  <c:v>0.28763</c:v>
                </c:pt>
                <c:pt idx="10897">
                  <c:v>0.28766000000000003</c:v>
                </c:pt>
                <c:pt idx="10898">
                  <c:v>0.28767999999999999</c:v>
                </c:pt>
                <c:pt idx="10899">
                  <c:v>0.28771000000000002</c:v>
                </c:pt>
                <c:pt idx="10900">
                  <c:v>0.28774</c:v>
                </c:pt>
                <c:pt idx="10901">
                  <c:v>0.28777000000000003</c:v>
                </c:pt>
                <c:pt idx="10902">
                  <c:v>0.28778999999999999</c:v>
                </c:pt>
                <c:pt idx="10903">
                  <c:v>0.28782000000000002</c:v>
                </c:pt>
                <c:pt idx="10904">
                  <c:v>0.28784999999999999</c:v>
                </c:pt>
                <c:pt idx="10905">
                  <c:v>0.28787000000000001</c:v>
                </c:pt>
                <c:pt idx="10906">
                  <c:v>0.28789999999999999</c:v>
                </c:pt>
                <c:pt idx="10907">
                  <c:v>0.28793999999999997</c:v>
                </c:pt>
                <c:pt idx="10908">
                  <c:v>0.28797</c:v>
                </c:pt>
                <c:pt idx="10909">
                  <c:v>0.28799000000000002</c:v>
                </c:pt>
                <c:pt idx="10910">
                  <c:v>0.28800999999999999</c:v>
                </c:pt>
                <c:pt idx="10911">
                  <c:v>0.28804999999999997</c:v>
                </c:pt>
                <c:pt idx="10912">
                  <c:v>0.28806999999999999</c:v>
                </c:pt>
                <c:pt idx="10913">
                  <c:v>0.28810000000000002</c:v>
                </c:pt>
                <c:pt idx="10914">
                  <c:v>0.28813</c:v>
                </c:pt>
                <c:pt idx="10915">
                  <c:v>0.28816000000000003</c:v>
                </c:pt>
                <c:pt idx="10916">
                  <c:v>0.28817999999999999</c:v>
                </c:pt>
                <c:pt idx="10917">
                  <c:v>0.28821000000000002</c:v>
                </c:pt>
                <c:pt idx="10918">
                  <c:v>0.28824</c:v>
                </c:pt>
                <c:pt idx="10919">
                  <c:v>0.28826000000000002</c:v>
                </c:pt>
                <c:pt idx="10920">
                  <c:v>0.28828999999999999</c:v>
                </c:pt>
                <c:pt idx="10921">
                  <c:v>0.28832000000000002</c:v>
                </c:pt>
                <c:pt idx="10922">
                  <c:v>0.28836000000000001</c:v>
                </c:pt>
                <c:pt idx="10923">
                  <c:v>0.28838000000000003</c:v>
                </c:pt>
                <c:pt idx="10924">
                  <c:v>0.28839999999999999</c:v>
                </c:pt>
                <c:pt idx="10925">
                  <c:v>0.28843999999999997</c:v>
                </c:pt>
                <c:pt idx="10926">
                  <c:v>0.28845999999999999</c:v>
                </c:pt>
                <c:pt idx="10927">
                  <c:v>0.28849000000000002</c:v>
                </c:pt>
                <c:pt idx="10928">
                  <c:v>0.28850999999999999</c:v>
                </c:pt>
                <c:pt idx="10929">
                  <c:v>0.28854999999999997</c:v>
                </c:pt>
                <c:pt idx="10930">
                  <c:v>0.28856999999999999</c:v>
                </c:pt>
                <c:pt idx="10931">
                  <c:v>0.28859000000000001</c:v>
                </c:pt>
                <c:pt idx="10932">
                  <c:v>0.28863</c:v>
                </c:pt>
                <c:pt idx="10933">
                  <c:v>0.28865000000000002</c:v>
                </c:pt>
                <c:pt idx="10934">
                  <c:v>0.28867999999999999</c:v>
                </c:pt>
                <c:pt idx="10935">
                  <c:v>0.28871000000000002</c:v>
                </c:pt>
                <c:pt idx="10936">
                  <c:v>0.28874</c:v>
                </c:pt>
                <c:pt idx="10937">
                  <c:v>0.28877000000000003</c:v>
                </c:pt>
                <c:pt idx="10938">
                  <c:v>0.28878999999999999</c:v>
                </c:pt>
                <c:pt idx="10939">
                  <c:v>0.28882000000000002</c:v>
                </c:pt>
                <c:pt idx="10940">
                  <c:v>0.28885</c:v>
                </c:pt>
                <c:pt idx="10941">
                  <c:v>0.28888000000000003</c:v>
                </c:pt>
                <c:pt idx="10942">
                  <c:v>0.28889999999999999</c:v>
                </c:pt>
                <c:pt idx="10943">
                  <c:v>0.28893999999999997</c:v>
                </c:pt>
                <c:pt idx="10944">
                  <c:v>0.28897</c:v>
                </c:pt>
                <c:pt idx="10945">
                  <c:v>0.28898000000000001</c:v>
                </c:pt>
                <c:pt idx="10946">
                  <c:v>0.28900999999999999</c:v>
                </c:pt>
                <c:pt idx="10947">
                  <c:v>0.28904999999999997</c:v>
                </c:pt>
                <c:pt idx="10948">
                  <c:v>0.28906999999999999</c:v>
                </c:pt>
                <c:pt idx="10949">
                  <c:v>0.28910000000000002</c:v>
                </c:pt>
                <c:pt idx="10950">
                  <c:v>0.28913</c:v>
                </c:pt>
                <c:pt idx="10951">
                  <c:v>0.28915999999999997</c:v>
                </c:pt>
                <c:pt idx="10952">
                  <c:v>0.28917999999999999</c:v>
                </c:pt>
                <c:pt idx="10953">
                  <c:v>0.28921000000000002</c:v>
                </c:pt>
                <c:pt idx="10954">
                  <c:v>0.28924</c:v>
                </c:pt>
                <c:pt idx="10955">
                  <c:v>0.28926000000000002</c:v>
                </c:pt>
                <c:pt idx="10956">
                  <c:v>0.28928999999999999</c:v>
                </c:pt>
                <c:pt idx="10957">
                  <c:v>0.28932000000000002</c:v>
                </c:pt>
                <c:pt idx="10958">
                  <c:v>0.28935</c:v>
                </c:pt>
                <c:pt idx="10959">
                  <c:v>0.28938000000000003</c:v>
                </c:pt>
                <c:pt idx="10960">
                  <c:v>0.28939999999999999</c:v>
                </c:pt>
                <c:pt idx="10961">
                  <c:v>0.28943999999999998</c:v>
                </c:pt>
                <c:pt idx="10962">
                  <c:v>0.28946</c:v>
                </c:pt>
                <c:pt idx="10963">
                  <c:v>0.28949000000000003</c:v>
                </c:pt>
                <c:pt idx="10964">
                  <c:v>0.28952</c:v>
                </c:pt>
                <c:pt idx="10965">
                  <c:v>0.28954999999999997</c:v>
                </c:pt>
                <c:pt idx="10966">
                  <c:v>0.28956999999999999</c:v>
                </c:pt>
                <c:pt idx="10967">
                  <c:v>0.28959000000000001</c:v>
                </c:pt>
                <c:pt idx="10968">
                  <c:v>0.28963</c:v>
                </c:pt>
                <c:pt idx="10969">
                  <c:v>0.28965000000000002</c:v>
                </c:pt>
                <c:pt idx="10970">
                  <c:v>0.28967999999999999</c:v>
                </c:pt>
                <c:pt idx="10971">
                  <c:v>0.28971000000000002</c:v>
                </c:pt>
                <c:pt idx="10972">
                  <c:v>0.28974</c:v>
                </c:pt>
                <c:pt idx="10973">
                  <c:v>0.28977000000000003</c:v>
                </c:pt>
                <c:pt idx="10974">
                  <c:v>0.28978999999999999</c:v>
                </c:pt>
                <c:pt idx="10975">
                  <c:v>0.28982999999999998</c:v>
                </c:pt>
                <c:pt idx="10976">
                  <c:v>0.28985</c:v>
                </c:pt>
                <c:pt idx="10977">
                  <c:v>0.28988000000000003</c:v>
                </c:pt>
                <c:pt idx="10978">
                  <c:v>0.28989999999999999</c:v>
                </c:pt>
                <c:pt idx="10979">
                  <c:v>0.28993999999999998</c:v>
                </c:pt>
                <c:pt idx="10980">
                  <c:v>0.28996</c:v>
                </c:pt>
                <c:pt idx="10981">
                  <c:v>0.28998000000000002</c:v>
                </c:pt>
                <c:pt idx="10982">
                  <c:v>0.29002</c:v>
                </c:pt>
                <c:pt idx="10983">
                  <c:v>0.29004000000000002</c:v>
                </c:pt>
                <c:pt idx="10984">
                  <c:v>0.29006999999999999</c:v>
                </c:pt>
                <c:pt idx="10985">
                  <c:v>0.29010000000000002</c:v>
                </c:pt>
                <c:pt idx="10986">
                  <c:v>0.29013</c:v>
                </c:pt>
                <c:pt idx="10987">
                  <c:v>0.29015999999999997</c:v>
                </c:pt>
                <c:pt idx="10988">
                  <c:v>0.29017999999999999</c:v>
                </c:pt>
                <c:pt idx="10989">
                  <c:v>0.29021000000000002</c:v>
                </c:pt>
                <c:pt idx="10990">
                  <c:v>0.29024</c:v>
                </c:pt>
                <c:pt idx="10991">
                  <c:v>0.29026000000000002</c:v>
                </c:pt>
                <c:pt idx="10992">
                  <c:v>0.29028999999999999</c:v>
                </c:pt>
                <c:pt idx="10993">
                  <c:v>0.29032999999999998</c:v>
                </c:pt>
                <c:pt idx="10994">
                  <c:v>0.29035</c:v>
                </c:pt>
                <c:pt idx="10995">
                  <c:v>0.29037000000000002</c:v>
                </c:pt>
                <c:pt idx="10996">
                  <c:v>0.29041</c:v>
                </c:pt>
                <c:pt idx="10997">
                  <c:v>0.29043000000000002</c:v>
                </c:pt>
                <c:pt idx="10998">
                  <c:v>0.29046</c:v>
                </c:pt>
                <c:pt idx="10999">
                  <c:v>0.29048000000000002</c:v>
                </c:pt>
                <c:pt idx="11000">
                  <c:v>0.29052</c:v>
                </c:pt>
                <c:pt idx="11001">
                  <c:v>0.29054999999999997</c:v>
                </c:pt>
                <c:pt idx="11002">
                  <c:v>0.29056999999999999</c:v>
                </c:pt>
                <c:pt idx="11003">
                  <c:v>0.29060000000000002</c:v>
                </c:pt>
                <c:pt idx="11004">
                  <c:v>0.29063</c:v>
                </c:pt>
                <c:pt idx="11005">
                  <c:v>0.29065000000000002</c:v>
                </c:pt>
                <c:pt idx="11006">
                  <c:v>0.29067999999999999</c:v>
                </c:pt>
                <c:pt idx="11007">
                  <c:v>0.29071000000000002</c:v>
                </c:pt>
                <c:pt idx="11008">
                  <c:v>0.29074</c:v>
                </c:pt>
                <c:pt idx="11009">
                  <c:v>0.29076000000000002</c:v>
                </c:pt>
                <c:pt idx="11010">
                  <c:v>0.29078999999999999</c:v>
                </c:pt>
                <c:pt idx="11011">
                  <c:v>0.29082000000000002</c:v>
                </c:pt>
                <c:pt idx="11012">
                  <c:v>0.29085</c:v>
                </c:pt>
                <c:pt idx="11013">
                  <c:v>0.29087000000000002</c:v>
                </c:pt>
                <c:pt idx="11014">
                  <c:v>0.29091</c:v>
                </c:pt>
                <c:pt idx="11015">
                  <c:v>0.29093999999999998</c:v>
                </c:pt>
                <c:pt idx="11016">
                  <c:v>0.29096</c:v>
                </c:pt>
                <c:pt idx="11017">
                  <c:v>0.29098000000000002</c:v>
                </c:pt>
                <c:pt idx="11018">
                  <c:v>0.29102</c:v>
                </c:pt>
                <c:pt idx="11019">
                  <c:v>0.29104000000000002</c:v>
                </c:pt>
                <c:pt idx="11020">
                  <c:v>0.29107</c:v>
                </c:pt>
                <c:pt idx="11021">
                  <c:v>0.29110000000000003</c:v>
                </c:pt>
                <c:pt idx="11022">
                  <c:v>0.29113</c:v>
                </c:pt>
                <c:pt idx="11023">
                  <c:v>0.29115999999999997</c:v>
                </c:pt>
                <c:pt idx="11024">
                  <c:v>0.29117999999999999</c:v>
                </c:pt>
                <c:pt idx="11025">
                  <c:v>0.29121000000000002</c:v>
                </c:pt>
                <c:pt idx="11026">
                  <c:v>0.29122999999999999</c:v>
                </c:pt>
                <c:pt idx="11027">
                  <c:v>0.29126000000000002</c:v>
                </c:pt>
                <c:pt idx="11028">
                  <c:v>0.29128999999999999</c:v>
                </c:pt>
                <c:pt idx="11029">
                  <c:v>0.29132999999999998</c:v>
                </c:pt>
                <c:pt idx="11030">
                  <c:v>0.29135</c:v>
                </c:pt>
                <c:pt idx="11031">
                  <c:v>0.29137000000000002</c:v>
                </c:pt>
                <c:pt idx="11032">
                  <c:v>0.29141</c:v>
                </c:pt>
                <c:pt idx="11033">
                  <c:v>0.29143000000000002</c:v>
                </c:pt>
                <c:pt idx="11034">
                  <c:v>0.29146</c:v>
                </c:pt>
                <c:pt idx="11035">
                  <c:v>0.29148000000000002</c:v>
                </c:pt>
                <c:pt idx="11036">
                  <c:v>0.29152</c:v>
                </c:pt>
                <c:pt idx="11037">
                  <c:v>0.29154999999999998</c:v>
                </c:pt>
                <c:pt idx="11038">
                  <c:v>0.29157</c:v>
                </c:pt>
                <c:pt idx="11039">
                  <c:v>0.29160000000000003</c:v>
                </c:pt>
                <c:pt idx="11040">
                  <c:v>0.29163</c:v>
                </c:pt>
                <c:pt idx="11041">
                  <c:v>0.29165000000000002</c:v>
                </c:pt>
                <c:pt idx="11042">
                  <c:v>0.29167999999999999</c:v>
                </c:pt>
                <c:pt idx="11043">
                  <c:v>0.29171999999999998</c:v>
                </c:pt>
                <c:pt idx="11044">
                  <c:v>0.29174</c:v>
                </c:pt>
                <c:pt idx="11045">
                  <c:v>0.29176000000000002</c:v>
                </c:pt>
                <c:pt idx="11046">
                  <c:v>0.29178999999999999</c:v>
                </c:pt>
                <c:pt idx="11047">
                  <c:v>0.29182000000000002</c:v>
                </c:pt>
                <c:pt idx="11048">
                  <c:v>0.29185</c:v>
                </c:pt>
                <c:pt idx="11049">
                  <c:v>0.29187000000000002</c:v>
                </c:pt>
                <c:pt idx="11050">
                  <c:v>0.29191</c:v>
                </c:pt>
                <c:pt idx="11051">
                  <c:v>0.29193999999999998</c:v>
                </c:pt>
                <c:pt idx="11052">
                  <c:v>0.29196</c:v>
                </c:pt>
                <c:pt idx="11053">
                  <c:v>0.29199000000000003</c:v>
                </c:pt>
                <c:pt idx="11054">
                  <c:v>0.29202</c:v>
                </c:pt>
                <c:pt idx="11055">
                  <c:v>0.29204000000000002</c:v>
                </c:pt>
                <c:pt idx="11056">
                  <c:v>0.29207</c:v>
                </c:pt>
                <c:pt idx="11057">
                  <c:v>0.29210000000000003</c:v>
                </c:pt>
                <c:pt idx="11058">
                  <c:v>0.29213</c:v>
                </c:pt>
                <c:pt idx="11059">
                  <c:v>0.29215000000000002</c:v>
                </c:pt>
                <c:pt idx="11060">
                  <c:v>0.29218</c:v>
                </c:pt>
                <c:pt idx="11061">
                  <c:v>0.29221000000000003</c:v>
                </c:pt>
                <c:pt idx="11062">
                  <c:v>0.29224</c:v>
                </c:pt>
                <c:pt idx="11063">
                  <c:v>0.29226000000000002</c:v>
                </c:pt>
                <c:pt idx="11064">
                  <c:v>0.29228999999999999</c:v>
                </c:pt>
                <c:pt idx="11065">
                  <c:v>0.29232999999999998</c:v>
                </c:pt>
                <c:pt idx="11066">
                  <c:v>0.29235</c:v>
                </c:pt>
                <c:pt idx="11067">
                  <c:v>0.29237000000000002</c:v>
                </c:pt>
                <c:pt idx="11068">
                  <c:v>0.29241</c:v>
                </c:pt>
                <c:pt idx="11069">
                  <c:v>0.29243000000000002</c:v>
                </c:pt>
                <c:pt idx="11070">
                  <c:v>0.29246</c:v>
                </c:pt>
                <c:pt idx="11071">
                  <c:v>0.29249000000000003</c:v>
                </c:pt>
                <c:pt idx="11072">
                  <c:v>0.29252</c:v>
                </c:pt>
                <c:pt idx="11073">
                  <c:v>0.29254999999999998</c:v>
                </c:pt>
                <c:pt idx="11074">
                  <c:v>0.29257</c:v>
                </c:pt>
                <c:pt idx="11075">
                  <c:v>0.29260000000000003</c:v>
                </c:pt>
                <c:pt idx="11076">
                  <c:v>0.29263</c:v>
                </c:pt>
                <c:pt idx="11077">
                  <c:v>0.29265000000000002</c:v>
                </c:pt>
                <c:pt idx="11078">
                  <c:v>0.29268</c:v>
                </c:pt>
                <c:pt idx="11079">
                  <c:v>0.29271999999999998</c:v>
                </c:pt>
                <c:pt idx="11080">
                  <c:v>0.29274</c:v>
                </c:pt>
                <c:pt idx="11081">
                  <c:v>0.29276000000000002</c:v>
                </c:pt>
                <c:pt idx="11082">
                  <c:v>0.2928</c:v>
                </c:pt>
                <c:pt idx="11083">
                  <c:v>0.29282000000000002</c:v>
                </c:pt>
                <c:pt idx="11084">
                  <c:v>0.29285</c:v>
                </c:pt>
                <c:pt idx="11085">
                  <c:v>0.29287000000000002</c:v>
                </c:pt>
                <c:pt idx="11086">
                  <c:v>0.29291</c:v>
                </c:pt>
                <c:pt idx="11087">
                  <c:v>0.29293999999999998</c:v>
                </c:pt>
                <c:pt idx="11088">
                  <c:v>0.29296</c:v>
                </c:pt>
                <c:pt idx="11089">
                  <c:v>0.29298999999999997</c:v>
                </c:pt>
                <c:pt idx="11090">
                  <c:v>0.29300999999999999</c:v>
                </c:pt>
                <c:pt idx="11091">
                  <c:v>0.29304000000000002</c:v>
                </c:pt>
                <c:pt idx="11092">
                  <c:v>0.29307</c:v>
                </c:pt>
                <c:pt idx="11093">
                  <c:v>0.29310999999999998</c:v>
                </c:pt>
                <c:pt idx="11094">
                  <c:v>0.29313</c:v>
                </c:pt>
                <c:pt idx="11095">
                  <c:v>0.29315000000000002</c:v>
                </c:pt>
                <c:pt idx="11096">
                  <c:v>0.29318</c:v>
                </c:pt>
                <c:pt idx="11097">
                  <c:v>0.29321000000000003</c:v>
                </c:pt>
                <c:pt idx="11098">
                  <c:v>0.29324</c:v>
                </c:pt>
                <c:pt idx="11099">
                  <c:v>0.29326000000000002</c:v>
                </c:pt>
                <c:pt idx="11100">
                  <c:v>0.29330000000000001</c:v>
                </c:pt>
                <c:pt idx="11101">
                  <c:v>0.29332999999999998</c:v>
                </c:pt>
                <c:pt idx="11102">
                  <c:v>0.29335</c:v>
                </c:pt>
                <c:pt idx="11103">
                  <c:v>0.29337999999999997</c:v>
                </c:pt>
                <c:pt idx="11104">
                  <c:v>0.29341</c:v>
                </c:pt>
                <c:pt idx="11105">
                  <c:v>0.29343000000000002</c:v>
                </c:pt>
                <c:pt idx="11106">
                  <c:v>0.29346</c:v>
                </c:pt>
                <c:pt idx="11107">
                  <c:v>0.29348999999999997</c:v>
                </c:pt>
                <c:pt idx="11108">
                  <c:v>0.29352</c:v>
                </c:pt>
                <c:pt idx="11109">
                  <c:v>0.29354000000000002</c:v>
                </c:pt>
                <c:pt idx="11110">
                  <c:v>0.29357</c:v>
                </c:pt>
                <c:pt idx="11111">
                  <c:v>0.29360000000000003</c:v>
                </c:pt>
                <c:pt idx="11112">
                  <c:v>0.29363</c:v>
                </c:pt>
                <c:pt idx="11113">
                  <c:v>0.29365000000000002</c:v>
                </c:pt>
                <c:pt idx="11114">
                  <c:v>0.29368</c:v>
                </c:pt>
                <c:pt idx="11115">
                  <c:v>0.29371999999999998</c:v>
                </c:pt>
                <c:pt idx="11116">
                  <c:v>0.29374</c:v>
                </c:pt>
                <c:pt idx="11117">
                  <c:v>0.29376000000000002</c:v>
                </c:pt>
                <c:pt idx="11118">
                  <c:v>0.29380000000000001</c:v>
                </c:pt>
                <c:pt idx="11119">
                  <c:v>0.29382000000000003</c:v>
                </c:pt>
                <c:pt idx="11120">
                  <c:v>0.29385</c:v>
                </c:pt>
                <c:pt idx="11121">
                  <c:v>0.29387999999999997</c:v>
                </c:pt>
                <c:pt idx="11122">
                  <c:v>0.29391</c:v>
                </c:pt>
                <c:pt idx="11123">
                  <c:v>0.29393000000000002</c:v>
                </c:pt>
                <c:pt idx="11124">
                  <c:v>0.29396</c:v>
                </c:pt>
                <c:pt idx="11125">
                  <c:v>0.29398999999999997</c:v>
                </c:pt>
                <c:pt idx="11126">
                  <c:v>0.29402</c:v>
                </c:pt>
                <c:pt idx="11127">
                  <c:v>0.29404000000000002</c:v>
                </c:pt>
                <c:pt idx="11128">
                  <c:v>0.29407</c:v>
                </c:pt>
                <c:pt idx="11129">
                  <c:v>0.29410999999999998</c:v>
                </c:pt>
                <c:pt idx="11130">
                  <c:v>0.29413</c:v>
                </c:pt>
                <c:pt idx="11131">
                  <c:v>0.29415000000000002</c:v>
                </c:pt>
                <c:pt idx="11132">
                  <c:v>0.29419000000000001</c:v>
                </c:pt>
                <c:pt idx="11133">
                  <c:v>0.29421000000000003</c:v>
                </c:pt>
                <c:pt idx="11134">
                  <c:v>0.29424</c:v>
                </c:pt>
                <c:pt idx="11135">
                  <c:v>0.29426000000000002</c:v>
                </c:pt>
                <c:pt idx="11136">
                  <c:v>0.29430000000000001</c:v>
                </c:pt>
                <c:pt idx="11137">
                  <c:v>0.29432999999999998</c:v>
                </c:pt>
                <c:pt idx="11138">
                  <c:v>0.29433999999999999</c:v>
                </c:pt>
                <c:pt idx="11139">
                  <c:v>0.29437999999999998</c:v>
                </c:pt>
                <c:pt idx="11140">
                  <c:v>0.2944</c:v>
                </c:pt>
                <c:pt idx="11141">
                  <c:v>0.29443000000000003</c:v>
                </c:pt>
                <c:pt idx="11142">
                  <c:v>0.29446</c:v>
                </c:pt>
                <c:pt idx="11143">
                  <c:v>0.29448999999999997</c:v>
                </c:pt>
                <c:pt idx="11144">
                  <c:v>0.29452</c:v>
                </c:pt>
                <c:pt idx="11145">
                  <c:v>0.29454000000000002</c:v>
                </c:pt>
                <c:pt idx="11146">
                  <c:v>0.29457</c:v>
                </c:pt>
                <c:pt idx="11147">
                  <c:v>0.29459999999999997</c:v>
                </c:pt>
                <c:pt idx="11148">
                  <c:v>0.29463</c:v>
                </c:pt>
                <c:pt idx="11149">
                  <c:v>0.29465000000000002</c:v>
                </c:pt>
                <c:pt idx="11150">
                  <c:v>0.29469000000000001</c:v>
                </c:pt>
                <c:pt idx="11151">
                  <c:v>0.29471999999999998</c:v>
                </c:pt>
                <c:pt idx="11152">
                  <c:v>0.29474</c:v>
                </c:pt>
                <c:pt idx="11153">
                  <c:v>0.29476000000000002</c:v>
                </c:pt>
                <c:pt idx="11154">
                  <c:v>0.29480000000000001</c:v>
                </c:pt>
                <c:pt idx="11155">
                  <c:v>0.29482000000000003</c:v>
                </c:pt>
                <c:pt idx="11156">
                  <c:v>0.29485</c:v>
                </c:pt>
                <c:pt idx="11157">
                  <c:v>0.29487999999999998</c:v>
                </c:pt>
                <c:pt idx="11158">
                  <c:v>0.29491000000000001</c:v>
                </c:pt>
                <c:pt idx="11159">
                  <c:v>0.29493000000000003</c:v>
                </c:pt>
                <c:pt idx="11160">
                  <c:v>0.29496</c:v>
                </c:pt>
                <c:pt idx="11161">
                  <c:v>0.29498999999999997</c:v>
                </c:pt>
                <c:pt idx="11162">
                  <c:v>0.29500999999999999</c:v>
                </c:pt>
                <c:pt idx="11163">
                  <c:v>0.29504000000000002</c:v>
                </c:pt>
                <c:pt idx="11164">
                  <c:v>0.29507</c:v>
                </c:pt>
                <c:pt idx="11165">
                  <c:v>0.29509999999999997</c:v>
                </c:pt>
                <c:pt idx="11166">
                  <c:v>0.29513</c:v>
                </c:pt>
                <c:pt idx="11167">
                  <c:v>0.29515000000000002</c:v>
                </c:pt>
                <c:pt idx="11168">
                  <c:v>0.29519000000000001</c:v>
                </c:pt>
                <c:pt idx="11169">
                  <c:v>0.29520999999999997</c:v>
                </c:pt>
                <c:pt idx="11170">
                  <c:v>0.29524</c:v>
                </c:pt>
                <c:pt idx="11171">
                  <c:v>0.29526000000000002</c:v>
                </c:pt>
                <c:pt idx="11172">
                  <c:v>0.29530000000000001</c:v>
                </c:pt>
                <c:pt idx="11173">
                  <c:v>0.29532000000000003</c:v>
                </c:pt>
                <c:pt idx="11174">
                  <c:v>0.29535</c:v>
                </c:pt>
                <c:pt idx="11175">
                  <c:v>0.29537999999999998</c:v>
                </c:pt>
                <c:pt idx="11176">
                  <c:v>0.2954</c:v>
                </c:pt>
                <c:pt idx="11177">
                  <c:v>0.29543000000000003</c:v>
                </c:pt>
                <c:pt idx="11178">
                  <c:v>0.29546</c:v>
                </c:pt>
                <c:pt idx="11179">
                  <c:v>0.29549999999999998</c:v>
                </c:pt>
                <c:pt idx="11180">
                  <c:v>0.29552</c:v>
                </c:pt>
                <c:pt idx="11181">
                  <c:v>0.29554000000000002</c:v>
                </c:pt>
                <c:pt idx="11182">
                  <c:v>0.29558000000000001</c:v>
                </c:pt>
                <c:pt idx="11183">
                  <c:v>0.29559999999999997</c:v>
                </c:pt>
                <c:pt idx="11184">
                  <c:v>0.29561999999999999</c:v>
                </c:pt>
                <c:pt idx="11185">
                  <c:v>0.29565000000000002</c:v>
                </c:pt>
                <c:pt idx="11186">
                  <c:v>0.29569000000000001</c:v>
                </c:pt>
                <c:pt idx="11187">
                  <c:v>0.29570999999999997</c:v>
                </c:pt>
                <c:pt idx="11188">
                  <c:v>0.29572999999999999</c:v>
                </c:pt>
                <c:pt idx="11189">
                  <c:v>0.29576999999999998</c:v>
                </c:pt>
                <c:pt idx="11190">
                  <c:v>0.29579</c:v>
                </c:pt>
                <c:pt idx="11191">
                  <c:v>0.29582000000000003</c:v>
                </c:pt>
                <c:pt idx="11192">
                  <c:v>0.29585</c:v>
                </c:pt>
                <c:pt idx="11193">
                  <c:v>0.29587999999999998</c:v>
                </c:pt>
                <c:pt idx="11194">
                  <c:v>0.29591000000000001</c:v>
                </c:pt>
                <c:pt idx="11195">
                  <c:v>0.29593000000000003</c:v>
                </c:pt>
                <c:pt idx="11196">
                  <c:v>0.29596</c:v>
                </c:pt>
                <c:pt idx="11197">
                  <c:v>0.29598999999999998</c:v>
                </c:pt>
                <c:pt idx="11198">
                  <c:v>0.29601</c:v>
                </c:pt>
                <c:pt idx="11199">
                  <c:v>0.29604000000000003</c:v>
                </c:pt>
                <c:pt idx="11200">
                  <c:v>0.29608000000000001</c:v>
                </c:pt>
                <c:pt idx="11201">
                  <c:v>0.29610999999999998</c:v>
                </c:pt>
                <c:pt idx="11202">
                  <c:v>0.29613</c:v>
                </c:pt>
                <c:pt idx="11203">
                  <c:v>0.29615000000000002</c:v>
                </c:pt>
                <c:pt idx="11204">
                  <c:v>0.29618</c:v>
                </c:pt>
                <c:pt idx="11205">
                  <c:v>0.29620999999999997</c:v>
                </c:pt>
                <c:pt idx="11206">
                  <c:v>0.29624</c:v>
                </c:pt>
                <c:pt idx="11207">
                  <c:v>0.29626999999999998</c:v>
                </c:pt>
                <c:pt idx="11208">
                  <c:v>0.29630000000000001</c:v>
                </c:pt>
                <c:pt idx="11209">
                  <c:v>0.29631999999999997</c:v>
                </c:pt>
                <c:pt idx="11210">
                  <c:v>0.29635</c:v>
                </c:pt>
                <c:pt idx="11211">
                  <c:v>0.29637999999999998</c:v>
                </c:pt>
                <c:pt idx="11212">
                  <c:v>0.2964</c:v>
                </c:pt>
                <c:pt idx="11213">
                  <c:v>0.29643000000000003</c:v>
                </c:pt>
                <c:pt idx="11214">
                  <c:v>0.29646</c:v>
                </c:pt>
                <c:pt idx="11215">
                  <c:v>0.29649999999999999</c:v>
                </c:pt>
                <c:pt idx="11216">
                  <c:v>0.29652000000000001</c:v>
                </c:pt>
                <c:pt idx="11217">
                  <c:v>0.29654000000000003</c:v>
                </c:pt>
                <c:pt idx="11218">
                  <c:v>0.29658000000000001</c:v>
                </c:pt>
                <c:pt idx="11219">
                  <c:v>0.29659999999999997</c:v>
                </c:pt>
                <c:pt idx="11220">
                  <c:v>0.29661999999999999</c:v>
                </c:pt>
                <c:pt idx="11221">
                  <c:v>0.29665000000000002</c:v>
                </c:pt>
                <c:pt idx="11222">
                  <c:v>0.29669000000000001</c:v>
                </c:pt>
                <c:pt idx="11223">
                  <c:v>0.29670999999999997</c:v>
                </c:pt>
                <c:pt idx="11224">
                  <c:v>0.29672999999999999</c:v>
                </c:pt>
                <c:pt idx="11225">
                  <c:v>0.29676999999999998</c:v>
                </c:pt>
                <c:pt idx="11226">
                  <c:v>0.29679</c:v>
                </c:pt>
                <c:pt idx="11227">
                  <c:v>0.29681999999999997</c:v>
                </c:pt>
                <c:pt idx="11228">
                  <c:v>0.29685</c:v>
                </c:pt>
                <c:pt idx="11229">
                  <c:v>0.29687999999999998</c:v>
                </c:pt>
                <c:pt idx="11230">
                  <c:v>0.29691000000000001</c:v>
                </c:pt>
                <c:pt idx="11231">
                  <c:v>0.29693000000000003</c:v>
                </c:pt>
                <c:pt idx="11232">
                  <c:v>0.29696</c:v>
                </c:pt>
                <c:pt idx="11233">
                  <c:v>0.29698999999999998</c:v>
                </c:pt>
                <c:pt idx="11234">
                  <c:v>0.29701</c:v>
                </c:pt>
                <c:pt idx="11235">
                  <c:v>0.29704000000000003</c:v>
                </c:pt>
                <c:pt idx="11236">
                  <c:v>0.29708000000000001</c:v>
                </c:pt>
                <c:pt idx="11237">
                  <c:v>0.29709999999999998</c:v>
                </c:pt>
                <c:pt idx="11238">
                  <c:v>0.29712</c:v>
                </c:pt>
                <c:pt idx="11239">
                  <c:v>0.29715999999999998</c:v>
                </c:pt>
                <c:pt idx="11240">
                  <c:v>0.29718</c:v>
                </c:pt>
                <c:pt idx="11241">
                  <c:v>0.29720999999999997</c:v>
                </c:pt>
                <c:pt idx="11242">
                  <c:v>0.29722999999999999</c:v>
                </c:pt>
                <c:pt idx="11243">
                  <c:v>0.29726999999999998</c:v>
                </c:pt>
                <c:pt idx="11244">
                  <c:v>0.29730000000000001</c:v>
                </c:pt>
                <c:pt idx="11245">
                  <c:v>0.29731999999999997</c:v>
                </c:pt>
                <c:pt idx="11246">
                  <c:v>0.29735</c:v>
                </c:pt>
                <c:pt idx="11247">
                  <c:v>0.29737999999999998</c:v>
                </c:pt>
                <c:pt idx="11248">
                  <c:v>0.2974</c:v>
                </c:pt>
                <c:pt idx="11249">
                  <c:v>0.29743000000000003</c:v>
                </c:pt>
                <c:pt idx="11250">
                  <c:v>0.29746</c:v>
                </c:pt>
                <c:pt idx="11251">
                  <c:v>0.29748999999999998</c:v>
                </c:pt>
                <c:pt idx="11252">
                  <c:v>0.29751</c:v>
                </c:pt>
                <c:pt idx="11253">
                  <c:v>0.29754000000000003</c:v>
                </c:pt>
                <c:pt idx="11254">
                  <c:v>0.29757</c:v>
                </c:pt>
                <c:pt idx="11255">
                  <c:v>0.29759999999999998</c:v>
                </c:pt>
                <c:pt idx="11256">
                  <c:v>0.29762</c:v>
                </c:pt>
                <c:pt idx="11257">
                  <c:v>0.29765999999999998</c:v>
                </c:pt>
                <c:pt idx="11258">
                  <c:v>0.29769000000000001</c:v>
                </c:pt>
                <c:pt idx="11259">
                  <c:v>0.29770999999999997</c:v>
                </c:pt>
                <c:pt idx="11260">
                  <c:v>0.29774</c:v>
                </c:pt>
                <c:pt idx="11261">
                  <c:v>0.29776999999999998</c:v>
                </c:pt>
                <c:pt idx="11262">
                  <c:v>0.29779</c:v>
                </c:pt>
                <c:pt idx="11263">
                  <c:v>0.29781999999999997</c:v>
                </c:pt>
                <c:pt idx="11264">
                  <c:v>0.29785</c:v>
                </c:pt>
                <c:pt idx="11265">
                  <c:v>0.29787999999999998</c:v>
                </c:pt>
                <c:pt idx="11266">
                  <c:v>0.29791000000000001</c:v>
                </c:pt>
                <c:pt idx="11267">
                  <c:v>0.29792999999999997</c:v>
                </c:pt>
                <c:pt idx="11268">
                  <c:v>0.29796</c:v>
                </c:pt>
                <c:pt idx="11269">
                  <c:v>0.29798999999999998</c:v>
                </c:pt>
                <c:pt idx="11270">
                  <c:v>0.29801</c:v>
                </c:pt>
                <c:pt idx="11271">
                  <c:v>0.29804000000000003</c:v>
                </c:pt>
                <c:pt idx="11272">
                  <c:v>0.29808000000000001</c:v>
                </c:pt>
                <c:pt idx="11273">
                  <c:v>0.29809999999999998</c:v>
                </c:pt>
                <c:pt idx="11274">
                  <c:v>0.29812</c:v>
                </c:pt>
                <c:pt idx="11275">
                  <c:v>0.29815999999999998</c:v>
                </c:pt>
                <c:pt idx="11276">
                  <c:v>0.29818</c:v>
                </c:pt>
                <c:pt idx="11277">
                  <c:v>0.29820999999999998</c:v>
                </c:pt>
                <c:pt idx="11278">
                  <c:v>0.29823</c:v>
                </c:pt>
                <c:pt idx="11279">
                  <c:v>0.29826999999999998</c:v>
                </c:pt>
                <c:pt idx="11280">
                  <c:v>0.29830000000000001</c:v>
                </c:pt>
                <c:pt idx="11281">
                  <c:v>0.29831999999999997</c:v>
                </c:pt>
                <c:pt idx="11282">
                  <c:v>0.29835</c:v>
                </c:pt>
                <c:pt idx="11283">
                  <c:v>0.29837999999999998</c:v>
                </c:pt>
                <c:pt idx="11284">
                  <c:v>0.2984</c:v>
                </c:pt>
                <c:pt idx="11285">
                  <c:v>0.29842999999999997</c:v>
                </c:pt>
                <c:pt idx="11286">
                  <c:v>0.29847000000000001</c:v>
                </c:pt>
                <c:pt idx="11287">
                  <c:v>0.29848999999999998</c:v>
                </c:pt>
                <c:pt idx="11288">
                  <c:v>0.29851</c:v>
                </c:pt>
                <c:pt idx="11289">
                  <c:v>0.29854999999999998</c:v>
                </c:pt>
                <c:pt idx="11290">
                  <c:v>0.29857</c:v>
                </c:pt>
                <c:pt idx="11291">
                  <c:v>0.29859999999999998</c:v>
                </c:pt>
                <c:pt idx="11292">
                  <c:v>0.29862</c:v>
                </c:pt>
                <c:pt idx="11293">
                  <c:v>0.29865999999999998</c:v>
                </c:pt>
                <c:pt idx="11294">
                  <c:v>0.29869000000000001</c:v>
                </c:pt>
                <c:pt idx="11295">
                  <c:v>0.29870999999999998</c:v>
                </c:pt>
                <c:pt idx="11296">
                  <c:v>0.29874000000000001</c:v>
                </c:pt>
                <c:pt idx="11297">
                  <c:v>0.29876999999999998</c:v>
                </c:pt>
                <c:pt idx="11298">
                  <c:v>0.29879</c:v>
                </c:pt>
                <c:pt idx="11299">
                  <c:v>0.29881999999999997</c:v>
                </c:pt>
                <c:pt idx="11300">
                  <c:v>0.29885</c:v>
                </c:pt>
                <c:pt idx="11301">
                  <c:v>0.29887999999999998</c:v>
                </c:pt>
                <c:pt idx="11302">
                  <c:v>0.2989</c:v>
                </c:pt>
                <c:pt idx="11303">
                  <c:v>0.29892999999999997</c:v>
                </c:pt>
                <c:pt idx="11304">
                  <c:v>0.29896</c:v>
                </c:pt>
                <c:pt idx="11305">
                  <c:v>0.29898000000000002</c:v>
                </c:pt>
                <c:pt idx="11306">
                  <c:v>0.29901</c:v>
                </c:pt>
                <c:pt idx="11307">
                  <c:v>0.29904999999999998</c:v>
                </c:pt>
                <c:pt idx="11308">
                  <c:v>0.29908000000000001</c:v>
                </c:pt>
                <c:pt idx="11309">
                  <c:v>0.29909999999999998</c:v>
                </c:pt>
                <c:pt idx="11310">
                  <c:v>0.29912</c:v>
                </c:pt>
                <c:pt idx="11311">
                  <c:v>0.29915999999999998</c:v>
                </c:pt>
                <c:pt idx="11312">
                  <c:v>0.29918</c:v>
                </c:pt>
                <c:pt idx="11313">
                  <c:v>0.29920999999999998</c:v>
                </c:pt>
                <c:pt idx="11314">
                  <c:v>0.29924000000000001</c:v>
                </c:pt>
                <c:pt idx="11315">
                  <c:v>0.29926999999999998</c:v>
                </c:pt>
                <c:pt idx="11316">
                  <c:v>0.29929</c:v>
                </c:pt>
                <c:pt idx="11317">
                  <c:v>0.29931999999999997</c:v>
                </c:pt>
                <c:pt idx="11318">
                  <c:v>0.29935</c:v>
                </c:pt>
                <c:pt idx="11319">
                  <c:v>0.29937000000000002</c:v>
                </c:pt>
                <c:pt idx="11320">
                  <c:v>0.2994</c:v>
                </c:pt>
                <c:pt idx="11321">
                  <c:v>0.29942999999999997</c:v>
                </c:pt>
                <c:pt idx="11322">
                  <c:v>0.29947000000000001</c:v>
                </c:pt>
                <c:pt idx="11323">
                  <c:v>0.29948999999999998</c:v>
                </c:pt>
                <c:pt idx="11324">
                  <c:v>0.29951</c:v>
                </c:pt>
                <c:pt idx="11325">
                  <c:v>0.29954999999999998</c:v>
                </c:pt>
                <c:pt idx="11326">
                  <c:v>0.29957</c:v>
                </c:pt>
                <c:pt idx="11327">
                  <c:v>0.29959999999999998</c:v>
                </c:pt>
                <c:pt idx="11328">
                  <c:v>0.29963000000000001</c:v>
                </c:pt>
                <c:pt idx="11329">
                  <c:v>0.29965999999999998</c:v>
                </c:pt>
                <c:pt idx="11330">
                  <c:v>0.29969000000000001</c:v>
                </c:pt>
                <c:pt idx="11331">
                  <c:v>0.29970999999999998</c:v>
                </c:pt>
                <c:pt idx="11332">
                  <c:v>0.29974000000000001</c:v>
                </c:pt>
                <c:pt idx="11333">
                  <c:v>0.29976000000000003</c:v>
                </c:pt>
                <c:pt idx="11334">
                  <c:v>0.29979</c:v>
                </c:pt>
                <c:pt idx="11335">
                  <c:v>0.29981999999999998</c:v>
                </c:pt>
                <c:pt idx="11336">
                  <c:v>0.29986000000000002</c:v>
                </c:pt>
                <c:pt idx="11337">
                  <c:v>0.29987999999999998</c:v>
                </c:pt>
                <c:pt idx="11338">
                  <c:v>0.2999</c:v>
                </c:pt>
                <c:pt idx="11339">
                  <c:v>0.29992999999999997</c:v>
                </c:pt>
                <c:pt idx="11340">
                  <c:v>0.29996</c:v>
                </c:pt>
                <c:pt idx="11341">
                  <c:v>0.29998999999999998</c:v>
                </c:pt>
                <c:pt idx="11342">
                  <c:v>0.30001</c:v>
                </c:pt>
                <c:pt idx="11343">
                  <c:v>0.30004999999999998</c:v>
                </c:pt>
                <c:pt idx="11344">
                  <c:v>0.30008000000000001</c:v>
                </c:pt>
                <c:pt idx="11345">
                  <c:v>0.30009999999999998</c:v>
                </c:pt>
                <c:pt idx="11346">
                  <c:v>0.30013000000000001</c:v>
                </c:pt>
                <c:pt idx="11347">
                  <c:v>0.30015999999999998</c:v>
                </c:pt>
                <c:pt idx="11348">
                  <c:v>0.30018</c:v>
                </c:pt>
                <c:pt idx="11349">
                  <c:v>0.30020999999999998</c:v>
                </c:pt>
                <c:pt idx="11350">
                  <c:v>0.30024000000000001</c:v>
                </c:pt>
                <c:pt idx="11351">
                  <c:v>0.30026999999999998</c:v>
                </c:pt>
                <c:pt idx="11352">
                  <c:v>0.30029</c:v>
                </c:pt>
                <c:pt idx="11353">
                  <c:v>0.30031999999999998</c:v>
                </c:pt>
                <c:pt idx="11354">
                  <c:v>0.30035000000000001</c:v>
                </c:pt>
                <c:pt idx="11355">
                  <c:v>0.30037000000000003</c:v>
                </c:pt>
                <c:pt idx="11356">
                  <c:v>0.3004</c:v>
                </c:pt>
                <c:pt idx="11357">
                  <c:v>0.30042999999999997</c:v>
                </c:pt>
                <c:pt idx="11358">
                  <c:v>0.30047000000000001</c:v>
                </c:pt>
                <c:pt idx="11359">
                  <c:v>0.30048999999999998</c:v>
                </c:pt>
                <c:pt idx="11360">
                  <c:v>0.30051</c:v>
                </c:pt>
                <c:pt idx="11361">
                  <c:v>0.30054999999999998</c:v>
                </c:pt>
                <c:pt idx="11362">
                  <c:v>0.30057</c:v>
                </c:pt>
                <c:pt idx="11363">
                  <c:v>0.30059999999999998</c:v>
                </c:pt>
                <c:pt idx="11364">
                  <c:v>0.30063000000000001</c:v>
                </c:pt>
                <c:pt idx="11365">
                  <c:v>0.30065999999999998</c:v>
                </c:pt>
                <c:pt idx="11366">
                  <c:v>0.30068</c:v>
                </c:pt>
                <c:pt idx="11367">
                  <c:v>0.30070999999999998</c:v>
                </c:pt>
                <c:pt idx="11368">
                  <c:v>0.30074000000000001</c:v>
                </c:pt>
                <c:pt idx="11369">
                  <c:v>0.30076000000000003</c:v>
                </c:pt>
                <c:pt idx="11370">
                  <c:v>0.30079</c:v>
                </c:pt>
                <c:pt idx="11371">
                  <c:v>0.30081999999999998</c:v>
                </c:pt>
                <c:pt idx="11372">
                  <c:v>0.30086000000000002</c:v>
                </c:pt>
                <c:pt idx="11373">
                  <c:v>0.30087999999999998</c:v>
                </c:pt>
                <c:pt idx="11374">
                  <c:v>0.3009</c:v>
                </c:pt>
                <c:pt idx="11375">
                  <c:v>0.30093999999999999</c:v>
                </c:pt>
                <c:pt idx="11376">
                  <c:v>0.30096000000000001</c:v>
                </c:pt>
                <c:pt idx="11377">
                  <c:v>0.30098999999999998</c:v>
                </c:pt>
                <c:pt idx="11378">
                  <c:v>0.30101</c:v>
                </c:pt>
                <c:pt idx="11379">
                  <c:v>0.30104999999999998</c:v>
                </c:pt>
                <c:pt idx="11380">
                  <c:v>0.30107</c:v>
                </c:pt>
                <c:pt idx="11381">
                  <c:v>0.30109999999999998</c:v>
                </c:pt>
                <c:pt idx="11382">
                  <c:v>0.30113000000000001</c:v>
                </c:pt>
                <c:pt idx="11383">
                  <c:v>0.30114999999999997</c:v>
                </c:pt>
                <c:pt idx="11384">
                  <c:v>0.30118</c:v>
                </c:pt>
                <c:pt idx="11385">
                  <c:v>0.30120999999999998</c:v>
                </c:pt>
                <c:pt idx="11386">
                  <c:v>0.30124000000000001</c:v>
                </c:pt>
                <c:pt idx="11387">
                  <c:v>0.30126999999999998</c:v>
                </c:pt>
                <c:pt idx="11388">
                  <c:v>0.30129</c:v>
                </c:pt>
                <c:pt idx="11389">
                  <c:v>0.30131999999999998</c:v>
                </c:pt>
                <c:pt idx="11390">
                  <c:v>0.30135000000000001</c:v>
                </c:pt>
                <c:pt idx="11391">
                  <c:v>0.30137999999999998</c:v>
                </c:pt>
                <c:pt idx="11392">
                  <c:v>0.3014</c:v>
                </c:pt>
                <c:pt idx="11393">
                  <c:v>0.30143999999999999</c:v>
                </c:pt>
                <c:pt idx="11394">
                  <c:v>0.30147000000000002</c:v>
                </c:pt>
                <c:pt idx="11395">
                  <c:v>0.30148000000000003</c:v>
                </c:pt>
                <c:pt idx="11396">
                  <c:v>0.30151</c:v>
                </c:pt>
                <c:pt idx="11397">
                  <c:v>0.30153999999999997</c:v>
                </c:pt>
                <c:pt idx="11398">
                  <c:v>0.30157</c:v>
                </c:pt>
                <c:pt idx="11399">
                  <c:v>0.30159999999999998</c:v>
                </c:pt>
                <c:pt idx="11400">
                  <c:v>0.30163000000000001</c:v>
                </c:pt>
                <c:pt idx="11401">
                  <c:v>0.30165999999999998</c:v>
                </c:pt>
                <c:pt idx="11402">
                  <c:v>0.30168</c:v>
                </c:pt>
                <c:pt idx="11403">
                  <c:v>0.30170999999999998</c:v>
                </c:pt>
                <c:pt idx="11404">
                  <c:v>0.30174000000000001</c:v>
                </c:pt>
                <c:pt idx="11405">
                  <c:v>0.30175999999999997</c:v>
                </c:pt>
                <c:pt idx="11406">
                  <c:v>0.30179</c:v>
                </c:pt>
                <c:pt idx="11407">
                  <c:v>0.30181999999999998</c:v>
                </c:pt>
                <c:pt idx="11408">
                  <c:v>0.30185000000000001</c:v>
                </c:pt>
                <c:pt idx="11409">
                  <c:v>0.30187999999999998</c:v>
                </c:pt>
                <c:pt idx="11410">
                  <c:v>0.3019</c:v>
                </c:pt>
                <c:pt idx="11411">
                  <c:v>0.30193999999999999</c:v>
                </c:pt>
                <c:pt idx="11412">
                  <c:v>0.30196000000000001</c:v>
                </c:pt>
                <c:pt idx="11413">
                  <c:v>0.30198000000000003</c:v>
                </c:pt>
                <c:pt idx="11414">
                  <c:v>0.30202000000000001</c:v>
                </c:pt>
                <c:pt idx="11415">
                  <c:v>0.30204999999999999</c:v>
                </c:pt>
                <c:pt idx="11416">
                  <c:v>0.30207000000000001</c:v>
                </c:pt>
                <c:pt idx="11417">
                  <c:v>0.30209000000000003</c:v>
                </c:pt>
                <c:pt idx="11418">
                  <c:v>0.30213000000000001</c:v>
                </c:pt>
                <c:pt idx="11419">
                  <c:v>0.30214999999999997</c:v>
                </c:pt>
                <c:pt idx="11420">
                  <c:v>0.30218</c:v>
                </c:pt>
                <c:pt idx="11421">
                  <c:v>0.30220999999999998</c:v>
                </c:pt>
                <c:pt idx="11422">
                  <c:v>0.30224000000000001</c:v>
                </c:pt>
                <c:pt idx="11423">
                  <c:v>0.30226999999999998</c:v>
                </c:pt>
                <c:pt idx="11424">
                  <c:v>0.30229</c:v>
                </c:pt>
                <c:pt idx="11425">
                  <c:v>0.30232999999999999</c:v>
                </c:pt>
                <c:pt idx="11426">
                  <c:v>0.30235000000000001</c:v>
                </c:pt>
                <c:pt idx="11427">
                  <c:v>0.30237999999999998</c:v>
                </c:pt>
                <c:pt idx="11428">
                  <c:v>0.3024</c:v>
                </c:pt>
                <c:pt idx="11429">
                  <c:v>0.30243999999999999</c:v>
                </c:pt>
                <c:pt idx="11430">
                  <c:v>0.30246000000000001</c:v>
                </c:pt>
                <c:pt idx="11431">
                  <c:v>0.30248000000000003</c:v>
                </c:pt>
                <c:pt idx="11432">
                  <c:v>0.30252000000000001</c:v>
                </c:pt>
                <c:pt idx="11433">
                  <c:v>0.30253999999999998</c:v>
                </c:pt>
                <c:pt idx="11434">
                  <c:v>0.30257000000000001</c:v>
                </c:pt>
                <c:pt idx="11435">
                  <c:v>0.30259999999999998</c:v>
                </c:pt>
                <c:pt idx="11436">
                  <c:v>0.30263000000000001</c:v>
                </c:pt>
                <c:pt idx="11437">
                  <c:v>0.30265999999999998</c:v>
                </c:pt>
                <c:pt idx="11438">
                  <c:v>0.30268</c:v>
                </c:pt>
                <c:pt idx="11439">
                  <c:v>0.30270999999999998</c:v>
                </c:pt>
                <c:pt idx="11440">
                  <c:v>0.30274000000000001</c:v>
                </c:pt>
                <c:pt idx="11441">
                  <c:v>0.30275999999999997</c:v>
                </c:pt>
                <c:pt idx="11442">
                  <c:v>0.30279</c:v>
                </c:pt>
                <c:pt idx="11443">
                  <c:v>0.30282999999999999</c:v>
                </c:pt>
                <c:pt idx="11444">
                  <c:v>0.30285000000000001</c:v>
                </c:pt>
                <c:pt idx="11445">
                  <c:v>0.30286999999999997</c:v>
                </c:pt>
                <c:pt idx="11446">
                  <c:v>0.30291000000000001</c:v>
                </c:pt>
                <c:pt idx="11447">
                  <c:v>0.30292999999999998</c:v>
                </c:pt>
                <c:pt idx="11448">
                  <c:v>0.30296000000000001</c:v>
                </c:pt>
                <c:pt idx="11449">
                  <c:v>0.30298000000000003</c:v>
                </c:pt>
                <c:pt idx="11450">
                  <c:v>0.30302000000000001</c:v>
                </c:pt>
                <c:pt idx="11451">
                  <c:v>0.30304999999999999</c:v>
                </c:pt>
                <c:pt idx="11452">
                  <c:v>0.30307000000000001</c:v>
                </c:pt>
                <c:pt idx="11453">
                  <c:v>0.30309999999999998</c:v>
                </c:pt>
                <c:pt idx="11454">
                  <c:v>0.30313000000000001</c:v>
                </c:pt>
                <c:pt idx="11455">
                  <c:v>0.30314999999999998</c:v>
                </c:pt>
                <c:pt idx="11456">
                  <c:v>0.30318000000000001</c:v>
                </c:pt>
                <c:pt idx="11457">
                  <c:v>0.30320999999999998</c:v>
                </c:pt>
                <c:pt idx="11458">
                  <c:v>0.30324000000000001</c:v>
                </c:pt>
                <c:pt idx="11459">
                  <c:v>0.30325999999999997</c:v>
                </c:pt>
                <c:pt idx="11460">
                  <c:v>0.30329</c:v>
                </c:pt>
                <c:pt idx="11461">
                  <c:v>0.30331999999999998</c:v>
                </c:pt>
                <c:pt idx="11462">
                  <c:v>0.30335000000000001</c:v>
                </c:pt>
                <c:pt idx="11463">
                  <c:v>0.30336999999999997</c:v>
                </c:pt>
                <c:pt idx="11464">
                  <c:v>0.30341000000000001</c:v>
                </c:pt>
                <c:pt idx="11465">
                  <c:v>0.30343999999999999</c:v>
                </c:pt>
                <c:pt idx="11466">
                  <c:v>0.30346000000000001</c:v>
                </c:pt>
                <c:pt idx="11467">
                  <c:v>0.30348000000000003</c:v>
                </c:pt>
                <c:pt idx="11468">
                  <c:v>0.30352000000000001</c:v>
                </c:pt>
                <c:pt idx="11469">
                  <c:v>0.30353999999999998</c:v>
                </c:pt>
                <c:pt idx="11470">
                  <c:v>0.30357000000000001</c:v>
                </c:pt>
                <c:pt idx="11471">
                  <c:v>0.30359999999999998</c:v>
                </c:pt>
                <c:pt idx="11472">
                  <c:v>0.30363000000000001</c:v>
                </c:pt>
                <c:pt idx="11473">
                  <c:v>0.30365999999999999</c:v>
                </c:pt>
                <c:pt idx="11474">
                  <c:v>0.30368000000000001</c:v>
                </c:pt>
                <c:pt idx="11475">
                  <c:v>0.30370999999999998</c:v>
                </c:pt>
                <c:pt idx="11476">
                  <c:v>0.30373</c:v>
                </c:pt>
                <c:pt idx="11477">
                  <c:v>0.30375999999999997</c:v>
                </c:pt>
                <c:pt idx="11478">
                  <c:v>0.30379</c:v>
                </c:pt>
                <c:pt idx="11479">
                  <c:v>0.30382999999999999</c:v>
                </c:pt>
                <c:pt idx="11480">
                  <c:v>0.30385000000000001</c:v>
                </c:pt>
                <c:pt idx="11481">
                  <c:v>0.30386999999999997</c:v>
                </c:pt>
                <c:pt idx="11482">
                  <c:v>0.30391000000000001</c:v>
                </c:pt>
                <c:pt idx="11483">
                  <c:v>0.30392999999999998</c:v>
                </c:pt>
                <c:pt idx="11484">
                  <c:v>0.30396000000000001</c:v>
                </c:pt>
                <c:pt idx="11485">
                  <c:v>0.30398999999999998</c:v>
                </c:pt>
                <c:pt idx="11486">
                  <c:v>0.30402000000000001</c:v>
                </c:pt>
                <c:pt idx="11487">
                  <c:v>0.30404999999999999</c:v>
                </c:pt>
                <c:pt idx="11488">
                  <c:v>0.30407000000000001</c:v>
                </c:pt>
                <c:pt idx="11489">
                  <c:v>0.30409999999999998</c:v>
                </c:pt>
                <c:pt idx="11490">
                  <c:v>0.30413000000000001</c:v>
                </c:pt>
                <c:pt idx="11491">
                  <c:v>0.30414999999999998</c:v>
                </c:pt>
                <c:pt idx="11492">
                  <c:v>0.30418000000000001</c:v>
                </c:pt>
                <c:pt idx="11493">
                  <c:v>0.30421999999999999</c:v>
                </c:pt>
                <c:pt idx="11494">
                  <c:v>0.30424000000000001</c:v>
                </c:pt>
                <c:pt idx="11495">
                  <c:v>0.30425999999999997</c:v>
                </c:pt>
                <c:pt idx="11496">
                  <c:v>0.30429</c:v>
                </c:pt>
                <c:pt idx="11497">
                  <c:v>0.30431999999999998</c:v>
                </c:pt>
                <c:pt idx="11498">
                  <c:v>0.30435000000000001</c:v>
                </c:pt>
                <c:pt idx="11499">
                  <c:v>0.30436999999999997</c:v>
                </c:pt>
                <c:pt idx="11500">
                  <c:v>0.30441000000000001</c:v>
                </c:pt>
                <c:pt idx="11501">
                  <c:v>0.30443999999999999</c:v>
                </c:pt>
                <c:pt idx="11502">
                  <c:v>0.30446000000000001</c:v>
                </c:pt>
                <c:pt idx="11503">
                  <c:v>0.30447999999999997</c:v>
                </c:pt>
                <c:pt idx="11504">
                  <c:v>0.30452000000000001</c:v>
                </c:pt>
                <c:pt idx="11505">
                  <c:v>0.30453999999999998</c:v>
                </c:pt>
                <c:pt idx="11506">
                  <c:v>0.30457000000000001</c:v>
                </c:pt>
                <c:pt idx="11507">
                  <c:v>0.30459999999999998</c:v>
                </c:pt>
                <c:pt idx="11508">
                  <c:v>0.30463000000000001</c:v>
                </c:pt>
                <c:pt idx="11509">
                  <c:v>0.30464999999999998</c:v>
                </c:pt>
                <c:pt idx="11510">
                  <c:v>0.30468000000000001</c:v>
                </c:pt>
                <c:pt idx="11511">
                  <c:v>0.30470999999999998</c:v>
                </c:pt>
                <c:pt idx="11512">
                  <c:v>0.30474000000000001</c:v>
                </c:pt>
                <c:pt idx="11513">
                  <c:v>0.30475999999999998</c:v>
                </c:pt>
                <c:pt idx="11514">
                  <c:v>0.30479000000000001</c:v>
                </c:pt>
                <c:pt idx="11515">
                  <c:v>0.30482999999999999</c:v>
                </c:pt>
                <c:pt idx="11516">
                  <c:v>0.30485000000000001</c:v>
                </c:pt>
                <c:pt idx="11517">
                  <c:v>0.30486999999999997</c:v>
                </c:pt>
                <c:pt idx="11518">
                  <c:v>0.30491000000000001</c:v>
                </c:pt>
                <c:pt idx="11519">
                  <c:v>0.30492999999999998</c:v>
                </c:pt>
                <c:pt idx="11520">
                  <c:v>0.30496000000000001</c:v>
                </c:pt>
                <c:pt idx="11521">
                  <c:v>0.30498999999999998</c:v>
                </c:pt>
                <c:pt idx="11522">
                  <c:v>0.30502000000000001</c:v>
                </c:pt>
                <c:pt idx="11523">
                  <c:v>0.30504999999999999</c:v>
                </c:pt>
                <c:pt idx="11524">
                  <c:v>0.30507000000000001</c:v>
                </c:pt>
                <c:pt idx="11525">
                  <c:v>0.30509999999999998</c:v>
                </c:pt>
                <c:pt idx="11526">
                  <c:v>0.30513000000000001</c:v>
                </c:pt>
                <c:pt idx="11527">
                  <c:v>0.30514999999999998</c:v>
                </c:pt>
                <c:pt idx="11528">
                  <c:v>0.30518000000000001</c:v>
                </c:pt>
                <c:pt idx="11529">
                  <c:v>0.30521999999999999</c:v>
                </c:pt>
                <c:pt idx="11530">
                  <c:v>0.30524000000000001</c:v>
                </c:pt>
                <c:pt idx="11531">
                  <c:v>0.30525999999999998</c:v>
                </c:pt>
                <c:pt idx="11532">
                  <c:v>0.30530000000000002</c:v>
                </c:pt>
                <c:pt idx="11533">
                  <c:v>0.30531999999999998</c:v>
                </c:pt>
                <c:pt idx="11534">
                  <c:v>0.30535000000000001</c:v>
                </c:pt>
                <c:pt idx="11535">
                  <c:v>0.30536999999999997</c:v>
                </c:pt>
                <c:pt idx="11536">
                  <c:v>0.30541000000000001</c:v>
                </c:pt>
                <c:pt idx="11537">
                  <c:v>0.30543999999999999</c:v>
                </c:pt>
                <c:pt idx="11538">
                  <c:v>0.30546000000000001</c:v>
                </c:pt>
                <c:pt idx="11539">
                  <c:v>0.30548999999999998</c:v>
                </c:pt>
                <c:pt idx="11540">
                  <c:v>0.30552000000000001</c:v>
                </c:pt>
                <c:pt idx="11541">
                  <c:v>0.30553999999999998</c:v>
                </c:pt>
                <c:pt idx="11542">
                  <c:v>0.30557000000000001</c:v>
                </c:pt>
                <c:pt idx="11543">
                  <c:v>0.30560999999999999</c:v>
                </c:pt>
                <c:pt idx="11544">
                  <c:v>0.30563000000000001</c:v>
                </c:pt>
                <c:pt idx="11545">
                  <c:v>0.30564999999999998</c:v>
                </c:pt>
                <c:pt idx="11546">
                  <c:v>0.30568000000000001</c:v>
                </c:pt>
                <c:pt idx="11547">
                  <c:v>0.30570999999999998</c:v>
                </c:pt>
                <c:pt idx="11548">
                  <c:v>0.30574000000000001</c:v>
                </c:pt>
                <c:pt idx="11549">
                  <c:v>0.30575999999999998</c:v>
                </c:pt>
                <c:pt idx="11550">
                  <c:v>0.30580000000000002</c:v>
                </c:pt>
                <c:pt idx="11551">
                  <c:v>0.30582999999999999</c:v>
                </c:pt>
                <c:pt idx="11552">
                  <c:v>0.30585000000000001</c:v>
                </c:pt>
                <c:pt idx="11553">
                  <c:v>0.30587999999999999</c:v>
                </c:pt>
                <c:pt idx="11554">
                  <c:v>0.30591000000000002</c:v>
                </c:pt>
                <c:pt idx="11555">
                  <c:v>0.30592999999999998</c:v>
                </c:pt>
                <c:pt idx="11556">
                  <c:v>0.30596000000000001</c:v>
                </c:pt>
                <c:pt idx="11557">
                  <c:v>0.30598999999999998</c:v>
                </c:pt>
                <c:pt idx="11558">
                  <c:v>0.30602000000000001</c:v>
                </c:pt>
                <c:pt idx="11559">
                  <c:v>0.30603999999999998</c:v>
                </c:pt>
                <c:pt idx="11560">
                  <c:v>0.30607000000000001</c:v>
                </c:pt>
                <c:pt idx="11561">
                  <c:v>0.30609999999999998</c:v>
                </c:pt>
                <c:pt idx="11562">
                  <c:v>0.30613000000000001</c:v>
                </c:pt>
                <c:pt idx="11563">
                  <c:v>0.30614999999999998</c:v>
                </c:pt>
                <c:pt idx="11564">
                  <c:v>0.30618000000000001</c:v>
                </c:pt>
                <c:pt idx="11565">
                  <c:v>0.30621999999999999</c:v>
                </c:pt>
                <c:pt idx="11566">
                  <c:v>0.30624000000000001</c:v>
                </c:pt>
                <c:pt idx="11567">
                  <c:v>0.30625999999999998</c:v>
                </c:pt>
                <c:pt idx="11568">
                  <c:v>0.30630000000000002</c:v>
                </c:pt>
                <c:pt idx="11569">
                  <c:v>0.30631999999999998</c:v>
                </c:pt>
                <c:pt idx="11570">
                  <c:v>0.30635000000000001</c:v>
                </c:pt>
                <c:pt idx="11571">
                  <c:v>0.30637999999999999</c:v>
                </c:pt>
                <c:pt idx="11572">
                  <c:v>0.30641000000000002</c:v>
                </c:pt>
                <c:pt idx="11573">
                  <c:v>0.30642999999999998</c:v>
                </c:pt>
                <c:pt idx="11574">
                  <c:v>0.30646000000000001</c:v>
                </c:pt>
                <c:pt idx="11575">
                  <c:v>0.30648999999999998</c:v>
                </c:pt>
                <c:pt idx="11576">
                  <c:v>0.30651</c:v>
                </c:pt>
                <c:pt idx="11577">
                  <c:v>0.30653999999999998</c:v>
                </c:pt>
                <c:pt idx="11578">
                  <c:v>0.30657000000000001</c:v>
                </c:pt>
                <c:pt idx="11579">
                  <c:v>0.30660999999999999</c:v>
                </c:pt>
                <c:pt idx="11580">
                  <c:v>0.30663000000000001</c:v>
                </c:pt>
                <c:pt idx="11581">
                  <c:v>0.30664999999999998</c:v>
                </c:pt>
                <c:pt idx="11582">
                  <c:v>0.30669000000000002</c:v>
                </c:pt>
                <c:pt idx="11583">
                  <c:v>0.30670999999999998</c:v>
                </c:pt>
                <c:pt idx="11584">
                  <c:v>0.30674000000000001</c:v>
                </c:pt>
                <c:pt idx="11585">
                  <c:v>0.30675999999999998</c:v>
                </c:pt>
                <c:pt idx="11586">
                  <c:v>0.30680000000000002</c:v>
                </c:pt>
                <c:pt idx="11587">
                  <c:v>0.30682999999999999</c:v>
                </c:pt>
                <c:pt idx="11588">
                  <c:v>0.30684</c:v>
                </c:pt>
                <c:pt idx="11589">
                  <c:v>0.30687999999999999</c:v>
                </c:pt>
                <c:pt idx="11590">
                  <c:v>0.30690000000000001</c:v>
                </c:pt>
                <c:pt idx="11591">
                  <c:v>0.30692999999999998</c:v>
                </c:pt>
                <c:pt idx="11592">
                  <c:v>0.30696000000000001</c:v>
                </c:pt>
                <c:pt idx="11593">
                  <c:v>0.30698999999999999</c:v>
                </c:pt>
                <c:pt idx="11594">
                  <c:v>0.30702000000000002</c:v>
                </c:pt>
                <c:pt idx="11595">
                  <c:v>0.30703999999999998</c:v>
                </c:pt>
                <c:pt idx="11596">
                  <c:v>0.30707000000000001</c:v>
                </c:pt>
                <c:pt idx="11597">
                  <c:v>0.30709999999999998</c:v>
                </c:pt>
                <c:pt idx="11598">
                  <c:v>0.30713000000000001</c:v>
                </c:pt>
                <c:pt idx="11599">
                  <c:v>0.30714999999999998</c:v>
                </c:pt>
                <c:pt idx="11600">
                  <c:v>0.30719000000000002</c:v>
                </c:pt>
                <c:pt idx="11601">
                  <c:v>0.30721999999999999</c:v>
                </c:pt>
                <c:pt idx="11602">
                  <c:v>0.30724000000000001</c:v>
                </c:pt>
                <c:pt idx="11603">
                  <c:v>0.30725999999999998</c:v>
                </c:pt>
                <c:pt idx="11604">
                  <c:v>0.30730000000000002</c:v>
                </c:pt>
                <c:pt idx="11605">
                  <c:v>0.30731999999999998</c:v>
                </c:pt>
                <c:pt idx="11606">
                  <c:v>0.30735000000000001</c:v>
                </c:pt>
                <c:pt idx="11607">
                  <c:v>0.30737999999999999</c:v>
                </c:pt>
                <c:pt idx="11608">
                  <c:v>0.30741000000000002</c:v>
                </c:pt>
                <c:pt idx="11609">
                  <c:v>0.30742999999999998</c:v>
                </c:pt>
                <c:pt idx="11610">
                  <c:v>0.30746000000000001</c:v>
                </c:pt>
                <c:pt idx="11611">
                  <c:v>0.30748999999999999</c:v>
                </c:pt>
                <c:pt idx="11612">
                  <c:v>0.30751000000000001</c:v>
                </c:pt>
                <c:pt idx="11613">
                  <c:v>0.30753999999999998</c:v>
                </c:pt>
                <c:pt idx="11614">
                  <c:v>0.30757000000000001</c:v>
                </c:pt>
                <c:pt idx="11615">
                  <c:v>0.30759999999999998</c:v>
                </c:pt>
                <c:pt idx="11616">
                  <c:v>0.30763000000000001</c:v>
                </c:pt>
                <c:pt idx="11617">
                  <c:v>0.30764999999999998</c:v>
                </c:pt>
                <c:pt idx="11618">
                  <c:v>0.30769000000000002</c:v>
                </c:pt>
                <c:pt idx="11619">
                  <c:v>0.30770999999999998</c:v>
                </c:pt>
                <c:pt idx="11620">
                  <c:v>0.30773</c:v>
                </c:pt>
                <c:pt idx="11621">
                  <c:v>0.30775999999999998</c:v>
                </c:pt>
                <c:pt idx="11622">
                  <c:v>0.30780000000000002</c:v>
                </c:pt>
                <c:pt idx="11623">
                  <c:v>0.30781999999999998</c:v>
                </c:pt>
                <c:pt idx="11624">
                  <c:v>0.30785000000000001</c:v>
                </c:pt>
                <c:pt idx="11625">
                  <c:v>0.30787999999999999</c:v>
                </c:pt>
                <c:pt idx="11626">
                  <c:v>0.30790000000000001</c:v>
                </c:pt>
                <c:pt idx="11627">
                  <c:v>0.30792999999999998</c:v>
                </c:pt>
                <c:pt idx="11628">
                  <c:v>0.30796000000000001</c:v>
                </c:pt>
                <c:pt idx="11629">
                  <c:v>0.308</c:v>
                </c:pt>
                <c:pt idx="11630">
                  <c:v>0.30802000000000002</c:v>
                </c:pt>
                <c:pt idx="11631">
                  <c:v>0.30803999999999998</c:v>
                </c:pt>
                <c:pt idx="11632">
                  <c:v>0.30807000000000001</c:v>
                </c:pt>
                <c:pt idx="11633">
                  <c:v>0.30809999999999998</c:v>
                </c:pt>
                <c:pt idx="11634">
                  <c:v>0.30812</c:v>
                </c:pt>
                <c:pt idx="11635">
                  <c:v>0.30814999999999998</c:v>
                </c:pt>
                <c:pt idx="11636">
                  <c:v>0.30819000000000002</c:v>
                </c:pt>
                <c:pt idx="11637">
                  <c:v>0.30820999999999998</c:v>
                </c:pt>
                <c:pt idx="11638">
                  <c:v>0.30823</c:v>
                </c:pt>
                <c:pt idx="11639">
                  <c:v>0.30826999999999999</c:v>
                </c:pt>
                <c:pt idx="11640">
                  <c:v>0.30829000000000001</c:v>
                </c:pt>
                <c:pt idx="11641">
                  <c:v>0.30831999999999998</c:v>
                </c:pt>
                <c:pt idx="11642">
                  <c:v>0.30835000000000001</c:v>
                </c:pt>
                <c:pt idx="11643">
                  <c:v>0.30837999999999999</c:v>
                </c:pt>
                <c:pt idx="11644">
                  <c:v>0.30841000000000002</c:v>
                </c:pt>
                <c:pt idx="11645">
                  <c:v>0.30842999999999998</c:v>
                </c:pt>
                <c:pt idx="11646">
                  <c:v>0.30846000000000001</c:v>
                </c:pt>
                <c:pt idx="11647">
                  <c:v>0.30848999999999999</c:v>
                </c:pt>
                <c:pt idx="11648">
                  <c:v>0.30851000000000001</c:v>
                </c:pt>
                <c:pt idx="11649">
                  <c:v>0.30853999999999998</c:v>
                </c:pt>
                <c:pt idx="11650">
                  <c:v>0.30858000000000002</c:v>
                </c:pt>
                <c:pt idx="11651">
                  <c:v>0.30861</c:v>
                </c:pt>
                <c:pt idx="11652">
                  <c:v>0.30862000000000001</c:v>
                </c:pt>
                <c:pt idx="11653">
                  <c:v>0.30864999999999998</c:v>
                </c:pt>
                <c:pt idx="11654">
                  <c:v>0.30868000000000001</c:v>
                </c:pt>
                <c:pt idx="11655">
                  <c:v>0.30870999999999998</c:v>
                </c:pt>
                <c:pt idx="11656">
                  <c:v>0.30873</c:v>
                </c:pt>
                <c:pt idx="11657">
                  <c:v>0.30876999999999999</c:v>
                </c:pt>
                <c:pt idx="11658">
                  <c:v>0.30880000000000002</c:v>
                </c:pt>
                <c:pt idx="11659">
                  <c:v>0.30881999999999998</c:v>
                </c:pt>
                <c:pt idx="11660">
                  <c:v>0.30885000000000001</c:v>
                </c:pt>
                <c:pt idx="11661">
                  <c:v>0.30887999999999999</c:v>
                </c:pt>
                <c:pt idx="11662">
                  <c:v>0.30890000000000001</c:v>
                </c:pt>
                <c:pt idx="11663">
                  <c:v>0.30892999999999998</c:v>
                </c:pt>
                <c:pt idx="11664">
                  <c:v>0.30896000000000001</c:v>
                </c:pt>
                <c:pt idx="11665">
                  <c:v>0.30898999999999999</c:v>
                </c:pt>
                <c:pt idx="11666">
                  <c:v>0.30902000000000002</c:v>
                </c:pt>
                <c:pt idx="11667">
                  <c:v>0.30903999999999998</c:v>
                </c:pt>
                <c:pt idx="11668">
                  <c:v>0.30908000000000002</c:v>
                </c:pt>
                <c:pt idx="11669">
                  <c:v>0.30909999999999999</c:v>
                </c:pt>
                <c:pt idx="11670">
                  <c:v>0.30912000000000001</c:v>
                </c:pt>
                <c:pt idx="11671">
                  <c:v>0.30914999999999998</c:v>
                </c:pt>
                <c:pt idx="11672">
                  <c:v>0.30919000000000002</c:v>
                </c:pt>
                <c:pt idx="11673">
                  <c:v>0.30920999999999998</c:v>
                </c:pt>
                <c:pt idx="11674">
                  <c:v>0.30923</c:v>
                </c:pt>
                <c:pt idx="11675">
                  <c:v>0.30926999999999999</c:v>
                </c:pt>
                <c:pt idx="11676">
                  <c:v>0.30929000000000001</c:v>
                </c:pt>
                <c:pt idx="11677">
                  <c:v>0.30931999999999998</c:v>
                </c:pt>
                <c:pt idx="11678">
                  <c:v>0.30935000000000001</c:v>
                </c:pt>
                <c:pt idx="11679">
                  <c:v>0.30937999999999999</c:v>
                </c:pt>
                <c:pt idx="11680">
                  <c:v>0.30941000000000002</c:v>
                </c:pt>
                <c:pt idx="11681">
                  <c:v>0.30942999999999998</c:v>
                </c:pt>
                <c:pt idx="11682">
                  <c:v>0.30946000000000001</c:v>
                </c:pt>
                <c:pt idx="11683">
                  <c:v>0.30948999999999999</c:v>
                </c:pt>
                <c:pt idx="11684">
                  <c:v>0.30951000000000001</c:v>
                </c:pt>
                <c:pt idx="11685">
                  <c:v>0.30953999999999998</c:v>
                </c:pt>
                <c:pt idx="11686">
                  <c:v>0.30958000000000002</c:v>
                </c:pt>
                <c:pt idx="11687">
                  <c:v>0.30959999999999999</c:v>
                </c:pt>
                <c:pt idx="11688">
                  <c:v>0.30962000000000001</c:v>
                </c:pt>
                <c:pt idx="11689">
                  <c:v>0.30965999999999999</c:v>
                </c:pt>
                <c:pt idx="11690">
                  <c:v>0.30968000000000001</c:v>
                </c:pt>
                <c:pt idx="11691">
                  <c:v>0.30970999999999999</c:v>
                </c:pt>
                <c:pt idx="11692">
                  <c:v>0.30973000000000001</c:v>
                </c:pt>
                <c:pt idx="11693">
                  <c:v>0.30976999999999999</c:v>
                </c:pt>
                <c:pt idx="11694">
                  <c:v>0.30980000000000002</c:v>
                </c:pt>
                <c:pt idx="11695">
                  <c:v>0.30981999999999998</c:v>
                </c:pt>
                <c:pt idx="11696">
                  <c:v>0.30985000000000001</c:v>
                </c:pt>
                <c:pt idx="11697">
                  <c:v>0.30987999999999999</c:v>
                </c:pt>
                <c:pt idx="11698">
                  <c:v>0.30990000000000001</c:v>
                </c:pt>
                <c:pt idx="11699">
                  <c:v>0.30992999999999998</c:v>
                </c:pt>
                <c:pt idx="11700">
                  <c:v>0.30996000000000001</c:v>
                </c:pt>
                <c:pt idx="11701">
                  <c:v>0.30998999999999999</c:v>
                </c:pt>
                <c:pt idx="11702">
                  <c:v>0.31001000000000001</c:v>
                </c:pt>
                <c:pt idx="11703">
                  <c:v>0.31003999999999998</c:v>
                </c:pt>
                <c:pt idx="11704">
                  <c:v>0.31007000000000001</c:v>
                </c:pt>
                <c:pt idx="11705">
                  <c:v>0.31009999999999999</c:v>
                </c:pt>
                <c:pt idx="11706">
                  <c:v>0.31012000000000001</c:v>
                </c:pt>
                <c:pt idx="11707">
                  <c:v>0.31015999999999999</c:v>
                </c:pt>
                <c:pt idx="11708">
                  <c:v>0.31019000000000002</c:v>
                </c:pt>
                <c:pt idx="11709">
                  <c:v>0.31020999999999999</c:v>
                </c:pt>
                <c:pt idx="11710">
                  <c:v>0.31023000000000001</c:v>
                </c:pt>
                <c:pt idx="11711">
                  <c:v>0.31026999999999999</c:v>
                </c:pt>
                <c:pt idx="11712">
                  <c:v>0.31029000000000001</c:v>
                </c:pt>
                <c:pt idx="11713">
                  <c:v>0.31031999999999998</c:v>
                </c:pt>
                <c:pt idx="11714">
                  <c:v>0.31035000000000001</c:v>
                </c:pt>
                <c:pt idx="11715">
                  <c:v>0.31037999999999999</c:v>
                </c:pt>
                <c:pt idx="11716">
                  <c:v>0.31041000000000002</c:v>
                </c:pt>
                <c:pt idx="11717">
                  <c:v>0.31042999999999998</c:v>
                </c:pt>
                <c:pt idx="11718">
                  <c:v>0.31046000000000001</c:v>
                </c:pt>
                <c:pt idx="11719">
                  <c:v>0.31048999999999999</c:v>
                </c:pt>
                <c:pt idx="11720">
                  <c:v>0.31051000000000001</c:v>
                </c:pt>
                <c:pt idx="11721">
                  <c:v>0.31053999999999998</c:v>
                </c:pt>
                <c:pt idx="11722">
                  <c:v>0.31058000000000002</c:v>
                </c:pt>
                <c:pt idx="11723">
                  <c:v>0.31059999999999999</c:v>
                </c:pt>
                <c:pt idx="11724">
                  <c:v>0.31062000000000001</c:v>
                </c:pt>
                <c:pt idx="11725">
                  <c:v>0.31065999999999999</c:v>
                </c:pt>
                <c:pt idx="11726">
                  <c:v>0.31068000000000001</c:v>
                </c:pt>
                <c:pt idx="11727">
                  <c:v>0.31070999999999999</c:v>
                </c:pt>
                <c:pt idx="11728">
                  <c:v>0.31073000000000001</c:v>
                </c:pt>
                <c:pt idx="11729">
                  <c:v>0.31076999999999999</c:v>
                </c:pt>
                <c:pt idx="11730">
                  <c:v>0.31080000000000002</c:v>
                </c:pt>
                <c:pt idx="11731">
                  <c:v>0.31081999999999999</c:v>
                </c:pt>
                <c:pt idx="11732">
                  <c:v>0.31085000000000002</c:v>
                </c:pt>
                <c:pt idx="11733">
                  <c:v>0.31087999999999999</c:v>
                </c:pt>
                <c:pt idx="11734">
                  <c:v>0.31090000000000001</c:v>
                </c:pt>
                <c:pt idx="11735">
                  <c:v>0.31092999999999998</c:v>
                </c:pt>
                <c:pt idx="11736">
                  <c:v>0.31097000000000002</c:v>
                </c:pt>
                <c:pt idx="11737">
                  <c:v>0.31098999999999999</c:v>
                </c:pt>
                <c:pt idx="11738">
                  <c:v>0.31101000000000001</c:v>
                </c:pt>
                <c:pt idx="11739">
                  <c:v>0.31104999999999999</c:v>
                </c:pt>
                <c:pt idx="11740">
                  <c:v>0.31107000000000001</c:v>
                </c:pt>
                <c:pt idx="11741">
                  <c:v>0.31109999999999999</c:v>
                </c:pt>
                <c:pt idx="11742">
                  <c:v>0.31112000000000001</c:v>
                </c:pt>
                <c:pt idx="11743">
                  <c:v>0.31115999999999999</c:v>
                </c:pt>
                <c:pt idx="11744">
                  <c:v>0.31119000000000002</c:v>
                </c:pt>
                <c:pt idx="11745">
                  <c:v>0.31120999999999999</c:v>
                </c:pt>
                <c:pt idx="11746">
                  <c:v>0.31124000000000002</c:v>
                </c:pt>
                <c:pt idx="11747">
                  <c:v>0.31126999999999999</c:v>
                </c:pt>
                <c:pt idx="11748">
                  <c:v>0.31129000000000001</c:v>
                </c:pt>
                <c:pt idx="11749">
                  <c:v>0.31131999999999999</c:v>
                </c:pt>
                <c:pt idx="11750">
                  <c:v>0.31135000000000002</c:v>
                </c:pt>
                <c:pt idx="11751">
                  <c:v>0.31137999999999999</c:v>
                </c:pt>
                <c:pt idx="11752">
                  <c:v>0.31140000000000001</c:v>
                </c:pt>
                <c:pt idx="11753">
                  <c:v>0.31142999999999998</c:v>
                </c:pt>
                <c:pt idx="11754">
                  <c:v>0.31146000000000001</c:v>
                </c:pt>
                <c:pt idx="11755">
                  <c:v>0.31147999999999998</c:v>
                </c:pt>
                <c:pt idx="11756">
                  <c:v>0.31151000000000001</c:v>
                </c:pt>
                <c:pt idx="11757">
                  <c:v>0.31154999999999999</c:v>
                </c:pt>
                <c:pt idx="11758">
                  <c:v>0.31158000000000002</c:v>
                </c:pt>
                <c:pt idx="11759">
                  <c:v>0.31159999999999999</c:v>
                </c:pt>
                <c:pt idx="11760">
                  <c:v>0.31162000000000001</c:v>
                </c:pt>
                <c:pt idx="11761">
                  <c:v>0.31165999999999999</c:v>
                </c:pt>
                <c:pt idx="11762">
                  <c:v>0.31168000000000001</c:v>
                </c:pt>
                <c:pt idx="11763">
                  <c:v>0.31170999999999999</c:v>
                </c:pt>
                <c:pt idx="11764">
                  <c:v>0.31174000000000002</c:v>
                </c:pt>
                <c:pt idx="11765">
                  <c:v>0.31176999999999999</c:v>
                </c:pt>
                <c:pt idx="11766">
                  <c:v>0.31179000000000001</c:v>
                </c:pt>
                <c:pt idx="11767">
                  <c:v>0.31181999999999999</c:v>
                </c:pt>
                <c:pt idx="11768">
                  <c:v>0.31185000000000002</c:v>
                </c:pt>
                <c:pt idx="11769">
                  <c:v>0.31186999999999998</c:v>
                </c:pt>
                <c:pt idx="11770">
                  <c:v>0.31190000000000001</c:v>
                </c:pt>
                <c:pt idx="11771">
                  <c:v>0.31192999999999999</c:v>
                </c:pt>
                <c:pt idx="11772">
                  <c:v>0.31197000000000003</c:v>
                </c:pt>
                <c:pt idx="11773">
                  <c:v>0.31198999999999999</c:v>
                </c:pt>
                <c:pt idx="11774">
                  <c:v>0.31201000000000001</c:v>
                </c:pt>
                <c:pt idx="11775">
                  <c:v>0.31204999999999999</c:v>
                </c:pt>
                <c:pt idx="11776">
                  <c:v>0.31207000000000001</c:v>
                </c:pt>
                <c:pt idx="11777">
                  <c:v>0.31209999999999999</c:v>
                </c:pt>
                <c:pt idx="11778">
                  <c:v>0.31213000000000002</c:v>
                </c:pt>
                <c:pt idx="11779">
                  <c:v>0.31215999999999999</c:v>
                </c:pt>
                <c:pt idx="11780">
                  <c:v>0.31219000000000002</c:v>
                </c:pt>
                <c:pt idx="11781">
                  <c:v>0.31220999999999999</c:v>
                </c:pt>
                <c:pt idx="11782">
                  <c:v>0.31224000000000002</c:v>
                </c:pt>
                <c:pt idx="11783">
                  <c:v>0.31225999999999998</c:v>
                </c:pt>
                <c:pt idx="11784">
                  <c:v>0.31229000000000001</c:v>
                </c:pt>
                <c:pt idx="11785">
                  <c:v>0.31231999999999999</c:v>
                </c:pt>
                <c:pt idx="11786">
                  <c:v>0.31236000000000003</c:v>
                </c:pt>
                <c:pt idx="11787">
                  <c:v>0.31237999999999999</c:v>
                </c:pt>
                <c:pt idx="11788">
                  <c:v>0.31240000000000001</c:v>
                </c:pt>
                <c:pt idx="11789">
                  <c:v>0.31242999999999999</c:v>
                </c:pt>
                <c:pt idx="11790">
                  <c:v>0.31246000000000002</c:v>
                </c:pt>
                <c:pt idx="11791">
                  <c:v>0.31248999999999999</c:v>
                </c:pt>
                <c:pt idx="11792">
                  <c:v>0.31251000000000001</c:v>
                </c:pt>
                <c:pt idx="11793">
                  <c:v>0.31254999999999999</c:v>
                </c:pt>
                <c:pt idx="11794">
                  <c:v>0.31258000000000002</c:v>
                </c:pt>
                <c:pt idx="11795">
                  <c:v>0.31259999999999999</c:v>
                </c:pt>
                <c:pt idx="11796">
                  <c:v>0.31263000000000002</c:v>
                </c:pt>
                <c:pt idx="11797">
                  <c:v>0.31265999999999999</c:v>
                </c:pt>
                <c:pt idx="11798">
                  <c:v>0.31268000000000001</c:v>
                </c:pt>
                <c:pt idx="11799">
                  <c:v>0.31270999999999999</c:v>
                </c:pt>
                <c:pt idx="11800">
                  <c:v>0.31274000000000002</c:v>
                </c:pt>
                <c:pt idx="11801">
                  <c:v>0.31276999999999999</c:v>
                </c:pt>
                <c:pt idx="11802">
                  <c:v>0.31279000000000001</c:v>
                </c:pt>
                <c:pt idx="11803">
                  <c:v>0.31281999999999999</c:v>
                </c:pt>
                <c:pt idx="11804">
                  <c:v>0.31285000000000002</c:v>
                </c:pt>
                <c:pt idx="11805">
                  <c:v>0.31286999999999998</c:v>
                </c:pt>
                <c:pt idx="11806">
                  <c:v>0.31290000000000001</c:v>
                </c:pt>
                <c:pt idx="11807">
                  <c:v>0.31294</c:v>
                </c:pt>
                <c:pt idx="11808">
                  <c:v>0.31297000000000003</c:v>
                </c:pt>
                <c:pt idx="11809">
                  <c:v>0.31298999999999999</c:v>
                </c:pt>
                <c:pt idx="11810">
                  <c:v>0.31301000000000001</c:v>
                </c:pt>
                <c:pt idx="11811">
                  <c:v>0.31304999999999999</c:v>
                </c:pt>
                <c:pt idx="11812">
                  <c:v>0.31307000000000001</c:v>
                </c:pt>
                <c:pt idx="11813">
                  <c:v>0.31309999999999999</c:v>
                </c:pt>
                <c:pt idx="11814">
                  <c:v>0.31313000000000002</c:v>
                </c:pt>
                <c:pt idx="11815">
                  <c:v>0.31315999999999999</c:v>
                </c:pt>
                <c:pt idx="11816">
                  <c:v>0.31318000000000001</c:v>
                </c:pt>
                <c:pt idx="11817">
                  <c:v>0.31320999999999999</c:v>
                </c:pt>
                <c:pt idx="11818">
                  <c:v>0.31324000000000002</c:v>
                </c:pt>
                <c:pt idx="11819">
                  <c:v>0.31325999999999998</c:v>
                </c:pt>
                <c:pt idx="11820">
                  <c:v>0.31329000000000001</c:v>
                </c:pt>
                <c:pt idx="11821">
                  <c:v>0.31331999999999999</c:v>
                </c:pt>
                <c:pt idx="11822">
                  <c:v>0.31336000000000003</c:v>
                </c:pt>
                <c:pt idx="11823">
                  <c:v>0.31337999999999999</c:v>
                </c:pt>
                <c:pt idx="11824">
                  <c:v>0.31340000000000001</c:v>
                </c:pt>
                <c:pt idx="11825">
                  <c:v>0.31344</c:v>
                </c:pt>
                <c:pt idx="11826">
                  <c:v>0.31346000000000002</c:v>
                </c:pt>
                <c:pt idx="11827">
                  <c:v>0.31348999999999999</c:v>
                </c:pt>
                <c:pt idx="11828">
                  <c:v>0.31351000000000001</c:v>
                </c:pt>
                <c:pt idx="11829">
                  <c:v>0.31355</c:v>
                </c:pt>
                <c:pt idx="11830">
                  <c:v>0.31357000000000002</c:v>
                </c:pt>
                <c:pt idx="11831">
                  <c:v>0.31359999999999999</c:v>
                </c:pt>
                <c:pt idx="11832">
                  <c:v>0.31363000000000002</c:v>
                </c:pt>
                <c:pt idx="11833">
                  <c:v>0.31364999999999998</c:v>
                </c:pt>
                <c:pt idx="11834">
                  <c:v>0.31368000000000001</c:v>
                </c:pt>
                <c:pt idx="11835">
                  <c:v>0.31370999999999999</c:v>
                </c:pt>
                <c:pt idx="11836">
                  <c:v>0.31374000000000002</c:v>
                </c:pt>
                <c:pt idx="11837">
                  <c:v>0.31376999999999999</c:v>
                </c:pt>
                <c:pt idx="11838">
                  <c:v>0.31379000000000001</c:v>
                </c:pt>
                <c:pt idx="11839">
                  <c:v>0.31381999999999999</c:v>
                </c:pt>
                <c:pt idx="11840">
                  <c:v>0.31385000000000002</c:v>
                </c:pt>
                <c:pt idx="11841">
                  <c:v>0.31386999999999998</c:v>
                </c:pt>
                <c:pt idx="11842">
                  <c:v>0.31390000000000001</c:v>
                </c:pt>
                <c:pt idx="11843">
                  <c:v>0.31394</c:v>
                </c:pt>
                <c:pt idx="11844">
                  <c:v>0.31396000000000002</c:v>
                </c:pt>
                <c:pt idx="11845">
                  <c:v>0.31397999999999998</c:v>
                </c:pt>
                <c:pt idx="11846">
                  <c:v>0.31401000000000001</c:v>
                </c:pt>
                <c:pt idx="11847">
                  <c:v>0.31403999999999999</c:v>
                </c:pt>
                <c:pt idx="11848">
                  <c:v>0.31407000000000002</c:v>
                </c:pt>
                <c:pt idx="11849">
                  <c:v>0.31409999999999999</c:v>
                </c:pt>
                <c:pt idx="11850">
                  <c:v>0.31413000000000002</c:v>
                </c:pt>
                <c:pt idx="11851">
                  <c:v>0.31415999999999999</c:v>
                </c:pt>
                <c:pt idx="11852">
                  <c:v>0.31418000000000001</c:v>
                </c:pt>
                <c:pt idx="11853">
                  <c:v>0.31420999999999999</c:v>
                </c:pt>
                <c:pt idx="11854">
                  <c:v>0.31424000000000002</c:v>
                </c:pt>
                <c:pt idx="11855">
                  <c:v>0.31425999999999998</c:v>
                </c:pt>
                <c:pt idx="11856">
                  <c:v>0.31429000000000001</c:v>
                </c:pt>
                <c:pt idx="11857">
                  <c:v>0.31433</c:v>
                </c:pt>
                <c:pt idx="11858">
                  <c:v>0.31435000000000002</c:v>
                </c:pt>
                <c:pt idx="11859">
                  <c:v>0.31437999999999999</c:v>
                </c:pt>
                <c:pt idx="11860">
                  <c:v>0.31440000000000001</c:v>
                </c:pt>
                <c:pt idx="11861">
                  <c:v>0.31444</c:v>
                </c:pt>
                <c:pt idx="11862">
                  <c:v>0.31446000000000002</c:v>
                </c:pt>
                <c:pt idx="11863">
                  <c:v>0.31447999999999998</c:v>
                </c:pt>
                <c:pt idx="11864">
                  <c:v>0.31452000000000002</c:v>
                </c:pt>
                <c:pt idx="11865">
                  <c:v>0.31455</c:v>
                </c:pt>
                <c:pt idx="11866">
                  <c:v>0.31457000000000002</c:v>
                </c:pt>
                <c:pt idx="11867">
                  <c:v>0.31459999999999999</c:v>
                </c:pt>
                <c:pt idx="11868">
                  <c:v>0.31463000000000002</c:v>
                </c:pt>
                <c:pt idx="11869">
                  <c:v>0.31464999999999999</c:v>
                </c:pt>
                <c:pt idx="11870">
                  <c:v>0.31468000000000002</c:v>
                </c:pt>
                <c:pt idx="11871">
                  <c:v>0.31470999999999999</c:v>
                </c:pt>
                <c:pt idx="11872">
                  <c:v>0.31474000000000002</c:v>
                </c:pt>
                <c:pt idx="11873">
                  <c:v>0.31476999999999999</c:v>
                </c:pt>
                <c:pt idx="11874">
                  <c:v>0.31479000000000001</c:v>
                </c:pt>
                <c:pt idx="11875">
                  <c:v>0.31483</c:v>
                </c:pt>
                <c:pt idx="11876">
                  <c:v>0.31485000000000002</c:v>
                </c:pt>
                <c:pt idx="11877">
                  <c:v>0.31487999999999999</c:v>
                </c:pt>
                <c:pt idx="11878">
                  <c:v>0.31490000000000001</c:v>
                </c:pt>
                <c:pt idx="11879">
                  <c:v>0.31494</c:v>
                </c:pt>
                <c:pt idx="11880">
                  <c:v>0.31496000000000002</c:v>
                </c:pt>
                <c:pt idx="11881">
                  <c:v>0.31497999999999998</c:v>
                </c:pt>
                <c:pt idx="11882">
                  <c:v>0.31502000000000002</c:v>
                </c:pt>
                <c:pt idx="11883">
                  <c:v>0.31503999999999999</c:v>
                </c:pt>
                <c:pt idx="11884">
                  <c:v>0.31507000000000002</c:v>
                </c:pt>
                <c:pt idx="11885">
                  <c:v>0.31509999999999999</c:v>
                </c:pt>
                <c:pt idx="11886">
                  <c:v>0.31513000000000002</c:v>
                </c:pt>
                <c:pt idx="11887">
                  <c:v>0.31516</c:v>
                </c:pt>
                <c:pt idx="11888">
                  <c:v>0.31518000000000002</c:v>
                </c:pt>
                <c:pt idx="11889">
                  <c:v>0.31520999999999999</c:v>
                </c:pt>
                <c:pt idx="11890">
                  <c:v>0.31524000000000002</c:v>
                </c:pt>
                <c:pt idx="11891">
                  <c:v>0.31525999999999998</c:v>
                </c:pt>
                <c:pt idx="11892">
                  <c:v>0.31529000000000001</c:v>
                </c:pt>
                <c:pt idx="11893">
                  <c:v>0.31533</c:v>
                </c:pt>
                <c:pt idx="11894">
                  <c:v>0.31535000000000002</c:v>
                </c:pt>
                <c:pt idx="11895">
                  <c:v>0.31536999999999998</c:v>
                </c:pt>
                <c:pt idx="11896">
                  <c:v>0.31541000000000002</c:v>
                </c:pt>
                <c:pt idx="11897">
                  <c:v>0.31542999999999999</c:v>
                </c:pt>
                <c:pt idx="11898">
                  <c:v>0.31546000000000002</c:v>
                </c:pt>
                <c:pt idx="11899">
                  <c:v>0.31547999999999998</c:v>
                </c:pt>
                <c:pt idx="11900">
                  <c:v>0.31552000000000002</c:v>
                </c:pt>
                <c:pt idx="11901">
                  <c:v>0.31555</c:v>
                </c:pt>
                <c:pt idx="11902">
                  <c:v>0.31557000000000002</c:v>
                </c:pt>
                <c:pt idx="11903">
                  <c:v>0.31559999999999999</c:v>
                </c:pt>
                <c:pt idx="11904">
                  <c:v>0.31563000000000002</c:v>
                </c:pt>
                <c:pt idx="11905">
                  <c:v>0.31564999999999999</c:v>
                </c:pt>
                <c:pt idx="11906">
                  <c:v>0.31568000000000002</c:v>
                </c:pt>
                <c:pt idx="11907">
                  <c:v>0.31570999999999999</c:v>
                </c:pt>
                <c:pt idx="11908">
                  <c:v>0.31574999999999998</c:v>
                </c:pt>
                <c:pt idx="11909">
                  <c:v>0.31575999999999999</c:v>
                </c:pt>
                <c:pt idx="11910">
                  <c:v>0.31579000000000002</c:v>
                </c:pt>
                <c:pt idx="11911">
                  <c:v>0.31583</c:v>
                </c:pt>
                <c:pt idx="11912">
                  <c:v>0.31585000000000002</c:v>
                </c:pt>
                <c:pt idx="11913">
                  <c:v>0.31586999999999998</c:v>
                </c:pt>
                <c:pt idx="11914">
                  <c:v>0.31591000000000002</c:v>
                </c:pt>
                <c:pt idx="11915">
                  <c:v>0.31594</c:v>
                </c:pt>
                <c:pt idx="11916">
                  <c:v>0.31596000000000002</c:v>
                </c:pt>
                <c:pt idx="11917">
                  <c:v>0.31597999999999998</c:v>
                </c:pt>
                <c:pt idx="11918">
                  <c:v>0.31602000000000002</c:v>
                </c:pt>
                <c:pt idx="11919">
                  <c:v>0.31603999999999999</c:v>
                </c:pt>
                <c:pt idx="11920">
                  <c:v>0.31607000000000002</c:v>
                </c:pt>
                <c:pt idx="11921">
                  <c:v>0.31609999999999999</c:v>
                </c:pt>
                <c:pt idx="11922">
                  <c:v>0.31613000000000002</c:v>
                </c:pt>
                <c:pt idx="11923">
                  <c:v>0.31616</c:v>
                </c:pt>
                <c:pt idx="11924">
                  <c:v>0.31618000000000002</c:v>
                </c:pt>
                <c:pt idx="11925">
                  <c:v>0.31620999999999999</c:v>
                </c:pt>
                <c:pt idx="11926">
                  <c:v>0.31624000000000002</c:v>
                </c:pt>
                <c:pt idx="11927">
                  <c:v>0.31625999999999999</c:v>
                </c:pt>
                <c:pt idx="11928">
                  <c:v>0.31629000000000002</c:v>
                </c:pt>
                <c:pt idx="11929">
                  <c:v>0.31633</c:v>
                </c:pt>
                <c:pt idx="11930">
                  <c:v>0.31635000000000002</c:v>
                </c:pt>
                <c:pt idx="11931">
                  <c:v>0.31636999999999998</c:v>
                </c:pt>
                <c:pt idx="11932">
                  <c:v>0.31641000000000002</c:v>
                </c:pt>
                <c:pt idx="11933">
                  <c:v>0.31642999999999999</c:v>
                </c:pt>
                <c:pt idx="11934">
                  <c:v>0.31646000000000002</c:v>
                </c:pt>
                <c:pt idx="11935">
                  <c:v>0.31648999999999999</c:v>
                </c:pt>
                <c:pt idx="11936">
                  <c:v>0.31652000000000002</c:v>
                </c:pt>
                <c:pt idx="11937">
                  <c:v>0.31655</c:v>
                </c:pt>
                <c:pt idx="11938">
                  <c:v>0.31657000000000002</c:v>
                </c:pt>
                <c:pt idx="11939">
                  <c:v>0.31659999999999999</c:v>
                </c:pt>
                <c:pt idx="11940">
                  <c:v>0.31663000000000002</c:v>
                </c:pt>
                <c:pt idx="11941">
                  <c:v>0.31664999999999999</c:v>
                </c:pt>
                <c:pt idx="11942">
                  <c:v>0.31668000000000002</c:v>
                </c:pt>
                <c:pt idx="11943">
                  <c:v>0.31672</c:v>
                </c:pt>
                <c:pt idx="11944">
                  <c:v>0.31674000000000002</c:v>
                </c:pt>
                <c:pt idx="11945">
                  <c:v>0.31675999999999999</c:v>
                </c:pt>
                <c:pt idx="11946">
                  <c:v>0.31679000000000002</c:v>
                </c:pt>
                <c:pt idx="11947">
                  <c:v>0.31681999999999999</c:v>
                </c:pt>
                <c:pt idx="11948">
                  <c:v>0.31685000000000002</c:v>
                </c:pt>
                <c:pt idx="11949">
                  <c:v>0.31686999999999999</c:v>
                </c:pt>
                <c:pt idx="11950">
                  <c:v>0.31691000000000003</c:v>
                </c:pt>
                <c:pt idx="11951">
                  <c:v>0.31694</c:v>
                </c:pt>
                <c:pt idx="11952">
                  <c:v>0.31696000000000002</c:v>
                </c:pt>
                <c:pt idx="11953">
                  <c:v>0.31697999999999998</c:v>
                </c:pt>
                <c:pt idx="11954">
                  <c:v>0.31702000000000002</c:v>
                </c:pt>
                <c:pt idx="11955">
                  <c:v>0.31703999999999999</c:v>
                </c:pt>
                <c:pt idx="11956">
                  <c:v>0.31707000000000002</c:v>
                </c:pt>
                <c:pt idx="11957">
                  <c:v>0.31709999999999999</c:v>
                </c:pt>
                <c:pt idx="11958">
                  <c:v>0.31713000000000002</c:v>
                </c:pt>
                <c:pt idx="11959">
                  <c:v>0.31714999999999999</c:v>
                </c:pt>
                <c:pt idx="11960">
                  <c:v>0.31718000000000002</c:v>
                </c:pt>
                <c:pt idx="11961">
                  <c:v>0.31720999999999999</c:v>
                </c:pt>
                <c:pt idx="11962">
                  <c:v>0.31724000000000002</c:v>
                </c:pt>
                <c:pt idx="11963">
                  <c:v>0.31725999999999999</c:v>
                </c:pt>
                <c:pt idx="11964">
                  <c:v>0.31729000000000002</c:v>
                </c:pt>
                <c:pt idx="11965">
                  <c:v>0.31733</c:v>
                </c:pt>
                <c:pt idx="11966">
                  <c:v>0.31735000000000002</c:v>
                </c:pt>
                <c:pt idx="11967">
                  <c:v>0.31736999999999999</c:v>
                </c:pt>
                <c:pt idx="11968">
                  <c:v>0.31741000000000003</c:v>
                </c:pt>
                <c:pt idx="11969">
                  <c:v>0.31742999999999999</c:v>
                </c:pt>
                <c:pt idx="11970">
                  <c:v>0.31746000000000002</c:v>
                </c:pt>
                <c:pt idx="11971">
                  <c:v>0.31748999999999999</c:v>
                </c:pt>
                <c:pt idx="11972">
                  <c:v>0.31752000000000002</c:v>
                </c:pt>
                <c:pt idx="11973">
                  <c:v>0.31755</c:v>
                </c:pt>
                <c:pt idx="11974">
                  <c:v>0.31757000000000002</c:v>
                </c:pt>
                <c:pt idx="11975">
                  <c:v>0.31759999999999999</c:v>
                </c:pt>
                <c:pt idx="11976">
                  <c:v>0.31763000000000002</c:v>
                </c:pt>
                <c:pt idx="11977">
                  <c:v>0.31764999999999999</c:v>
                </c:pt>
                <c:pt idx="11978">
                  <c:v>0.31768000000000002</c:v>
                </c:pt>
                <c:pt idx="11979">
                  <c:v>0.31772</c:v>
                </c:pt>
                <c:pt idx="11980">
                  <c:v>0.31774000000000002</c:v>
                </c:pt>
                <c:pt idx="11981">
                  <c:v>0.31775999999999999</c:v>
                </c:pt>
                <c:pt idx="11982">
                  <c:v>0.31780000000000003</c:v>
                </c:pt>
                <c:pt idx="11983">
                  <c:v>0.31781999999999999</c:v>
                </c:pt>
                <c:pt idx="11984">
                  <c:v>0.31785000000000002</c:v>
                </c:pt>
                <c:pt idx="11985">
                  <c:v>0.31786999999999999</c:v>
                </c:pt>
                <c:pt idx="11986">
                  <c:v>0.31791000000000003</c:v>
                </c:pt>
                <c:pt idx="11987">
                  <c:v>0.31794</c:v>
                </c:pt>
                <c:pt idx="11988">
                  <c:v>0.31796000000000002</c:v>
                </c:pt>
                <c:pt idx="11989">
                  <c:v>0.31798999999999999</c:v>
                </c:pt>
                <c:pt idx="11990">
                  <c:v>0.31802000000000002</c:v>
                </c:pt>
                <c:pt idx="11991">
                  <c:v>0.31803999999999999</c:v>
                </c:pt>
                <c:pt idx="11992">
                  <c:v>0.31807000000000002</c:v>
                </c:pt>
                <c:pt idx="11993">
                  <c:v>0.31811</c:v>
                </c:pt>
                <c:pt idx="11994">
                  <c:v>0.31813000000000002</c:v>
                </c:pt>
                <c:pt idx="11995">
                  <c:v>0.31814999999999999</c:v>
                </c:pt>
                <c:pt idx="11996">
                  <c:v>0.31818000000000002</c:v>
                </c:pt>
                <c:pt idx="11997">
                  <c:v>0.31820999999999999</c:v>
                </c:pt>
                <c:pt idx="11998">
                  <c:v>0.31824000000000002</c:v>
                </c:pt>
                <c:pt idx="11999">
                  <c:v>0.31825999999999999</c:v>
                </c:pt>
                <c:pt idx="12000">
                  <c:v>0.31830000000000003</c:v>
                </c:pt>
                <c:pt idx="12001">
                  <c:v>0.31833</c:v>
                </c:pt>
                <c:pt idx="12002">
                  <c:v>0.31835000000000002</c:v>
                </c:pt>
                <c:pt idx="12003">
                  <c:v>0.31836999999999999</c:v>
                </c:pt>
                <c:pt idx="12004">
                  <c:v>0.31841000000000003</c:v>
                </c:pt>
                <c:pt idx="12005">
                  <c:v>0.31842999999999999</c:v>
                </c:pt>
                <c:pt idx="12006">
                  <c:v>0.31846000000000002</c:v>
                </c:pt>
                <c:pt idx="12007">
                  <c:v>0.31849</c:v>
                </c:pt>
                <c:pt idx="12008">
                  <c:v>0.31852000000000003</c:v>
                </c:pt>
                <c:pt idx="12009">
                  <c:v>0.31853999999999999</c:v>
                </c:pt>
                <c:pt idx="12010">
                  <c:v>0.31857000000000002</c:v>
                </c:pt>
                <c:pt idx="12011">
                  <c:v>0.31859999999999999</c:v>
                </c:pt>
                <c:pt idx="12012">
                  <c:v>0.31863000000000002</c:v>
                </c:pt>
                <c:pt idx="12013">
                  <c:v>0.31864999999999999</c:v>
                </c:pt>
                <c:pt idx="12014">
                  <c:v>0.31868000000000002</c:v>
                </c:pt>
                <c:pt idx="12015">
                  <c:v>0.31872</c:v>
                </c:pt>
                <c:pt idx="12016">
                  <c:v>0.31874000000000002</c:v>
                </c:pt>
                <c:pt idx="12017">
                  <c:v>0.31875999999999999</c:v>
                </c:pt>
                <c:pt idx="12018">
                  <c:v>0.31879999999999997</c:v>
                </c:pt>
                <c:pt idx="12019">
                  <c:v>0.31881999999999999</c:v>
                </c:pt>
                <c:pt idx="12020">
                  <c:v>0.31885000000000002</c:v>
                </c:pt>
                <c:pt idx="12021">
                  <c:v>0.31888</c:v>
                </c:pt>
                <c:pt idx="12022">
                  <c:v>0.31891000000000003</c:v>
                </c:pt>
                <c:pt idx="12023">
                  <c:v>0.31892999999999999</c:v>
                </c:pt>
                <c:pt idx="12024">
                  <c:v>0.31896000000000002</c:v>
                </c:pt>
                <c:pt idx="12025">
                  <c:v>0.31899</c:v>
                </c:pt>
                <c:pt idx="12026">
                  <c:v>0.31901000000000002</c:v>
                </c:pt>
                <c:pt idx="12027">
                  <c:v>0.31903999999999999</c:v>
                </c:pt>
                <c:pt idx="12028">
                  <c:v>0.31907000000000002</c:v>
                </c:pt>
                <c:pt idx="12029">
                  <c:v>0.31911</c:v>
                </c:pt>
                <c:pt idx="12030">
                  <c:v>0.31913000000000002</c:v>
                </c:pt>
                <c:pt idx="12031">
                  <c:v>0.31914999999999999</c:v>
                </c:pt>
                <c:pt idx="12032">
                  <c:v>0.31918999999999997</c:v>
                </c:pt>
                <c:pt idx="12033">
                  <c:v>0.31920999999999999</c:v>
                </c:pt>
                <c:pt idx="12034">
                  <c:v>0.31924000000000002</c:v>
                </c:pt>
                <c:pt idx="12035">
                  <c:v>0.31925999999999999</c:v>
                </c:pt>
                <c:pt idx="12036">
                  <c:v>0.31929999999999997</c:v>
                </c:pt>
                <c:pt idx="12037">
                  <c:v>0.31933</c:v>
                </c:pt>
                <c:pt idx="12038">
                  <c:v>0.31934000000000001</c:v>
                </c:pt>
                <c:pt idx="12039">
                  <c:v>0.31938</c:v>
                </c:pt>
                <c:pt idx="12040">
                  <c:v>0.31940000000000002</c:v>
                </c:pt>
                <c:pt idx="12041">
                  <c:v>0.31942999999999999</c:v>
                </c:pt>
                <c:pt idx="12042">
                  <c:v>0.31946000000000002</c:v>
                </c:pt>
                <c:pt idx="12043">
                  <c:v>0.31949</c:v>
                </c:pt>
                <c:pt idx="12044">
                  <c:v>0.31952000000000003</c:v>
                </c:pt>
                <c:pt idx="12045">
                  <c:v>0.31953999999999999</c:v>
                </c:pt>
                <c:pt idx="12046">
                  <c:v>0.31957000000000002</c:v>
                </c:pt>
                <c:pt idx="12047">
                  <c:v>0.3196</c:v>
                </c:pt>
                <c:pt idx="12048">
                  <c:v>0.31963000000000003</c:v>
                </c:pt>
                <c:pt idx="12049">
                  <c:v>0.31964999999999999</c:v>
                </c:pt>
                <c:pt idx="12050">
                  <c:v>0.31968999999999997</c:v>
                </c:pt>
                <c:pt idx="12051">
                  <c:v>0.31972</c:v>
                </c:pt>
                <c:pt idx="12052">
                  <c:v>0.31974000000000002</c:v>
                </c:pt>
                <c:pt idx="12053">
                  <c:v>0.31975999999999999</c:v>
                </c:pt>
                <c:pt idx="12054">
                  <c:v>0.31979999999999997</c:v>
                </c:pt>
                <c:pt idx="12055">
                  <c:v>0.31981999999999999</c:v>
                </c:pt>
                <c:pt idx="12056">
                  <c:v>0.31985000000000002</c:v>
                </c:pt>
                <c:pt idx="12057">
                  <c:v>0.31988</c:v>
                </c:pt>
                <c:pt idx="12058">
                  <c:v>0.31991000000000003</c:v>
                </c:pt>
                <c:pt idx="12059">
                  <c:v>0.31992999999999999</c:v>
                </c:pt>
                <c:pt idx="12060">
                  <c:v>0.31996000000000002</c:v>
                </c:pt>
                <c:pt idx="12061">
                  <c:v>0.31999</c:v>
                </c:pt>
                <c:pt idx="12062">
                  <c:v>0.32001000000000002</c:v>
                </c:pt>
                <c:pt idx="12063">
                  <c:v>0.32003999999999999</c:v>
                </c:pt>
                <c:pt idx="12064">
                  <c:v>0.32007000000000002</c:v>
                </c:pt>
                <c:pt idx="12065">
                  <c:v>0.3201</c:v>
                </c:pt>
                <c:pt idx="12066">
                  <c:v>0.32013000000000003</c:v>
                </c:pt>
                <c:pt idx="12067">
                  <c:v>0.32014999999999999</c:v>
                </c:pt>
                <c:pt idx="12068">
                  <c:v>0.32018999999999997</c:v>
                </c:pt>
                <c:pt idx="12069">
                  <c:v>0.32020999999999999</c:v>
                </c:pt>
                <c:pt idx="12070">
                  <c:v>0.32024000000000002</c:v>
                </c:pt>
                <c:pt idx="12071">
                  <c:v>0.32025999999999999</c:v>
                </c:pt>
                <c:pt idx="12072">
                  <c:v>0.32029999999999997</c:v>
                </c:pt>
                <c:pt idx="12073">
                  <c:v>0.32031999999999999</c:v>
                </c:pt>
                <c:pt idx="12074">
                  <c:v>0.32035000000000002</c:v>
                </c:pt>
                <c:pt idx="12075">
                  <c:v>0.32038</c:v>
                </c:pt>
                <c:pt idx="12076">
                  <c:v>0.32040000000000002</c:v>
                </c:pt>
                <c:pt idx="12077">
                  <c:v>0.32042999999999999</c:v>
                </c:pt>
                <c:pt idx="12078">
                  <c:v>0.32046000000000002</c:v>
                </c:pt>
                <c:pt idx="12079">
                  <c:v>0.32050000000000001</c:v>
                </c:pt>
                <c:pt idx="12080">
                  <c:v>0.32052000000000003</c:v>
                </c:pt>
                <c:pt idx="12081">
                  <c:v>0.32053999999999999</c:v>
                </c:pt>
                <c:pt idx="12082">
                  <c:v>0.32057000000000002</c:v>
                </c:pt>
                <c:pt idx="12083">
                  <c:v>0.3206</c:v>
                </c:pt>
                <c:pt idx="12084">
                  <c:v>0.32062000000000002</c:v>
                </c:pt>
                <c:pt idx="12085">
                  <c:v>0.32064999999999999</c:v>
                </c:pt>
                <c:pt idx="12086">
                  <c:v>0.32068999999999998</c:v>
                </c:pt>
                <c:pt idx="12087">
                  <c:v>0.32071</c:v>
                </c:pt>
                <c:pt idx="12088">
                  <c:v>0.32073000000000002</c:v>
                </c:pt>
                <c:pt idx="12089">
                  <c:v>0.32077</c:v>
                </c:pt>
                <c:pt idx="12090">
                  <c:v>0.32079000000000002</c:v>
                </c:pt>
                <c:pt idx="12091">
                  <c:v>0.32081999999999999</c:v>
                </c:pt>
                <c:pt idx="12092">
                  <c:v>0.32085000000000002</c:v>
                </c:pt>
                <c:pt idx="12093">
                  <c:v>0.32088</c:v>
                </c:pt>
                <c:pt idx="12094">
                  <c:v>0.32090999999999997</c:v>
                </c:pt>
                <c:pt idx="12095">
                  <c:v>0.32092999999999999</c:v>
                </c:pt>
                <c:pt idx="12096">
                  <c:v>0.32096000000000002</c:v>
                </c:pt>
                <c:pt idx="12097">
                  <c:v>0.32099</c:v>
                </c:pt>
                <c:pt idx="12098">
                  <c:v>0.32101000000000002</c:v>
                </c:pt>
                <c:pt idx="12099">
                  <c:v>0.32103999999999999</c:v>
                </c:pt>
                <c:pt idx="12100">
                  <c:v>0.32107999999999998</c:v>
                </c:pt>
                <c:pt idx="12101">
                  <c:v>0.32111000000000001</c:v>
                </c:pt>
                <c:pt idx="12102">
                  <c:v>0.32112000000000002</c:v>
                </c:pt>
                <c:pt idx="12103">
                  <c:v>0.32114999999999999</c:v>
                </c:pt>
                <c:pt idx="12104">
                  <c:v>0.32118000000000002</c:v>
                </c:pt>
                <c:pt idx="12105">
                  <c:v>0.32121</c:v>
                </c:pt>
                <c:pt idx="12106">
                  <c:v>0.32123000000000002</c:v>
                </c:pt>
                <c:pt idx="12107">
                  <c:v>0.32127</c:v>
                </c:pt>
                <c:pt idx="12108">
                  <c:v>0.32129999999999997</c:v>
                </c:pt>
                <c:pt idx="12109">
                  <c:v>0.32131999999999999</c:v>
                </c:pt>
                <c:pt idx="12110">
                  <c:v>0.32135000000000002</c:v>
                </c:pt>
                <c:pt idx="12111">
                  <c:v>0.32138</c:v>
                </c:pt>
                <c:pt idx="12112">
                  <c:v>0.32140000000000002</c:v>
                </c:pt>
                <c:pt idx="12113">
                  <c:v>0.32142999999999999</c:v>
                </c:pt>
                <c:pt idx="12114">
                  <c:v>0.32146000000000002</c:v>
                </c:pt>
                <c:pt idx="12115">
                  <c:v>0.32149</c:v>
                </c:pt>
                <c:pt idx="12116">
                  <c:v>0.32151999999999997</c:v>
                </c:pt>
                <c:pt idx="12117">
                  <c:v>0.32153999999999999</c:v>
                </c:pt>
                <c:pt idx="12118">
                  <c:v>0.32157999999999998</c:v>
                </c:pt>
                <c:pt idx="12119">
                  <c:v>0.3216</c:v>
                </c:pt>
                <c:pt idx="12120">
                  <c:v>0.32162000000000002</c:v>
                </c:pt>
                <c:pt idx="12121">
                  <c:v>0.32164999999999999</c:v>
                </c:pt>
                <c:pt idx="12122">
                  <c:v>0.32168999999999998</c:v>
                </c:pt>
                <c:pt idx="12123">
                  <c:v>0.32171</c:v>
                </c:pt>
                <c:pt idx="12124">
                  <c:v>0.32173000000000002</c:v>
                </c:pt>
                <c:pt idx="12125">
                  <c:v>0.32177</c:v>
                </c:pt>
                <c:pt idx="12126">
                  <c:v>0.32179000000000002</c:v>
                </c:pt>
                <c:pt idx="12127">
                  <c:v>0.32181999999999999</c:v>
                </c:pt>
                <c:pt idx="12128">
                  <c:v>0.32185000000000002</c:v>
                </c:pt>
                <c:pt idx="12129">
                  <c:v>0.32188</c:v>
                </c:pt>
                <c:pt idx="12130">
                  <c:v>0.32190999999999997</c:v>
                </c:pt>
                <c:pt idx="12131">
                  <c:v>0.32192999999999999</c:v>
                </c:pt>
                <c:pt idx="12132">
                  <c:v>0.32196000000000002</c:v>
                </c:pt>
                <c:pt idx="12133">
                  <c:v>0.32199</c:v>
                </c:pt>
                <c:pt idx="12134">
                  <c:v>0.32201000000000002</c:v>
                </c:pt>
                <c:pt idx="12135">
                  <c:v>0.32203999999999999</c:v>
                </c:pt>
                <c:pt idx="12136">
                  <c:v>0.32207999999999998</c:v>
                </c:pt>
                <c:pt idx="12137">
                  <c:v>0.3221</c:v>
                </c:pt>
                <c:pt idx="12138">
                  <c:v>0.32212000000000002</c:v>
                </c:pt>
                <c:pt idx="12139">
                  <c:v>0.32216</c:v>
                </c:pt>
                <c:pt idx="12140">
                  <c:v>0.32218000000000002</c:v>
                </c:pt>
                <c:pt idx="12141">
                  <c:v>0.32221</c:v>
                </c:pt>
                <c:pt idx="12142">
                  <c:v>0.32223000000000002</c:v>
                </c:pt>
                <c:pt idx="12143">
                  <c:v>0.32227</c:v>
                </c:pt>
                <c:pt idx="12144">
                  <c:v>0.32229999999999998</c:v>
                </c:pt>
                <c:pt idx="12145">
                  <c:v>0.32232</c:v>
                </c:pt>
                <c:pt idx="12146">
                  <c:v>0.32235000000000003</c:v>
                </c:pt>
                <c:pt idx="12147">
                  <c:v>0.32238</c:v>
                </c:pt>
                <c:pt idx="12148">
                  <c:v>0.32240000000000002</c:v>
                </c:pt>
                <c:pt idx="12149">
                  <c:v>0.32242999999999999</c:v>
                </c:pt>
                <c:pt idx="12150">
                  <c:v>0.32246000000000002</c:v>
                </c:pt>
                <c:pt idx="12151">
                  <c:v>0.32249</c:v>
                </c:pt>
                <c:pt idx="12152">
                  <c:v>0.32251000000000002</c:v>
                </c:pt>
                <c:pt idx="12153">
                  <c:v>0.32253999999999999</c:v>
                </c:pt>
                <c:pt idx="12154">
                  <c:v>0.32257000000000002</c:v>
                </c:pt>
                <c:pt idx="12155">
                  <c:v>0.3226</c:v>
                </c:pt>
                <c:pt idx="12156">
                  <c:v>0.32262000000000002</c:v>
                </c:pt>
                <c:pt idx="12157">
                  <c:v>0.32266</c:v>
                </c:pt>
                <c:pt idx="12158">
                  <c:v>0.32268999999999998</c:v>
                </c:pt>
                <c:pt idx="12159">
                  <c:v>0.32271</c:v>
                </c:pt>
                <c:pt idx="12160">
                  <c:v>0.32273000000000002</c:v>
                </c:pt>
                <c:pt idx="12161">
                  <c:v>0.32277</c:v>
                </c:pt>
                <c:pt idx="12162">
                  <c:v>0.32279000000000002</c:v>
                </c:pt>
                <c:pt idx="12163">
                  <c:v>0.32282</c:v>
                </c:pt>
                <c:pt idx="12164">
                  <c:v>0.32285000000000003</c:v>
                </c:pt>
                <c:pt idx="12165">
                  <c:v>0.32288</c:v>
                </c:pt>
                <c:pt idx="12166">
                  <c:v>0.32290999999999997</c:v>
                </c:pt>
                <c:pt idx="12167">
                  <c:v>0.32292999999999999</c:v>
                </c:pt>
                <c:pt idx="12168">
                  <c:v>0.32296000000000002</c:v>
                </c:pt>
                <c:pt idx="12169">
                  <c:v>0.32299</c:v>
                </c:pt>
                <c:pt idx="12170">
                  <c:v>0.32301000000000002</c:v>
                </c:pt>
                <c:pt idx="12171">
                  <c:v>0.32303999999999999</c:v>
                </c:pt>
                <c:pt idx="12172">
                  <c:v>0.32307999999999998</c:v>
                </c:pt>
                <c:pt idx="12173">
                  <c:v>0.3231</c:v>
                </c:pt>
                <c:pt idx="12174">
                  <c:v>0.32312000000000002</c:v>
                </c:pt>
                <c:pt idx="12175">
                  <c:v>0.32316</c:v>
                </c:pt>
                <c:pt idx="12176">
                  <c:v>0.32318000000000002</c:v>
                </c:pt>
                <c:pt idx="12177">
                  <c:v>0.32321</c:v>
                </c:pt>
                <c:pt idx="12178">
                  <c:v>0.32323000000000002</c:v>
                </c:pt>
                <c:pt idx="12179">
                  <c:v>0.32327</c:v>
                </c:pt>
                <c:pt idx="12180">
                  <c:v>0.32329999999999998</c:v>
                </c:pt>
                <c:pt idx="12181">
                  <c:v>0.32332</c:v>
                </c:pt>
                <c:pt idx="12182">
                  <c:v>0.32335000000000003</c:v>
                </c:pt>
                <c:pt idx="12183">
                  <c:v>0.32338</c:v>
                </c:pt>
                <c:pt idx="12184">
                  <c:v>0.32340000000000002</c:v>
                </c:pt>
                <c:pt idx="12185">
                  <c:v>0.32343</c:v>
                </c:pt>
                <c:pt idx="12186">
                  <c:v>0.32346999999999998</c:v>
                </c:pt>
                <c:pt idx="12187">
                  <c:v>0.32349</c:v>
                </c:pt>
                <c:pt idx="12188">
                  <c:v>0.32351000000000002</c:v>
                </c:pt>
                <c:pt idx="12189">
                  <c:v>0.32355</c:v>
                </c:pt>
                <c:pt idx="12190">
                  <c:v>0.32357000000000002</c:v>
                </c:pt>
                <c:pt idx="12191">
                  <c:v>0.3236</c:v>
                </c:pt>
                <c:pt idx="12192">
                  <c:v>0.32362000000000002</c:v>
                </c:pt>
                <c:pt idx="12193">
                  <c:v>0.32366</c:v>
                </c:pt>
                <c:pt idx="12194">
                  <c:v>0.32368999999999998</c:v>
                </c:pt>
                <c:pt idx="12195">
                  <c:v>0.32371</c:v>
                </c:pt>
                <c:pt idx="12196">
                  <c:v>0.32374000000000003</c:v>
                </c:pt>
                <c:pt idx="12197">
                  <c:v>0.32377</c:v>
                </c:pt>
                <c:pt idx="12198">
                  <c:v>0.32379000000000002</c:v>
                </c:pt>
                <c:pt idx="12199">
                  <c:v>0.32382</c:v>
                </c:pt>
                <c:pt idx="12200">
                  <c:v>0.32385000000000003</c:v>
                </c:pt>
                <c:pt idx="12201">
                  <c:v>0.32388</c:v>
                </c:pt>
                <c:pt idx="12202">
                  <c:v>0.32390000000000002</c:v>
                </c:pt>
                <c:pt idx="12203">
                  <c:v>0.32393</c:v>
                </c:pt>
                <c:pt idx="12204">
                  <c:v>0.32396000000000003</c:v>
                </c:pt>
                <c:pt idx="12205">
                  <c:v>0.32397999999999999</c:v>
                </c:pt>
                <c:pt idx="12206">
                  <c:v>0.32401000000000002</c:v>
                </c:pt>
                <c:pt idx="12207">
                  <c:v>0.32405</c:v>
                </c:pt>
                <c:pt idx="12208">
                  <c:v>0.32407999999999998</c:v>
                </c:pt>
                <c:pt idx="12209">
                  <c:v>0.3241</c:v>
                </c:pt>
                <c:pt idx="12210">
                  <c:v>0.32412000000000002</c:v>
                </c:pt>
                <c:pt idx="12211">
                  <c:v>0.32416</c:v>
                </c:pt>
                <c:pt idx="12212">
                  <c:v>0.32418000000000002</c:v>
                </c:pt>
                <c:pt idx="12213">
                  <c:v>0.32421</c:v>
                </c:pt>
                <c:pt idx="12214">
                  <c:v>0.32423999999999997</c:v>
                </c:pt>
                <c:pt idx="12215">
                  <c:v>0.32427</c:v>
                </c:pt>
                <c:pt idx="12216">
                  <c:v>0.32429000000000002</c:v>
                </c:pt>
                <c:pt idx="12217">
                  <c:v>0.32432</c:v>
                </c:pt>
                <c:pt idx="12218">
                  <c:v>0.32435000000000003</c:v>
                </c:pt>
                <c:pt idx="12219">
                  <c:v>0.32436999999999999</c:v>
                </c:pt>
                <c:pt idx="12220">
                  <c:v>0.32440000000000002</c:v>
                </c:pt>
                <c:pt idx="12221">
                  <c:v>0.32443</c:v>
                </c:pt>
                <c:pt idx="12222">
                  <c:v>0.32446999999999998</c:v>
                </c:pt>
                <c:pt idx="12223">
                  <c:v>0.32449</c:v>
                </c:pt>
                <c:pt idx="12224">
                  <c:v>0.32451000000000002</c:v>
                </c:pt>
                <c:pt idx="12225">
                  <c:v>0.32455000000000001</c:v>
                </c:pt>
                <c:pt idx="12226">
                  <c:v>0.32457000000000003</c:v>
                </c:pt>
                <c:pt idx="12227">
                  <c:v>0.3246</c:v>
                </c:pt>
                <c:pt idx="12228">
                  <c:v>0.32462999999999997</c:v>
                </c:pt>
                <c:pt idx="12229">
                  <c:v>0.32466</c:v>
                </c:pt>
                <c:pt idx="12230">
                  <c:v>0.32468999999999998</c:v>
                </c:pt>
                <c:pt idx="12231">
                  <c:v>0.32471</c:v>
                </c:pt>
                <c:pt idx="12232">
                  <c:v>0.32473999999999997</c:v>
                </c:pt>
                <c:pt idx="12233">
                  <c:v>0.32475999999999999</c:v>
                </c:pt>
                <c:pt idx="12234">
                  <c:v>0.32479000000000002</c:v>
                </c:pt>
                <c:pt idx="12235">
                  <c:v>0.32482</c:v>
                </c:pt>
                <c:pt idx="12236">
                  <c:v>0.32485999999999998</c:v>
                </c:pt>
                <c:pt idx="12237">
                  <c:v>0.32488</c:v>
                </c:pt>
                <c:pt idx="12238">
                  <c:v>0.32490000000000002</c:v>
                </c:pt>
                <c:pt idx="12239">
                  <c:v>0.32493</c:v>
                </c:pt>
                <c:pt idx="12240">
                  <c:v>0.32496000000000003</c:v>
                </c:pt>
                <c:pt idx="12241">
                  <c:v>0.32499</c:v>
                </c:pt>
                <c:pt idx="12242">
                  <c:v>0.32501000000000002</c:v>
                </c:pt>
                <c:pt idx="12243">
                  <c:v>0.32505000000000001</c:v>
                </c:pt>
                <c:pt idx="12244">
                  <c:v>0.32507999999999998</c:v>
                </c:pt>
                <c:pt idx="12245">
                  <c:v>0.3251</c:v>
                </c:pt>
                <c:pt idx="12246">
                  <c:v>0.32512999999999997</c:v>
                </c:pt>
                <c:pt idx="12247">
                  <c:v>0.32516</c:v>
                </c:pt>
                <c:pt idx="12248">
                  <c:v>0.32518000000000002</c:v>
                </c:pt>
                <c:pt idx="12249">
                  <c:v>0.32521</c:v>
                </c:pt>
                <c:pt idx="12250">
                  <c:v>0.32523999999999997</c:v>
                </c:pt>
                <c:pt idx="12251">
                  <c:v>0.32527</c:v>
                </c:pt>
                <c:pt idx="12252">
                  <c:v>0.32529000000000002</c:v>
                </c:pt>
                <c:pt idx="12253">
                  <c:v>0.32532</c:v>
                </c:pt>
                <c:pt idx="12254">
                  <c:v>0.32534999999999997</c:v>
                </c:pt>
                <c:pt idx="12255">
                  <c:v>0.32536999999999999</c:v>
                </c:pt>
                <c:pt idx="12256">
                  <c:v>0.32540000000000002</c:v>
                </c:pt>
                <c:pt idx="12257">
                  <c:v>0.32544000000000001</c:v>
                </c:pt>
                <c:pt idx="12258">
                  <c:v>0.32546999999999998</c:v>
                </c:pt>
                <c:pt idx="12259">
                  <c:v>0.32549</c:v>
                </c:pt>
                <c:pt idx="12260">
                  <c:v>0.32551000000000002</c:v>
                </c:pt>
                <c:pt idx="12261">
                  <c:v>0.32555000000000001</c:v>
                </c:pt>
                <c:pt idx="12262">
                  <c:v>0.32557000000000003</c:v>
                </c:pt>
                <c:pt idx="12263">
                  <c:v>0.3256</c:v>
                </c:pt>
                <c:pt idx="12264">
                  <c:v>0.32562999999999998</c:v>
                </c:pt>
                <c:pt idx="12265">
                  <c:v>0.32566000000000001</c:v>
                </c:pt>
                <c:pt idx="12266">
                  <c:v>0.32568000000000003</c:v>
                </c:pt>
                <c:pt idx="12267">
                  <c:v>0.32571</c:v>
                </c:pt>
                <c:pt idx="12268">
                  <c:v>0.32573999999999997</c:v>
                </c:pt>
                <c:pt idx="12269">
                  <c:v>0.32575999999999999</c:v>
                </c:pt>
                <c:pt idx="12270">
                  <c:v>0.32579000000000002</c:v>
                </c:pt>
                <c:pt idx="12271">
                  <c:v>0.32582</c:v>
                </c:pt>
                <c:pt idx="12272">
                  <c:v>0.32585999999999998</c:v>
                </c:pt>
                <c:pt idx="12273">
                  <c:v>0.32588</c:v>
                </c:pt>
                <c:pt idx="12274">
                  <c:v>0.32590000000000002</c:v>
                </c:pt>
                <c:pt idx="12275">
                  <c:v>0.32594000000000001</c:v>
                </c:pt>
                <c:pt idx="12276">
                  <c:v>0.32596000000000003</c:v>
                </c:pt>
                <c:pt idx="12277">
                  <c:v>0.32597999999999999</c:v>
                </c:pt>
                <c:pt idx="12278">
                  <c:v>0.32601000000000002</c:v>
                </c:pt>
                <c:pt idx="12279">
                  <c:v>0.32605000000000001</c:v>
                </c:pt>
                <c:pt idx="12280">
                  <c:v>0.32607000000000003</c:v>
                </c:pt>
                <c:pt idx="12281">
                  <c:v>0.3261</c:v>
                </c:pt>
                <c:pt idx="12282">
                  <c:v>0.32612999999999998</c:v>
                </c:pt>
                <c:pt idx="12283">
                  <c:v>0.32615</c:v>
                </c:pt>
                <c:pt idx="12284">
                  <c:v>0.32618000000000003</c:v>
                </c:pt>
                <c:pt idx="12285">
                  <c:v>0.32621</c:v>
                </c:pt>
                <c:pt idx="12286">
                  <c:v>0.32623999999999997</c:v>
                </c:pt>
                <c:pt idx="12287">
                  <c:v>0.32627</c:v>
                </c:pt>
                <c:pt idx="12288">
                  <c:v>0.32629000000000002</c:v>
                </c:pt>
                <c:pt idx="12289">
                  <c:v>0.32632</c:v>
                </c:pt>
                <c:pt idx="12290">
                  <c:v>0.32634999999999997</c:v>
                </c:pt>
                <c:pt idx="12291">
                  <c:v>0.32638</c:v>
                </c:pt>
                <c:pt idx="12292">
                  <c:v>0.32640000000000002</c:v>
                </c:pt>
                <c:pt idx="12293">
                  <c:v>0.32644000000000001</c:v>
                </c:pt>
                <c:pt idx="12294">
                  <c:v>0.32645999999999997</c:v>
                </c:pt>
                <c:pt idx="12295">
                  <c:v>0.32647999999999999</c:v>
                </c:pt>
                <c:pt idx="12296">
                  <c:v>0.32651000000000002</c:v>
                </c:pt>
                <c:pt idx="12297">
                  <c:v>0.32654</c:v>
                </c:pt>
                <c:pt idx="12298">
                  <c:v>0.32657000000000003</c:v>
                </c:pt>
                <c:pt idx="12299">
                  <c:v>0.3266</c:v>
                </c:pt>
                <c:pt idx="12300">
                  <c:v>0.32662999999999998</c:v>
                </c:pt>
                <c:pt idx="12301">
                  <c:v>0.32666000000000001</c:v>
                </c:pt>
                <c:pt idx="12302">
                  <c:v>0.32668000000000003</c:v>
                </c:pt>
                <c:pt idx="12303">
                  <c:v>0.32671</c:v>
                </c:pt>
                <c:pt idx="12304">
                  <c:v>0.32673999999999997</c:v>
                </c:pt>
                <c:pt idx="12305">
                  <c:v>0.32675999999999999</c:v>
                </c:pt>
                <c:pt idx="12306">
                  <c:v>0.32679000000000002</c:v>
                </c:pt>
                <c:pt idx="12307">
                  <c:v>0.32683000000000001</c:v>
                </c:pt>
                <c:pt idx="12308">
                  <c:v>0.32684999999999997</c:v>
                </c:pt>
                <c:pt idx="12309">
                  <c:v>0.32688</c:v>
                </c:pt>
                <c:pt idx="12310">
                  <c:v>0.32690000000000002</c:v>
                </c:pt>
                <c:pt idx="12311">
                  <c:v>0.32694000000000001</c:v>
                </c:pt>
                <c:pt idx="12312">
                  <c:v>0.32695999999999997</c:v>
                </c:pt>
                <c:pt idx="12313">
                  <c:v>0.32697999999999999</c:v>
                </c:pt>
                <c:pt idx="12314">
                  <c:v>0.32701999999999998</c:v>
                </c:pt>
                <c:pt idx="12315">
                  <c:v>0.32705000000000001</c:v>
                </c:pt>
                <c:pt idx="12316">
                  <c:v>0.32707000000000003</c:v>
                </c:pt>
                <c:pt idx="12317">
                  <c:v>0.3271</c:v>
                </c:pt>
                <c:pt idx="12318">
                  <c:v>0.32712999999999998</c:v>
                </c:pt>
                <c:pt idx="12319">
                  <c:v>0.32715</c:v>
                </c:pt>
                <c:pt idx="12320">
                  <c:v>0.32718000000000003</c:v>
                </c:pt>
                <c:pt idx="12321">
                  <c:v>0.32721</c:v>
                </c:pt>
                <c:pt idx="12322">
                  <c:v>0.32723999999999998</c:v>
                </c:pt>
                <c:pt idx="12323">
                  <c:v>0.32727000000000001</c:v>
                </c:pt>
                <c:pt idx="12324">
                  <c:v>0.32729000000000003</c:v>
                </c:pt>
                <c:pt idx="12325">
                  <c:v>0.32733000000000001</c:v>
                </c:pt>
                <c:pt idx="12326">
                  <c:v>0.32734999999999997</c:v>
                </c:pt>
                <c:pt idx="12327">
                  <c:v>0.32738</c:v>
                </c:pt>
                <c:pt idx="12328">
                  <c:v>0.32740000000000002</c:v>
                </c:pt>
                <c:pt idx="12329">
                  <c:v>0.32744000000000001</c:v>
                </c:pt>
                <c:pt idx="12330">
                  <c:v>0.32745999999999997</c:v>
                </c:pt>
                <c:pt idx="12331">
                  <c:v>0.32747999999999999</c:v>
                </c:pt>
                <c:pt idx="12332">
                  <c:v>0.32751999999999998</c:v>
                </c:pt>
                <c:pt idx="12333">
                  <c:v>0.32754</c:v>
                </c:pt>
                <c:pt idx="12334">
                  <c:v>0.32756999999999997</c:v>
                </c:pt>
                <c:pt idx="12335">
                  <c:v>0.3276</c:v>
                </c:pt>
                <c:pt idx="12336">
                  <c:v>0.32762999999999998</c:v>
                </c:pt>
                <c:pt idx="12337">
                  <c:v>0.32766000000000001</c:v>
                </c:pt>
                <c:pt idx="12338">
                  <c:v>0.32768000000000003</c:v>
                </c:pt>
                <c:pt idx="12339">
                  <c:v>0.32771</c:v>
                </c:pt>
                <c:pt idx="12340">
                  <c:v>0.32773999999999998</c:v>
                </c:pt>
                <c:pt idx="12341">
                  <c:v>0.32776</c:v>
                </c:pt>
                <c:pt idx="12342">
                  <c:v>0.32779000000000003</c:v>
                </c:pt>
                <c:pt idx="12343">
                  <c:v>0.32783000000000001</c:v>
                </c:pt>
                <c:pt idx="12344">
                  <c:v>0.32784999999999997</c:v>
                </c:pt>
                <c:pt idx="12345">
                  <c:v>0.32786999999999999</c:v>
                </c:pt>
                <c:pt idx="12346">
                  <c:v>0.32790999999999998</c:v>
                </c:pt>
                <c:pt idx="12347">
                  <c:v>0.32793</c:v>
                </c:pt>
                <c:pt idx="12348">
                  <c:v>0.32795999999999997</c:v>
                </c:pt>
                <c:pt idx="12349">
                  <c:v>0.32797999999999999</c:v>
                </c:pt>
                <c:pt idx="12350">
                  <c:v>0.32801999999999998</c:v>
                </c:pt>
                <c:pt idx="12351">
                  <c:v>0.32805000000000001</c:v>
                </c:pt>
                <c:pt idx="12352">
                  <c:v>0.32806999999999997</c:v>
                </c:pt>
                <c:pt idx="12353">
                  <c:v>0.3281</c:v>
                </c:pt>
                <c:pt idx="12354">
                  <c:v>0.32812999999999998</c:v>
                </c:pt>
                <c:pt idx="12355">
                  <c:v>0.32815</c:v>
                </c:pt>
                <c:pt idx="12356">
                  <c:v>0.32818000000000003</c:v>
                </c:pt>
                <c:pt idx="12357">
                  <c:v>0.32821</c:v>
                </c:pt>
                <c:pt idx="12358">
                  <c:v>0.32823999999999998</c:v>
                </c:pt>
                <c:pt idx="12359">
                  <c:v>0.32826</c:v>
                </c:pt>
                <c:pt idx="12360">
                  <c:v>0.32829000000000003</c:v>
                </c:pt>
                <c:pt idx="12361">
                  <c:v>0.32833000000000001</c:v>
                </c:pt>
                <c:pt idx="12362">
                  <c:v>0.32834999999999998</c:v>
                </c:pt>
                <c:pt idx="12363">
                  <c:v>0.32837</c:v>
                </c:pt>
                <c:pt idx="12364">
                  <c:v>0.32840999999999998</c:v>
                </c:pt>
                <c:pt idx="12365">
                  <c:v>0.32844000000000001</c:v>
                </c:pt>
                <c:pt idx="12366">
                  <c:v>0.32845999999999997</c:v>
                </c:pt>
                <c:pt idx="12367">
                  <c:v>0.32847999999999999</c:v>
                </c:pt>
                <c:pt idx="12368">
                  <c:v>0.32851999999999998</c:v>
                </c:pt>
                <c:pt idx="12369">
                  <c:v>0.32854</c:v>
                </c:pt>
                <c:pt idx="12370">
                  <c:v>0.32856999999999997</c:v>
                </c:pt>
                <c:pt idx="12371">
                  <c:v>0.3286</c:v>
                </c:pt>
                <c:pt idx="12372">
                  <c:v>0.32862999999999998</c:v>
                </c:pt>
                <c:pt idx="12373">
                  <c:v>0.32866000000000001</c:v>
                </c:pt>
                <c:pt idx="12374">
                  <c:v>0.32868000000000003</c:v>
                </c:pt>
                <c:pt idx="12375">
                  <c:v>0.32872000000000001</c:v>
                </c:pt>
                <c:pt idx="12376">
                  <c:v>0.32873999999999998</c:v>
                </c:pt>
                <c:pt idx="12377">
                  <c:v>0.32876</c:v>
                </c:pt>
                <c:pt idx="12378">
                  <c:v>0.32879000000000003</c:v>
                </c:pt>
                <c:pt idx="12379">
                  <c:v>0.32883000000000001</c:v>
                </c:pt>
                <c:pt idx="12380">
                  <c:v>0.32884999999999998</c:v>
                </c:pt>
                <c:pt idx="12381">
                  <c:v>0.32887</c:v>
                </c:pt>
                <c:pt idx="12382">
                  <c:v>0.32890999999999998</c:v>
                </c:pt>
                <c:pt idx="12383">
                  <c:v>0.32893</c:v>
                </c:pt>
                <c:pt idx="12384">
                  <c:v>0.32895999999999997</c:v>
                </c:pt>
                <c:pt idx="12385">
                  <c:v>0.32897999999999999</c:v>
                </c:pt>
                <c:pt idx="12386">
                  <c:v>0.32901999999999998</c:v>
                </c:pt>
                <c:pt idx="12387">
                  <c:v>0.32905000000000001</c:v>
                </c:pt>
                <c:pt idx="12388">
                  <c:v>0.32906999999999997</c:v>
                </c:pt>
                <c:pt idx="12389">
                  <c:v>0.3291</c:v>
                </c:pt>
                <c:pt idx="12390">
                  <c:v>0.32912999999999998</c:v>
                </c:pt>
                <c:pt idx="12391">
                  <c:v>0.32915</c:v>
                </c:pt>
                <c:pt idx="12392">
                  <c:v>0.32917999999999997</c:v>
                </c:pt>
                <c:pt idx="12393">
                  <c:v>0.32922000000000001</c:v>
                </c:pt>
                <c:pt idx="12394">
                  <c:v>0.32923999999999998</c:v>
                </c:pt>
                <c:pt idx="12395">
                  <c:v>0.32926</c:v>
                </c:pt>
                <c:pt idx="12396">
                  <c:v>0.32929000000000003</c:v>
                </c:pt>
                <c:pt idx="12397">
                  <c:v>0.32932</c:v>
                </c:pt>
                <c:pt idx="12398">
                  <c:v>0.32934999999999998</c:v>
                </c:pt>
                <c:pt idx="12399">
                  <c:v>0.32937</c:v>
                </c:pt>
                <c:pt idx="12400">
                  <c:v>0.32940999999999998</c:v>
                </c:pt>
                <c:pt idx="12401">
                  <c:v>0.32944000000000001</c:v>
                </c:pt>
                <c:pt idx="12402">
                  <c:v>0.32945999999999998</c:v>
                </c:pt>
                <c:pt idx="12403">
                  <c:v>0.32948</c:v>
                </c:pt>
                <c:pt idx="12404">
                  <c:v>0.32951999999999998</c:v>
                </c:pt>
                <c:pt idx="12405">
                  <c:v>0.32954</c:v>
                </c:pt>
                <c:pt idx="12406">
                  <c:v>0.32956999999999997</c:v>
                </c:pt>
                <c:pt idx="12407">
                  <c:v>0.3296</c:v>
                </c:pt>
                <c:pt idx="12408">
                  <c:v>0.32962999999999998</c:v>
                </c:pt>
                <c:pt idx="12409">
                  <c:v>0.32965</c:v>
                </c:pt>
                <c:pt idx="12410">
                  <c:v>0.32967999999999997</c:v>
                </c:pt>
                <c:pt idx="12411">
                  <c:v>0.32971</c:v>
                </c:pt>
                <c:pt idx="12412">
                  <c:v>0.32973999999999998</c:v>
                </c:pt>
                <c:pt idx="12413">
                  <c:v>0.32976</c:v>
                </c:pt>
                <c:pt idx="12414">
                  <c:v>0.32979000000000003</c:v>
                </c:pt>
                <c:pt idx="12415">
                  <c:v>0.32983000000000001</c:v>
                </c:pt>
                <c:pt idx="12416">
                  <c:v>0.32984999999999998</c:v>
                </c:pt>
                <c:pt idx="12417">
                  <c:v>0.32987</c:v>
                </c:pt>
                <c:pt idx="12418">
                  <c:v>0.32990999999999998</c:v>
                </c:pt>
                <c:pt idx="12419">
                  <c:v>0.32993</c:v>
                </c:pt>
                <c:pt idx="12420">
                  <c:v>0.32995999999999998</c:v>
                </c:pt>
                <c:pt idx="12421">
                  <c:v>0.32999000000000001</c:v>
                </c:pt>
                <c:pt idx="12422">
                  <c:v>0.33001999999999998</c:v>
                </c:pt>
                <c:pt idx="12423">
                  <c:v>0.33005000000000001</c:v>
                </c:pt>
                <c:pt idx="12424">
                  <c:v>0.33006999999999997</c:v>
                </c:pt>
                <c:pt idx="12425">
                  <c:v>0.3301</c:v>
                </c:pt>
                <c:pt idx="12426">
                  <c:v>0.33012999999999998</c:v>
                </c:pt>
                <c:pt idx="12427">
                  <c:v>0.33015</c:v>
                </c:pt>
                <c:pt idx="12428">
                  <c:v>0.33017999999999997</c:v>
                </c:pt>
                <c:pt idx="12429">
                  <c:v>0.33022000000000001</c:v>
                </c:pt>
                <c:pt idx="12430">
                  <c:v>0.33023999999999998</c:v>
                </c:pt>
                <c:pt idx="12431">
                  <c:v>0.33026</c:v>
                </c:pt>
                <c:pt idx="12432">
                  <c:v>0.33029999999999998</c:v>
                </c:pt>
                <c:pt idx="12433">
                  <c:v>0.33032</c:v>
                </c:pt>
                <c:pt idx="12434">
                  <c:v>0.33034999999999998</c:v>
                </c:pt>
                <c:pt idx="12435">
                  <c:v>0.33037</c:v>
                </c:pt>
                <c:pt idx="12436">
                  <c:v>0.33040999999999998</c:v>
                </c:pt>
                <c:pt idx="12437">
                  <c:v>0.33044000000000001</c:v>
                </c:pt>
                <c:pt idx="12438">
                  <c:v>0.33045999999999998</c:v>
                </c:pt>
                <c:pt idx="12439">
                  <c:v>0.33049000000000001</c:v>
                </c:pt>
                <c:pt idx="12440">
                  <c:v>0.33051999999999998</c:v>
                </c:pt>
                <c:pt idx="12441">
                  <c:v>0.33054</c:v>
                </c:pt>
                <c:pt idx="12442">
                  <c:v>0.33056999999999997</c:v>
                </c:pt>
                <c:pt idx="12443">
                  <c:v>0.33061000000000001</c:v>
                </c:pt>
                <c:pt idx="12444">
                  <c:v>0.33062999999999998</c:v>
                </c:pt>
                <c:pt idx="12445">
                  <c:v>0.33065</c:v>
                </c:pt>
                <c:pt idx="12446">
                  <c:v>0.33067999999999997</c:v>
                </c:pt>
                <c:pt idx="12447">
                  <c:v>0.33071</c:v>
                </c:pt>
                <c:pt idx="12448">
                  <c:v>0.33073999999999998</c:v>
                </c:pt>
                <c:pt idx="12449">
                  <c:v>0.33076</c:v>
                </c:pt>
                <c:pt idx="12450">
                  <c:v>0.33079999999999998</c:v>
                </c:pt>
                <c:pt idx="12451">
                  <c:v>0.33083000000000001</c:v>
                </c:pt>
                <c:pt idx="12452">
                  <c:v>0.33084999999999998</c:v>
                </c:pt>
                <c:pt idx="12453">
                  <c:v>0.33088000000000001</c:v>
                </c:pt>
                <c:pt idx="12454">
                  <c:v>0.33090999999999998</c:v>
                </c:pt>
                <c:pt idx="12455">
                  <c:v>0.33093</c:v>
                </c:pt>
                <c:pt idx="12456">
                  <c:v>0.33095999999999998</c:v>
                </c:pt>
                <c:pt idx="12457">
                  <c:v>0.33099000000000001</c:v>
                </c:pt>
                <c:pt idx="12458">
                  <c:v>0.33101999999999998</c:v>
                </c:pt>
                <c:pt idx="12459">
                  <c:v>0.33104</c:v>
                </c:pt>
                <c:pt idx="12460">
                  <c:v>0.33106999999999998</c:v>
                </c:pt>
                <c:pt idx="12461">
                  <c:v>0.33110000000000001</c:v>
                </c:pt>
                <c:pt idx="12462">
                  <c:v>0.33112999999999998</c:v>
                </c:pt>
                <c:pt idx="12463">
                  <c:v>0.33115</c:v>
                </c:pt>
                <c:pt idx="12464">
                  <c:v>0.33117999999999997</c:v>
                </c:pt>
                <c:pt idx="12465">
                  <c:v>0.33122000000000001</c:v>
                </c:pt>
                <c:pt idx="12466">
                  <c:v>0.33123999999999998</c:v>
                </c:pt>
                <c:pt idx="12467">
                  <c:v>0.33126</c:v>
                </c:pt>
                <c:pt idx="12468">
                  <c:v>0.33129999999999998</c:v>
                </c:pt>
                <c:pt idx="12469">
                  <c:v>0.33132</c:v>
                </c:pt>
                <c:pt idx="12470">
                  <c:v>0.33134999999999998</c:v>
                </c:pt>
                <c:pt idx="12471">
                  <c:v>0.33138000000000001</c:v>
                </c:pt>
                <c:pt idx="12472">
                  <c:v>0.33140999999999998</c:v>
                </c:pt>
                <c:pt idx="12473">
                  <c:v>0.33143</c:v>
                </c:pt>
                <c:pt idx="12474">
                  <c:v>0.33145999999999998</c:v>
                </c:pt>
                <c:pt idx="12475">
                  <c:v>0.33149000000000001</c:v>
                </c:pt>
                <c:pt idx="12476">
                  <c:v>0.33151000000000003</c:v>
                </c:pt>
                <c:pt idx="12477">
                  <c:v>0.33154</c:v>
                </c:pt>
                <c:pt idx="12478">
                  <c:v>0.33156999999999998</c:v>
                </c:pt>
                <c:pt idx="12479">
                  <c:v>0.33161000000000002</c:v>
                </c:pt>
                <c:pt idx="12480">
                  <c:v>0.33162999999999998</c:v>
                </c:pt>
                <c:pt idx="12481">
                  <c:v>0.33165</c:v>
                </c:pt>
                <c:pt idx="12482">
                  <c:v>0.33168999999999998</c:v>
                </c:pt>
                <c:pt idx="12483">
                  <c:v>0.33171</c:v>
                </c:pt>
                <c:pt idx="12484">
                  <c:v>0.33173999999999998</c:v>
                </c:pt>
                <c:pt idx="12485">
                  <c:v>0.33176</c:v>
                </c:pt>
                <c:pt idx="12486">
                  <c:v>0.33179999999999998</c:v>
                </c:pt>
                <c:pt idx="12487">
                  <c:v>0.33183000000000001</c:v>
                </c:pt>
                <c:pt idx="12488">
                  <c:v>0.33184000000000002</c:v>
                </c:pt>
                <c:pt idx="12489">
                  <c:v>0.33188000000000001</c:v>
                </c:pt>
                <c:pt idx="12490">
                  <c:v>0.33189999999999997</c:v>
                </c:pt>
                <c:pt idx="12491">
                  <c:v>0.33193</c:v>
                </c:pt>
                <c:pt idx="12492">
                  <c:v>0.33195999999999998</c:v>
                </c:pt>
                <c:pt idx="12493">
                  <c:v>0.33199000000000001</c:v>
                </c:pt>
                <c:pt idx="12494">
                  <c:v>0.33201999999999998</c:v>
                </c:pt>
                <c:pt idx="12495">
                  <c:v>0.33204</c:v>
                </c:pt>
                <c:pt idx="12496">
                  <c:v>0.33206999999999998</c:v>
                </c:pt>
                <c:pt idx="12497">
                  <c:v>0.33210000000000001</c:v>
                </c:pt>
                <c:pt idx="12498">
                  <c:v>0.33212999999999998</c:v>
                </c:pt>
                <c:pt idx="12499">
                  <c:v>0.33215</c:v>
                </c:pt>
                <c:pt idx="12500">
                  <c:v>0.33218999999999999</c:v>
                </c:pt>
                <c:pt idx="12501">
                  <c:v>0.33222000000000002</c:v>
                </c:pt>
                <c:pt idx="12502">
                  <c:v>0.33223999999999998</c:v>
                </c:pt>
                <c:pt idx="12503">
                  <c:v>0.33226</c:v>
                </c:pt>
                <c:pt idx="12504">
                  <c:v>0.33229999999999998</c:v>
                </c:pt>
                <c:pt idx="12505">
                  <c:v>0.33232</c:v>
                </c:pt>
                <c:pt idx="12506">
                  <c:v>0.33234999999999998</c:v>
                </c:pt>
                <c:pt idx="12507">
                  <c:v>0.33238000000000001</c:v>
                </c:pt>
                <c:pt idx="12508">
                  <c:v>0.33240999999999998</c:v>
                </c:pt>
                <c:pt idx="12509">
                  <c:v>0.33243</c:v>
                </c:pt>
                <c:pt idx="12510">
                  <c:v>0.33245999999999998</c:v>
                </c:pt>
                <c:pt idx="12511">
                  <c:v>0.33249000000000001</c:v>
                </c:pt>
                <c:pt idx="12512">
                  <c:v>0.33250999999999997</c:v>
                </c:pt>
                <c:pt idx="12513">
                  <c:v>0.33254</c:v>
                </c:pt>
                <c:pt idx="12514">
                  <c:v>0.33256999999999998</c:v>
                </c:pt>
                <c:pt idx="12515">
                  <c:v>0.33260000000000001</c:v>
                </c:pt>
                <c:pt idx="12516">
                  <c:v>0.33262999999999998</c:v>
                </c:pt>
                <c:pt idx="12517">
                  <c:v>0.33265</c:v>
                </c:pt>
                <c:pt idx="12518">
                  <c:v>0.33268999999999999</c:v>
                </c:pt>
                <c:pt idx="12519">
                  <c:v>0.33271000000000001</c:v>
                </c:pt>
                <c:pt idx="12520">
                  <c:v>0.33273000000000003</c:v>
                </c:pt>
                <c:pt idx="12521">
                  <c:v>0.33276</c:v>
                </c:pt>
                <c:pt idx="12522">
                  <c:v>0.33279999999999998</c:v>
                </c:pt>
                <c:pt idx="12523">
                  <c:v>0.33282</c:v>
                </c:pt>
                <c:pt idx="12524">
                  <c:v>0.33284999999999998</c:v>
                </c:pt>
                <c:pt idx="12525">
                  <c:v>0.33288000000000001</c:v>
                </c:pt>
                <c:pt idx="12526">
                  <c:v>0.33289999999999997</c:v>
                </c:pt>
                <c:pt idx="12527">
                  <c:v>0.33293</c:v>
                </c:pt>
                <c:pt idx="12528">
                  <c:v>0.33295999999999998</c:v>
                </c:pt>
                <c:pt idx="12529">
                  <c:v>0.33300000000000002</c:v>
                </c:pt>
                <c:pt idx="12530">
                  <c:v>0.33301999999999998</c:v>
                </c:pt>
                <c:pt idx="12531">
                  <c:v>0.33304</c:v>
                </c:pt>
                <c:pt idx="12532">
                  <c:v>0.33307999999999999</c:v>
                </c:pt>
                <c:pt idx="12533">
                  <c:v>0.33310000000000001</c:v>
                </c:pt>
                <c:pt idx="12534">
                  <c:v>0.33312000000000003</c:v>
                </c:pt>
                <c:pt idx="12535">
                  <c:v>0.33315</c:v>
                </c:pt>
                <c:pt idx="12536">
                  <c:v>0.33318999999999999</c:v>
                </c:pt>
                <c:pt idx="12537">
                  <c:v>0.33321000000000001</c:v>
                </c:pt>
                <c:pt idx="12538">
                  <c:v>0.33323000000000003</c:v>
                </c:pt>
                <c:pt idx="12539">
                  <c:v>0.33327000000000001</c:v>
                </c:pt>
                <c:pt idx="12540">
                  <c:v>0.33328999999999998</c:v>
                </c:pt>
                <c:pt idx="12541">
                  <c:v>0.33332000000000001</c:v>
                </c:pt>
                <c:pt idx="12542">
                  <c:v>0.33334999999999998</c:v>
                </c:pt>
                <c:pt idx="12543">
                  <c:v>0.33338000000000001</c:v>
                </c:pt>
                <c:pt idx="12544">
                  <c:v>0.33340999999999998</c:v>
                </c:pt>
                <c:pt idx="12545">
                  <c:v>0.33343</c:v>
                </c:pt>
                <c:pt idx="12546">
                  <c:v>0.33345999999999998</c:v>
                </c:pt>
                <c:pt idx="12547">
                  <c:v>0.33349000000000001</c:v>
                </c:pt>
                <c:pt idx="12548">
                  <c:v>0.33350999999999997</c:v>
                </c:pt>
                <c:pt idx="12549">
                  <c:v>0.33354</c:v>
                </c:pt>
                <c:pt idx="12550">
                  <c:v>0.33357999999999999</c:v>
                </c:pt>
                <c:pt idx="12551">
                  <c:v>0.33361000000000002</c:v>
                </c:pt>
                <c:pt idx="12552">
                  <c:v>0.33362999999999998</c:v>
                </c:pt>
                <c:pt idx="12553">
                  <c:v>0.33365</c:v>
                </c:pt>
                <c:pt idx="12554">
                  <c:v>0.33367999999999998</c:v>
                </c:pt>
                <c:pt idx="12555">
                  <c:v>0.33371000000000001</c:v>
                </c:pt>
                <c:pt idx="12556">
                  <c:v>0.33373000000000003</c:v>
                </c:pt>
                <c:pt idx="12557">
                  <c:v>0.33377000000000001</c:v>
                </c:pt>
                <c:pt idx="12558">
                  <c:v>0.33379999999999999</c:v>
                </c:pt>
                <c:pt idx="12559">
                  <c:v>0.33382000000000001</c:v>
                </c:pt>
                <c:pt idx="12560">
                  <c:v>0.33384999999999998</c:v>
                </c:pt>
                <c:pt idx="12561">
                  <c:v>0.33388000000000001</c:v>
                </c:pt>
                <c:pt idx="12562">
                  <c:v>0.33389999999999997</c:v>
                </c:pt>
                <c:pt idx="12563">
                  <c:v>0.33393</c:v>
                </c:pt>
                <c:pt idx="12564">
                  <c:v>0.33395999999999998</c:v>
                </c:pt>
                <c:pt idx="12565">
                  <c:v>0.33399000000000001</c:v>
                </c:pt>
                <c:pt idx="12566">
                  <c:v>0.33401999999999998</c:v>
                </c:pt>
                <c:pt idx="12567">
                  <c:v>0.33404</c:v>
                </c:pt>
                <c:pt idx="12568">
                  <c:v>0.33407999999999999</c:v>
                </c:pt>
                <c:pt idx="12569">
                  <c:v>0.33410000000000001</c:v>
                </c:pt>
                <c:pt idx="12570">
                  <c:v>0.33411999999999997</c:v>
                </c:pt>
                <c:pt idx="12571">
                  <c:v>0.33415</c:v>
                </c:pt>
                <c:pt idx="12572">
                  <c:v>0.33418999999999999</c:v>
                </c:pt>
                <c:pt idx="12573">
                  <c:v>0.33421000000000001</c:v>
                </c:pt>
                <c:pt idx="12574">
                  <c:v>0.33423000000000003</c:v>
                </c:pt>
                <c:pt idx="12575">
                  <c:v>0.33427000000000001</c:v>
                </c:pt>
                <c:pt idx="12576">
                  <c:v>0.33428999999999998</c:v>
                </c:pt>
                <c:pt idx="12577">
                  <c:v>0.33432000000000001</c:v>
                </c:pt>
                <c:pt idx="12578">
                  <c:v>0.33434999999999998</c:v>
                </c:pt>
                <c:pt idx="12579">
                  <c:v>0.33438000000000001</c:v>
                </c:pt>
                <c:pt idx="12580">
                  <c:v>0.33440999999999999</c:v>
                </c:pt>
                <c:pt idx="12581">
                  <c:v>0.33443000000000001</c:v>
                </c:pt>
                <c:pt idx="12582">
                  <c:v>0.33445999999999998</c:v>
                </c:pt>
                <c:pt idx="12583">
                  <c:v>0.33449000000000001</c:v>
                </c:pt>
                <c:pt idx="12584">
                  <c:v>0.33450999999999997</c:v>
                </c:pt>
                <c:pt idx="12585">
                  <c:v>0.33454</c:v>
                </c:pt>
                <c:pt idx="12586">
                  <c:v>0.33457999999999999</c:v>
                </c:pt>
                <c:pt idx="12587">
                  <c:v>0.33460000000000001</c:v>
                </c:pt>
                <c:pt idx="12588">
                  <c:v>0.33461999999999997</c:v>
                </c:pt>
                <c:pt idx="12589">
                  <c:v>0.33466000000000001</c:v>
                </c:pt>
                <c:pt idx="12590">
                  <c:v>0.33467999999999998</c:v>
                </c:pt>
                <c:pt idx="12591">
                  <c:v>0.33471000000000001</c:v>
                </c:pt>
                <c:pt idx="12592">
                  <c:v>0.33473000000000003</c:v>
                </c:pt>
                <c:pt idx="12593">
                  <c:v>0.33477000000000001</c:v>
                </c:pt>
                <c:pt idx="12594">
                  <c:v>0.33479999999999999</c:v>
                </c:pt>
                <c:pt idx="12595">
                  <c:v>0.33482000000000001</c:v>
                </c:pt>
                <c:pt idx="12596">
                  <c:v>0.33484999999999998</c:v>
                </c:pt>
                <c:pt idx="12597">
                  <c:v>0.33488000000000001</c:v>
                </c:pt>
                <c:pt idx="12598">
                  <c:v>0.33489999999999998</c:v>
                </c:pt>
                <c:pt idx="12599">
                  <c:v>0.33493000000000001</c:v>
                </c:pt>
                <c:pt idx="12600">
                  <c:v>0.33495999999999998</c:v>
                </c:pt>
                <c:pt idx="12601">
                  <c:v>0.33499000000000001</c:v>
                </c:pt>
                <c:pt idx="12602">
                  <c:v>0.33500999999999997</c:v>
                </c:pt>
                <c:pt idx="12603">
                  <c:v>0.33504</c:v>
                </c:pt>
                <c:pt idx="12604">
                  <c:v>0.33506999999999998</c:v>
                </c:pt>
                <c:pt idx="12605">
                  <c:v>0.33510000000000001</c:v>
                </c:pt>
                <c:pt idx="12606">
                  <c:v>0.33511999999999997</c:v>
                </c:pt>
                <c:pt idx="12607">
                  <c:v>0.33516000000000001</c:v>
                </c:pt>
                <c:pt idx="12608">
                  <c:v>0.33518999999999999</c:v>
                </c:pt>
                <c:pt idx="12609">
                  <c:v>0.33521000000000001</c:v>
                </c:pt>
                <c:pt idx="12610">
                  <c:v>0.33523999999999998</c:v>
                </c:pt>
                <c:pt idx="12611">
                  <c:v>0.33527000000000001</c:v>
                </c:pt>
                <c:pt idx="12612">
                  <c:v>0.33528999999999998</c:v>
                </c:pt>
                <c:pt idx="12613">
                  <c:v>0.33532000000000001</c:v>
                </c:pt>
                <c:pt idx="12614">
                  <c:v>0.33534999999999998</c:v>
                </c:pt>
                <c:pt idx="12615">
                  <c:v>0.33538000000000001</c:v>
                </c:pt>
                <c:pt idx="12616">
                  <c:v>0.33540999999999999</c:v>
                </c:pt>
                <c:pt idx="12617">
                  <c:v>0.33543000000000001</c:v>
                </c:pt>
                <c:pt idx="12618">
                  <c:v>0.33545999999999998</c:v>
                </c:pt>
                <c:pt idx="12619">
                  <c:v>0.33549000000000001</c:v>
                </c:pt>
                <c:pt idx="12620">
                  <c:v>0.33550999999999997</c:v>
                </c:pt>
                <c:pt idx="12621">
                  <c:v>0.33554</c:v>
                </c:pt>
                <c:pt idx="12622">
                  <c:v>0.33557999999999999</c:v>
                </c:pt>
                <c:pt idx="12623">
                  <c:v>0.33560000000000001</c:v>
                </c:pt>
                <c:pt idx="12624">
                  <c:v>0.33561999999999997</c:v>
                </c:pt>
                <c:pt idx="12625">
                  <c:v>0.33566000000000001</c:v>
                </c:pt>
                <c:pt idx="12626">
                  <c:v>0.33567999999999998</c:v>
                </c:pt>
                <c:pt idx="12627">
                  <c:v>0.33571000000000001</c:v>
                </c:pt>
                <c:pt idx="12628">
                  <c:v>0.33572999999999997</c:v>
                </c:pt>
                <c:pt idx="12629">
                  <c:v>0.33577000000000001</c:v>
                </c:pt>
                <c:pt idx="12630">
                  <c:v>0.33579999999999999</c:v>
                </c:pt>
                <c:pt idx="12631">
                  <c:v>0.33582000000000001</c:v>
                </c:pt>
                <c:pt idx="12632">
                  <c:v>0.33584999999999998</c:v>
                </c:pt>
                <c:pt idx="12633">
                  <c:v>0.33588000000000001</c:v>
                </c:pt>
                <c:pt idx="12634">
                  <c:v>0.33589999999999998</c:v>
                </c:pt>
                <c:pt idx="12635">
                  <c:v>0.33593000000000001</c:v>
                </c:pt>
                <c:pt idx="12636">
                  <c:v>0.33596999999999999</c:v>
                </c:pt>
                <c:pt idx="12637">
                  <c:v>0.33599000000000001</c:v>
                </c:pt>
                <c:pt idx="12638">
                  <c:v>0.33600999999999998</c:v>
                </c:pt>
                <c:pt idx="12639">
                  <c:v>0.33605000000000002</c:v>
                </c:pt>
                <c:pt idx="12640">
                  <c:v>0.33606999999999998</c:v>
                </c:pt>
                <c:pt idx="12641">
                  <c:v>0.33610000000000001</c:v>
                </c:pt>
                <c:pt idx="12642">
                  <c:v>0.33611999999999997</c:v>
                </c:pt>
                <c:pt idx="12643">
                  <c:v>0.33616000000000001</c:v>
                </c:pt>
                <c:pt idx="12644">
                  <c:v>0.33618999999999999</c:v>
                </c:pt>
                <c:pt idx="12645">
                  <c:v>0.33621000000000001</c:v>
                </c:pt>
                <c:pt idx="12646">
                  <c:v>0.33623999999999998</c:v>
                </c:pt>
                <c:pt idx="12647">
                  <c:v>0.33627000000000001</c:v>
                </c:pt>
                <c:pt idx="12648">
                  <c:v>0.33628999999999998</c:v>
                </c:pt>
                <c:pt idx="12649">
                  <c:v>0.33632000000000001</c:v>
                </c:pt>
                <c:pt idx="12650">
                  <c:v>0.33634999999999998</c:v>
                </c:pt>
                <c:pt idx="12651">
                  <c:v>0.33638000000000001</c:v>
                </c:pt>
                <c:pt idx="12652">
                  <c:v>0.33639999999999998</c:v>
                </c:pt>
                <c:pt idx="12653">
                  <c:v>0.33643000000000001</c:v>
                </c:pt>
                <c:pt idx="12654">
                  <c:v>0.33645999999999998</c:v>
                </c:pt>
                <c:pt idx="12655">
                  <c:v>0.33648</c:v>
                </c:pt>
                <c:pt idx="12656">
                  <c:v>0.33650999999999998</c:v>
                </c:pt>
                <c:pt idx="12657">
                  <c:v>0.33655000000000002</c:v>
                </c:pt>
                <c:pt idx="12658">
                  <c:v>0.33657999999999999</c:v>
                </c:pt>
                <c:pt idx="12659">
                  <c:v>0.33660000000000001</c:v>
                </c:pt>
                <c:pt idx="12660">
                  <c:v>0.33661999999999997</c:v>
                </c:pt>
                <c:pt idx="12661">
                  <c:v>0.33666000000000001</c:v>
                </c:pt>
                <c:pt idx="12662">
                  <c:v>0.33667999999999998</c:v>
                </c:pt>
                <c:pt idx="12663">
                  <c:v>0.33671000000000001</c:v>
                </c:pt>
                <c:pt idx="12664">
                  <c:v>0.33673999999999998</c:v>
                </c:pt>
                <c:pt idx="12665">
                  <c:v>0.33677000000000001</c:v>
                </c:pt>
                <c:pt idx="12666">
                  <c:v>0.33678999999999998</c:v>
                </c:pt>
                <c:pt idx="12667">
                  <c:v>0.33682000000000001</c:v>
                </c:pt>
                <c:pt idx="12668">
                  <c:v>0.33684999999999998</c:v>
                </c:pt>
                <c:pt idx="12669">
                  <c:v>0.33687</c:v>
                </c:pt>
                <c:pt idx="12670">
                  <c:v>0.33689999999999998</c:v>
                </c:pt>
                <c:pt idx="12671">
                  <c:v>0.33693000000000001</c:v>
                </c:pt>
                <c:pt idx="12672">
                  <c:v>0.33696999999999999</c:v>
                </c:pt>
                <c:pt idx="12673">
                  <c:v>0.33699000000000001</c:v>
                </c:pt>
                <c:pt idx="12674">
                  <c:v>0.33700999999999998</c:v>
                </c:pt>
                <c:pt idx="12675">
                  <c:v>0.33705000000000002</c:v>
                </c:pt>
                <c:pt idx="12676">
                  <c:v>0.33706999999999998</c:v>
                </c:pt>
                <c:pt idx="12677">
                  <c:v>0.33710000000000001</c:v>
                </c:pt>
                <c:pt idx="12678">
                  <c:v>0.33712999999999999</c:v>
                </c:pt>
                <c:pt idx="12679">
                  <c:v>0.33716000000000002</c:v>
                </c:pt>
                <c:pt idx="12680">
                  <c:v>0.33718999999999999</c:v>
                </c:pt>
                <c:pt idx="12681">
                  <c:v>0.33721000000000001</c:v>
                </c:pt>
                <c:pt idx="12682">
                  <c:v>0.33723999999999998</c:v>
                </c:pt>
                <c:pt idx="12683">
                  <c:v>0.33726</c:v>
                </c:pt>
                <c:pt idx="12684">
                  <c:v>0.33728999999999998</c:v>
                </c:pt>
                <c:pt idx="12685">
                  <c:v>0.33732000000000001</c:v>
                </c:pt>
                <c:pt idx="12686">
                  <c:v>0.33735999999999999</c:v>
                </c:pt>
                <c:pt idx="12687">
                  <c:v>0.33738000000000001</c:v>
                </c:pt>
                <c:pt idx="12688">
                  <c:v>0.33739999999999998</c:v>
                </c:pt>
                <c:pt idx="12689">
                  <c:v>0.33744000000000002</c:v>
                </c:pt>
                <c:pt idx="12690">
                  <c:v>0.33745999999999998</c:v>
                </c:pt>
                <c:pt idx="12691">
                  <c:v>0.33749000000000001</c:v>
                </c:pt>
                <c:pt idx="12692">
                  <c:v>0.33750999999999998</c:v>
                </c:pt>
                <c:pt idx="12693">
                  <c:v>0.33755000000000002</c:v>
                </c:pt>
                <c:pt idx="12694">
                  <c:v>0.33757999999999999</c:v>
                </c:pt>
                <c:pt idx="12695">
                  <c:v>0.33760000000000001</c:v>
                </c:pt>
                <c:pt idx="12696">
                  <c:v>0.33762999999999999</c:v>
                </c:pt>
                <c:pt idx="12697">
                  <c:v>0.33766000000000002</c:v>
                </c:pt>
                <c:pt idx="12698">
                  <c:v>0.33767999999999998</c:v>
                </c:pt>
                <c:pt idx="12699">
                  <c:v>0.33771000000000001</c:v>
                </c:pt>
                <c:pt idx="12700">
                  <c:v>0.33773999999999998</c:v>
                </c:pt>
                <c:pt idx="12701">
                  <c:v>0.33777000000000001</c:v>
                </c:pt>
                <c:pt idx="12702">
                  <c:v>0.33778999999999998</c:v>
                </c:pt>
                <c:pt idx="12703">
                  <c:v>0.33782000000000001</c:v>
                </c:pt>
                <c:pt idx="12704">
                  <c:v>0.33784999999999998</c:v>
                </c:pt>
                <c:pt idx="12705">
                  <c:v>0.33788000000000001</c:v>
                </c:pt>
                <c:pt idx="12706">
                  <c:v>0.33789999999999998</c:v>
                </c:pt>
                <c:pt idx="12707">
                  <c:v>0.33794000000000002</c:v>
                </c:pt>
                <c:pt idx="12708">
                  <c:v>0.33796999999999999</c:v>
                </c:pt>
                <c:pt idx="12709">
                  <c:v>0.33799000000000001</c:v>
                </c:pt>
                <c:pt idx="12710">
                  <c:v>0.33800999999999998</c:v>
                </c:pt>
                <c:pt idx="12711">
                  <c:v>0.33805000000000002</c:v>
                </c:pt>
                <c:pt idx="12712">
                  <c:v>0.33806999999999998</c:v>
                </c:pt>
                <c:pt idx="12713">
                  <c:v>0.33810000000000001</c:v>
                </c:pt>
                <c:pt idx="12714">
                  <c:v>0.33812999999999999</c:v>
                </c:pt>
                <c:pt idx="12715">
                  <c:v>0.33816000000000002</c:v>
                </c:pt>
                <c:pt idx="12716">
                  <c:v>0.33817999999999998</c:v>
                </c:pt>
                <c:pt idx="12717">
                  <c:v>0.33821000000000001</c:v>
                </c:pt>
                <c:pt idx="12718">
                  <c:v>0.33823999999999999</c:v>
                </c:pt>
                <c:pt idx="12719">
                  <c:v>0.33826000000000001</c:v>
                </c:pt>
                <c:pt idx="12720">
                  <c:v>0.33828999999999998</c:v>
                </c:pt>
                <c:pt idx="12721">
                  <c:v>0.33832000000000001</c:v>
                </c:pt>
                <c:pt idx="12722">
                  <c:v>0.33835999999999999</c:v>
                </c:pt>
                <c:pt idx="12723">
                  <c:v>0.33838000000000001</c:v>
                </c:pt>
                <c:pt idx="12724">
                  <c:v>0.33839999999999998</c:v>
                </c:pt>
                <c:pt idx="12725">
                  <c:v>0.33844000000000002</c:v>
                </c:pt>
                <c:pt idx="12726">
                  <c:v>0.33845999999999998</c:v>
                </c:pt>
                <c:pt idx="12727">
                  <c:v>0.33849000000000001</c:v>
                </c:pt>
                <c:pt idx="12728">
                  <c:v>0.33850999999999998</c:v>
                </c:pt>
                <c:pt idx="12729">
                  <c:v>0.33855000000000002</c:v>
                </c:pt>
                <c:pt idx="12730">
                  <c:v>0.33856999999999998</c:v>
                </c:pt>
                <c:pt idx="12731">
                  <c:v>0.33860000000000001</c:v>
                </c:pt>
                <c:pt idx="12732">
                  <c:v>0.33862999999999999</c:v>
                </c:pt>
                <c:pt idx="12733">
                  <c:v>0.33865000000000001</c:v>
                </c:pt>
                <c:pt idx="12734">
                  <c:v>0.33867999999999998</c:v>
                </c:pt>
                <c:pt idx="12735">
                  <c:v>0.33871000000000001</c:v>
                </c:pt>
                <c:pt idx="12736">
                  <c:v>0.33873999999999999</c:v>
                </c:pt>
                <c:pt idx="12737">
                  <c:v>0.33877000000000002</c:v>
                </c:pt>
                <c:pt idx="12738">
                  <c:v>0.33878999999999998</c:v>
                </c:pt>
                <c:pt idx="12739">
                  <c:v>0.33882000000000001</c:v>
                </c:pt>
                <c:pt idx="12740">
                  <c:v>0.33884999999999998</c:v>
                </c:pt>
                <c:pt idx="12741">
                  <c:v>0.33888000000000001</c:v>
                </c:pt>
                <c:pt idx="12742">
                  <c:v>0.33889999999999998</c:v>
                </c:pt>
                <c:pt idx="12743">
                  <c:v>0.33894000000000002</c:v>
                </c:pt>
                <c:pt idx="12744">
                  <c:v>0.33895999999999998</c:v>
                </c:pt>
                <c:pt idx="12745">
                  <c:v>0.33899000000000001</c:v>
                </c:pt>
                <c:pt idx="12746">
                  <c:v>0.33900999999999998</c:v>
                </c:pt>
                <c:pt idx="12747">
                  <c:v>0.33904000000000001</c:v>
                </c:pt>
                <c:pt idx="12748">
                  <c:v>0.33906999999999998</c:v>
                </c:pt>
                <c:pt idx="12749">
                  <c:v>0.33910000000000001</c:v>
                </c:pt>
                <c:pt idx="12750">
                  <c:v>0.33912999999999999</c:v>
                </c:pt>
                <c:pt idx="12751">
                  <c:v>0.33916000000000002</c:v>
                </c:pt>
                <c:pt idx="12752">
                  <c:v>0.33917999999999998</c:v>
                </c:pt>
                <c:pt idx="12753">
                  <c:v>0.33921000000000001</c:v>
                </c:pt>
                <c:pt idx="12754">
                  <c:v>0.33923999999999999</c:v>
                </c:pt>
                <c:pt idx="12755">
                  <c:v>0.33926000000000001</c:v>
                </c:pt>
                <c:pt idx="12756">
                  <c:v>0.33928999999999998</c:v>
                </c:pt>
                <c:pt idx="12757">
                  <c:v>0.33932000000000001</c:v>
                </c:pt>
                <c:pt idx="12758">
                  <c:v>0.33934999999999998</c:v>
                </c:pt>
                <c:pt idx="12759">
                  <c:v>0.33938000000000001</c:v>
                </c:pt>
                <c:pt idx="12760">
                  <c:v>0.33939999999999998</c:v>
                </c:pt>
                <c:pt idx="12761">
                  <c:v>0.33944000000000002</c:v>
                </c:pt>
                <c:pt idx="12762">
                  <c:v>0.33945999999999998</c:v>
                </c:pt>
                <c:pt idx="12763">
                  <c:v>0.33948</c:v>
                </c:pt>
                <c:pt idx="12764">
                  <c:v>0.33951999999999999</c:v>
                </c:pt>
                <c:pt idx="12765">
                  <c:v>0.33955000000000002</c:v>
                </c:pt>
                <c:pt idx="12766">
                  <c:v>0.33956999999999998</c:v>
                </c:pt>
                <c:pt idx="12767">
                  <c:v>0.33960000000000001</c:v>
                </c:pt>
                <c:pt idx="12768">
                  <c:v>0.33962999999999999</c:v>
                </c:pt>
                <c:pt idx="12769">
                  <c:v>0.33965000000000001</c:v>
                </c:pt>
                <c:pt idx="12770">
                  <c:v>0.33967999999999998</c:v>
                </c:pt>
                <c:pt idx="12771">
                  <c:v>0.33971000000000001</c:v>
                </c:pt>
                <c:pt idx="12772">
                  <c:v>0.33973999999999999</c:v>
                </c:pt>
                <c:pt idx="12773">
                  <c:v>0.33977000000000002</c:v>
                </c:pt>
                <c:pt idx="12774">
                  <c:v>0.33978999999999998</c:v>
                </c:pt>
                <c:pt idx="12775">
                  <c:v>0.33983000000000002</c:v>
                </c:pt>
                <c:pt idx="12776">
                  <c:v>0.33984999999999999</c:v>
                </c:pt>
                <c:pt idx="12777">
                  <c:v>0.33988000000000002</c:v>
                </c:pt>
                <c:pt idx="12778">
                  <c:v>0.33989999999999998</c:v>
                </c:pt>
                <c:pt idx="12779">
                  <c:v>0.33994000000000002</c:v>
                </c:pt>
                <c:pt idx="12780">
                  <c:v>0.33995999999999998</c:v>
                </c:pt>
                <c:pt idx="12781">
                  <c:v>0.33998</c:v>
                </c:pt>
                <c:pt idx="12782">
                  <c:v>0.34001999999999999</c:v>
                </c:pt>
                <c:pt idx="12783">
                  <c:v>0.34004000000000001</c:v>
                </c:pt>
                <c:pt idx="12784">
                  <c:v>0.34006999999999998</c:v>
                </c:pt>
                <c:pt idx="12785">
                  <c:v>0.34010000000000001</c:v>
                </c:pt>
                <c:pt idx="12786">
                  <c:v>0.34012999999999999</c:v>
                </c:pt>
                <c:pt idx="12787">
                  <c:v>0.34016000000000002</c:v>
                </c:pt>
                <c:pt idx="12788">
                  <c:v>0.34017999999999998</c:v>
                </c:pt>
                <c:pt idx="12789">
                  <c:v>0.34021000000000001</c:v>
                </c:pt>
                <c:pt idx="12790">
                  <c:v>0.34023999999999999</c:v>
                </c:pt>
                <c:pt idx="12791">
                  <c:v>0.34026000000000001</c:v>
                </c:pt>
                <c:pt idx="12792">
                  <c:v>0.34028999999999998</c:v>
                </c:pt>
                <c:pt idx="12793">
                  <c:v>0.34033000000000002</c:v>
                </c:pt>
                <c:pt idx="12794">
                  <c:v>0.34034999999999999</c:v>
                </c:pt>
                <c:pt idx="12795">
                  <c:v>0.34037000000000001</c:v>
                </c:pt>
                <c:pt idx="12796">
                  <c:v>0.34040999999999999</c:v>
                </c:pt>
                <c:pt idx="12797">
                  <c:v>0.34043000000000001</c:v>
                </c:pt>
                <c:pt idx="12798">
                  <c:v>0.34045999999999998</c:v>
                </c:pt>
                <c:pt idx="12799">
                  <c:v>0.34048</c:v>
                </c:pt>
                <c:pt idx="12800">
                  <c:v>0.34051999999999999</c:v>
                </c:pt>
                <c:pt idx="12801">
                  <c:v>0.34055000000000002</c:v>
                </c:pt>
                <c:pt idx="12802">
                  <c:v>0.34056999999999998</c:v>
                </c:pt>
                <c:pt idx="12803">
                  <c:v>0.34060000000000001</c:v>
                </c:pt>
                <c:pt idx="12804">
                  <c:v>0.34062999999999999</c:v>
                </c:pt>
                <c:pt idx="12805">
                  <c:v>0.34065000000000001</c:v>
                </c:pt>
                <c:pt idx="12806">
                  <c:v>0.34067999999999998</c:v>
                </c:pt>
                <c:pt idx="12807">
                  <c:v>0.34071000000000001</c:v>
                </c:pt>
                <c:pt idx="12808">
                  <c:v>0.34073999999999999</c:v>
                </c:pt>
                <c:pt idx="12809">
                  <c:v>0.34076000000000001</c:v>
                </c:pt>
                <c:pt idx="12810">
                  <c:v>0.34078999999999998</c:v>
                </c:pt>
                <c:pt idx="12811">
                  <c:v>0.34082000000000001</c:v>
                </c:pt>
                <c:pt idx="12812">
                  <c:v>0.34084999999999999</c:v>
                </c:pt>
                <c:pt idx="12813">
                  <c:v>0.34087000000000001</c:v>
                </c:pt>
                <c:pt idx="12814">
                  <c:v>0.34090999999999999</c:v>
                </c:pt>
                <c:pt idx="12815">
                  <c:v>0.34094000000000002</c:v>
                </c:pt>
                <c:pt idx="12816">
                  <c:v>0.34095999999999999</c:v>
                </c:pt>
                <c:pt idx="12817">
                  <c:v>0.34098000000000001</c:v>
                </c:pt>
                <c:pt idx="12818">
                  <c:v>0.34101999999999999</c:v>
                </c:pt>
                <c:pt idx="12819">
                  <c:v>0.34104000000000001</c:v>
                </c:pt>
                <c:pt idx="12820">
                  <c:v>0.34106999999999998</c:v>
                </c:pt>
                <c:pt idx="12821">
                  <c:v>0.34110000000000001</c:v>
                </c:pt>
                <c:pt idx="12822">
                  <c:v>0.34112999999999999</c:v>
                </c:pt>
                <c:pt idx="12823">
                  <c:v>0.34116000000000002</c:v>
                </c:pt>
                <c:pt idx="12824">
                  <c:v>0.34117999999999998</c:v>
                </c:pt>
                <c:pt idx="12825">
                  <c:v>0.34122000000000002</c:v>
                </c:pt>
                <c:pt idx="12826">
                  <c:v>0.34123999999999999</c:v>
                </c:pt>
                <c:pt idx="12827">
                  <c:v>0.34126000000000001</c:v>
                </c:pt>
                <c:pt idx="12828">
                  <c:v>0.34128999999999998</c:v>
                </c:pt>
                <c:pt idx="12829">
                  <c:v>0.34133000000000002</c:v>
                </c:pt>
                <c:pt idx="12830">
                  <c:v>0.34134999999999999</c:v>
                </c:pt>
                <c:pt idx="12831">
                  <c:v>0.34137000000000001</c:v>
                </c:pt>
                <c:pt idx="12832">
                  <c:v>0.34140999999999999</c:v>
                </c:pt>
                <c:pt idx="12833">
                  <c:v>0.34143000000000001</c:v>
                </c:pt>
                <c:pt idx="12834">
                  <c:v>0.34145999999999999</c:v>
                </c:pt>
                <c:pt idx="12835">
                  <c:v>0.34148000000000001</c:v>
                </c:pt>
                <c:pt idx="12836">
                  <c:v>0.34151999999999999</c:v>
                </c:pt>
                <c:pt idx="12837">
                  <c:v>0.34155000000000002</c:v>
                </c:pt>
                <c:pt idx="12838">
                  <c:v>0.34156999999999998</c:v>
                </c:pt>
                <c:pt idx="12839">
                  <c:v>0.34160000000000001</c:v>
                </c:pt>
                <c:pt idx="12840">
                  <c:v>0.34162999999999999</c:v>
                </c:pt>
                <c:pt idx="12841">
                  <c:v>0.34165000000000001</c:v>
                </c:pt>
                <c:pt idx="12842">
                  <c:v>0.34167999999999998</c:v>
                </c:pt>
                <c:pt idx="12843">
                  <c:v>0.34172000000000002</c:v>
                </c:pt>
                <c:pt idx="12844">
                  <c:v>0.34173999999999999</c:v>
                </c:pt>
                <c:pt idx="12845">
                  <c:v>0.34176000000000001</c:v>
                </c:pt>
                <c:pt idx="12846">
                  <c:v>0.34178999999999998</c:v>
                </c:pt>
                <c:pt idx="12847">
                  <c:v>0.34182000000000001</c:v>
                </c:pt>
                <c:pt idx="12848">
                  <c:v>0.34184999999999999</c:v>
                </c:pt>
                <c:pt idx="12849">
                  <c:v>0.34187000000000001</c:v>
                </c:pt>
                <c:pt idx="12850">
                  <c:v>0.34190999999999999</c:v>
                </c:pt>
                <c:pt idx="12851">
                  <c:v>0.34194000000000002</c:v>
                </c:pt>
                <c:pt idx="12852">
                  <c:v>0.34195999999999999</c:v>
                </c:pt>
                <c:pt idx="12853">
                  <c:v>0.34199000000000002</c:v>
                </c:pt>
                <c:pt idx="12854">
                  <c:v>0.34201999999999999</c:v>
                </c:pt>
                <c:pt idx="12855">
                  <c:v>0.34204000000000001</c:v>
                </c:pt>
                <c:pt idx="12856">
                  <c:v>0.34206999999999999</c:v>
                </c:pt>
                <c:pt idx="12857">
                  <c:v>0.34210000000000002</c:v>
                </c:pt>
                <c:pt idx="12858">
                  <c:v>0.34212999999999999</c:v>
                </c:pt>
                <c:pt idx="12859">
                  <c:v>0.34215000000000001</c:v>
                </c:pt>
                <c:pt idx="12860">
                  <c:v>0.34217999999999998</c:v>
                </c:pt>
                <c:pt idx="12861">
                  <c:v>0.34221000000000001</c:v>
                </c:pt>
                <c:pt idx="12862">
                  <c:v>0.34223999999999999</c:v>
                </c:pt>
                <c:pt idx="12863">
                  <c:v>0.34226000000000001</c:v>
                </c:pt>
                <c:pt idx="12864">
                  <c:v>0.34228999999999998</c:v>
                </c:pt>
                <c:pt idx="12865">
                  <c:v>0.34233000000000002</c:v>
                </c:pt>
                <c:pt idx="12866">
                  <c:v>0.34234999999999999</c:v>
                </c:pt>
                <c:pt idx="12867">
                  <c:v>0.34237000000000001</c:v>
                </c:pt>
                <c:pt idx="12868">
                  <c:v>0.34240999999999999</c:v>
                </c:pt>
                <c:pt idx="12869">
                  <c:v>0.34243000000000001</c:v>
                </c:pt>
                <c:pt idx="12870">
                  <c:v>0.34245999999999999</c:v>
                </c:pt>
                <c:pt idx="12871">
                  <c:v>0.34249000000000002</c:v>
                </c:pt>
                <c:pt idx="12872">
                  <c:v>0.34251999999999999</c:v>
                </c:pt>
                <c:pt idx="12873">
                  <c:v>0.34255000000000002</c:v>
                </c:pt>
                <c:pt idx="12874">
                  <c:v>0.34256999999999999</c:v>
                </c:pt>
                <c:pt idx="12875">
                  <c:v>0.34260000000000002</c:v>
                </c:pt>
                <c:pt idx="12876">
                  <c:v>0.34262999999999999</c:v>
                </c:pt>
                <c:pt idx="12877">
                  <c:v>0.34265000000000001</c:v>
                </c:pt>
                <c:pt idx="12878">
                  <c:v>0.34267999999999998</c:v>
                </c:pt>
                <c:pt idx="12879">
                  <c:v>0.34272000000000002</c:v>
                </c:pt>
                <c:pt idx="12880">
                  <c:v>0.34273999999999999</c:v>
                </c:pt>
                <c:pt idx="12881">
                  <c:v>0.34276000000000001</c:v>
                </c:pt>
                <c:pt idx="12882">
                  <c:v>0.34279999999999999</c:v>
                </c:pt>
                <c:pt idx="12883">
                  <c:v>0.34282000000000001</c:v>
                </c:pt>
                <c:pt idx="12884">
                  <c:v>0.34284999999999999</c:v>
                </c:pt>
                <c:pt idx="12885">
                  <c:v>0.34287000000000001</c:v>
                </c:pt>
                <c:pt idx="12886">
                  <c:v>0.34290999999999999</c:v>
                </c:pt>
                <c:pt idx="12887">
                  <c:v>0.34294000000000002</c:v>
                </c:pt>
                <c:pt idx="12888">
                  <c:v>0.34295999999999999</c:v>
                </c:pt>
                <c:pt idx="12889">
                  <c:v>0.34299000000000002</c:v>
                </c:pt>
                <c:pt idx="12890">
                  <c:v>0.34301999999999999</c:v>
                </c:pt>
                <c:pt idx="12891">
                  <c:v>0.34304000000000001</c:v>
                </c:pt>
                <c:pt idx="12892">
                  <c:v>0.34306999999999999</c:v>
                </c:pt>
                <c:pt idx="12893">
                  <c:v>0.34311000000000003</c:v>
                </c:pt>
                <c:pt idx="12894">
                  <c:v>0.34312999999999999</c:v>
                </c:pt>
                <c:pt idx="12895">
                  <c:v>0.34315000000000001</c:v>
                </c:pt>
                <c:pt idx="12896">
                  <c:v>0.34317999999999999</c:v>
                </c:pt>
                <c:pt idx="12897">
                  <c:v>0.34321000000000002</c:v>
                </c:pt>
                <c:pt idx="12898">
                  <c:v>0.34323999999999999</c:v>
                </c:pt>
                <c:pt idx="12899">
                  <c:v>0.34326000000000001</c:v>
                </c:pt>
                <c:pt idx="12900">
                  <c:v>0.34329999999999999</c:v>
                </c:pt>
                <c:pt idx="12901">
                  <c:v>0.34333000000000002</c:v>
                </c:pt>
                <c:pt idx="12902">
                  <c:v>0.34334999999999999</c:v>
                </c:pt>
                <c:pt idx="12903">
                  <c:v>0.34338000000000002</c:v>
                </c:pt>
                <c:pt idx="12904">
                  <c:v>0.34340999999999999</c:v>
                </c:pt>
                <c:pt idx="12905">
                  <c:v>0.34343000000000001</c:v>
                </c:pt>
                <c:pt idx="12906">
                  <c:v>0.34345999999999999</c:v>
                </c:pt>
                <c:pt idx="12907">
                  <c:v>0.34349000000000002</c:v>
                </c:pt>
                <c:pt idx="12908">
                  <c:v>0.34351999999999999</c:v>
                </c:pt>
                <c:pt idx="12909">
                  <c:v>0.34354000000000001</c:v>
                </c:pt>
                <c:pt idx="12910">
                  <c:v>0.34356999999999999</c:v>
                </c:pt>
                <c:pt idx="12911">
                  <c:v>0.34360000000000002</c:v>
                </c:pt>
                <c:pt idx="12912">
                  <c:v>0.34362999999999999</c:v>
                </c:pt>
                <c:pt idx="12913">
                  <c:v>0.34365000000000001</c:v>
                </c:pt>
                <c:pt idx="12914">
                  <c:v>0.34367999999999999</c:v>
                </c:pt>
                <c:pt idx="12915">
                  <c:v>0.34372000000000003</c:v>
                </c:pt>
                <c:pt idx="12916">
                  <c:v>0.34373999999999999</c:v>
                </c:pt>
                <c:pt idx="12917">
                  <c:v>0.34376000000000001</c:v>
                </c:pt>
                <c:pt idx="12918">
                  <c:v>0.34379999999999999</c:v>
                </c:pt>
                <c:pt idx="12919">
                  <c:v>0.34382000000000001</c:v>
                </c:pt>
                <c:pt idx="12920">
                  <c:v>0.34384999999999999</c:v>
                </c:pt>
                <c:pt idx="12921">
                  <c:v>0.34388000000000002</c:v>
                </c:pt>
                <c:pt idx="12922">
                  <c:v>0.34390999999999999</c:v>
                </c:pt>
                <c:pt idx="12923">
                  <c:v>0.34393000000000001</c:v>
                </c:pt>
                <c:pt idx="12924">
                  <c:v>0.34395999999999999</c:v>
                </c:pt>
                <c:pt idx="12925">
                  <c:v>0.34399000000000002</c:v>
                </c:pt>
                <c:pt idx="12926">
                  <c:v>0.34401999999999999</c:v>
                </c:pt>
                <c:pt idx="12927">
                  <c:v>0.34404000000000001</c:v>
                </c:pt>
                <c:pt idx="12928">
                  <c:v>0.34406999999999999</c:v>
                </c:pt>
                <c:pt idx="12929">
                  <c:v>0.34411000000000003</c:v>
                </c:pt>
                <c:pt idx="12930">
                  <c:v>0.34412999999999999</c:v>
                </c:pt>
                <c:pt idx="12931">
                  <c:v>0.34415000000000001</c:v>
                </c:pt>
                <c:pt idx="12932">
                  <c:v>0.34419</c:v>
                </c:pt>
                <c:pt idx="12933">
                  <c:v>0.34421000000000002</c:v>
                </c:pt>
                <c:pt idx="12934">
                  <c:v>0.34423999999999999</c:v>
                </c:pt>
                <c:pt idx="12935">
                  <c:v>0.34426000000000001</c:v>
                </c:pt>
                <c:pt idx="12936">
                  <c:v>0.34429999999999999</c:v>
                </c:pt>
                <c:pt idx="12937">
                  <c:v>0.34433000000000002</c:v>
                </c:pt>
                <c:pt idx="12938">
                  <c:v>0.34434999999999999</c:v>
                </c:pt>
                <c:pt idx="12939">
                  <c:v>0.34438000000000002</c:v>
                </c:pt>
                <c:pt idx="12940">
                  <c:v>0.34439999999999998</c:v>
                </c:pt>
                <c:pt idx="12941">
                  <c:v>0.34443000000000001</c:v>
                </c:pt>
                <c:pt idx="12942">
                  <c:v>0.34445999999999999</c:v>
                </c:pt>
                <c:pt idx="12943">
                  <c:v>0.34449000000000002</c:v>
                </c:pt>
                <c:pt idx="12944">
                  <c:v>0.34451999999999999</c:v>
                </c:pt>
                <c:pt idx="12945">
                  <c:v>0.34454000000000001</c:v>
                </c:pt>
                <c:pt idx="12946">
                  <c:v>0.34456999999999999</c:v>
                </c:pt>
                <c:pt idx="12947">
                  <c:v>0.34460000000000002</c:v>
                </c:pt>
                <c:pt idx="12948">
                  <c:v>0.34462999999999999</c:v>
                </c:pt>
                <c:pt idx="12949">
                  <c:v>0.34465000000000001</c:v>
                </c:pt>
                <c:pt idx="12950">
                  <c:v>0.34469</c:v>
                </c:pt>
                <c:pt idx="12951">
                  <c:v>0.34472000000000003</c:v>
                </c:pt>
                <c:pt idx="12952">
                  <c:v>0.34473999999999999</c:v>
                </c:pt>
                <c:pt idx="12953">
                  <c:v>0.34476000000000001</c:v>
                </c:pt>
                <c:pt idx="12954">
                  <c:v>0.3448</c:v>
                </c:pt>
                <c:pt idx="12955">
                  <c:v>0.34482000000000002</c:v>
                </c:pt>
                <c:pt idx="12956">
                  <c:v>0.34484999999999999</c:v>
                </c:pt>
                <c:pt idx="12957">
                  <c:v>0.34488000000000002</c:v>
                </c:pt>
                <c:pt idx="12958">
                  <c:v>0.34490999999999999</c:v>
                </c:pt>
                <c:pt idx="12959">
                  <c:v>0.34493000000000001</c:v>
                </c:pt>
                <c:pt idx="12960">
                  <c:v>0.34495999999999999</c:v>
                </c:pt>
                <c:pt idx="12961">
                  <c:v>0.34499000000000002</c:v>
                </c:pt>
                <c:pt idx="12962">
                  <c:v>0.34500999999999998</c:v>
                </c:pt>
                <c:pt idx="12963">
                  <c:v>0.34504000000000001</c:v>
                </c:pt>
                <c:pt idx="12964">
                  <c:v>0.34506999999999999</c:v>
                </c:pt>
                <c:pt idx="12965">
                  <c:v>0.34510000000000002</c:v>
                </c:pt>
                <c:pt idx="12966">
                  <c:v>0.34512999999999999</c:v>
                </c:pt>
                <c:pt idx="12967">
                  <c:v>0.34515000000000001</c:v>
                </c:pt>
                <c:pt idx="12968">
                  <c:v>0.34519</c:v>
                </c:pt>
                <c:pt idx="12969">
                  <c:v>0.34521000000000002</c:v>
                </c:pt>
                <c:pt idx="12970">
                  <c:v>0.34522999999999998</c:v>
                </c:pt>
                <c:pt idx="12971">
                  <c:v>0.34526000000000001</c:v>
                </c:pt>
                <c:pt idx="12972">
                  <c:v>0.3453</c:v>
                </c:pt>
                <c:pt idx="12973">
                  <c:v>0.34532000000000002</c:v>
                </c:pt>
                <c:pt idx="12974">
                  <c:v>0.34534999999999999</c:v>
                </c:pt>
                <c:pt idx="12975">
                  <c:v>0.34538000000000002</c:v>
                </c:pt>
                <c:pt idx="12976">
                  <c:v>0.34539999999999998</c:v>
                </c:pt>
                <c:pt idx="12977">
                  <c:v>0.34543000000000001</c:v>
                </c:pt>
                <c:pt idx="12978">
                  <c:v>0.34545999999999999</c:v>
                </c:pt>
                <c:pt idx="12979">
                  <c:v>0.34549999999999997</c:v>
                </c:pt>
                <c:pt idx="12980">
                  <c:v>0.34551999999999999</c:v>
                </c:pt>
                <c:pt idx="12981">
                  <c:v>0.34554000000000001</c:v>
                </c:pt>
                <c:pt idx="12982">
                  <c:v>0.34558</c:v>
                </c:pt>
                <c:pt idx="12983">
                  <c:v>0.34560000000000002</c:v>
                </c:pt>
                <c:pt idx="12984">
                  <c:v>0.34561999999999998</c:v>
                </c:pt>
                <c:pt idx="12985">
                  <c:v>0.34565000000000001</c:v>
                </c:pt>
                <c:pt idx="12986">
                  <c:v>0.34569</c:v>
                </c:pt>
                <c:pt idx="12987">
                  <c:v>0.34571000000000002</c:v>
                </c:pt>
                <c:pt idx="12988">
                  <c:v>0.34572999999999998</c:v>
                </c:pt>
                <c:pt idx="12989">
                  <c:v>0.34577000000000002</c:v>
                </c:pt>
                <c:pt idx="12990">
                  <c:v>0.34578999999999999</c:v>
                </c:pt>
                <c:pt idx="12991">
                  <c:v>0.34582000000000002</c:v>
                </c:pt>
                <c:pt idx="12992">
                  <c:v>0.34584999999999999</c:v>
                </c:pt>
                <c:pt idx="12993">
                  <c:v>0.34588000000000002</c:v>
                </c:pt>
                <c:pt idx="12994">
                  <c:v>0.34591</c:v>
                </c:pt>
                <c:pt idx="12995">
                  <c:v>0.34593000000000002</c:v>
                </c:pt>
                <c:pt idx="12996">
                  <c:v>0.34595999999999999</c:v>
                </c:pt>
                <c:pt idx="12997">
                  <c:v>0.34599000000000002</c:v>
                </c:pt>
                <c:pt idx="12998">
                  <c:v>0.34600999999999998</c:v>
                </c:pt>
                <c:pt idx="12999">
                  <c:v>0.34604000000000001</c:v>
                </c:pt>
                <c:pt idx="13000">
                  <c:v>0.34608</c:v>
                </c:pt>
                <c:pt idx="13001">
                  <c:v>0.34610999999999997</c:v>
                </c:pt>
                <c:pt idx="13002">
                  <c:v>0.34612999999999999</c:v>
                </c:pt>
                <c:pt idx="13003">
                  <c:v>0.34615000000000001</c:v>
                </c:pt>
                <c:pt idx="13004">
                  <c:v>0.34619</c:v>
                </c:pt>
                <c:pt idx="13005">
                  <c:v>0.34621000000000002</c:v>
                </c:pt>
                <c:pt idx="13006">
                  <c:v>0.34622999999999998</c:v>
                </c:pt>
                <c:pt idx="13007">
                  <c:v>0.34627000000000002</c:v>
                </c:pt>
                <c:pt idx="13008">
                  <c:v>0.3463</c:v>
                </c:pt>
                <c:pt idx="13009">
                  <c:v>0.34632000000000002</c:v>
                </c:pt>
                <c:pt idx="13010">
                  <c:v>0.34634999999999999</c:v>
                </c:pt>
                <c:pt idx="13011">
                  <c:v>0.34638000000000002</c:v>
                </c:pt>
                <c:pt idx="13012">
                  <c:v>0.34639999999999999</c:v>
                </c:pt>
                <c:pt idx="13013">
                  <c:v>0.34643000000000002</c:v>
                </c:pt>
                <c:pt idx="13014">
                  <c:v>0.34645999999999999</c:v>
                </c:pt>
                <c:pt idx="13015">
                  <c:v>0.34649000000000002</c:v>
                </c:pt>
                <c:pt idx="13016">
                  <c:v>0.34651999999999999</c:v>
                </c:pt>
                <c:pt idx="13017">
                  <c:v>0.34654000000000001</c:v>
                </c:pt>
                <c:pt idx="13018">
                  <c:v>0.34658</c:v>
                </c:pt>
                <c:pt idx="13019">
                  <c:v>0.34660000000000002</c:v>
                </c:pt>
                <c:pt idx="13020">
                  <c:v>0.34661999999999998</c:v>
                </c:pt>
                <c:pt idx="13021">
                  <c:v>0.34665000000000001</c:v>
                </c:pt>
                <c:pt idx="13022">
                  <c:v>0.34669</c:v>
                </c:pt>
                <c:pt idx="13023">
                  <c:v>0.34671000000000002</c:v>
                </c:pt>
                <c:pt idx="13024">
                  <c:v>0.34672999999999998</c:v>
                </c:pt>
                <c:pt idx="13025">
                  <c:v>0.34677000000000002</c:v>
                </c:pt>
                <c:pt idx="13026">
                  <c:v>0.34678999999999999</c:v>
                </c:pt>
                <c:pt idx="13027">
                  <c:v>0.34682000000000002</c:v>
                </c:pt>
                <c:pt idx="13028">
                  <c:v>0.34684999999999999</c:v>
                </c:pt>
                <c:pt idx="13029">
                  <c:v>0.34688000000000002</c:v>
                </c:pt>
                <c:pt idx="13030">
                  <c:v>0.34691</c:v>
                </c:pt>
                <c:pt idx="13031">
                  <c:v>0.34693000000000002</c:v>
                </c:pt>
                <c:pt idx="13032">
                  <c:v>0.34695999999999999</c:v>
                </c:pt>
                <c:pt idx="13033">
                  <c:v>0.34699000000000002</c:v>
                </c:pt>
                <c:pt idx="13034">
                  <c:v>0.34700999999999999</c:v>
                </c:pt>
                <c:pt idx="13035">
                  <c:v>0.34704000000000002</c:v>
                </c:pt>
                <c:pt idx="13036">
                  <c:v>0.34708</c:v>
                </c:pt>
                <c:pt idx="13037">
                  <c:v>0.34710000000000002</c:v>
                </c:pt>
                <c:pt idx="13038">
                  <c:v>0.34711999999999998</c:v>
                </c:pt>
                <c:pt idx="13039">
                  <c:v>0.34716000000000002</c:v>
                </c:pt>
                <c:pt idx="13040">
                  <c:v>0.34717999999999999</c:v>
                </c:pt>
                <c:pt idx="13041">
                  <c:v>0.34721000000000002</c:v>
                </c:pt>
                <c:pt idx="13042">
                  <c:v>0.34722999999999998</c:v>
                </c:pt>
                <c:pt idx="13043">
                  <c:v>0.34727000000000002</c:v>
                </c:pt>
                <c:pt idx="13044">
                  <c:v>0.3473</c:v>
                </c:pt>
                <c:pt idx="13045">
                  <c:v>0.34732000000000002</c:v>
                </c:pt>
                <c:pt idx="13046">
                  <c:v>0.34734999999999999</c:v>
                </c:pt>
                <c:pt idx="13047">
                  <c:v>0.34738000000000002</c:v>
                </c:pt>
                <c:pt idx="13048">
                  <c:v>0.34739999999999999</c:v>
                </c:pt>
                <c:pt idx="13049">
                  <c:v>0.34743000000000002</c:v>
                </c:pt>
                <c:pt idx="13050">
                  <c:v>0.34745999999999999</c:v>
                </c:pt>
                <c:pt idx="13051">
                  <c:v>0.34749000000000002</c:v>
                </c:pt>
                <c:pt idx="13052">
                  <c:v>0.34750999999999999</c:v>
                </c:pt>
                <c:pt idx="13053">
                  <c:v>0.34754000000000002</c:v>
                </c:pt>
                <c:pt idx="13054">
                  <c:v>0.34756999999999999</c:v>
                </c:pt>
                <c:pt idx="13055">
                  <c:v>0.34760000000000002</c:v>
                </c:pt>
                <c:pt idx="13056">
                  <c:v>0.34761999999999998</c:v>
                </c:pt>
                <c:pt idx="13057">
                  <c:v>0.34766000000000002</c:v>
                </c:pt>
                <c:pt idx="13058">
                  <c:v>0.34769</c:v>
                </c:pt>
                <c:pt idx="13059">
                  <c:v>0.34771000000000002</c:v>
                </c:pt>
                <c:pt idx="13060">
                  <c:v>0.34773999999999999</c:v>
                </c:pt>
                <c:pt idx="13061">
                  <c:v>0.34777000000000002</c:v>
                </c:pt>
                <c:pt idx="13062">
                  <c:v>0.34778999999999999</c:v>
                </c:pt>
                <c:pt idx="13063">
                  <c:v>0.34782000000000002</c:v>
                </c:pt>
                <c:pt idx="13064">
                  <c:v>0.34784999999999999</c:v>
                </c:pt>
                <c:pt idx="13065">
                  <c:v>0.34788000000000002</c:v>
                </c:pt>
                <c:pt idx="13066">
                  <c:v>0.34791</c:v>
                </c:pt>
                <c:pt idx="13067">
                  <c:v>0.34793000000000002</c:v>
                </c:pt>
                <c:pt idx="13068">
                  <c:v>0.34795999999999999</c:v>
                </c:pt>
                <c:pt idx="13069">
                  <c:v>0.34799000000000002</c:v>
                </c:pt>
                <c:pt idx="13070">
                  <c:v>0.34800999999999999</c:v>
                </c:pt>
                <c:pt idx="13071">
                  <c:v>0.34804000000000002</c:v>
                </c:pt>
                <c:pt idx="13072">
                  <c:v>0.34808</c:v>
                </c:pt>
                <c:pt idx="13073">
                  <c:v>0.34810000000000002</c:v>
                </c:pt>
                <c:pt idx="13074">
                  <c:v>0.34811999999999999</c:v>
                </c:pt>
                <c:pt idx="13075">
                  <c:v>0.34816000000000003</c:v>
                </c:pt>
                <c:pt idx="13076">
                  <c:v>0.34817999999999999</c:v>
                </c:pt>
                <c:pt idx="13077">
                  <c:v>0.34821000000000002</c:v>
                </c:pt>
                <c:pt idx="13078">
                  <c:v>0.34822999999999998</c:v>
                </c:pt>
                <c:pt idx="13079">
                  <c:v>0.34827000000000002</c:v>
                </c:pt>
                <c:pt idx="13080">
                  <c:v>0.3483</c:v>
                </c:pt>
                <c:pt idx="13081">
                  <c:v>0.34832000000000002</c:v>
                </c:pt>
                <c:pt idx="13082">
                  <c:v>0.34834999999999999</c:v>
                </c:pt>
                <c:pt idx="13083">
                  <c:v>0.34838000000000002</c:v>
                </c:pt>
                <c:pt idx="13084">
                  <c:v>0.34839999999999999</c:v>
                </c:pt>
                <c:pt idx="13085">
                  <c:v>0.34843000000000002</c:v>
                </c:pt>
                <c:pt idx="13086">
                  <c:v>0.34847</c:v>
                </c:pt>
                <c:pt idx="13087">
                  <c:v>0.34849000000000002</c:v>
                </c:pt>
                <c:pt idx="13088">
                  <c:v>0.34850999999999999</c:v>
                </c:pt>
                <c:pt idx="13089">
                  <c:v>0.34855000000000003</c:v>
                </c:pt>
                <c:pt idx="13090">
                  <c:v>0.34856999999999999</c:v>
                </c:pt>
                <c:pt idx="13091">
                  <c:v>0.34860000000000002</c:v>
                </c:pt>
                <c:pt idx="13092">
                  <c:v>0.34861999999999999</c:v>
                </c:pt>
                <c:pt idx="13093">
                  <c:v>0.34866000000000003</c:v>
                </c:pt>
                <c:pt idx="13094">
                  <c:v>0.34869</c:v>
                </c:pt>
                <c:pt idx="13095">
                  <c:v>0.34871000000000002</c:v>
                </c:pt>
                <c:pt idx="13096">
                  <c:v>0.34873999999999999</c:v>
                </c:pt>
                <c:pt idx="13097">
                  <c:v>0.34877000000000002</c:v>
                </c:pt>
                <c:pt idx="13098">
                  <c:v>0.34878999999999999</c:v>
                </c:pt>
                <c:pt idx="13099">
                  <c:v>0.34882000000000002</c:v>
                </c:pt>
                <c:pt idx="13100">
                  <c:v>0.34884999999999999</c:v>
                </c:pt>
                <c:pt idx="13101">
                  <c:v>0.34888000000000002</c:v>
                </c:pt>
                <c:pt idx="13102">
                  <c:v>0.34889999999999999</c:v>
                </c:pt>
                <c:pt idx="13103">
                  <c:v>0.34893000000000002</c:v>
                </c:pt>
                <c:pt idx="13104">
                  <c:v>0.34895999999999999</c:v>
                </c:pt>
                <c:pt idx="13105">
                  <c:v>0.34899000000000002</c:v>
                </c:pt>
                <c:pt idx="13106">
                  <c:v>0.34900999999999999</c:v>
                </c:pt>
                <c:pt idx="13107">
                  <c:v>0.34905000000000003</c:v>
                </c:pt>
                <c:pt idx="13108">
                  <c:v>0.34908</c:v>
                </c:pt>
                <c:pt idx="13109">
                  <c:v>0.34910000000000002</c:v>
                </c:pt>
                <c:pt idx="13110">
                  <c:v>0.34911999999999999</c:v>
                </c:pt>
                <c:pt idx="13111">
                  <c:v>0.34916000000000003</c:v>
                </c:pt>
                <c:pt idx="13112">
                  <c:v>0.34917999999999999</c:v>
                </c:pt>
                <c:pt idx="13113">
                  <c:v>0.34921000000000002</c:v>
                </c:pt>
                <c:pt idx="13114">
                  <c:v>0.34923999999999999</c:v>
                </c:pt>
                <c:pt idx="13115">
                  <c:v>0.34927000000000002</c:v>
                </c:pt>
                <c:pt idx="13116">
                  <c:v>0.34928999999999999</c:v>
                </c:pt>
                <c:pt idx="13117">
                  <c:v>0.34932000000000002</c:v>
                </c:pt>
                <c:pt idx="13118">
                  <c:v>0.34934999999999999</c:v>
                </c:pt>
                <c:pt idx="13119">
                  <c:v>0.34938000000000002</c:v>
                </c:pt>
                <c:pt idx="13120">
                  <c:v>0.34939999999999999</c:v>
                </c:pt>
                <c:pt idx="13121">
                  <c:v>0.34943000000000002</c:v>
                </c:pt>
                <c:pt idx="13122">
                  <c:v>0.34947</c:v>
                </c:pt>
                <c:pt idx="13123">
                  <c:v>0.34949000000000002</c:v>
                </c:pt>
                <c:pt idx="13124">
                  <c:v>0.34950999999999999</c:v>
                </c:pt>
                <c:pt idx="13125">
                  <c:v>0.34955000000000003</c:v>
                </c:pt>
                <c:pt idx="13126">
                  <c:v>0.34956999999999999</c:v>
                </c:pt>
                <c:pt idx="13127">
                  <c:v>0.34960000000000002</c:v>
                </c:pt>
                <c:pt idx="13128">
                  <c:v>0.34961999999999999</c:v>
                </c:pt>
                <c:pt idx="13129">
                  <c:v>0.34966000000000003</c:v>
                </c:pt>
                <c:pt idx="13130">
                  <c:v>0.34969</c:v>
                </c:pt>
                <c:pt idx="13131">
                  <c:v>0.34971000000000002</c:v>
                </c:pt>
                <c:pt idx="13132">
                  <c:v>0.34974</c:v>
                </c:pt>
                <c:pt idx="13133">
                  <c:v>0.34976000000000002</c:v>
                </c:pt>
                <c:pt idx="13134">
                  <c:v>0.34978999999999999</c:v>
                </c:pt>
                <c:pt idx="13135">
                  <c:v>0.34982000000000002</c:v>
                </c:pt>
                <c:pt idx="13136">
                  <c:v>0.34986</c:v>
                </c:pt>
                <c:pt idx="13137">
                  <c:v>0.34988000000000002</c:v>
                </c:pt>
                <c:pt idx="13138">
                  <c:v>0.34989999999999999</c:v>
                </c:pt>
                <c:pt idx="13139">
                  <c:v>0.34993999999999997</c:v>
                </c:pt>
                <c:pt idx="13140">
                  <c:v>0.34995999999999999</c:v>
                </c:pt>
                <c:pt idx="13141">
                  <c:v>0.34999000000000002</c:v>
                </c:pt>
                <c:pt idx="13142">
                  <c:v>0.35000999999999999</c:v>
                </c:pt>
                <c:pt idx="13143">
                  <c:v>0.35004999999999997</c:v>
                </c:pt>
                <c:pt idx="13144">
                  <c:v>0.35008</c:v>
                </c:pt>
                <c:pt idx="13145">
                  <c:v>0.35010000000000002</c:v>
                </c:pt>
                <c:pt idx="13146">
                  <c:v>0.35013</c:v>
                </c:pt>
                <c:pt idx="13147">
                  <c:v>0.35016000000000003</c:v>
                </c:pt>
                <c:pt idx="13148">
                  <c:v>0.35017999999999999</c:v>
                </c:pt>
                <c:pt idx="13149">
                  <c:v>0.35021000000000002</c:v>
                </c:pt>
                <c:pt idx="13150">
                  <c:v>0.35024</c:v>
                </c:pt>
                <c:pt idx="13151">
                  <c:v>0.35027000000000003</c:v>
                </c:pt>
                <c:pt idx="13152">
                  <c:v>0.35028999999999999</c:v>
                </c:pt>
                <c:pt idx="13153">
                  <c:v>0.35032000000000002</c:v>
                </c:pt>
                <c:pt idx="13154">
                  <c:v>0.35034999999999999</c:v>
                </c:pt>
                <c:pt idx="13155">
                  <c:v>0.35038000000000002</c:v>
                </c:pt>
                <c:pt idx="13156">
                  <c:v>0.35039999999999999</c:v>
                </c:pt>
                <c:pt idx="13157">
                  <c:v>0.35043000000000002</c:v>
                </c:pt>
                <c:pt idx="13158">
                  <c:v>0.35045999999999999</c:v>
                </c:pt>
                <c:pt idx="13159">
                  <c:v>0.35049000000000002</c:v>
                </c:pt>
                <c:pt idx="13160">
                  <c:v>0.35050999999999999</c:v>
                </c:pt>
                <c:pt idx="13161">
                  <c:v>0.35054999999999997</c:v>
                </c:pt>
                <c:pt idx="13162">
                  <c:v>0.35056999999999999</c:v>
                </c:pt>
                <c:pt idx="13163">
                  <c:v>0.35060000000000002</c:v>
                </c:pt>
                <c:pt idx="13164">
                  <c:v>0.35063</c:v>
                </c:pt>
                <c:pt idx="13165">
                  <c:v>0.35066000000000003</c:v>
                </c:pt>
                <c:pt idx="13166">
                  <c:v>0.35067999999999999</c:v>
                </c:pt>
                <c:pt idx="13167">
                  <c:v>0.35071000000000002</c:v>
                </c:pt>
                <c:pt idx="13168">
                  <c:v>0.35074</c:v>
                </c:pt>
                <c:pt idx="13169">
                  <c:v>0.35076000000000002</c:v>
                </c:pt>
                <c:pt idx="13170">
                  <c:v>0.35078999999999999</c:v>
                </c:pt>
                <c:pt idx="13171">
                  <c:v>0.35082000000000002</c:v>
                </c:pt>
                <c:pt idx="13172">
                  <c:v>0.35086000000000001</c:v>
                </c:pt>
                <c:pt idx="13173">
                  <c:v>0.35088000000000003</c:v>
                </c:pt>
                <c:pt idx="13174">
                  <c:v>0.35089999999999999</c:v>
                </c:pt>
                <c:pt idx="13175">
                  <c:v>0.35093999999999997</c:v>
                </c:pt>
                <c:pt idx="13176">
                  <c:v>0.35095999999999999</c:v>
                </c:pt>
                <c:pt idx="13177">
                  <c:v>0.35098000000000001</c:v>
                </c:pt>
                <c:pt idx="13178">
                  <c:v>0.35100999999999999</c:v>
                </c:pt>
                <c:pt idx="13179">
                  <c:v>0.35104999999999997</c:v>
                </c:pt>
                <c:pt idx="13180">
                  <c:v>0.35106999999999999</c:v>
                </c:pt>
                <c:pt idx="13181">
                  <c:v>0.35110000000000002</c:v>
                </c:pt>
                <c:pt idx="13182">
                  <c:v>0.35113</c:v>
                </c:pt>
                <c:pt idx="13183">
                  <c:v>0.35115000000000002</c:v>
                </c:pt>
                <c:pt idx="13184">
                  <c:v>0.35117999999999999</c:v>
                </c:pt>
                <c:pt idx="13185">
                  <c:v>0.35121000000000002</c:v>
                </c:pt>
                <c:pt idx="13186">
                  <c:v>0.35124</c:v>
                </c:pt>
                <c:pt idx="13187">
                  <c:v>0.35127000000000003</c:v>
                </c:pt>
                <c:pt idx="13188">
                  <c:v>0.35128999999999999</c:v>
                </c:pt>
                <c:pt idx="13189">
                  <c:v>0.35132000000000002</c:v>
                </c:pt>
                <c:pt idx="13190">
                  <c:v>0.35135</c:v>
                </c:pt>
                <c:pt idx="13191">
                  <c:v>0.35138000000000003</c:v>
                </c:pt>
                <c:pt idx="13192">
                  <c:v>0.35139999999999999</c:v>
                </c:pt>
                <c:pt idx="13193">
                  <c:v>0.35143999999999997</c:v>
                </c:pt>
                <c:pt idx="13194">
                  <c:v>0.35147</c:v>
                </c:pt>
                <c:pt idx="13195">
                  <c:v>0.35149000000000002</c:v>
                </c:pt>
                <c:pt idx="13196">
                  <c:v>0.35150999999999999</c:v>
                </c:pt>
                <c:pt idx="13197">
                  <c:v>0.35154999999999997</c:v>
                </c:pt>
                <c:pt idx="13198">
                  <c:v>0.35156999999999999</c:v>
                </c:pt>
                <c:pt idx="13199">
                  <c:v>0.35160000000000002</c:v>
                </c:pt>
                <c:pt idx="13200">
                  <c:v>0.35163</c:v>
                </c:pt>
                <c:pt idx="13201">
                  <c:v>0.35165999999999997</c:v>
                </c:pt>
                <c:pt idx="13202">
                  <c:v>0.35167999999999999</c:v>
                </c:pt>
                <c:pt idx="13203">
                  <c:v>0.35171000000000002</c:v>
                </c:pt>
                <c:pt idx="13204">
                  <c:v>0.35174</c:v>
                </c:pt>
                <c:pt idx="13205">
                  <c:v>0.35176000000000002</c:v>
                </c:pt>
                <c:pt idx="13206">
                  <c:v>0.35178999999999999</c:v>
                </c:pt>
                <c:pt idx="13207">
                  <c:v>0.35182000000000002</c:v>
                </c:pt>
                <c:pt idx="13208">
                  <c:v>0.35185</c:v>
                </c:pt>
                <c:pt idx="13209">
                  <c:v>0.35188000000000003</c:v>
                </c:pt>
                <c:pt idx="13210">
                  <c:v>0.35189999999999999</c:v>
                </c:pt>
                <c:pt idx="13211">
                  <c:v>0.35193999999999998</c:v>
                </c:pt>
                <c:pt idx="13212">
                  <c:v>0.35196</c:v>
                </c:pt>
                <c:pt idx="13213">
                  <c:v>0.35198000000000002</c:v>
                </c:pt>
                <c:pt idx="13214">
                  <c:v>0.35202</c:v>
                </c:pt>
                <c:pt idx="13215">
                  <c:v>0.35204999999999997</c:v>
                </c:pt>
                <c:pt idx="13216">
                  <c:v>0.35206999999999999</c:v>
                </c:pt>
                <c:pt idx="13217">
                  <c:v>0.35210000000000002</c:v>
                </c:pt>
                <c:pt idx="13218">
                  <c:v>0.35213</c:v>
                </c:pt>
                <c:pt idx="13219">
                  <c:v>0.35215000000000002</c:v>
                </c:pt>
                <c:pt idx="13220">
                  <c:v>0.35217999999999999</c:v>
                </c:pt>
                <c:pt idx="13221">
                  <c:v>0.35221000000000002</c:v>
                </c:pt>
                <c:pt idx="13222">
                  <c:v>0.35224</c:v>
                </c:pt>
                <c:pt idx="13223">
                  <c:v>0.35227000000000003</c:v>
                </c:pt>
                <c:pt idx="13224">
                  <c:v>0.35228999999999999</c:v>
                </c:pt>
                <c:pt idx="13225">
                  <c:v>0.35232999999999998</c:v>
                </c:pt>
                <c:pt idx="13226">
                  <c:v>0.35235</c:v>
                </c:pt>
                <c:pt idx="13227">
                  <c:v>0.35238000000000003</c:v>
                </c:pt>
                <c:pt idx="13228">
                  <c:v>0.35239999999999999</c:v>
                </c:pt>
                <c:pt idx="13229">
                  <c:v>0.35243999999999998</c:v>
                </c:pt>
                <c:pt idx="13230">
                  <c:v>0.35246</c:v>
                </c:pt>
                <c:pt idx="13231">
                  <c:v>0.35248000000000002</c:v>
                </c:pt>
                <c:pt idx="13232">
                  <c:v>0.35252</c:v>
                </c:pt>
                <c:pt idx="13233">
                  <c:v>0.35254000000000002</c:v>
                </c:pt>
                <c:pt idx="13234">
                  <c:v>0.35256999999999999</c:v>
                </c:pt>
                <c:pt idx="13235">
                  <c:v>0.35260000000000002</c:v>
                </c:pt>
                <c:pt idx="13236">
                  <c:v>0.35263</c:v>
                </c:pt>
                <c:pt idx="13237">
                  <c:v>0.35265999999999997</c:v>
                </c:pt>
                <c:pt idx="13238">
                  <c:v>0.35267999999999999</c:v>
                </c:pt>
                <c:pt idx="13239">
                  <c:v>0.35271000000000002</c:v>
                </c:pt>
                <c:pt idx="13240">
                  <c:v>0.35274</c:v>
                </c:pt>
                <c:pt idx="13241">
                  <c:v>0.35276000000000002</c:v>
                </c:pt>
                <c:pt idx="13242">
                  <c:v>0.35278999999999999</c:v>
                </c:pt>
                <c:pt idx="13243">
                  <c:v>0.35282999999999998</c:v>
                </c:pt>
                <c:pt idx="13244">
                  <c:v>0.35285</c:v>
                </c:pt>
                <c:pt idx="13245">
                  <c:v>0.35287000000000002</c:v>
                </c:pt>
                <c:pt idx="13246">
                  <c:v>0.35291</c:v>
                </c:pt>
                <c:pt idx="13247">
                  <c:v>0.35293000000000002</c:v>
                </c:pt>
                <c:pt idx="13248">
                  <c:v>0.35296</c:v>
                </c:pt>
                <c:pt idx="13249">
                  <c:v>0.35298000000000002</c:v>
                </c:pt>
                <c:pt idx="13250">
                  <c:v>0.35302</c:v>
                </c:pt>
                <c:pt idx="13251">
                  <c:v>0.35304999999999997</c:v>
                </c:pt>
                <c:pt idx="13252">
                  <c:v>0.35306999999999999</c:v>
                </c:pt>
                <c:pt idx="13253">
                  <c:v>0.35310000000000002</c:v>
                </c:pt>
                <c:pt idx="13254">
                  <c:v>0.35313</c:v>
                </c:pt>
                <c:pt idx="13255">
                  <c:v>0.35315000000000002</c:v>
                </c:pt>
                <c:pt idx="13256">
                  <c:v>0.35317999999999999</c:v>
                </c:pt>
                <c:pt idx="13257">
                  <c:v>0.35321000000000002</c:v>
                </c:pt>
                <c:pt idx="13258">
                  <c:v>0.35324</c:v>
                </c:pt>
                <c:pt idx="13259">
                  <c:v>0.35326000000000002</c:v>
                </c:pt>
                <c:pt idx="13260">
                  <c:v>0.35328999999999999</c:v>
                </c:pt>
                <c:pt idx="13261">
                  <c:v>0.35332000000000002</c:v>
                </c:pt>
                <c:pt idx="13262">
                  <c:v>0.35335</c:v>
                </c:pt>
                <c:pt idx="13263">
                  <c:v>0.35337000000000002</c:v>
                </c:pt>
                <c:pt idx="13264">
                  <c:v>0.35341</c:v>
                </c:pt>
                <c:pt idx="13265">
                  <c:v>0.35343999999999998</c:v>
                </c:pt>
                <c:pt idx="13266">
                  <c:v>0.35346</c:v>
                </c:pt>
                <c:pt idx="13267">
                  <c:v>0.35348000000000002</c:v>
                </c:pt>
                <c:pt idx="13268">
                  <c:v>0.35352</c:v>
                </c:pt>
                <c:pt idx="13269">
                  <c:v>0.35354000000000002</c:v>
                </c:pt>
                <c:pt idx="13270">
                  <c:v>0.35357</c:v>
                </c:pt>
                <c:pt idx="13271">
                  <c:v>0.35360000000000003</c:v>
                </c:pt>
                <c:pt idx="13272">
                  <c:v>0.35363</c:v>
                </c:pt>
                <c:pt idx="13273">
                  <c:v>0.35365999999999997</c:v>
                </c:pt>
                <c:pt idx="13274">
                  <c:v>0.35367999999999999</c:v>
                </c:pt>
                <c:pt idx="13275">
                  <c:v>0.35371999999999998</c:v>
                </c:pt>
                <c:pt idx="13276">
                  <c:v>0.35374</c:v>
                </c:pt>
                <c:pt idx="13277">
                  <c:v>0.35376000000000002</c:v>
                </c:pt>
                <c:pt idx="13278">
                  <c:v>0.35378999999999999</c:v>
                </c:pt>
                <c:pt idx="13279">
                  <c:v>0.35382999999999998</c:v>
                </c:pt>
                <c:pt idx="13280">
                  <c:v>0.35385</c:v>
                </c:pt>
                <c:pt idx="13281">
                  <c:v>0.35387000000000002</c:v>
                </c:pt>
                <c:pt idx="13282">
                  <c:v>0.35391</c:v>
                </c:pt>
                <c:pt idx="13283">
                  <c:v>0.35393000000000002</c:v>
                </c:pt>
                <c:pt idx="13284">
                  <c:v>0.35396</c:v>
                </c:pt>
                <c:pt idx="13285">
                  <c:v>0.35398000000000002</c:v>
                </c:pt>
                <c:pt idx="13286">
                  <c:v>0.35402</c:v>
                </c:pt>
                <c:pt idx="13287">
                  <c:v>0.35404999999999998</c:v>
                </c:pt>
                <c:pt idx="13288">
                  <c:v>0.35407</c:v>
                </c:pt>
                <c:pt idx="13289">
                  <c:v>0.35410000000000003</c:v>
                </c:pt>
                <c:pt idx="13290">
                  <c:v>0.35413</c:v>
                </c:pt>
                <c:pt idx="13291">
                  <c:v>0.35415000000000002</c:v>
                </c:pt>
                <c:pt idx="13292">
                  <c:v>0.35417999999999999</c:v>
                </c:pt>
                <c:pt idx="13293">
                  <c:v>0.35421000000000002</c:v>
                </c:pt>
                <c:pt idx="13294">
                  <c:v>0.35424</c:v>
                </c:pt>
                <c:pt idx="13295">
                  <c:v>0.35426000000000002</c:v>
                </c:pt>
                <c:pt idx="13296">
                  <c:v>0.35428999999999999</c:v>
                </c:pt>
                <c:pt idx="13297">
                  <c:v>0.35432000000000002</c:v>
                </c:pt>
                <c:pt idx="13298">
                  <c:v>0.35435</c:v>
                </c:pt>
                <c:pt idx="13299">
                  <c:v>0.35437000000000002</c:v>
                </c:pt>
                <c:pt idx="13300">
                  <c:v>0.35441</c:v>
                </c:pt>
                <c:pt idx="13301">
                  <c:v>0.35443999999999998</c:v>
                </c:pt>
                <c:pt idx="13302">
                  <c:v>0.35446</c:v>
                </c:pt>
                <c:pt idx="13303">
                  <c:v>0.35449000000000003</c:v>
                </c:pt>
                <c:pt idx="13304">
                  <c:v>0.35452</c:v>
                </c:pt>
                <c:pt idx="13305">
                  <c:v>0.35454000000000002</c:v>
                </c:pt>
                <c:pt idx="13306">
                  <c:v>0.35457</c:v>
                </c:pt>
                <c:pt idx="13307">
                  <c:v>0.35460000000000003</c:v>
                </c:pt>
                <c:pt idx="13308">
                  <c:v>0.35463</c:v>
                </c:pt>
                <c:pt idx="13309">
                  <c:v>0.35465000000000002</c:v>
                </c:pt>
                <c:pt idx="13310">
                  <c:v>0.35468</c:v>
                </c:pt>
                <c:pt idx="13311">
                  <c:v>0.35471999999999998</c:v>
                </c:pt>
                <c:pt idx="13312">
                  <c:v>0.35474</c:v>
                </c:pt>
                <c:pt idx="13313">
                  <c:v>0.35476000000000002</c:v>
                </c:pt>
                <c:pt idx="13314">
                  <c:v>0.35478999999999999</c:v>
                </c:pt>
                <c:pt idx="13315">
                  <c:v>0.35482999999999998</c:v>
                </c:pt>
                <c:pt idx="13316">
                  <c:v>0.35485</c:v>
                </c:pt>
                <c:pt idx="13317">
                  <c:v>0.35487000000000002</c:v>
                </c:pt>
                <c:pt idx="13318">
                  <c:v>0.35491</c:v>
                </c:pt>
                <c:pt idx="13319">
                  <c:v>0.35493000000000002</c:v>
                </c:pt>
                <c:pt idx="13320">
                  <c:v>0.35496</c:v>
                </c:pt>
                <c:pt idx="13321">
                  <c:v>0.35499000000000003</c:v>
                </c:pt>
                <c:pt idx="13322">
                  <c:v>0.35502</c:v>
                </c:pt>
                <c:pt idx="13323">
                  <c:v>0.35504999999999998</c:v>
                </c:pt>
                <c:pt idx="13324">
                  <c:v>0.35507</c:v>
                </c:pt>
                <c:pt idx="13325">
                  <c:v>0.35510000000000003</c:v>
                </c:pt>
                <c:pt idx="13326">
                  <c:v>0.35513</c:v>
                </c:pt>
                <c:pt idx="13327">
                  <c:v>0.35515000000000002</c:v>
                </c:pt>
                <c:pt idx="13328">
                  <c:v>0.35518</c:v>
                </c:pt>
                <c:pt idx="13329">
                  <c:v>0.35521999999999998</c:v>
                </c:pt>
                <c:pt idx="13330">
                  <c:v>0.35524</c:v>
                </c:pt>
                <c:pt idx="13331">
                  <c:v>0.35526000000000002</c:v>
                </c:pt>
                <c:pt idx="13332">
                  <c:v>0.3553</c:v>
                </c:pt>
                <c:pt idx="13333">
                  <c:v>0.35532000000000002</c:v>
                </c:pt>
                <c:pt idx="13334">
                  <c:v>0.35535</c:v>
                </c:pt>
                <c:pt idx="13335">
                  <c:v>0.35537000000000002</c:v>
                </c:pt>
                <c:pt idx="13336">
                  <c:v>0.35541</c:v>
                </c:pt>
                <c:pt idx="13337">
                  <c:v>0.35543999999999998</c:v>
                </c:pt>
                <c:pt idx="13338">
                  <c:v>0.35546</c:v>
                </c:pt>
                <c:pt idx="13339">
                  <c:v>0.35548999999999997</c:v>
                </c:pt>
                <c:pt idx="13340">
                  <c:v>0.35552</c:v>
                </c:pt>
                <c:pt idx="13341">
                  <c:v>0.35554000000000002</c:v>
                </c:pt>
                <c:pt idx="13342">
                  <c:v>0.35557</c:v>
                </c:pt>
                <c:pt idx="13343">
                  <c:v>0.35560999999999998</c:v>
                </c:pt>
                <c:pt idx="13344">
                  <c:v>0.35563</c:v>
                </c:pt>
                <c:pt idx="13345">
                  <c:v>0.35565000000000002</c:v>
                </c:pt>
                <c:pt idx="13346">
                  <c:v>0.35568</c:v>
                </c:pt>
                <c:pt idx="13347">
                  <c:v>0.35571000000000003</c:v>
                </c:pt>
                <c:pt idx="13348">
                  <c:v>0.35574</c:v>
                </c:pt>
                <c:pt idx="13349">
                  <c:v>0.35576000000000002</c:v>
                </c:pt>
                <c:pt idx="13350">
                  <c:v>0.35580000000000001</c:v>
                </c:pt>
                <c:pt idx="13351">
                  <c:v>0.35582999999999998</c:v>
                </c:pt>
                <c:pt idx="13352">
                  <c:v>0.35585</c:v>
                </c:pt>
                <c:pt idx="13353">
                  <c:v>0.35587999999999997</c:v>
                </c:pt>
                <c:pt idx="13354">
                  <c:v>0.35591</c:v>
                </c:pt>
                <c:pt idx="13355">
                  <c:v>0.35593000000000002</c:v>
                </c:pt>
                <c:pt idx="13356">
                  <c:v>0.35596</c:v>
                </c:pt>
                <c:pt idx="13357">
                  <c:v>0.35598999999999997</c:v>
                </c:pt>
                <c:pt idx="13358">
                  <c:v>0.35602</c:v>
                </c:pt>
                <c:pt idx="13359">
                  <c:v>0.35604000000000002</c:v>
                </c:pt>
                <c:pt idx="13360">
                  <c:v>0.35607</c:v>
                </c:pt>
                <c:pt idx="13361">
                  <c:v>0.35610000000000003</c:v>
                </c:pt>
                <c:pt idx="13362">
                  <c:v>0.35613</c:v>
                </c:pt>
                <c:pt idx="13363">
                  <c:v>0.35615000000000002</c:v>
                </c:pt>
                <c:pt idx="13364">
                  <c:v>0.35618</c:v>
                </c:pt>
                <c:pt idx="13365">
                  <c:v>0.35621999999999998</c:v>
                </c:pt>
                <c:pt idx="13366">
                  <c:v>0.35624</c:v>
                </c:pt>
                <c:pt idx="13367">
                  <c:v>0.35626000000000002</c:v>
                </c:pt>
                <c:pt idx="13368">
                  <c:v>0.35630000000000001</c:v>
                </c:pt>
                <c:pt idx="13369">
                  <c:v>0.35632000000000003</c:v>
                </c:pt>
                <c:pt idx="13370">
                  <c:v>0.35635</c:v>
                </c:pt>
                <c:pt idx="13371">
                  <c:v>0.35637999999999997</c:v>
                </c:pt>
                <c:pt idx="13372">
                  <c:v>0.35641</c:v>
                </c:pt>
                <c:pt idx="13373">
                  <c:v>0.35643000000000002</c:v>
                </c:pt>
                <c:pt idx="13374">
                  <c:v>0.35646</c:v>
                </c:pt>
                <c:pt idx="13375">
                  <c:v>0.35648999999999997</c:v>
                </c:pt>
                <c:pt idx="13376">
                  <c:v>0.35652</c:v>
                </c:pt>
                <c:pt idx="13377">
                  <c:v>0.35654000000000002</c:v>
                </c:pt>
                <c:pt idx="13378">
                  <c:v>0.35657</c:v>
                </c:pt>
                <c:pt idx="13379">
                  <c:v>0.35660999999999998</c:v>
                </c:pt>
                <c:pt idx="13380">
                  <c:v>0.35663</c:v>
                </c:pt>
                <c:pt idx="13381">
                  <c:v>0.35665000000000002</c:v>
                </c:pt>
                <c:pt idx="13382">
                  <c:v>0.35669000000000001</c:v>
                </c:pt>
                <c:pt idx="13383">
                  <c:v>0.35671000000000003</c:v>
                </c:pt>
                <c:pt idx="13384">
                  <c:v>0.35674</c:v>
                </c:pt>
                <c:pt idx="13385">
                  <c:v>0.35676000000000002</c:v>
                </c:pt>
                <c:pt idx="13386">
                  <c:v>0.35680000000000001</c:v>
                </c:pt>
                <c:pt idx="13387">
                  <c:v>0.35682999999999998</c:v>
                </c:pt>
                <c:pt idx="13388">
                  <c:v>0.35685</c:v>
                </c:pt>
                <c:pt idx="13389">
                  <c:v>0.35687999999999998</c:v>
                </c:pt>
                <c:pt idx="13390">
                  <c:v>0.3569</c:v>
                </c:pt>
                <c:pt idx="13391">
                  <c:v>0.35693000000000003</c:v>
                </c:pt>
                <c:pt idx="13392">
                  <c:v>0.35696</c:v>
                </c:pt>
                <c:pt idx="13393">
                  <c:v>0.35698999999999997</c:v>
                </c:pt>
                <c:pt idx="13394">
                  <c:v>0.35702</c:v>
                </c:pt>
                <c:pt idx="13395">
                  <c:v>0.35704000000000002</c:v>
                </c:pt>
                <c:pt idx="13396">
                  <c:v>0.35707</c:v>
                </c:pt>
                <c:pt idx="13397">
                  <c:v>0.35709999999999997</c:v>
                </c:pt>
                <c:pt idx="13398">
                  <c:v>0.35713</c:v>
                </c:pt>
                <c:pt idx="13399">
                  <c:v>0.35715000000000002</c:v>
                </c:pt>
                <c:pt idx="13400">
                  <c:v>0.35719000000000001</c:v>
                </c:pt>
                <c:pt idx="13401">
                  <c:v>0.35721999999999998</c:v>
                </c:pt>
                <c:pt idx="13402">
                  <c:v>0.35724</c:v>
                </c:pt>
                <c:pt idx="13403">
                  <c:v>0.35726000000000002</c:v>
                </c:pt>
                <c:pt idx="13404">
                  <c:v>0.35730000000000001</c:v>
                </c:pt>
                <c:pt idx="13405">
                  <c:v>0.35732000000000003</c:v>
                </c:pt>
                <c:pt idx="13406">
                  <c:v>0.35735</c:v>
                </c:pt>
                <c:pt idx="13407">
                  <c:v>0.35737999999999998</c:v>
                </c:pt>
                <c:pt idx="13408">
                  <c:v>0.35741000000000001</c:v>
                </c:pt>
                <c:pt idx="13409">
                  <c:v>0.35743000000000003</c:v>
                </c:pt>
                <c:pt idx="13410">
                  <c:v>0.35746</c:v>
                </c:pt>
                <c:pt idx="13411">
                  <c:v>0.35748999999999997</c:v>
                </c:pt>
                <c:pt idx="13412">
                  <c:v>0.35750999999999999</c:v>
                </c:pt>
                <c:pt idx="13413">
                  <c:v>0.35754000000000002</c:v>
                </c:pt>
                <c:pt idx="13414">
                  <c:v>0.35757</c:v>
                </c:pt>
                <c:pt idx="13415">
                  <c:v>0.35759999999999997</c:v>
                </c:pt>
                <c:pt idx="13416">
                  <c:v>0.35763</c:v>
                </c:pt>
                <c:pt idx="13417">
                  <c:v>0.35765000000000002</c:v>
                </c:pt>
                <c:pt idx="13418">
                  <c:v>0.35769000000000001</c:v>
                </c:pt>
                <c:pt idx="13419">
                  <c:v>0.35770999999999997</c:v>
                </c:pt>
                <c:pt idx="13420">
                  <c:v>0.35772999999999999</c:v>
                </c:pt>
                <c:pt idx="13421">
                  <c:v>0.35776000000000002</c:v>
                </c:pt>
                <c:pt idx="13422">
                  <c:v>0.35780000000000001</c:v>
                </c:pt>
                <c:pt idx="13423">
                  <c:v>0.35782000000000003</c:v>
                </c:pt>
                <c:pt idx="13424">
                  <c:v>0.35785</c:v>
                </c:pt>
                <c:pt idx="13425">
                  <c:v>0.35787999999999998</c:v>
                </c:pt>
                <c:pt idx="13426">
                  <c:v>0.3579</c:v>
                </c:pt>
                <c:pt idx="13427">
                  <c:v>0.35793000000000003</c:v>
                </c:pt>
                <c:pt idx="13428">
                  <c:v>0.35796</c:v>
                </c:pt>
                <c:pt idx="13429">
                  <c:v>0.35799999999999998</c:v>
                </c:pt>
                <c:pt idx="13430">
                  <c:v>0.35802</c:v>
                </c:pt>
                <c:pt idx="13431">
                  <c:v>0.35804000000000002</c:v>
                </c:pt>
                <c:pt idx="13432">
                  <c:v>0.35808000000000001</c:v>
                </c:pt>
              </c:numCache>
            </c:numRef>
          </c:xVal>
          <c:yVal>
            <c:numRef>
              <c:f>Specimen_RawData_SS400!$D$5:$D$13437</c:f>
              <c:numCache>
                <c:formatCode>General</c:formatCode>
                <c:ptCount val="13433"/>
                <c:pt idx="0">
                  <c:v>1.16E-3</c:v>
                </c:pt>
                <c:pt idx="1">
                  <c:v>8.3290000000000003E-2</c:v>
                </c:pt>
                <c:pt idx="2">
                  <c:v>0.97684000000000004</c:v>
                </c:pt>
                <c:pt idx="3">
                  <c:v>1.9803500000000001</c:v>
                </c:pt>
                <c:pt idx="4">
                  <c:v>2.9497599999999999</c:v>
                </c:pt>
                <c:pt idx="5">
                  <c:v>3.6422099999999999</c:v>
                </c:pt>
                <c:pt idx="6">
                  <c:v>4.3629499999999997</c:v>
                </c:pt>
                <c:pt idx="7">
                  <c:v>5.415</c:v>
                </c:pt>
                <c:pt idx="8">
                  <c:v>6.2080000000000002</c:v>
                </c:pt>
                <c:pt idx="9">
                  <c:v>6.8129</c:v>
                </c:pt>
                <c:pt idx="10">
                  <c:v>7.6479600000000003</c:v>
                </c:pt>
                <c:pt idx="11">
                  <c:v>8.5093200000000007</c:v>
                </c:pt>
                <c:pt idx="12">
                  <c:v>9.1683699999999995</c:v>
                </c:pt>
                <c:pt idx="13">
                  <c:v>9.8434500000000007</c:v>
                </c:pt>
                <c:pt idx="14">
                  <c:v>10.80072</c:v>
                </c:pt>
                <c:pt idx="15">
                  <c:v>11.656980000000001</c:v>
                </c:pt>
                <c:pt idx="16">
                  <c:v>12.25015</c:v>
                </c:pt>
                <c:pt idx="17">
                  <c:v>13.00116</c:v>
                </c:pt>
                <c:pt idx="18">
                  <c:v>13.87003</c:v>
                </c:pt>
                <c:pt idx="19">
                  <c:v>14.48742</c:v>
                </c:pt>
                <c:pt idx="20">
                  <c:v>15.17788</c:v>
                </c:pt>
                <c:pt idx="21">
                  <c:v>16.078389999999999</c:v>
                </c:pt>
                <c:pt idx="22">
                  <c:v>16.927520000000001</c:v>
                </c:pt>
                <c:pt idx="23">
                  <c:v>17.52047</c:v>
                </c:pt>
                <c:pt idx="24">
                  <c:v>18.149640000000002</c:v>
                </c:pt>
                <c:pt idx="25">
                  <c:v>19.111630000000002</c:v>
                </c:pt>
                <c:pt idx="26">
                  <c:v>19.68243</c:v>
                </c:pt>
                <c:pt idx="27">
                  <c:v>20.323070000000001</c:v>
                </c:pt>
                <c:pt idx="28">
                  <c:v>21.109839999999998</c:v>
                </c:pt>
                <c:pt idx="29">
                  <c:v>22.01566</c:v>
                </c:pt>
                <c:pt idx="30">
                  <c:v>22.63176</c:v>
                </c:pt>
                <c:pt idx="31">
                  <c:v>23.183710000000001</c:v>
                </c:pt>
                <c:pt idx="32">
                  <c:v>24.088719999999999</c:v>
                </c:pt>
                <c:pt idx="33">
                  <c:v>24.625720000000001</c:v>
                </c:pt>
                <c:pt idx="34">
                  <c:v>25.24315</c:v>
                </c:pt>
                <c:pt idx="35">
                  <c:v>25.937200000000001</c:v>
                </c:pt>
                <c:pt idx="36">
                  <c:v>26.888940000000002</c:v>
                </c:pt>
                <c:pt idx="37">
                  <c:v>27.454160000000002</c:v>
                </c:pt>
                <c:pt idx="38">
                  <c:v>27.924479999999999</c:v>
                </c:pt>
                <c:pt idx="39">
                  <c:v>28.807549999999999</c:v>
                </c:pt>
                <c:pt idx="40">
                  <c:v>29.306000000000001</c:v>
                </c:pt>
                <c:pt idx="41">
                  <c:v>29.878990000000002</c:v>
                </c:pt>
                <c:pt idx="42">
                  <c:v>30.462250000000001</c:v>
                </c:pt>
                <c:pt idx="43">
                  <c:v>31.350069999999999</c:v>
                </c:pt>
                <c:pt idx="44">
                  <c:v>31.885339999999999</c:v>
                </c:pt>
                <c:pt idx="45">
                  <c:v>32.346649999999997</c:v>
                </c:pt>
                <c:pt idx="46">
                  <c:v>33.161270000000002</c:v>
                </c:pt>
                <c:pt idx="47">
                  <c:v>33.689689999999999</c:v>
                </c:pt>
                <c:pt idx="48">
                  <c:v>34.256210000000003</c:v>
                </c:pt>
                <c:pt idx="49">
                  <c:v>34.826039999999999</c:v>
                </c:pt>
                <c:pt idx="50">
                  <c:v>35.72813</c:v>
                </c:pt>
                <c:pt idx="51">
                  <c:v>36.265410000000003</c:v>
                </c:pt>
                <c:pt idx="52">
                  <c:v>36.674320000000002</c:v>
                </c:pt>
                <c:pt idx="53">
                  <c:v>37.451160000000002</c:v>
                </c:pt>
                <c:pt idx="54">
                  <c:v>38.031289999999998</c:v>
                </c:pt>
                <c:pt idx="55">
                  <c:v>38.53369</c:v>
                </c:pt>
                <c:pt idx="56">
                  <c:v>39.038229999999999</c:v>
                </c:pt>
                <c:pt idx="57">
                  <c:v>39.933810000000001</c:v>
                </c:pt>
                <c:pt idx="58">
                  <c:v>40.529969999999999</c:v>
                </c:pt>
                <c:pt idx="59">
                  <c:v>40.923319999999997</c:v>
                </c:pt>
                <c:pt idx="60">
                  <c:v>41.592739999999999</c:v>
                </c:pt>
                <c:pt idx="61">
                  <c:v>42.232950000000002</c:v>
                </c:pt>
                <c:pt idx="62">
                  <c:v>42.701180000000001</c:v>
                </c:pt>
                <c:pt idx="63">
                  <c:v>43.213949999999997</c:v>
                </c:pt>
                <c:pt idx="64">
                  <c:v>44.052100000000003</c:v>
                </c:pt>
                <c:pt idx="65">
                  <c:v>44.643219999999999</c:v>
                </c:pt>
                <c:pt idx="66">
                  <c:v>45.034399999999998</c:v>
                </c:pt>
                <c:pt idx="67">
                  <c:v>45.609969999999997</c:v>
                </c:pt>
                <c:pt idx="68">
                  <c:v>46.350700000000003</c:v>
                </c:pt>
                <c:pt idx="69">
                  <c:v>46.736179999999997</c:v>
                </c:pt>
                <c:pt idx="70">
                  <c:v>47.239260000000002</c:v>
                </c:pt>
                <c:pt idx="71">
                  <c:v>47.987029999999997</c:v>
                </c:pt>
                <c:pt idx="72">
                  <c:v>48.64425</c:v>
                </c:pt>
                <c:pt idx="73">
                  <c:v>49.060519999999997</c:v>
                </c:pt>
                <c:pt idx="74">
                  <c:v>49.539409999999997</c:v>
                </c:pt>
                <c:pt idx="75">
                  <c:v>50.296990000000001</c:v>
                </c:pt>
                <c:pt idx="76">
                  <c:v>50.64705</c:v>
                </c:pt>
                <c:pt idx="77">
                  <c:v>51.150379999999998</c:v>
                </c:pt>
                <c:pt idx="78">
                  <c:v>51.788130000000002</c:v>
                </c:pt>
                <c:pt idx="79">
                  <c:v>52.524839999999998</c:v>
                </c:pt>
                <c:pt idx="80">
                  <c:v>52.929580000000001</c:v>
                </c:pt>
                <c:pt idx="81">
                  <c:v>53.33802</c:v>
                </c:pt>
                <c:pt idx="82">
                  <c:v>54.123109999999997</c:v>
                </c:pt>
                <c:pt idx="83">
                  <c:v>54.47137</c:v>
                </c:pt>
                <c:pt idx="84">
                  <c:v>54.981999999999999</c:v>
                </c:pt>
                <c:pt idx="85">
                  <c:v>55.528970000000001</c:v>
                </c:pt>
                <c:pt idx="86">
                  <c:v>56.326340000000002</c:v>
                </c:pt>
                <c:pt idx="87">
                  <c:v>56.720300000000002</c:v>
                </c:pt>
                <c:pt idx="88">
                  <c:v>57.081670000000003</c:v>
                </c:pt>
                <c:pt idx="89">
                  <c:v>57.863410000000002</c:v>
                </c:pt>
                <c:pt idx="90">
                  <c:v>58.226790000000001</c:v>
                </c:pt>
                <c:pt idx="91">
                  <c:v>58.700429999999997</c:v>
                </c:pt>
                <c:pt idx="92">
                  <c:v>59.180459999999997</c:v>
                </c:pt>
                <c:pt idx="93">
                  <c:v>59.989260000000002</c:v>
                </c:pt>
                <c:pt idx="94">
                  <c:v>60.403149999999997</c:v>
                </c:pt>
                <c:pt idx="95">
                  <c:v>60.716529999999999</c:v>
                </c:pt>
                <c:pt idx="96">
                  <c:v>61.458129999999997</c:v>
                </c:pt>
                <c:pt idx="97">
                  <c:v>61.864600000000003</c:v>
                </c:pt>
                <c:pt idx="98">
                  <c:v>62.285800000000002</c:v>
                </c:pt>
                <c:pt idx="99">
                  <c:v>62.711590000000001</c:v>
                </c:pt>
                <c:pt idx="100">
                  <c:v>63.526510000000002</c:v>
                </c:pt>
                <c:pt idx="101">
                  <c:v>63.988660000000003</c:v>
                </c:pt>
                <c:pt idx="102">
                  <c:v>64.242949999999993</c:v>
                </c:pt>
                <c:pt idx="103">
                  <c:v>64.8874</c:v>
                </c:pt>
                <c:pt idx="104">
                  <c:v>65.382490000000004</c:v>
                </c:pt>
                <c:pt idx="105">
                  <c:v>65.791659999999993</c:v>
                </c:pt>
                <c:pt idx="106">
                  <c:v>66.192430000000002</c:v>
                </c:pt>
                <c:pt idx="107">
                  <c:v>66.931730000000002</c:v>
                </c:pt>
                <c:pt idx="108">
                  <c:v>67.426019999999994</c:v>
                </c:pt>
                <c:pt idx="109">
                  <c:v>67.696780000000004</c:v>
                </c:pt>
                <c:pt idx="110">
                  <c:v>68.249690000000001</c:v>
                </c:pt>
                <c:pt idx="111">
                  <c:v>68.855980000000002</c:v>
                </c:pt>
                <c:pt idx="112">
                  <c:v>69.181730000000002</c:v>
                </c:pt>
                <c:pt idx="113">
                  <c:v>69.569400000000002</c:v>
                </c:pt>
                <c:pt idx="114">
                  <c:v>70.251549999999995</c:v>
                </c:pt>
                <c:pt idx="115">
                  <c:v>70.788449999999997</c:v>
                </c:pt>
                <c:pt idx="116">
                  <c:v>71.084559999999996</c:v>
                </c:pt>
                <c:pt idx="117">
                  <c:v>71.510279999999995</c:v>
                </c:pt>
                <c:pt idx="118">
                  <c:v>72.15925</c:v>
                </c:pt>
                <c:pt idx="119">
                  <c:v>72.469669999999994</c:v>
                </c:pt>
                <c:pt idx="120">
                  <c:v>72.852220000000003</c:v>
                </c:pt>
                <c:pt idx="121">
                  <c:v>73.450069999999997</c:v>
                </c:pt>
                <c:pt idx="122">
                  <c:v>74.003039999999999</c:v>
                </c:pt>
                <c:pt idx="123">
                  <c:v>74.294650000000004</c:v>
                </c:pt>
                <c:pt idx="124">
                  <c:v>74.637990000000002</c:v>
                </c:pt>
                <c:pt idx="125">
                  <c:v>75.31962</c:v>
                </c:pt>
                <c:pt idx="126">
                  <c:v>75.573229999999995</c:v>
                </c:pt>
                <c:pt idx="127">
                  <c:v>75.936629999999994</c:v>
                </c:pt>
                <c:pt idx="128">
                  <c:v>76.466040000000007</c:v>
                </c:pt>
                <c:pt idx="129">
                  <c:v>77.06371</c:v>
                </c:pt>
                <c:pt idx="130">
                  <c:v>77.341899999999995</c:v>
                </c:pt>
                <c:pt idx="131">
                  <c:v>77.644469999999998</c:v>
                </c:pt>
                <c:pt idx="132">
                  <c:v>78.313320000000004</c:v>
                </c:pt>
                <c:pt idx="133">
                  <c:v>78.592799999999997</c:v>
                </c:pt>
                <c:pt idx="134">
                  <c:v>78.93965</c:v>
                </c:pt>
                <c:pt idx="135">
                  <c:v>79.374889999999994</c:v>
                </c:pt>
                <c:pt idx="136">
                  <c:v>80.001900000000006</c:v>
                </c:pt>
                <c:pt idx="137">
                  <c:v>80.313890000000001</c:v>
                </c:pt>
                <c:pt idx="138">
                  <c:v>80.512910000000005</c:v>
                </c:pt>
                <c:pt idx="139">
                  <c:v>81.137150000000005</c:v>
                </c:pt>
                <c:pt idx="140">
                  <c:v>81.353499999999997</c:v>
                </c:pt>
                <c:pt idx="141">
                  <c:v>81.684489999999997</c:v>
                </c:pt>
                <c:pt idx="142">
                  <c:v>82.05377</c:v>
                </c:pt>
                <c:pt idx="143">
                  <c:v>82.686620000000005</c:v>
                </c:pt>
                <c:pt idx="144">
                  <c:v>82.953410000000005</c:v>
                </c:pt>
                <c:pt idx="145">
                  <c:v>83.135890000000003</c:v>
                </c:pt>
                <c:pt idx="146">
                  <c:v>83.709850000000003</c:v>
                </c:pt>
                <c:pt idx="147">
                  <c:v>83.988690000000005</c:v>
                </c:pt>
                <c:pt idx="148">
                  <c:v>84.352909999999994</c:v>
                </c:pt>
                <c:pt idx="149">
                  <c:v>84.669499999999999</c:v>
                </c:pt>
                <c:pt idx="150">
                  <c:v>85.305149999999998</c:v>
                </c:pt>
                <c:pt idx="151">
                  <c:v>85.598780000000005</c:v>
                </c:pt>
                <c:pt idx="152">
                  <c:v>85.773250000000004</c:v>
                </c:pt>
                <c:pt idx="153">
                  <c:v>86.307810000000003</c:v>
                </c:pt>
                <c:pt idx="154">
                  <c:v>86.648219999999995</c:v>
                </c:pt>
                <c:pt idx="155">
                  <c:v>86.953050000000005</c:v>
                </c:pt>
                <c:pt idx="156">
                  <c:v>87.257450000000006</c:v>
                </c:pt>
                <c:pt idx="157">
                  <c:v>87.902079999999998</c:v>
                </c:pt>
                <c:pt idx="158">
                  <c:v>88.237340000000003</c:v>
                </c:pt>
                <c:pt idx="159">
                  <c:v>88.409379999999999</c:v>
                </c:pt>
                <c:pt idx="160">
                  <c:v>88.886099999999999</c:v>
                </c:pt>
                <c:pt idx="161">
                  <c:v>89.307609999999997</c:v>
                </c:pt>
                <c:pt idx="162">
                  <c:v>89.565860000000001</c:v>
                </c:pt>
                <c:pt idx="163">
                  <c:v>89.870699999999999</c:v>
                </c:pt>
                <c:pt idx="164">
                  <c:v>90.453190000000006</c:v>
                </c:pt>
                <c:pt idx="165">
                  <c:v>90.865710000000007</c:v>
                </c:pt>
                <c:pt idx="166">
                  <c:v>91.048389999999998</c:v>
                </c:pt>
                <c:pt idx="167">
                  <c:v>91.425420000000003</c:v>
                </c:pt>
                <c:pt idx="168">
                  <c:v>91.904979999999995</c:v>
                </c:pt>
                <c:pt idx="169">
                  <c:v>92.148960000000002</c:v>
                </c:pt>
                <c:pt idx="170">
                  <c:v>92.491249999999994</c:v>
                </c:pt>
                <c:pt idx="171">
                  <c:v>93.045670000000001</c:v>
                </c:pt>
                <c:pt idx="172">
                  <c:v>93.469440000000006</c:v>
                </c:pt>
                <c:pt idx="173">
                  <c:v>93.670330000000007</c:v>
                </c:pt>
                <c:pt idx="174">
                  <c:v>93.969470000000001</c:v>
                </c:pt>
                <c:pt idx="175">
                  <c:v>94.561909999999997</c:v>
                </c:pt>
                <c:pt idx="176">
                  <c:v>94.757769999999994</c:v>
                </c:pt>
                <c:pt idx="177">
                  <c:v>95.071399999999997</c:v>
                </c:pt>
                <c:pt idx="178">
                  <c:v>95.524739999999994</c:v>
                </c:pt>
                <c:pt idx="179">
                  <c:v>96.068790000000007</c:v>
                </c:pt>
                <c:pt idx="180">
                  <c:v>96.290350000000004</c:v>
                </c:pt>
                <c:pt idx="181">
                  <c:v>96.518439999999998</c:v>
                </c:pt>
                <c:pt idx="182">
                  <c:v>97.111320000000006</c:v>
                </c:pt>
                <c:pt idx="183">
                  <c:v>97.28725</c:v>
                </c:pt>
                <c:pt idx="184">
                  <c:v>97.618189999999998</c:v>
                </c:pt>
                <c:pt idx="185">
                  <c:v>98.033429999999996</c:v>
                </c:pt>
                <c:pt idx="186">
                  <c:v>98.629490000000004</c:v>
                </c:pt>
                <c:pt idx="187">
                  <c:v>98.851960000000005</c:v>
                </c:pt>
                <c:pt idx="188">
                  <c:v>99.027280000000005</c:v>
                </c:pt>
                <c:pt idx="189">
                  <c:v>99.630260000000007</c:v>
                </c:pt>
                <c:pt idx="190">
                  <c:v>99.846639999999994</c:v>
                </c:pt>
                <c:pt idx="191">
                  <c:v>100.19002</c:v>
                </c:pt>
                <c:pt idx="192">
                  <c:v>100.54689999999999</c:v>
                </c:pt>
                <c:pt idx="193">
                  <c:v>101.17359</c:v>
                </c:pt>
                <c:pt idx="194">
                  <c:v>101.4114</c:v>
                </c:pt>
                <c:pt idx="195">
                  <c:v>101.60129999999999</c:v>
                </c:pt>
                <c:pt idx="196">
                  <c:v>102.19131</c:v>
                </c:pt>
                <c:pt idx="197">
                  <c:v>102.43046</c:v>
                </c:pt>
                <c:pt idx="198">
                  <c:v>102.76756</c:v>
                </c:pt>
                <c:pt idx="199">
                  <c:v>103.09216000000001</c:v>
                </c:pt>
                <c:pt idx="200">
                  <c:v>103.73916</c:v>
                </c:pt>
                <c:pt idx="201">
                  <c:v>103.99258</c:v>
                </c:pt>
                <c:pt idx="202">
                  <c:v>104.14807</c:v>
                </c:pt>
                <c:pt idx="203">
                  <c:v>104.69070000000001</c:v>
                </c:pt>
                <c:pt idx="204">
                  <c:v>105.00037</c:v>
                </c:pt>
                <c:pt idx="205">
                  <c:v>105.27964</c:v>
                </c:pt>
                <c:pt idx="206">
                  <c:v>105.58110000000001</c:v>
                </c:pt>
                <c:pt idx="207">
                  <c:v>106.20502</c:v>
                </c:pt>
                <c:pt idx="208">
                  <c:v>106.55457</c:v>
                </c:pt>
                <c:pt idx="209">
                  <c:v>106.69541</c:v>
                </c:pt>
                <c:pt idx="210">
                  <c:v>107.13764999999999</c:v>
                </c:pt>
                <c:pt idx="211">
                  <c:v>107.54585</c:v>
                </c:pt>
                <c:pt idx="212">
                  <c:v>107.80334999999999</c:v>
                </c:pt>
                <c:pt idx="213">
                  <c:v>108.13705</c:v>
                </c:pt>
                <c:pt idx="214">
                  <c:v>108.74351</c:v>
                </c:pt>
                <c:pt idx="215">
                  <c:v>109.08073</c:v>
                </c:pt>
                <c:pt idx="216">
                  <c:v>109.26054000000001</c:v>
                </c:pt>
                <c:pt idx="217">
                  <c:v>109.63473</c:v>
                </c:pt>
                <c:pt idx="218">
                  <c:v>110.16798</c:v>
                </c:pt>
                <c:pt idx="219">
                  <c:v>110.35805999999999</c:v>
                </c:pt>
                <c:pt idx="220">
                  <c:v>110.66815</c:v>
                </c:pt>
                <c:pt idx="221">
                  <c:v>111.20853</c:v>
                </c:pt>
                <c:pt idx="222">
                  <c:v>111.66022</c:v>
                </c:pt>
                <c:pt idx="223">
                  <c:v>111.85726</c:v>
                </c:pt>
                <c:pt idx="224">
                  <c:v>112.17046999999999</c:v>
                </c:pt>
                <c:pt idx="225">
                  <c:v>112.72412</c:v>
                </c:pt>
                <c:pt idx="226">
                  <c:v>112.87636999999999</c:v>
                </c:pt>
                <c:pt idx="227">
                  <c:v>113.23166999999999</c:v>
                </c:pt>
                <c:pt idx="228">
                  <c:v>113.69991</c:v>
                </c:pt>
                <c:pt idx="229">
                  <c:v>114.22298000000001</c:v>
                </c:pt>
                <c:pt idx="230">
                  <c:v>114.42641</c:v>
                </c:pt>
                <c:pt idx="231">
                  <c:v>114.65674</c:v>
                </c:pt>
                <c:pt idx="232">
                  <c:v>115.26804</c:v>
                </c:pt>
                <c:pt idx="233">
                  <c:v>115.42757</c:v>
                </c:pt>
                <c:pt idx="234">
                  <c:v>115.7747</c:v>
                </c:pt>
                <c:pt idx="235">
                  <c:v>116.16555</c:v>
                </c:pt>
                <c:pt idx="236">
                  <c:v>116.76877</c:v>
                </c:pt>
                <c:pt idx="237">
                  <c:v>116.9723</c:v>
                </c:pt>
                <c:pt idx="238">
                  <c:v>117.16951</c:v>
                </c:pt>
                <c:pt idx="239">
                  <c:v>117.78157</c:v>
                </c:pt>
                <c:pt idx="240">
                  <c:v>117.98009</c:v>
                </c:pt>
                <c:pt idx="241">
                  <c:v>118.3235</c:v>
                </c:pt>
                <c:pt idx="242">
                  <c:v>118.64933000000001</c:v>
                </c:pt>
                <c:pt idx="243">
                  <c:v>119.28507</c:v>
                </c:pt>
                <c:pt idx="244">
                  <c:v>119.55847</c:v>
                </c:pt>
                <c:pt idx="245">
                  <c:v>119.70383</c:v>
                </c:pt>
                <c:pt idx="246">
                  <c:v>120.31391000000001</c:v>
                </c:pt>
                <c:pt idx="247">
                  <c:v>120.55971</c:v>
                </c:pt>
                <c:pt idx="248">
                  <c:v>120.85857</c:v>
                </c:pt>
                <c:pt idx="249">
                  <c:v>121.16274</c:v>
                </c:pt>
                <c:pt idx="250">
                  <c:v>121.83477000000001</c:v>
                </c:pt>
                <c:pt idx="251">
                  <c:v>122.14167999999999</c:v>
                </c:pt>
                <c:pt idx="252">
                  <c:v>122.24776</c:v>
                </c:pt>
                <c:pt idx="253">
                  <c:v>122.75518</c:v>
                </c:pt>
                <c:pt idx="254">
                  <c:v>123.12358999999999</c:v>
                </c:pt>
                <c:pt idx="255">
                  <c:v>123.40922</c:v>
                </c:pt>
                <c:pt idx="256">
                  <c:v>123.69862000000001</c:v>
                </c:pt>
                <c:pt idx="257">
                  <c:v>124.30628</c:v>
                </c:pt>
                <c:pt idx="258">
                  <c:v>124.64073</c:v>
                </c:pt>
                <c:pt idx="259">
                  <c:v>124.77352</c:v>
                </c:pt>
                <c:pt idx="260">
                  <c:v>125.21983</c:v>
                </c:pt>
                <c:pt idx="261">
                  <c:v>125.69271999999999</c:v>
                </c:pt>
                <c:pt idx="262">
                  <c:v>125.89712</c:v>
                </c:pt>
                <c:pt idx="263">
                  <c:v>126.18723</c:v>
                </c:pt>
                <c:pt idx="264">
                  <c:v>126.75266000000001</c:v>
                </c:pt>
                <c:pt idx="265">
                  <c:v>127.15965</c:v>
                </c:pt>
                <c:pt idx="266">
                  <c:v>127.3276</c:v>
                </c:pt>
                <c:pt idx="267">
                  <c:v>127.6619</c:v>
                </c:pt>
                <c:pt idx="268">
                  <c:v>128.19905</c:v>
                </c:pt>
                <c:pt idx="269">
                  <c:v>128.40407999999999</c:v>
                </c:pt>
                <c:pt idx="270">
                  <c:v>128.69814</c:v>
                </c:pt>
                <c:pt idx="271">
                  <c:v>129.21455</c:v>
                </c:pt>
                <c:pt idx="272">
                  <c:v>129.59669</c:v>
                </c:pt>
                <c:pt idx="273">
                  <c:v>129.08403000000001</c:v>
                </c:pt>
                <c:pt idx="274">
                  <c:v>128.82317</c:v>
                </c:pt>
                <c:pt idx="275">
                  <c:v>129.1687</c:v>
                </c:pt>
                <c:pt idx="276">
                  <c:v>129.2079</c:v>
                </c:pt>
                <c:pt idx="277">
                  <c:v>129.43842000000001</c:v>
                </c:pt>
                <c:pt idx="278">
                  <c:v>129.88301000000001</c:v>
                </c:pt>
                <c:pt idx="279">
                  <c:v>130.37169</c:v>
                </c:pt>
                <c:pt idx="280">
                  <c:v>130.54489000000001</c:v>
                </c:pt>
                <c:pt idx="281">
                  <c:v>130.7619</c:v>
                </c:pt>
                <c:pt idx="282">
                  <c:v>131.37334000000001</c:v>
                </c:pt>
                <c:pt idx="283">
                  <c:v>131.57326</c:v>
                </c:pt>
                <c:pt idx="284">
                  <c:v>131.86233999999999</c:v>
                </c:pt>
                <c:pt idx="285">
                  <c:v>132.21124</c:v>
                </c:pt>
                <c:pt idx="286">
                  <c:v>132.77494999999999</c:v>
                </c:pt>
                <c:pt idx="287">
                  <c:v>133.02286000000001</c:v>
                </c:pt>
                <c:pt idx="288">
                  <c:v>133.16248999999999</c:v>
                </c:pt>
                <c:pt idx="289">
                  <c:v>133.75746000000001</c:v>
                </c:pt>
                <c:pt idx="290">
                  <c:v>133.9359</c:v>
                </c:pt>
                <c:pt idx="291">
                  <c:v>134.23455999999999</c:v>
                </c:pt>
                <c:pt idx="292">
                  <c:v>134.55897999999999</c:v>
                </c:pt>
                <c:pt idx="293">
                  <c:v>135.15880999999999</c:v>
                </c:pt>
                <c:pt idx="294">
                  <c:v>135.39236</c:v>
                </c:pt>
                <c:pt idx="295">
                  <c:v>135.5136</c:v>
                </c:pt>
                <c:pt idx="296">
                  <c:v>136.06241</c:v>
                </c:pt>
                <c:pt idx="297">
                  <c:v>136.30965</c:v>
                </c:pt>
                <c:pt idx="298">
                  <c:v>136.63354000000001</c:v>
                </c:pt>
                <c:pt idx="299">
                  <c:v>136.91344000000001</c:v>
                </c:pt>
                <c:pt idx="300">
                  <c:v>137.51653999999999</c:v>
                </c:pt>
                <c:pt idx="301">
                  <c:v>137.76361</c:v>
                </c:pt>
                <c:pt idx="302">
                  <c:v>137.89192</c:v>
                </c:pt>
                <c:pt idx="303">
                  <c:v>138.42537999999999</c:v>
                </c:pt>
                <c:pt idx="304">
                  <c:v>138.72559999999999</c:v>
                </c:pt>
                <c:pt idx="305">
                  <c:v>138.99056999999999</c:v>
                </c:pt>
                <c:pt idx="306">
                  <c:v>139.25842</c:v>
                </c:pt>
                <c:pt idx="307">
                  <c:v>139.88088999999999</c:v>
                </c:pt>
                <c:pt idx="308">
                  <c:v>140.17549</c:v>
                </c:pt>
                <c:pt idx="309">
                  <c:v>140.28086999999999</c:v>
                </c:pt>
                <c:pt idx="310">
                  <c:v>140.73024000000001</c:v>
                </c:pt>
                <c:pt idx="311">
                  <c:v>141.12260000000001</c:v>
                </c:pt>
                <c:pt idx="312">
                  <c:v>141.34088</c:v>
                </c:pt>
                <c:pt idx="313">
                  <c:v>141.61299</c:v>
                </c:pt>
                <c:pt idx="314">
                  <c:v>142.16188</c:v>
                </c:pt>
                <c:pt idx="315">
                  <c:v>142.53242</c:v>
                </c:pt>
                <c:pt idx="316">
                  <c:v>142.65808000000001</c:v>
                </c:pt>
                <c:pt idx="317">
                  <c:v>142.99825000000001</c:v>
                </c:pt>
                <c:pt idx="318">
                  <c:v>143.46375</c:v>
                </c:pt>
                <c:pt idx="319">
                  <c:v>143.67197999999999</c:v>
                </c:pt>
                <c:pt idx="320">
                  <c:v>143.98613</c:v>
                </c:pt>
                <c:pt idx="321">
                  <c:v>144.49449000000001</c:v>
                </c:pt>
                <c:pt idx="322">
                  <c:v>144.89059</c:v>
                </c:pt>
                <c:pt idx="323">
                  <c:v>145.05042</c:v>
                </c:pt>
                <c:pt idx="324">
                  <c:v>145.32001</c:v>
                </c:pt>
                <c:pt idx="325">
                  <c:v>145.90924000000001</c:v>
                </c:pt>
                <c:pt idx="326">
                  <c:v>146.06207000000001</c:v>
                </c:pt>
                <c:pt idx="327">
                  <c:v>146.35697999999999</c:v>
                </c:pt>
                <c:pt idx="328">
                  <c:v>146.78242</c:v>
                </c:pt>
                <c:pt idx="329">
                  <c:v>147.28702999999999</c:v>
                </c:pt>
                <c:pt idx="330">
                  <c:v>147.48214999999999</c:v>
                </c:pt>
                <c:pt idx="331">
                  <c:v>147.67920000000001</c:v>
                </c:pt>
                <c:pt idx="332">
                  <c:v>148.26701</c:v>
                </c:pt>
                <c:pt idx="333">
                  <c:v>148.42287999999999</c:v>
                </c:pt>
                <c:pt idx="334">
                  <c:v>148.73329000000001</c:v>
                </c:pt>
                <c:pt idx="335">
                  <c:v>149.11626999999999</c:v>
                </c:pt>
                <c:pt idx="336">
                  <c:v>149.6953</c:v>
                </c:pt>
                <c:pt idx="337">
                  <c:v>149.87544</c:v>
                </c:pt>
                <c:pt idx="338">
                  <c:v>150.02107000000001</c:v>
                </c:pt>
                <c:pt idx="339">
                  <c:v>150.60625999999999</c:v>
                </c:pt>
                <c:pt idx="340">
                  <c:v>150.79166000000001</c:v>
                </c:pt>
                <c:pt idx="341">
                  <c:v>151.11104</c:v>
                </c:pt>
                <c:pt idx="342">
                  <c:v>151.42909</c:v>
                </c:pt>
                <c:pt idx="343">
                  <c:v>152.04499999999999</c:v>
                </c:pt>
                <c:pt idx="344">
                  <c:v>152.23750000000001</c:v>
                </c:pt>
                <c:pt idx="345">
                  <c:v>152.38300000000001</c:v>
                </c:pt>
                <c:pt idx="346">
                  <c:v>152.95114000000001</c:v>
                </c:pt>
                <c:pt idx="347">
                  <c:v>153.16322</c:v>
                </c:pt>
                <c:pt idx="348">
                  <c:v>153.47042999999999</c:v>
                </c:pt>
                <c:pt idx="349">
                  <c:v>153.76625000000001</c:v>
                </c:pt>
                <c:pt idx="350">
                  <c:v>154.39214999999999</c:v>
                </c:pt>
                <c:pt idx="351">
                  <c:v>154.63173</c:v>
                </c:pt>
                <c:pt idx="352">
                  <c:v>154.75219999999999</c:v>
                </c:pt>
                <c:pt idx="353">
                  <c:v>155.27484000000001</c:v>
                </c:pt>
                <c:pt idx="354">
                  <c:v>155.55092999999999</c:v>
                </c:pt>
                <c:pt idx="355">
                  <c:v>155.79739000000001</c:v>
                </c:pt>
                <c:pt idx="356">
                  <c:v>156.07767999999999</c:v>
                </c:pt>
                <c:pt idx="357">
                  <c:v>156.70715000000001</c:v>
                </c:pt>
                <c:pt idx="358">
                  <c:v>157.02360999999999</c:v>
                </c:pt>
                <c:pt idx="359">
                  <c:v>157.11516</c:v>
                </c:pt>
                <c:pt idx="360">
                  <c:v>157.54462000000001</c:v>
                </c:pt>
                <c:pt idx="361">
                  <c:v>157.92064999999999</c:v>
                </c:pt>
                <c:pt idx="362">
                  <c:v>158.13416000000001</c:v>
                </c:pt>
                <c:pt idx="363">
                  <c:v>158.43987000000001</c:v>
                </c:pt>
                <c:pt idx="364">
                  <c:v>159.02921000000001</c:v>
                </c:pt>
                <c:pt idx="365">
                  <c:v>159.33354</c:v>
                </c:pt>
                <c:pt idx="366">
                  <c:v>159.45554000000001</c:v>
                </c:pt>
                <c:pt idx="367">
                  <c:v>159.79007999999999</c:v>
                </c:pt>
                <c:pt idx="368">
                  <c:v>160.2841</c:v>
                </c:pt>
                <c:pt idx="369">
                  <c:v>160.42451</c:v>
                </c:pt>
                <c:pt idx="370">
                  <c:v>160.70329000000001</c:v>
                </c:pt>
                <c:pt idx="371">
                  <c:v>161.20131000000001</c:v>
                </c:pt>
                <c:pt idx="372">
                  <c:v>161.59709000000001</c:v>
                </c:pt>
                <c:pt idx="373">
                  <c:v>161.75548000000001</c:v>
                </c:pt>
                <c:pt idx="374">
                  <c:v>162.01142999999999</c:v>
                </c:pt>
                <c:pt idx="375">
                  <c:v>162.52658</c:v>
                </c:pt>
                <c:pt idx="376">
                  <c:v>162.63573</c:v>
                </c:pt>
                <c:pt idx="377">
                  <c:v>162.93892</c:v>
                </c:pt>
                <c:pt idx="378">
                  <c:v>163.35795999999999</c:v>
                </c:pt>
                <c:pt idx="379">
                  <c:v>163.83363</c:v>
                </c:pt>
                <c:pt idx="380">
                  <c:v>163.96794</c:v>
                </c:pt>
                <c:pt idx="381">
                  <c:v>164.15984</c:v>
                </c:pt>
                <c:pt idx="382">
                  <c:v>164.72134</c:v>
                </c:pt>
                <c:pt idx="383">
                  <c:v>164.82899</c:v>
                </c:pt>
                <c:pt idx="384">
                  <c:v>165.11333999999999</c:v>
                </c:pt>
                <c:pt idx="385">
                  <c:v>165.44537</c:v>
                </c:pt>
                <c:pt idx="386">
                  <c:v>166.01111</c:v>
                </c:pt>
                <c:pt idx="387">
                  <c:v>166.15441999999999</c:v>
                </c:pt>
                <c:pt idx="388">
                  <c:v>166.29001</c:v>
                </c:pt>
                <c:pt idx="389">
                  <c:v>166.84152</c:v>
                </c:pt>
                <c:pt idx="390">
                  <c:v>166.93391</c:v>
                </c:pt>
                <c:pt idx="391">
                  <c:v>167.10864000000001</c:v>
                </c:pt>
                <c:pt idx="392">
                  <c:v>167.14012</c:v>
                </c:pt>
                <c:pt idx="393">
                  <c:v>167.40376000000001</c:v>
                </c:pt>
                <c:pt idx="394">
                  <c:v>167.35883000000001</c:v>
                </c:pt>
                <c:pt idx="395">
                  <c:v>167.27600000000001</c:v>
                </c:pt>
                <c:pt idx="396">
                  <c:v>167.72716</c:v>
                </c:pt>
                <c:pt idx="397">
                  <c:v>167.80179000000001</c:v>
                </c:pt>
                <c:pt idx="398">
                  <c:v>167.99776</c:v>
                </c:pt>
                <c:pt idx="399">
                  <c:v>168.20679000000001</c:v>
                </c:pt>
                <c:pt idx="400">
                  <c:v>168.80202</c:v>
                </c:pt>
                <c:pt idx="401">
                  <c:v>169.01888</c:v>
                </c:pt>
                <c:pt idx="402">
                  <c:v>169.04315</c:v>
                </c:pt>
                <c:pt idx="403">
                  <c:v>169.47884999999999</c:v>
                </c:pt>
                <c:pt idx="404">
                  <c:v>169.74674999999999</c:v>
                </c:pt>
                <c:pt idx="405">
                  <c:v>169.95792</c:v>
                </c:pt>
                <c:pt idx="406">
                  <c:v>170.18849</c:v>
                </c:pt>
                <c:pt idx="407">
                  <c:v>170.73291</c:v>
                </c:pt>
                <c:pt idx="408">
                  <c:v>170.99776</c:v>
                </c:pt>
                <c:pt idx="409">
                  <c:v>171.05058</c:v>
                </c:pt>
                <c:pt idx="410">
                  <c:v>171.44480999999999</c:v>
                </c:pt>
                <c:pt idx="411">
                  <c:v>171.83221</c:v>
                </c:pt>
                <c:pt idx="412">
                  <c:v>171.96729999999999</c:v>
                </c:pt>
                <c:pt idx="413">
                  <c:v>172.19987</c:v>
                </c:pt>
                <c:pt idx="414">
                  <c:v>172.69044</c:v>
                </c:pt>
                <c:pt idx="415">
                  <c:v>173.02744000000001</c:v>
                </c:pt>
                <c:pt idx="416">
                  <c:v>173.11510999999999</c:v>
                </c:pt>
                <c:pt idx="417">
                  <c:v>173.37779</c:v>
                </c:pt>
                <c:pt idx="418">
                  <c:v>173.84628000000001</c:v>
                </c:pt>
                <c:pt idx="419">
                  <c:v>173.96652</c:v>
                </c:pt>
                <c:pt idx="420">
                  <c:v>174.19649999999999</c:v>
                </c:pt>
                <c:pt idx="421">
                  <c:v>174.65272999999999</c:v>
                </c:pt>
                <c:pt idx="422">
                  <c:v>175.04584</c:v>
                </c:pt>
                <c:pt idx="423">
                  <c:v>175.14142000000001</c:v>
                </c:pt>
                <c:pt idx="424">
                  <c:v>175.33986999999999</c:v>
                </c:pt>
                <c:pt idx="425">
                  <c:v>175.87049999999999</c:v>
                </c:pt>
                <c:pt idx="426">
                  <c:v>175.97379000000001</c:v>
                </c:pt>
                <c:pt idx="427">
                  <c:v>176.20250999999999</c:v>
                </c:pt>
                <c:pt idx="428">
                  <c:v>176.60679999999999</c:v>
                </c:pt>
                <c:pt idx="429">
                  <c:v>177.06566000000001</c:v>
                </c:pt>
                <c:pt idx="430">
                  <c:v>177.18199000000001</c:v>
                </c:pt>
                <c:pt idx="431">
                  <c:v>177.34147999999999</c:v>
                </c:pt>
                <c:pt idx="432">
                  <c:v>177.89564999999999</c:v>
                </c:pt>
                <c:pt idx="433">
                  <c:v>178.02368000000001</c:v>
                </c:pt>
                <c:pt idx="434">
                  <c:v>178.27001999999999</c:v>
                </c:pt>
                <c:pt idx="435">
                  <c:v>178.57472000000001</c:v>
                </c:pt>
                <c:pt idx="436">
                  <c:v>179.09789000000001</c:v>
                </c:pt>
                <c:pt idx="437">
                  <c:v>179.29338000000001</c:v>
                </c:pt>
                <c:pt idx="438">
                  <c:v>179.37187</c:v>
                </c:pt>
                <c:pt idx="439">
                  <c:v>179.91005000000001</c:v>
                </c:pt>
                <c:pt idx="440">
                  <c:v>180.02348000000001</c:v>
                </c:pt>
                <c:pt idx="441">
                  <c:v>180.24904000000001</c:v>
                </c:pt>
                <c:pt idx="442">
                  <c:v>180.51306</c:v>
                </c:pt>
                <c:pt idx="443">
                  <c:v>181.00885</c:v>
                </c:pt>
                <c:pt idx="444">
                  <c:v>181.11247</c:v>
                </c:pt>
                <c:pt idx="445">
                  <c:v>181.13624999999999</c:v>
                </c:pt>
                <c:pt idx="446">
                  <c:v>181.57625999999999</c:v>
                </c:pt>
                <c:pt idx="447">
                  <c:v>181.71254999999999</c:v>
                </c:pt>
                <c:pt idx="448">
                  <c:v>181.93926999999999</c:v>
                </c:pt>
                <c:pt idx="449">
                  <c:v>182.14249000000001</c:v>
                </c:pt>
                <c:pt idx="450">
                  <c:v>182.64632</c:v>
                </c:pt>
                <c:pt idx="451">
                  <c:v>182.82223999999999</c:v>
                </c:pt>
                <c:pt idx="452">
                  <c:v>182.86464000000001</c:v>
                </c:pt>
                <c:pt idx="453">
                  <c:v>183.3261</c:v>
                </c:pt>
                <c:pt idx="454">
                  <c:v>183.55468999999999</c:v>
                </c:pt>
                <c:pt idx="455">
                  <c:v>183.76061999999999</c:v>
                </c:pt>
                <c:pt idx="456">
                  <c:v>183.99625</c:v>
                </c:pt>
                <c:pt idx="457">
                  <c:v>184.56134</c:v>
                </c:pt>
                <c:pt idx="458">
                  <c:v>184.80374</c:v>
                </c:pt>
                <c:pt idx="459">
                  <c:v>184.85651999999999</c:v>
                </c:pt>
                <c:pt idx="460">
                  <c:v>185.26922999999999</c:v>
                </c:pt>
                <c:pt idx="461">
                  <c:v>185.60521</c:v>
                </c:pt>
                <c:pt idx="462">
                  <c:v>185.77690000000001</c:v>
                </c:pt>
                <c:pt idx="463">
                  <c:v>186.0025</c:v>
                </c:pt>
                <c:pt idx="464">
                  <c:v>186.50674000000001</c:v>
                </c:pt>
                <c:pt idx="465">
                  <c:v>186.84482</c:v>
                </c:pt>
                <c:pt idx="466">
                  <c:v>186.90977000000001</c:v>
                </c:pt>
                <c:pt idx="467">
                  <c:v>187.20892000000001</c:v>
                </c:pt>
                <c:pt idx="468">
                  <c:v>187.62092999999999</c:v>
                </c:pt>
                <c:pt idx="469">
                  <c:v>187.77654000000001</c:v>
                </c:pt>
                <c:pt idx="470">
                  <c:v>188.04361</c:v>
                </c:pt>
                <c:pt idx="471">
                  <c:v>188.48939999999999</c:v>
                </c:pt>
                <c:pt idx="472">
                  <c:v>188.83893</c:v>
                </c:pt>
                <c:pt idx="473">
                  <c:v>188.93467999999999</c:v>
                </c:pt>
                <c:pt idx="474">
                  <c:v>189.15638999999999</c:v>
                </c:pt>
                <c:pt idx="475">
                  <c:v>189.69275999999999</c:v>
                </c:pt>
                <c:pt idx="476">
                  <c:v>189.79028</c:v>
                </c:pt>
                <c:pt idx="477">
                  <c:v>190.0284</c:v>
                </c:pt>
                <c:pt idx="478">
                  <c:v>190.39713</c:v>
                </c:pt>
                <c:pt idx="479">
                  <c:v>190.85930999999999</c:v>
                </c:pt>
                <c:pt idx="480">
                  <c:v>190.99834999999999</c:v>
                </c:pt>
                <c:pt idx="481">
                  <c:v>191.14218</c:v>
                </c:pt>
                <c:pt idx="482">
                  <c:v>191.68724</c:v>
                </c:pt>
                <c:pt idx="483">
                  <c:v>191.77994000000001</c:v>
                </c:pt>
                <c:pt idx="484">
                  <c:v>192.04935</c:v>
                </c:pt>
                <c:pt idx="485">
                  <c:v>192.38048000000001</c:v>
                </c:pt>
                <c:pt idx="486">
                  <c:v>192.91909999999999</c:v>
                </c:pt>
                <c:pt idx="487">
                  <c:v>193.04648</c:v>
                </c:pt>
                <c:pt idx="488">
                  <c:v>193.14698999999999</c:v>
                </c:pt>
                <c:pt idx="489">
                  <c:v>193.70206999999999</c:v>
                </c:pt>
                <c:pt idx="490">
                  <c:v>193.82158999999999</c:v>
                </c:pt>
                <c:pt idx="491">
                  <c:v>194.10495</c:v>
                </c:pt>
                <c:pt idx="492">
                  <c:v>194.38683</c:v>
                </c:pt>
                <c:pt idx="493">
                  <c:v>194.93843000000001</c:v>
                </c:pt>
                <c:pt idx="494">
                  <c:v>195.08562000000001</c:v>
                </c:pt>
                <c:pt idx="495">
                  <c:v>195.18897999999999</c:v>
                </c:pt>
                <c:pt idx="496">
                  <c:v>195.7081</c:v>
                </c:pt>
                <c:pt idx="497">
                  <c:v>195.86427</c:v>
                </c:pt>
                <c:pt idx="498">
                  <c:v>196.13668999999999</c:v>
                </c:pt>
                <c:pt idx="499">
                  <c:v>196.38471999999999</c:v>
                </c:pt>
                <c:pt idx="500">
                  <c:v>196.96172000000001</c:v>
                </c:pt>
                <c:pt idx="501">
                  <c:v>197.14928</c:v>
                </c:pt>
                <c:pt idx="502">
                  <c:v>197.20887999999999</c:v>
                </c:pt>
                <c:pt idx="503">
                  <c:v>197.70168000000001</c:v>
                </c:pt>
                <c:pt idx="504">
                  <c:v>197.92979</c:v>
                </c:pt>
                <c:pt idx="505">
                  <c:v>198.13081</c:v>
                </c:pt>
                <c:pt idx="506">
                  <c:v>198.36818</c:v>
                </c:pt>
                <c:pt idx="507">
                  <c:v>198.94230999999999</c:v>
                </c:pt>
                <c:pt idx="508">
                  <c:v>199.21902</c:v>
                </c:pt>
                <c:pt idx="509">
                  <c:v>199.26952</c:v>
                </c:pt>
                <c:pt idx="510">
                  <c:v>199.67506</c:v>
                </c:pt>
                <c:pt idx="511">
                  <c:v>200.00918999999999</c:v>
                </c:pt>
                <c:pt idx="512">
                  <c:v>200.17760000000001</c:v>
                </c:pt>
                <c:pt idx="513">
                  <c:v>200.45420999999999</c:v>
                </c:pt>
                <c:pt idx="514">
                  <c:v>201.00398000000001</c:v>
                </c:pt>
                <c:pt idx="515">
                  <c:v>201.26894999999999</c:v>
                </c:pt>
                <c:pt idx="516">
                  <c:v>201.35686999999999</c:v>
                </c:pt>
                <c:pt idx="517">
                  <c:v>201.67802</c:v>
                </c:pt>
                <c:pt idx="518">
                  <c:v>202.13908000000001</c:v>
                </c:pt>
                <c:pt idx="519">
                  <c:v>202.23917</c:v>
                </c:pt>
                <c:pt idx="520">
                  <c:v>202.49521999999999</c:v>
                </c:pt>
                <c:pt idx="521">
                  <c:v>202.95849999999999</c:v>
                </c:pt>
                <c:pt idx="522">
                  <c:v>203.33022</c:v>
                </c:pt>
                <c:pt idx="523">
                  <c:v>203.45455999999999</c:v>
                </c:pt>
                <c:pt idx="524">
                  <c:v>203.68558999999999</c:v>
                </c:pt>
                <c:pt idx="525">
                  <c:v>204.18561</c:v>
                </c:pt>
                <c:pt idx="526">
                  <c:v>204.25232</c:v>
                </c:pt>
                <c:pt idx="527">
                  <c:v>204.55520999999999</c:v>
                </c:pt>
                <c:pt idx="528">
                  <c:v>204.94673</c:v>
                </c:pt>
                <c:pt idx="529">
                  <c:v>205.39658</c:v>
                </c:pt>
                <c:pt idx="530">
                  <c:v>205.50928999999999</c:v>
                </c:pt>
                <c:pt idx="531">
                  <c:v>205.68729999999999</c:v>
                </c:pt>
                <c:pt idx="532">
                  <c:v>206.23378</c:v>
                </c:pt>
                <c:pt idx="533">
                  <c:v>206.32026999999999</c:v>
                </c:pt>
                <c:pt idx="534">
                  <c:v>206.61104</c:v>
                </c:pt>
                <c:pt idx="535">
                  <c:v>206.93926999999999</c:v>
                </c:pt>
                <c:pt idx="536">
                  <c:v>207.49338</c:v>
                </c:pt>
                <c:pt idx="537">
                  <c:v>207.63251</c:v>
                </c:pt>
                <c:pt idx="538">
                  <c:v>207.73616000000001</c:v>
                </c:pt>
                <c:pt idx="539">
                  <c:v>208.30678</c:v>
                </c:pt>
                <c:pt idx="540">
                  <c:v>208.40242000000001</c:v>
                </c:pt>
                <c:pt idx="541">
                  <c:v>208.68645000000001</c:v>
                </c:pt>
                <c:pt idx="542">
                  <c:v>208.95401000000001</c:v>
                </c:pt>
                <c:pt idx="543">
                  <c:v>209.53229999999999</c:v>
                </c:pt>
                <c:pt idx="544">
                  <c:v>209.73863</c:v>
                </c:pt>
                <c:pt idx="545">
                  <c:v>209.78995</c:v>
                </c:pt>
                <c:pt idx="546">
                  <c:v>210.34318999999999</c:v>
                </c:pt>
                <c:pt idx="547">
                  <c:v>210.50493</c:v>
                </c:pt>
                <c:pt idx="548">
                  <c:v>210.72827000000001</c:v>
                </c:pt>
                <c:pt idx="549">
                  <c:v>210.96722</c:v>
                </c:pt>
                <c:pt idx="550">
                  <c:v>211.59386000000001</c:v>
                </c:pt>
                <c:pt idx="551">
                  <c:v>211.83208999999999</c:v>
                </c:pt>
                <c:pt idx="552">
                  <c:v>211.84065000000001</c:v>
                </c:pt>
                <c:pt idx="553">
                  <c:v>212.298</c:v>
                </c:pt>
                <c:pt idx="554">
                  <c:v>212.57587000000001</c:v>
                </c:pt>
                <c:pt idx="555">
                  <c:v>212.80341000000001</c:v>
                </c:pt>
                <c:pt idx="556">
                  <c:v>213.02054000000001</c:v>
                </c:pt>
                <c:pt idx="557">
                  <c:v>213.57473999999999</c:v>
                </c:pt>
                <c:pt idx="558">
                  <c:v>213.84848</c:v>
                </c:pt>
                <c:pt idx="559">
                  <c:v>213.89569</c:v>
                </c:pt>
                <c:pt idx="560">
                  <c:v>214.29114000000001</c:v>
                </c:pt>
                <c:pt idx="561">
                  <c:v>214.69128000000001</c:v>
                </c:pt>
                <c:pt idx="562">
                  <c:v>214.83659</c:v>
                </c:pt>
                <c:pt idx="563">
                  <c:v>215.08223000000001</c:v>
                </c:pt>
                <c:pt idx="564">
                  <c:v>215.58174</c:v>
                </c:pt>
                <c:pt idx="565">
                  <c:v>215.94717</c:v>
                </c:pt>
                <c:pt idx="566">
                  <c:v>216.04344</c:v>
                </c:pt>
                <c:pt idx="567">
                  <c:v>216.31161</c:v>
                </c:pt>
                <c:pt idx="568">
                  <c:v>216.78961000000001</c:v>
                </c:pt>
                <c:pt idx="569">
                  <c:v>216.92449999999999</c:v>
                </c:pt>
                <c:pt idx="570">
                  <c:v>217.17107999999999</c:v>
                </c:pt>
                <c:pt idx="571">
                  <c:v>217.63585</c:v>
                </c:pt>
                <c:pt idx="572">
                  <c:v>218.04436999999999</c:v>
                </c:pt>
                <c:pt idx="573">
                  <c:v>218.15053</c:v>
                </c:pt>
                <c:pt idx="574">
                  <c:v>218.35747000000001</c:v>
                </c:pt>
                <c:pt idx="575">
                  <c:v>218.89293000000001</c:v>
                </c:pt>
                <c:pt idx="576">
                  <c:v>219.00206</c:v>
                </c:pt>
                <c:pt idx="577">
                  <c:v>219.24582000000001</c:v>
                </c:pt>
                <c:pt idx="578">
                  <c:v>219.66040000000001</c:v>
                </c:pt>
                <c:pt idx="579">
                  <c:v>220.11861999999999</c:v>
                </c:pt>
                <c:pt idx="580">
                  <c:v>220.22632999999999</c:v>
                </c:pt>
                <c:pt idx="581">
                  <c:v>220.39135999999999</c:v>
                </c:pt>
                <c:pt idx="582">
                  <c:v>220.93835000000001</c:v>
                </c:pt>
                <c:pt idx="583">
                  <c:v>221.06807000000001</c:v>
                </c:pt>
                <c:pt idx="584">
                  <c:v>221.32758999999999</c:v>
                </c:pt>
                <c:pt idx="585">
                  <c:v>221.62531999999999</c:v>
                </c:pt>
                <c:pt idx="586">
                  <c:v>222.16364999999999</c:v>
                </c:pt>
                <c:pt idx="587">
                  <c:v>222.37101999999999</c:v>
                </c:pt>
                <c:pt idx="588">
                  <c:v>222.45407</c:v>
                </c:pt>
                <c:pt idx="589">
                  <c:v>223.00960000000001</c:v>
                </c:pt>
                <c:pt idx="590">
                  <c:v>223.13701</c:v>
                </c:pt>
                <c:pt idx="591">
                  <c:v>223.40066999999999</c:v>
                </c:pt>
                <c:pt idx="592">
                  <c:v>223.70471000000001</c:v>
                </c:pt>
                <c:pt idx="593">
                  <c:v>224.28806</c:v>
                </c:pt>
                <c:pt idx="594">
                  <c:v>224.45922999999999</c:v>
                </c:pt>
                <c:pt idx="595">
                  <c:v>224.54991000000001</c:v>
                </c:pt>
                <c:pt idx="596">
                  <c:v>225.05475000000001</c:v>
                </c:pt>
                <c:pt idx="597">
                  <c:v>225.24472</c:v>
                </c:pt>
                <c:pt idx="598">
                  <c:v>225.53505000000001</c:v>
                </c:pt>
                <c:pt idx="599">
                  <c:v>225.77365</c:v>
                </c:pt>
                <c:pt idx="600">
                  <c:v>226.34593000000001</c:v>
                </c:pt>
                <c:pt idx="601">
                  <c:v>226.55117999999999</c:v>
                </c:pt>
                <c:pt idx="602">
                  <c:v>226.61887999999999</c:v>
                </c:pt>
                <c:pt idx="603">
                  <c:v>227.11313999999999</c:v>
                </c:pt>
                <c:pt idx="604">
                  <c:v>227.35329999999999</c:v>
                </c:pt>
                <c:pt idx="605">
                  <c:v>227.58052000000001</c:v>
                </c:pt>
                <c:pt idx="606">
                  <c:v>227.81636</c:v>
                </c:pt>
                <c:pt idx="607">
                  <c:v>228.40356</c:v>
                </c:pt>
                <c:pt idx="608">
                  <c:v>228.64282</c:v>
                </c:pt>
                <c:pt idx="609">
                  <c:v>228.70786000000001</c:v>
                </c:pt>
                <c:pt idx="610">
                  <c:v>229.11297999999999</c:v>
                </c:pt>
                <c:pt idx="611">
                  <c:v>229.46877000000001</c:v>
                </c:pt>
                <c:pt idx="612">
                  <c:v>229.65376000000001</c:v>
                </c:pt>
                <c:pt idx="613">
                  <c:v>229.89651000000001</c:v>
                </c:pt>
                <c:pt idx="614">
                  <c:v>230.41202999999999</c:v>
                </c:pt>
                <c:pt idx="615">
                  <c:v>230.76265000000001</c:v>
                </c:pt>
                <c:pt idx="616">
                  <c:v>230.84067999999999</c:v>
                </c:pt>
                <c:pt idx="617">
                  <c:v>231.13251</c:v>
                </c:pt>
                <c:pt idx="618">
                  <c:v>231.56424999999999</c:v>
                </c:pt>
                <c:pt idx="619">
                  <c:v>231.73201</c:v>
                </c:pt>
                <c:pt idx="620">
                  <c:v>232.01644999999999</c:v>
                </c:pt>
                <c:pt idx="621">
                  <c:v>232.49870000000001</c:v>
                </c:pt>
                <c:pt idx="622">
                  <c:v>232.86171999999999</c:v>
                </c:pt>
                <c:pt idx="623">
                  <c:v>232.96735000000001</c:v>
                </c:pt>
                <c:pt idx="624">
                  <c:v>233.19878</c:v>
                </c:pt>
                <c:pt idx="625">
                  <c:v>233.74252000000001</c:v>
                </c:pt>
                <c:pt idx="626">
                  <c:v>233.84888000000001</c:v>
                </c:pt>
                <c:pt idx="627">
                  <c:v>234.11234999999999</c:v>
                </c:pt>
                <c:pt idx="628">
                  <c:v>234.50523000000001</c:v>
                </c:pt>
                <c:pt idx="629">
                  <c:v>234.96934999999999</c:v>
                </c:pt>
                <c:pt idx="630">
                  <c:v>235.1283</c:v>
                </c:pt>
                <c:pt idx="631">
                  <c:v>235.27267000000001</c:v>
                </c:pt>
                <c:pt idx="632">
                  <c:v>235.82065</c:v>
                </c:pt>
                <c:pt idx="633">
                  <c:v>235.91972000000001</c:v>
                </c:pt>
                <c:pt idx="634">
                  <c:v>236.18520000000001</c:v>
                </c:pt>
                <c:pt idx="635">
                  <c:v>236.52780000000001</c:v>
                </c:pt>
                <c:pt idx="636">
                  <c:v>237.09225000000001</c:v>
                </c:pt>
                <c:pt idx="637">
                  <c:v>237.22284999999999</c:v>
                </c:pt>
                <c:pt idx="638">
                  <c:v>237.32217</c:v>
                </c:pt>
                <c:pt idx="639">
                  <c:v>237.88315</c:v>
                </c:pt>
                <c:pt idx="640">
                  <c:v>238.01184000000001</c:v>
                </c:pt>
                <c:pt idx="641">
                  <c:v>238.30873</c:v>
                </c:pt>
                <c:pt idx="642">
                  <c:v>238.58899</c:v>
                </c:pt>
                <c:pt idx="643">
                  <c:v>239.15290999999999</c:v>
                </c:pt>
                <c:pt idx="644">
                  <c:v>239.32320999999999</c:v>
                </c:pt>
                <c:pt idx="645">
                  <c:v>239.43389999999999</c:v>
                </c:pt>
                <c:pt idx="646">
                  <c:v>239.97166000000001</c:v>
                </c:pt>
                <c:pt idx="647">
                  <c:v>240.14157</c:v>
                </c:pt>
                <c:pt idx="648">
                  <c:v>240.42711</c:v>
                </c:pt>
                <c:pt idx="649">
                  <c:v>240.68209999999999</c:v>
                </c:pt>
                <c:pt idx="650">
                  <c:v>241.27646999999999</c:v>
                </c:pt>
                <c:pt idx="651">
                  <c:v>241.47137000000001</c:v>
                </c:pt>
                <c:pt idx="652">
                  <c:v>241.54178999999999</c:v>
                </c:pt>
                <c:pt idx="653">
                  <c:v>242.04674</c:v>
                </c:pt>
                <c:pt idx="654">
                  <c:v>242.27901</c:v>
                </c:pt>
                <c:pt idx="655">
                  <c:v>242.48378</c:v>
                </c:pt>
                <c:pt idx="656">
                  <c:v>242.74196000000001</c:v>
                </c:pt>
                <c:pt idx="657">
                  <c:v>243.32964999999999</c:v>
                </c:pt>
                <c:pt idx="658">
                  <c:v>243.60947999999999</c:v>
                </c:pt>
                <c:pt idx="659">
                  <c:v>243.65019000000001</c:v>
                </c:pt>
                <c:pt idx="660">
                  <c:v>244.05579</c:v>
                </c:pt>
                <c:pt idx="661">
                  <c:v>244.39417</c:v>
                </c:pt>
                <c:pt idx="662">
                  <c:v>244.56595999999999</c:v>
                </c:pt>
                <c:pt idx="663">
                  <c:v>244.86199999999999</c:v>
                </c:pt>
                <c:pt idx="664">
                  <c:v>245.41157999999999</c:v>
                </c:pt>
                <c:pt idx="665">
                  <c:v>245.67885999999999</c:v>
                </c:pt>
                <c:pt idx="666">
                  <c:v>245.76918000000001</c:v>
                </c:pt>
                <c:pt idx="667">
                  <c:v>246.09599</c:v>
                </c:pt>
                <c:pt idx="668">
                  <c:v>246.56621000000001</c:v>
                </c:pt>
                <c:pt idx="669">
                  <c:v>246.67282</c:v>
                </c:pt>
                <c:pt idx="670">
                  <c:v>246.94833</c:v>
                </c:pt>
                <c:pt idx="671">
                  <c:v>247.43835000000001</c:v>
                </c:pt>
                <c:pt idx="672">
                  <c:v>247.82906</c:v>
                </c:pt>
                <c:pt idx="673">
                  <c:v>247.95093</c:v>
                </c:pt>
                <c:pt idx="674">
                  <c:v>248.19132999999999</c:v>
                </c:pt>
                <c:pt idx="675">
                  <c:v>248.70572000000001</c:v>
                </c:pt>
                <c:pt idx="676">
                  <c:v>248.77773999999999</c:v>
                </c:pt>
                <c:pt idx="677">
                  <c:v>249.0986</c:v>
                </c:pt>
                <c:pt idx="678">
                  <c:v>249.51374999999999</c:v>
                </c:pt>
                <c:pt idx="679">
                  <c:v>249.97711000000001</c:v>
                </c:pt>
                <c:pt idx="680">
                  <c:v>250.09554</c:v>
                </c:pt>
                <c:pt idx="681">
                  <c:v>250.27905000000001</c:v>
                </c:pt>
                <c:pt idx="682">
                  <c:v>250.82875000000001</c:v>
                </c:pt>
                <c:pt idx="683">
                  <c:v>250.91730999999999</c:v>
                </c:pt>
                <c:pt idx="684">
                  <c:v>251.22118</c:v>
                </c:pt>
                <c:pt idx="685">
                  <c:v>251.55135999999999</c:v>
                </c:pt>
                <c:pt idx="686">
                  <c:v>252.11488</c:v>
                </c:pt>
                <c:pt idx="687">
                  <c:v>252.24312</c:v>
                </c:pt>
                <c:pt idx="688">
                  <c:v>252.35175000000001</c:v>
                </c:pt>
                <c:pt idx="689">
                  <c:v>252.92277999999999</c:v>
                </c:pt>
                <c:pt idx="690">
                  <c:v>253.02805000000001</c:v>
                </c:pt>
                <c:pt idx="691">
                  <c:v>253.32489000000001</c:v>
                </c:pt>
                <c:pt idx="692">
                  <c:v>253.59685999999999</c:v>
                </c:pt>
                <c:pt idx="693">
                  <c:v>254.17334</c:v>
                </c:pt>
                <c:pt idx="694">
                  <c:v>254.37531999999999</c:v>
                </c:pt>
                <c:pt idx="695">
                  <c:v>254.43498</c:v>
                </c:pt>
                <c:pt idx="696">
                  <c:v>255.01718</c:v>
                </c:pt>
                <c:pt idx="697">
                  <c:v>255.16927999999999</c:v>
                </c:pt>
                <c:pt idx="698">
                  <c:v>255.42869999999999</c:v>
                </c:pt>
                <c:pt idx="699">
                  <c:v>255.68201999999999</c:v>
                </c:pt>
                <c:pt idx="700">
                  <c:v>256.30959999999999</c:v>
                </c:pt>
                <c:pt idx="701">
                  <c:v>256.54782</c:v>
                </c:pt>
                <c:pt idx="702">
                  <c:v>256.57445999999999</c:v>
                </c:pt>
                <c:pt idx="703">
                  <c:v>257.03122000000002</c:v>
                </c:pt>
                <c:pt idx="704">
                  <c:v>257.34039000000001</c:v>
                </c:pt>
                <c:pt idx="705">
                  <c:v>257.56713999999999</c:v>
                </c:pt>
                <c:pt idx="706">
                  <c:v>257.81079</c:v>
                </c:pt>
                <c:pt idx="707">
                  <c:v>258.37137000000001</c:v>
                </c:pt>
                <c:pt idx="708">
                  <c:v>258.64227</c:v>
                </c:pt>
                <c:pt idx="709">
                  <c:v>258.69274999999999</c:v>
                </c:pt>
                <c:pt idx="710">
                  <c:v>259.10012999999998</c:v>
                </c:pt>
                <c:pt idx="711">
                  <c:v>259.51247999999998</c:v>
                </c:pt>
                <c:pt idx="712">
                  <c:v>259.65402</c:v>
                </c:pt>
                <c:pt idx="713">
                  <c:v>259.90523999999999</c:v>
                </c:pt>
                <c:pt idx="714">
                  <c:v>260.41791000000001</c:v>
                </c:pt>
                <c:pt idx="715">
                  <c:v>260.77884</c:v>
                </c:pt>
                <c:pt idx="716">
                  <c:v>260.87002999999999</c:v>
                </c:pt>
                <c:pt idx="717">
                  <c:v>261.14893000000001</c:v>
                </c:pt>
                <c:pt idx="718">
                  <c:v>261.61676</c:v>
                </c:pt>
                <c:pt idx="719">
                  <c:v>261.76125999999999</c:v>
                </c:pt>
                <c:pt idx="720">
                  <c:v>262.02553999999998</c:v>
                </c:pt>
                <c:pt idx="721">
                  <c:v>262.49529999999999</c:v>
                </c:pt>
                <c:pt idx="722">
                  <c:v>262.91320999999999</c:v>
                </c:pt>
                <c:pt idx="723">
                  <c:v>263.03314</c:v>
                </c:pt>
                <c:pt idx="724">
                  <c:v>263.22107</c:v>
                </c:pt>
                <c:pt idx="725">
                  <c:v>263.80295000000001</c:v>
                </c:pt>
                <c:pt idx="726">
                  <c:v>263.91397000000001</c:v>
                </c:pt>
                <c:pt idx="727">
                  <c:v>264.16586000000001</c:v>
                </c:pt>
                <c:pt idx="728">
                  <c:v>264.57697000000002</c:v>
                </c:pt>
                <c:pt idx="729">
                  <c:v>265.03836000000001</c:v>
                </c:pt>
                <c:pt idx="730">
                  <c:v>265.17038000000002</c:v>
                </c:pt>
                <c:pt idx="731">
                  <c:v>265.33141999999998</c:v>
                </c:pt>
                <c:pt idx="732">
                  <c:v>265.92786000000001</c:v>
                </c:pt>
                <c:pt idx="733">
                  <c:v>266.05849999999998</c:v>
                </c:pt>
                <c:pt idx="734">
                  <c:v>266.31585999999999</c:v>
                </c:pt>
                <c:pt idx="735">
                  <c:v>266.61748999999998</c:v>
                </c:pt>
                <c:pt idx="736">
                  <c:v>267.17529000000002</c:v>
                </c:pt>
                <c:pt idx="737">
                  <c:v>267.37439000000001</c:v>
                </c:pt>
                <c:pt idx="738">
                  <c:v>267.46078</c:v>
                </c:pt>
                <c:pt idx="739">
                  <c:v>268.04793999999998</c:v>
                </c:pt>
                <c:pt idx="740">
                  <c:v>268.15915000000001</c:v>
                </c:pt>
                <c:pt idx="741">
                  <c:v>268.43761999999998</c:v>
                </c:pt>
                <c:pt idx="742">
                  <c:v>268.73669000000001</c:v>
                </c:pt>
                <c:pt idx="743">
                  <c:v>269.30972000000003</c:v>
                </c:pt>
                <c:pt idx="744">
                  <c:v>269.48331000000002</c:v>
                </c:pt>
                <c:pt idx="745">
                  <c:v>269.56081999999998</c:v>
                </c:pt>
                <c:pt idx="746">
                  <c:v>270.08121</c:v>
                </c:pt>
                <c:pt idx="747">
                  <c:v>270.28949</c:v>
                </c:pt>
                <c:pt idx="748">
                  <c:v>270.58521000000002</c:v>
                </c:pt>
                <c:pt idx="749">
                  <c:v>270.83832000000001</c:v>
                </c:pt>
                <c:pt idx="750">
                  <c:v>271.40172999999999</c:v>
                </c:pt>
                <c:pt idx="751">
                  <c:v>271.61205999999999</c:v>
                </c:pt>
                <c:pt idx="752">
                  <c:v>271.68502999999998</c:v>
                </c:pt>
                <c:pt idx="753">
                  <c:v>272.19797</c:v>
                </c:pt>
                <c:pt idx="754">
                  <c:v>272.45035000000001</c:v>
                </c:pt>
                <c:pt idx="755">
                  <c:v>272.67874</c:v>
                </c:pt>
                <c:pt idx="756">
                  <c:v>272.93020999999999</c:v>
                </c:pt>
                <c:pt idx="757">
                  <c:v>273.53122000000002</c:v>
                </c:pt>
                <c:pt idx="758">
                  <c:v>273.79250999999999</c:v>
                </c:pt>
                <c:pt idx="759">
                  <c:v>273.84262000000001</c:v>
                </c:pt>
                <c:pt idx="760">
                  <c:v>274.28219999999999</c:v>
                </c:pt>
                <c:pt idx="761">
                  <c:v>274.62506000000002</c:v>
                </c:pt>
                <c:pt idx="762">
                  <c:v>274.80831999999998</c:v>
                </c:pt>
                <c:pt idx="763">
                  <c:v>275.06274000000002</c:v>
                </c:pt>
                <c:pt idx="764">
                  <c:v>275.57891999999998</c:v>
                </c:pt>
                <c:pt idx="765">
                  <c:v>275.93862999999999</c:v>
                </c:pt>
                <c:pt idx="766">
                  <c:v>276.00081999999998</c:v>
                </c:pt>
                <c:pt idx="767">
                  <c:v>276.30419999999998</c:v>
                </c:pt>
                <c:pt idx="768">
                  <c:v>276.74936000000002</c:v>
                </c:pt>
                <c:pt idx="769">
                  <c:v>276.89693999999997</c:v>
                </c:pt>
                <c:pt idx="770">
                  <c:v>277.17782999999997</c:v>
                </c:pt>
                <c:pt idx="771">
                  <c:v>277.66863999999998</c:v>
                </c:pt>
                <c:pt idx="772">
                  <c:v>278.02904999999998</c:v>
                </c:pt>
                <c:pt idx="773">
                  <c:v>278.15282999999999</c:v>
                </c:pt>
                <c:pt idx="774">
                  <c:v>278.37502999999998</c:v>
                </c:pt>
                <c:pt idx="775">
                  <c:v>278.93286000000001</c:v>
                </c:pt>
                <c:pt idx="776">
                  <c:v>279.03949</c:v>
                </c:pt>
                <c:pt idx="777">
                  <c:v>279.30124000000001</c:v>
                </c:pt>
                <c:pt idx="778">
                  <c:v>279.68454000000003</c:v>
                </c:pt>
                <c:pt idx="779">
                  <c:v>280.18056999999999</c:v>
                </c:pt>
                <c:pt idx="780">
                  <c:v>280.33145000000002</c:v>
                </c:pt>
                <c:pt idx="781">
                  <c:v>280.49005</c:v>
                </c:pt>
                <c:pt idx="782">
                  <c:v>281.06265000000002</c:v>
                </c:pt>
                <c:pt idx="783">
                  <c:v>281.15508999999997</c:v>
                </c:pt>
                <c:pt idx="784">
                  <c:v>281.44713999999999</c:v>
                </c:pt>
                <c:pt idx="785">
                  <c:v>281.78384</c:v>
                </c:pt>
                <c:pt idx="786">
                  <c:v>282.36077999999998</c:v>
                </c:pt>
                <c:pt idx="787">
                  <c:v>282.50445999999999</c:v>
                </c:pt>
                <c:pt idx="788">
                  <c:v>282.58371</c:v>
                </c:pt>
                <c:pt idx="789">
                  <c:v>283.18270999999999</c:v>
                </c:pt>
                <c:pt idx="790">
                  <c:v>283.29431</c:v>
                </c:pt>
                <c:pt idx="791">
                  <c:v>283.59435999999999</c:v>
                </c:pt>
                <c:pt idx="792">
                  <c:v>283.89075000000003</c:v>
                </c:pt>
                <c:pt idx="793">
                  <c:v>284.45470999999998</c:v>
                </c:pt>
                <c:pt idx="794">
                  <c:v>284.61227000000002</c:v>
                </c:pt>
                <c:pt idx="795">
                  <c:v>284.71093999999999</c:v>
                </c:pt>
                <c:pt idx="796">
                  <c:v>285.24792000000002</c:v>
                </c:pt>
                <c:pt idx="797">
                  <c:v>285.41708</c:v>
                </c:pt>
                <c:pt idx="798">
                  <c:v>285.71920999999998</c:v>
                </c:pt>
                <c:pt idx="799">
                  <c:v>285.97653000000003</c:v>
                </c:pt>
                <c:pt idx="800">
                  <c:v>286.59357</c:v>
                </c:pt>
                <c:pt idx="801">
                  <c:v>286.78854000000001</c:v>
                </c:pt>
                <c:pt idx="802">
                  <c:v>286.84750000000003</c:v>
                </c:pt>
                <c:pt idx="803">
                  <c:v>287.36853000000002</c:v>
                </c:pt>
                <c:pt idx="804">
                  <c:v>287.60473999999999</c:v>
                </c:pt>
                <c:pt idx="805">
                  <c:v>287.82330000000002</c:v>
                </c:pt>
                <c:pt idx="806">
                  <c:v>288.09591999999998</c:v>
                </c:pt>
                <c:pt idx="807">
                  <c:v>288.68597</c:v>
                </c:pt>
                <c:pt idx="808">
                  <c:v>288.97696000000002</c:v>
                </c:pt>
                <c:pt idx="809">
                  <c:v>289.01627000000002</c:v>
                </c:pt>
                <c:pt idx="810">
                  <c:v>289.42926</c:v>
                </c:pt>
                <c:pt idx="811">
                  <c:v>289.77307000000002</c:v>
                </c:pt>
                <c:pt idx="812">
                  <c:v>289.94412</c:v>
                </c:pt>
                <c:pt idx="813">
                  <c:v>290.25912</c:v>
                </c:pt>
                <c:pt idx="814">
                  <c:v>290.82224000000002</c:v>
                </c:pt>
                <c:pt idx="815">
                  <c:v>291.08530000000002</c:v>
                </c:pt>
                <c:pt idx="816">
                  <c:v>291.17556999999999</c:v>
                </c:pt>
                <c:pt idx="817">
                  <c:v>291.49041999999997</c:v>
                </c:pt>
                <c:pt idx="818">
                  <c:v>291.95812999999998</c:v>
                </c:pt>
                <c:pt idx="819">
                  <c:v>292.06671</c:v>
                </c:pt>
                <c:pt idx="820">
                  <c:v>292.34652999999997</c:v>
                </c:pt>
                <c:pt idx="821">
                  <c:v>292.83087</c:v>
                </c:pt>
                <c:pt idx="822">
                  <c:v>293.23638999999997</c:v>
                </c:pt>
                <c:pt idx="823">
                  <c:v>293.34197999999998</c:v>
                </c:pt>
                <c:pt idx="824">
                  <c:v>293.58208999999999</c:v>
                </c:pt>
                <c:pt idx="825">
                  <c:v>294.08663999999999</c:v>
                </c:pt>
                <c:pt idx="826">
                  <c:v>294.16771999999997</c:v>
                </c:pt>
                <c:pt idx="827">
                  <c:v>294.49811</c:v>
                </c:pt>
                <c:pt idx="828">
                  <c:v>294.90656000000001</c:v>
                </c:pt>
                <c:pt idx="829">
                  <c:v>295.37277</c:v>
                </c:pt>
                <c:pt idx="830">
                  <c:v>295.49466000000001</c:v>
                </c:pt>
                <c:pt idx="831">
                  <c:v>295.66741999999999</c:v>
                </c:pt>
                <c:pt idx="832">
                  <c:v>296.25067000000001</c:v>
                </c:pt>
                <c:pt idx="833">
                  <c:v>296.34296000000001</c:v>
                </c:pt>
                <c:pt idx="834">
                  <c:v>296.66232000000002</c:v>
                </c:pt>
                <c:pt idx="835">
                  <c:v>296.99435</c:v>
                </c:pt>
                <c:pt idx="836">
                  <c:v>297.54401000000001</c:v>
                </c:pt>
                <c:pt idx="837">
                  <c:v>297.69292999999999</c:v>
                </c:pt>
                <c:pt idx="838">
                  <c:v>297.79883000000001</c:v>
                </c:pt>
                <c:pt idx="839">
                  <c:v>298.38351</c:v>
                </c:pt>
                <c:pt idx="840">
                  <c:v>298.49704000000003</c:v>
                </c:pt>
                <c:pt idx="841">
                  <c:v>298.80565999999999</c:v>
                </c:pt>
                <c:pt idx="842">
                  <c:v>299.06268</c:v>
                </c:pt>
                <c:pt idx="843">
                  <c:v>299.64931999999999</c:v>
                </c:pt>
                <c:pt idx="844">
                  <c:v>299.84987999999998</c:v>
                </c:pt>
                <c:pt idx="845">
                  <c:v>299.90323000000001</c:v>
                </c:pt>
                <c:pt idx="846">
                  <c:v>300.48331000000002</c:v>
                </c:pt>
                <c:pt idx="847">
                  <c:v>300.64852999999999</c:v>
                </c:pt>
                <c:pt idx="848">
                  <c:v>300.90474999999998</c:v>
                </c:pt>
                <c:pt idx="849">
                  <c:v>301.16530999999998</c:v>
                </c:pt>
                <c:pt idx="850">
                  <c:v>301.78762999999998</c:v>
                </c:pt>
                <c:pt idx="851">
                  <c:v>302.02096999999998</c:v>
                </c:pt>
                <c:pt idx="852">
                  <c:v>302.02681999999999</c:v>
                </c:pt>
                <c:pt idx="853">
                  <c:v>302.49808000000002</c:v>
                </c:pt>
                <c:pt idx="854">
                  <c:v>302.82114000000001</c:v>
                </c:pt>
                <c:pt idx="855">
                  <c:v>303.05362000000002</c:v>
                </c:pt>
                <c:pt idx="856">
                  <c:v>303.30633999999998</c:v>
                </c:pt>
                <c:pt idx="857">
                  <c:v>303.86783000000003</c:v>
                </c:pt>
                <c:pt idx="858">
                  <c:v>304.14587</c:v>
                </c:pt>
                <c:pt idx="859">
                  <c:v>304.19348000000002</c:v>
                </c:pt>
                <c:pt idx="860">
                  <c:v>304.60811999999999</c:v>
                </c:pt>
                <c:pt idx="861">
                  <c:v>305.02927</c:v>
                </c:pt>
                <c:pt idx="862">
                  <c:v>305.16057999999998</c:v>
                </c:pt>
                <c:pt idx="863">
                  <c:v>305.42129999999997</c:v>
                </c:pt>
                <c:pt idx="864">
                  <c:v>305.92984000000001</c:v>
                </c:pt>
                <c:pt idx="865">
                  <c:v>306.29500999999999</c:v>
                </c:pt>
                <c:pt idx="866">
                  <c:v>306.38431000000003</c:v>
                </c:pt>
                <c:pt idx="867">
                  <c:v>306.66991999999999</c:v>
                </c:pt>
                <c:pt idx="868">
                  <c:v>307.14940999999999</c:v>
                </c:pt>
                <c:pt idx="869">
                  <c:v>307.28467000000001</c:v>
                </c:pt>
                <c:pt idx="870">
                  <c:v>307.55489999999998</c:v>
                </c:pt>
                <c:pt idx="871">
                  <c:v>308.02325000000002</c:v>
                </c:pt>
                <c:pt idx="872">
                  <c:v>308.44223</c:v>
                </c:pt>
                <c:pt idx="873">
                  <c:v>308.54849000000002</c:v>
                </c:pt>
                <c:pt idx="874">
                  <c:v>308.74666999999999</c:v>
                </c:pt>
                <c:pt idx="875">
                  <c:v>309.31366000000003</c:v>
                </c:pt>
                <c:pt idx="876">
                  <c:v>309.42144999999999</c:v>
                </c:pt>
                <c:pt idx="877">
                  <c:v>309.67633000000001</c:v>
                </c:pt>
                <c:pt idx="878">
                  <c:v>310.09073000000001</c:v>
                </c:pt>
                <c:pt idx="879">
                  <c:v>310.55889999999999</c:v>
                </c:pt>
                <c:pt idx="880">
                  <c:v>310.67989999999998</c:v>
                </c:pt>
                <c:pt idx="881">
                  <c:v>310.84399000000002</c:v>
                </c:pt>
                <c:pt idx="882">
                  <c:v>311.43738000000002</c:v>
                </c:pt>
                <c:pt idx="883">
                  <c:v>311.55779999999999</c:v>
                </c:pt>
                <c:pt idx="884">
                  <c:v>311.83643000000001</c:v>
                </c:pt>
                <c:pt idx="885">
                  <c:v>312.13522</c:v>
                </c:pt>
                <c:pt idx="886">
                  <c:v>312.70004</c:v>
                </c:pt>
                <c:pt idx="887">
                  <c:v>312.90741000000003</c:v>
                </c:pt>
                <c:pt idx="888">
                  <c:v>312.99984999999998</c:v>
                </c:pt>
                <c:pt idx="889">
                  <c:v>313.57607999999999</c:v>
                </c:pt>
                <c:pt idx="890">
                  <c:v>313.69842999999997</c:v>
                </c:pt>
                <c:pt idx="891">
                  <c:v>313.98151000000001</c:v>
                </c:pt>
                <c:pt idx="892">
                  <c:v>314.29074000000003</c:v>
                </c:pt>
                <c:pt idx="893">
                  <c:v>314.85291000000001</c:v>
                </c:pt>
                <c:pt idx="894">
                  <c:v>315.05124000000001</c:v>
                </c:pt>
                <c:pt idx="895">
                  <c:v>315.11248999999998</c:v>
                </c:pt>
                <c:pt idx="896">
                  <c:v>315.64523000000003</c:v>
                </c:pt>
                <c:pt idx="897">
                  <c:v>315.84064000000001</c:v>
                </c:pt>
                <c:pt idx="898">
                  <c:v>316.13418999999999</c:v>
                </c:pt>
                <c:pt idx="899">
                  <c:v>316.38452000000001</c:v>
                </c:pt>
                <c:pt idx="900">
                  <c:v>316.97107</c:v>
                </c:pt>
                <c:pt idx="901">
                  <c:v>317.16663</c:v>
                </c:pt>
                <c:pt idx="902">
                  <c:v>317.22188999999997</c:v>
                </c:pt>
                <c:pt idx="903">
                  <c:v>317.73181</c:v>
                </c:pt>
                <c:pt idx="904">
                  <c:v>317.98135000000002</c:v>
                </c:pt>
                <c:pt idx="905">
                  <c:v>318.19936999999999</c:v>
                </c:pt>
                <c:pt idx="906">
                  <c:v>318.45764000000003</c:v>
                </c:pt>
                <c:pt idx="907">
                  <c:v>319.05493000000001</c:v>
                </c:pt>
                <c:pt idx="908">
                  <c:v>319.31653</c:v>
                </c:pt>
                <c:pt idx="909">
                  <c:v>319.37448000000001</c:v>
                </c:pt>
                <c:pt idx="910">
                  <c:v>319.80092999999999</c:v>
                </c:pt>
                <c:pt idx="911">
                  <c:v>320.15271000000001</c:v>
                </c:pt>
                <c:pt idx="912">
                  <c:v>320.35449</c:v>
                </c:pt>
                <c:pt idx="913">
                  <c:v>320.60381999999998</c:v>
                </c:pt>
                <c:pt idx="914">
                  <c:v>321.13538</c:v>
                </c:pt>
                <c:pt idx="915">
                  <c:v>321.50348000000002</c:v>
                </c:pt>
                <c:pt idx="916">
                  <c:v>321.56036</c:v>
                </c:pt>
                <c:pt idx="917">
                  <c:v>321.86102</c:v>
                </c:pt>
                <c:pt idx="918">
                  <c:v>322.30914000000001</c:v>
                </c:pt>
                <c:pt idx="919">
                  <c:v>322.46436</c:v>
                </c:pt>
                <c:pt idx="920">
                  <c:v>322.76596000000001</c:v>
                </c:pt>
                <c:pt idx="921">
                  <c:v>323.26447000000002</c:v>
                </c:pt>
                <c:pt idx="922">
                  <c:v>323.61176</c:v>
                </c:pt>
                <c:pt idx="923">
                  <c:v>323.72246999999999</c:v>
                </c:pt>
                <c:pt idx="924">
                  <c:v>323.95154000000002</c:v>
                </c:pt>
                <c:pt idx="925">
                  <c:v>324.51684999999998</c:v>
                </c:pt>
                <c:pt idx="926">
                  <c:v>324.62558000000001</c:v>
                </c:pt>
                <c:pt idx="927">
                  <c:v>324.89089999999999</c:v>
                </c:pt>
                <c:pt idx="928">
                  <c:v>325.27609000000001</c:v>
                </c:pt>
                <c:pt idx="929">
                  <c:v>325.77420000000001</c:v>
                </c:pt>
                <c:pt idx="930">
                  <c:v>325.91608000000002</c:v>
                </c:pt>
                <c:pt idx="931">
                  <c:v>326.05221999999998</c:v>
                </c:pt>
                <c:pt idx="932">
                  <c:v>326.64618000000002</c:v>
                </c:pt>
                <c:pt idx="933">
                  <c:v>326.72762999999998</c:v>
                </c:pt>
                <c:pt idx="934">
                  <c:v>327.01873999999998</c:v>
                </c:pt>
                <c:pt idx="935">
                  <c:v>327.37943000000001</c:v>
                </c:pt>
                <c:pt idx="936">
                  <c:v>327.94983000000002</c:v>
                </c:pt>
                <c:pt idx="937">
                  <c:v>328.08215000000001</c:v>
                </c:pt>
                <c:pt idx="938">
                  <c:v>328.16327000000001</c:v>
                </c:pt>
                <c:pt idx="939">
                  <c:v>328.75653</c:v>
                </c:pt>
                <c:pt idx="940">
                  <c:v>328.87734999999998</c:v>
                </c:pt>
                <c:pt idx="941">
                  <c:v>329.20596</c:v>
                </c:pt>
                <c:pt idx="942">
                  <c:v>329.50949000000003</c:v>
                </c:pt>
                <c:pt idx="943">
                  <c:v>330.077</c:v>
                </c:pt>
                <c:pt idx="944">
                  <c:v>330.22980000000001</c:v>
                </c:pt>
                <c:pt idx="945">
                  <c:v>330.33458999999999</c:v>
                </c:pt>
                <c:pt idx="946">
                  <c:v>330.89926000000003</c:v>
                </c:pt>
                <c:pt idx="947">
                  <c:v>331.05050999999997</c:v>
                </c:pt>
                <c:pt idx="948">
                  <c:v>331.36617999999999</c:v>
                </c:pt>
                <c:pt idx="949">
                  <c:v>331.61480999999998</c:v>
                </c:pt>
                <c:pt idx="950">
                  <c:v>332.23241999999999</c:v>
                </c:pt>
                <c:pt idx="951">
                  <c:v>332.41833000000003</c:v>
                </c:pt>
                <c:pt idx="952">
                  <c:v>332.47588999999999</c:v>
                </c:pt>
                <c:pt idx="953">
                  <c:v>332.99335000000002</c:v>
                </c:pt>
                <c:pt idx="954">
                  <c:v>333.21532999999999</c:v>
                </c:pt>
                <c:pt idx="955">
                  <c:v>333.43292000000002</c:v>
                </c:pt>
                <c:pt idx="956">
                  <c:v>333.71561000000003</c:v>
                </c:pt>
                <c:pt idx="957">
                  <c:v>334.31018</c:v>
                </c:pt>
                <c:pt idx="958">
                  <c:v>334.58627000000001</c:v>
                </c:pt>
                <c:pt idx="959">
                  <c:v>334.61739999999998</c:v>
                </c:pt>
                <c:pt idx="960">
                  <c:v>335.02542</c:v>
                </c:pt>
                <c:pt idx="961">
                  <c:v>335.38585999999998</c:v>
                </c:pt>
                <c:pt idx="962">
                  <c:v>335.55721999999997</c:v>
                </c:pt>
                <c:pt idx="963">
                  <c:v>335.86899</c:v>
                </c:pt>
                <c:pt idx="964">
                  <c:v>336.42545000000001</c:v>
                </c:pt>
                <c:pt idx="965">
                  <c:v>336.68472000000003</c:v>
                </c:pt>
                <c:pt idx="966">
                  <c:v>336.78564</c:v>
                </c:pt>
                <c:pt idx="967">
                  <c:v>337.11725000000001</c:v>
                </c:pt>
                <c:pt idx="968">
                  <c:v>337.60980000000001</c:v>
                </c:pt>
                <c:pt idx="969">
                  <c:v>337.70609000000002</c:v>
                </c:pt>
                <c:pt idx="970">
                  <c:v>338.01229999999998</c:v>
                </c:pt>
                <c:pt idx="971">
                  <c:v>338.50146000000001</c:v>
                </c:pt>
                <c:pt idx="972">
                  <c:v>338.89728000000002</c:v>
                </c:pt>
                <c:pt idx="973">
                  <c:v>339.00778000000003</c:v>
                </c:pt>
                <c:pt idx="974">
                  <c:v>339.24074999999999</c:v>
                </c:pt>
                <c:pt idx="975">
                  <c:v>339.76080000000002</c:v>
                </c:pt>
                <c:pt idx="976">
                  <c:v>339.82227</c:v>
                </c:pt>
                <c:pt idx="977">
                  <c:v>340.16534000000001</c:v>
                </c:pt>
                <c:pt idx="978">
                  <c:v>340.5831</c:v>
                </c:pt>
                <c:pt idx="979">
                  <c:v>341.04773</c:v>
                </c:pt>
                <c:pt idx="980">
                  <c:v>341.14001000000002</c:v>
                </c:pt>
                <c:pt idx="981">
                  <c:v>341.32076999999998</c:v>
                </c:pt>
                <c:pt idx="982">
                  <c:v>341.91253999999998</c:v>
                </c:pt>
                <c:pt idx="983">
                  <c:v>341.98559999999998</c:v>
                </c:pt>
                <c:pt idx="984">
                  <c:v>342.31124999999997</c:v>
                </c:pt>
                <c:pt idx="985">
                  <c:v>342.64159999999998</c:v>
                </c:pt>
                <c:pt idx="986">
                  <c:v>343.20602000000002</c:v>
                </c:pt>
                <c:pt idx="987">
                  <c:v>343.32666</c:v>
                </c:pt>
                <c:pt idx="988">
                  <c:v>343.43646000000001</c:v>
                </c:pt>
                <c:pt idx="989">
                  <c:v>344.03683000000001</c:v>
                </c:pt>
                <c:pt idx="990">
                  <c:v>344.14456000000001</c:v>
                </c:pt>
                <c:pt idx="991">
                  <c:v>344.44571000000002</c:v>
                </c:pt>
                <c:pt idx="992">
                  <c:v>344.72415000000001</c:v>
                </c:pt>
                <c:pt idx="993">
                  <c:v>345.31164999999999</c:v>
                </c:pt>
                <c:pt idx="994">
                  <c:v>345.51682</c:v>
                </c:pt>
                <c:pt idx="995">
                  <c:v>345.56720000000001</c:v>
                </c:pt>
                <c:pt idx="996">
                  <c:v>346.14535999999998</c:v>
                </c:pt>
                <c:pt idx="997">
                  <c:v>346.30565999999999</c:v>
                </c:pt>
                <c:pt idx="998">
                  <c:v>346.57144</c:v>
                </c:pt>
                <c:pt idx="999">
                  <c:v>346.83596999999997</c:v>
                </c:pt>
                <c:pt idx="1000">
                  <c:v>347.48428000000001</c:v>
                </c:pt>
                <c:pt idx="1001">
                  <c:v>347.70474000000002</c:v>
                </c:pt>
                <c:pt idx="1002">
                  <c:v>347.71960000000001</c:v>
                </c:pt>
                <c:pt idx="1003">
                  <c:v>348.19598000000002</c:v>
                </c:pt>
                <c:pt idx="1004">
                  <c:v>348.50006000000002</c:v>
                </c:pt>
                <c:pt idx="1005">
                  <c:v>348.74056999999999</c:v>
                </c:pt>
                <c:pt idx="1006">
                  <c:v>348.99792000000002</c:v>
                </c:pt>
                <c:pt idx="1007">
                  <c:v>349.56317000000001</c:v>
                </c:pt>
                <c:pt idx="1008">
                  <c:v>349.82889</c:v>
                </c:pt>
                <c:pt idx="1009">
                  <c:v>349.86932000000002</c:v>
                </c:pt>
                <c:pt idx="1010">
                  <c:v>350.28512999999998</c:v>
                </c:pt>
                <c:pt idx="1011">
                  <c:v>350.69788</c:v>
                </c:pt>
                <c:pt idx="1012">
                  <c:v>350.83249000000001</c:v>
                </c:pt>
                <c:pt idx="1013">
                  <c:v>351.09863000000001</c:v>
                </c:pt>
                <c:pt idx="1014">
                  <c:v>351.62817000000001</c:v>
                </c:pt>
                <c:pt idx="1015">
                  <c:v>351.98937999999998</c:v>
                </c:pt>
                <c:pt idx="1016">
                  <c:v>352.07751000000002</c:v>
                </c:pt>
                <c:pt idx="1017">
                  <c:v>352.35788000000002</c:v>
                </c:pt>
                <c:pt idx="1018">
                  <c:v>352.83640000000003</c:v>
                </c:pt>
                <c:pt idx="1019">
                  <c:v>352.97802999999999</c:v>
                </c:pt>
                <c:pt idx="1020">
                  <c:v>353.25922000000003</c:v>
                </c:pt>
                <c:pt idx="1021">
                  <c:v>353.73473999999999</c:v>
                </c:pt>
                <c:pt idx="1022">
                  <c:v>354.17450000000002</c:v>
                </c:pt>
                <c:pt idx="1023">
                  <c:v>354.27228000000002</c:v>
                </c:pt>
                <c:pt idx="1024">
                  <c:v>354.45882999999998</c:v>
                </c:pt>
                <c:pt idx="1025">
                  <c:v>355.04352</c:v>
                </c:pt>
                <c:pt idx="1026">
                  <c:v>355.14449999999999</c:v>
                </c:pt>
                <c:pt idx="1027">
                  <c:v>355.40764999999999</c:v>
                </c:pt>
                <c:pt idx="1028">
                  <c:v>355.82619999999997</c:v>
                </c:pt>
                <c:pt idx="1029">
                  <c:v>356.29662999999999</c:v>
                </c:pt>
                <c:pt idx="1030">
                  <c:v>356.42041</c:v>
                </c:pt>
                <c:pt idx="1031">
                  <c:v>356.57830999999999</c:v>
                </c:pt>
                <c:pt idx="1032">
                  <c:v>357.16946000000002</c:v>
                </c:pt>
                <c:pt idx="1033">
                  <c:v>357.29138</c:v>
                </c:pt>
                <c:pt idx="1034">
                  <c:v>357.57497999999998</c:v>
                </c:pt>
                <c:pt idx="1035">
                  <c:v>357.87459999999999</c:v>
                </c:pt>
                <c:pt idx="1036">
                  <c:v>358.44287000000003</c:v>
                </c:pt>
                <c:pt idx="1037">
                  <c:v>358.63321000000002</c:v>
                </c:pt>
                <c:pt idx="1038">
                  <c:v>358.7312</c:v>
                </c:pt>
                <c:pt idx="1039">
                  <c:v>359.30594000000002</c:v>
                </c:pt>
                <c:pt idx="1040">
                  <c:v>359.4205</c:v>
                </c:pt>
                <c:pt idx="1041">
                  <c:v>359.71881000000002</c:v>
                </c:pt>
                <c:pt idx="1042">
                  <c:v>360.01785000000001</c:v>
                </c:pt>
                <c:pt idx="1043">
                  <c:v>360.59634</c:v>
                </c:pt>
                <c:pt idx="1044">
                  <c:v>360.78903000000003</c:v>
                </c:pt>
                <c:pt idx="1045">
                  <c:v>360.86059999999998</c:v>
                </c:pt>
                <c:pt idx="1046">
                  <c:v>361.39145000000002</c:v>
                </c:pt>
                <c:pt idx="1047">
                  <c:v>361.59338000000002</c:v>
                </c:pt>
                <c:pt idx="1048">
                  <c:v>361.90179000000001</c:v>
                </c:pt>
                <c:pt idx="1049">
                  <c:v>362.16043000000002</c:v>
                </c:pt>
                <c:pt idx="1050">
                  <c:v>362.75491</c:v>
                </c:pt>
                <c:pt idx="1051">
                  <c:v>362.95325000000003</c:v>
                </c:pt>
                <c:pt idx="1052">
                  <c:v>363.00887999999998</c:v>
                </c:pt>
                <c:pt idx="1053">
                  <c:v>363.53307999999998</c:v>
                </c:pt>
                <c:pt idx="1054">
                  <c:v>363.77686</c:v>
                </c:pt>
                <c:pt idx="1055">
                  <c:v>364.00689999999997</c:v>
                </c:pt>
                <c:pt idx="1056">
                  <c:v>364.28856999999999</c:v>
                </c:pt>
                <c:pt idx="1057">
                  <c:v>364.88952999999998</c:v>
                </c:pt>
                <c:pt idx="1058">
                  <c:v>365.15485000000001</c:v>
                </c:pt>
                <c:pt idx="1059">
                  <c:v>365.20855999999998</c:v>
                </c:pt>
                <c:pt idx="1060">
                  <c:v>365.63524999999998</c:v>
                </c:pt>
                <c:pt idx="1061">
                  <c:v>365.99295000000001</c:v>
                </c:pt>
                <c:pt idx="1062">
                  <c:v>366.19342</c:v>
                </c:pt>
                <c:pt idx="1063">
                  <c:v>366.44704999999999</c:v>
                </c:pt>
                <c:pt idx="1064">
                  <c:v>366.96627999999998</c:v>
                </c:pt>
                <c:pt idx="1065">
                  <c:v>367.32742000000002</c:v>
                </c:pt>
                <c:pt idx="1066">
                  <c:v>367.38247999999999</c:v>
                </c:pt>
                <c:pt idx="1067">
                  <c:v>367.68270999999999</c:v>
                </c:pt>
                <c:pt idx="1068">
                  <c:v>368.13751000000002</c:v>
                </c:pt>
                <c:pt idx="1069">
                  <c:v>368.28870000000001</c:v>
                </c:pt>
                <c:pt idx="1070">
                  <c:v>368.60476999999997</c:v>
                </c:pt>
                <c:pt idx="1071">
                  <c:v>369.09525000000002</c:v>
                </c:pt>
                <c:pt idx="1072">
                  <c:v>369.46285999999998</c:v>
                </c:pt>
                <c:pt idx="1073">
                  <c:v>369.57242000000002</c:v>
                </c:pt>
                <c:pt idx="1074">
                  <c:v>369.79099000000002</c:v>
                </c:pt>
                <c:pt idx="1075">
                  <c:v>370.36227000000002</c:v>
                </c:pt>
                <c:pt idx="1076">
                  <c:v>370.47638000000001</c:v>
                </c:pt>
                <c:pt idx="1077">
                  <c:v>370.75607000000002</c:v>
                </c:pt>
                <c:pt idx="1078">
                  <c:v>371.13803000000001</c:v>
                </c:pt>
                <c:pt idx="1079">
                  <c:v>371.64102000000003</c:v>
                </c:pt>
                <c:pt idx="1080">
                  <c:v>371.78210000000001</c:v>
                </c:pt>
                <c:pt idx="1081">
                  <c:v>371.91852</c:v>
                </c:pt>
                <c:pt idx="1082">
                  <c:v>372.50695999999999</c:v>
                </c:pt>
                <c:pt idx="1083">
                  <c:v>372.60541000000001</c:v>
                </c:pt>
                <c:pt idx="1084">
                  <c:v>372.90316999999999</c:v>
                </c:pt>
                <c:pt idx="1085">
                  <c:v>373.26654000000002</c:v>
                </c:pt>
                <c:pt idx="1086">
                  <c:v>373.82706000000002</c:v>
                </c:pt>
                <c:pt idx="1087">
                  <c:v>373.95587</c:v>
                </c:pt>
                <c:pt idx="1088">
                  <c:v>374.04534999999998</c:v>
                </c:pt>
                <c:pt idx="1089">
                  <c:v>374.64294000000001</c:v>
                </c:pt>
                <c:pt idx="1090">
                  <c:v>374.75799999999998</c:v>
                </c:pt>
                <c:pt idx="1091">
                  <c:v>375.07855000000001</c:v>
                </c:pt>
                <c:pt idx="1092">
                  <c:v>375.38672000000003</c:v>
                </c:pt>
                <c:pt idx="1093">
                  <c:v>375.95116999999999</c:v>
                </c:pt>
                <c:pt idx="1094">
                  <c:v>376.10766999999998</c:v>
                </c:pt>
                <c:pt idx="1095">
                  <c:v>376.20978000000002</c:v>
                </c:pt>
                <c:pt idx="1096">
                  <c:v>376.78345000000002</c:v>
                </c:pt>
                <c:pt idx="1097">
                  <c:v>376.94324</c:v>
                </c:pt>
                <c:pt idx="1098">
                  <c:v>377.25436000000002</c:v>
                </c:pt>
                <c:pt idx="1099">
                  <c:v>377.495</c:v>
                </c:pt>
                <c:pt idx="1100">
                  <c:v>378.10498000000001</c:v>
                </c:pt>
                <c:pt idx="1101">
                  <c:v>378.30626999999998</c:v>
                </c:pt>
                <c:pt idx="1102">
                  <c:v>378.35338999999999</c:v>
                </c:pt>
                <c:pt idx="1103">
                  <c:v>378.89478000000003</c:v>
                </c:pt>
                <c:pt idx="1104">
                  <c:v>379.13204999999999</c:v>
                </c:pt>
                <c:pt idx="1105">
                  <c:v>379.34478999999999</c:v>
                </c:pt>
                <c:pt idx="1106">
                  <c:v>379.63830999999999</c:v>
                </c:pt>
                <c:pt idx="1107">
                  <c:v>380.22350999999998</c:v>
                </c:pt>
                <c:pt idx="1108">
                  <c:v>380.50594999999998</c:v>
                </c:pt>
                <c:pt idx="1109">
                  <c:v>380.53088000000002</c:v>
                </c:pt>
                <c:pt idx="1110">
                  <c:v>380.95702999999997</c:v>
                </c:pt>
                <c:pt idx="1111">
                  <c:v>381.31448</c:v>
                </c:pt>
                <c:pt idx="1112">
                  <c:v>381.48093</c:v>
                </c:pt>
                <c:pt idx="1113">
                  <c:v>381.82378999999997</c:v>
                </c:pt>
                <c:pt idx="1114">
                  <c:v>382.37563999999998</c:v>
                </c:pt>
                <c:pt idx="1115">
                  <c:v>382.63515999999998</c:v>
                </c:pt>
                <c:pt idx="1116">
                  <c:v>382.72421000000003</c:v>
                </c:pt>
                <c:pt idx="1117">
                  <c:v>383.04928999999998</c:v>
                </c:pt>
                <c:pt idx="1118">
                  <c:v>383.53458000000001</c:v>
                </c:pt>
                <c:pt idx="1119">
                  <c:v>383.62909000000002</c:v>
                </c:pt>
                <c:pt idx="1120">
                  <c:v>383.93912</c:v>
                </c:pt>
                <c:pt idx="1121">
                  <c:v>384.40604000000002</c:v>
                </c:pt>
                <c:pt idx="1122">
                  <c:v>384.81551999999999</c:v>
                </c:pt>
                <c:pt idx="1123">
                  <c:v>384.91356999999999</c:v>
                </c:pt>
                <c:pt idx="1124">
                  <c:v>385.15338000000003</c:v>
                </c:pt>
                <c:pt idx="1125">
                  <c:v>385.68878000000001</c:v>
                </c:pt>
                <c:pt idx="1126">
                  <c:v>385.75765999999999</c:v>
                </c:pt>
                <c:pt idx="1127">
                  <c:v>386.0994</c:v>
                </c:pt>
                <c:pt idx="1128">
                  <c:v>386.53235000000001</c:v>
                </c:pt>
                <c:pt idx="1129">
                  <c:v>386.99869000000001</c:v>
                </c:pt>
                <c:pt idx="1130">
                  <c:v>387.10048999999998</c:v>
                </c:pt>
                <c:pt idx="1131">
                  <c:v>387.28912000000003</c:v>
                </c:pt>
                <c:pt idx="1132">
                  <c:v>387.87322999999998</c:v>
                </c:pt>
                <c:pt idx="1133">
                  <c:v>387.94357000000002</c:v>
                </c:pt>
                <c:pt idx="1134">
                  <c:v>388.28055000000001</c:v>
                </c:pt>
                <c:pt idx="1135">
                  <c:v>388.62119000000001</c:v>
                </c:pt>
                <c:pt idx="1136">
                  <c:v>389.18932999999998</c:v>
                </c:pt>
                <c:pt idx="1137">
                  <c:v>389.32265999999998</c:v>
                </c:pt>
                <c:pt idx="1138">
                  <c:v>389.43212999999997</c:v>
                </c:pt>
                <c:pt idx="1139">
                  <c:v>390.01796999999999</c:v>
                </c:pt>
                <c:pt idx="1140">
                  <c:v>390.12331999999998</c:v>
                </c:pt>
                <c:pt idx="1141">
                  <c:v>390.42331000000001</c:v>
                </c:pt>
                <c:pt idx="1142">
                  <c:v>390.69144</c:v>
                </c:pt>
                <c:pt idx="1143">
                  <c:v>391.30725000000001</c:v>
                </c:pt>
                <c:pt idx="1144">
                  <c:v>391.50360000000001</c:v>
                </c:pt>
                <c:pt idx="1145">
                  <c:v>391.54874000000001</c:v>
                </c:pt>
                <c:pt idx="1146">
                  <c:v>392.13528000000002</c:v>
                </c:pt>
                <c:pt idx="1147">
                  <c:v>392.28241000000003</c:v>
                </c:pt>
                <c:pt idx="1148">
                  <c:v>392.54486000000003</c:v>
                </c:pt>
                <c:pt idx="1149">
                  <c:v>392.81713999999999</c:v>
                </c:pt>
                <c:pt idx="1150">
                  <c:v>393.47009000000003</c:v>
                </c:pt>
                <c:pt idx="1151">
                  <c:v>393.70190000000002</c:v>
                </c:pt>
                <c:pt idx="1152">
                  <c:v>393.70853</c:v>
                </c:pt>
                <c:pt idx="1153">
                  <c:v>394.17615000000001</c:v>
                </c:pt>
                <c:pt idx="1154">
                  <c:v>394.48334</c:v>
                </c:pt>
                <c:pt idx="1155">
                  <c:v>394.71158000000003</c:v>
                </c:pt>
                <c:pt idx="1156">
                  <c:v>394.99169999999998</c:v>
                </c:pt>
                <c:pt idx="1157">
                  <c:v>395.56110000000001</c:v>
                </c:pt>
                <c:pt idx="1158">
                  <c:v>395.83679000000001</c:v>
                </c:pt>
                <c:pt idx="1159">
                  <c:v>395.87653</c:v>
                </c:pt>
                <c:pt idx="1160">
                  <c:v>396.29056000000003</c:v>
                </c:pt>
                <c:pt idx="1161">
                  <c:v>396.70855999999998</c:v>
                </c:pt>
                <c:pt idx="1162">
                  <c:v>396.84868999999998</c:v>
                </c:pt>
                <c:pt idx="1163">
                  <c:v>397.12616000000003</c:v>
                </c:pt>
                <c:pt idx="1164">
                  <c:v>397.64641999999998</c:v>
                </c:pt>
                <c:pt idx="1165">
                  <c:v>398.03275000000002</c:v>
                </c:pt>
                <c:pt idx="1166">
                  <c:v>398.10046</c:v>
                </c:pt>
                <c:pt idx="1167">
                  <c:v>398.36957000000001</c:v>
                </c:pt>
                <c:pt idx="1168">
                  <c:v>398.84186</c:v>
                </c:pt>
                <c:pt idx="1169">
                  <c:v>398.98038000000003</c:v>
                </c:pt>
                <c:pt idx="1170">
                  <c:v>399.26425</c:v>
                </c:pt>
                <c:pt idx="1171">
                  <c:v>399.76616999999999</c:v>
                </c:pt>
                <c:pt idx="1172">
                  <c:v>400.18677000000002</c:v>
                </c:pt>
                <c:pt idx="1173">
                  <c:v>400.27704</c:v>
                </c:pt>
                <c:pt idx="1174">
                  <c:v>400.45432</c:v>
                </c:pt>
                <c:pt idx="1175">
                  <c:v>401.03915000000001</c:v>
                </c:pt>
                <c:pt idx="1176">
                  <c:v>401.14301</c:v>
                </c:pt>
                <c:pt idx="1177">
                  <c:v>401.42255</c:v>
                </c:pt>
                <c:pt idx="1178">
                  <c:v>401.84215999999998</c:v>
                </c:pt>
                <c:pt idx="1179">
                  <c:v>402.31130999999999</c:v>
                </c:pt>
                <c:pt idx="1180">
                  <c:v>402.44439999999997</c:v>
                </c:pt>
                <c:pt idx="1181">
                  <c:v>402.59685999999999</c:v>
                </c:pt>
                <c:pt idx="1182">
                  <c:v>403.19949000000003</c:v>
                </c:pt>
                <c:pt idx="1183">
                  <c:v>403.32135</c:v>
                </c:pt>
                <c:pt idx="1184">
                  <c:v>403.61597</c:v>
                </c:pt>
                <c:pt idx="1185">
                  <c:v>403.91512999999998</c:v>
                </c:pt>
                <c:pt idx="1186">
                  <c:v>404.48971999999998</c:v>
                </c:pt>
                <c:pt idx="1187">
                  <c:v>404.66809000000001</c:v>
                </c:pt>
                <c:pt idx="1188">
                  <c:v>404.35944000000001</c:v>
                </c:pt>
                <c:pt idx="1189">
                  <c:v>385.22742</c:v>
                </c:pt>
                <c:pt idx="1190">
                  <c:v>372.63623000000001</c:v>
                </c:pt>
                <c:pt idx="1191">
                  <c:v>365.36919999999998</c:v>
                </c:pt>
                <c:pt idx="1192">
                  <c:v>361.11718999999999</c:v>
                </c:pt>
                <c:pt idx="1193">
                  <c:v>358.55083999999999</c:v>
                </c:pt>
                <c:pt idx="1194">
                  <c:v>356.45490000000001</c:v>
                </c:pt>
                <c:pt idx="1195">
                  <c:v>354.79809999999998</c:v>
                </c:pt>
                <c:pt idx="1196">
                  <c:v>353.91861</c:v>
                </c:pt>
                <c:pt idx="1197">
                  <c:v>352.93610000000001</c:v>
                </c:pt>
                <c:pt idx="1198">
                  <c:v>352.25009</c:v>
                </c:pt>
                <c:pt idx="1199">
                  <c:v>351.61565999999999</c:v>
                </c:pt>
                <c:pt idx="1200">
                  <c:v>351.41356999999999</c:v>
                </c:pt>
                <c:pt idx="1201">
                  <c:v>350.88596000000001</c:v>
                </c:pt>
                <c:pt idx="1202">
                  <c:v>350.31229000000002</c:v>
                </c:pt>
                <c:pt idx="1203">
                  <c:v>350.24599999999998</c:v>
                </c:pt>
                <c:pt idx="1204">
                  <c:v>349.91683999999998</c:v>
                </c:pt>
                <c:pt idx="1205">
                  <c:v>349.63119999999998</c:v>
                </c:pt>
                <c:pt idx="1206">
                  <c:v>349.41683999999998</c:v>
                </c:pt>
                <c:pt idx="1207">
                  <c:v>349.58139</c:v>
                </c:pt>
                <c:pt idx="1208">
                  <c:v>349.41125</c:v>
                </c:pt>
                <c:pt idx="1209">
                  <c:v>349.03241000000003</c:v>
                </c:pt>
                <c:pt idx="1210">
                  <c:v>349.06389999999999</c:v>
                </c:pt>
                <c:pt idx="1211">
                  <c:v>349.03179999999998</c:v>
                </c:pt>
                <c:pt idx="1212">
                  <c:v>348.85205000000002</c:v>
                </c:pt>
                <c:pt idx="1213">
                  <c:v>348.72815000000003</c:v>
                </c:pt>
                <c:pt idx="1214">
                  <c:v>348.92129999999997</c:v>
                </c:pt>
                <c:pt idx="1215">
                  <c:v>348.93472000000003</c:v>
                </c:pt>
                <c:pt idx="1216">
                  <c:v>348.61556999999999</c:v>
                </c:pt>
                <c:pt idx="1217">
                  <c:v>348.57742000000002</c:v>
                </c:pt>
                <c:pt idx="1218">
                  <c:v>348.69522000000001</c:v>
                </c:pt>
                <c:pt idx="1219">
                  <c:v>348.51718</c:v>
                </c:pt>
                <c:pt idx="1220">
                  <c:v>348.49871999999999</c:v>
                </c:pt>
                <c:pt idx="1221">
                  <c:v>348.66028</c:v>
                </c:pt>
                <c:pt idx="1222">
                  <c:v>348.70913999999999</c:v>
                </c:pt>
                <c:pt idx="1223">
                  <c:v>348.49486999999999</c:v>
                </c:pt>
                <c:pt idx="1224">
                  <c:v>348.41135000000003</c:v>
                </c:pt>
                <c:pt idx="1225">
                  <c:v>348.69299000000001</c:v>
                </c:pt>
                <c:pt idx="1226">
                  <c:v>348.48764</c:v>
                </c:pt>
                <c:pt idx="1227">
                  <c:v>348.45486</c:v>
                </c:pt>
                <c:pt idx="1228">
                  <c:v>348.55112000000003</c:v>
                </c:pt>
                <c:pt idx="1229">
                  <c:v>348.78435999999999</c:v>
                </c:pt>
                <c:pt idx="1230">
                  <c:v>348.62857000000002</c:v>
                </c:pt>
                <c:pt idx="1231">
                  <c:v>348.46561000000003</c:v>
                </c:pt>
                <c:pt idx="1232">
                  <c:v>348.77499</c:v>
                </c:pt>
                <c:pt idx="1233">
                  <c:v>348.56182999999999</c:v>
                </c:pt>
                <c:pt idx="1234">
                  <c:v>348.55932999999999</c:v>
                </c:pt>
                <c:pt idx="1235">
                  <c:v>348.62270999999998</c:v>
                </c:pt>
                <c:pt idx="1236">
                  <c:v>348.92788999999999</c:v>
                </c:pt>
                <c:pt idx="1237">
                  <c:v>348.76337000000001</c:v>
                </c:pt>
                <c:pt idx="1238">
                  <c:v>348.53696000000002</c:v>
                </c:pt>
                <c:pt idx="1239">
                  <c:v>348.84807999999998</c:v>
                </c:pt>
                <c:pt idx="1240">
                  <c:v>348.67728</c:v>
                </c:pt>
                <c:pt idx="1241">
                  <c:v>348.69747999999998</c:v>
                </c:pt>
                <c:pt idx="1242">
                  <c:v>348.71294999999998</c:v>
                </c:pt>
                <c:pt idx="1243">
                  <c:v>348.99786</c:v>
                </c:pt>
                <c:pt idx="1244">
                  <c:v>348.86306999999999</c:v>
                </c:pt>
                <c:pt idx="1245">
                  <c:v>348.65746999999999</c:v>
                </c:pt>
                <c:pt idx="1246">
                  <c:v>348.92586999999997</c:v>
                </c:pt>
                <c:pt idx="1247">
                  <c:v>348.78458000000001</c:v>
                </c:pt>
                <c:pt idx="1248">
                  <c:v>348.80205999999998</c:v>
                </c:pt>
                <c:pt idx="1249">
                  <c:v>348.74581999999998</c:v>
                </c:pt>
                <c:pt idx="1250">
                  <c:v>349.09320000000002</c:v>
                </c:pt>
                <c:pt idx="1251">
                  <c:v>348.97507000000002</c:v>
                </c:pt>
                <c:pt idx="1252">
                  <c:v>348.71512000000001</c:v>
                </c:pt>
                <c:pt idx="1253">
                  <c:v>348.95139</c:v>
                </c:pt>
                <c:pt idx="1254">
                  <c:v>348.88772999999998</c:v>
                </c:pt>
                <c:pt idx="1255">
                  <c:v>348.81502999999998</c:v>
                </c:pt>
                <c:pt idx="1256">
                  <c:v>348.79028</c:v>
                </c:pt>
                <c:pt idx="1257">
                  <c:v>349.10858000000002</c:v>
                </c:pt>
                <c:pt idx="1258">
                  <c:v>349.12191999999999</c:v>
                </c:pt>
                <c:pt idx="1259">
                  <c:v>348.82657</c:v>
                </c:pt>
                <c:pt idx="1260">
                  <c:v>348.93970000000002</c:v>
                </c:pt>
                <c:pt idx="1261">
                  <c:v>349.00313999999997</c:v>
                </c:pt>
                <c:pt idx="1262">
                  <c:v>348.85349000000002</c:v>
                </c:pt>
                <c:pt idx="1263">
                  <c:v>348.87488000000002</c:v>
                </c:pt>
                <c:pt idx="1264">
                  <c:v>349.15395999999998</c:v>
                </c:pt>
                <c:pt idx="1265">
                  <c:v>349.11407000000003</c:v>
                </c:pt>
                <c:pt idx="1266">
                  <c:v>348.88357999999999</c:v>
                </c:pt>
                <c:pt idx="1267">
                  <c:v>348.88922000000002</c:v>
                </c:pt>
                <c:pt idx="1268">
                  <c:v>349.08371</c:v>
                </c:pt>
                <c:pt idx="1269">
                  <c:v>348.87103000000002</c:v>
                </c:pt>
                <c:pt idx="1270">
                  <c:v>348.85113999999999</c:v>
                </c:pt>
                <c:pt idx="1271">
                  <c:v>349.02557000000002</c:v>
                </c:pt>
                <c:pt idx="1272">
                  <c:v>349.15548999999999</c:v>
                </c:pt>
                <c:pt idx="1273">
                  <c:v>348.93149</c:v>
                </c:pt>
                <c:pt idx="1274">
                  <c:v>348.85284000000001</c:v>
                </c:pt>
                <c:pt idx="1275">
                  <c:v>349.06695999999999</c:v>
                </c:pt>
                <c:pt idx="1276">
                  <c:v>348.82751000000002</c:v>
                </c:pt>
                <c:pt idx="1277">
                  <c:v>348.86185</c:v>
                </c:pt>
                <c:pt idx="1278">
                  <c:v>348.97543000000002</c:v>
                </c:pt>
                <c:pt idx="1279">
                  <c:v>349.13434000000001</c:v>
                </c:pt>
                <c:pt idx="1280">
                  <c:v>348.90829000000002</c:v>
                </c:pt>
                <c:pt idx="1281">
                  <c:v>348.76983999999999</c:v>
                </c:pt>
                <c:pt idx="1282">
                  <c:v>349.04858000000002</c:v>
                </c:pt>
                <c:pt idx="1283">
                  <c:v>348.80533000000003</c:v>
                </c:pt>
                <c:pt idx="1284">
                  <c:v>348.80993999999998</c:v>
                </c:pt>
                <c:pt idx="1285">
                  <c:v>348.79397999999998</c:v>
                </c:pt>
                <c:pt idx="1286">
                  <c:v>348.98883000000001</c:v>
                </c:pt>
                <c:pt idx="1287">
                  <c:v>348.72647000000001</c:v>
                </c:pt>
                <c:pt idx="1288">
                  <c:v>348.41302000000002</c:v>
                </c:pt>
                <c:pt idx="1289">
                  <c:v>348.47656000000001</c:v>
                </c:pt>
                <c:pt idx="1290">
                  <c:v>347.93398999999999</c:v>
                </c:pt>
                <c:pt idx="1291">
                  <c:v>347.67421999999999</c:v>
                </c:pt>
                <c:pt idx="1292">
                  <c:v>347.44666000000001</c:v>
                </c:pt>
                <c:pt idx="1293">
                  <c:v>347.59363000000002</c:v>
                </c:pt>
                <c:pt idx="1294">
                  <c:v>347.17000999999999</c:v>
                </c:pt>
                <c:pt idx="1295">
                  <c:v>346.59625</c:v>
                </c:pt>
                <c:pt idx="1296">
                  <c:v>346.60333000000003</c:v>
                </c:pt>
                <c:pt idx="1297">
                  <c:v>346.17322000000001</c:v>
                </c:pt>
                <c:pt idx="1298">
                  <c:v>345.86047000000002</c:v>
                </c:pt>
                <c:pt idx="1299">
                  <c:v>345.55032</c:v>
                </c:pt>
                <c:pt idx="1300">
                  <c:v>345.62288999999998</c:v>
                </c:pt>
                <c:pt idx="1301">
                  <c:v>345.08005000000003</c:v>
                </c:pt>
                <c:pt idx="1302">
                  <c:v>344.31475999999998</c:v>
                </c:pt>
                <c:pt idx="1303">
                  <c:v>344.05963000000003</c:v>
                </c:pt>
                <c:pt idx="1304">
                  <c:v>343.66885000000002</c:v>
                </c:pt>
                <c:pt idx="1305">
                  <c:v>343.27417000000003</c:v>
                </c:pt>
                <c:pt idx="1306">
                  <c:v>342.96460000000002</c:v>
                </c:pt>
                <c:pt idx="1307">
                  <c:v>342.99196999999998</c:v>
                </c:pt>
                <c:pt idx="1308">
                  <c:v>342.70272999999997</c:v>
                </c:pt>
                <c:pt idx="1309">
                  <c:v>342.19128000000001</c:v>
                </c:pt>
                <c:pt idx="1310">
                  <c:v>342.06344999999999</c:v>
                </c:pt>
                <c:pt idx="1311">
                  <c:v>341.91293000000002</c:v>
                </c:pt>
                <c:pt idx="1312">
                  <c:v>341.44510000000002</c:v>
                </c:pt>
                <c:pt idx="1313">
                  <c:v>341.07531999999998</c:v>
                </c:pt>
                <c:pt idx="1314">
                  <c:v>341.01038</c:v>
                </c:pt>
                <c:pt idx="1315">
                  <c:v>340.81362999999999</c:v>
                </c:pt>
                <c:pt idx="1316">
                  <c:v>340.34798999999998</c:v>
                </c:pt>
                <c:pt idx="1317">
                  <c:v>340.12601000000001</c:v>
                </c:pt>
                <c:pt idx="1318">
                  <c:v>340.07422000000003</c:v>
                </c:pt>
                <c:pt idx="1319">
                  <c:v>339.67156999999997</c:v>
                </c:pt>
                <c:pt idx="1320">
                  <c:v>339.41714000000002</c:v>
                </c:pt>
                <c:pt idx="1321">
                  <c:v>339.40053999999998</c:v>
                </c:pt>
                <c:pt idx="1322">
                  <c:v>339.25835999999998</c:v>
                </c:pt>
                <c:pt idx="1323">
                  <c:v>338.78741000000002</c:v>
                </c:pt>
                <c:pt idx="1324">
                  <c:v>338.45654000000002</c:v>
                </c:pt>
                <c:pt idx="1325">
                  <c:v>338.55898999999999</c:v>
                </c:pt>
                <c:pt idx="1326">
                  <c:v>338.22885000000002</c:v>
                </c:pt>
                <c:pt idx="1327">
                  <c:v>338.06301999999999</c:v>
                </c:pt>
                <c:pt idx="1328">
                  <c:v>338.08328</c:v>
                </c:pt>
                <c:pt idx="1329">
                  <c:v>338.12752999999998</c:v>
                </c:pt>
                <c:pt idx="1330">
                  <c:v>337.80727999999999</c:v>
                </c:pt>
                <c:pt idx="1331">
                  <c:v>337.55783000000002</c:v>
                </c:pt>
                <c:pt idx="1332">
                  <c:v>337.77614999999997</c:v>
                </c:pt>
                <c:pt idx="1333">
                  <c:v>337.46557999999999</c:v>
                </c:pt>
                <c:pt idx="1334">
                  <c:v>337.29507000000001</c:v>
                </c:pt>
                <c:pt idx="1335">
                  <c:v>337.20828</c:v>
                </c:pt>
                <c:pt idx="1336">
                  <c:v>337.42748999999998</c:v>
                </c:pt>
                <c:pt idx="1337">
                  <c:v>337.25058000000001</c:v>
                </c:pt>
                <c:pt idx="1338">
                  <c:v>336.99585000000002</c:v>
                </c:pt>
                <c:pt idx="1339">
                  <c:v>337.25171</c:v>
                </c:pt>
                <c:pt idx="1340">
                  <c:v>337.03140000000002</c:v>
                </c:pt>
                <c:pt idx="1341">
                  <c:v>336.98590000000002</c:v>
                </c:pt>
                <c:pt idx="1342">
                  <c:v>336.95731000000001</c:v>
                </c:pt>
                <c:pt idx="1343">
                  <c:v>337.17755</c:v>
                </c:pt>
                <c:pt idx="1344">
                  <c:v>336.93572999999998</c:v>
                </c:pt>
                <c:pt idx="1345">
                  <c:v>336.62020999999999</c:v>
                </c:pt>
                <c:pt idx="1346">
                  <c:v>336.79894999999999</c:v>
                </c:pt>
                <c:pt idx="1347">
                  <c:v>336.65033</c:v>
                </c:pt>
                <c:pt idx="1348">
                  <c:v>336.61138999999997</c:v>
                </c:pt>
                <c:pt idx="1349">
                  <c:v>336.56204000000002</c:v>
                </c:pt>
                <c:pt idx="1350">
                  <c:v>336.81723</c:v>
                </c:pt>
                <c:pt idx="1351">
                  <c:v>336.69391000000002</c:v>
                </c:pt>
                <c:pt idx="1352">
                  <c:v>336.44598000000002</c:v>
                </c:pt>
                <c:pt idx="1353">
                  <c:v>336.63904000000002</c:v>
                </c:pt>
                <c:pt idx="1354">
                  <c:v>336.57745</c:v>
                </c:pt>
                <c:pt idx="1355">
                  <c:v>336.49090999999999</c:v>
                </c:pt>
                <c:pt idx="1356">
                  <c:v>336.41910000000001</c:v>
                </c:pt>
                <c:pt idx="1357">
                  <c:v>336.70956000000001</c:v>
                </c:pt>
                <c:pt idx="1358">
                  <c:v>336.65674000000001</c:v>
                </c:pt>
                <c:pt idx="1359">
                  <c:v>336.39690999999999</c:v>
                </c:pt>
                <c:pt idx="1360">
                  <c:v>336.50414999999998</c:v>
                </c:pt>
                <c:pt idx="1361">
                  <c:v>336.45746000000003</c:v>
                </c:pt>
                <c:pt idx="1362">
                  <c:v>336.26288</c:v>
                </c:pt>
                <c:pt idx="1363">
                  <c:v>336.16070999999999</c:v>
                </c:pt>
                <c:pt idx="1364">
                  <c:v>336.35284000000001</c:v>
                </c:pt>
                <c:pt idx="1365">
                  <c:v>336.39882999999998</c:v>
                </c:pt>
                <c:pt idx="1366">
                  <c:v>336.14960000000002</c:v>
                </c:pt>
                <c:pt idx="1367">
                  <c:v>336.15206999999998</c:v>
                </c:pt>
                <c:pt idx="1368">
                  <c:v>336.33013999999997</c:v>
                </c:pt>
                <c:pt idx="1369">
                  <c:v>336.18047999999999</c:v>
                </c:pt>
                <c:pt idx="1370">
                  <c:v>336.18630999999999</c:v>
                </c:pt>
                <c:pt idx="1371">
                  <c:v>336.38101</c:v>
                </c:pt>
                <c:pt idx="1372">
                  <c:v>336.45639</c:v>
                </c:pt>
                <c:pt idx="1373">
                  <c:v>336.26641999999998</c:v>
                </c:pt>
                <c:pt idx="1374">
                  <c:v>336.19769000000002</c:v>
                </c:pt>
                <c:pt idx="1375">
                  <c:v>336.52042</c:v>
                </c:pt>
                <c:pt idx="1376">
                  <c:v>336.34670999999997</c:v>
                </c:pt>
                <c:pt idx="1377">
                  <c:v>336.32103999999998</c:v>
                </c:pt>
                <c:pt idx="1378">
                  <c:v>336.43734999999998</c:v>
                </c:pt>
                <c:pt idx="1379">
                  <c:v>336.66836999999998</c:v>
                </c:pt>
                <c:pt idx="1380">
                  <c:v>336.52927</c:v>
                </c:pt>
                <c:pt idx="1381">
                  <c:v>336.38177000000002</c:v>
                </c:pt>
                <c:pt idx="1382">
                  <c:v>336.69216999999998</c:v>
                </c:pt>
                <c:pt idx="1383">
                  <c:v>336.51245</c:v>
                </c:pt>
                <c:pt idx="1384">
                  <c:v>336.53890999999999</c:v>
                </c:pt>
                <c:pt idx="1385">
                  <c:v>336.6377</c:v>
                </c:pt>
                <c:pt idx="1386">
                  <c:v>336.95913999999999</c:v>
                </c:pt>
                <c:pt idx="1387">
                  <c:v>336.83005000000003</c:v>
                </c:pt>
                <c:pt idx="1388">
                  <c:v>336.64926000000003</c:v>
                </c:pt>
                <c:pt idx="1389">
                  <c:v>337.00592</c:v>
                </c:pt>
                <c:pt idx="1390">
                  <c:v>336.89188000000001</c:v>
                </c:pt>
                <c:pt idx="1391">
                  <c:v>336.97100999999998</c:v>
                </c:pt>
                <c:pt idx="1392">
                  <c:v>337.01929000000001</c:v>
                </c:pt>
                <c:pt idx="1393">
                  <c:v>337.35349000000002</c:v>
                </c:pt>
                <c:pt idx="1394">
                  <c:v>337.25357000000002</c:v>
                </c:pt>
                <c:pt idx="1395">
                  <c:v>337.09692000000001</c:v>
                </c:pt>
                <c:pt idx="1396">
                  <c:v>337.42374000000001</c:v>
                </c:pt>
                <c:pt idx="1397">
                  <c:v>337.33834999999999</c:v>
                </c:pt>
                <c:pt idx="1398">
                  <c:v>337.37407999999999</c:v>
                </c:pt>
                <c:pt idx="1399">
                  <c:v>337.36520000000002</c:v>
                </c:pt>
                <c:pt idx="1400">
                  <c:v>337.76470999999998</c:v>
                </c:pt>
                <c:pt idx="1401">
                  <c:v>337.71622000000002</c:v>
                </c:pt>
                <c:pt idx="1402">
                  <c:v>337.53399999999999</c:v>
                </c:pt>
                <c:pt idx="1403">
                  <c:v>337.83026000000001</c:v>
                </c:pt>
                <c:pt idx="1404">
                  <c:v>337.83623999999998</c:v>
                </c:pt>
                <c:pt idx="1405">
                  <c:v>337.81815</c:v>
                </c:pt>
                <c:pt idx="1406">
                  <c:v>337.88686999999999</c:v>
                </c:pt>
                <c:pt idx="1407">
                  <c:v>338.26913000000002</c:v>
                </c:pt>
                <c:pt idx="1408">
                  <c:v>338.31673999999998</c:v>
                </c:pt>
                <c:pt idx="1409">
                  <c:v>338.09793000000002</c:v>
                </c:pt>
                <c:pt idx="1410">
                  <c:v>338.27148</c:v>
                </c:pt>
                <c:pt idx="1411">
                  <c:v>338.42203000000001</c:v>
                </c:pt>
                <c:pt idx="1412">
                  <c:v>338.37338</c:v>
                </c:pt>
                <c:pt idx="1413">
                  <c:v>338.4649</c:v>
                </c:pt>
                <c:pt idx="1414">
                  <c:v>338.81549000000001</c:v>
                </c:pt>
                <c:pt idx="1415">
                  <c:v>338.86547999999999</c:v>
                </c:pt>
                <c:pt idx="1416">
                  <c:v>338.73145</c:v>
                </c:pt>
                <c:pt idx="1417">
                  <c:v>338.81576999999999</c:v>
                </c:pt>
                <c:pt idx="1418">
                  <c:v>339.05874999999997</c:v>
                </c:pt>
                <c:pt idx="1419">
                  <c:v>338.86401000000001</c:v>
                </c:pt>
                <c:pt idx="1420">
                  <c:v>338.86550999999997</c:v>
                </c:pt>
                <c:pt idx="1421">
                  <c:v>338.99700999999999</c:v>
                </c:pt>
                <c:pt idx="1422">
                  <c:v>339.03043000000002</c:v>
                </c:pt>
                <c:pt idx="1423">
                  <c:v>338.80349999999999</c:v>
                </c:pt>
                <c:pt idx="1424">
                  <c:v>338.69301999999999</c:v>
                </c:pt>
                <c:pt idx="1425">
                  <c:v>338.90161000000001</c:v>
                </c:pt>
                <c:pt idx="1426">
                  <c:v>338.66125</c:v>
                </c:pt>
                <c:pt idx="1427">
                  <c:v>338.73734000000002</c:v>
                </c:pt>
                <c:pt idx="1428">
                  <c:v>338.90125</c:v>
                </c:pt>
                <c:pt idx="1429">
                  <c:v>339.12909000000002</c:v>
                </c:pt>
                <c:pt idx="1430">
                  <c:v>338.97879</c:v>
                </c:pt>
                <c:pt idx="1431">
                  <c:v>338.90017999999998</c:v>
                </c:pt>
                <c:pt idx="1432">
                  <c:v>339.25524999999999</c:v>
                </c:pt>
                <c:pt idx="1433">
                  <c:v>339.09215999999998</c:v>
                </c:pt>
                <c:pt idx="1434">
                  <c:v>339.17926</c:v>
                </c:pt>
                <c:pt idx="1435">
                  <c:v>339.26931999999999</c:v>
                </c:pt>
                <c:pt idx="1436">
                  <c:v>339.58710000000002</c:v>
                </c:pt>
                <c:pt idx="1437">
                  <c:v>339.48482999999999</c:v>
                </c:pt>
                <c:pt idx="1438">
                  <c:v>339.33472</c:v>
                </c:pt>
                <c:pt idx="1439">
                  <c:v>339.67977999999999</c:v>
                </c:pt>
                <c:pt idx="1440">
                  <c:v>339.50979999999998</c:v>
                </c:pt>
                <c:pt idx="1441">
                  <c:v>339.55910999999998</c:v>
                </c:pt>
                <c:pt idx="1442">
                  <c:v>339.58886999999999</c:v>
                </c:pt>
                <c:pt idx="1443">
                  <c:v>339.97131000000002</c:v>
                </c:pt>
                <c:pt idx="1444">
                  <c:v>339.91144000000003</c:v>
                </c:pt>
                <c:pt idx="1445">
                  <c:v>339.68862999999999</c:v>
                </c:pt>
                <c:pt idx="1446">
                  <c:v>340.02271000000002</c:v>
                </c:pt>
                <c:pt idx="1447">
                  <c:v>339.92971999999997</c:v>
                </c:pt>
                <c:pt idx="1448">
                  <c:v>339.94324</c:v>
                </c:pt>
                <c:pt idx="1449">
                  <c:v>339.96695</c:v>
                </c:pt>
                <c:pt idx="1450">
                  <c:v>340.40005000000002</c:v>
                </c:pt>
                <c:pt idx="1451">
                  <c:v>340.42117000000002</c:v>
                </c:pt>
                <c:pt idx="1452">
                  <c:v>340.18912</c:v>
                </c:pt>
                <c:pt idx="1453">
                  <c:v>340.42705999999998</c:v>
                </c:pt>
                <c:pt idx="1454">
                  <c:v>340.52737000000002</c:v>
                </c:pt>
                <c:pt idx="1455">
                  <c:v>340.52246000000002</c:v>
                </c:pt>
                <c:pt idx="1456">
                  <c:v>340.53491000000002</c:v>
                </c:pt>
                <c:pt idx="1457">
                  <c:v>340.88607999999999</c:v>
                </c:pt>
                <c:pt idx="1458">
                  <c:v>340.87982</c:v>
                </c:pt>
                <c:pt idx="1459">
                  <c:v>340.65350000000001</c:v>
                </c:pt>
                <c:pt idx="1460">
                  <c:v>340.81384000000003</c:v>
                </c:pt>
                <c:pt idx="1461">
                  <c:v>341.00983000000002</c:v>
                </c:pt>
                <c:pt idx="1462">
                  <c:v>340.90652</c:v>
                </c:pt>
                <c:pt idx="1463">
                  <c:v>340.94893999999999</c:v>
                </c:pt>
                <c:pt idx="1464">
                  <c:v>341.26395000000002</c:v>
                </c:pt>
                <c:pt idx="1465">
                  <c:v>341.43349999999998</c:v>
                </c:pt>
                <c:pt idx="1466">
                  <c:v>341.26949999999999</c:v>
                </c:pt>
                <c:pt idx="1467">
                  <c:v>341.33267000000001</c:v>
                </c:pt>
                <c:pt idx="1468">
                  <c:v>341.60788000000002</c:v>
                </c:pt>
                <c:pt idx="1469">
                  <c:v>341.53680000000003</c:v>
                </c:pt>
                <c:pt idx="1470">
                  <c:v>341.59231999999997</c:v>
                </c:pt>
                <c:pt idx="1471">
                  <c:v>341.88619999999997</c:v>
                </c:pt>
                <c:pt idx="1472">
                  <c:v>342.09848</c:v>
                </c:pt>
                <c:pt idx="1473">
                  <c:v>341.99347</c:v>
                </c:pt>
                <c:pt idx="1474">
                  <c:v>341.95807000000002</c:v>
                </c:pt>
                <c:pt idx="1475">
                  <c:v>342.35714999999999</c:v>
                </c:pt>
                <c:pt idx="1476">
                  <c:v>342.25098000000003</c:v>
                </c:pt>
                <c:pt idx="1477">
                  <c:v>342.30892999999998</c:v>
                </c:pt>
                <c:pt idx="1478">
                  <c:v>342.52652</c:v>
                </c:pt>
                <c:pt idx="1479">
                  <c:v>342.79165999999998</c:v>
                </c:pt>
                <c:pt idx="1480">
                  <c:v>342.70490000000001</c:v>
                </c:pt>
                <c:pt idx="1481">
                  <c:v>342.64974999999998</c:v>
                </c:pt>
                <c:pt idx="1482">
                  <c:v>343.04043999999999</c:v>
                </c:pt>
                <c:pt idx="1483">
                  <c:v>342.95404000000002</c:v>
                </c:pt>
                <c:pt idx="1484">
                  <c:v>343.03026999999997</c:v>
                </c:pt>
                <c:pt idx="1485">
                  <c:v>343.13357999999999</c:v>
                </c:pt>
                <c:pt idx="1486">
                  <c:v>343.50673999999998</c:v>
                </c:pt>
                <c:pt idx="1487">
                  <c:v>343.51605000000001</c:v>
                </c:pt>
                <c:pt idx="1488">
                  <c:v>343.39364999999998</c:v>
                </c:pt>
                <c:pt idx="1489">
                  <c:v>343.78280999999998</c:v>
                </c:pt>
                <c:pt idx="1490">
                  <c:v>343.68948</c:v>
                </c:pt>
                <c:pt idx="1491">
                  <c:v>343.78026999999997</c:v>
                </c:pt>
                <c:pt idx="1492">
                  <c:v>343.88031000000001</c:v>
                </c:pt>
                <c:pt idx="1493">
                  <c:v>344.27481</c:v>
                </c:pt>
                <c:pt idx="1494">
                  <c:v>344.20211999999998</c:v>
                </c:pt>
                <c:pt idx="1495">
                  <c:v>344.04113999999998</c:v>
                </c:pt>
                <c:pt idx="1496">
                  <c:v>344.35338999999999</c:v>
                </c:pt>
                <c:pt idx="1497">
                  <c:v>344.34616</c:v>
                </c:pt>
                <c:pt idx="1498">
                  <c:v>344.43410999999998</c:v>
                </c:pt>
                <c:pt idx="1499">
                  <c:v>344.46303999999998</c:v>
                </c:pt>
                <c:pt idx="1500">
                  <c:v>344.78417999999999</c:v>
                </c:pt>
                <c:pt idx="1501">
                  <c:v>344.69763</c:v>
                </c:pt>
                <c:pt idx="1502">
                  <c:v>344.50125000000003</c:v>
                </c:pt>
                <c:pt idx="1503">
                  <c:v>344.77829000000003</c:v>
                </c:pt>
                <c:pt idx="1504">
                  <c:v>344.82531999999998</c:v>
                </c:pt>
                <c:pt idx="1505">
                  <c:v>344.83325000000002</c:v>
                </c:pt>
                <c:pt idx="1506">
                  <c:v>344.90215999999998</c:v>
                </c:pt>
                <c:pt idx="1507">
                  <c:v>345.31198000000001</c:v>
                </c:pt>
                <c:pt idx="1508">
                  <c:v>345.36651999999998</c:v>
                </c:pt>
                <c:pt idx="1509">
                  <c:v>345.22302000000002</c:v>
                </c:pt>
                <c:pt idx="1510">
                  <c:v>345.44945999999999</c:v>
                </c:pt>
                <c:pt idx="1511">
                  <c:v>345.62777999999997</c:v>
                </c:pt>
                <c:pt idx="1512">
                  <c:v>345.61419999999998</c:v>
                </c:pt>
                <c:pt idx="1513">
                  <c:v>345.66849000000002</c:v>
                </c:pt>
                <c:pt idx="1514">
                  <c:v>346.00844999999998</c:v>
                </c:pt>
                <c:pt idx="1515">
                  <c:v>346.17577999999997</c:v>
                </c:pt>
                <c:pt idx="1516">
                  <c:v>346.03259000000003</c:v>
                </c:pt>
                <c:pt idx="1517">
                  <c:v>346.12011999999999</c:v>
                </c:pt>
                <c:pt idx="1518">
                  <c:v>346.3689</c:v>
                </c:pt>
                <c:pt idx="1519">
                  <c:v>346.31256000000002</c:v>
                </c:pt>
                <c:pt idx="1520">
                  <c:v>346.40460000000002</c:v>
                </c:pt>
                <c:pt idx="1521">
                  <c:v>346.68277</c:v>
                </c:pt>
                <c:pt idx="1522">
                  <c:v>346.85073999999997</c:v>
                </c:pt>
                <c:pt idx="1523">
                  <c:v>346.74871999999999</c:v>
                </c:pt>
                <c:pt idx="1524">
                  <c:v>346.75049000000001</c:v>
                </c:pt>
                <c:pt idx="1525">
                  <c:v>347.13123000000002</c:v>
                </c:pt>
                <c:pt idx="1526">
                  <c:v>347.02893</c:v>
                </c:pt>
                <c:pt idx="1527">
                  <c:v>347.10385000000002</c:v>
                </c:pt>
                <c:pt idx="1528">
                  <c:v>347.29086000000001</c:v>
                </c:pt>
                <c:pt idx="1529">
                  <c:v>347.59805</c:v>
                </c:pt>
                <c:pt idx="1530">
                  <c:v>347.53528</c:v>
                </c:pt>
                <c:pt idx="1531">
                  <c:v>347.44763</c:v>
                </c:pt>
                <c:pt idx="1532">
                  <c:v>347.83172999999999</c:v>
                </c:pt>
                <c:pt idx="1533">
                  <c:v>347.69672000000003</c:v>
                </c:pt>
                <c:pt idx="1534">
                  <c:v>347.75954999999999</c:v>
                </c:pt>
                <c:pt idx="1535">
                  <c:v>347.91079999999999</c:v>
                </c:pt>
                <c:pt idx="1536">
                  <c:v>348.30579</c:v>
                </c:pt>
                <c:pt idx="1537">
                  <c:v>348.2124</c:v>
                </c:pt>
                <c:pt idx="1538">
                  <c:v>348.07418999999999</c:v>
                </c:pt>
                <c:pt idx="1539">
                  <c:v>348.46140000000003</c:v>
                </c:pt>
                <c:pt idx="1540">
                  <c:v>348.35753999999997</c:v>
                </c:pt>
                <c:pt idx="1541">
                  <c:v>348.4649</c:v>
                </c:pt>
                <c:pt idx="1542">
                  <c:v>348.55029000000002</c:v>
                </c:pt>
                <c:pt idx="1543">
                  <c:v>348.92349000000002</c:v>
                </c:pt>
                <c:pt idx="1544">
                  <c:v>348.86572000000001</c:v>
                </c:pt>
                <c:pt idx="1545">
                  <c:v>348.73361</c:v>
                </c:pt>
                <c:pt idx="1546">
                  <c:v>349.09131000000002</c:v>
                </c:pt>
                <c:pt idx="1547">
                  <c:v>349.02044999999998</c:v>
                </c:pt>
                <c:pt idx="1548">
                  <c:v>349.10818</c:v>
                </c:pt>
                <c:pt idx="1549">
                  <c:v>349.14307000000002</c:v>
                </c:pt>
                <c:pt idx="1550">
                  <c:v>349.55005</c:v>
                </c:pt>
                <c:pt idx="1551">
                  <c:v>349.52190999999999</c:v>
                </c:pt>
                <c:pt idx="1552">
                  <c:v>349.35073999999997</c:v>
                </c:pt>
                <c:pt idx="1553">
                  <c:v>349.64251999999999</c:v>
                </c:pt>
                <c:pt idx="1554">
                  <c:v>349.66113000000001</c:v>
                </c:pt>
                <c:pt idx="1555">
                  <c:v>349.64992999999998</c:v>
                </c:pt>
                <c:pt idx="1556">
                  <c:v>349.71956999999998</c:v>
                </c:pt>
                <c:pt idx="1557">
                  <c:v>350.11104999999998</c:v>
                </c:pt>
                <c:pt idx="1558">
                  <c:v>350.18130000000002</c:v>
                </c:pt>
                <c:pt idx="1559">
                  <c:v>349.95733999999999</c:v>
                </c:pt>
                <c:pt idx="1560">
                  <c:v>350.13385</c:v>
                </c:pt>
                <c:pt idx="1561">
                  <c:v>350.25488000000001</c:v>
                </c:pt>
                <c:pt idx="1562">
                  <c:v>350.18383999999998</c:v>
                </c:pt>
                <c:pt idx="1563">
                  <c:v>350.26654000000002</c:v>
                </c:pt>
                <c:pt idx="1564">
                  <c:v>350.60732999999999</c:v>
                </c:pt>
                <c:pt idx="1565">
                  <c:v>350.64303999999998</c:v>
                </c:pt>
                <c:pt idx="1566">
                  <c:v>350.48800999999997</c:v>
                </c:pt>
                <c:pt idx="1567">
                  <c:v>350.57866999999999</c:v>
                </c:pt>
                <c:pt idx="1568">
                  <c:v>350.83886999999999</c:v>
                </c:pt>
                <c:pt idx="1569">
                  <c:v>350.6814</c:v>
                </c:pt>
                <c:pt idx="1570">
                  <c:v>350.73885999999999</c:v>
                </c:pt>
                <c:pt idx="1571">
                  <c:v>351.00036999999998</c:v>
                </c:pt>
                <c:pt idx="1572">
                  <c:v>351.16210999999998</c:v>
                </c:pt>
                <c:pt idx="1573">
                  <c:v>351.02170000000001</c:v>
                </c:pt>
                <c:pt idx="1574">
                  <c:v>351.00680999999997</c:v>
                </c:pt>
                <c:pt idx="1575">
                  <c:v>351.30072000000001</c:v>
                </c:pt>
                <c:pt idx="1576">
                  <c:v>351.11718999999999</c:v>
                </c:pt>
                <c:pt idx="1577">
                  <c:v>351.21129999999999</c:v>
                </c:pt>
                <c:pt idx="1578">
                  <c:v>351.41125</c:v>
                </c:pt>
                <c:pt idx="1579">
                  <c:v>351.64010999999999</c:v>
                </c:pt>
                <c:pt idx="1580">
                  <c:v>351.49603000000002</c:v>
                </c:pt>
                <c:pt idx="1581">
                  <c:v>351.40377999999998</c:v>
                </c:pt>
                <c:pt idx="1582">
                  <c:v>351.73876999999999</c:v>
                </c:pt>
                <c:pt idx="1583">
                  <c:v>351.56914999999998</c:v>
                </c:pt>
                <c:pt idx="1584">
                  <c:v>351.63738999999998</c:v>
                </c:pt>
                <c:pt idx="1585">
                  <c:v>351.72152999999997</c:v>
                </c:pt>
                <c:pt idx="1586">
                  <c:v>352.05399</c:v>
                </c:pt>
                <c:pt idx="1587">
                  <c:v>351.91350999999997</c:v>
                </c:pt>
                <c:pt idx="1588">
                  <c:v>351.74041999999997</c:v>
                </c:pt>
                <c:pt idx="1589">
                  <c:v>352.08587999999997</c:v>
                </c:pt>
                <c:pt idx="1590">
                  <c:v>351.91196000000002</c:v>
                </c:pt>
                <c:pt idx="1591">
                  <c:v>351.94094999999999</c:v>
                </c:pt>
                <c:pt idx="1592">
                  <c:v>351.94815</c:v>
                </c:pt>
                <c:pt idx="1593">
                  <c:v>352.28417999999999</c:v>
                </c:pt>
                <c:pt idx="1594">
                  <c:v>352.20731000000001</c:v>
                </c:pt>
                <c:pt idx="1595">
                  <c:v>351.95864999999998</c:v>
                </c:pt>
                <c:pt idx="1596">
                  <c:v>352.26778999999999</c:v>
                </c:pt>
                <c:pt idx="1597">
                  <c:v>352.14224000000002</c:v>
                </c:pt>
                <c:pt idx="1598">
                  <c:v>352.10422</c:v>
                </c:pt>
                <c:pt idx="1599">
                  <c:v>352.08184999999997</c:v>
                </c:pt>
                <c:pt idx="1600">
                  <c:v>352.45575000000002</c:v>
                </c:pt>
                <c:pt idx="1601">
                  <c:v>352.40204</c:v>
                </c:pt>
                <c:pt idx="1602">
                  <c:v>352.12124999999997</c:v>
                </c:pt>
                <c:pt idx="1603">
                  <c:v>352.30721999999997</c:v>
                </c:pt>
                <c:pt idx="1604">
                  <c:v>352.31988999999999</c:v>
                </c:pt>
                <c:pt idx="1605">
                  <c:v>352.25873000000001</c:v>
                </c:pt>
                <c:pt idx="1606">
                  <c:v>352.22649999999999</c:v>
                </c:pt>
                <c:pt idx="1607">
                  <c:v>352.31646999999998</c:v>
                </c:pt>
                <c:pt idx="1608">
                  <c:v>351.77679000000001</c:v>
                </c:pt>
                <c:pt idx="1609">
                  <c:v>351.11403999999999</c:v>
                </c:pt>
                <c:pt idx="1610">
                  <c:v>350.93362000000002</c:v>
                </c:pt>
                <c:pt idx="1611">
                  <c:v>350.78586000000001</c:v>
                </c:pt>
                <c:pt idx="1612">
                  <c:v>350.06873000000002</c:v>
                </c:pt>
                <c:pt idx="1613">
                  <c:v>349.49248999999998</c:v>
                </c:pt>
                <c:pt idx="1614">
                  <c:v>349.19198999999998</c:v>
                </c:pt>
                <c:pt idx="1615">
                  <c:v>348.66696000000002</c:v>
                </c:pt>
                <c:pt idx="1616">
                  <c:v>347.70940999999999</c:v>
                </c:pt>
                <c:pt idx="1617">
                  <c:v>346.95864999999998</c:v>
                </c:pt>
                <c:pt idx="1618">
                  <c:v>346.51317999999998</c:v>
                </c:pt>
                <c:pt idx="1619">
                  <c:v>345.81261999999998</c:v>
                </c:pt>
                <c:pt idx="1620">
                  <c:v>345.24707000000001</c:v>
                </c:pt>
                <c:pt idx="1621">
                  <c:v>345.00107000000003</c:v>
                </c:pt>
                <c:pt idx="1622">
                  <c:v>344.73471000000001</c:v>
                </c:pt>
                <c:pt idx="1623">
                  <c:v>344.20071000000002</c:v>
                </c:pt>
                <c:pt idx="1624">
                  <c:v>343.79131999999998</c:v>
                </c:pt>
                <c:pt idx="1625">
                  <c:v>343.82357999999999</c:v>
                </c:pt>
                <c:pt idx="1626">
                  <c:v>343.39960000000002</c:v>
                </c:pt>
                <c:pt idx="1627">
                  <c:v>343.15807999999998</c:v>
                </c:pt>
                <c:pt idx="1628">
                  <c:v>343.11401000000001</c:v>
                </c:pt>
                <c:pt idx="1629">
                  <c:v>343.10696000000002</c:v>
                </c:pt>
                <c:pt idx="1630">
                  <c:v>342.75860999999998</c:v>
                </c:pt>
                <c:pt idx="1631">
                  <c:v>342.49130000000002</c:v>
                </c:pt>
                <c:pt idx="1632">
                  <c:v>342.69</c:v>
                </c:pt>
                <c:pt idx="1633">
                  <c:v>342.57418999999999</c:v>
                </c:pt>
                <c:pt idx="1634">
                  <c:v>342.43033000000003</c:v>
                </c:pt>
                <c:pt idx="1635">
                  <c:v>342.29043999999999</c:v>
                </c:pt>
                <c:pt idx="1636">
                  <c:v>342.47971000000001</c:v>
                </c:pt>
                <c:pt idx="1637">
                  <c:v>342.46051</c:v>
                </c:pt>
                <c:pt idx="1638">
                  <c:v>342.16158999999999</c:v>
                </c:pt>
                <c:pt idx="1639">
                  <c:v>342.09676999999999</c:v>
                </c:pt>
                <c:pt idx="1640">
                  <c:v>342.12725999999998</c:v>
                </c:pt>
                <c:pt idx="1641">
                  <c:v>341.72617000000002</c:v>
                </c:pt>
                <c:pt idx="1642">
                  <c:v>341.40311000000003</c:v>
                </c:pt>
                <c:pt idx="1643">
                  <c:v>341.40552000000002</c:v>
                </c:pt>
                <c:pt idx="1644">
                  <c:v>341.26067999999998</c:v>
                </c:pt>
                <c:pt idx="1645">
                  <c:v>340.87079</c:v>
                </c:pt>
                <c:pt idx="1646">
                  <c:v>340.66818000000001</c:v>
                </c:pt>
                <c:pt idx="1647">
                  <c:v>340.78789999999998</c:v>
                </c:pt>
                <c:pt idx="1648">
                  <c:v>340.51816000000002</c:v>
                </c:pt>
                <c:pt idx="1649">
                  <c:v>340.43362000000002</c:v>
                </c:pt>
                <c:pt idx="1650">
                  <c:v>340.47025000000002</c:v>
                </c:pt>
                <c:pt idx="1651">
                  <c:v>340.54494999999997</c:v>
                </c:pt>
                <c:pt idx="1652">
                  <c:v>340.29696999999999</c:v>
                </c:pt>
                <c:pt idx="1653">
                  <c:v>340.14614999999998</c:v>
                </c:pt>
                <c:pt idx="1654">
                  <c:v>340.42162999999999</c:v>
                </c:pt>
                <c:pt idx="1655">
                  <c:v>340.17484000000002</c:v>
                </c:pt>
                <c:pt idx="1656">
                  <c:v>340.17444</c:v>
                </c:pt>
                <c:pt idx="1657">
                  <c:v>340.22354000000001</c:v>
                </c:pt>
                <c:pt idx="1658">
                  <c:v>340.40973000000002</c:v>
                </c:pt>
                <c:pt idx="1659">
                  <c:v>340.23932000000002</c:v>
                </c:pt>
                <c:pt idx="1660">
                  <c:v>340.07251000000002</c:v>
                </c:pt>
                <c:pt idx="1661">
                  <c:v>340.40102999999999</c:v>
                </c:pt>
                <c:pt idx="1662">
                  <c:v>340.21334999999999</c:v>
                </c:pt>
                <c:pt idx="1663">
                  <c:v>340.21364999999997</c:v>
                </c:pt>
                <c:pt idx="1664">
                  <c:v>340.13062000000002</c:v>
                </c:pt>
                <c:pt idx="1665">
                  <c:v>340.40591000000001</c:v>
                </c:pt>
                <c:pt idx="1666">
                  <c:v>340.28262000000001</c:v>
                </c:pt>
                <c:pt idx="1667">
                  <c:v>340.05459999999999</c:v>
                </c:pt>
                <c:pt idx="1668">
                  <c:v>340.36822999999998</c:v>
                </c:pt>
                <c:pt idx="1669">
                  <c:v>340.25195000000002</c:v>
                </c:pt>
                <c:pt idx="1670">
                  <c:v>340.33334000000002</c:v>
                </c:pt>
                <c:pt idx="1671">
                  <c:v>340.36502000000002</c:v>
                </c:pt>
                <c:pt idx="1672">
                  <c:v>340.74322999999998</c:v>
                </c:pt>
                <c:pt idx="1673">
                  <c:v>340.68542000000002</c:v>
                </c:pt>
                <c:pt idx="1674">
                  <c:v>340.52501999999998</c:v>
                </c:pt>
                <c:pt idx="1675">
                  <c:v>340.82553000000001</c:v>
                </c:pt>
                <c:pt idx="1676">
                  <c:v>340.86928999999998</c:v>
                </c:pt>
                <c:pt idx="1677">
                  <c:v>340.87835999999999</c:v>
                </c:pt>
                <c:pt idx="1678">
                  <c:v>340.87002999999999</c:v>
                </c:pt>
                <c:pt idx="1679">
                  <c:v>341.14843999999999</c:v>
                </c:pt>
                <c:pt idx="1680">
                  <c:v>341.14467999999999</c:v>
                </c:pt>
                <c:pt idx="1681">
                  <c:v>340.91741999999999</c:v>
                </c:pt>
                <c:pt idx="1682">
                  <c:v>341.09982000000002</c:v>
                </c:pt>
                <c:pt idx="1683">
                  <c:v>341.18038999999999</c:v>
                </c:pt>
                <c:pt idx="1684">
                  <c:v>341.17568999999997</c:v>
                </c:pt>
                <c:pt idx="1685">
                  <c:v>341.23385999999999</c:v>
                </c:pt>
                <c:pt idx="1686">
                  <c:v>341.62524000000002</c:v>
                </c:pt>
                <c:pt idx="1687">
                  <c:v>341.75121999999999</c:v>
                </c:pt>
                <c:pt idx="1688">
                  <c:v>341.57992999999999</c:v>
                </c:pt>
                <c:pt idx="1689">
                  <c:v>341.72269</c:v>
                </c:pt>
                <c:pt idx="1690">
                  <c:v>341.96066000000002</c:v>
                </c:pt>
                <c:pt idx="1691">
                  <c:v>341.87743999999998</c:v>
                </c:pt>
                <c:pt idx="1692">
                  <c:v>341.79874000000001</c:v>
                </c:pt>
                <c:pt idx="1693">
                  <c:v>341.91663</c:v>
                </c:pt>
                <c:pt idx="1694">
                  <c:v>341.96093999999999</c:v>
                </c:pt>
                <c:pt idx="1695">
                  <c:v>341.77611999999999</c:v>
                </c:pt>
                <c:pt idx="1696">
                  <c:v>341.79998999999998</c:v>
                </c:pt>
                <c:pt idx="1697">
                  <c:v>342.07891999999998</c:v>
                </c:pt>
                <c:pt idx="1698">
                  <c:v>341.96377999999999</c:v>
                </c:pt>
                <c:pt idx="1699">
                  <c:v>342.05185</c:v>
                </c:pt>
                <c:pt idx="1700">
                  <c:v>342.27307000000002</c:v>
                </c:pt>
                <c:pt idx="1701">
                  <c:v>342.54662999999999</c:v>
                </c:pt>
                <c:pt idx="1702">
                  <c:v>342.44335999999998</c:v>
                </c:pt>
                <c:pt idx="1703">
                  <c:v>342.45172000000002</c:v>
                </c:pt>
                <c:pt idx="1704">
                  <c:v>342.87826999999999</c:v>
                </c:pt>
                <c:pt idx="1705">
                  <c:v>342.76772999999997</c:v>
                </c:pt>
                <c:pt idx="1706">
                  <c:v>342.90798999999998</c:v>
                </c:pt>
                <c:pt idx="1707">
                  <c:v>343.10345000000001</c:v>
                </c:pt>
                <c:pt idx="1708">
                  <c:v>343.48969</c:v>
                </c:pt>
                <c:pt idx="1709">
                  <c:v>343.46942000000001</c:v>
                </c:pt>
                <c:pt idx="1710">
                  <c:v>343.39096000000001</c:v>
                </c:pt>
                <c:pt idx="1711">
                  <c:v>343.84381000000002</c:v>
                </c:pt>
                <c:pt idx="1712">
                  <c:v>343.78557999999998</c:v>
                </c:pt>
                <c:pt idx="1713">
                  <c:v>343.96093999999999</c:v>
                </c:pt>
                <c:pt idx="1714">
                  <c:v>344.12527</c:v>
                </c:pt>
                <c:pt idx="1715">
                  <c:v>344.47640999999999</c:v>
                </c:pt>
                <c:pt idx="1716">
                  <c:v>344.43121000000002</c:v>
                </c:pt>
                <c:pt idx="1717">
                  <c:v>344.26916999999997</c:v>
                </c:pt>
                <c:pt idx="1718">
                  <c:v>344.64458999999999</c:v>
                </c:pt>
                <c:pt idx="1719">
                  <c:v>344.48529000000002</c:v>
                </c:pt>
                <c:pt idx="1720">
                  <c:v>344.24630999999999</c:v>
                </c:pt>
                <c:pt idx="1721">
                  <c:v>344.08620999999999</c:v>
                </c:pt>
                <c:pt idx="1722">
                  <c:v>344.34866</c:v>
                </c:pt>
                <c:pt idx="1723">
                  <c:v>344.21219000000002</c:v>
                </c:pt>
                <c:pt idx="1724">
                  <c:v>343.88184000000001</c:v>
                </c:pt>
                <c:pt idx="1725">
                  <c:v>344.10336000000001</c:v>
                </c:pt>
                <c:pt idx="1726">
                  <c:v>343.97942999999998</c:v>
                </c:pt>
                <c:pt idx="1727">
                  <c:v>343.91845999999998</c:v>
                </c:pt>
                <c:pt idx="1728">
                  <c:v>343.96920999999998</c:v>
                </c:pt>
                <c:pt idx="1729">
                  <c:v>344.37347</c:v>
                </c:pt>
                <c:pt idx="1730">
                  <c:v>344.32990000000001</c:v>
                </c:pt>
                <c:pt idx="1731">
                  <c:v>344.08075000000002</c:v>
                </c:pt>
                <c:pt idx="1732">
                  <c:v>344.22899999999998</c:v>
                </c:pt>
                <c:pt idx="1733">
                  <c:v>344.1857</c:v>
                </c:pt>
                <c:pt idx="1734">
                  <c:v>343.92232999999999</c:v>
                </c:pt>
                <c:pt idx="1735">
                  <c:v>343.69344999999998</c:v>
                </c:pt>
                <c:pt idx="1736">
                  <c:v>343.77524</c:v>
                </c:pt>
                <c:pt idx="1737">
                  <c:v>343.55959999999999</c:v>
                </c:pt>
                <c:pt idx="1738">
                  <c:v>343.18594000000002</c:v>
                </c:pt>
                <c:pt idx="1739">
                  <c:v>343.14233000000002</c:v>
                </c:pt>
                <c:pt idx="1740">
                  <c:v>343.16302000000002</c:v>
                </c:pt>
                <c:pt idx="1741">
                  <c:v>342.8938</c:v>
                </c:pt>
                <c:pt idx="1742">
                  <c:v>342.80612000000002</c:v>
                </c:pt>
                <c:pt idx="1743">
                  <c:v>342.92525999999998</c:v>
                </c:pt>
                <c:pt idx="1744">
                  <c:v>342.97933999999998</c:v>
                </c:pt>
                <c:pt idx="1745">
                  <c:v>342.73093</c:v>
                </c:pt>
                <c:pt idx="1746">
                  <c:v>342.62689</c:v>
                </c:pt>
                <c:pt idx="1747">
                  <c:v>342.86081000000001</c:v>
                </c:pt>
                <c:pt idx="1748">
                  <c:v>342.63718</c:v>
                </c:pt>
                <c:pt idx="1749">
                  <c:v>342.63483000000002</c:v>
                </c:pt>
                <c:pt idx="1750">
                  <c:v>342.74117999999999</c:v>
                </c:pt>
                <c:pt idx="1751">
                  <c:v>343.00421</c:v>
                </c:pt>
                <c:pt idx="1752">
                  <c:v>342.80054000000001</c:v>
                </c:pt>
                <c:pt idx="1753">
                  <c:v>342.68158</c:v>
                </c:pt>
                <c:pt idx="1754">
                  <c:v>343.02456999999998</c:v>
                </c:pt>
                <c:pt idx="1755">
                  <c:v>342.90102999999999</c:v>
                </c:pt>
                <c:pt idx="1756">
                  <c:v>342.97214000000002</c:v>
                </c:pt>
                <c:pt idx="1757">
                  <c:v>343.08465999999999</c:v>
                </c:pt>
                <c:pt idx="1758">
                  <c:v>343.39841000000001</c:v>
                </c:pt>
                <c:pt idx="1759">
                  <c:v>343.32391000000001</c:v>
                </c:pt>
                <c:pt idx="1760">
                  <c:v>343.21102999999999</c:v>
                </c:pt>
                <c:pt idx="1761">
                  <c:v>343.65706999999998</c:v>
                </c:pt>
                <c:pt idx="1762">
                  <c:v>343.57092</c:v>
                </c:pt>
                <c:pt idx="1763">
                  <c:v>343.63431000000003</c:v>
                </c:pt>
                <c:pt idx="1764">
                  <c:v>343.73361</c:v>
                </c:pt>
                <c:pt idx="1765">
                  <c:v>344.17844000000002</c:v>
                </c:pt>
                <c:pt idx="1766">
                  <c:v>344.17371000000003</c:v>
                </c:pt>
                <c:pt idx="1767">
                  <c:v>344.03417999999999</c:v>
                </c:pt>
                <c:pt idx="1768">
                  <c:v>344.41955999999999</c:v>
                </c:pt>
                <c:pt idx="1769">
                  <c:v>344.38693000000001</c:v>
                </c:pt>
                <c:pt idx="1770">
                  <c:v>344.48541</c:v>
                </c:pt>
                <c:pt idx="1771">
                  <c:v>344.54431</c:v>
                </c:pt>
                <c:pt idx="1772">
                  <c:v>344.99054000000001</c:v>
                </c:pt>
                <c:pt idx="1773">
                  <c:v>345.05511000000001</c:v>
                </c:pt>
                <c:pt idx="1774">
                  <c:v>344.90820000000002</c:v>
                </c:pt>
                <c:pt idx="1775">
                  <c:v>345.19144</c:v>
                </c:pt>
                <c:pt idx="1776">
                  <c:v>345.30435</c:v>
                </c:pt>
                <c:pt idx="1777">
                  <c:v>345.3295</c:v>
                </c:pt>
                <c:pt idx="1778">
                  <c:v>345.37783999999999</c:v>
                </c:pt>
                <c:pt idx="1779">
                  <c:v>345.72305</c:v>
                </c:pt>
                <c:pt idx="1780">
                  <c:v>345.55538999999999</c:v>
                </c:pt>
                <c:pt idx="1781">
                  <c:v>345.31015000000002</c:v>
                </c:pt>
                <c:pt idx="1782">
                  <c:v>345.43313999999998</c:v>
                </c:pt>
                <c:pt idx="1783">
                  <c:v>345.58544999999998</c:v>
                </c:pt>
                <c:pt idx="1784">
                  <c:v>345.56966999999997</c:v>
                </c:pt>
                <c:pt idx="1785">
                  <c:v>345.54602</c:v>
                </c:pt>
                <c:pt idx="1786">
                  <c:v>345.89859000000001</c:v>
                </c:pt>
                <c:pt idx="1787">
                  <c:v>346.04998999999998</c:v>
                </c:pt>
                <c:pt idx="1788">
                  <c:v>345.90280000000001</c:v>
                </c:pt>
                <c:pt idx="1789">
                  <c:v>345.98773</c:v>
                </c:pt>
                <c:pt idx="1790">
                  <c:v>346.21201000000002</c:v>
                </c:pt>
                <c:pt idx="1791">
                  <c:v>346.11075</c:v>
                </c:pt>
                <c:pt idx="1792">
                  <c:v>346.12076000000002</c:v>
                </c:pt>
                <c:pt idx="1793">
                  <c:v>346.36156999999997</c:v>
                </c:pt>
                <c:pt idx="1794">
                  <c:v>346.45276000000001</c:v>
                </c:pt>
                <c:pt idx="1795">
                  <c:v>346.27974999999998</c:v>
                </c:pt>
                <c:pt idx="1796">
                  <c:v>346.27965999999998</c:v>
                </c:pt>
                <c:pt idx="1797">
                  <c:v>346.60001</c:v>
                </c:pt>
                <c:pt idx="1798">
                  <c:v>346.50864000000001</c:v>
                </c:pt>
                <c:pt idx="1799">
                  <c:v>346.61401000000001</c:v>
                </c:pt>
                <c:pt idx="1800">
                  <c:v>346.80756000000002</c:v>
                </c:pt>
                <c:pt idx="1801">
                  <c:v>347.00763000000001</c:v>
                </c:pt>
                <c:pt idx="1802">
                  <c:v>346.91635000000002</c:v>
                </c:pt>
                <c:pt idx="1803">
                  <c:v>346.89440999999999</c:v>
                </c:pt>
                <c:pt idx="1804">
                  <c:v>347.28032999999999</c:v>
                </c:pt>
                <c:pt idx="1805">
                  <c:v>347.14783</c:v>
                </c:pt>
                <c:pt idx="1806">
                  <c:v>347.24301000000003</c:v>
                </c:pt>
                <c:pt idx="1807">
                  <c:v>347.39764000000002</c:v>
                </c:pt>
                <c:pt idx="1808">
                  <c:v>347.73566</c:v>
                </c:pt>
                <c:pt idx="1809">
                  <c:v>347.66144000000003</c:v>
                </c:pt>
                <c:pt idx="1810">
                  <c:v>347.58524</c:v>
                </c:pt>
                <c:pt idx="1811">
                  <c:v>348.01260000000002</c:v>
                </c:pt>
                <c:pt idx="1812">
                  <c:v>347.90832999999998</c:v>
                </c:pt>
                <c:pt idx="1813">
                  <c:v>348.02163999999999</c:v>
                </c:pt>
                <c:pt idx="1814">
                  <c:v>348.09514999999999</c:v>
                </c:pt>
                <c:pt idx="1815">
                  <c:v>348.45952999999997</c:v>
                </c:pt>
                <c:pt idx="1816">
                  <c:v>347.95517000000001</c:v>
                </c:pt>
                <c:pt idx="1817">
                  <c:v>347.53841999999997</c:v>
                </c:pt>
                <c:pt idx="1818">
                  <c:v>347.76015999999998</c:v>
                </c:pt>
                <c:pt idx="1819">
                  <c:v>347.45245</c:v>
                </c:pt>
                <c:pt idx="1820">
                  <c:v>347.29926</c:v>
                </c:pt>
                <c:pt idx="1821">
                  <c:v>347.19655999999998</c:v>
                </c:pt>
                <c:pt idx="1822">
                  <c:v>347.46841000000001</c:v>
                </c:pt>
                <c:pt idx="1823">
                  <c:v>347.33289000000002</c:v>
                </c:pt>
                <c:pt idx="1824">
                  <c:v>347.08611999999999</c:v>
                </c:pt>
                <c:pt idx="1825">
                  <c:v>347.27596999999997</c:v>
                </c:pt>
                <c:pt idx="1826">
                  <c:v>347.17624000000001</c:v>
                </c:pt>
                <c:pt idx="1827">
                  <c:v>346.95913999999999</c:v>
                </c:pt>
                <c:pt idx="1828">
                  <c:v>346.72858000000002</c:v>
                </c:pt>
                <c:pt idx="1829">
                  <c:v>346.87756000000002</c:v>
                </c:pt>
                <c:pt idx="1830">
                  <c:v>346.77341000000001</c:v>
                </c:pt>
                <c:pt idx="1831">
                  <c:v>346.39346</c:v>
                </c:pt>
                <c:pt idx="1832">
                  <c:v>346.43677000000002</c:v>
                </c:pt>
                <c:pt idx="1833">
                  <c:v>346.35721000000001</c:v>
                </c:pt>
                <c:pt idx="1834">
                  <c:v>346.23590000000002</c:v>
                </c:pt>
                <c:pt idx="1835">
                  <c:v>346.13019000000003</c:v>
                </c:pt>
                <c:pt idx="1836">
                  <c:v>346.34665000000001</c:v>
                </c:pt>
                <c:pt idx="1837">
                  <c:v>346.31319999999999</c:v>
                </c:pt>
                <c:pt idx="1838">
                  <c:v>345.98914000000002</c:v>
                </c:pt>
                <c:pt idx="1839">
                  <c:v>345.98052999999999</c:v>
                </c:pt>
                <c:pt idx="1840">
                  <c:v>346.05426</c:v>
                </c:pt>
                <c:pt idx="1841">
                  <c:v>345.84933000000001</c:v>
                </c:pt>
                <c:pt idx="1842">
                  <c:v>345.75867</c:v>
                </c:pt>
                <c:pt idx="1843">
                  <c:v>345.79683999999997</c:v>
                </c:pt>
                <c:pt idx="1844">
                  <c:v>345.45400999999998</c:v>
                </c:pt>
                <c:pt idx="1845">
                  <c:v>345.03521999999998</c:v>
                </c:pt>
                <c:pt idx="1846">
                  <c:v>344.85086000000001</c:v>
                </c:pt>
                <c:pt idx="1847">
                  <c:v>344.96582000000001</c:v>
                </c:pt>
                <c:pt idx="1848">
                  <c:v>344.67003999999997</c:v>
                </c:pt>
                <c:pt idx="1849">
                  <c:v>344.53982999999999</c:v>
                </c:pt>
                <c:pt idx="1850">
                  <c:v>344.52294999999998</c:v>
                </c:pt>
                <c:pt idx="1851">
                  <c:v>344.51751999999999</c:v>
                </c:pt>
                <c:pt idx="1852">
                  <c:v>344.15114999999997</c:v>
                </c:pt>
                <c:pt idx="1853">
                  <c:v>343.88672000000003</c:v>
                </c:pt>
                <c:pt idx="1854">
                  <c:v>344.01913000000002</c:v>
                </c:pt>
                <c:pt idx="1855">
                  <c:v>343.62700999999998</c:v>
                </c:pt>
                <c:pt idx="1856">
                  <c:v>343.54629999999997</c:v>
                </c:pt>
                <c:pt idx="1857">
                  <c:v>343.50659000000002</c:v>
                </c:pt>
                <c:pt idx="1858">
                  <c:v>343.69788</c:v>
                </c:pt>
                <c:pt idx="1859">
                  <c:v>343.48593</c:v>
                </c:pt>
                <c:pt idx="1860">
                  <c:v>343.23379999999997</c:v>
                </c:pt>
                <c:pt idx="1861">
                  <c:v>343.50589000000002</c:v>
                </c:pt>
                <c:pt idx="1862">
                  <c:v>343.29419000000001</c:v>
                </c:pt>
                <c:pt idx="1863">
                  <c:v>343.31484999999998</c:v>
                </c:pt>
                <c:pt idx="1864">
                  <c:v>343.36709999999999</c:v>
                </c:pt>
                <c:pt idx="1865">
                  <c:v>343.59917999999999</c:v>
                </c:pt>
                <c:pt idx="1866">
                  <c:v>343.47793999999999</c:v>
                </c:pt>
                <c:pt idx="1867">
                  <c:v>343.25252999999998</c:v>
                </c:pt>
                <c:pt idx="1868">
                  <c:v>343.54500999999999</c:v>
                </c:pt>
                <c:pt idx="1869">
                  <c:v>343.32317999999998</c:v>
                </c:pt>
                <c:pt idx="1870">
                  <c:v>343.25107000000003</c:v>
                </c:pt>
                <c:pt idx="1871">
                  <c:v>343.20537999999999</c:v>
                </c:pt>
                <c:pt idx="1872">
                  <c:v>343.46170000000001</c:v>
                </c:pt>
                <c:pt idx="1873">
                  <c:v>343.33350000000002</c:v>
                </c:pt>
                <c:pt idx="1874">
                  <c:v>343.03908999999999</c:v>
                </c:pt>
                <c:pt idx="1875">
                  <c:v>343.24984999999998</c:v>
                </c:pt>
                <c:pt idx="1876">
                  <c:v>343.11392000000001</c:v>
                </c:pt>
                <c:pt idx="1877">
                  <c:v>343.05124000000001</c:v>
                </c:pt>
                <c:pt idx="1878">
                  <c:v>343.09667999999999</c:v>
                </c:pt>
                <c:pt idx="1879">
                  <c:v>343.49274000000003</c:v>
                </c:pt>
                <c:pt idx="1880">
                  <c:v>343.48534999999998</c:v>
                </c:pt>
                <c:pt idx="1881">
                  <c:v>343.28692999999998</c:v>
                </c:pt>
                <c:pt idx="1882">
                  <c:v>343.49506000000002</c:v>
                </c:pt>
                <c:pt idx="1883">
                  <c:v>343.61757999999998</c:v>
                </c:pt>
                <c:pt idx="1884">
                  <c:v>343.58362</c:v>
                </c:pt>
                <c:pt idx="1885">
                  <c:v>343.66741999999999</c:v>
                </c:pt>
                <c:pt idx="1886">
                  <c:v>344.05376999999999</c:v>
                </c:pt>
                <c:pt idx="1887">
                  <c:v>344.12835999999999</c:v>
                </c:pt>
                <c:pt idx="1888">
                  <c:v>343.98486000000003</c:v>
                </c:pt>
                <c:pt idx="1889">
                  <c:v>344.12482</c:v>
                </c:pt>
                <c:pt idx="1890">
                  <c:v>344.34206999999998</c:v>
                </c:pt>
                <c:pt idx="1891">
                  <c:v>344.27692000000002</c:v>
                </c:pt>
                <c:pt idx="1892">
                  <c:v>344.36709999999999</c:v>
                </c:pt>
                <c:pt idx="1893">
                  <c:v>344.65759000000003</c:v>
                </c:pt>
                <c:pt idx="1894">
                  <c:v>344.85550000000001</c:v>
                </c:pt>
                <c:pt idx="1895">
                  <c:v>344.76769999999999</c:v>
                </c:pt>
                <c:pt idx="1896">
                  <c:v>344.81445000000002</c:v>
                </c:pt>
                <c:pt idx="1897">
                  <c:v>345.17041</c:v>
                </c:pt>
                <c:pt idx="1898">
                  <c:v>345.08301</c:v>
                </c:pt>
                <c:pt idx="1899">
                  <c:v>345.19223</c:v>
                </c:pt>
                <c:pt idx="1900">
                  <c:v>345.43619000000001</c:v>
                </c:pt>
                <c:pt idx="1901">
                  <c:v>345.79333000000003</c:v>
                </c:pt>
                <c:pt idx="1902">
                  <c:v>345.67865</c:v>
                </c:pt>
                <c:pt idx="1903">
                  <c:v>345.62457000000001</c:v>
                </c:pt>
                <c:pt idx="1904">
                  <c:v>346.04937999999999</c:v>
                </c:pt>
                <c:pt idx="1905">
                  <c:v>345.98248000000001</c:v>
                </c:pt>
                <c:pt idx="1906">
                  <c:v>346.11196999999999</c:v>
                </c:pt>
                <c:pt idx="1907">
                  <c:v>346.26526000000001</c:v>
                </c:pt>
                <c:pt idx="1908">
                  <c:v>346.60278</c:v>
                </c:pt>
                <c:pt idx="1909">
                  <c:v>346.57558999999998</c:v>
                </c:pt>
                <c:pt idx="1910">
                  <c:v>346.48867999999999</c:v>
                </c:pt>
                <c:pt idx="1911">
                  <c:v>346.94958000000003</c:v>
                </c:pt>
                <c:pt idx="1912">
                  <c:v>346.86617999999999</c:v>
                </c:pt>
                <c:pt idx="1913">
                  <c:v>346.94524999999999</c:v>
                </c:pt>
                <c:pt idx="1914">
                  <c:v>347.04755</c:v>
                </c:pt>
                <c:pt idx="1915">
                  <c:v>347.48626999999999</c:v>
                </c:pt>
                <c:pt idx="1916">
                  <c:v>347.49185</c:v>
                </c:pt>
                <c:pt idx="1917">
                  <c:v>347.36556999999999</c:v>
                </c:pt>
                <c:pt idx="1918">
                  <c:v>347.75427000000002</c:v>
                </c:pt>
                <c:pt idx="1919">
                  <c:v>347.70764000000003</c:v>
                </c:pt>
                <c:pt idx="1920">
                  <c:v>347.80691999999999</c:v>
                </c:pt>
                <c:pt idx="1921">
                  <c:v>347.87374999999997</c:v>
                </c:pt>
                <c:pt idx="1922">
                  <c:v>348.32220000000001</c:v>
                </c:pt>
                <c:pt idx="1923">
                  <c:v>348.36414000000002</c:v>
                </c:pt>
                <c:pt idx="1924">
                  <c:v>348.18423000000001</c:v>
                </c:pt>
                <c:pt idx="1925">
                  <c:v>348.46429000000001</c:v>
                </c:pt>
                <c:pt idx="1926">
                  <c:v>348.55597</c:v>
                </c:pt>
                <c:pt idx="1927">
                  <c:v>348.58157</c:v>
                </c:pt>
                <c:pt idx="1928">
                  <c:v>348.61935</c:v>
                </c:pt>
                <c:pt idx="1929">
                  <c:v>349.04541</c:v>
                </c:pt>
                <c:pt idx="1930">
                  <c:v>349.08533</c:v>
                </c:pt>
                <c:pt idx="1931">
                  <c:v>348.94312000000002</c:v>
                </c:pt>
                <c:pt idx="1932">
                  <c:v>349.14929000000001</c:v>
                </c:pt>
                <c:pt idx="1933">
                  <c:v>349.34514999999999</c:v>
                </c:pt>
                <c:pt idx="1934">
                  <c:v>349.36801000000003</c:v>
                </c:pt>
                <c:pt idx="1935">
                  <c:v>349.36883999999998</c:v>
                </c:pt>
                <c:pt idx="1936">
                  <c:v>349.73041000000001</c:v>
                </c:pt>
                <c:pt idx="1937">
                  <c:v>349.89566000000002</c:v>
                </c:pt>
                <c:pt idx="1938">
                  <c:v>349.75711000000001</c:v>
                </c:pt>
                <c:pt idx="1939">
                  <c:v>349.86646000000002</c:v>
                </c:pt>
                <c:pt idx="1940">
                  <c:v>350.11309999999997</c:v>
                </c:pt>
                <c:pt idx="1941">
                  <c:v>350.04480000000001</c:v>
                </c:pt>
                <c:pt idx="1942">
                  <c:v>350.11867999999998</c:v>
                </c:pt>
                <c:pt idx="1943">
                  <c:v>350.43774000000002</c:v>
                </c:pt>
                <c:pt idx="1944">
                  <c:v>350.57974000000002</c:v>
                </c:pt>
                <c:pt idx="1945">
                  <c:v>350.43597</c:v>
                </c:pt>
                <c:pt idx="1946">
                  <c:v>350.45056</c:v>
                </c:pt>
                <c:pt idx="1947">
                  <c:v>350.78131000000002</c:v>
                </c:pt>
                <c:pt idx="1948">
                  <c:v>350.68839000000003</c:v>
                </c:pt>
                <c:pt idx="1949">
                  <c:v>350.79135000000002</c:v>
                </c:pt>
                <c:pt idx="1950">
                  <c:v>350.98928999999998</c:v>
                </c:pt>
                <c:pt idx="1951">
                  <c:v>351.16501</c:v>
                </c:pt>
                <c:pt idx="1952">
                  <c:v>351.06029999999998</c:v>
                </c:pt>
                <c:pt idx="1953">
                  <c:v>351.03616</c:v>
                </c:pt>
                <c:pt idx="1954">
                  <c:v>351.41064</c:v>
                </c:pt>
                <c:pt idx="1955">
                  <c:v>351.24945000000002</c:v>
                </c:pt>
                <c:pt idx="1956">
                  <c:v>351.32738999999998</c:v>
                </c:pt>
                <c:pt idx="1957">
                  <c:v>351.48462000000001</c:v>
                </c:pt>
                <c:pt idx="1958">
                  <c:v>351.79117000000002</c:v>
                </c:pt>
                <c:pt idx="1959">
                  <c:v>351.69655999999998</c:v>
                </c:pt>
                <c:pt idx="1960">
                  <c:v>351.59197999999998</c:v>
                </c:pt>
                <c:pt idx="1961">
                  <c:v>351.98302999999999</c:v>
                </c:pt>
                <c:pt idx="1962">
                  <c:v>351.85095000000001</c:v>
                </c:pt>
                <c:pt idx="1963">
                  <c:v>351.92099000000002</c:v>
                </c:pt>
                <c:pt idx="1964">
                  <c:v>351.94738999999998</c:v>
                </c:pt>
                <c:pt idx="1965">
                  <c:v>352.33377000000002</c:v>
                </c:pt>
                <c:pt idx="1966">
                  <c:v>352.26785000000001</c:v>
                </c:pt>
                <c:pt idx="1967">
                  <c:v>352.01513999999997</c:v>
                </c:pt>
                <c:pt idx="1968">
                  <c:v>351.85361</c:v>
                </c:pt>
                <c:pt idx="1969">
                  <c:v>351.50076000000001</c:v>
                </c:pt>
                <c:pt idx="1970">
                  <c:v>351.18878000000001</c:v>
                </c:pt>
                <c:pt idx="1971">
                  <c:v>350.84679999999997</c:v>
                </c:pt>
                <c:pt idx="1972">
                  <c:v>350.88281000000001</c:v>
                </c:pt>
                <c:pt idx="1973">
                  <c:v>350.50851</c:v>
                </c:pt>
                <c:pt idx="1974">
                  <c:v>350.02602999999999</c:v>
                </c:pt>
                <c:pt idx="1975">
                  <c:v>349.60361</c:v>
                </c:pt>
                <c:pt idx="1976">
                  <c:v>349.03662000000003</c:v>
                </c:pt>
                <c:pt idx="1977">
                  <c:v>348.43097</c:v>
                </c:pt>
                <c:pt idx="1978">
                  <c:v>347.88312000000002</c:v>
                </c:pt>
                <c:pt idx="1979">
                  <c:v>347.65442000000002</c:v>
                </c:pt>
                <c:pt idx="1980">
                  <c:v>347.19461000000001</c:v>
                </c:pt>
                <c:pt idx="1981">
                  <c:v>346.60172</c:v>
                </c:pt>
                <c:pt idx="1982">
                  <c:v>346.49480999999997</c:v>
                </c:pt>
                <c:pt idx="1983">
                  <c:v>346.29178000000002</c:v>
                </c:pt>
                <c:pt idx="1984">
                  <c:v>346.01080000000002</c:v>
                </c:pt>
                <c:pt idx="1985">
                  <c:v>345.82181000000003</c:v>
                </c:pt>
                <c:pt idx="1986">
                  <c:v>345.96899000000002</c:v>
                </c:pt>
                <c:pt idx="1987">
                  <c:v>345.89596999999998</c:v>
                </c:pt>
                <c:pt idx="1988">
                  <c:v>345.55300999999997</c:v>
                </c:pt>
                <c:pt idx="1989">
                  <c:v>345.53516000000002</c:v>
                </c:pt>
                <c:pt idx="1990">
                  <c:v>345.63799999999998</c:v>
                </c:pt>
                <c:pt idx="1991">
                  <c:v>345.48599000000002</c:v>
                </c:pt>
                <c:pt idx="1992">
                  <c:v>345.46829000000002</c:v>
                </c:pt>
                <c:pt idx="1993">
                  <c:v>345.69632000000001</c:v>
                </c:pt>
                <c:pt idx="1994">
                  <c:v>345.75479000000001</c:v>
                </c:pt>
                <c:pt idx="1995">
                  <c:v>345.57384999999999</c:v>
                </c:pt>
                <c:pt idx="1996">
                  <c:v>345.55673000000002</c:v>
                </c:pt>
                <c:pt idx="1997">
                  <c:v>345.80428999999998</c:v>
                </c:pt>
                <c:pt idx="1998">
                  <c:v>345.63592999999997</c:v>
                </c:pt>
                <c:pt idx="1999">
                  <c:v>345.66683999999998</c:v>
                </c:pt>
                <c:pt idx="2000">
                  <c:v>345.80545000000001</c:v>
                </c:pt>
                <c:pt idx="2001">
                  <c:v>345.99963000000002</c:v>
                </c:pt>
                <c:pt idx="2002">
                  <c:v>345.82132000000001</c:v>
                </c:pt>
                <c:pt idx="2003">
                  <c:v>345.73455999999999</c:v>
                </c:pt>
                <c:pt idx="2004">
                  <c:v>346.09091000000001</c:v>
                </c:pt>
                <c:pt idx="2005">
                  <c:v>345.87813999999997</c:v>
                </c:pt>
                <c:pt idx="2006">
                  <c:v>345.93065999999999</c:v>
                </c:pt>
                <c:pt idx="2007">
                  <c:v>345.93256000000002</c:v>
                </c:pt>
                <c:pt idx="2008">
                  <c:v>346.16653000000002</c:v>
                </c:pt>
                <c:pt idx="2009">
                  <c:v>346.00380999999999</c:v>
                </c:pt>
                <c:pt idx="2010">
                  <c:v>345.81151999999997</c:v>
                </c:pt>
                <c:pt idx="2011">
                  <c:v>346.14578</c:v>
                </c:pt>
                <c:pt idx="2012">
                  <c:v>346.00585999999998</c:v>
                </c:pt>
                <c:pt idx="2013">
                  <c:v>346.10361</c:v>
                </c:pt>
                <c:pt idx="2014">
                  <c:v>346.21017000000001</c:v>
                </c:pt>
                <c:pt idx="2015">
                  <c:v>346.53188999999998</c:v>
                </c:pt>
                <c:pt idx="2016">
                  <c:v>346.4769</c:v>
                </c:pt>
                <c:pt idx="2017">
                  <c:v>346.27978999999999</c:v>
                </c:pt>
                <c:pt idx="2018">
                  <c:v>346.67471</c:v>
                </c:pt>
                <c:pt idx="2019">
                  <c:v>346.57053000000002</c:v>
                </c:pt>
                <c:pt idx="2020">
                  <c:v>346.60739000000001</c:v>
                </c:pt>
                <c:pt idx="2021">
                  <c:v>346.66626000000002</c:v>
                </c:pt>
                <c:pt idx="2022">
                  <c:v>347.08600000000001</c:v>
                </c:pt>
                <c:pt idx="2023">
                  <c:v>347.09998000000002</c:v>
                </c:pt>
                <c:pt idx="2024">
                  <c:v>346.90825999999998</c:v>
                </c:pt>
                <c:pt idx="2025">
                  <c:v>347.18002000000001</c:v>
                </c:pt>
                <c:pt idx="2026">
                  <c:v>346.94974000000002</c:v>
                </c:pt>
                <c:pt idx="2027">
                  <c:v>346.65096999999997</c:v>
                </c:pt>
                <c:pt idx="2028">
                  <c:v>346.47662000000003</c:v>
                </c:pt>
                <c:pt idx="2029">
                  <c:v>346.69857999999999</c:v>
                </c:pt>
                <c:pt idx="2030">
                  <c:v>346.56723</c:v>
                </c:pt>
                <c:pt idx="2031">
                  <c:v>346.29680999999999</c:v>
                </c:pt>
                <c:pt idx="2032">
                  <c:v>346.46044999999998</c:v>
                </c:pt>
                <c:pt idx="2033">
                  <c:v>346.53476000000001</c:v>
                </c:pt>
                <c:pt idx="2034">
                  <c:v>346.47075999999998</c:v>
                </c:pt>
                <c:pt idx="2035">
                  <c:v>346.50738999999999</c:v>
                </c:pt>
                <c:pt idx="2036">
                  <c:v>346.84960999999998</c:v>
                </c:pt>
                <c:pt idx="2037">
                  <c:v>346.88198999999997</c:v>
                </c:pt>
                <c:pt idx="2038">
                  <c:v>346.61243000000002</c:v>
                </c:pt>
                <c:pt idx="2039">
                  <c:v>346.45242000000002</c:v>
                </c:pt>
                <c:pt idx="2040">
                  <c:v>346.34500000000003</c:v>
                </c:pt>
                <c:pt idx="2041">
                  <c:v>345.89650999999998</c:v>
                </c:pt>
                <c:pt idx="2042">
                  <c:v>345.60210999999998</c:v>
                </c:pt>
                <c:pt idx="2043">
                  <c:v>345.54802999999998</c:v>
                </c:pt>
                <c:pt idx="2044">
                  <c:v>345.42081000000002</c:v>
                </c:pt>
                <c:pt idx="2045">
                  <c:v>345.02139</c:v>
                </c:pt>
                <c:pt idx="2046">
                  <c:v>344.81589000000002</c:v>
                </c:pt>
                <c:pt idx="2047">
                  <c:v>344.92874</c:v>
                </c:pt>
                <c:pt idx="2048">
                  <c:v>344.61237</c:v>
                </c:pt>
                <c:pt idx="2049">
                  <c:v>344.53854000000001</c:v>
                </c:pt>
                <c:pt idx="2050">
                  <c:v>344.60262999999998</c:v>
                </c:pt>
                <c:pt idx="2051">
                  <c:v>344.81310999999999</c:v>
                </c:pt>
                <c:pt idx="2052">
                  <c:v>344.55527000000001</c:v>
                </c:pt>
                <c:pt idx="2053">
                  <c:v>344.36639000000002</c:v>
                </c:pt>
                <c:pt idx="2054">
                  <c:v>344.63812000000001</c:v>
                </c:pt>
                <c:pt idx="2055">
                  <c:v>344.44344999999998</c:v>
                </c:pt>
                <c:pt idx="2056">
                  <c:v>344.35394000000002</c:v>
                </c:pt>
                <c:pt idx="2057">
                  <c:v>344.27904999999998</c:v>
                </c:pt>
                <c:pt idx="2058">
                  <c:v>344.41223000000002</c:v>
                </c:pt>
                <c:pt idx="2059">
                  <c:v>344.19324</c:v>
                </c:pt>
                <c:pt idx="2060">
                  <c:v>343.95596</c:v>
                </c:pt>
                <c:pt idx="2061">
                  <c:v>344.16320999999999</c:v>
                </c:pt>
                <c:pt idx="2062">
                  <c:v>343.89776999999998</c:v>
                </c:pt>
                <c:pt idx="2063">
                  <c:v>343.82889</c:v>
                </c:pt>
                <c:pt idx="2064">
                  <c:v>343.81873000000002</c:v>
                </c:pt>
                <c:pt idx="2065">
                  <c:v>344.14902000000001</c:v>
                </c:pt>
                <c:pt idx="2066">
                  <c:v>344.06139999999999</c:v>
                </c:pt>
                <c:pt idx="2067">
                  <c:v>343.85095000000001</c:v>
                </c:pt>
                <c:pt idx="2068">
                  <c:v>344.1687</c:v>
                </c:pt>
                <c:pt idx="2069">
                  <c:v>344.05565999999999</c:v>
                </c:pt>
                <c:pt idx="2070">
                  <c:v>344.06894</c:v>
                </c:pt>
                <c:pt idx="2071">
                  <c:v>343.99878000000001</c:v>
                </c:pt>
                <c:pt idx="2072">
                  <c:v>344.28802000000002</c:v>
                </c:pt>
                <c:pt idx="2073">
                  <c:v>344.12054000000001</c:v>
                </c:pt>
                <c:pt idx="2074">
                  <c:v>343.69116000000002</c:v>
                </c:pt>
                <c:pt idx="2075">
                  <c:v>343.74029999999999</c:v>
                </c:pt>
                <c:pt idx="2076">
                  <c:v>343.58917000000002</c:v>
                </c:pt>
                <c:pt idx="2077">
                  <c:v>343.37891000000002</c:v>
                </c:pt>
                <c:pt idx="2078">
                  <c:v>343.21051</c:v>
                </c:pt>
                <c:pt idx="2079">
                  <c:v>343.44601</c:v>
                </c:pt>
                <c:pt idx="2080">
                  <c:v>343.29165999999998</c:v>
                </c:pt>
                <c:pt idx="2081">
                  <c:v>342.95065</c:v>
                </c:pt>
                <c:pt idx="2082">
                  <c:v>342.98000999999999</c:v>
                </c:pt>
                <c:pt idx="2083">
                  <c:v>342.99518</c:v>
                </c:pt>
                <c:pt idx="2084">
                  <c:v>342.85158999999999</c:v>
                </c:pt>
                <c:pt idx="2085">
                  <c:v>342.73259999999999</c:v>
                </c:pt>
                <c:pt idx="2086">
                  <c:v>342.97667999999999</c:v>
                </c:pt>
                <c:pt idx="2087">
                  <c:v>343.04709000000003</c:v>
                </c:pt>
                <c:pt idx="2088">
                  <c:v>342.81301999999999</c:v>
                </c:pt>
                <c:pt idx="2089">
                  <c:v>342.82805999999999</c:v>
                </c:pt>
                <c:pt idx="2090">
                  <c:v>342.95382999999998</c:v>
                </c:pt>
                <c:pt idx="2091">
                  <c:v>342.73572000000001</c:v>
                </c:pt>
                <c:pt idx="2092">
                  <c:v>342.67191000000003</c:v>
                </c:pt>
                <c:pt idx="2093">
                  <c:v>342.88961999999998</c:v>
                </c:pt>
                <c:pt idx="2094">
                  <c:v>342.95666999999997</c:v>
                </c:pt>
                <c:pt idx="2095">
                  <c:v>342.75380999999999</c:v>
                </c:pt>
                <c:pt idx="2096">
                  <c:v>342.72586000000001</c:v>
                </c:pt>
                <c:pt idx="2097">
                  <c:v>343.03030000000001</c:v>
                </c:pt>
                <c:pt idx="2098">
                  <c:v>342.92946999999998</c:v>
                </c:pt>
                <c:pt idx="2099">
                  <c:v>343.03116</c:v>
                </c:pt>
                <c:pt idx="2100">
                  <c:v>343.23903999999999</c:v>
                </c:pt>
                <c:pt idx="2101">
                  <c:v>343.45782000000003</c:v>
                </c:pt>
                <c:pt idx="2102">
                  <c:v>343.38242000000002</c:v>
                </c:pt>
                <c:pt idx="2103">
                  <c:v>343.38909999999998</c:v>
                </c:pt>
                <c:pt idx="2104">
                  <c:v>343.71652</c:v>
                </c:pt>
                <c:pt idx="2105">
                  <c:v>343.20325000000003</c:v>
                </c:pt>
                <c:pt idx="2106">
                  <c:v>343.13857999999999</c:v>
                </c:pt>
                <c:pt idx="2107">
                  <c:v>343.20163000000002</c:v>
                </c:pt>
                <c:pt idx="2108">
                  <c:v>343.42075</c:v>
                </c:pt>
                <c:pt idx="2109">
                  <c:v>343.26436999999999</c:v>
                </c:pt>
                <c:pt idx="2110">
                  <c:v>343.07348999999999</c:v>
                </c:pt>
                <c:pt idx="2111">
                  <c:v>343.35766999999998</c:v>
                </c:pt>
                <c:pt idx="2112">
                  <c:v>343.13738999999998</c:v>
                </c:pt>
                <c:pt idx="2113">
                  <c:v>343.14596999999998</c:v>
                </c:pt>
                <c:pt idx="2114">
                  <c:v>343.13907</c:v>
                </c:pt>
                <c:pt idx="2115">
                  <c:v>343.49585000000002</c:v>
                </c:pt>
                <c:pt idx="2116">
                  <c:v>343.42971999999997</c:v>
                </c:pt>
                <c:pt idx="2117">
                  <c:v>343.27533</c:v>
                </c:pt>
                <c:pt idx="2118">
                  <c:v>343.65163999999999</c:v>
                </c:pt>
                <c:pt idx="2119">
                  <c:v>343.58938999999998</c:v>
                </c:pt>
                <c:pt idx="2120">
                  <c:v>343.67412999999999</c:v>
                </c:pt>
                <c:pt idx="2121">
                  <c:v>343.66649999999998</c:v>
                </c:pt>
                <c:pt idx="2122">
                  <c:v>344.04683999999997</c:v>
                </c:pt>
                <c:pt idx="2123">
                  <c:v>343.98761000000002</c:v>
                </c:pt>
                <c:pt idx="2124">
                  <c:v>343.83102000000002</c:v>
                </c:pt>
                <c:pt idx="2125">
                  <c:v>344.11306999999999</c:v>
                </c:pt>
                <c:pt idx="2126">
                  <c:v>344.08951000000002</c:v>
                </c:pt>
                <c:pt idx="2127">
                  <c:v>343.85039999999998</c:v>
                </c:pt>
                <c:pt idx="2128">
                  <c:v>343.70321999999999</c:v>
                </c:pt>
                <c:pt idx="2129">
                  <c:v>343.96426000000002</c:v>
                </c:pt>
                <c:pt idx="2130">
                  <c:v>343.92209000000003</c:v>
                </c:pt>
                <c:pt idx="2131">
                  <c:v>343.62817000000001</c:v>
                </c:pt>
                <c:pt idx="2132">
                  <c:v>343.71899000000002</c:v>
                </c:pt>
                <c:pt idx="2133">
                  <c:v>343.58208999999999</c:v>
                </c:pt>
                <c:pt idx="2134">
                  <c:v>343.37360000000001</c:v>
                </c:pt>
                <c:pt idx="2135">
                  <c:v>343.21877999999998</c:v>
                </c:pt>
                <c:pt idx="2136">
                  <c:v>343.42455999999999</c:v>
                </c:pt>
                <c:pt idx="2137">
                  <c:v>343.36588</c:v>
                </c:pt>
                <c:pt idx="2138">
                  <c:v>343.02051</c:v>
                </c:pt>
                <c:pt idx="2139">
                  <c:v>342.97775000000001</c:v>
                </c:pt>
                <c:pt idx="2140">
                  <c:v>343.06518999999997</c:v>
                </c:pt>
                <c:pt idx="2141">
                  <c:v>342.85471000000001</c:v>
                </c:pt>
                <c:pt idx="2142">
                  <c:v>342.77521000000002</c:v>
                </c:pt>
                <c:pt idx="2143">
                  <c:v>342.91314999999997</c:v>
                </c:pt>
                <c:pt idx="2144">
                  <c:v>342.89492999999999</c:v>
                </c:pt>
                <c:pt idx="2145">
                  <c:v>342.58562999999998</c:v>
                </c:pt>
                <c:pt idx="2146">
                  <c:v>342.43950999999998</c:v>
                </c:pt>
                <c:pt idx="2147">
                  <c:v>342.55612000000002</c:v>
                </c:pt>
                <c:pt idx="2148">
                  <c:v>342.24988000000002</c:v>
                </c:pt>
                <c:pt idx="2149">
                  <c:v>342.10181</c:v>
                </c:pt>
                <c:pt idx="2150">
                  <c:v>342.07315</c:v>
                </c:pt>
                <c:pt idx="2151">
                  <c:v>342.09906000000001</c:v>
                </c:pt>
                <c:pt idx="2152">
                  <c:v>341.79129</c:v>
                </c:pt>
                <c:pt idx="2153">
                  <c:v>341.57727</c:v>
                </c:pt>
                <c:pt idx="2154">
                  <c:v>341.82369999999997</c:v>
                </c:pt>
                <c:pt idx="2155">
                  <c:v>341.51650999999998</c:v>
                </c:pt>
                <c:pt idx="2156">
                  <c:v>341.50027</c:v>
                </c:pt>
                <c:pt idx="2157">
                  <c:v>341.54503999999997</c:v>
                </c:pt>
                <c:pt idx="2158">
                  <c:v>341.74907999999999</c:v>
                </c:pt>
                <c:pt idx="2159">
                  <c:v>341.5231</c:v>
                </c:pt>
                <c:pt idx="2160">
                  <c:v>341.28917999999999</c:v>
                </c:pt>
                <c:pt idx="2161">
                  <c:v>341.55770999999999</c:v>
                </c:pt>
                <c:pt idx="2162">
                  <c:v>341.28473000000002</c:v>
                </c:pt>
                <c:pt idx="2163">
                  <c:v>341.27920999999998</c:v>
                </c:pt>
                <c:pt idx="2164">
                  <c:v>341.31662</c:v>
                </c:pt>
                <c:pt idx="2165">
                  <c:v>341.55646000000002</c:v>
                </c:pt>
                <c:pt idx="2166">
                  <c:v>341.44400000000002</c:v>
                </c:pt>
                <c:pt idx="2167">
                  <c:v>341.18875000000003</c:v>
                </c:pt>
                <c:pt idx="2168">
                  <c:v>341.47867000000002</c:v>
                </c:pt>
                <c:pt idx="2169">
                  <c:v>341.28906000000001</c:v>
                </c:pt>
                <c:pt idx="2170">
                  <c:v>341.23926</c:v>
                </c:pt>
                <c:pt idx="2171">
                  <c:v>341.20056</c:v>
                </c:pt>
                <c:pt idx="2172">
                  <c:v>341.52875</c:v>
                </c:pt>
                <c:pt idx="2173">
                  <c:v>341.45490000000001</c:v>
                </c:pt>
                <c:pt idx="2174">
                  <c:v>341.19324</c:v>
                </c:pt>
                <c:pt idx="2175">
                  <c:v>341.36356000000001</c:v>
                </c:pt>
                <c:pt idx="2176">
                  <c:v>341.17419000000001</c:v>
                </c:pt>
                <c:pt idx="2177">
                  <c:v>341.04633000000001</c:v>
                </c:pt>
                <c:pt idx="2178">
                  <c:v>341.02569999999997</c:v>
                </c:pt>
                <c:pt idx="2179">
                  <c:v>341.375</c:v>
                </c:pt>
                <c:pt idx="2180">
                  <c:v>341.28604000000001</c:v>
                </c:pt>
                <c:pt idx="2181">
                  <c:v>341.02654999999999</c:v>
                </c:pt>
                <c:pt idx="2182">
                  <c:v>341.17034999999998</c:v>
                </c:pt>
                <c:pt idx="2183">
                  <c:v>341.19247000000001</c:v>
                </c:pt>
                <c:pt idx="2184">
                  <c:v>341.07654000000002</c:v>
                </c:pt>
                <c:pt idx="2185">
                  <c:v>341.08208999999999</c:v>
                </c:pt>
                <c:pt idx="2186">
                  <c:v>341.39429000000001</c:v>
                </c:pt>
                <c:pt idx="2187">
                  <c:v>341.39697000000001</c:v>
                </c:pt>
                <c:pt idx="2188">
                  <c:v>341.15591000000001</c:v>
                </c:pt>
                <c:pt idx="2189">
                  <c:v>341.24149</c:v>
                </c:pt>
                <c:pt idx="2190">
                  <c:v>341.38596000000001</c:v>
                </c:pt>
                <c:pt idx="2191">
                  <c:v>341.24295000000001</c:v>
                </c:pt>
                <c:pt idx="2192">
                  <c:v>341.27114999999998</c:v>
                </c:pt>
                <c:pt idx="2193">
                  <c:v>341.48998999999998</c:v>
                </c:pt>
                <c:pt idx="2194">
                  <c:v>341.52868999999998</c:v>
                </c:pt>
                <c:pt idx="2195">
                  <c:v>341.19729999999998</c:v>
                </c:pt>
                <c:pt idx="2196">
                  <c:v>341.06939999999997</c:v>
                </c:pt>
                <c:pt idx="2197">
                  <c:v>341.28329000000002</c:v>
                </c:pt>
                <c:pt idx="2198">
                  <c:v>341.05721999999997</c:v>
                </c:pt>
                <c:pt idx="2199">
                  <c:v>341.04964999999999</c:v>
                </c:pt>
                <c:pt idx="2200">
                  <c:v>341.17354999999998</c:v>
                </c:pt>
                <c:pt idx="2201">
                  <c:v>341.43941999999998</c:v>
                </c:pt>
                <c:pt idx="2202">
                  <c:v>341.25098000000003</c:v>
                </c:pt>
                <c:pt idx="2203">
                  <c:v>341.09161</c:v>
                </c:pt>
                <c:pt idx="2204">
                  <c:v>341.40805</c:v>
                </c:pt>
                <c:pt idx="2205">
                  <c:v>341.24682999999999</c:v>
                </c:pt>
                <c:pt idx="2206">
                  <c:v>341.26384999999999</c:v>
                </c:pt>
                <c:pt idx="2207">
                  <c:v>341.3381</c:v>
                </c:pt>
                <c:pt idx="2208">
                  <c:v>341.59186</c:v>
                </c:pt>
                <c:pt idx="2209">
                  <c:v>341.46523999999999</c:v>
                </c:pt>
                <c:pt idx="2210">
                  <c:v>341.28345000000002</c:v>
                </c:pt>
                <c:pt idx="2211">
                  <c:v>341.68182000000002</c:v>
                </c:pt>
                <c:pt idx="2212">
                  <c:v>341.50130999999999</c:v>
                </c:pt>
                <c:pt idx="2213">
                  <c:v>341.47372000000001</c:v>
                </c:pt>
                <c:pt idx="2214">
                  <c:v>341.43158</c:v>
                </c:pt>
                <c:pt idx="2215">
                  <c:v>341.66649999999998</c:v>
                </c:pt>
                <c:pt idx="2216">
                  <c:v>341.50143000000003</c:v>
                </c:pt>
                <c:pt idx="2217">
                  <c:v>341.20778999999999</c:v>
                </c:pt>
                <c:pt idx="2218">
                  <c:v>341.44080000000002</c:v>
                </c:pt>
                <c:pt idx="2219">
                  <c:v>341.25</c:v>
                </c:pt>
                <c:pt idx="2220">
                  <c:v>341.23586999999998</c:v>
                </c:pt>
                <c:pt idx="2221">
                  <c:v>341.19571000000002</c:v>
                </c:pt>
                <c:pt idx="2222">
                  <c:v>341.54315000000003</c:v>
                </c:pt>
                <c:pt idx="2223">
                  <c:v>341.45134999999999</c:v>
                </c:pt>
                <c:pt idx="2224">
                  <c:v>341.19922000000003</c:v>
                </c:pt>
                <c:pt idx="2225">
                  <c:v>341.41611</c:v>
                </c:pt>
                <c:pt idx="2226">
                  <c:v>341.48361</c:v>
                </c:pt>
                <c:pt idx="2227">
                  <c:v>341.47426999999999</c:v>
                </c:pt>
                <c:pt idx="2228">
                  <c:v>341.48831000000001</c:v>
                </c:pt>
                <c:pt idx="2229">
                  <c:v>341.90454</c:v>
                </c:pt>
                <c:pt idx="2230">
                  <c:v>341.9194</c:v>
                </c:pt>
                <c:pt idx="2231">
                  <c:v>341.75272000000001</c:v>
                </c:pt>
                <c:pt idx="2232">
                  <c:v>341.93533000000002</c:v>
                </c:pt>
                <c:pt idx="2233">
                  <c:v>342.13283999999999</c:v>
                </c:pt>
                <c:pt idx="2234">
                  <c:v>342.13970999999998</c:v>
                </c:pt>
                <c:pt idx="2235">
                  <c:v>342.14093000000003</c:v>
                </c:pt>
                <c:pt idx="2236">
                  <c:v>342.50860999999998</c:v>
                </c:pt>
                <c:pt idx="2237">
                  <c:v>342.69391000000002</c:v>
                </c:pt>
                <c:pt idx="2238">
                  <c:v>342.57440000000003</c:v>
                </c:pt>
                <c:pt idx="2239">
                  <c:v>342.68475000000001</c:v>
                </c:pt>
                <c:pt idx="2240">
                  <c:v>342.92962999999997</c:v>
                </c:pt>
                <c:pt idx="2241">
                  <c:v>342.85460999999998</c:v>
                </c:pt>
                <c:pt idx="2242">
                  <c:v>342.90679999999998</c:v>
                </c:pt>
                <c:pt idx="2243">
                  <c:v>343.23876999999999</c:v>
                </c:pt>
                <c:pt idx="2244">
                  <c:v>343.38852000000003</c:v>
                </c:pt>
                <c:pt idx="2245">
                  <c:v>343.28143</c:v>
                </c:pt>
                <c:pt idx="2246">
                  <c:v>343.34167000000002</c:v>
                </c:pt>
                <c:pt idx="2247">
                  <c:v>343.70589999999999</c:v>
                </c:pt>
                <c:pt idx="2248">
                  <c:v>343.65508999999997</c:v>
                </c:pt>
                <c:pt idx="2249">
                  <c:v>343.80507999999998</c:v>
                </c:pt>
                <c:pt idx="2250">
                  <c:v>344.06213000000002</c:v>
                </c:pt>
                <c:pt idx="2251">
                  <c:v>344.32440000000003</c:v>
                </c:pt>
                <c:pt idx="2252">
                  <c:v>344.26452999999998</c:v>
                </c:pt>
                <c:pt idx="2253">
                  <c:v>344.29449</c:v>
                </c:pt>
                <c:pt idx="2254">
                  <c:v>344.73514</c:v>
                </c:pt>
                <c:pt idx="2255">
                  <c:v>344.65701000000001</c:v>
                </c:pt>
                <c:pt idx="2256">
                  <c:v>344.80725000000001</c:v>
                </c:pt>
                <c:pt idx="2257">
                  <c:v>345.03399999999999</c:v>
                </c:pt>
                <c:pt idx="2258">
                  <c:v>345.40775000000002</c:v>
                </c:pt>
                <c:pt idx="2259">
                  <c:v>345.40341000000001</c:v>
                </c:pt>
                <c:pt idx="2260">
                  <c:v>345.37207000000001</c:v>
                </c:pt>
                <c:pt idx="2261">
                  <c:v>345.82224000000002</c:v>
                </c:pt>
                <c:pt idx="2262">
                  <c:v>345.74968999999999</c:v>
                </c:pt>
                <c:pt idx="2263">
                  <c:v>345.89526000000001</c:v>
                </c:pt>
                <c:pt idx="2264">
                  <c:v>346.00644</c:v>
                </c:pt>
                <c:pt idx="2265">
                  <c:v>346.43448000000001</c:v>
                </c:pt>
                <c:pt idx="2266">
                  <c:v>346.45474000000002</c:v>
                </c:pt>
                <c:pt idx="2267">
                  <c:v>346.34829999999999</c:v>
                </c:pt>
                <c:pt idx="2268">
                  <c:v>346.77456999999998</c:v>
                </c:pt>
                <c:pt idx="2269">
                  <c:v>346.77039000000002</c:v>
                </c:pt>
                <c:pt idx="2270">
                  <c:v>346.94092000000001</c:v>
                </c:pt>
                <c:pt idx="2271">
                  <c:v>347.06905999999998</c:v>
                </c:pt>
                <c:pt idx="2272">
                  <c:v>347.54788000000002</c:v>
                </c:pt>
                <c:pt idx="2273">
                  <c:v>347.59453999999999</c:v>
                </c:pt>
                <c:pt idx="2274">
                  <c:v>347.53631999999999</c:v>
                </c:pt>
                <c:pt idx="2275">
                  <c:v>347.93680000000001</c:v>
                </c:pt>
                <c:pt idx="2276">
                  <c:v>348.08478000000002</c:v>
                </c:pt>
                <c:pt idx="2277">
                  <c:v>348.19778000000002</c:v>
                </c:pt>
                <c:pt idx="2278">
                  <c:v>348.30673000000002</c:v>
                </c:pt>
                <c:pt idx="2279">
                  <c:v>348.78140000000002</c:v>
                </c:pt>
                <c:pt idx="2280">
                  <c:v>348.97241000000002</c:v>
                </c:pt>
                <c:pt idx="2281">
                  <c:v>348.89528999999999</c:v>
                </c:pt>
                <c:pt idx="2282">
                  <c:v>349.20163000000002</c:v>
                </c:pt>
                <c:pt idx="2283">
                  <c:v>349.39242999999999</c:v>
                </c:pt>
                <c:pt idx="2284">
                  <c:v>349.49466000000001</c:v>
                </c:pt>
                <c:pt idx="2285">
                  <c:v>349.64071999999999</c:v>
                </c:pt>
                <c:pt idx="2286">
                  <c:v>350.10901000000001</c:v>
                </c:pt>
                <c:pt idx="2287">
                  <c:v>350.33197000000001</c:v>
                </c:pt>
                <c:pt idx="2288">
                  <c:v>350.22980000000001</c:v>
                </c:pt>
                <c:pt idx="2289">
                  <c:v>350.44036999999997</c:v>
                </c:pt>
                <c:pt idx="2290">
                  <c:v>350.76868000000002</c:v>
                </c:pt>
                <c:pt idx="2291">
                  <c:v>350.82065</c:v>
                </c:pt>
                <c:pt idx="2292">
                  <c:v>350.98302999999999</c:v>
                </c:pt>
                <c:pt idx="2293">
                  <c:v>351.36765000000003</c:v>
                </c:pt>
                <c:pt idx="2294">
                  <c:v>351.59366</c:v>
                </c:pt>
                <c:pt idx="2295">
                  <c:v>351.57110999999998</c:v>
                </c:pt>
                <c:pt idx="2296">
                  <c:v>351.71172999999999</c:v>
                </c:pt>
                <c:pt idx="2297">
                  <c:v>352.10244999999998</c:v>
                </c:pt>
                <c:pt idx="2298">
                  <c:v>352.09106000000003</c:v>
                </c:pt>
                <c:pt idx="2299">
                  <c:v>352.26251000000002</c:v>
                </c:pt>
                <c:pt idx="2300">
                  <c:v>352.52947999999998</c:v>
                </c:pt>
                <c:pt idx="2301">
                  <c:v>352.83298000000002</c:v>
                </c:pt>
                <c:pt idx="2302">
                  <c:v>352.77981999999997</c:v>
                </c:pt>
                <c:pt idx="2303">
                  <c:v>352.82790999999997</c:v>
                </c:pt>
                <c:pt idx="2304">
                  <c:v>353.27456999999998</c:v>
                </c:pt>
                <c:pt idx="2305">
                  <c:v>353.19995</c:v>
                </c:pt>
                <c:pt idx="2306">
                  <c:v>353.38794000000001</c:v>
                </c:pt>
                <c:pt idx="2307">
                  <c:v>353.59625</c:v>
                </c:pt>
                <c:pt idx="2308">
                  <c:v>354.01693999999998</c:v>
                </c:pt>
                <c:pt idx="2309">
                  <c:v>354.0401</c:v>
                </c:pt>
                <c:pt idx="2310">
                  <c:v>353.98516999999998</c:v>
                </c:pt>
                <c:pt idx="2311">
                  <c:v>354.43927000000002</c:v>
                </c:pt>
                <c:pt idx="2312">
                  <c:v>354.41158999999999</c:v>
                </c:pt>
                <c:pt idx="2313">
                  <c:v>354.60167999999999</c:v>
                </c:pt>
                <c:pt idx="2314">
                  <c:v>354.80930000000001</c:v>
                </c:pt>
                <c:pt idx="2315">
                  <c:v>355.18804999999998</c:v>
                </c:pt>
                <c:pt idx="2316">
                  <c:v>355.21645999999998</c:v>
                </c:pt>
                <c:pt idx="2317">
                  <c:v>355.12954999999999</c:v>
                </c:pt>
                <c:pt idx="2318">
                  <c:v>355.59097000000003</c:v>
                </c:pt>
                <c:pt idx="2319">
                  <c:v>355.56763000000001</c:v>
                </c:pt>
                <c:pt idx="2320">
                  <c:v>355.66681</c:v>
                </c:pt>
                <c:pt idx="2321">
                  <c:v>355.77697999999998</c:v>
                </c:pt>
                <c:pt idx="2322">
                  <c:v>356.26004</c:v>
                </c:pt>
                <c:pt idx="2323">
                  <c:v>356.32458000000003</c:v>
                </c:pt>
                <c:pt idx="2324">
                  <c:v>356.19815</c:v>
                </c:pt>
                <c:pt idx="2325">
                  <c:v>356.57396999999997</c:v>
                </c:pt>
                <c:pt idx="2326">
                  <c:v>356.57693</c:v>
                </c:pt>
                <c:pt idx="2327">
                  <c:v>356.63861000000003</c:v>
                </c:pt>
                <c:pt idx="2328">
                  <c:v>356.79230000000001</c:v>
                </c:pt>
                <c:pt idx="2329">
                  <c:v>357.25049000000001</c:v>
                </c:pt>
                <c:pt idx="2330">
                  <c:v>357.29111</c:v>
                </c:pt>
                <c:pt idx="2331">
                  <c:v>357.15875</c:v>
                </c:pt>
                <c:pt idx="2332">
                  <c:v>357.42261000000002</c:v>
                </c:pt>
                <c:pt idx="2333">
                  <c:v>357.58553999999998</c:v>
                </c:pt>
                <c:pt idx="2334">
                  <c:v>357.60428000000002</c:v>
                </c:pt>
                <c:pt idx="2335">
                  <c:v>357.71944999999999</c:v>
                </c:pt>
                <c:pt idx="2336">
                  <c:v>358.13909999999998</c:v>
                </c:pt>
                <c:pt idx="2337">
                  <c:v>358.24182000000002</c:v>
                </c:pt>
                <c:pt idx="2338">
                  <c:v>358.10840000000002</c:v>
                </c:pt>
                <c:pt idx="2339">
                  <c:v>358.29345999999998</c:v>
                </c:pt>
                <c:pt idx="2340">
                  <c:v>358.53048999999999</c:v>
                </c:pt>
                <c:pt idx="2341">
                  <c:v>358.47662000000003</c:v>
                </c:pt>
                <c:pt idx="2342">
                  <c:v>358.57445999999999</c:v>
                </c:pt>
                <c:pt idx="2343">
                  <c:v>358.87436000000002</c:v>
                </c:pt>
                <c:pt idx="2344">
                  <c:v>359.07256999999998</c:v>
                </c:pt>
                <c:pt idx="2345">
                  <c:v>358.95593000000002</c:v>
                </c:pt>
                <c:pt idx="2346">
                  <c:v>359.00171</c:v>
                </c:pt>
                <c:pt idx="2347">
                  <c:v>359.33474999999999</c:v>
                </c:pt>
                <c:pt idx="2348">
                  <c:v>359.2244</c:v>
                </c:pt>
                <c:pt idx="2349">
                  <c:v>359.30703999999997</c:v>
                </c:pt>
                <c:pt idx="2350">
                  <c:v>359.51062000000002</c:v>
                </c:pt>
                <c:pt idx="2351">
                  <c:v>359.84467000000001</c:v>
                </c:pt>
                <c:pt idx="2352">
                  <c:v>359.70589999999999</c:v>
                </c:pt>
                <c:pt idx="2353">
                  <c:v>359.63382000000001</c:v>
                </c:pt>
                <c:pt idx="2354">
                  <c:v>360.01965000000001</c:v>
                </c:pt>
                <c:pt idx="2355">
                  <c:v>359.91649999999998</c:v>
                </c:pt>
                <c:pt idx="2356">
                  <c:v>360.01019000000002</c:v>
                </c:pt>
                <c:pt idx="2357">
                  <c:v>360.14269999999999</c:v>
                </c:pt>
                <c:pt idx="2358">
                  <c:v>360.43871999999999</c:v>
                </c:pt>
                <c:pt idx="2359">
                  <c:v>360.39373999999998</c:v>
                </c:pt>
                <c:pt idx="2360">
                  <c:v>360.2663</c:v>
                </c:pt>
                <c:pt idx="2361">
                  <c:v>360.702</c:v>
                </c:pt>
                <c:pt idx="2362">
                  <c:v>360.59188999999998</c:v>
                </c:pt>
                <c:pt idx="2363">
                  <c:v>360.64242999999999</c:v>
                </c:pt>
                <c:pt idx="2364">
                  <c:v>360.71262000000002</c:v>
                </c:pt>
                <c:pt idx="2365">
                  <c:v>361.10779000000002</c:v>
                </c:pt>
                <c:pt idx="2366">
                  <c:v>361.06707999999998</c:v>
                </c:pt>
                <c:pt idx="2367">
                  <c:v>360.91205000000002</c:v>
                </c:pt>
                <c:pt idx="2368">
                  <c:v>361.2681</c:v>
                </c:pt>
                <c:pt idx="2369">
                  <c:v>361.19083000000001</c:v>
                </c:pt>
                <c:pt idx="2370">
                  <c:v>361.26074</c:v>
                </c:pt>
                <c:pt idx="2371">
                  <c:v>361.28026999999997</c:v>
                </c:pt>
                <c:pt idx="2372">
                  <c:v>361.69641000000001</c:v>
                </c:pt>
                <c:pt idx="2373">
                  <c:v>361.69278000000003</c:v>
                </c:pt>
                <c:pt idx="2374">
                  <c:v>361.48696999999999</c:v>
                </c:pt>
                <c:pt idx="2375">
                  <c:v>361.74639999999999</c:v>
                </c:pt>
                <c:pt idx="2376">
                  <c:v>361.80212</c:v>
                </c:pt>
                <c:pt idx="2377">
                  <c:v>361.79397999999998</c:v>
                </c:pt>
                <c:pt idx="2378">
                  <c:v>361.79617000000002</c:v>
                </c:pt>
                <c:pt idx="2379">
                  <c:v>362.19202000000001</c:v>
                </c:pt>
                <c:pt idx="2380">
                  <c:v>362.19704999999999</c:v>
                </c:pt>
                <c:pt idx="2381">
                  <c:v>362.01334000000003</c:v>
                </c:pt>
                <c:pt idx="2382">
                  <c:v>362.18283000000002</c:v>
                </c:pt>
                <c:pt idx="2383">
                  <c:v>362.34836000000001</c:v>
                </c:pt>
                <c:pt idx="2384">
                  <c:v>362.32864000000001</c:v>
                </c:pt>
                <c:pt idx="2385">
                  <c:v>362.30642999999998</c:v>
                </c:pt>
                <c:pt idx="2386">
                  <c:v>362.63387999999998</c:v>
                </c:pt>
                <c:pt idx="2387">
                  <c:v>362.77640000000002</c:v>
                </c:pt>
                <c:pt idx="2388">
                  <c:v>362.61608999999999</c:v>
                </c:pt>
                <c:pt idx="2389">
                  <c:v>362.6925</c:v>
                </c:pt>
                <c:pt idx="2390">
                  <c:v>362.90780999999998</c:v>
                </c:pt>
                <c:pt idx="2391">
                  <c:v>362.82474000000002</c:v>
                </c:pt>
                <c:pt idx="2392">
                  <c:v>362.88695999999999</c:v>
                </c:pt>
                <c:pt idx="2393">
                  <c:v>363.17450000000002</c:v>
                </c:pt>
                <c:pt idx="2394">
                  <c:v>363.29858000000002</c:v>
                </c:pt>
                <c:pt idx="2395">
                  <c:v>363.13458000000003</c:v>
                </c:pt>
                <c:pt idx="2396">
                  <c:v>363.12299000000002</c:v>
                </c:pt>
                <c:pt idx="2397">
                  <c:v>363.43707000000001</c:v>
                </c:pt>
                <c:pt idx="2398">
                  <c:v>363.31436000000002</c:v>
                </c:pt>
                <c:pt idx="2399">
                  <c:v>363.40505999999999</c:v>
                </c:pt>
                <c:pt idx="2400">
                  <c:v>363.59543000000002</c:v>
                </c:pt>
                <c:pt idx="2401">
                  <c:v>363.76691</c:v>
                </c:pt>
                <c:pt idx="2402">
                  <c:v>363.64227</c:v>
                </c:pt>
                <c:pt idx="2403">
                  <c:v>363.60070999999999</c:v>
                </c:pt>
                <c:pt idx="2404">
                  <c:v>363.96463</c:v>
                </c:pt>
                <c:pt idx="2405">
                  <c:v>363.78653000000003</c:v>
                </c:pt>
                <c:pt idx="2406">
                  <c:v>363.85937999999999</c:v>
                </c:pt>
                <c:pt idx="2407">
                  <c:v>363.99475000000001</c:v>
                </c:pt>
                <c:pt idx="2408">
                  <c:v>364.28818000000001</c:v>
                </c:pt>
                <c:pt idx="2409">
                  <c:v>364.16782000000001</c:v>
                </c:pt>
                <c:pt idx="2410">
                  <c:v>364.05112000000003</c:v>
                </c:pt>
                <c:pt idx="2411">
                  <c:v>364.42626999999999</c:v>
                </c:pt>
                <c:pt idx="2412">
                  <c:v>364.28586000000001</c:v>
                </c:pt>
                <c:pt idx="2413">
                  <c:v>364.36734000000001</c:v>
                </c:pt>
                <c:pt idx="2414">
                  <c:v>364.39202999999998</c:v>
                </c:pt>
                <c:pt idx="2415">
                  <c:v>364.76749000000001</c:v>
                </c:pt>
                <c:pt idx="2416">
                  <c:v>364.70853</c:v>
                </c:pt>
                <c:pt idx="2417">
                  <c:v>364.52231</c:v>
                </c:pt>
                <c:pt idx="2418">
                  <c:v>364.86428999999998</c:v>
                </c:pt>
                <c:pt idx="2419">
                  <c:v>364.76925999999997</c:v>
                </c:pt>
                <c:pt idx="2420">
                  <c:v>364.85327000000001</c:v>
                </c:pt>
                <c:pt idx="2421">
                  <c:v>364.88278000000003</c:v>
                </c:pt>
                <c:pt idx="2422">
                  <c:v>365.23464999999999</c:v>
                </c:pt>
                <c:pt idx="2423">
                  <c:v>365.17318999999998</c:v>
                </c:pt>
                <c:pt idx="2424">
                  <c:v>365.00098000000003</c:v>
                </c:pt>
                <c:pt idx="2425">
                  <c:v>365.27544999999998</c:v>
                </c:pt>
                <c:pt idx="2426">
                  <c:v>365.30542000000003</c:v>
                </c:pt>
                <c:pt idx="2427">
                  <c:v>365.30032</c:v>
                </c:pt>
                <c:pt idx="2428">
                  <c:v>365.27908000000002</c:v>
                </c:pt>
                <c:pt idx="2429">
                  <c:v>365.63702000000001</c:v>
                </c:pt>
                <c:pt idx="2430">
                  <c:v>365.68369000000001</c:v>
                </c:pt>
                <c:pt idx="2431">
                  <c:v>365.47064</c:v>
                </c:pt>
                <c:pt idx="2432">
                  <c:v>365.65915000000001</c:v>
                </c:pt>
                <c:pt idx="2433">
                  <c:v>365.69992000000002</c:v>
                </c:pt>
                <c:pt idx="2434">
                  <c:v>365.69510000000002</c:v>
                </c:pt>
                <c:pt idx="2435">
                  <c:v>365.71512000000001</c:v>
                </c:pt>
                <c:pt idx="2436">
                  <c:v>366.06357000000003</c:v>
                </c:pt>
                <c:pt idx="2437">
                  <c:v>366.13592999999997</c:v>
                </c:pt>
                <c:pt idx="2438">
                  <c:v>365.90573000000001</c:v>
                </c:pt>
                <c:pt idx="2439">
                  <c:v>365.99045000000001</c:v>
                </c:pt>
                <c:pt idx="2440">
                  <c:v>366.20404000000002</c:v>
                </c:pt>
                <c:pt idx="2441">
                  <c:v>366.12732</c:v>
                </c:pt>
                <c:pt idx="2442">
                  <c:v>366.18353000000002</c:v>
                </c:pt>
                <c:pt idx="2443">
                  <c:v>366.45934999999997</c:v>
                </c:pt>
                <c:pt idx="2444">
                  <c:v>366.54656999999997</c:v>
                </c:pt>
                <c:pt idx="2445">
                  <c:v>366.40219000000002</c:v>
                </c:pt>
                <c:pt idx="2446">
                  <c:v>366.42307</c:v>
                </c:pt>
                <c:pt idx="2447">
                  <c:v>366.70769999999999</c:v>
                </c:pt>
                <c:pt idx="2448">
                  <c:v>366.57272</c:v>
                </c:pt>
                <c:pt idx="2449">
                  <c:v>366.63116000000002</c:v>
                </c:pt>
                <c:pt idx="2450">
                  <c:v>366.82443000000001</c:v>
                </c:pt>
                <c:pt idx="2451">
                  <c:v>367.03555</c:v>
                </c:pt>
                <c:pt idx="2452">
                  <c:v>366.86871000000002</c:v>
                </c:pt>
                <c:pt idx="2453">
                  <c:v>366.81769000000003</c:v>
                </c:pt>
                <c:pt idx="2454">
                  <c:v>367.17288000000002</c:v>
                </c:pt>
                <c:pt idx="2455">
                  <c:v>366.97838999999999</c:v>
                </c:pt>
                <c:pt idx="2456">
                  <c:v>367.05457000000001</c:v>
                </c:pt>
                <c:pt idx="2457">
                  <c:v>367.16482999999999</c:v>
                </c:pt>
                <c:pt idx="2458">
                  <c:v>367.45296999999999</c:v>
                </c:pt>
                <c:pt idx="2459">
                  <c:v>367.33920000000001</c:v>
                </c:pt>
                <c:pt idx="2460">
                  <c:v>367.17615000000001</c:v>
                </c:pt>
                <c:pt idx="2461">
                  <c:v>367.53066999999999</c:v>
                </c:pt>
                <c:pt idx="2462">
                  <c:v>367.39075000000003</c:v>
                </c:pt>
                <c:pt idx="2463">
                  <c:v>367.47854999999998</c:v>
                </c:pt>
                <c:pt idx="2464">
                  <c:v>367.56763000000001</c:v>
                </c:pt>
                <c:pt idx="2465">
                  <c:v>367.85172</c:v>
                </c:pt>
                <c:pt idx="2466">
                  <c:v>367.78014999999999</c:v>
                </c:pt>
                <c:pt idx="2467">
                  <c:v>367.59354000000002</c:v>
                </c:pt>
                <c:pt idx="2468">
                  <c:v>367.96413999999999</c:v>
                </c:pt>
                <c:pt idx="2469">
                  <c:v>367.87038999999999</c:v>
                </c:pt>
                <c:pt idx="2470">
                  <c:v>367.87369000000001</c:v>
                </c:pt>
                <c:pt idx="2471">
                  <c:v>367.90588000000002</c:v>
                </c:pt>
                <c:pt idx="2472">
                  <c:v>368.29262999999997</c:v>
                </c:pt>
                <c:pt idx="2473">
                  <c:v>368.26459</c:v>
                </c:pt>
                <c:pt idx="2474">
                  <c:v>368.05221999999998</c:v>
                </c:pt>
                <c:pt idx="2475">
                  <c:v>368.33893</c:v>
                </c:pt>
                <c:pt idx="2476">
                  <c:v>368.26657</c:v>
                </c:pt>
                <c:pt idx="2477">
                  <c:v>368.24326000000002</c:v>
                </c:pt>
                <c:pt idx="2478">
                  <c:v>368.29871000000003</c:v>
                </c:pt>
                <c:pt idx="2479">
                  <c:v>368.71411000000001</c:v>
                </c:pt>
                <c:pt idx="2480">
                  <c:v>368.68889999999999</c:v>
                </c:pt>
                <c:pt idx="2481">
                  <c:v>368.46935999999999</c:v>
                </c:pt>
                <c:pt idx="2482">
                  <c:v>368.66187000000002</c:v>
                </c:pt>
                <c:pt idx="2483">
                  <c:v>368.74551000000002</c:v>
                </c:pt>
                <c:pt idx="2484">
                  <c:v>368.66442999999998</c:v>
                </c:pt>
                <c:pt idx="2485">
                  <c:v>368.71964000000003</c:v>
                </c:pt>
                <c:pt idx="2486">
                  <c:v>369.05694999999997</c:v>
                </c:pt>
                <c:pt idx="2487">
                  <c:v>369.08954</c:v>
                </c:pt>
                <c:pt idx="2488">
                  <c:v>368.89416999999997</c:v>
                </c:pt>
                <c:pt idx="2489">
                  <c:v>369.00601</c:v>
                </c:pt>
                <c:pt idx="2490">
                  <c:v>369.16595000000001</c:v>
                </c:pt>
                <c:pt idx="2491">
                  <c:v>369.05898999999999</c:v>
                </c:pt>
                <c:pt idx="2492">
                  <c:v>369.10806000000002</c:v>
                </c:pt>
                <c:pt idx="2493">
                  <c:v>369.34775000000002</c:v>
                </c:pt>
                <c:pt idx="2494">
                  <c:v>369.50470000000001</c:v>
                </c:pt>
                <c:pt idx="2495">
                  <c:v>369.35498000000001</c:v>
                </c:pt>
                <c:pt idx="2496">
                  <c:v>369.34447999999998</c:v>
                </c:pt>
                <c:pt idx="2497">
                  <c:v>369.65811000000002</c:v>
                </c:pt>
                <c:pt idx="2498">
                  <c:v>369.48946999999998</c:v>
                </c:pt>
                <c:pt idx="2499">
                  <c:v>369.55545000000001</c:v>
                </c:pt>
                <c:pt idx="2500">
                  <c:v>369.71875</c:v>
                </c:pt>
                <c:pt idx="2501">
                  <c:v>370.00650000000002</c:v>
                </c:pt>
                <c:pt idx="2502">
                  <c:v>369.82452000000001</c:v>
                </c:pt>
                <c:pt idx="2503">
                  <c:v>369.71120999999999</c:v>
                </c:pt>
                <c:pt idx="2504">
                  <c:v>370.05865</c:v>
                </c:pt>
                <c:pt idx="2505">
                  <c:v>369.91710999999998</c:v>
                </c:pt>
                <c:pt idx="2506">
                  <c:v>369.97858000000002</c:v>
                </c:pt>
                <c:pt idx="2507">
                  <c:v>370.07675</c:v>
                </c:pt>
                <c:pt idx="2508">
                  <c:v>370.34154999999998</c:v>
                </c:pt>
                <c:pt idx="2509">
                  <c:v>370.22824000000003</c:v>
                </c:pt>
                <c:pt idx="2510">
                  <c:v>370.07465000000002</c:v>
                </c:pt>
                <c:pt idx="2511">
                  <c:v>370.46953999999999</c:v>
                </c:pt>
                <c:pt idx="2512">
                  <c:v>370.31518999999997</c:v>
                </c:pt>
                <c:pt idx="2513">
                  <c:v>370.34375</c:v>
                </c:pt>
                <c:pt idx="2514">
                  <c:v>370.37531000000001</c:v>
                </c:pt>
                <c:pt idx="2515">
                  <c:v>370.73223999999999</c:v>
                </c:pt>
                <c:pt idx="2516">
                  <c:v>370.67000999999999</c:v>
                </c:pt>
                <c:pt idx="2517">
                  <c:v>370.47548999999998</c:v>
                </c:pt>
                <c:pt idx="2518">
                  <c:v>370.80721999999997</c:v>
                </c:pt>
                <c:pt idx="2519">
                  <c:v>370.71210000000002</c:v>
                </c:pt>
                <c:pt idx="2520">
                  <c:v>370.75808999999998</c:v>
                </c:pt>
                <c:pt idx="2521">
                  <c:v>370.75619999999998</c:v>
                </c:pt>
                <c:pt idx="2522">
                  <c:v>371.13995</c:v>
                </c:pt>
                <c:pt idx="2523">
                  <c:v>371.11748999999998</c:v>
                </c:pt>
                <c:pt idx="2524">
                  <c:v>370.9006</c:v>
                </c:pt>
                <c:pt idx="2525">
                  <c:v>371.11962999999997</c:v>
                </c:pt>
                <c:pt idx="2526">
                  <c:v>371.15262000000001</c:v>
                </c:pt>
                <c:pt idx="2527">
                  <c:v>371.13369999999998</c:v>
                </c:pt>
                <c:pt idx="2528">
                  <c:v>371.12975999999998</c:v>
                </c:pt>
                <c:pt idx="2529">
                  <c:v>371.51035000000002</c:v>
                </c:pt>
                <c:pt idx="2530">
                  <c:v>371.49493000000001</c:v>
                </c:pt>
                <c:pt idx="2531">
                  <c:v>371.29160000000002</c:v>
                </c:pt>
                <c:pt idx="2532">
                  <c:v>371.43761999999998</c:v>
                </c:pt>
                <c:pt idx="2533">
                  <c:v>371.58798000000002</c:v>
                </c:pt>
                <c:pt idx="2534">
                  <c:v>371.55133000000001</c:v>
                </c:pt>
                <c:pt idx="2535">
                  <c:v>371.51907</c:v>
                </c:pt>
                <c:pt idx="2536">
                  <c:v>371.82242000000002</c:v>
                </c:pt>
                <c:pt idx="2537">
                  <c:v>371.92385999999999</c:v>
                </c:pt>
                <c:pt idx="2538">
                  <c:v>371.74050999999997</c:v>
                </c:pt>
                <c:pt idx="2539">
                  <c:v>371.80264</c:v>
                </c:pt>
                <c:pt idx="2540">
                  <c:v>371.99731000000003</c:v>
                </c:pt>
                <c:pt idx="2541">
                  <c:v>371.88657000000001</c:v>
                </c:pt>
                <c:pt idx="2542">
                  <c:v>371.91176999999999</c:v>
                </c:pt>
                <c:pt idx="2543">
                  <c:v>372.18599999999998</c:v>
                </c:pt>
                <c:pt idx="2544">
                  <c:v>372.28555</c:v>
                </c:pt>
                <c:pt idx="2545">
                  <c:v>372.11669999999998</c:v>
                </c:pt>
                <c:pt idx="2546">
                  <c:v>372.10410000000002</c:v>
                </c:pt>
                <c:pt idx="2547">
                  <c:v>372.39159999999998</c:v>
                </c:pt>
                <c:pt idx="2548">
                  <c:v>372.26218</c:v>
                </c:pt>
                <c:pt idx="2549">
                  <c:v>372.34755999999999</c:v>
                </c:pt>
                <c:pt idx="2550">
                  <c:v>372.50018</c:v>
                </c:pt>
                <c:pt idx="2551">
                  <c:v>372.69098000000002</c:v>
                </c:pt>
                <c:pt idx="2552">
                  <c:v>372.54291000000001</c:v>
                </c:pt>
                <c:pt idx="2553">
                  <c:v>372.48275999999998</c:v>
                </c:pt>
                <c:pt idx="2554">
                  <c:v>372.84616</c:v>
                </c:pt>
                <c:pt idx="2555">
                  <c:v>372.65836000000002</c:v>
                </c:pt>
                <c:pt idx="2556">
                  <c:v>372.71417000000002</c:v>
                </c:pt>
                <c:pt idx="2557">
                  <c:v>372.85109999999997</c:v>
                </c:pt>
                <c:pt idx="2558">
                  <c:v>373.11315999999999</c:v>
                </c:pt>
                <c:pt idx="2559">
                  <c:v>372.98581000000001</c:v>
                </c:pt>
                <c:pt idx="2560">
                  <c:v>372.85744999999997</c:v>
                </c:pt>
                <c:pt idx="2561">
                  <c:v>373.21294999999998</c:v>
                </c:pt>
                <c:pt idx="2562">
                  <c:v>373.06576999999999</c:v>
                </c:pt>
                <c:pt idx="2563">
                  <c:v>373.11475000000002</c:v>
                </c:pt>
                <c:pt idx="2564">
                  <c:v>373.13254000000001</c:v>
                </c:pt>
                <c:pt idx="2565">
                  <c:v>373.48003999999997</c:v>
                </c:pt>
                <c:pt idx="2566">
                  <c:v>373.39348999999999</c:v>
                </c:pt>
                <c:pt idx="2567">
                  <c:v>373.20260999999999</c:v>
                </c:pt>
                <c:pt idx="2568">
                  <c:v>373.53899999999999</c:v>
                </c:pt>
                <c:pt idx="2569">
                  <c:v>373.41228999999998</c:v>
                </c:pt>
                <c:pt idx="2570">
                  <c:v>373.48856000000001</c:v>
                </c:pt>
                <c:pt idx="2571">
                  <c:v>373.49853999999999</c:v>
                </c:pt>
                <c:pt idx="2572">
                  <c:v>373.85361</c:v>
                </c:pt>
                <c:pt idx="2573">
                  <c:v>373.78482000000002</c:v>
                </c:pt>
                <c:pt idx="2574">
                  <c:v>373.60028</c:v>
                </c:pt>
                <c:pt idx="2575">
                  <c:v>373.86077999999998</c:v>
                </c:pt>
                <c:pt idx="2576">
                  <c:v>373.87506000000002</c:v>
                </c:pt>
                <c:pt idx="2577">
                  <c:v>373.86660999999998</c:v>
                </c:pt>
                <c:pt idx="2578">
                  <c:v>373.84476000000001</c:v>
                </c:pt>
                <c:pt idx="2579">
                  <c:v>374.1936</c:v>
                </c:pt>
                <c:pt idx="2580">
                  <c:v>374.22644000000003</c:v>
                </c:pt>
                <c:pt idx="2581">
                  <c:v>374.00970000000001</c:v>
                </c:pt>
                <c:pt idx="2582">
                  <c:v>374.18401999999998</c:v>
                </c:pt>
                <c:pt idx="2583">
                  <c:v>374.23257000000001</c:v>
                </c:pt>
                <c:pt idx="2584">
                  <c:v>374.19635</c:v>
                </c:pt>
                <c:pt idx="2585">
                  <c:v>374.21570000000003</c:v>
                </c:pt>
                <c:pt idx="2586">
                  <c:v>374.53960999999998</c:v>
                </c:pt>
                <c:pt idx="2587">
                  <c:v>374.62036000000001</c:v>
                </c:pt>
                <c:pt idx="2588">
                  <c:v>374.38067999999998</c:v>
                </c:pt>
                <c:pt idx="2589">
                  <c:v>374.47989000000001</c:v>
                </c:pt>
                <c:pt idx="2590">
                  <c:v>374.65591000000001</c:v>
                </c:pt>
                <c:pt idx="2591">
                  <c:v>374.56778000000003</c:v>
                </c:pt>
                <c:pt idx="2592">
                  <c:v>374.60525999999999</c:v>
                </c:pt>
                <c:pt idx="2593">
                  <c:v>374.86959999999999</c:v>
                </c:pt>
                <c:pt idx="2594">
                  <c:v>374.95965999999999</c:v>
                </c:pt>
                <c:pt idx="2595">
                  <c:v>374.78960999999998</c:v>
                </c:pt>
                <c:pt idx="2596">
                  <c:v>374.80813999999998</c:v>
                </c:pt>
                <c:pt idx="2597">
                  <c:v>375.06738000000001</c:v>
                </c:pt>
                <c:pt idx="2598">
                  <c:v>374.91888</c:v>
                </c:pt>
                <c:pt idx="2599">
                  <c:v>374.98642000000001</c:v>
                </c:pt>
                <c:pt idx="2600">
                  <c:v>375.15911999999997</c:v>
                </c:pt>
                <c:pt idx="2601">
                  <c:v>375.36529999999999</c:v>
                </c:pt>
                <c:pt idx="2602">
                  <c:v>375.19159000000002</c:v>
                </c:pt>
                <c:pt idx="2603">
                  <c:v>375.11844000000002</c:v>
                </c:pt>
                <c:pt idx="2604">
                  <c:v>375.48129</c:v>
                </c:pt>
                <c:pt idx="2605">
                  <c:v>375.27875</c:v>
                </c:pt>
                <c:pt idx="2606">
                  <c:v>375.35894999999999</c:v>
                </c:pt>
                <c:pt idx="2607">
                  <c:v>375.45477</c:v>
                </c:pt>
                <c:pt idx="2608">
                  <c:v>375.74254999999999</c:v>
                </c:pt>
                <c:pt idx="2609">
                  <c:v>375.63146999999998</c:v>
                </c:pt>
                <c:pt idx="2610">
                  <c:v>375.46877999999998</c:v>
                </c:pt>
                <c:pt idx="2611">
                  <c:v>375.80905000000001</c:v>
                </c:pt>
                <c:pt idx="2612">
                  <c:v>375.6474</c:v>
                </c:pt>
                <c:pt idx="2613">
                  <c:v>375.72134</c:v>
                </c:pt>
                <c:pt idx="2614">
                  <c:v>375.80950999999999</c:v>
                </c:pt>
                <c:pt idx="2615">
                  <c:v>376.09589</c:v>
                </c:pt>
                <c:pt idx="2616">
                  <c:v>376.0025</c:v>
                </c:pt>
                <c:pt idx="2617">
                  <c:v>375.79827999999998</c:v>
                </c:pt>
                <c:pt idx="2618">
                  <c:v>376.16757000000001</c:v>
                </c:pt>
                <c:pt idx="2619">
                  <c:v>376.02987999999999</c:v>
                </c:pt>
                <c:pt idx="2620">
                  <c:v>376.02985000000001</c:v>
                </c:pt>
                <c:pt idx="2621">
                  <c:v>376.06533999999999</c:v>
                </c:pt>
                <c:pt idx="2622">
                  <c:v>376.43527</c:v>
                </c:pt>
                <c:pt idx="2623">
                  <c:v>376.40575999999999</c:v>
                </c:pt>
                <c:pt idx="2624">
                  <c:v>376.19040000000001</c:v>
                </c:pt>
                <c:pt idx="2625">
                  <c:v>376.48095999999998</c:v>
                </c:pt>
                <c:pt idx="2626">
                  <c:v>376.40246999999999</c:v>
                </c:pt>
                <c:pt idx="2627">
                  <c:v>376.36568999999997</c:v>
                </c:pt>
                <c:pt idx="2628">
                  <c:v>376.44125000000003</c:v>
                </c:pt>
                <c:pt idx="2629">
                  <c:v>376.82724000000002</c:v>
                </c:pt>
                <c:pt idx="2630">
                  <c:v>376.80365</c:v>
                </c:pt>
                <c:pt idx="2631">
                  <c:v>376.58463</c:v>
                </c:pt>
                <c:pt idx="2632">
                  <c:v>376.78548999999998</c:v>
                </c:pt>
                <c:pt idx="2633">
                  <c:v>376.85336000000001</c:v>
                </c:pt>
                <c:pt idx="2634">
                  <c:v>376.76837</c:v>
                </c:pt>
                <c:pt idx="2635">
                  <c:v>376.82495</c:v>
                </c:pt>
                <c:pt idx="2636">
                  <c:v>377.15282999999999</c:v>
                </c:pt>
                <c:pt idx="2637">
                  <c:v>377.17968999999999</c:v>
                </c:pt>
                <c:pt idx="2638">
                  <c:v>376.97771999999998</c:v>
                </c:pt>
                <c:pt idx="2639">
                  <c:v>377.08411000000001</c:v>
                </c:pt>
                <c:pt idx="2640">
                  <c:v>377.23032000000001</c:v>
                </c:pt>
                <c:pt idx="2641">
                  <c:v>377.11633</c:v>
                </c:pt>
                <c:pt idx="2642">
                  <c:v>377.15503000000001</c:v>
                </c:pt>
                <c:pt idx="2643">
                  <c:v>377.39751999999999</c:v>
                </c:pt>
                <c:pt idx="2644">
                  <c:v>377.52710000000002</c:v>
                </c:pt>
                <c:pt idx="2645">
                  <c:v>377.36126999999999</c:v>
                </c:pt>
                <c:pt idx="2646">
                  <c:v>377.35210999999998</c:v>
                </c:pt>
                <c:pt idx="2647">
                  <c:v>377.63051999999999</c:v>
                </c:pt>
                <c:pt idx="2648">
                  <c:v>377.45190000000002</c:v>
                </c:pt>
                <c:pt idx="2649">
                  <c:v>377.50763000000001</c:v>
                </c:pt>
                <c:pt idx="2650">
                  <c:v>377.66192999999998</c:v>
                </c:pt>
                <c:pt idx="2651">
                  <c:v>377.93225000000001</c:v>
                </c:pt>
                <c:pt idx="2652">
                  <c:v>377.76623999999998</c:v>
                </c:pt>
                <c:pt idx="2653">
                  <c:v>377.64508000000001</c:v>
                </c:pt>
                <c:pt idx="2654">
                  <c:v>377.98775999999998</c:v>
                </c:pt>
                <c:pt idx="2655">
                  <c:v>377.84688999999997</c:v>
                </c:pt>
                <c:pt idx="2656">
                  <c:v>377.91534000000001</c:v>
                </c:pt>
                <c:pt idx="2657">
                  <c:v>377.99734000000001</c:v>
                </c:pt>
                <c:pt idx="2658">
                  <c:v>378.26596000000001</c:v>
                </c:pt>
                <c:pt idx="2659">
                  <c:v>378.15134</c:v>
                </c:pt>
                <c:pt idx="2660">
                  <c:v>377.98993000000002</c:v>
                </c:pt>
                <c:pt idx="2661">
                  <c:v>378.38544000000002</c:v>
                </c:pt>
                <c:pt idx="2662">
                  <c:v>378.22815000000003</c:v>
                </c:pt>
                <c:pt idx="2663">
                  <c:v>378.23775999999998</c:v>
                </c:pt>
                <c:pt idx="2664">
                  <c:v>378.27627999999999</c:v>
                </c:pt>
                <c:pt idx="2665">
                  <c:v>378.62479000000002</c:v>
                </c:pt>
                <c:pt idx="2666">
                  <c:v>378.55392000000001</c:v>
                </c:pt>
                <c:pt idx="2667">
                  <c:v>378.34334999999999</c:v>
                </c:pt>
                <c:pt idx="2668">
                  <c:v>378.67376999999999</c:v>
                </c:pt>
                <c:pt idx="2669">
                  <c:v>378.56238000000002</c:v>
                </c:pt>
                <c:pt idx="2670">
                  <c:v>378.59912000000003</c:v>
                </c:pt>
                <c:pt idx="2671">
                  <c:v>378.59753000000001</c:v>
                </c:pt>
                <c:pt idx="2672">
                  <c:v>378.96771000000001</c:v>
                </c:pt>
                <c:pt idx="2673">
                  <c:v>378.92529000000002</c:v>
                </c:pt>
                <c:pt idx="2674">
                  <c:v>378.70186999999999</c:v>
                </c:pt>
                <c:pt idx="2675">
                  <c:v>378.9212</c:v>
                </c:pt>
                <c:pt idx="2676">
                  <c:v>378.96005000000002</c:v>
                </c:pt>
                <c:pt idx="2677">
                  <c:v>378.93304000000001</c:v>
                </c:pt>
                <c:pt idx="2678">
                  <c:v>378.91565000000003</c:v>
                </c:pt>
                <c:pt idx="2679">
                  <c:v>379.28931</c:v>
                </c:pt>
                <c:pt idx="2680">
                  <c:v>379.27942000000002</c:v>
                </c:pt>
                <c:pt idx="2681">
                  <c:v>379.06682999999998</c:v>
                </c:pt>
                <c:pt idx="2682">
                  <c:v>379.20377000000002</c:v>
                </c:pt>
                <c:pt idx="2683">
                  <c:v>379.35232999999999</c:v>
                </c:pt>
                <c:pt idx="2684">
                  <c:v>379.31698999999998</c:v>
                </c:pt>
                <c:pt idx="2685">
                  <c:v>379.27184999999997</c:v>
                </c:pt>
                <c:pt idx="2686">
                  <c:v>379.56509</c:v>
                </c:pt>
                <c:pt idx="2687">
                  <c:v>379.6662</c:v>
                </c:pt>
                <c:pt idx="2688">
                  <c:v>379.47778</c:v>
                </c:pt>
                <c:pt idx="2689">
                  <c:v>379.53116</c:v>
                </c:pt>
                <c:pt idx="2690">
                  <c:v>379.73577999999998</c:v>
                </c:pt>
                <c:pt idx="2691">
                  <c:v>379.61340000000001</c:v>
                </c:pt>
                <c:pt idx="2692">
                  <c:v>379.63540999999998</c:v>
                </c:pt>
                <c:pt idx="2693">
                  <c:v>379.90102999999999</c:v>
                </c:pt>
                <c:pt idx="2694">
                  <c:v>379.99331999999998</c:v>
                </c:pt>
                <c:pt idx="2695">
                  <c:v>379.82504</c:v>
                </c:pt>
                <c:pt idx="2696">
                  <c:v>379.80484000000001</c:v>
                </c:pt>
                <c:pt idx="2697">
                  <c:v>380.08184999999997</c:v>
                </c:pt>
                <c:pt idx="2698">
                  <c:v>379.9425</c:v>
                </c:pt>
                <c:pt idx="2699">
                  <c:v>380.00912</c:v>
                </c:pt>
                <c:pt idx="2700">
                  <c:v>380.16412000000003</c:v>
                </c:pt>
                <c:pt idx="2701">
                  <c:v>380.31664999999998</c:v>
                </c:pt>
                <c:pt idx="2702">
                  <c:v>380.16530999999998</c:v>
                </c:pt>
                <c:pt idx="2703">
                  <c:v>380.10663</c:v>
                </c:pt>
                <c:pt idx="2704">
                  <c:v>380.4425</c:v>
                </c:pt>
                <c:pt idx="2705">
                  <c:v>380.26306</c:v>
                </c:pt>
                <c:pt idx="2706">
                  <c:v>380.31720000000001</c:v>
                </c:pt>
                <c:pt idx="2707">
                  <c:v>380.44168000000002</c:v>
                </c:pt>
                <c:pt idx="2708">
                  <c:v>380.69711000000001</c:v>
                </c:pt>
                <c:pt idx="2709">
                  <c:v>380.57657</c:v>
                </c:pt>
                <c:pt idx="2710">
                  <c:v>380.44754</c:v>
                </c:pt>
                <c:pt idx="2711">
                  <c:v>380.79852</c:v>
                </c:pt>
                <c:pt idx="2712">
                  <c:v>380.64319</c:v>
                </c:pt>
                <c:pt idx="2713">
                  <c:v>380.69666000000001</c:v>
                </c:pt>
                <c:pt idx="2714">
                  <c:v>380.70459</c:v>
                </c:pt>
                <c:pt idx="2715">
                  <c:v>381.06036</c:v>
                </c:pt>
                <c:pt idx="2716">
                  <c:v>380.97314</c:v>
                </c:pt>
                <c:pt idx="2717">
                  <c:v>380.76992999999999</c:v>
                </c:pt>
                <c:pt idx="2718">
                  <c:v>381.10552999999999</c:v>
                </c:pt>
                <c:pt idx="2719">
                  <c:v>380.97327000000001</c:v>
                </c:pt>
                <c:pt idx="2720">
                  <c:v>381.04192999999998</c:v>
                </c:pt>
                <c:pt idx="2721">
                  <c:v>381.04660000000001</c:v>
                </c:pt>
                <c:pt idx="2722">
                  <c:v>381.40131000000002</c:v>
                </c:pt>
                <c:pt idx="2723">
                  <c:v>381.31787000000003</c:v>
                </c:pt>
                <c:pt idx="2724">
                  <c:v>381.11743000000001</c:v>
                </c:pt>
                <c:pt idx="2725">
                  <c:v>381.37643000000003</c:v>
                </c:pt>
                <c:pt idx="2726">
                  <c:v>381.38904000000002</c:v>
                </c:pt>
                <c:pt idx="2727">
                  <c:v>381.36594000000002</c:v>
                </c:pt>
                <c:pt idx="2728">
                  <c:v>381.34012000000001</c:v>
                </c:pt>
                <c:pt idx="2729">
                  <c:v>381.67831000000001</c:v>
                </c:pt>
                <c:pt idx="2730">
                  <c:v>381.71298000000002</c:v>
                </c:pt>
                <c:pt idx="2731">
                  <c:v>381.48543999999998</c:v>
                </c:pt>
                <c:pt idx="2732">
                  <c:v>381.65951999999999</c:v>
                </c:pt>
                <c:pt idx="2733">
                  <c:v>381.70675999999997</c:v>
                </c:pt>
                <c:pt idx="2734">
                  <c:v>381.67853000000002</c:v>
                </c:pt>
                <c:pt idx="2735">
                  <c:v>381.68506000000002</c:v>
                </c:pt>
                <c:pt idx="2736">
                  <c:v>382.0145</c:v>
                </c:pt>
                <c:pt idx="2737">
                  <c:v>382.07515999999998</c:v>
                </c:pt>
                <c:pt idx="2738">
                  <c:v>381.83190999999999</c:v>
                </c:pt>
                <c:pt idx="2739">
                  <c:v>381.91341999999997</c:v>
                </c:pt>
                <c:pt idx="2740">
                  <c:v>382.10329999999999</c:v>
                </c:pt>
                <c:pt idx="2741">
                  <c:v>382.00882000000001</c:v>
                </c:pt>
                <c:pt idx="2742">
                  <c:v>382.05511000000001</c:v>
                </c:pt>
                <c:pt idx="2743">
                  <c:v>382.29827999999998</c:v>
                </c:pt>
                <c:pt idx="2744">
                  <c:v>382.37851000000001</c:v>
                </c:pt>
                <c:pt idx="2745">
                  <c:v>382.20357999999999</c:v>
                </c:pt>
                <c:pt idx="2746">
                  <c:v>382.21643</c:v>
                </c:pt>
                <c:pt idx="2747">
                  <c:v>382.47861</c:v>
                </c:pt>
                <c:pt idx="2748">
                  <c:v>382.32065</c:v>
                </c:pt>
                <c:pt idx="2749">
                  <c:v>382.36779999999999</c:v>
                </c:pt>
                <c:pt idx="2750">
                  <c:v>382.53552000000002</c:v>
                </c:pt>
                <c:pt idx="2751">
                  <c:v>382.72879</c:v>
                </c:pt>
                <c:pt idx="2752">
                  <c:v>382.55446999999998</c:v>
                </c:pt>
                <c:pt idx="2753">
                  <c:v>382.47922</c:v>
                </c:pt>
                <c:pt idx="2754">
                  <c:v>382.83159999999998</c:v>
                </c:pt>
                <c:pt idx="2755">
                  <c:v>382.62002999999999</c:v>
                </c:pt>
                <c:pt idx="2756">
                  <c:v>382.69610999999998</c:v>
                </c:pt>
                <c:pt idx="2757">
                  <c:v>382.79565000000002</c:v>
                </c:pt>
                <c:pt idx="2758">
                  <c:v>383.08825999999999</c:v>
                </c:pt>
                <c:pt idx="2759">
                  <c:v>382.95290999999997</c:v>
                </c:pt>
                <c:pt idx="2760">
                  <c:v>382.78908999999999</c:v>
                </c:pt>
                <c:pt idx="2761">
                  <c:v>383.13495</c:v>
                </c:pt>
                <c:pt idx="2762">
                  <c:v>382.97491000000002</c:v>
                </c:pt>
                <c:pt idx="2763">
                  <c:v>383.05309999999997</c:v>
                </c:pt>
                <c:pt idx="2764">
                  <c:v>383.13817999999998</c:v>
                </c:pt>
                <c:pt idx="2765">
                  <c:v>383.41775999999999</c:v>
                </c:pt>
                <c:pt idx="2766">
                  <c:v>383.30919999999998</c:v>
                </c:pt>
                <c:pt idx="2767">
                  <c:v>383.11156999999997</c:v>
                </c:pt>
                <c:pt idx="2768">
                  <c:v>383.46521000000001</c:v>
                </c:pt>
                <c:pt idx="2769">
                  <c:v>383.33649000000003</c:v>
                </c:pt>
                <c:pt idx="2770">
                  <c:v>383.34705000000002</c:v>
                </c:pt>
                <c:pt idx="2771">
                  <c:v>383.36349000000001</c:v>
                </c:pt>
                <c:pt idx="2772">
                  <c:v>383.74038999999999</c:v>
                </c:pt>
                <c:pt idx="2773">
                  <c:v>383.70078000000001</c:v>
                </c:pt>
                <c:pt idx="2774">
                  <c:v>383.47012000000001</c:v>
                </c:pt>
                <c:pt idx="2775">
                  <c:v>383.74973</c:v>
                </c:pt>
                <c:pt idx="2776">
                  <c:v>383.64855999999997</c:v>
                </c:pt>
                <c:pt idx="2777">
                  <c:v>383.62238000000002</c:v>
                </c:pt>
                <c:pt idx="2778">
                  <c:v>383.67455999999999</c:v>
                </c:pt>
                <c:pt idx="2779">
                  <c:v>384.05270000000002</c:v>
                </c:pt>
                <c:pt idx="2780">
                  <c:v>384.00558000000001</c:v>
                </c:pt>
                <c:pt idx="2781">
                  <c:v>383.78820999999999</c:v>
                </c:pt>
                <c:pt idx="2782">
                  <c:v>383.94954999999999</c:v>
                </c:pt>
                <c:pt idx="2783">
                  <c:v>384.02404999999999</c:v>
                </c:pt>
                <c:pt idx="2784">
                  <c:v>383.95672999999999</c:v>
                </c:pt>
                <c:pt idx="2785">
                  <c:v>383.99502999999999</c:v>
                </c:pt>
                <c:pt idx="2786">
                  <c:v>384.32794000000001</c:v>
                </c:pt>
                <c:pt idx="2787">
                  <c:v>384.34661999999997</c:v>
                </c:pt>
                <c:pt idx="2788">
                  <c:v>384.14749</c:v>
                </c:pt>
                <c:pt idx="2789">
                  <c:v>384.24918000000002</c:v>
                </c:pt>
                <c:pt idx="2790">
                  <c:v>384.40057000000002</c:v>
                </c:pt>
                <c:pt idx="2791">
                  <c:v>384.28122000000002</c:v>
                </c:pt>
                <c:pt idx="2792">
                  <c:v>384.32272</c:v>
                </c:pt>
                <c:pt idx="2793">
                  <c:v>384.55977999999999</c:v>
                </c:pt>
                <c:pt idx="2794">
                  <c:v>384.70724000000001</c:v>
                </c:pt>
                <c:pt idx="2795">
                  <c:v>384.52301</c:v>
                </c:pt>
                <c:pt idx="2796">
                  <c:v>384.50546000000003</c:v>
                </c:pt>
                <c:pt idx="2797">
                  <c:v>384.78595000000001</c:v>
                </c:pt>
                <c:pt idx="2798">
                  <c:v>384.60793999999999</c:v>
                </c:pt>
                <c:pt idx="2799">
                  <c:v>384.65114999999997</c:v>
                </c:pt>
                <c:pt idx="2800">
                  <c:v>384.82065</c:v>
                </c:pt>
                <c:pt idx="2801">
                  <c:v>385.07922000000002</c:v>
                </c:pt>
                <c:pt idx="2802">
                  <c:v>384.88589000000002</c:v>
                </c:pt>
                <c:pt idx="2803">
                  <c:v>384.76157000000001</c:v>
                </c:pt>
                <c:pt idx="2804">
                  <c:v>385.08316000000002</c:v>
                </c:pt>
                <c:pt idx="2805">
                  <c:v>384.92782999999997</c:v>
                </c:pt>
                <c:pt idx="2806">
                  <c:v>384.98491999999999</c:v>
                </c:pt>
                <c:pt idx="2807">
                  <c:v>385.08364999999998</c:v>
                </c:pt>
                <c:pt idx="2808">
                  <c:v>385.33499</c:v>
                </c:pt>
                <c:pt idx="2809">
                  <c:v>385.21850999999998</c:v>
                </c:pt>
                <c:pt idx="2810">
                  <c:v>385.04241999999999</c:v>
                </c:pt>
                <c:pt idx="2811">
                  <c:v>385.42844000000002</c:v>
                </c:pt>
                <c:pt idx="2812">
                  <c:v>385.28005999999999</c:v>
                </c:pt>
                <c:pt idx="2813">
                  <c:v>385.29050000000001</c:v>
                </c:pt>
                <c:pt idx="2814">
                  <c:v>385.33022999999997</c:v>
                </c:pt>
                <c:pt idx="2815">
                  <c:v>385.68317000000002</c:v>
                </c:pt>
                <c:pt idx="2816">
                  <c:v>385.61081000000001</c:v>
                </c:pt>
                <c:pt idx="2817">
                  <c:v>385.40933000000001</c:v>
                </c:pt>
                <c:pt idx="2818">
                  <c:v>385.7244</c:v>
                </c:pt>
                <c:pt idx="2819">
                  <c:v>385.61414000000002</c:v>
                </c:pt>
                <c:pt idx="2820">
                  <c:v>385.65487999999999</c:v>
                </c:pt>
                <c:pt idx="2821">
                  <c:v>385.64389</c:v>
                </c:pt>
                <c:pt idx="2822">
                  <c:v>386.00418000000002</c:v>
                </c:pt>
                <c:pt idx="2823">
                  <c:v>385.97287</c:v>
                </c:pt>
                <c:pt idx="2824">
                  <c:v>385.73611</c:v>
                </c:pt>
                <c:pt idx="2825">
                  <c:v>385.94974000000002</c:v>
                </c:pt>
                <c:pt idx="2826">
                  <c:v>385.99090999999999</c:v>
                </c:pt>
                <c:pt idx="2827">
                  <c:v>385.95105000000001</c:v>
                </c:pt>
                <c:pt idx="2828">
                  <c:v>385.94247000000001</c:v>
                </c:pt>
                <c:pt idx="2829">
                  <c:v>386.29117000000002</c:v>
                </c:pt>
                <c:pt idx="2830">
                  <c:v>386.25443000000001</c:v>
                </c:pt>
                <c:pt idx="2831">
                  <c:v>386.05029000000002</c:v>
                </c:pt>
                <c:pt idx="2832">
                  <c:v>386.18621999999999</c:v>
                </c:pt>
                <c:pt idx="2833">
                  <c:v>386.31042000000002</c:v>
                </c:pt>
                <c:pt idx="2834">
                  <c:v>386.26569000000001</c:v>
                </c:pt>
                <c:pt idx="2835">
                  <c:v>386.21973000000003</c:v>
                </c:pt>
                <c:pt idx="2836">
                  <c:v>386.51019000000002</c:v>
                </c:pt>
                <c:pt idx="2837">
                  <c:v>386.61664000000002</c:v>
                </c:pt>
                <c:pt idx="2838">
                  <c:v>386.41528</c:v>
                </c:pt>
                <c:pt idx="2839">
                  <c:v>386.46312999999998</c:v>
                </c:pt>
                <c:pt idx="2840">
                  <c:v>386.65929999999997</c:v>
                </c:pt>
                <c:pt idx="2841">
                  <c:v>386.54633000000001</c:v>
                </c:pt>
                <c:pt idx="2842">
                  <c:v>386.57166000000001</c:v>
                </c:pt>
                <c:pt idx="2843">
                  <c:v>386.83792</c:v>
                </c:pt>
                <c:pt idx="2844">
                  <c:v>386.93554999999998</c:v>
                </c:pt>
                <c:pt idx="2845">
                  <c:v>386.74191000000002</c:v>
                </c:pt>
                <c:pt idx="2846">
                  <c:v>386.70355000000001</c:v>
                </c:pt>
                <c:pt idx="2847">
                  <c:v>386.99973</c:v>
                </c:pt>
                <c:pt idx="2848">
                  <c:v>386.85503999999997</c:v>
                </c:pt>
                <c:pt idx="2849">
                  <c:v>386.92380000000003</c:v>
                </c:pt>
                <c:pt idx="2850">
                  <c:v>387.07434000000001</c:v>
                </c:pt>
                <c:pt idx="2851">
                  <c:v>387.22626000000002</c:v>
                </c:pt>
                <c:pt idx="2852">
                  <c:v>387.07393999999999</c:v>
                </c:pt>
                <c:pt idx="2853">
                  <c:v>387.01409999999998</c:v>
                </c:pt>
                <c:pt idx="2854">
                  <c:v>387.35460999999998</c:v>
                </c:pt>
                <c:pt idx="2855">
                  <c:v>387.16388000000001</c:v>
                </c:pt>
                <c:pt idx="2856">
                  <c:v>387.19896999999997</c:v>
                </c:pt>
                <c:pt idx="2857">
                  <c:v>387.33602999999999</c:v>
                </c:pt>
                <c:pt idx="2858">
                  <c:v>387.59030000000001</c:v>
                </c:pt>
                <c:pt idx="2859">
                  <c:v>387.44992000000002</c:v>
                </c:pt>
                <c:pt idx="2860">
                  <c:v>387.31033000000002</c:v>
                </c:pt>
                <c:pt idx="2861">
                  <c:v>387.65051</c:v>
                </c:pt>
                <c:pt idx="2862">
                  <c:v>387.49444999999997</c:v>
                </c:pt>
                <c:pt idx="2863">
                  <c:v>387.54327000000001</c:v>
                </c:pt>
                <c:pt idx="2864">
                  <c:v>387.54723999999999</c:v>
                </c:pt>
                <c:pt idx="2865">
                  <c:v>387.88326999999998</c:v>
                </c:pt>
                <c:pt idx="2866">
                  <c:v>387.79291000000001</c:v>
                </c:pt>
                <c:pt idx="2867">
                  <c:v>387.58069</c:v>
                </c:pt>
                <c:pt idx="2868">
                  <c:v>387.90057000000002</c:v>
                </c:pt>
                <c:pt idx="2869">
                  <c:v>387.77838000000003</c:v>
                </c:pt>
                <c:pt idx="2870">
                  <c:v>387.84841999999998</c:v>
                </c:pt>
                <c:pt idx="2871">
                  <c:v>387.85921999999999</c:v>
                </c:pt>
                <c:pt idx="2872">
                  <c:v>388.17935</c:v>
                </c:pt>
                <c:pt idx="2873">
                  <c:v>388.10196000000002</c:v>
                </c:pt>
                <c:pt idx="2874">
                  <c:v>387.90976000000001</c:v>
                </c:pt>
                <c:pt idx="2875">
                  <c:v>388.16629</c:v>
                </c:pt>
                <c:pt idx="2876">
                  <c:v>388.16519</c:v>
                </c:pt>
                <c:pt idx="2877">
                  <c:v>388.14553999999998</c:v>
                </c:pt>
                <c:pt idx="2878">
                  <c:v>388.11297999999999</c:v>
                </c:pt>
                <c:pt idx="2879">
                  <c:v>388.45357999999999</c:v>
                </c:pt>
                <c:pt idx="2880">
                  <c:v>388.47298999999998</c:v>
                </c:pt>
                <c:pt idx="2881">
                  <c:v>388.23849000000001</c:v>
                </c:pt>
                <c:pt idx="2882">
                  <c:v>388.41568000000001</c:v>
                </c:pt>
                <c:pt idx="2883">
                  <c:v>388.45186999999999</c:v>
                </c:pt>
                <c:pt idx="2884">
                  <c:v>388.41784999999999</c:v>
                </c:pt>
                <c:pt idx="2885">
                  <c:v>388.42901999999998</c:v>
                </c:pt>
                <c:pt idx="2886">
                  <c:v>388.73358000000002</c:v>
                </c:pt>
                <c:pt idx="2887">
                  <c:v>388.79748999999998</c:v>
                </c:pt>
                <c:pt idx="2888">
                  <c:v>388.53992</c:v>
                </c:pt>
                <c:pt idx="2889">
                  <c:v>388.61084</c:v>
                </c:pt>
                <c:pt idx="2890">
                  <c:v>388.80185</c:v>
                </c:pt>
                <c:pt idx="2891">
                  <c:v>388.70907999999997</c:v>
                </c:pt>
                <c:pt idx="2892">
                  <c:v>388.74606</c:v>
                </c:pt>
                <c:pt idx="2893">
                  <c:v>388.99630999999999</c:v>
                </c:pt>
                <c:pt idx="2894">
                  <c:v>389.08346999999998</c:v>
                </c:pt>
                <c:pt idx="2895">
                  <c:v>388.92232999999999</c:v>
                </c:pt>
                <c:pt idx="2896">
                  <c:v>388.91797000000003</c:v>
                </c:pt>
                <c:pt idx="2897">
                  <c:v>389.18524000000002</c:v>
                </c:pt>
                <c:pt idx="2898">
                  <c:v>389.03386999999998</c:v>
                </c:pt>
                <c:pt idx="2899">
                  <c:v>389.07335999999998</c:v>
                </c:pt>
                <c:pt idx="2900">
                  <c:v>389.25229000000002</c:v>
                </c:pt>
                <c:pt idx="2901">
                  <c:v>389.46521000000001</c:v>
                </c:pt>
                <c:pt idx="2902">
                  <c:v>389.26101999999997</c:v>
                </c:pt>
                <c:pt idx="2903">
                  <c:v>389.18606999999997</c:v>
                </c:pt>
                <c:pt idx="2904">
                  <c:v>389.52251999999999</c:v>
                </c:pt>
                <c:pt idx="2905">
                  <c:v>389.30707000000001</c:v>
                </c:pt>
                <c:pt idx="2906">
                  <c:v>389.38382000000001</c:v>
                </c:pt>
                <c:pt idx="2907">
                  <c:v>389.48721</c:v>
                </c:pt>
                <c:pt idx="2908">
                  <c:v>389.76254</c:v>
                </c:pt>
                <c:pt idx="2909">
                  <c:v>389.61639000000002</c:v>
                </c:pt>
                <c:pt idx="2910">
                  <c:v>389.44033999999999</c:v>
                </c:pt>
                <c:pt idx="2911">
                  <c:v>389.7869</c:v>
                </c:pt>
                <c:pt idx="2912">
                  <c:v>389.62061</c:v>
                </c:pt>
                <c:pt idx="2913">
                  <c:v>389.68554999999998</c:v>
                </c:pt>
                <c:pt idx="2914">
                  <c:v>389.77987999999999</c:v>
                </c:pt>
                <c:pt idx="2915">
                  <c:v>390.02834999999999</c:v>
                </c:pt>
                <c:pt idx="2916">
                  <c:v>389.94403</c:v>
                </c:pt>
                <c:pt idx="2917">
                  <c:v>389.73253999999997</c:v>
                </c:pt>
                <c:pt idx="2918">
                  <c:v>390.08044000000001</c:v>
                </c:pt>
                <c:pt idx="2919">
                  <c:v>389.95571999999999</c:v>
                </c:pt>
                <c:pt idx="2920">
                  <c:v>389.95148</c:v>
                </c:pt>
                <c:pt idx="2921">
                  <c:v>389.97287</c:v>
                </c:pt>
                <c:pt idx="2922">
                  <c:v>390.33908000000002</c:v>
                </c:pt>
                <c:pt idx="2923">
                  <c:v>390.29007000000001</c:v>
                </c:pt>
                <c:pt idx="2924">
                  <c:v>390.07346000000001</c:v>
                </c:pt>
                <c:pt idx="2925">
                  <c:v>390.33548000000002</c:v>
                </c:pt>
                <c:pt idx="2926">
                  <c:v>390.24462999999997</c:v>
                </c:pt>
                <c:pt idx="2927">
                  <c:v>390.20044000000001</c:v>
                </c:pt>
                <c:pt idx="2928">
                  <c:v>390.26297</c:v>
                </c:pt>
                <c:pt idx="2929">
                  <c:v>390.63245000000001</c:v>
                </c:pt>
                <c:pt idx="2930">
                  <c:v>390.58544999999998</c:v>
                </c:pt>
                <c:pt idx="2931">
                  <c:v>390.34778</c:v>
                </c:pt>
                <c:pt idx="2932">
                  <c:v>390.53098</c:v>
                </c:pt>
                <c:pt idx="2933">
                  <c:v>390.58618000000001</c:v>
                </c:pt>
                <c:pt idx="2934">
                  <c:v>390.51517000000001</c:v>
                </c:pt>
                <c:pt idx="2935">
                  <c:v>390.55322000000001</c:v>
                </c:pt>
                <c:pt idx="2936">
                  <c:v>390.86980999999997</c:v>
                </c:pt>
                <c:pt idx="2937">
                  <c:v>390.88083</c:v>
                </c:pt>
                <c:pt idx="2938">
                  <c:v>390.67212000000001</c:v>
                </c:pt>
                <c:pt idx="2939">
                  <c:v>390.76186999999999</c:v>
                </c:pt>
                <c:pt idx="2940">
                  <c:v>390.90291999999999</c:v>
                </c:pt>
                <c:pt idx="2941">
                  <c:v>390.78408999999999</c:v>
                </c:pt>
                <c:pt idx="2942">
                  <c:v>390.81518999999997</c:v>
                </c:pt>
                <c:pt idx="2943">
                  <c:v>391.05167</c:v>
                </c:pt>
                <c:pt idx="2944">
                  <c:v>391.18993999999998</c:v>
                </c:pt>
                <c:pt idx="2945">
                  <c:v>390.99979000000002</c:v>
                </c:pt>
                <c:pt idx="2946">
                  <c:v>390.96841000000001</c:v>
                </c:pt>
                <c:pt idx="2947">
                  <c:v>391.26049999999998</c:v>
                </c:pt>
                <c:pt idx="2948">
                  <c:v>391.07909999999998</c:v>
                </c:pt>
                <c:pt idx="2949">
                  <c:v>391.12473</c:v>
                </c:pt>
                <c:pt idx="2950">
                  <c:v>391.28170999999998</c:v>
                </c:pt>
                <c:pt idx="2951">
                  <c:v>391.56585999999999</c:v>
                </c:pt>
                <c:pt idx="2952">
                  <c:v>391.36908</c:v>
                </c:pt>
                <c:pt idx="2953">
                  <c:v>391.23586999999998</c:v>
                </c:pt>
                <c:pt idx="2954">
                  <c:v>391.57492000000002</c:v>
                </c:pt>
                <c:pt idx="2955">
                  <c:v>391.42196999999999</c:v>
                </c:pt>
                <c:pt idx="2956">
                  <c:v>391.46841000000001</c:v>
                </c:pt>
                <c:pt idx="2957">
                  <c:v>391.55739999999997</c:v>
                </c:pt>
                <c:pt idx="2958">
                  <c:v>391.81115999999997</c:v>
                </c:pt>
                <c:pt idx="2959">
                  <c:v>391.68126999999998</c:v>
                </c:pt>
                <c:pt idx="2960">
                  <c:v>391.51143999999999</c:v>
                </c:pt>
                <c:pt idx="2961">
                  <c:v>391.90436</c:v>
                </c:pt>
                <c:pt idx="2962">
                  <c:v>391.73065000000003</c:v>
                </c:pt>
                <c:pt idx="2963">
                  <c:v>391.73709000000002</c:v>
                </c:pt>
                <c:pt idx="2964">
                  <c:v>391.75623000000002</c:v>
                </c:pt>
                <c:pt idx="2965">
                  <c:v>392.10757000000001</c:v>
                </c:pt>
                <c:pt idx="2966">
                  <c:v>392.00662</c:v>
                </c:pt>
                <c:pt idx="2967">
                  <c:v>391.80770999999999</c:v>
                </c:pt>
                <c:pt idx="2968">
                  <c:v>392.12851000000001</c:v>
                </c:pt>
                <c:pt idx="2969">
                  <c:v>392.00214</c:v>
                </c:pt>
                <c:pt idx="2970">
                  <c:v>392.03879000000001</c:v>
                </c:pt>
                <c:pt idx="2971">
                  <c:v>392.02062999999998</c:v>
                </c:pt>
                <c:pt idx="2972">
                  <c:v>392.37655999999998</c:v>
                </c:pt>
                <c:pt idx="2973">
                  <c:v>392.36275999999998</c:v>
                </c:pt>
                <c:pt idx="2974">
                  <c:v>392.125</c:v>
                </c:pt>
                <c:pt idx="2975">
                  <c:v>392.3338</c:v>
                </c:pt>
                <c:pt idx="2976">
                  <c:v>392.38324</c:v>
                </c:pt>
                <c:pt idx="2977">
                  <c:v>392.33220999999998</c:v>
                </c:pt>
                <c:pt idx="2978">
                  <c:v>392.32898</c:v>
                </c:pt>
                <c:pt idx="2979">
                  <c:v>392.68200999999999</c:v>
                </c:pt>
                <c:pt idx="2980">
                  <c:v>392.65314000000001</c:v>
                </c:pt>
                <c:pt idx="2981">
                  <c:v>392.43076000000002</c:v>
                </c:pt>
                <c:pt idx="2982">
                  <c:v>392.54755</c:v>
                </c:pt>
                <c:pt idx="2983">
                  <c:v>392.69308000000001</c:v>
                </c:pt>
                <c:pt idx="2984">
                  <c:v>392.64096000000001</c:v>
                </c:pt>
                <c:pt idx="2985">
                  <c:v>392.58667000000003</c:v>
                </c:pt>
                <c:pt idx="2986">
                  <c:v>392.87866000000002</c:v>
                </c:pt>
                <c:pt idx="2987">
                  <c:v>392.97415000000001</c:v>
                </c:pt>
                <c:pt idx="2988">
                  <c:v>392.76461999999998</c:v>
                </c:pt>
                <c:pt idx="2989">
                  <c:v>392.80389000000002</c:v>
                </c:pt>
                <c:pt idx="2990">
                  <c:v>392.99083999999999</c:v>
                </c:pt>
                <c:pt idx="2991">
                  <c:v>392.86313000000001</c:v>
                </c:pt>
                <c:pt idx="2992">
                  <c:v>392.89116999999999</c:v>
                </c:pt>
                <c:pt idx="2993">
                  <c:v>393.15152</c:v>
                </c:pt>
                <c:pt idx="2994">
                  <c:v>393.23779000000002</c:v>
                </c:pt>
                <c:pt idx="2995">
                  <c:v>393.05617999999998</c:v>
                </c:pt>
                <c:pt idx="2996">
                  <c:v>393.02042</c:v>
                </c:pt>
                <c:pt idx="2997">
                  <c:v>393.29413</c:v>
                </c:pt>
                <c:pt idx="2998">
                  <c:v>393.16570999999999</c:v>
                </c:pt>
                <c:pt idx="2999">
                  <c:v>393.21679999999998</c:v>
                </c:pt>
                <c:pt idx="3000">
                  <c:v>393.37527</c:v>
                </c:pt>
                <c:pt idx="3001">
                  <c:v>393.52505000000002</c:v>
                </c:pt>
                <c:pt idx="3002">
                  <c:v>393.36819000000003</c:v>
                </c:pt>
                <c:pt idx="3003">
                  <c:v>393.29919000000001</c:v>
                </c:pt>
                <c:pt idx="3004">
                  <c:v>393.65073000000001</c:v>
                </c:pt>
                <c:pt idx="3005">
                  <c:v>393.45528999999999</c:v>
                </c:pt>
                <c:pt idx="3006">
                  <c:v>393.49880999999999</c:v>
                </c:pt>
                <c:pt idx="3007">
                  <c:v>393.6037</c:v>
                </c:pt>
                <c:pt idx="3008">
                  <c:v>393.86484000000002</c:v>
                </c:pt>
                <c:pt idx="3009">
                  <c:v>393.72390999999999</c:v>
                </c:pt>
                <c:pt idx="3010">
                  <c:v>393.57504</c:v>
                </c:pt>
                <c:pt idx="3011">
                  <c:v>393.92962999999997</c:v>
                </c:pt>
                <c:pt idx="3012">
                  <c:v>393.74856999999997</c:v>
                </c:pt>
                <c:pt idx="3013">
                  <c:v>393.79575</c:v>
                </c:pt>
                <c:pt idx="3014">
                  <c:v>393.79367000000002</c:v>
                </c:pt>
                <c:pt idx="3015">
                  <c:v>394.13702000000001</c:v>
                </c:pt>
                <c:pt idx="3016">
                  <c:v>394.03748000000002</c:v>
                </c:pt>
                <c:pt idx="3017">
                  <c:v>393.82335999999998</c:v>
                </c:pt>
                <c:pt idx="3018">
                  <c:v>394.14557000000002</c:v>
                </c:pt>
                <c:pt idx="3019">
                  <c:v>394.00479000000001</c:v>
                </c:pt>
                <c:pt idx="3020">
                  <c:v>394.06723</c:v>
                </c:pt>
                <c:pt idx="3021">
                  <c:v>394.07843000000003</c:v>
                </c:pt>
                <c:pt idx="3022">
                  <c:v>394.40084999999999</c:v>
                </c:pt>
                <c:pt idx="3023">
                  <c:v>394.32065</c:v>
                </c:pt>
                <c:pt idx="3024">
                  <c:v>394.12524000000002</c:v>
                </c:pt>
                <c:pt idx="3025">
                  <c:v>394.37362999999999</c:v>
                </c:pt>
                <c:pt idx="3026">
                  <c:v>394.36980999999997</c:v>
                </c:pt>
                <c:pt idx="3027">
                  <c:v>394.33913999999999</c:v>
                </c:pt>
                <c:pt idx="3028">
                  <c:v>394.31866000000002</c:v>
                </c:pt>
                <c:pt idx="3029">
                  <c:v>394.63727</c:v>
                </c:pt>
                <c:pt idx="3030">
                  <c:v>394.68538999999998</c:v>
                </c:pt>
                <c:pt idx="3031">
                  <c:v>394.44067000000001</c:v>
                </c:pt>
                <c:pt idx="3032">
                  <c:v>394.60806000000002</c:v>
                </c:pt>
                <c:pt idx="3033">
                  <c:v>394.64362</c:v>
                </c:pt>
                <c:pt idx="3034">
                  <c:v>394.60489000000001</c:v>
                </c:pt>
                <c:pt idx="3035">
                  <c:v>394.60739000000001</c:v>
                </c:pt>
                <c:pt idx="3036">
                  <c:v>394.91672</c:v>
                </c:pt>
                <c:pt idx="3037">
                  <c:v>394.97237999999999</c:v>
                </c:pt>
                <c:pt idx="3038">
                  <c:v>394.71825999999999</c:v>
                </c:pt>
                <c:pt idx="3039">
                  <c:v>394.78140000000002</c:v>
                </c:pt>
                <c:pt idx="3040">
                  <c:v>394.96271000000002</c:v>
                </c:pt>
                <c:pt idx="3041">
                  <c:v>394.86757999999998</c:v>
                </c:pt>
                <c:pt idx="3042">
                  <c:v>394.90836000000002</c:v>
                </c:pt>
                <c:pt idx="3043">
                  <c:v>395.14249000000001</c:v>
                </c:pt>
                <c:pt idx="3044">
                  <c:v>395.19896999999997</c:v>
                </c:pt>
                <c:pt idx="3045">
                  <c:v>395.03307999999998</c:v>
                </c:pt>
                <c:pt idx="3046">
                  <c:v>395.02881000000002</c:v>
                </c:pt>
                <c:pt idx="3047">
                  <c:v>395.28122000000002</c:v>
                </c:pt>
                <c:pt idx="3048">
                  <c:v>395.13824</c:v>
                </c:pt>
                <c:pt idx="3049">
                  <c:v>395.17545000000001</c:v>
                </c:pt>
                <c:pt idx="3050">
                  <c:v>395.34372000000002</c:v>
                </c:pt>
                <c:pt idx="3051">
                  <c:v>395.54468000000003</c:v>
                </c:pt>
                <c:pt idx="3052">
                  <c:v>395.35770000000002</c:v>
                </c:pt>
                <c:pt idx="3053">
                  <c:v>395.28158999999999</c:v>
                </c:pt>
                <c:pt idx="3054">
                  <c:v>395.61032</c:v>
                </c:pt>
                <c:pt idx="3055">
                  <c:v>395.40338000000003</c:v>
                </c:pt>
                <c:pt idx="3056">
                  <c:v>395.47298999999998</c:v>
                </c:pt>
                <c:pt idx="3057">
                  <c:v>395.55869000000001</c:v>
                </c:pt>
                <c:pt idx="3058">
                  <c:v>395.84262000000001</c:v>
                </c:pt>
                <c:pt idx="3059">
                  <c:v>395.70587</c:v>
                </c:pt>
                <c:pt idx="3060">
                  <c:v>395.52942000000002</c:v>
                </c:pt>
                <c:pt idx="3061">
                  <c:v>395.86203</c:v>
                </c:pt>
                <c:pt idx="3062">
                  <c:v>395.69396999999998</c:v>
                </c:pt>
                <c:pt idx="3063">
                  <c:v>395.76407</c:v>
                </c:pt>
                <c:pt idx="3064">
                  <c:v>395.85097999999999</c:v>
                </c:pt>
                <c:pt idx="3065">
                  <c:v>396.09377999999998</c:v>
                </c:pt>
                <c:pt idx="3066">
                  <c:v>395.99786</c:v>
                </c:pt>
                <c:pt idx="3067">
                  <c:v>395.78253000000001</c:v>
                </c:pt>
                <c:pt idx="3068">
                  <c:v>396.14114000000001</c:v>
                </c:pt>
                <c:pt idx="3069">
                  <c:v>395.99642999999998</c:v>
                </c:pt>
                <c:pt idx="3070">
                  <c:v>395.99788999999998</c:v>
                </c:pt>
                <c:pt idx="3071">
                  <c:v>395.99795999999998</c:v>
                </c:pt>
                <c:pt idx="3072">
                  <c:v>396.37439000000001</c:v>
                </c:pt>
                <c:pt idx="3073">
                  <c:v>396.32202000000001</c:v>
                </c:pt>
                <c:pt idx="3074">
                  <c:v>396.08510999999999</c:v>
                </c:pt>
                <c:pt idx="3075">
                  <c:v>396.35602</c:v>
                </c:pt>
                <c:pt idx="3076">
                  <c:v>396.25562000000002</c:v>
                </c:pt>
                <c:pt idx="3077">
                  <c:v>396.2124</c:v>
                </c:pt>
                <c:pt idx="3078">
                  <c:v>396.26395000000002</c:v>
                </c:pt>
                <c:pt idx="3079">
                  <c:v>396.63360999999998</c:v>
                </c:pt>
                <c:pt idx="3080">
                  <c:v>396.58785999999998</c:v>
                </c:pt>
                <c:pt idx="3081">
                  <c:v>396.36757999999998</c:v>
                </c:pt>
                <c:pt idx="3082">
                  <c:v>396.53766000000002</c:v>
                </c:pt>
                <c:pt idx="3083">
                  <c:v>396.60709000000003</c:v>
                </c:pt>
                <c:pt idx="3084">
                  <c:v>396.51486</c:v>
                </c:pt>
                <c:pt idx="3085">
                  <c:v>396.57177999999999</c:v>
                </c:pt>
                <c:pt idx="3086">
                  <c:v>396.87822999999997</c:v>
                </c:pt>
                <c:pt idx="3087">
                  <c:v>396.88519000000002</c:v>
                </c:pt>
                <c:pt idx="3088">
                  <c:v>396.67766999999998</c:v>
                </c:pt>
                <c:pt idx="3089">
                  <c:v>396.76961999999997</c:v>
                </c:pt>
                <c:pt idx="3090">
                  <c:v>396.91408999999999</c:v>
                </c:pt>
                <c:pt idx="3091">
                  <c:v>396.77260999999999</c:v>
                </c:pt>
                <c:pt idx="3092">
                  <c:v>396.81247000000002</c:v>
                </c:pt>
                <c:pt idx="3093">
                  <c:v>397.0274</c:v>
                </c:pt>
                <c:pt idx="3094">
                  <c:v>397.16052000000002</c:v>
                </c:pt>
                <c:pt idx="3095">
                  <c:v>396.97879</c:v>
                </c:pt>
                <c:pt idx="3096">
                  <c:v>396.95224000000002</c:v>
                </c:pt>
                <c:pt idx="3097">
                  <c:v>397.22205000000002</c:v>
                </c:pt>
                <c:pt idx="3098">
                  <c:v>397.03075999999999</c:v>
                </c:pt>
                <c:pt idx="3099">
                  <c:v>397.07738999999998</c:v>
                </c:pt>
                <c:pt idx="3100">
                  <c:v>397.23575</c:v>
                </c:pt>
                <c:pt idx="3101">
                  <c:v>397.50817999999998</c:v>
                </c:pt>
                <c:pt idx="3102">
                  <c:v>397.30121000000003</c:v>
                </c:pt>
                <c:pt idx="3103">
                  <c:v>397.17099000000002</c:v>
                </c:pt>
                <c:pt idx="3104">
                  <c:v>397.49408</c:v>
                </c:pt>
                <c:pt idx="3105">
                  <c:v>397.33890000000002</c:v>
                </c:pt>
                <c:pt idx="3106">
                  <c:v>397.39913999999999</c:v>
                </c:pt>
                <c:pt idx="3107">
                  <c:v>397.47885000000002</c:v>
                </c:pt>
                <c:pt idx="3108">
                  <c:v>397.73662999999999</c:v>
                </c:pt>
                <c:pt idx="3109">
                  <c:v>397.61052999999998</c:v>
                </c:pt>
                <c:pt idx="3110">
                  <c:v>397.42923000000002</c:v>
                </c:pt>
                <c:pt idx="3111">
                  <c:v>397.81063999999998</c:v>
                </c:pt>
                <c:pt idx="3112">
                  <c:v>397.65197999999998</c:v>
                </c:pt>
                <c:pt idx="3113">
                  <c:v>397.65210000000002</c:v>
                </c:pt>
                <c:pt idx="3114">
                  <c:v>397.68124</c:v>
                </c:pt>
                <c:pt idx="3115">
                  <c:v>398.02215999999999</c:v>
                </c:pt>
                <c:pt idx="3116">
                  <c:v>397.92975000000001</c:v>
                </c:pt>
                <c:pt idx="3117">
                  <c:v>397.71944999999999</c:v>
                </c:pt>
                <c:pt idx="3118">
                  <c:v>398.02868999999998</c:v>
                </c:pt>
                <c:pt idx="3119">
                  <c:v>397.91187000000002</c:v>
                </c:pt>
                <c:pt idx="3120">
                  <c:v>397.93533000000002</c:v>
                </c:pt>
                <c:pt idx="3121">
                  <c:v>397.92349000000002</c:v>
                </c:pt>
                <c:pt idx="3122">
                  <c:v>398.27829000000003</c:v>
                </c:pt>
                <c:pt idx="3123">
                  <c:v>398.23302999999999</c:v>
                </c:pt>
                <c:pt idx="3124">
                  <c:v>397.99050999999997</c:v>
                </c:pt>
                <c:pt idx="3125">
                  <c:v>398.20321999999999</c:v>
                </c:pt>
                <c:pt idx="3126">
                  <c:v>398.21512000000001</c:v>
                </c:pt>
                <c:pt idx="3127">
                  <c:v>398.18060000000003</c:v>
                </c:pt>
                <c:pt idx="3128">
                  <c:v>398.15384</c:v>
                </c:pt>
                <c:pt idx="3129">
                  <c:v>398.50628999999998</c:v>
                </c:pt>
                <c:pt idx="3130">
                  <c:v>398.46298000000002</c:v>
                </c:pt>
                <c:pt idx="3131">
                  <c:v>398.24984999999998</c:v>
                </c:pt>
                <c:pt idx="3132">
                  <c:v>398.37277</c:v>
                </c:pt>
                <c:pt idx="3133">
                  <c:v>398.50772000000001</c:v>
                </c:pt>
                <c:pt idx="3134">
                  <c:v>398.45479999999998</c:v>
                </c:pt>
                <c:pt idx="3135">
                  <c:v>398.40102999999999</c:v>
                </c:pt>
                <c:pt idx="3136">
                  <c:v>398.68245999999999</c:v>
                </c:pt>
                <c:pt idx="3137">
                  <c:v>398.77767999999998</c:v>
                </c:pt>
                <c:pt idx="3138">
                  <c:v>398.58215000000001</c:v>
                </c:pt>
                <c:pt idx="3139">
                  <c:v>398.61574999999999</c:v>
                </c:pt>
                <c:pt idx="3140">
                  <c:v>398.81313999999998</c:v>
                </c:pt>
                <c:pt idx="3141">
                  <c:v>398.68673999999999</c:v>
                </c:pt>
                <c:pt idx="3142">
                  <c:v>398.70441</c:v>
                </c:pt>
                <c:pt idx="3143">
                  <c:v>398.96985000000001</c:v>
                </c:pt>
                <c:pt idx="3144">
                  <c:v>399.04955999999999</c:v>
                </c:pt>
                <c:pt idx="3145">
                  <c:v>398.86156999999997</c:v>
                </c:pt>
                <c:pt idx="3146">
                  <c:v>398.82409999999999</c:v>
                </c:pt>
                <c:pt idx="3147">
                  <c:v>399.08893</c:v>
                </c:pt>
                <c:pt idx="3148">
                  <c:v>398.95022999999998</c:v>
                </c:pt>
                <c:pt idx="3149">
                  <c:v>399.01218</c:v>
                </c:pt>
                <c:pt idx="3150">
                  <c:v>399.15915000000001</c:v>
                </c:pt>
                <c:pt idx="3151">
                  <c:v>399.30385999999999</c:v>
                </c:pt>
                <c:pt idx="3152">
                  <c:v>399.1377</c:v>
                </c:pt>
                <c:pt idx="3153">
                  <c:v>399.07076999999998</c:v>
                </c:pt>
                <c:pt idx="3154">
                  <c:v>399.40530000000001</c:v>
                </c:pt>
                <c:pt idx="3155">
                  <c:v>399.20650999999998</c:v>
                </c:pt>
                <c:pt idx="3156">
                  <c:v>399.24117999999999</c:v>
                </c:pt>
                <c:pt idx="3157">
                  <c:v>399.35858000000002</c:v>
                </c:pt>
                <c:pt idx="3158">
                  <c:v>399.60705999999999</c:v>
                </c:pt>
                <c:pt idx="3159">
                  <c:v>399.46312999999998</c:v>
                </c:pt>
                <c:pt idx="3160">
                  <c:v>399.31049000000002</c:v>
                </c:pt>
                <c:pt idx="3161">
                  <c:v>399.66284000000002</c:v>
                </c:pt>
                <c:pt idx="3162">
                  <c:v>399.50207999999998</c:v>
                </c:pt>
                <c:pt idx="3163">
                  <c:v>399.5498</c:v>
                </c:pt>
                <c:pt idx="3164">
                  <c:v>399.5462</c:v>
                </c:pt>
                <c:pt idx="3165">
                  <c:v>399.89296999999999</c:v>
                </c:pt>
                <c:pt idx="3166">
                  <c:v>399.79520000000002</c:v>
                </c:pt>
                <c:pt idx="3167">
                  <c:v>399.56256000000002</c:v>
                </c:pt>
                <c:pt idx="3168">
                  <c:v>399.88718</c:v>
                </c:pt>
                <c:pt idx="3169">
                  <c:v>399.74707000000001</c:v>
                </c:pt>
                <c:pt idx="3170">
                  <c:v>399.81168000000002</c:v>
                </c:pt>
                <c:pt idx="3171">
                  <c:v>399.81515999999999</c:v>
                </c:pt>
                <c:pt idx="3172">
                  <c:v>400.14478000000003</c:v>
                </c:pt>
                <c:pt idx="3173">
                  <c:v>400.03780999999998</c:v>
                </c:pt>
                <c:pt idx="3174">
                  <c:v>399.83316000000002</c:v>
                </c:pt>
                <c:pt idx="3175">
                  <c:v>400.08837999999997</c:v>
                </c:pt>
                <c:pt idx="3176">
                  <c:v>400.08071999999999</c:v>
                </c:pt>
                <c:pt idx="3177">
                  <c:v>400.05252000000002</c:v>
                </c:pt>
                <c:pt idx="3178">
                  <c:v>400.02422999999999</c:v>
                </c:pt>
                <c:pt idx="3179">
                  <c:v>400.35406</c:v>
                </c:pt>
                <c:pt idx="3180">
                  <c:v>400.36212</c:v>
                </c:pt>
                <c:pt idx="3181">
                  <c:v>400.11829</c:v>
                </c:pt>
                <c:pt idx="3182">
                  <c:v>400.29235999999997</c:v>
                </c:pt>
                <c:pt idx="3183">
                  <c:v>400.31540000000001</c:v>
                </c:pt>
                <c:pt idx="3184">
                  <c:v>400.28644000000003</c:v>
                </c:pt>
                <c:pt idx="3185">
                  <c:v>400.27658000000002</c:v>
                </c:pt>
                <c:pt idx="3186">
                  <c:v>400.58663999999999</c:v>
                </c:pt>
                <c:pt idx="3187">
                  <c:v>400.62732</c:v>
                </c:pt>
                <c:pt idx="3188">
                  <c:v>400.38213999999999</c:v>
                </c:pt>
                <c:pt idx="3189">
                  <c:v>400.43826000000001</c:v>
                </c:pt>
                <c:pt idx="3190">
                  <c:v>400.61523</c:v>
                </c:pt>
                <c:pt idx="3191">
                  <c:v>400.53100999999998</c:v>
                </c:pt>
                <c:pt idx="3192">
                  <c:v>400.55560000000003</c:v>
                </c:pt>
                <c:pt idx="3193">
                  <c:v>400.77634</c:v>
                </c:pt>
                <c:pt idx="3194">
                  <c:v>400.85390999999998</c:v>
                </c:pt>
                <c:pt idx="3195">
                  <c:v>400.68912</c:v>
                </c:pt>
                <c:pt idx="3196">
                  <c:v>400.67989999999998</c:v>
                </c:pt>
                <c:pt idx="3197">
                  <c:v>400.92748999999998</c:v>
                </c:pt>
                <c:pt idx="3198">
                  <c:v>400.77321999999998</c:v>
                </c:pt>
                <c:pt idx="3199">
                  <c:v>400.81542999999999</c:v>
                </c:pt>
                <c:pt idx="3200">
                  <c:v>400.96643</c:v>
                </c:pt>
                <c:pt idx="3201">
                  <c:v>401.15368999999998</c:v>
                </c:pt>
                <c:pt idx="3202">
                  <c:v>400.96167000000003</c:v>
                </c:pt>
                <c:pt idx="3203">
                  <c:v>400.88092</c:v>
                </c:pt>
                <c:pt idx="3204">
                  <c:v>401.20654000000002</c:v>
                </c:pt>
                <c:pt idx="3205">
                  <c:v>400.98694</c:v>
                </c:pt>
                <c:pt idx="3206">
                  <c:v>401.05286000000001</c:v>
                </c:pt>
                <c:pt idx="3207">
                  <c:v>401.13540999999998</c:v>
                </c:pt>
                <c:pt idx="3208">
                  <c:v>401.42288000000002</c:v>
                </c:pt>
                <c:pt idx="3209">
                  <c:v>401.26801</c:v>
                </c:pt>
                <c:pt idx="3210">
                  <c:v>401.09467000000001</c:v>
                </c:pt>
                <c:pt idx="3211">
                  <c:v>401.43313999999998</c:v>
                </c:pt>
                <c:pt idx="3212">
                  <c:v>401.25830000000002</c:v>
                </c:pt>
                <c:pt idx="3213">
                  <c:v>401.32553000000001</c:v>
                </c:pt>
                <c:pt idx="3214">
                  <c:v>401.40942000000001</c:v>
                </c:pt>
                <c:pt idx="3215">
                  <c:v>401.68554999999998</c:v>
                </c:pt>
                <c:pt idx="3216">
                  <c:v>401.56851</c:v>
                </c:pt>
                <c:pt idx="3217">
                  <c:v>401.35613999999998</c:v>
                </c:pt>
                <c:pt idx="3218">
                  <c:v>401.71964000000003</c:v>
                </c:pt>
                <c:pt idx="3219">
                  <c:v>401.5856</c:v>
                </c:pt>
                <c:pt idx="3220">
                  <c:v>401.57825000000003</c:v>
                </c:pt>
                <c:pt idx="3221">
                  <c:v>401.59</c:v>
                </c:pt>
                <c:pt idx="3222">
                  <c:v>401.94736</c:v>
                </c:pt>
                <c:pt idx="3223">
                  <c:v>401.88956000000002</c:v>
                </c:pt>
                <c:pt idx="3224">
                  <c:v>401.65512000000001</c:v>
                </c:pt>
                <c:pt idx="3225">
                  <c:v>401.92809999999997</c:v>
                </c:pt>
                <c:pt idx="3226">
                  <c:v>401.8252</c:v>
                </c:pt>
                <c:pt idx="3227">
                  <c:v>401.77303999999998</c:v>
                </c:pt>
                <c:pt idx="3228">
                  <c:v>401.82587000000001</c:v>
                </c:pt>
                <c:pt idx="3229">
                  <c:v>402.19274999999999</c:v>
                </c:pt>
                <c:pt idx="3230">
                  <c:v>402.13434000000001</c:v>
                </c:pt>
                <c:pt idx="3231">
                  <c:v>401.90024</c:v>
                </c:pt>
                <c:pt idx="3232">
                  <c:v>402.06704999999999</c:v>
                </c:pt>
                <c:pt idx="3233">
                  <c:v>402.12009</c:v>
                </c:pt>
                <c:pt idx="3234">
                  <c:v>402.03079000000002</c:v>
                </c:pt>
                <c:pt idx="3235">
                  <c:v>402.07391000000001</c:v>
                </c:pt>
                <c:pt idx="3236">
                  <c:v>402.39911000000001</c:v>
                </c:pt>
                <c:pt idx="3237">
                  <c:v>402.40143</c:v>
                </c:pt>
                <c:pt idx="3238">
                  <c:v>402.18831999999998</c:v>
                </c:pt>
                <c:pt idx="3239">
                  <c:v>402.27276999999998</c:v>
                </c:pt>
                <c:pt idx="3240">
                  <c:v>402.41629</c:v>
                </c:pt>
                <c:pt idx="3241">
                  <c:v>402.28417999999999</c:v>
                </c:pt>
                <c:pt idx="3242">
                  <c:v>402.31601000000001</c:v>
                </c:pt>
                <c:pt idx="3243">
                  <c:v>402.54424999999998</c:v>
                </c:pt>
                <c:pt idx="3244">
                  <c:v>402.66800000000001</c:v>
                </c:pt>
                <c:pt idx="3245">
                  <c:v>402.49988000000002</c:v>
                </c:pt>
                <c:pt idx="3246">
                  <c:v>402.45981</c:v>
                </c:pt>
                <c:pt idx="3247">
                  <c:v>402.72579999999999</c:v>
                </c:pt>
                <c:pt idx="3248">
                  <c:v>402.53778</c:v>
                </c:pt>
                <c:pt idx="3249">
                  <c:v>402.57137999999998</c:v>
                </c:pt>
                <c:pt idx="3250">
                  <c:v>402.72699</c:v>
                </c:pt>
                <c:pt idx="3251">
                  <c:v>402.98959000000002</c:v>
                </c:pt>
                <c:pt idx="3252">
                  <c:v>402.78264999999999</c:v>
                </c:pt>
                <c:pt idx="3253">
                  <c:v>402.64294000000001</c:v>
                </c:pt>
                <c:pt idx="3254">
                  <c:v>402.95706000000001</c:v>
                </c:pt>
                <c:pt idx="3255">
                  <c:v>402.80072000000001</c:v>
                </c:pt>
                <c:pt idx="3256">
                  <c:v>402.84237999999999</c:v>
                </c:pt>
                <c:pt idx="3257">
                  <c:v>402.92068</c:v>
                </c:pt>
                <c:pt idx="3258">
                  <c:v>403.16726999999997</c:v>
                </c:pt>
                <c:pt idx="3259">
                  <c:v>403.03021000000001</c:v>
                </c:pt>
                <c:pt idx="3260">
                  <c:v>402.86218000000002</c:v>
                </c:pt>
                <c:pt idx="3261">
                  <c:v>403.23424999999997</c:v>
                </c:pt>
                <c:pt idx="3262">
                  <c:v>403.06036</c:v>
                </c:pt>
                <c:pt idx="3263">
                  <c:v>403.07619999999997</c:v>
                </c:pt>
                <c:pt idx="3264">
                  <c:v>403.09026999999998</c:v>
                </c:pt>
                <c:pt idx="3265">
                  <c:v>403.42937999999998</c:v>
                </c:pt>
                <c:pt idx="3266">
                  <c:v>403.33472</c:v>
                </c:pt>
                <c:pt idx="3267">
                  <c:v>403.12252999999998</c:v>
                </c:pt>
                <c:pt idx="3268">
                  <c:v>403.43445000000003</c:v>
                </c:pt>
                <c:pt idx="3269">
                  <c:v>403.32265999999998</c:v>
                </c:pt>
                <c:pt idx="3270">
                  <c:v>403.33994000000001</c:v>
                </c:pt>
                <c:pt idx="3271">
                  <c:v>403.32864000000001</c:v>
                </c:pt>
                <c:pt idx="3272">
                  <c:v>403.69391000000002</c:v>
                </c:pt>
                <c:pt idx="3273">
                  <c:v>403.65069999999997</c:v>
                </c:pt>
                <c:pt idx="3274">
                  <c:v>403.39571999999998</c:v>
                </c:pt>
                <c:pt idx="3275">
                  <c:v>403.59827000000001</c:v>
                </c:pt>
                <c:pt idx="3276">
                  <c:v>403.63369999999998</c:v>
                </c:pt>
                <c:pt idx="3277">
                  <c:v>403.59679999999997</c:v>
                </c:pt>
                <c:pt idx="3278">
                  <c:v>403.56704999999999</c:v>
                </c:pt>
                <c:pt idx="3279">
                  <c:v>403.92800999999997</c:v>
                </c:pt>
                <c:pt idx="3280">
                  <c:v>403.87578999999999</c:v>
                </c:pt>
                <c:pt idx="3281">
                  <c:v>403.65188999999998</c:v>
                </c:pt>
                <c:pt idx="3282">
                  <c:v>403.78109999999998</c:v>
                </c:pt>
                <c:pt idx="3283">
                  <c:v>403.90176000000002</c:v>
                </c:pt>
                <c:pt idx="3284">
                  <c:v>403.84262000000001</c:v>
                </c:pt>
                <c:pt idx="3285">
                  <c:v>403.76605000000001</c:v>
                </c:pt>
                <c:pt idx="3286">
                  <c:v>404.06081999999998</c:v>
                </c:pt>
                <c:pt idx="3287">
                  <c:v>404.14371</c:v>
                </c:pt>
                <c:pt idx="3288">
                  <c:v>403.93274000000002</c:v>
                </c:pt>
                <c:pt idx="3289">
                  <c:v>403.96530000000001</c:v>
                </c:pt>
                <c:pt idx="3290">
                  <c:v>404.14343000000002</c:v>
                </c:pt>
                <c:pt idx="3291">
                  <c:v>404.00711000000001</c:v>
                </c:pt>
                <c:pt idx="3292">
                  <c:v>404.02771000000001</c:v>
                </c:pt>
                <c:pt idx="3293">
                  <c:v>404.27474999999998</c:v>
                </c:pt>
                <c:pt idx="3294">
                  <c:v>404.35604999999998</c:v>
                </c:pt>
                <c:pt idx="3295">
                  <c:v>404.16107</c:v>
                </c:pt>
                <c:pt idx="3296">
                  <c:v>404.11059999999998</c:v>
                </c:pt>
                <c:pt idx="3297">
                  <c:v>404.39621</c:v>
                </c:pt>
                <c:pt idx="3298">
                  <c:v>404.24176</c:v>
                </c:pt>
                <c:pt idx="3299">
                  <c:v>404.30739999999997</c:v>
                </c:pt>
                <c:pt idx="3300">
                  <c:v>404.45850000000002</c:v>
                </c:pt>
                <c:pt idx="3301">
                  <c:v>404.59348</c:v>
                </c:pt>
                <c:pt idx="3302">
                  <c:v>404.43329</c:v>
                </c:pt>
                <c:pt idx="3303">
                  <c:v>404.36739999999998</c:v>
                </c:pt>
                <c:pt idx="3304">
                  <c:v>404.68191999999999</c:v>
                </c:pt>
                <c:pt idx="3305">
                  <c:v>404.48566</c:v>
                </c:pt>
                <c:pt idx="3306">
                  <c:v>404.53417999999999</c:v>
                </c:pt>
                <c:pt idx="3307">
                  <c:v>404.64449999999999</c:v>
                </c:pt>
                <c:pt idx="3308">
                  <c:v>404.87033000000002</c:v>
                </c:pt>
                <c:pt idx="3309">
                  <c:v>404.72482000000002</c:v>
                </c:pt>
                <c:pt idx="3310">
                  <c:v>404.58132999999998</c:v>
                </c:pt>
                <c:pt idx="3311">
                  <c:v>404.91788000000003</c:v>
                </c:pt>
                <c:pt idx="3312">
                  <c:v>404.74689000000001</c:v>
                </c:pt>
                <c:pt idx="3313">
                  <c:v>404.78653000000003</c:v>
                </c:pt>
                <c:pt idx="3314">
                  <c:v>404.78408999999999</c:v>
                </c:pt>
                <c:pt idx="3315">
                  <c:v>405.11099000000002</c:v>
                </c:pt>
                <c:pt idx="3316">
                  <c:v>405.01019000000002</c:v>
                </c:pt>
                <c:pt idx="3317">
                  <c:v>404.79577999999998</c:v>
                </c:pt>
                <c:pt idx="3318">
                  <c:v>405.10910000000001</c:v>
                </c:pt>
                <c:pt idx="3319">
                  <c:v>404.97582999999997</c:v>
                </c:pt>
                <c:pt idx="3320">
                  <c:v>405.03241000000003</c:v>
                </c:pt>
                <c:pt idx="3321">
                  <c:v>405.03476000000001</c:v>
                </c:pt>
                <c:pt idx="3322">
                  <c:v>405.34030000000001</c:v>
                </c:pt>
                <c:pt idx="3323">
                  <c:v>405.26544000000001</c:v>
                </c:pt>
                <c:pt idx="3324">
                  <c:v>405.07339000000002</c:v>
                </c:pt>
                <c:pt idx="3325">
                  <c:v>405.31142999999997</c:v>
                </c:pt>
                <c:pt idx="3326">
                  <c:v>405.31842</c:v>
                </c:pt>
                <c:pt idx="3327">
                  <c:v>405.28548999999998</c:v>
                </c:pt>
                <c:pt idx="3328">
                  <c:v>405.24160999999998</c:v>
                </c:pt>
                <c:pt idx="3329">
                  <c:v>405.56774999999999</c:v>
                </c:pt>
                <c:pt idx="3330">
                  <c:v>405.58672999999999</c:v>
                </c:pt>
                <c:pt idx="3331">
                  <c:v>405.34366</c:v>
                </c:pt>
                <c:pt idx="3332">
                  <c:v>405.50418000000002</c:v>
                </c:pt>
                <c:pt idx="3333">
                  <c:v>405.52451000000002</c:v>
                </c:pt>
                <c:pt idx="3334">
                  <c:v>405.48858999999999</c:v>
                </c:pt>
                <c:pt idx="3335">
                  <c:v>405.48043999999999</c:v>
                </c:pt>
                <c:pt idx="3336">
                  <c:v>405.80318999999997</c:v>
                </c:pt>
                <c:pt idx="3337">
                  <c:v>405.8476</c:v>
                </c:pt>
                <c:pt idx="3338">
                  <c:v>405.58044000000001</c:v>
                </c:pt>
                <c:pt idx="3339">
                  <c:v>405.64287999999999</c:v>
                </c:pt>
                <c:pt idx="3340">
                  <c:v>405.82177999999999</c:v>
                </c:pt>
                <c:pt idx="3341">
                  <c:v>405.72183000000001</c:v>
                </c:pt>
                <c:pt idx="3342">
                  <c:v>405.75720000000001</c:v>
                </c:pt>
                <c:pt idx="3343">
                  <c:v>405.98108000000002</c:v>
                </c:pt>
                <c:pt idx="3344">
                  <c:v>406.0444</c:v>
                </c:pt>
                <c:pt idx="3345">
                  <c:v>405.86887000000002</c:v>
                </c:pt>
                <c:pt idx="3346">
                  <c:v>405.85894999999999</c:v>
                </c:pt>
                <c:pt idx="3347">
                  <c:v>406.10329999999999</c:v>
                </c:pt>
                <c:pt idx="3348">
                  <c:v>405.95675999999997</c:v>
                </c:pt>
                <c:pt idx="3349">
                  <c:v>405.99158</c:v>
                </c:pt>
                <c:pt idx="3350">
                  <c:v>406.14139</c:v>
                </c:pt>
                <c:pt idx="3351">
                  <c:v>406.34649999999999</c:v>
                </c:pt>
                <c:pt idx="3352">
                  <c:v>406.14362</c:v>
                </c:pt>
                <c:pt idx="3353">
                  <c:v>406.05266999999998</c:v>
                </c:pt>
                <c:pt idx="3354">
                  <c:v>406.37540000000001</c:v>
                </c:pt>
                <c:pt idx="3355">
                  <c:v>406.15490999999997</c:v>
                </c:pt>
                <c:pt idx="3356">
                  <c:v>406.22039999999998</c:v>
                </c:pt>
                <c:pt idx="3357">
                  <c:v>406.30173000000002</c:v>
                </c:pt>
                <c:pt idx="3358">
                  <c:v>406.58123999999998</c:v>
                </c:pt>
                <c:pt idx="3359">
                  <c:v>406.43036000000001</c:v>
                </c:pt>
                <c:pt idx="3360">
                  <c:v>406.24927000000002</c:v>
                </c:pt>
                <c:pt idx="3361">
                  <c:v>406.57834000000003</c:v>
                </c:pt>
                <c:pt idx="3362">
                  <c:v>406.41284000000002</c:v>
                </c:pt>
                <c:pt idx="3363">
                  <c:v>406.47134</c:v>
                </c:pt>
                <c:pt idx="3364">
                  <c:v>406.55108999999999</c:v>
                </c:pt>
                <c:pt idx="3365">
                  <c:v>406.78613000000001</c:v>
                </c:pt>
                <c:pt idx="3366">
                  <c:v>406.68905999999998</c:v>
                </c:pt>
                <c:pt idx="3367">
                  <c:v>406.47070000000002</c:v>
                </c:pt>
                <c:pt idx="3368">
                  <c:v>406.81484999999998</c:v>
                </c:pt>
                <c:pt idx="3369">
                  <c:v>406.66998000000001</c:v>
                </c:pt>
                <c:pt idx="3370">
                  <c:v>406.65320000000003</c:v>
                </c:pt>
                <c:pt idx="3371">
                  <c:v>406.66122000000001</c:v>
                </c:pt>
                <c:pt idx="3372">
                  <c:v>407.01346000000001</c:v>
                </c:pt>
                <c:pt idx="3373">
                  <c:v>406.95755000000003</c:v>
                </c:pt>
                <c:pt idx="3374">
                  <c:v>406.72116</c:v>
                </c:pt>
                <c:pt idx="3375">
                  <c:v>406.98415999999997</c:v>
                </c:pt>
                <c:pt idx="3376">
                  <c:v>406.88641000000001</c:v>
                </c:pt>
                <c:pt idx="3377">
                  <c:v>406.84258999999997</c:v>
                </c:pt>
                <c:pt idx="3378">
                  <c:v>406.90640000000002</c:v>
                </c:pt>
                <c:pt idx="3379">
                  <c:v>407.26889</c:v>
                </c:pt>
                <c:pt idx="3380">
                  <c:v>407.20983999999999</c:v>
                </c:pt>
                <c:pt idx="3381">
                  <c:v>406.95931999999999</c:v>
                </c:pt>
                <c:pt idx="3382">
                  <c:v>407.13799999999998</c:v>
                </c:pt>
                <c:pt idx="3383">
                  <c:v>407.20382999999998</c:v>
                </c:pt>
                <c:pt idx="3384">
                  <c:v>407.10219999999998</c:v>
                </c:pt>
                <c:pt idx="3385">
                  <c:v>407.14004999999997</c:v>
                </c:pt>
                <c:pt idx="3386">
                  <c:v>407.45334000000003</c:v>
                </c:pt>
                <c:pt idx="3387">
                  <c:v>407.44835999999998</c:v>
                </c:pt>
                <c:pt idx="3388">
                  <c:v>407.23227000000003</c:v>
                </c:pt>
                <c:pt idx="3389">
                  <c:v>407.31774999999999</c:v>
                </c:pt>
                <c:pt idx="3390">
                  <c:v>407.44439999999997</c:v>
                </c:pt>
                <c:pt idx="3391">
                  <c:v>407.31308000000001</c:v>
                </c:pt>
                <c:pt idx="3392">
                  <c:v>407.33553999999998</c:v>
                </c:pt>
                <c:pt idx="3393">
                  <c:v>407.55811</c:v>
                </c:pt>
                <c:pt idx="3394">
                  <c:v>407.67815999999999</c:v>
                </c:pt>
                <c:pt idx="3395">
                  <c:v>407.49869000000001</c:v>
                </c:pt>
                <c:pt idx="3396">
                  <c:v>407.45325000000003</c:v>
                </c:pt>
                <c:pt idx="3397">
                  <c:v>407.71033</c:v>
                </c:pt>
                <c:pt idx="3398">
                  <c:v>407.52062999999998</c:v>
                </c:pt>
                <c:pt idx="3399">
                  <c:v>407.56195000000002</c:v>
                </c:pt>
                <c:pt idx="3400">
                  <c:v>407.71258999999998</c:v>
                </c:pt>
                <c:pt idx="3401">
                  <c:v>407.97534000000002</c:v>
                </c:pt>
                <c:pt idx="3402">
                  <c:v>407.76648</c:v>
                </c:pt>
                <c:pt idx="3403">
                  <c:v>407.62603999999999</c:v>
                </c:pt>
                <c:pt idx="3404">
                  <c:v>407.94882000000001</c:v>
                </c:pt>
                <c:pt idx="3405">
                  <c:v>407.79773</c:v>
                </c:pt>
                <c:pt idx="3406">
                  <c:v>407.84127999999998</c:v>
                </c:pt>
                <c:pt idx="3407">
                  <c:v>407.91446000000002</c:v>
                </c:pt>
                <c:pt idx="3408">
                  <c:v>408.15404999999998</c:v>
                </c:pt>
                <c:pt idx="3409">
                  <c:v>408.02258</c:v>
                </c:pt>
                <c:pt idx="3410">
                  <c:v>407.84476000000001</c:v>
                </c:pt>
                <c:pt idx="3411">
                  <c:v>408.21341000000001</c:v>
                </c:pt>
                <c:pt idx="3412">
                  <c:v>408.02974999999998</c:v>
                </c:pt>
                <c:pt idx="3413">
                  <c:v>408.02600000000001</c:v>
                </c:pt>
                <c:pt idx="3414">
                  <c:v>408.03104000000002</c:v>
                </c:pt>
                <c:pt idx="3415">
                  <c:v>408.36151000000001</c:v>
                </c:pt>
                <c:pt idx="3416">
                  <c:v>408.25423999999998</c:v>
                </c:pt>
                <c:pt idx="3417">
                  <c:v>408.02301</c:v>
                </c:pt>
                <c:pt idx="3418">
                  <c:v>408.31168000000002</c:v>
                </c:pt>
                <c:pt idx="3419">
                  <c:v>408.17473999999999</c:v>
                </c:pt>
                <c:pt idx="3420">
                  <c:v>408.18781000000001</c:v>
                </c:pt>
                <c:pt idx="3421">
                  <c:v>408.16122000000001</c:v>
                </c:pt>
                <c:pt idx="3422">
                  <c:v>408.48815999999999</c:v>
                </c:pt>
                <c:pt idx="3423">
                  <c:v>408.43051000000003</c:v>
                </c:pt>
                <c:pt idx="3424">
                  <c:v>408.16815000000003</c:v>
                </c:pt>
                <c:pt idx="3425">
                  <c:v>408.35611</c:v>
                </c:pt>
                <c:pt idx="3426">
                  <c:v>408.36959999999999</c:v>
                </c:pt>
                <c:pt idx="3427">
                  <c:v>408.31261999999998</c:v>
                </c:pt>
                <c:pt idx="3428">
                  <c:v>408.27600000000001</c:v>
                </c:pt>
                <c:pt idx="3429">
                  <c:v>408.61487</c:v>
                </c:pt>
                <c:pt idx="3430">
                  <c:v>408.56527999999997</c:v>
                </c:pt>
                <c:pt idx="3431">
                  <c:v>408.31869999999998</c:v>
                </c:pt>
                <c:pt idx="3432">
                  <c:v>408.42950000000002</c:v>
                </c:pt>
                <c:pt idx="3433">
                  <c:v>408.53336000000002</c:v>
                </c:pt>
                <c:pt idx="3434">
                  <c:v>408.46170000000001</c:v>
                </c:pt>
                <c:pt idx="3435">
                  <c:v>408.37905999999998</c:v>
                </c:pt>
                <c:pt idx="3436">
                  <c:v>408.6431</c:v>
                </c:pt>
                <c:pt idx="3437">
                  <c:v>408.69882000000001</c:v>
                </c:pt>
                <c:pt idx="3438">
                  <c:v>408.48209000000003</c:v>
                </c:pt>
                <c:pt idx="3439">
                  <c:v>408.49655000000001</c:v>
                </c:pt>
                <c:pt idx="3440">
                  <c:v>408.64999</c:v>
                </c:pt>
                <c:pt idx="3441">
                  <c:v>408.52087</c:v>
                </c:pt>
                <c:pt idx="3442">
                  <c:v>408.53134</c:v>
                </c:pt>
                <c:pt idx="3443">
                  <c:v>408.77175999999997</c:v>
                </c:pt>
                <c:pt idx="3444">
                  <c:v>408.84500000000003</c:v>
                </c:pt>
                <c:pt idx="3445">
                  <c:v>408.64224000000002</c:v>
                </c:pt>
                <c:pt idx="3446">
                  <c:v>408.59240999999997</c:v>
                </c:pt>
                <c:pt idx="3447">
                  <c:v>408.86414000000002</c:v>
                </c:pt>
                <c:pt idx="3448">
                  <c:v>408.70907999999997</c:v>
                </c:pt>
                <c:pt idx="3449">
                  <c:v>408.76751999999999</c:v>
                </c:pt>
                <c:pt idx="3450">
                  <c:v>408.92464999999999</c:v>
                </c:pt>
                <c:pt idx="3451">
                  <c:v>409.07278000000002</c:v>
                </c:pt>
                <c:pt idx="3452">
                  <c:v>408.90911999999997</c:v>
                </c:pt>
                <c:pt idx="3453">
                  <c:v>408.84622000000002</c:v>
                </c:pt>
                <c:pt idx="3454">
                  <c:v>409.15987999999999</c:v>
                </c:pt>
                <c:pt idx="3455">
                  <c:v>408.97876000000002</c:v>
                </c:pt>
                <c:pt idx="3456">
                  <c:v>409.02933000000002</c:v>
                </c:pt>
                <c:pt idx="3457">
                  <c:v>409.15015</c:v>
                </c:pt>
                <c:pt idx="3458">
                  <c:v>409.39931999999999</c:v>
                </c:pt>
                <c:pt idx="3459">
                  <c:v>409.26549999999997</c:v>
                </c:pt>
                <c:pt idx="3460">
                  <c:v>409.12484999999998</c:v>
                </c:pt>
                <c:pt idx="3461">
                  <c:v>409.47311000000002</c:v>
                </c:pt>
                <c:pt idx="3462">
                  <c:v>409.31177000000002</c:v>
                </c:pt>
                <c:pt idx="3463">
                  <c:v>409.35651000000001</c:v>
                </c:pt>
                <c:pt idx="3464">
                  <c:v>409.35149999999999</c:v>
                </c:pt>
                <c:pt idx="3465">
                  <c:v>409.68860000000001</c:v>
                </c:pt>
                <c:pt idx="3466">
                  <c:v>409.58591000000001</c:v>
                </c:pt>
                <c:pt idx="3467">
                  <c:v>409.35665999999998</c:v>
                </c:pt>
                <c:pt idx="3468">
                  <c:v>409.68288999999999</c:v>
                </c:pt>
                <c:pt idx="3469">
                  <c:v>409.54520000000002</c:v>
                </c:pt>
                <c:pt idx="3470">
                  <c:v>409.60410000000002</c:v>
                </c:pt>
                <c:pt idx="3471">
                  <c:v>409.59661999999997</c:v>
                </c:pt>
                <c:pt idx="3472">
                  <c:v>409.92014</c:v>
                </c:pt>
                <c:pt idx="3473">
                  <c:v>409.82506999999998</c:v>
                </c:pt>
                <c:pt idx="3474">
                  <c:v>409.60867000000002</c:v>
                </c:pt>
                <c:pt idx="3475">
                  <c:v>409.86919999999998</c:v>
                </c:pt>
                <c:pt idx="3476">
                  <c:v>409.84622000000002</c:v>
                </c:pt>
                <c:pt idx="3477">
                  <c:v>409.81387000000001</c:v>
                </c:pt>
                <c:pt idx="3478">
                  <c:v>409.77010999999999</c:v>
                </c:pt>
                <c:pt idx="3479">
                  <c:v>410.10046</c:v>
                </c:pt>
                <c:pt idx="3480">
                  <c:v>410.12133999999998</c:v>
                </c:pt>
                <c:pt idx="3481">
                  <c:v>409.86892999999998</c:v>
                </c:pt>
                <c:pt idx="3482">
                  <c:v>410.02794999999998</c:v>
                </c:pt>
                <c:pt idx="3483">
                  <c:v>410.05493000000001</c:v>
                </c:pt>
                <c:pt idx="3484">
                  <c:v>410.01346000000001</c:v>
                </c:pt>
                <c:pt idx="3485">
                  <c:v>410.0145</c:v>
                </c:pt>
                <c:pt idx="3486">
                  <c:v>410.31524999999999</c:v>
                </c:pt>
                <c:pt idx="3487">
                  <c:v>410.37655999999998</c:v>
                </c:pt>
                <c:pt idx="3488">
                  <c:v>410.10512999999997</c:v>
                </c:pt>
                <c:pt idx="3489">
                  <c:v>410.16055</c:v>
                </c:pt>
                <c:pt idx="3490">
                  <c:v>410.33875</c:v>
                </c:pt>
                <c:pt idx="3491">
                  <c:v>410.23926</c:v>
                </c:pt>
                <c:pt idx="3492">
                  <c:v>410.27456999999998</c:v>
                </c:pt>
                <c:pt idx="3493">
                  <c:v>410.5018</c:v>
                </c:pt>
                <c:pt idx="3494">
                  <c:v>410.55117999999999</c:v>
                </c:pt>
                <c:pt idx="3495">
                  <c:v>410.36752000000001</c:v>
                </c:pt>
                <c:pt idx="3496">
                  <c:v>410.36147999999997</c:v>
                </c:pt>
                <c:pt idx="3497">
                  <c:v>410.60228999999998</c:v>
                </c:pt>
                <c:pt idx="3498">
                  <c:v>410.43718999999999</c:v>
                </c:pt>
                <c:pt idx="3499">
                  <c:v>410.46541999999999</c:v>
                </c:pt>
                <c:pt idx="3500">
                  <c:v>410.62353999999999</c:v>
                </c:pt>
                <c:pt idx="3501">
                  <c:v>410.78753999999998</c:v>
                </c:pt>
                <c:pt idx="3502">
                  <c:v>410.58690999999999</c:v>
                </c:pt>
                <c:pt idx="3503">
                  <c:v>410.50655999999998</c:v>
                </c:pt>
                <c:pt idx="3504">
                  <c:v>410.80560000000003</c:v>
                </c:pt>
                <c:pt idx="3505">
                  <c:v>410.59548999999998</c:v>
                </c:pt>
                <c:pt idx="3506">
                  <c:v>410.64879999999999</c:v>
                </c:pt>
                <c:pt idx="3507">
                  <c:v>410.72005999999999</c:v>
                </c:pt>
                <c:pt idx="3508">
                  <c:v>410.98306000000002</c:v>
                </c:pt>
                <c:pt idx="3509">
                  <c:v>410.83670000000001</c:v>
                </c:pt>
                <c:pt idx="3510">
                  <c:v>410.67397999999997</c:v>
                </c:pt>
                <c:pt idx="3511">
                  <c:v>410.98325</c:v>
                </c:pt>
                <c:pt idx="3512">
                  <c:v>410.80444</c:v>
                </c:pt>
                <c:pt idx="3513">
                  <c:v>410.85759999999999</c:v>
                </c:pt>
                <c:pt idx="3514">
                  <c:v>410.92876999999999</c:v>
                </c:pt>
                <c:pt idx="3515">
                  <c:v>411.17410000000001</c:v>
                </c:pt>
                <c:pt idx="3516">
                  <c:v>411.06515999999999</c:v>
                </c:pt>
                <c:pt idx="3517">
                  <c:v>410.84366</c:v>
                </c:pt>
                <c:pt idx="3518">
                  <c:v>411.17624000000001</c:v>
                </c:pt>
                <c:pt idx="3519">
                  <c:v>411.03482000000002</c:v>
                </c:pt>
                <c:pt idx="3520">
                  <c:v>411.01587000000001</c:v>
                </c:pt>
                <c:pt idx="3521">
                  <c:v>411.02884</c:v>
                </c:pt>
                <c:pt idx="3522">
                  <c:v>411.37984999999998</c:v>
                </c:pt>
                <c:pt idx="3523">
                  <c:v>411.32297</c:v>
                </c:pt>
                <c:pt idx="3524">
                  <c:v>411.07360999999997</c:v>
                </c:pt>
                <c:pt idx="3525">
                  <c:v>411.33312999999998</c:v>
                </c:pt>
                <c:pt idx="3526">
                  <c:v>411.22570999999999</c:v>
                </c:pt>
                <c:pt idx="3527">
                  <c:v>411.17316</c:v>
                </c:pt>
                <c:pt idx="3528">
                  <c:v>411.21508999999998</c:v>
                </c:pt>
                <c:pt idx="3529">
                  <c:v>411.57263</c:v>
                </c:pt>
                <c:pt idx="3530">
                  <c:v>411.51519999999999</c:v>
                </c:pt>
                <c:pt idx="3531">
                  <c:v>411.26324</c:v>
                </c:pt>
                <c:pt idx="3532">
                  <c:v>411.42174999999997</c:v>
                </c:pt>
                <c:pt idx="3533">
                  <c:v>411.48083000000003</c:v>
                </c:pt>
                <c:pt idx="3534">
                  <c:v>411.38150000000002</c:v>
                </c:pt>
                <c:pt idx="3535">
                  <c:v>411.42437999999999</c:v>
                </c:pt>
                <c:pt idx="3536">
                  <c:v>411.74151999999998</c:v>
                </c:pt>
                <c:pt idx="3537">
                  <c:v>411.74029999999999</c:v>
                </c:pt>
                <c:pt idx="3538">
                  <c:v>411.51746000000003</c:v>
                </c:pt>
                <c:pt idx="3539">
                  <c:v>411.59555</c:v>
                </c:pt>
                <c:pt idx="3540">
                  <c:v>411.73700000000002</c:v>
                </c:pt>
                <c:pt idx="3541">
                  <c:v>411.60073999999997</c:v>
                </c:pt>
                <c:pt idx="3542">
                  <c:v>411.63654000000002</c:v>
                </c:pt>
                <c:pt idx="3543">
                  <c:v>411.84658999999999</c:v>
                </c:pt>
                <c:pt idx="3544">
                  <c:v>411.95891999999998</c:v>
                </c:pt>
                <c:pt idx="3545">
                  <c:v>411.76166000000001</c:v>
                </c:pt>
                <c:pt idx="3546">
                  <c:v>411.7131</c:v>
                </c:pt>
                <c:pt idx="3547">
                  <c:v>411.9819</c:v>
                </c:pt>
                <c:pt idx="3548">
                  <c:v>411.77688999999998</c:v>
                </c:pt>
                <c:pt idx="3549">
                  <c:v>411.81061</c:v>
                </c:pt>
                <c:pt idx="3550">
                  <c:v>411.95987000000002</c:v>
                </c:pt>
                <c:pt idx="3551">
                  <c:v>412.21735000000001</c:v>
                </c:pt>
                <c:pt idx="3552">
                  <c:v>411.99963000000002</c:v>
                </c:pt>
                <c:pt idx="3553">
                  <c:v>411.85599000000002</c:v>
                </c:pt>
                <c:pt idx="3554">
                  <c:v>412.17761000000002</c:v>
                </c:pt>
                <c:pt idx="3555">
                  <c:v>412.00528000000003</c:v>
                </c:pt>
                <c:pt idx="3556">
                  <c:v>412.04410000000001</c:v>
                </c:pt>
                <c:pt idx="3557">
                  <c:v>412.11478</c:v>
                </c:pt>
                <c:pt idx="3558">
                  <c:v>412.35120000000001</c:v>
                </c:pt>
                <c:pt idx="3559">
                  <c:v>412.21328999999997</c:v>
                </c:pt>
                <c:pt idx="3560">
                  <c:v>412.03156000000001</c:v>
                </c:pt>
                <c:pt idx="3561">
                  <c:v>412.39834999999999</c:v>
                </c:pt>
                <c:pt idx="3562">
                  <c:v>412.22091999999998</c:v>
                </c:pt>
                <c:pt idx="3563">
                  <c:v>412.22388000000001</c:v>
                </c:pt>
                <c:pt idx="3564">
                  <c:v>412.24606</c:v>
                </c:pt>
                <c:pt idx="3565">
                  <c:v>412.57758000000001</c:v>
                </c:pt>
                <c:pt idx="3566">
                  <c:v>412.48491999999999</c:v>
                </c:pt>
                <c:pt idx="3567">
                  <c:v>412.26247999999998</c:v>
                </c:pt>
                <c:pt idx="3568">
                  <c:v>412.56506000000002</c:v>
                </c:pt>
                <c:pt idx="3569">
                  <c:v>412.44229000000001</c:v>
                </c:pt>
                <c:pt idx="3570">
                  <c:v>412.46390000000002</c:v>
                </c:pt>
                <c:pt idx="3571">
                  <c:v>412.45441</c:v>
                </c:pt>
                <c:pt idx="3572">
                  <c:v>412.78836000000001</c:v>
                </c:pt>
                <c:pt idx="3573">
                  <c:v>412.73935</c:v>
                </c:pt>
                <c:pt idx="3574">
                  <c:v>412.47635000000002</c:v>
                </c:pt>
                <c:pt idx="3575">
                  <c:v>412.67437999999999</c:v>
                </c:pt>
                <c:pt idx="3576">
                  <c:v>412.69457999999997</c:v>
                </c:pt>
                <c:pt idx="3577">
                  <c:v>412.64780000000002</c:v>
                </c:pt>
                <c:pt idx="3578">
                  <c:v>412.61459000000002</c:v>
                </c:pt>
                <c:pt idx="3579">
                  <c:v>412.93875000000003</c:v>
                </c:pt>
                <c:pt idx="3580">
                  <c:v>412.90195</c:v>
                </c:pt>
                <c:pt idx="3581">
                  <c:v>412.66915999999998</c:v>
                </c:pt>
                <c:pt idx="3582">
                  <c:v>412.78850999999997</c:v>
                </c:pt>
                <c:pt idx="3583">
                  <c:v>412.89458999999999</c:v>
                </c:pt>
                <c:pt idx="3584">
                  <c:v>412.84197999999998</c:v>
                </c:pt>
                <c:pt idx="3585">
                  <c:v>412.77611999999999</c:v>
                </c:pt>
                <c:pt idx="3586">
                  <c:v>413.05853000000002</c:v>
                </c:pt>
                <c:pt idx="3587">
                  <c:v>413.13754</c:v>
                </c:pt>
                <c:pt idx="3588">
                  <c:v>412.92075</c:v>
                </c:pt>
                <c:pt idx="3589">
                  <c:v>412.95141999999998</c:v>
                </c:pt>
                <c:pt idx="3590">
                  <c:v>413.12247000000002</c:v>
                </c:pt>
                <c:pt idx="3591">
                  <c:v>412.99509</c:v>
                </c:pt>
                <c:pt idx="3592">
                  <c:v>413.02956999999998</c:v>
                </c:pt>
                <c:pt idx="3593">
                  <c:v>413.26620000000003</c:v>
                </c:pt>
                <c:pt idx="3594">
                  <c:v>413.34350999999998</c:v>
                </c:pt>
                <c:pt idx="3595">
                  <c:v>413.14715999999999</c:v>
                </c:pt>
                <c:pt idx="3596">
                  <c:v>413.10077000000001</c:v>
                </c:pt>
                <c:pt idx="3597">
                  <c:v>413.36383000000001</c:v>
                </c:pt>
                <c:pt idx="3598">
                  <c:v>413.20364000000001</c:v>
                </c:pt>
                <c:pt idx="3599">
                  <c:v>413.26337000000001</c:v>
                </c:pt>
                <c:pt idx="3600">
                  <c:v>413.39868000000001</c:v>
                </c:pt>
                <c:pt idx="3601">
                  <c:v>413.52285999999998</c:v>
                </c:pt>
                <c:pt idx="3602">
                  <c:v>413.35309000000001</c:v>
                </c:pt>
                <c:pt idx="3603">
                  <c:v>413.28375</c:v>
                </c:pt>
                <c:pt idx="3604">
                  <c:v>413.59618999999998</c:v>
                </c:pt>
                <c:pt idx="3605">
                  <c:v>413.38324</c:v>
                </c:pt>
                <c:pt idx="3606">
                  <c:v>413.4248</c:v>
                </c:pt>
                <c:pt idx="3607">
                  <c:v>413.53591999999998</c:v>
                </c:pt>
                <c:pt idx="3608">
                  <c:v>413.75067000000001</c:v>
                </c:pt>
                <c:pt idx="3609">
                  <c:v>413.59586000000002</c:v>
                </c:pt>
                <c:pt idx="3610">
                  <c:v>413.44562000000002</c:v>
                </c:pt>
                <c:pt idx="3611">
                  <c:v>413.78246999999999</c:v>
                </c:pt>
                <c:pt idx="3612">
                  <c:v>413.59917999999999</c:v>
                </c:pt>
                <c:pt idx="3613">
                  <c:v>413.63222999999999</c:v>
                </c:pt>
                <c:pt idx="3614">
                  <c:v>413.61971999999997</c:v>
                </c:pt>
                <c:pt idx="3615">
                  <c:v>413.94060999999999</c:v>
                </c:pt>
                <c:pt idx="3616">
                  <c:v>413.83789000000002</c:v>
                </c:pt>
                <c:pt idx="3617">
                  <c:v>413.60608000000002</c:v>
                </c:pt>
                <c:pt idx="3618">
                  <c:v>413.92809999999997</c:v>
                </c:pt>
                <c:pt idx="3619">
                  <c:v>413.79293999999999</c:v>
                </c:pt>
                <c:pt idx="3620">
                  <c:v>413.84805</c:v>
                </c:pt>
                <c:pt idx="3621">
                  <c:v>413.84249999999997</c:v>
                </c:pt>
                <c:pt idx="3622">
                  <c:v>414.17556999999999</c:v>
                </c:pt>
                <c:pt idx="3623">
                  <c:v>414.07796999999999</c:v>
                </c:pt>
                <c:pt idx="3624">
                  <c:v>413.84503000000001</c:v>
                </c:pt>
                <c:pt idx="3625">
                  <c:v>414.09616</c:v>
                </c:pt>
                <c:pt idx="3626">
                  <c:v>414.08260999999999</c:v>
                </c:pt>
                <c:pt idx="3627">
                  <c:v>414.04077000000001</c:v>
                </c:pt>
                <c:pt idx="3628">
                  <c:v>413.99612000000002</c:v>
                </c:pt>
                <c:pt idx="3629">
                  <c:v>414.31743999999998</c:v>
                </c:pt>
                <c:pt idx="3630">
                  <c:v>414.32589999999999</c:v>
                </c:pt>
                <c:pt idx="3631">
                  <c:v>414.06972999999999</c:v>
                </c:pt>
                <c:pt idx="3632">
                  <c:v>414.23336999999998</c:v>
                </c:pt>
                <c:pt idx="3633">
                  <c:v>414.24817000000002</c:v>
                </c:pt>
                <c:pt idx="3634">
                  <c:v>414.20089999999999</c:v>
                </c:pt>
                <c:pt idx="3635">
                  <c:v>414.19623000000001</c:v>
                </c:pt>
                <c:pt idx="3636">
                  <c:v>414.49297999999999</c:v>
                </c:pt>
                <c:pt idx="3637">
                  <c:v>414.53167999999999</c:v>
                </c:pt>
                <c:pt idx="3638">
                  <c:v>414.26357999999999</c:v>
                </c:pt>
                <c:pt idx="3639">
                  <c:v>414.3338</c:v>
                </c:pt>
                <c:pt idx="3640">
                  <c:v>414.49270999999999</c:v>
                </c:pt>
                <c:pt idx="3641">
                  <c:v>414.37621999999999</c:v>
                </c:pt>
                <c:pt idx="3642">
                  <c:v>414.40685999999999</c:v>
                </c:pt>
                <c:pt idx="3643">
                  <c:v>414.63351</c:v>
                </c:pt>
                <c:pt idx="3644">
                  <c:v>414.70247999999998</c:v>
                </c:pt>
                <c:pt idx="3645">
                  <c:v>414.51447000000002</c:v>
                </c:pt>
                <c:pt idx="3646">
                  <c:v>414.50186000000002</c:v>
                </c:pt>
                <c:pt idx="3647">
                  <c:v>414.73388999999997</c:v>
                </c:pt>
                <c:pt idx="3648">
                  <c:v>414.58276000000001</c:v>
                </c:pt>
                <c:pt idx="3649">
                  <c:v>414.61923000000002</c:v>
                </c:pt>
                <c:pt idx="3650">
                  <c:v>414.76357999999999</c:v>
                </c:pt>
                <c:pt idx="3651">
                  <c:v>414.94116000000002</c:v>
                </c:pt>
                <c:pt idx="3652">
                  <c:v>414.73595999999998</c:v>
                </c:pt>
                <c:pt idx="3653">
                  <c:v>414.64690999999999</c:v>
                </c:pt>
                <c:pt idx="3654">
                  <c:v>414.97082999999998</c:v>
                </c:pt>
                <c:pt idx="3655">
                  <c:v>414.74401999999998</c:v>
                </c:pt>
                <c:pt idx="3656">
                  <c:v>414.79928999999998</c:v>
                </c:pt>
                <c:pt idx="3657">
                  <c:v>414.88</c:v>
                </c:pt>
                <c:pt idx="3658">
                  <c:v>415.13315</c:v>
                </c:pt>
                <c:pt idx="3659">
                  <c:v>414.98437999999999</c:v>
                </c:pt>
                <c:pt idx="3660">
                  <c:v>414.79883000000001</c:v>
                </c:pt>
                <c:pt idx="3661">
                  <c:v>415.11487</c:v>
                </c:pt>
                <c:pt idx="3662">
                  <c:v>414.92603000000003</c:v>
                </c:pt>
                <c:pt idx="3663">
                  <c:v>414.98858999999999</c:v>
                </c:pt>
                <c:pt idx="3664">
                  <c:v>415.04996</c:v>
                </c:pt>
                <c:pt idx="3665">
                  <c:v>415.30142000000001</c:v>
                </c:pt>
                <c:pt idx="3666">
                  <c:v>415.19216999999998</c:v>
                </c:pt>
                <c:pt idx="3667">
                  <c:v>414.96868999999998</c:v>
                </c:pt>
                <c:pt idx="3668">
                  <c:v>415.31436000000002</c:v>
                </c:pt>
                <c:pt idx="3669">
                  <c:v>415.16356999999999</c:v>
                </c:pt>
                <c:pt idx="3670">
                  <c:v>415.14794999999998</c:v>
                </c:pt>
                <c:pt idx="3671">
                  <c:v>415.15604000000002</c:v>
                </c:pt>
                <c:pt idx="3672">
                  <c:v>415.49554000000001</c:v>
                </c:pt>
                <c:pt idx="3673">
                  <c:v>415.43765000000002</c:v>
                </c:pt>
                <c:pt idx="3674">
                  <c:v>415.19443000000001</c:v>
                </c:pt>
                <c:pt idx="3675">
                  <c:v>415.4556</c:v>
                </c:pt>
                <c:pt idx="3676">
                  <c:v>415.35480000000001</c:v>
                </c:pt>
                <c:pt idx="3677">
                  <c:v>415.30239999999998</c:v>
                </c:pt>
                <c:pt idx="3678">
                  <c:v>415.34796</c:v>
                </c:pt>
                <c:pt idx="3679">
                  <c:v>415.69875999999999</c:v>
                </c:pt>
                <c:pt idx="3680">
                  <c:v>415.64172000000002</c:v>
                </c:pt>
                <c:pt idx="3681">
                  <c:v>415.39882999999998</c:v>
                </c:pt>
                <c:pt idx="3682">
                  <c:v>415.56551999999999</c:v>
                </c:pt>
                <c:pt idx="3683">
                  <c:v>415.61191000000002</c:v>
                </c:pt>
                <c:pt idx="3684">
                  <c:v>415.51343000000003</c:v>
                </c:pt>
                <c:pt idx="3685">
                  <c:v>415.54885999999999</c:v>
                </c:pt>
                <c:pt idx="3686">
                  <c:v>415.86435</c:v>
                </c:pt>
                <c:pt idx="3687">
                  <c:v>415.85586999999998</c:v>
                </c:pt>
                <c:pt idx="3688">
                  <c:v>415.62909000000002</c:v>
                </c:pt>
                <c:pt idx="3689">
                  <c:v>415.69909999999999</c:v>
                </c:pt>
                <c:pt idx="3690">
                  <c:v>415.83623999999998</c:v>
                </c:pt>
                <c:pt idx="3691">
                  <c:v>415.68680000000001</c:v>
                </c:pt>
                <c:pt idx="3692">
                  <c:v>415.71048000000002</c:v>
                </c:pt>
                <c:pt idx="3693">
                  <c:v>415.92853000000002</c:v>
                </c:pt>
                <c:pt idx="3694">
                  <c:v>416.04449</c:v>
                </c:pt>
                <c:pt idx="3695">
                  <c:v>415.85732999999999</c:v>
                </c:pt>
                <c:pt idx="3696">
                  <c:v>415.81572999999997</c:v>
                </c:pt>
                <c:pt idx="3697">
                  <c:v>416.08242999999999</c:v>
                </c:pt>
                <c:pt idx="3698">
                  <c:v>415.88913000000002</c:v>
                </c:pt>
                <c:pt idx="3699">
                  <c:v>415.93155000000002</c:v>
                </c:pt>
                <c:pt idx="3700">
                  <c:v>416.08026000000001</c:v>
                </c:pt>
                <c:pt idx="3701">
                  <c:v>416.32776000000001</c:v>
                </c:pt>
                <c:pt idx="3702">
                  <c:v>416.11559999999997</c:v>
                </c:pt>
                <c:pt idx="3703">
                  <c:v>415.97278</c:v>
                </c:pt>
                <c:pt idx="3704">
                  <c:v>416.28503000000001</c:v>
                </c:pt>
                <c:pt idx="3705">
                  <c:v>416.12581999999998</c:v>
                </c:pt>
                <c:pt idx="3706">
                  <c:v>416.16649999999998</c:v>
                </c:pt>
                <c:pt idx="3707">
                  <c:v>416.22845000000001</c:v>
                </c:pt>
                <c:pt idx="3708">
                  <c:v>416.47350999999998</c:v>
                </c:pt>
                <c:pt idx="3709">
                  <c:v>416.32024999999999</c:v>
                </c:pt>
                <c:pt idx="3710">
                  <c:v>416.13312000000002</c:v>
                </c:pt>
                <c:pt idx="3711">
                  <c:v>416.50792999999999</c:v>
                </c:pt>
                <c:pt idx="3712">
                  <c:v>416.31427000000002</c:v>
                </c:pt>
                <c:pt idx="3713">
                  <c:v>416.31256000000002</c:v>
                </c:pt>
                <c:pt idx="3714">
                  <c:v>416.31668000000002</c:v>
                </c:pt>
                <c:pt idx="3715">
                  <c:v>416.6438</c:v>
                </c:pt>
                <c:pt idx="3716">
                  <c:v>416.54034000000001</c:v>
                </c:pt>
                <c:pt idx="3717">
                  <c:v>416.32531999999998</c:v>
                </c:pt>
                <c:pt idx="3718">
                  <c:v>416.63339000000002</c:v>
                </c:pt>
                <c:pt idx="3719">
                  <c:v>416.50159000000002</c:v>
                </c:pt>
                <c:pt idx="3720">
                  <c:v>416.51859000000002</c:v>
                </c:pt>
                <c:pt idx="3721">
                  <c:v>416.49419999999998</c:v>
                </c:pt>
                <c:pt idx="3722">
                  <c:v>416.84496999999999</c:v>
                </c:pt>
                <c:pt idx="3723">
                  <c:v>416.78924999999998</c:v>
                </c:pt>
                <c:pt idx="3724">
                  <c:v>416.54099000000002</c:v>
                </c:pt>
                <c:pt idx="3725">
                  <c:v>416.74164000000002</c:v>
                </c:pt>
                <c:pt idx="3726">
                  <c:v>416.75583</c:v>
                </c:pt>
                <c:pt idx="3727">
                  <c:v>416.70904999999999</c:v>
                </c:pt>
                <c:pt idx="3728">
                  <c:v>416.68542000000002</c:v>
                </c:pt>
                <c:pt idx="3729">
                  <c:v>417.02057000000002</c:v>
                </c:pt>
                <c:pt idx="3730">
                  <c:v>416.98151000000001</c:v>
                </c:pt>
                <c:pt idx="3731">
                  <c:v>416.75223</c:v>
                </c:pt>
                <c:pt idx="3732">
                  <c:v>416.87090999999998</c:v>
                </c:pt>
                <c:pt idx="3733">
                  <c:v>416.97307999999998</c:v>
                </c:pt>
                <c:pt idx="3734">
                  <c:v>416.91394000000003</c:v>
                </c:pt>
                <c:pt idx="3735">
                  <c:v>416.85162000000003</c:v>
                </c:pt>
                <c:pt idx="3736">
                  <c:v>417.11788999999999</c:v>
                </c:pt>
                <c:pt idx="3737">
                  <c:v>417.19452000000001</c:v>
                </c:pt>
                <c:pt idx="3738">
                  <c:v>416.97487999999998</c:v>
                </c:pt>
                <c:pt idx="3739">
                  <c:v>417.00171</c:v>
                </c:pt>
                <c:pt idx="3740">
                  <c:v>417.16779000000002</c:v>
                </c:pt>
                <c:pt idx="3741">
                  <c:v>417.04415999999998</c:v>
                </c:pt>
                <c:pt idx="3742">
                  <c:v>417.05002000000002</c:v>
                </c:pt>
                <c:pt idx="3743">
                  <c:v>417.29813000000001</c:v>
                </c:pt>
                <c:pt idx="3744">
                  <c:v>417.35455000000002</c:v>
                </c:pt>
                <c:pt idx="3745">
                  <c:v>417.15816999999998</c:v>
                </c:pt>
                <c:pt idx="3746">
                  <c:v>417.11331000000001</c:v>
                </c:pt>
                <c:pt idx="3747">
                  <c:v>417.38344999999998</c:v>
                </c:pt>
                <c:pt idx="3748">
                  <c:v>417.22674999999998</c:v>
                </c:pt>
                <c:pt idx="3749">
                  <c:v>417.28057999999999</c:v>
                </c:pt>
                <c:pt idx="3750">
                  <c:v>417.41314999999997</c:v>
                </c:pt>
                <c:pt idx="3751">
                  <c:v>417.56943000000001</c:v>
                </c:pt>
                <c:pt idx="3752">
                  <c:v>417.38186999999999</c:v>
                </c:pt>
                <c:pt idx="3753">
                  <c:v>417.30529999999999</c:v>
                </c:pt>
                <c:pt idx="3754">
                  <c:v>417.62569999999999</c:v>
                </c:pt>
                <c:pt idx="3755">
                  <c:v>417.42412999999999</c:v>
                </c:pt>
                <c:pt idx="3756">
                  <c:v>417.46591000000001</c:v>
                </c:pt>
                <c:pt idx="3757">
                  <c:v>417.55916999999999</c:v>
                </c:pt>
                <c:pt idx="3758">
                  <c:v>417.79937999999999</c:v>
                </c:pt>
                <c:pt idx="3759">
                  <c:v>417.63278000000003</c:v>
                </c:pt>
                <c:pt idx="3760">
                  <c:v>417.48446999999999</c:v>
                </c:pt>
                <c:pt idx="3761">
                  <c:v>417.81805000000003</c:v>
                </c:pt>
                <c:pt idx="3762">
                  <c:v>417.63031000000001</c:v>
                </c:pt>
                <c:pt idx="3763">
                  <c:v>417.65836000000002</c:v>
                </c:pt>
                <c:pt idx="3764">
                  <c:v>417.64650999999998</c:v>
                </c:pt>
                <c:pt idx="3765">
                  <c:v>417.97046</c:v>
                </c:pt>
                <c:pt idx="3766">
                  <c:v>417.86581000000001</c:v>
                </c:pt>
                <c:pt idx="3767">
                  <c:v>417.63058000000001</c:v>
                </c:pt>
                <c:pt idx="3768">
                  <c:v>417.93529999999998</c:v>
                </c:pt>
                <c:pt idx="3769">
                  <c:v>417.78964000000002</c:v>
                </c:pt>
                <c:pt idx="3770">
                  <c:v>417.83640000000003</c:v>
                </c:pt>
                <c:pt idx="3771">
                  <c:v>417.82657</c:v>
                </c:pt>
                <c:pt idx="3772">
                  <c:v>418.14330999999999</c:v>
                </c:pt>
                <c:pt idx="3773">
                  <c:v>418.04455999999999</c:v>
                </c:pt>
                <c:pt idx="3774">
                  <c:v>417.82042999999999</c:v>
                </c:pt>
                <c:pt idx="3775">
                  <c:v>418.05761999999999</c:v>
                </c:pt>
                <c:pt idx="3776">
                  <c:v>418.04279000000002</c:v>
                </c:pt>
                <c:pt idx="3777">
                  <c:v>418.01215000000002</c:v>
                </c:pt>
                <c:pt idx="3778">
                  <c:v>417.96834999999999</c:v>
                </c:pt>
                <c:pt idx="3779">
                  <c:v>418.29088999999999</c:v>
                </c:pt>
                <c:pt idx="3780">
                  <c:v>418.30399</c:v>
                </c:pt>
                <c:pt idx="3781">
                  <c:v>418.05264</c:v>
                </c:pt>
                <c:pt idx="3782">
                  <c:v>418.21237000000002</c:v>
                </c:pt>
                <c:pt idx="3783">
                  <c:v>418.23568999999998</c:v>
                </c:pt>
                <c:pt idx="3784">
                  <c:v>418.18441999999999</c:v>
                </c:pt>
                <c:pt idx="3785">
                  <c:v>418.18065999999999</c:v>
                </c:pt>
                <c:pt idx="3786">
                  <c:v>418.48962</c:v>
                </c:pt>
                <c:pt idx="3787">
                  <c:v>418.51925999999997</c:v>
                </c:pt>
                <c:pt idx="3788">
                  <c:v>418.24856999999997</c:v>
                </c:pt>
                <c:pt idx="3789">
                  <c:v>418.29926</c:v>
                </c:pt>
                <c:pt idx="3790">
                  <c:v>418.46346999999997</c:v>
                </c:pt>
                <c:pt idx="3791">
                  <c:v>418.35845999999998</c:v>
                </c:pt>
                <c:pt idx="3792">
                  <c:v>418.38556</c:v>
                </c:pt>
                <c:pt idx="3793">
                  <c:v>418.60550000000001</c:v>
                </c:pt>
                <c:pt idx="3794">
                  <c:v>418.65645999999998</c:v>
                </c:pt>
                <c:pt idx="3795">
                  <c:v>418.46399000000002</c:v>
                </c:pt>
                <c:pt idx="3796">
                  <c:v>418.44821000000002</c:v>
                </c:pt>
                <c:pt idx="3797">
                  <c:v>418.68624999999997</c:v>
                </c:pt>
                <c:pt idx="3798">
                  <c:v>418.52838000000003</c:v>
                </c:pt>
                <c:pt idx="3799">
                  <c:v>418.57062000000002</c:v>
                </c:pt>
                <c:pt idx="3800">
                  <c:v>418.70699999999999</c:v>
                </c:pt>
                <c:pt idx="3801">
                  <c:v>418.88454999999999</c:v>
                </c:pt>
                <c:pt idx="3802">
                  <c:v>418.67667</c:v>
                </c:pt>
                <c:pt idx="3803">
                  <c:v>418.58875</c:v>
                </c:pt>
                <c:pt idx="3804">
                  <c:v>418.90584999999999</c:v>
                </c:pt>
                <c:pt idx="3805">
                  <c:v>418.68756000000002</c:v>
                </c:pt>
                <c:pt idx="3806">
                  <c:v>418.74734000000001</c:v>
                </c:pt>
                <c:pt idx="3807">
                  <c:v>418.81380999999999</c:v>
                </c:pt>
                <c:pt idx="3808">
                  <c:v>419.07941</c:v>
                </c:pt>
                <c:pt idx="3809">
                  <c:v>418.93279999999999</c:v>
                </c:pt>
                <c:pt idx="3810">
                  <c:v>418.74527</c:v>
                </c:pt>
                <c:pt idx="3811">
                  <c:v>419.06322999999998</c:v>
                </c:pt>
                <c:pt idx="3812">
                  <c:v>418.88135</c:v>
                </c:pt>
                <c:pt idx="3813">
                  <c:v>418.94155999999998</c:v>
                </c:pt>
                <c:pt idx="3814">
                  <c:v>419.00299000000001</c:v>
                </c:pt>
                <c:pt idx="3815">
                  <c:v>419.22784000000001</c:v>
                </c:pt>
                <c:pt idx="3816">
                  <c:v>419.13049000000001</c:v>
                </c:pt>
                <c:pt idx="3817">
                  <c:v>418.91656</c:v>
                </c:pt>
                <c:pt idx="3818">
                  <c:v>419.26125999999999</c:v>
                </c:pt>
                <c:pt idx="3819">
                  <c:v>419.10333000000003</c:v>
                </c:pt>
                <c:pt idx="3820">
                  <c:v>419.08123999999998</c:v>
                </c:pt>
                <c:pt idx="3821">
                  <c:v>419.08832000000001</c:v>
                </c:pt>
                <c:pt idx="3822">
                  <c:v>419.42899</c:v>
                </c:pt>
                <c:pt idx="3823">
                  <c:v>419.37076000000002</c:v>
                </c:pt>
                <c:pt idx="3824">
                  <c:v>419.11516999999998</c:v>
                </c:pt>
                <c:pt idx="3825">
                  <c:v>419.37585000000001</c:v>
                </c:pt>
                <c:pt idx="3826">
                  <c:v>419.26684999999998</c:v>
                </c:pt>
                <c:pt idx="3827">
                  <c:v>419.21008</c:v>
                </c:pt>
                <c:pt idx="3828">
                  <c:v>419.25375000000003</c:v>
                </c:pt>
                <c:pt idx="3829">
                  <c:v>419.60422</c:v>
                </c:pt>
                <c:pt idx="3830">
                  <c:v>419.54297000000003</c:v>
                </c:pt>
                <c:pt idx="3831">
                  <c:v>419.29764</c:v>
                </c:pt>
                <c:pt idx="3832">
                  <c:v>419.45562999999999</c:v>
                </c:pt>
                <c:pt idx="3833">
                  <c:v>419.51427999999999</c:v>
                </c:pt>
                <c:pt idx="3834">
                  <c:v>419.41167999999999</c:v>
                </c:pt>
                <c:pt idx="3835">
                  <c:v>419.45479999999998</c:v>
                </c:pt>
                <c:pt idx="3836">
                  <c:v>419.76436999999999</c:v>
                </c:pt>
                <c:pt idx="3837">
                  <c:v>419.75632000000002</c:v>
                </c:pt>
                <c:pt idx="3838">
                  <c:v>419.52667000000002</c:v>
                </c:pt>
                <c:pt idx="3839">
                  <c:v>419.60858000000002</c:v>
                </c:pt>
                <c:pt idx="3840">
                  <c:v>419.73743000000002</c:v>
                </c:pt>
                <c:pt idx="3841">
                  <c:v>419.58197000000001</c:v>
                </c:pt>
                <c:pt idx="3842">
                  <c:v>419.61068999999998</c:v>
                </c:pt>
                <c:pt idx="3843">
                  <c:v>419.82900999999998</c:v>
                </c:pt>
                <c:pt idx="3844">
                  <c:v>419.94211000000001</c:v>
                </c:pt>
                <c:pt idx="3845">
                  <c:v>419.74142000000001</c:v>
                </c:pt>
                <c:pt idx="3846">
                  <c:v>419.69887999999997</c:v>
                </c:pt>
                <c:pt idx="3847">
                  <c:v>419.94790999999998</c:v>
                </c:pt>
                <c:pt idx="3848">
                  <c:v>419.74065999999999</c:v>
                </c:pt>
                <c:pt idx="3849">
                  <c:v>419.78784000000002</c:v>
                </c:pt>
                <c:pt idx="3850">
                  <c:v>419.93173000000002</c:v>
                </c:pt>
                <c:pt idx="3851">
                  <c:v>420.18520999999998</c:v>
                </c:pt>
                <c:pt idx="3852">
                  <c:v>419.96796000000001</c:v>
                </c:pt>
                <c:pt idx="3853">
                  <c:v>419.82022000000001</c:v>
                </c:pt>
                <c:pt idx="3854">
                  <c:v>420.14648</c:v>
                </c:pt>
                <c:pt idx="3855">
                  <c:v>419.97018000000003</c:v>
                </c:pt>
                <c:pt idx="3856">
                  <c:v>420.01220999999998</c:v>
                </c:pt>
                <c:pt idx="3857">
                  <c:v>420.09008999999998</c:v>
                </c:pt>
                <c:pt idx="3858">
                  <c:v>420.32297</c:v>
                </c:pt>
                <c:pt idx="3859">
                  <c:v>420.18686000000002</c:v>
                </c:pt>
                <c:pt idx="3860">
                  <c:v>420.00153</c:v>
                </c:pt>
                <c:pt idx="3861">
                  <c:v>420.37414999999999</c:v>
                </c:pt>
                <c:pt idx="3862">
                  <c:v>420.19472999999999</c:v>
                </c:pt>
                <c:pt idx="3863">
                  <c:v>420.18200999999999</c:v>
                </c:pt>
                <c:pt idx="3864">
                  <c:v>420.19385</c:v>
                </c:pt>
                <c:pt idx="3865">
                  <c:v>420.53075999999999</c:v>
                </c:pt>
                <c:pt idx="3866">
                  <c:v>420.43121000000002</c:v>
                </c:pt>
                <c:pt idx="3867">
                  <c:v>420.20022999999998</c:v>
                </c:pt>
                <c:pt idx="3868">
                  <c:v>420.50531000000001</c:v>
                </c:pt>
                <c:pt idx="3869">
                  <c:v>420.36077999999998</c:v>
                </c:pt>
                <c:pt idx="3870">
                  <c:v>420.38756999999998</c:v>
                </c:pt>
                <c:pt idx="3871">
                  <c:v>420.36498999999998</c:v>
                </c:pt>
                <c:pt idx="3872">
                  <c:v>420.69812000000002</c:v>
                </c:pt>
                <c:pt idx="3873">
                  <c:v>420.64040999999997</c:v>
                </c:pt>
                <c:pt idx="3874">
                  <c:v>420.37545999999998</c:v>
                </c:pt>
                <c:pt idx="3875">
                  <c:v>420.56461000000002</c:v>
                </c:pt>
                <c:pt idx="3876">
                  <c:v>420.58438000000001</c:v>
                </c:pt>
                <c:pt idx="3877">
                  <c:v>420.53262000000001</c:v>
                </c:pt>
                <c:pt idx="3878">
                  <c:v>420.49520999999999</c:v>
                </c:pt>
                <c:pt idx="3879">
                  <c:v>420.83170000000001</c:v>
                </c:pt>
                <c:pt idx="3880">
                  <c:v>420.77902</c:v>
                </c:pt>
                <c:pt idx="3881">
                  <c:v>420.54241999999999</c:v>
                </c:pt>
                <c:pt idx="3882">
                  <c:v>420.66223000000002</c:v>
                </c:pt>
                <c:pt idx="3883">
                  <c:v>420.77780000000001</c:v>
                </c:pt>
                <c:pt idx="3884">
                  <c:v>420.71521000000001</c:v>
                </c:pt>
                <c:pt idx="3885">
                  <c:v>420.65411</c:v>
                </c:pt>
                <c:pt idx="3886">
                  <c:v>420.93322999999998</c:v>
                </c:pt>
                <c:pt idx="3887">
                  <c:v>421.02069</c:v>
                </c:pt>
                <c:pt idx="3888">
                  <c:v>420.80038000000002</c:v>
                </c:pt>
                <c:pt idx="3889">
                  <c:v>420.83022999999997</c:v>
                </c:pt>
                <c:pt idx="3890">
                  <c:v>421.00445999999999</c:v>
                </c:pt>
                <c:pt idx="3891">
                  <c:v>420.88065</c:v>
                </c:pt>
                <c:pt idx="3892">
                  <c:v>420.88672000000003</c:v>
                </c:pt>
                <c:pt idx="3893">
                  <c:v>421.12880999999999</c:v>
                </c:pt>
                <c:pt idx="3894">
                  <c:v>421.20321999999999</c:v>
                </c:pt>
                <c:pt idx="3895">
                  <c:v>420.98959000000002</c:v>
                </c:pt>
                <c:pt idx="3896">
                  <c:v>420.93698000000001</c:v>
                </c:pt>
                <c:pt idx="3897">
                  <c:v>421.20348999999999</c:v>
                </c:pt>
                <c:pt idx="3898">
                  <c:v>421.04284999999999</c:v>
                </c:pt>
                <c:pt idx="3899">
                  <c:v>421.09</c:v>
                </c:pt>
                <c:pt idx="3900">
                  <c:v>421.22372000000001</c:v>
                </c:pt>
                <c:pt idx="3901">
                  <c:v>421.34280000000001</c:v>
                </c:pt>
                <c:pt idx="3902">
                  <c:v>421.16219999999998</c:v>
                </c:pt>
                <c:pt idx="3903">
                  <c:v>421.08690999999999</c:v>
                </c:pt>
                <c:pt idx="3904">
                  <c:v>421.39708999999999</c:v>
                </c:pt>
                <c:pt idx="3905">
                  <c:v>421.19542999999999</c:v>
                </c:pt>
                <c:pt idx="3906">
                  <c:v>421.22989000000001</c:v>
                </c:pt>
                <c:pt idx="3907">
                  <c:v>421.33350000000002</c:v>
                </c:pt>
                <c:pt idx="3908">
                  <c:v>421.55480999999997</c:v>
                </c:pt>
                <c:pt idx="3909">
                  <c:v>421.39675999999997</c:v>
                </c:pt>
                <c:pt idx="3910">
                  <c:v>421.23935</c:v>
                </c:pt>
                <c:pt idx="3911">
                  <c:v>421.56833</c:v>
                </c:pt>
                <c:pt idx="3912">
                  <c:v>421.40262000000001</c:v>
                </c:pt>
                <c:pt idx="3913">
                  <c:v>421.44033999999999</c:v>
                </c:pt>
                <c:pt idx="3914">
                  <c:v>421.42633000000001</c:v>
                </c:pt>
                <c:pt idx="3915">
                  <c:v>421.74524000000002</c:v>
                </c:pt>
                <c:pt idx="3916">
                  <c:v>421.63889</c:v>
                </c:pt>
                <c:pt idx="3917">
                  <c:v>421.40005000000002</c:v>
                </c:pt>
                <c:pt idx="3918">
                  <c:v>421.70708999999999</c:v>
                </c:pt>
                <c:pt idx="3919">
                  <c:v>421.56063999999998</c:v>
                </c:pt>
                <c:pt idx="3920">
                  <c:v>421.59949</c:v>
                </c:pt>
                <c:pt idx="3921">
                  <c:v>421.59023999999999</c:v>
                </c:pt>
                <c:pt idx="3922">
                  <c:v>421.90035999999998</c:v>
                </c:pt>
                <c:pt idx="3923">
                  <c:v>421.79552999999999</c:v>
                </c:pt>
                <c:pt idx="3924">
                  <c:v>421.56801999999999</c:v>
                </c:pt>
                <c:pt idx="3925">
                  <c:v>421.82001000000002</c:v>
                </c:pt>
                <c:pt idx="3926">
                  <c:v>421.80599999999998</c:v>
                </c:pt>
                <c:pt idx="3927">
                  <c:v>421.76715000000002</c:v>
                </c:pt>
                <c:pt idx="3928">
                  <c:v>421.72561999999999</c:v>
                </c:pt>
                <c:pt idx="3929">
                  <c:v>422.04056000000003</c:v>
                </c:pt>
                <c:pt idx="3930">
                  <c:v>422.04503999999997</c:v>
                </c:pt>
                <c:pt idx="3931">
                  <c:v>421.78537</c:v>
                </c:pt>
                <c:pt idx="3932">
                  <c:v>421.94159000000002</c:v>
                </c:pt>
                <c:pt idx="3933">
                  <c:v>421.94860999999997</c:v>
                </c:pt>
                <c:pt idx="3934">
                  <c:v>421.89386000000002</c:v>
                </c:pt>
                <c:pt idx="3935">
                  <c:v>421.88974000000002</c:v>
                </c:pt>
                <c:pt idx="3936">
                  <c:v>422.17782999999997</c:v>
                </c:pt>
                <c:pt idx="3937">
                  <c:v>422.22021000000001</c:v>
                </c:pt>
                <c:pt idx="3938">
                  <c:v>421.95551</c:v>
                </c:pt>
                <c:pt idx="3939">
                  <c:v>422.00339000000002</c:v>
                </c:pt>
                <c:pt idx="3940">
                  <c:v>422.1936</c:v>
                </c:pt>
                <c:pt idx="3941">
                  <c:v>422.07274999999998</c:v>
                </c:pt>
                <c:pt idx="3942">
                  <c:v>422.10140999999999</c:v>
                </c:pt>
                <c:pt idx="3943">
                  <c:v>422.32117</c:v>
                </c:pt>
                <c:pt idx="3944">
                  <c:v>422.39348999999999</c:v>
                </c:pt>
                <c:pt idx="3945">
                  <c:v>422.20175</c:v>
                </c:pt>
                <c:pt idx="3946">
                  <c:v>422.18306999999999</c:v>
                </c:pt>
                <c:pt idx="3947">
                  <c:v>422.42334</c:v>
                </c:pt>
                <c:pt idx="3948">
                  <c:v>422.26067999999998</c:v>
                </c:pt>
                <c:pt idx="3949">
                  <c:v>422.28714000000002</c:v>
                </c:pt>
                <c:pt idx="3950">
                  <c:v>422.43603999999999</c:v>
                </c:pt>
                <c:pt idx="3951">
                  <c:v>422.61394999999999</c:v>
                </c:pt>
                <c:pt idx="3952">
                  <c:v>422.39926000000003</c:v>
                </c:pt>
                <c:pt idx="3953">
                  <c:v>422.31502999999998</c:v>
                </c:pt>
                <c:pt idx="3954">
                  <c:v>422.61838</c:v>
                </c:pt>
                <c:pt idx="3955">
                  <c:v>422.38974000000002</c:v>
                </c:pt>
                <c:pt idx="3956">
                  <c:v>422.44785000000002</c:v>
                </c:pt>
                <c:pt idx="3957">
                  <c:v>422.52190999999999</c:v>
                </c:pt>
                <c:pt idx="3958">
                  <c:v>422.78012000000001</c:v>
                </c:pt>
                <c:pt idx="3959">
                  <c:v>422.61700000000002</c:v>
                </c:pt>
                <c:pt idx="3960">
                  <c:v>422.43427000000003</c:v>
                </c:pt>
                <c:pt idx="3961">
                  <c:v>422.75385</c:v>
                </c:pt>
                <c:pt idx="3962">
                  <c:v>422.57384999999999</c:v>
                </c:pt>
                <c:pt idx="3963">
                  <c:v>422.63776000000001</c:v>
                </c:pt>
                <c:pt idx="3964">
                  <c:v>422.69781</c:v>
                </c:pt>
                <c:pt idx="3965">
                  <c:v>422.93835000000001</c:v>
                </c:pt>
                <c:pt idx="3966">
                  <c:v>422.82861000000003</c:v>
                </c:pt>
                <c:pt idx="3967">
                  <c:v>422.60117000000002</c:v>
                </c:pt>
                <c:pt idx="3968">
                  <c:v>422.94168000000002</c:v>
                </c:pt>
                <c:pt idx="3969">
                  <c:v>422.79471000000001</c:v>
                </c:pt>
                <c:pt idx="3970">
                  <c:v>422.77838000000003</c:v>
                </c:pt>
                <c:pt idx="3971">
                  <c:v>422.78482000000002</c:v>
                </c:pt>
                <c:pt idx="3972">
                  <c:v>423.12830000000002</c:v>
                </c:pt>
                <c:pt idx="3973">
                  <c:v>423.04989999999998</c:v>
                </c:pt>
                <c:pt idx="3974">
                  <c:v>422.80745999999999</c:v>
                </c:pt>
                <c:pt idx="3975">
                  <c:v>423.06151999999997</c:v>
                </c:pt>
                <c:pt idx="3976">
                  <c:v>422.95058999999998</c:v>
                </c:pt>
                <c:pt idx="3977">
                  <c:v>422.89316000000002</c:v>
                </c:pt>
                <c:pt idx="3978">
                  <c:v>422.94112999999999</c:v>
                </c:pt>
                <c:pt idx="3979">
                  <c:v>423.28924999999998</c:v>
                </c:pt>
                <c:pt idx="3980">
                  <c:v>423.22609999999997</c:v>
                </c:pt>
                <c:pt idx="3981">
                  <c:v>422.97278</c:v>
                </c:pt>
                <c:pt idx="3982">
                  <c:v>423.1377</c:v>
                </c:pt>
                <c:pt idx="3983">
                  <c:v>423.17261000000002</c:v>
                </c:pt>
                <c:pt idx="3984">
                  <c:v>423.08206000000001</c:v>
                </c:pt>
                <c:pt idx="3985">
                  <c:v>423.11664000000002</c:v>
                </c:pt>
                <c:pt idx="3986">
                  <c:v>423.41858000000002</c:v>
                </c:pt>
                <c:pt idx="3987">
                  <c:v>423.40555000000001</c:v>
                </c:pt>
                <c:pt idx="3988">
                  <c:v>423.17354999999998</c:v>
                </c:pt>
                <c:pt idx="3989">
                  <c:v>423.24725000000001</c:v>
                </c:pt>
                <c:pt idx="3990">
                  <c:v>423.37124999999997</c:v>
                </c:pt>
                <c:pt idx="3991">
                  <c:v>423.23865000000001</c:v>
                </c:pt>
                <c:pt idx="3992">
                  <c:v>423.24966000000001</c:v>
                </c:pt>
                <c:pt idx="3993">
                  <c:v>423.45749000000001</c:v>
                </c:pt>
                <c:pt idx="3994">
                  <c:v>423.60342000000003</c:v>
                </c:pt>
                <c:pt idx="3995">
                  <c:v>423.39771000000002</c:v>
                </c:pt>
                <c:pt idx="3996">
                  <c:v>423.35602</c:v>
                </c:pt>
                <c:pt idx="3997">
                  <c:v>423.60235999999998</c:v>
                </c:pt>
                <c:pt idx="3998">
                  <c:v>423.40359000000001</c:v>
                </c:pt>
                <c:pt idx="3999">
                  <c:v>423.44945999999999</c:v>
                </c:pt>
                <c:pt idx="4000">
                  <c:v>423.58587999999997</c:v>
                </c:pt>
                <c:pt idx="4001">
                  <c:v>423.83886999999999</c:v>
                </c:pt>
                <c:pt idx="4002">
                  <c:v>423.59496999999999</c:v>
                </c:pt>
                <c:pt idx="4003">
                  <c:v>423.45299999999997</c:v>
                </c:pt>
                <c:pt idx="4004">
                  <c:v>423.77575999999999</c:v>
                </c:pt>
                <c:pt idx="4005">
                  <c:v>423.59987999999998</c:v>
                </c:pt>
                <c:pt idx="4006">
                  <c:v>423.63733000000002</c:v>
                </c:pt>
                <c:pt idx="4007">
                  <c:v>423.70114000000001</c:v>
                </c:pt>
                <c:pt idx="4008">
                  <c:v>423.91519</c:v>
                </c:pt>
                <c:pt idx="4009">
                  <c:v>423.77843999999999</c:v>
                </c:pt>
                <c:pt idx="4010">
                  <c:v>423.58449999999999</c:v>
                </c:pt>
                <c:pt idx="4011">
                  <c:v>423.95175</c:v>
                </c:pt>
                <c:pt idx="4012">
                  <c:v>423.77352999999999</c:v>
                </c:pt>
                <c:pt idx="4013">
                  <c:v>423.76076999999998</c:v>
                </c:pt>
                <c:pt idx="4014">
                  <c:v>423.77276999999998</c:v>
                </c:pt>
                <c:pt idx="4015">
                  <c:v>424.11696999999998</c:v>
                </c:pt>
                <c:pt idx="4016">
                  <c:v>424.00815</c:v>
                </c:pt>
                <c:pt idx="4017">
                  <c:v>423.78714000000002</c:v>
                </c:pt>
                <c:pt idx="4018">
                  <c:v>424.08517000000001</c:v>
                </c:pt>
                <c:pt idx="4019">
                  <c:v>423.94745</c:v>
                </c:pt>
                <c:pt idx="4020">
                  <c:v>423.97769</c:v>
                </c:pt>
                <c:pt idx="4021">
                  <c:v>423.95659999999998</c:v>
                </c:pt>
                <c:pt idx="4022">
                  <c:v>424.30560000000003</c:v>
                </c:pt>
                <c:pt idx="4023">
                  <c:v>424.24669999999998</c:v>
                </c:pt>
                <c:pt idx="4024">
                  <c:v>423.98275999999998</c:v>
                </c:pt>
                <c:pt idx="4025">
                  <c:v>424.17468000000002</c:v>
                </c:pt>
                <c:pt idx="4026">
                  <c:v>424.20184</c:v>
                </c:pt>
                <c:pt idx="4027">
                  <c:v>424.14339999999999</c:v>
                </c:pt>
                <c:pt idx="4028">
                  <c:v>424.09796</c:v>
                </c:pt>
                <c:pt idx="4029">
                  <c:v>424.44717000000003</c:v>
                </c:pt>
                <c:pt idx="4030">
                  <c:v>424.39526000000001</c:v>
                </c:pt>
                <c:pt idx="4031">
                  <c:v>424.14474000000001</c:v>
                </c:pt>
                <c:pt idx="4032">
                  <c:v>424.26584000000003</c:v>
                </c:pt>
                <c:pt idx="4033">
                  <c:v>424.37826999999999</c:v>
                </c:pt>
                <c:pt idx="4034">
                  <c:v>424.31052</c:v>
                </c:pt>
                <c:pt idx="4035">
                  <c:v>424.23352</c:v>
                </c:pt>
                <c:pt idx="4036">
                  <c:v>424.51330999999999</c:v>
                </c:pt>
                <c:pt idx="4037">
                  <c:v>424.60088999999999</c:v>
                </c:pt>
                <c:pt idx="4038">
                  <c:v>424.36487</c:v>
                </c:pt>
                <c:pt idx="4039">
                  <c:v>424.39902000000001</c:v>
                </c:pt>
                <c:pt idx="4040">
                  <c:v>424.55941999999999</c:v>
                </c:pt>
                <c:pt idx="4041">
                  <c:v>424.42275999999998</c:v>
                </c:pt>
                <c:pt idx="4042">
                  <c:v>424.43567000000002</c:v>
                </c:pt>
                <c:pt idx="4043">
                  <c:v>424.67426</c:v>
                </c:pt>
                <c:pt idx="4044">
                  <c:v>424.74689000000001</c:v>
                </c:pt>
                <c:pt idx="4045">
                  <c:v>424.54226999999997</c:v>
                </c:pt>
                <c:pt idx="4046">
                  <c:v>424.48221000000001</c:v>
                </c:pt>
                <c:pt idx="4047">
                  <c:v>424.7561</c:v>
                </c:pt>
                <c:pt idx="4048">
                  <c:v>424.59750000000003</c:v>
                </c:pt>
                <c:pt idx="4049">
                  <c:v>424.65935999999999</c:v>
                </c:pt>
                <c:pt idx="4050">
                  <c:v>424.78942999999998</c:v>
                </c:pt>
                <c:pt idx="4051">
                  <c:v>424.90915000000001</c:v>
                </c:pt>
                <c:pt idx="4052">
                  <c:v>424.73401000000001</c:v>
                </c:pt>
                <c:pt idx="4053">
                  <c:v>424.65938999999997</c:v>
                </c:pt>
                <c:pt idx="4054">
                  <c:v>424.97467</c:v>
                </c:pt>
                <c:pt idx="4055">
                  <c:v>424.76452999999998</c:v>
                </c:pt>
                <c:pt idx="4056">
                  <c:v>424.78705000000002</c:v>
                </c:pt>
                <c:pt idx="4057">
                  <c:v>424.89474000000001</c:v>
                </c:pt>
                <c:pt idx="4058">
                  <c:v>425.12450999999999</c:v>
                </c:pt>
                <c:pt idx="4059">
                  <c:v>424.95456000000001</c:v>
                </c:pt>
                <c:pt idx="4060">
                  <c:v>424.79962</c:v>
                </c:pt>
                <c:pt idx="4061">
                  <c:v>425.11813000000001</c:v>
                </c:pt>
                <c:pt idx="4062">
                  <c:v>424.93862999999999</c:v>
                </c:pt>
                <c:pt idx="4063">
                  <c:v>424.97539999999998</c:v>
                </c:pt>
                <c:pt idx="4064">
                  <c:v>424.94173999999998</c:v>
                </c:pt>
                <c:pt idx="4065">
                  <c:v>425.26781999999997</c:v>
                </c:pt>
                <c:pt idx="4066">
                  <c:v>425.16037</c:v>
                </c:pt>
                <c:pt idx="4067">
                  <c:v>424.92354999999998</c:v>
                </c:pt>
                <c:pt idx="4068">
                  <c:v>425.22692999999998</c:v>
                </c:pt>
                <c:pt idx="4069">
                  <c:v>425.08005000000003</c:v>
                </c:pt>
                <c:pt idx="4070">
                  <c:v>425.13263000000001</c:v>
                </c:pt>
                <c:pt idx="4071">
                  <c:v>425.11367999999999</c:v>
                </c:pt>
                <c:pt idx="4072">
                  <c:v>425.4205</c:v>
                </c:pt>
                <c:pt idx="4073">
                  <c:v>425.33249000000001</c:v>
                </c:pt>
                <c:pt idx="4074">
                  <c:v>425.11727999999999</c:v>
                </c:pt>
                <c:pt idx="4075">
                  <c:v>425.35329999999999</c:v>
                </c:pt>
                <c:pt idx="4076">
                  <c:v>425.33316000000002</c:v>
                </c:pt>
                <c:pt idx="4077">
                  <c:v>425.29500999999999</c:v>
                </c:pt>
                <c:pt idx="4078">
                  <c:v>425.24097</c:v>
                </c:pt>
                <c:pt idx="4079">
                  <c:v>425.54660000000001</c:v>
                </c:pt>
                <c:pt idx="4080">
                  <c:v>425.55536000000001</c:v>
                </c:pt>
                <c:pt idx="4081">
                  <c:v>425.30020000000002</c:v>
                </c:pt>
                <c:pt idx="4082">
                  <c:v>425.45441</c:v>
                </c:pt>
                <c:pt idx="4083">
                  <c:v>425.45758000000001</c:v>
                </c:pt>
                <c:pt idx="4084">
                  <c:v>425.41717999999997</c:v>
                </c:pt>
                <c:pt idx="4085">
                  <c:v>425.41388000000001</c:v>
                </c:pt>
                <c:pt idx="4086">
                  <c:v>425.68918000000002</c:v>
                </c:pt>
                <c:pt idx="4087">
                  <c:v>425.73737</c:v>
                </c:pt>
                <c:pt idx="4088">
                  <c:v>425.45913999999999</c:v>
                </c:pt>
                <c:pt idx="4089">
                  <c:v>425.51623999999998</c:v>
                </c:pt>
                <c:pt idx="4090">
                  <c:v>425.67800999999997</c:v>
                </c:pt>
                <c:pt idx="4091">
                  <c:v>425.56641000000002</c:v>
                </c:pt>
                <c:pt idx="4092">
                  <c:v>425.59652999999997</c:v>
                </c:pt>
                <c:pt idx="4093">
                  <c:v>425.80966000000001</c:v>
                </c:pt>
                <c:pt idx="4094">
                  <c:v>425.85973999999999</c:v>
                </c:pt>
                <c:pt idx="4095">
                  <c:v>425.66100999999998</c:v>
                </c:pt>
                <c:pt idx="4096">
                  <c:v>425.64346</c:v>
                </c:pt>
                <c:pt idx="4097">
                  <c:v>425.88637999999997</c:v>
                </c:pt>
                <c:pt idx="4098">
                  <c:v>425.71695</c:v>
                </c:pt>
                <c:pt idx="4099">
                  <c:v>425.74907999999999</c:v>
                </c:pt>
                <c:pt idx="4100">
                  <c:v>425.87734999999998</c:v>
                </c:pt>
                <c:pt idx="4101">
                  <c:v>426.07177999999999</c:v>
                </c:pt>
                <c:pt idx="4102">
                  <c:v>425.85989000000001</c:v>
                </c:pt>
                <c:pt idx="4103">
                  <c:v>425.77181999999999</c:v>
                </c:pt>
                <c:pt idx="4104">
                  <c:v>426.09039000000001</c:v>
                </c:pt>
                <c:pt idx="4105">
                  <c:v>425.86367999999999</c:v>
                </c:pt>
                <c:pt idx="4106">
                  <c:v>425.92621000000003</c:v>
                </c:pt>
                <c:pt idx="4107">
                  <c:v>425.98257000000001</c:v>
                </c:pt>
                <c:pt idx="4108">
                  <c:v>426.24094000000002</c:v>
                </c:pt>
                <c:pt idx="4109">
                  <c:v>426.07663000000002</c:v>
                </c:pt>
                <c:pt idx="4110">
                  <c:v>425.89246000000003</c:v>
                </c:pt>
                <c:pt idx="4111">
                  <c:v>426.20557000000002</c:v>
                </c:pt>
                <c:pt idx="4112">
                  <c:v>426.03467000000001</c:v>
                </c:pt>
                <c:pt idx="4113">
                  <c:v>426.09228999999999</c:v>
                </c:pt>
                <c:pt idx="4114">
                  <c:v>426.14684999999997</c:v>
                </c:pt>
                <c:pt idx="4115">
                  <c:v>426.37896999999998</c:v>
                </c:pt>
                <c:pt idx="4116">
                  <c:v>426.27404999999999</c:v>
                </c:pt>
                <c:pt idx="4117">
                  <c:v>426.04163</c:v>
                </c:pt>
                <c:pt idx="4118">
                  <c:v>426.39294000000001</c:v>
                </c:pt>
                <c:pt idx="4119">
                  <c:v>426.22899999999998</c:v>
                </c:pt>
                <c:pt idx="4120">
                  <c:v>426.21111999999999</c:v>
                </c:pt>
                <c:pt idx="4121">
                  <c:v>426.19857999999999</c:v>
                </c:pt>
                <c:pt idx="4122">
                  <c:v>426.55257999999998</c:v>
                </c:pt>
                <c:pt idx="4123">
                  <c:v>426.48700000000002</c:v>
                </c:pt>
                <c:pt idx="4124">
                  <c:v>426.23336999999998</c:v>
                </c:pt>
                <c:pt idx="4125">
                  <c:v>426.49295000000001</c:v>
                </c:pt>
                <c:pt idx="4126">
                  <c:v>426.37531000000001</c:v>
                </c:pt>
                <c:pt idx="4127">
                  <c:v>426.33112</c:v>
                </c:pt>
                <c:pt idx="4128">
                  <c:v>426.37299000000002</c:v>
                </c:pt>
                <c:pt idx="4129">
                  <c:v>426.72653000000003</c:v>
                </c:pt>
                <c:pt idx="4130">
                  <c:v>426.66467</c:v>
                </c:pt>
                <c:pt idx="4131">
                  <c:v>426.40737999999999</c:v>
                </c:pt>
                <c:pt idx="4132">
                  <c:v>426.57137999999998</c:v>
                </c:pt>
                <c:pt idx="4133">
                  <c:v>426.60962000000001</c:v>
                </c:pt>
                <c:pt idx="4134">
                  <c:v>426.49783000000002</c:v>
                </c:pt>
                <c:pt idx="4135">
                  <c:v>426.52981999999997</c:v>
                </c:pt>
                <c:pt idx="4136">
                  <c:v>426.82477</c:v>
                </c:pt>
                <c:pt idx="4137">
                  <c:v>426.82513</c:v>
                </c:pt>
                <c:pt idx="4138">
                  <c:v>426.58672999999999</c:v>
                </c:pt>
                <c:pt idx="4139">
                  <c:v>426.66489000000001</c:v>
                </c:pt>
                <c:pt idx="4140">
                  <c:v>426.80169999999998</c:v>
                </c:pt>
                <c:pt idx="4141">
                  <c:v>426.65105999999997</c:v>
                </c:pt>
                <c:pt idx="4142">
                  <c:v>426.66953000000001</c:v>
                </c:pt>
                <c:pt idx="4143">
                  <c:v>426.88650999999999</c:v>
                </c:pt>
                <c:pt idx="4144">
                  <c:v>427.00653</c:v>
                </c:pt>
                <c:pt idx="4145">
                  <c:v>426.78778</c:v>
                </c:pt>
                <c:pt idx="4146">
                  <c:v>426.74869000000001</c:v>
                </c:pt>
                <c:pt idx="4147">
                  <c:v>426.99779999999998</c:v>
                </c:pt>
                <c:pt idx="4148">
                  <c:v>426.79629999999997</c:v>
                </c:pt>
                <c:pt idx="4149">
                  <c:v>426.83298000000002</c:v>
                </c:pt>
                <c:pt idx="4150">
                  <c:v>426.96947999999998</c:v>
                </c:pt>
                <c:pt idx="4151">
                  <c:v>427.21688999999998</c:v>
                </c:pt>
                <c:pt idx="4152">
                  <c:v>426.99072000000001</c:v>
                </c:pt>
                <c:pt idx="4153">
                  <c:v>426.84676999999999</c:v>
                </c:pt>
                <c:pt idx="4154">
                  <c:v>427.16721000000001</c:v>
                </c:pt>
                <c:pt idx="4155">
                  <c:v>426.99608999999998</c:v>
                </c:pt>
                <c:pt idx="4156">
                  <c:v>427.04732999999999</c:v>
                </c:pt>
                <c:pt idx="4157">
                  <c:v>427.10162000000003</c:v>
                </c:pt>
                <c:pt idx="4158">
                  <c:v>427.33474999999999</c:v>
                </c:pt>
                <c:pt idx="4159">
                  <c:v>427.18860000000001</c:v>
                </c:pt>
                <c:pt idx="4160">
                  <c:v>427.00927999999999</c:v>
                </c:pt>
                <c:pt idx="4161">
                  <c:v>427.37009</c:v>
                </c:pt>
                <c:pt idx="4162">
                  <c:v>427.18252999999999</c:v>
                </c:pt>
                <c:pt idx="4163">
                  <c:v>427.18146000000002</c:v>
                </c:pt>
                <c:pt idx="4164">
                  <c:v>427.18599999999998</c:v>
                </c:pt>
                <c:pt idx="4165">
                  <c:v>427.49182000000002</c:v>
                </c:pt>
                <c:pt idx="4166">
                  <c:v>427.39193999999998</c:v>
                </c:pt>
                <c:pt idx="4167">
                  <c:v>427.16381999999999</c:v>
                </c:pt>
                <c:pt idx="4168">
                  <c:v>427.45510999999999</c:v>
                </c:pt>
                <c:pt idx="4169">
                  <c:v>427.32033999999999</c:v>
                </c:pt>
                <c:pt idx="4170">
                  <c:v>427.33551</c:v>
                </c:pt>
                <c:pt idx="4171">
                  <c:v>427.31115999999997</c:v>
                </c:pt>
                <c:pt idx="4172">
                  <c:v>427.64751999999999</c:v>
                </c:pt>
                <c:pt idx="4173">
                  <c:v>427.58098999999999</c:v>
                </c:pt>
                <c:pt idx="4174">
                  <c:v>427.32128999999998</c:v>
                </c:pt>
                <c:pt idx="4175">
                  <c:v>427.50380999999999</c:v>
                </c:pt>
                <c:pt idx="4176">
                  <c:v>427.52566999999999</c:v>
                </c:pt>
                <c:pt idx="4177">
                  <c:v>427.47375</c:v>
                </c:pt>
                <c:pt idx="4178">
                  <c:v>427.44434000000001</c:v>
                </c:pt>
                <c:pt idx="4179">
                  <c:v>427.78424000000001</c:v>
                </c:pt>
                <c:pt idx="4180">
                  <c:v>427.74581999999998</c:v>
                </c:pt>
                <c:pt idx="4181">
                  <c:v>427.50182999999998</c:v>
                </c:pt>
                <c:pt idx="4182">
                  <c:v>427.61826000000002</c:v>
                </c:pt>
                <c:pt idx="4183">
                  <c:v>427.73813000000001</c:v>
                </c:pt>
                <c:pt idx="4184">
                  <c:v>427.67352</c:v>
                </c:pt>
                <c:pt idx="4185">
                  <c:v>427.59670999999997</c:v>
                </c:pt>
                <c:pt idx="4186">
                  <c:v>427.87029999999999</c:v>
                </c:pt>
                <c:pt idx="4187">
                  <c:v>427.94281000000001</c:v>
                </c:pt>
                <c:pt idx="4188">
                  <c:v>427.72629000000001</c:v>
                </c:pt>
                <c:pt idx="4189">
                  <c:v>427.74270999999999</c:v>
                </c:pt>
                <c:pt idx="4190">
                  <c:v>427.90377999999998</c:v>
                </c:pt>
                <c:pt idx="4191">
                  <c:v>427.76614000000001</c:v>
                </c:pt>
                <c:pt idx="4192">
                  <c:v>427.77508999999998</c:v>
                </c:pt>
                <c:pt idx="4193">
                  <c:v>428.01589999999999</c:v>
                </c:pt>
                <c:pt idx="4194">
                  <c:v>428.08188000000001</c:v>
                </c:pt>
                <c:pt idx="4195">
                  <c:v>427.85811999999999</c:v>
                </c:pt>
                <c:pt idx="4196">
                  <c:v>427.81619000000001</c:v>
                </c:pt>
                <c:pt idx="4197">
                  <c:v>428.06930999999997</c:v>
                </c:pt>
                <c:pt idx="4198">
                  <c:v>427.90728999999999</c:v>
                </c:pt>
                <c:pt idx="4199">
                  <c:v>427.95614999999998</c:v>
                </c:pt>
                <c:pt idx="4200">
                  <c:v>428.08359000000002</c:v>
                </c:pt>
                <c:pt idx="4201">
                  <c:v>428.21319999999997</c:v>
                </c:pt>
                <c:pt idx="4202">
                  <c:v>428.02850000000001</c:v>
                </c:pt>
                <c:pt idx="4203">
                  <c:v>427.95132000000001</c:v>
                </c:pt>
                <c:pt idx="4204">
                  <c:v>428.27023000000003</c:v>
                </c:pt>
                <c:pt idx="4205">
                  <c:v>428.05243000000002</c:v>
                </c:pt>
                <c:pt idx="4206">
                  <c:v>428.08981</c:v>
                </c:pt>
                <c:pt idx="4207">
                  <c:v>428.19045999999997</c:v>
                </c:pt>
                <c:pt idx="4208">
                  <c:v>428.41784999999999</c:v>
                </c:pt>
                <c:pt idx="4209">
                  <c:v>428.25693000000001</c:v>
                </c:pt>
                <c:pt idx="4210">
                  <c:v>428.10687000000001</c:v>
                </c:pt>
                <c:pt idx="4211">
                  <c:v>428.42633000000001</c:v>
                </c:pt>
                <c:pt idx="4212">
                  <c:v>428.25612999999998</c:v>
                </c:pt>
                <c:pt idx="4213">
                  <c:v>428.28336000000002</c:v>
                </c:pt>
                <c:pt idx="4214">
                  <c:v>428.25894</c:v>
                </c:pt>
                <c:pt idx="4215">
                  <c:v>428.58364999999998</c:v>
                </c:pt>
                <c:pt idx="4216">
                  <c:v>428.47100999999998</c:v>
                </c:pt>
                <c:pt idx="4217">
                  <c:v>428.22336000000001</c:v>
                </c:pt>
                <c:pt idx="4218">
                  <c:v>428.53451999999999</c:v>
                </c:pt>
                <c:pt idx="4219">
                  <c:v>428.38229000000001</c:v>
                </c:pt>
                <c:pt idx="4220">
                  <c:v>428.43045000000001</c:v>
                </c:pt>
                <c:pt idx="4221">
                  <c:v>428.41019</c:v>
                </c:pt>
                <c:pt idx="4222">
                  <c:v>428.72046</c:v>
                </c:pt>
                <c:pt idx="4223">
                  <c:v>428.61111</c:v>
                </c:pt>
                <c:pt idx="4224">
                  <c:v>428.38071000000002</c:v>
                </c:pt>
                <c:pt idx="4225">
                  <c:v>428.63135</c:v>
                </c:pt>
                <c:pt idx="4226">
                  <c:v>428.60876000000002</c:v>
                </c:pt>
                <c:pt idx="4227">
                  <c:v>428.56876</c:v>
                </c:pt>
                <c:pt idx="4228">
                  <c:v>428.52539000000002</c:v>
                </c:pt>
                <c:pt idx="4229">
                  <c:v>428.82254</c:v>
                </c:pt>
                <c:pt idx="4230">
                  <c:v>428.84012000000001</c:v>
                </c:pt>
                <c:pt idx="4231">
                  <c:v>428.57767000000001</c:v>
                </c:pt>
                <c:pt idx="4232">
                  <c:v>428.73154</c:v>
                </c:pt>
                <c:pt idx="4233">
                  <c:v>428.75121999999999</c:v>
                </c:pt>
                <c:pt idx="4234">
                  <c:v>428.69830000000002</c:v>
                </c:pt>
                <c:pt idx="4235">
                  <c:v>428.69391000000002</c:v>
                </c:pt>
                <c:pt idx="4236">
                  <c:v>428.97980000000001</c:v>
                </c:pt>
                <c:pt idx="4237">
                  <c:v>429.01812999999999</c:v>
                </c:pt>
                <c:pt idx="4238">
                  <c:v>428.73687999999999</c:v>
                </c:pt>
                <c:pt idx="4239">
                  <c:v>428.78714000000002</c:v>
                </c:pt>
                <c:pt idx="4240">
                  <c:v>428.95206000000002</c:v>
                </c:pt>
                <c:pt idx="4241">
                  <c:v>428.83524</c:v>
                </c:pt>
                <c:pt idx="4242">
                  <c:v>428.87241</c:v>
                </c:pt>
                <c:pt idx="4243">
                  <c:v>429.06891000000002</c:v>
                </c:pt>
                <c:pt idx="4244">
                  <c:v>429.13360999999998</c:v>
                </c:pt>
                <c:pt idx="4245">
                  <c:v>428.93313999999998</c:v>
                </c:pt>
                <c:pt idx="4246">
                  <c:v>428.91766000000001</c:v>
                </c:pt>
                <c:pt idx="4247">
                  <c:v>429.14972</c:v>
                </c:pt>
                <c:pt idx="4248">
                  <c:v>428.98892000000001</c:v>
                </c:pt>
                <c:pt idx="4249">
                  <c:v>429.01537999999999</c:v>
                </c:pt>
                <c:pt idx="4250">
                  <c:v>429.14276000000001</c:v>
                </c:pt>
                <c:pt idx="4251">
                  <c:v>429.32308999999998</c:v>
                </c:pt>
                <c:pt idx="4252">
                  <c:v>429.1069</c:v>
                </c:pt>
                <c:pt idx="4253">
                  <c:v>429.01260000000002</c:v>
                </c:pt>
                <c:pt idx="4254">
                  <c:v>429.32443000000001</c:v>
                </c:pt>
                <c:pt idx="4255">
                  <c:v>429.0994</c:v>
                </c:pt>
                <c:pt idx="4256">
                  <c:v>429.15424000000002</c:v>
                </c:pt>
                <c:pt idx="4257">
                  <c:v>429.20992999999999</c:v>
                </c:pt>
                <c:pt idx="4258">
                  <c:v>429.47915999999998</c:v>
                </c:pt>
                <c:pt idx="4259">
                  <c:v>429.31491</c:v>
                </c:pt>
                <c:pt idx="4260">
                  <c:v>429.13650999999999</c:v>
                </c:pt>
                <c:pt idx="4261">
                  <c:v>429.43941999999998</c:v>
                </c:pt>
                <c:pt idx="4262">
                  <c:v>429.25089000000003</c:v>
                </c:pt>
                <c:pt idx="4263">
                  <c:v>429.30858999999998</c:v>
                </c:pt>
                <c:pt idx="4264">
                  <c:v>429.36739999999998</c:v>
                </c:pt>
                <c:pt idx="4265">
                  <c:v>429.60818</c:v>
                </c:pt>
                <c:pt idx="4266">
                  <c:v>429.50860999999998</c:v>
                </c:pt>
                <c:pt idx="4267">
                  <c:v>429.27758999999998</c:v>
                </c:pt>
                <c:pt idx="4268">
                  <c:v>429.61765000000003</c:v>
                </c:pt>
                <c:pt idx="4269">
                  <c:v>429.45956000000001</c:v>
                </c:pt>
                <c:pt idx="4270">
                  <c:v>429.44519000000003</c:v>
                </c:pt>
                <c:pt idx="4271">
                  <c:v>429.43597</c:v>
                </c:pt>
                <c:pt idx="4272">
                  <c:v>429.78079000000002</c:v>
                </c:pt>
                <c:pt idx="4273">
                  <c:v>429.71114999999998</c:v>
                </c:pt>
                <c:pt idx="4274">
                  <c:v>429.46008</c:v>
                </c:pt>
                <c:pt idx="4275">
                  <c:v>429.71456999999998</c:v>
                </c:pt>
                <c:pt idx="4276">
                  <c:v>429.59708000000001</c:v>
                </c:pt>
                <c:pt idx="4277">
                  <c:v>429.54422</c:v>
                </c:pt>
                <c:pt idx="4278">
                  <c:v>429.5813</c:v>
                </c:pt>
                <c:pt idx="4279">
                  <c:v>429.93187999999998</c:v>
                </c:pt>
                <c:pt idx="4280">
                  <c:v>429.85815000000002</c:v>
                </c:pt>
                <c:pt idx="4281">
                  <c:v>429.60507000000001</c:v>
                </c:pt>
                <c:pt idx="4282">
                  <c:v>429.76312000000001</c:v>
                </c:pt>
                <c:pt idx="4283">
                  <c:v>429.80135999999999</c:v>
                </c:pt>
                <c:pt idx="4284">
                  <c:v>429.70418999999998</c:v>
                </c:pt>
                <c:pt idx="4285">
                  <c:v>429.73140999999998</c:v>
                </c:pt>
                <c:pt idx="4286">
                  <c:v>430.02911</c:v>
                </c:pt>
                <c:pt idx="4287">
                  <c:v>430.02829000000003</c:v>
                </c:pt>
                <c:pt idx="4288">
                  <c:v>429.79770000000002</c:v>
                </c:pt>
                <c:pt idx="4289">
                  <c:v>429.87160999999998</c:v>
                </c:pt>
                <c:pt idx="4290">
                  <c:v>429.99151999999998</c:v>
                </c:pt>
                <c:pt idx="4291">
                  <c:v>429.85239000000001</c:v>
                </c:pt>
                <c:pt idx="4292">
                  <c:v>429.87304999999998</c:v>
                </c:pt>
                <c:pt idx="4293">
                  <c:v>430.06876</c:v>
                </c:pt>
                <c:pt idx="4294">
                  <c:v>430.19794000000002</c:v>
                </c:pt>
                <c:pt idx="4295">
                  <c:v>429.99216000000001</c:v>
                </c:pt>
                <c:pt idx="4296">
                  <c:v>429.94405999999998</c:v>
                </c:pt>
                <c:pt idx="4297">
                  <c:v>430.18848000000003</c:v>
                </c:pt>
                <c:pt idx="4298">
                  <c:v>429.98827999999997</c:v>
                </c:pt>
                <c:pt idx="4299">
                  <c:v>430.03167999999999</c:v>
                </c:pt>
                <c:pt idx="4300">
                  <c:v>430.15714000000003</c:v>
                </c:pt>
                <c:pt idx="4301">
                  <c:v>430.41219999999998</c:v>
                </c:pt>
                <c:pt idx="4302">
                  <c:v>430.16750999999999</c:v>
                </c:pt>
                <c:pt idx="4303">
                  <c:v>430.01697000000001</c:v>
                </c:pt>
                <c:pt idx="4304">
                  <c:v>430.32400999999999</c:v>
                </c:pt>
                <c:pt idx="4305">
                  <c:v>430.15622000000002</c:v>
                </c:pt>
                <c:pt idx="4306">
                  <c:v>430.19274999999999</c:v>
                </c:pt>
                <c:pt idx="4307">
                  <c:v>430.25466999999998</c:v>
                </c:pt>
                <c:pt idx="4308">
                  <c:v>430.48748999999998</c:v>
                </c:pt>
                <c:pt idx="4309">
                  <c:v>430.33514000000002</c:v>
                </c:pt>
                <c:pt idx="4310">
                  <c:v>430.14470999999998</c:v>
                </c:pt>
                <c:pt idx="4311">
                  <c:v>430.51607999999999</c:v>
                </c:pt>
                <c:pt idx="4312">
                  <c:v>430.32290999999998</c:v>
                </c:pt>
                <c:pt idx="4313">
                  <c:v>430.31812000000002</c:v>
                </c:pt>
                <c:pt idx="4314">
                  <c:v>430.32900999999998</c:v>
                </c:pt>
                <c:pt idx="4315">
                  <c:v>430.66394000000003</c:v>
                </c:pt>
                <c:pt idx="4316">
                  <c:v>430.56067000000002</c:v>
                </c:pt>
                <c:pt idx="4317">
                  <c:v>430.33353</c:v>
                </c:pt>
                <c:pt idx="4318">
                  <c:v>430.62247000000002</c:v>
                </c:pt>
                <c:pt idx="4319">
                  <c:v>430.49547999999999</c:v>
                </c:pt>
                <c:pt idx="4320">
                  <c:v>430.51816000000002</c:v>
                </c:pt>
                <c:pt idx="4321">
                  <c:v>430.48459000000003</c:v>
                </c:pt>
                <c:pt idx="4322">
                  <c:v>430.82416000000001</c:v>
                </c:pt>
                <c:pt idx="4323">
                  <c:v>430.75885</c:v>
                </c:pt>
                <c:pt idx="4324">
                  <c:v>430.48914000000002</c:v>
                </c:pt>
                <c:pt idx="4325">
                  <c:v>430.68209999999999</c:v>
                </c:pt>
                <c:pt idx="4326">
                  <c:v>430.69366000000002</c:v>
                </c:pt>
                <c:pt idx="4327">
                  <c:v>430.64974999999998</c:v>
                </c:pt>
                <c:pt idx="4328">
                  <c:v>430.59464000000003</c:v>
                </c:pt>
                <c:pt idx="4329">
                  <c:v>430.93126999999998</c:v>
                </c:pt>
                <c:pt idx="4330">
                  <c:v>430.87558000000001</c:v>
                </c:pt>
                <c:pt idx="4331">
                  <c:v>430.63995</c:v>
                </c:pt>
                <c:pt idx="4332">
                  <c:v>430.75033999999999</c:v>
                </c:pt>
                <c:pt idx="4333">
                  <c:v>430.85397</c:v>
                </c:pt>
                <c:pt idx="4334">
                  <c:v>430.78708</c:v>
                </c:pt>
                <c:pt idx="4335">
                  <c:v>430.71280000000002</c:v>
                </c:pt>
                <c:pt idx="4336">
                  <c:v>430.98784999999998</c:v>
                </c:pt>
                <c:pt idx="4337">
                  <c:v>431.05844000000002</c:v>
                </c:pt>
                <c:pt idx="4338">
                  <c:v>430.84079000000003</c:v>
                </c:pt>
                <c:pt idx="4339">
                  <c:v>430.86453</c:v>
                </c:pt>
                <c:pt idx="4340">
                  <c:v>431.02663999999999</c:v>
                </c:pt>
                <c:pt idx="4341">
                  <c:v>430.88098000000002</c:v>
                </c:pt>
                <c:pt idx="4342">
                  <c:v>430.89675999999997</c:v>
                </c:pt>
                <c:pt idx="4343">
                  <c:v>431.13763</c:v>
                </c:pt>
                <c:pt idx="4344">
                  <c:v>431.20715000000001</c:v>
                </c:pt>
                <c:pt idx="4345">
                  <c:v>431.00463999999999</c:v>
                </c:pt>
                <c:pt idx="4346">
                  <c:v>430.94225999999998</c:v>
                </c:pt>
                <c:pt idx="4347">
                  <c:v>431.20612</c:v>
                </c:pt>
                <c:pt idx="4348">
                  <c:v>431.05569000000003</c:v>
                </c:pt>
                <c:pt idx="4349">
                  <c:v>431.10025000000002</c:v>
                </c:pt>
                <c:pt idx="4350">
                  <c:v>431.23935</c:v>
                </c:pt>
                <c:pt idx="4351">
                  <c:v>431.34845000000001</c:v>
                </c:pt>
                <c:pt idx="4352">
                  <c:v>431.16980000000001</c:v>
                </c:pt>
                <c:pt idx="4353">
                  <c:v>431.09881999999999</c:v>
                </c:pt>
                <c:pt idx="4354">
                  <c:v>431.39670000000001</c:v>
                </c:pt>
                <c:pt idx="4355">
                  <c:v>431.18639999999999</c:v>
                </c:pt>
                <c:pt idx="4356">
                  <c:v>431.21661</c:v>
                </c:pt>
                <c:pt idx="4357">
                  <c:v>431.31900000000002</c:v>
                </c:pt>
                <c:pt idx="4358">
                  <c:v>431.52866</c:v>
                </c:pt>
                <c:pt idx="4359">
                  <c:v>431.36014</c:v>
                </c:pt>
                <c:pt idx="4360">
                  <c:v>431.20441</c:v>
                </c:pt>
                <c:pt idx="4361">
                  <c:v>431.50887999999998</c:v>
                </c:pt>
                <c:pt idx="4362">
                  <c:v>431.32760999999999</c:v>
                </c:pt>
                <c:pt idx="4363">
                  <c:v>431.36642000000001</c:v>
                </c:pt>
                <c:pt idx="4364">
                  <c:v>431.35503999999997</c:v>
                </c:pt>
                <c:pt idx="4365">
                  <c:v>431.67068</c:v>
                </c:pt>
                <c:pt idx="4366">
                  <c:v>431.54836999999998</c:v>
                </c:pt>
                <c:pt idx="4367">
                  <c:v>431.32092</c:v>
                </c:pt>
                <c:pt idx="4368">
                  <c:v>431.60959000000003</c:v>
                </c:pt>
                <c:pt idx="4369">
                  <c:v>431.46532999999999</c:v>
                </c:pt>
                <c:pt idx="4370">
                  <c:v>431.51949999999999</c:v>
                </c:pt>
                <c:pt idx="4371">
                  <c:v>431.49315999999999</c:v>
                </c:pt>
                <c:pt idx="4372">
                  <c:v>431.79543999999999</c:v>
                </c:pt>
                <c:pt idx="4373">
                  <c:v>431.69247000000001</c:v>
                </c:pt>
                <c:pt idx="4374">
                  <c:v>431.47769</c:v>
                </c:pt>
                <c:pt idx="4375">
                  <c:v>431.70526000000001</c:v>
                </c:pt>
                <c:pt idx="4376">
                  <c:v>431.68527</c:v>
                </c:pt>
                <c:pt idx="4377">
                  <c:v>431.64850000000001</c:v>
                </c:pt>
                <c:pt idx="4378">
                  <c:v>431.58825999999999</c:v>
                </c:pt>
                <c:pt idx="4379">
                  <c:v>431.90332000000001</c:v>
                </c:pt>
                <c:pt idx="4380">
                  <c:v>431.91298999999998</c:v>
                </c:pt>
                <c:pt idx="4381">
                  <c:v>431.64422999999999</c:v>
                </c:pt>
                <c:pt idx="4382">
                  <c:v>431.80417</c:v>
                </c:pt>
                <c:pt idx="4383">
                  <c:v>431.81531000000001</c:v>
                </c:pt>
                <c:pt idx="4384">
                  <c:v>431.75738999999999</c:v>
                </c:pt>
                <c:pt idx="4385">
                  <c:v>431.74428999999998</c:v>
                </c:pt>
                <c:pt idx="4386">
                  <c:v>432.04372999999998</c:v>
                </c:pt>
                <c:pt idx="4387">
                  <c:v>432.06664999999998</c:v>
                </c:pt>
                <c:pt idx="4388">
                  <c:v>431.78696000000002</c:v>
                </c:pt>
                <c:pt idx="4389">
                  <c:v>431.83246000000003</c:v>
                </c:pt>
                <c:pt idx="4390">
                  <c:v>431.99680000000001</c:v>
                </c:pt>
                <c:pt idx="4391">
                  <c:v>431.88483000000002</c:v>
                </c:pt>
                <c:pt idx="4392">
                  <c:v>431.90604000000002</c:v>
                </c:pt>
                <c:pt idx="4393">
                  <c:v>432.12979000000001</c:v>
                </c:pt>
                <c:pt idx="4394">
                  <c:v>432.17910999999998</c:v>
                </c:pt>
                <c:pt idx="4395">
                  <c:v>431.97809000000001</c:v>
                </c:pt>
                <c:pt idx="4396">
                  <c:v>431.95956000000001</c:v>
                </c:pt>
                <c:pt idx="4397">
                  <c:v>432.19659000000001</c:v>
                </c:pt>
                <c:pt idx="4398">
                  <c:v>432.03311000000002</c:v>
                </c:pt>
                <c:pt idx="4399">
                  <c:v>432.06414999999998</c:v>
                </c:pt>
                <c:pt idx="4400">
                  <c:v>432.19436999999999</c:v>
                </c:pt>
                <c:pt idx="4401">
                  <c:v>432.38274999999999</c:v>
                </c:pt>
                <c:pt idx="4402">
                  <c:v>432.15884</c:v>
                </c:pt>
                <c:pt idx="4403">
                  <c:v>432.06281000000001</c:v>
                </c:pt>
                <c:pt idx="4404">
                  <c:v>432.37592000000001</c:v>
                </c:pt>
                <c:pt idx="4405">
                  <c:v>432.14666999999997</c:v>
                </c:pt>
                <c:pt idx="4406">
                  <c:v>432.21426000000002</c:v>
                </c:pt>
                <c:pt idx="4407">
                  <c:v>432.26846</c:v>
                </c:pt>
                <c:pt idx="4408">
                  <c:v>432.52805000000001</c:v>
                </c:pt>
                <c:pt idx="4409">
                  <c:v>432.35287</c:v>
                </c:pt>
                <c:pt idx="4410">
                  <c:v>432.16323999999997</c:v>
                </c:pt>
                <c:pt idx="4411">
                  <c:v>432.48154</c:v>
                </c:pt>
                <c:pt idx="4412">
                  <c:v>432.28451999999999</c:v>
                </c:pt>
                <c:pt idx="4413">
                  <c:v>432.33983999999998</c:v>
                </c:pt>
                <c:pt idx="4414">
                  <c:v>432.40305000000001</c:v>
                </c:pt>
                <c:pt idx="4415">
                  <c:v>432.64191</c:v>
                </c:pt>
                <c:pt idx="4416">
                  <c:v>432.52667000000002</c:v>
                </c:pt>
                <c:pt idx="4417">
                  <c:v>432.28964000000002</c:v>
                </c:pt>
                <c:pt idx="4418">
                  <c:v>432.62871999999999</c:v>
                </c:pt>
                <c:pt idx="4419">
                  <c:v>432.47354000000001</c:v>
                </c:pt>
                <c:pt idx="4420">
                  <c:v>432.44878999999997</c:v>
                </c:pt>
                <c:pt idx="4421">
                  <c:v>432.44414999999998</c:v>
                </c:pt>
                <c:pt idx="4422">
                  <c:v>432.79825</c:v>
                </c:pt>
                <c:pt idx="4423">
                  <c:v>432.72719999999998</c:v>
                </c:pt>
                <c:pt idx="4424">
                  <c:v>432.46465999999998</c:v>
                </c:pt>
                <c:pt idx="4425">
                  <c:v>432.73221000000001</c:v>
                </c:pt>
                <c:pt idx="4426">
                  <c:v>432.61138999999997</c:v>
                </c:pt>
                <c:pt idx="4427">
                  <c:v>432.55475000000001</c:v>
                </c:pt>
                <c:pt idx="4428">
                  <c:v>432.59496999999999</c:v>
                </c:pt>
                <c:pt idx="4429">
                  <c:v>432.94479000000001</c:v>
                </c:pt>
                <c:pt idx="4430">
                  <c:v>432.87943000000001</c:v>
                </c:pt>
                <c:pt idx="4431">
                  <c:v>432.61797999999999</c:v>
                </c:pt>
                <c:pt idx="4432">
                  <c:v>432.78582999999998</c:v>
                </c:pt>
                <c:pt idx="4433">
                  <c:v>432.82085999999998</c:v>
                </c:pt>
                <c:pt idx="4434">
                  <c:v>432.71143000000001</c:v>
                </c:pt>
                <c:pt idx="4435">
                  <c:v>432.74200000000002</c:v>
                </c:pt>
                <c:pt idx="4436">
                  <c:v>433.04381999999998</c:v>
                </c:pt>
                <c:pt idx="4437">
                  <c:v>433.01904000000002</c:v>
                </c:pt>
                <c:pt idx="4438">
                  <c:v>432.78667999999999</c:v>
                </c:pt>
                <c:pt idx="4439">
                  <c:v>432.86108000000002</c:v>
                </c:pt>
                <c:pt idx="4440">
                  <c:v>432.97649999999999</c:v>
                </c:pt>
                <c:pt idx="4441">
                  <c:v>432.83654999999999</c:v>
                </c:pt>
                <c:pt idx="4442">
                  <c:v>432.85672</c:v>
                </c:pt>
                <c:pt idx="4443">
                  <c:v>433.06353999999999</c:v>
                </c:pt>
                <c:pt idx="4444">
                  <c:v>433.17200000000003</c:v>
                </c:pt>
                <c:pt idx="4445">
                  <c:v>432.96935999999999</c:v>
                </c:pt>
                <c:pt idx="4446">
                  <c:v>432.92853000000002</c:v>
                </c:pt>
                <c:pt idx="4447">
                  <c:v>433.16933999999998</c:v>
                </c:pt>
                <c:pt idx="4448">
                  <c:v>432.97368999999998</c:v>
                </c:pt>
                <c:pt idx="4449">
                  <c:v>433.01465000000002</c:v>
                </c:pt>
                <c:pt idx="4450">
                  <c:v>433.13425000000001</c:v>
                </c:pt>
                <c:pt idx="4451">
                  <c:v>433.39154000000002</c:v>
                </c:pt>
                <c:pt idx="4452">
                  <c:v>433.16131999999999</c:v>
                </c:pt>
                <c:pt idx="4453">
                  <c:v>433.02654999999999</c:v>
                </c:pt>
                <c:pt idx="4454">
                  <c:v>433.31704999999999</c:v>
                </c:pt>
                <c:pt idx="4455">
                  <c:v>433.15233999999998</c:v>
                </c:pt>
                <c:pt idx="4456">
                  <c:v>433.18982</c:v>
                </c:pt>
                <c:pt idx="4457">
                  <c:v>433.24874999999997</c:v>
                </c:pt>
                <c:pt idx="4458">
                  <c:v>433.47183000000001</c:v>
                </c:pt>
                <c:pt idx="4459">
                  <c:v>433.32715000000002</c:v>
                </c:pt>
                <c:pt idx="4460">
                  <c:v>433.13776000000001</c:v>
                </c:pt>
                <c:pt idx="4461">
                  <c:v>433.4819</c:v>
                </c:pt>
                <c:pt idx="4462">
                  <c:v>433.29532</c:v>
                </c:pt>
                <c:pt idx="4463">
                  <c:v>433.29160000000002</c:v>
                </c:pt>
                <c:pt idx="4464">
                  <c:v>433.29779000000002</c:v>
                </c:pt>
                <c:pt idx="4465">
                  <c:v>433.61306999999999</c:v>
                </c:pt>
                <c:pt idx="4466">
                  <c:v>433.48935</c:v>
                </c:pt>
                <c:pt idx="4467">
                  <c:v>433.26776000000001</c:v>
                </c:pt>
                <c:pt idx="4468">
                  <c:v>433.54977000000002</c:v>
                </c:pt>
                <c:pt idx="4469">
                  <c:v>433.42394999999999</c:v>
                </c:pt>
                <c:pt idx="4470">
                  <c:v>433.43871999999999</c:v>
                </c:pt>
                <c:pt idx="4471">
                  <c:v>433.40463</c:v>
                </c:pt>
                <c:pt idx="4472">
                  <c:v>433.73593</c:v>
                </c:pt>
                <c:pt idx="4473">
                  <c:v>433.67782999999997</c:v>
                </c:pt>
                <c:pt idx="4474">
                  <c:v>433.42302999999998</c:v>
                </c:pt>
                <c:pt idx="4475">
                  <c:v>433.60498000000001</c:v>
                </c:pt>
                <c:pt idx="4476">
                  <c:v>433.62484999999998</c:v>
                </c:pt>
                <c:pt idx="4477">
                  <c:v>433.57089000000002</c:v>
                </c:pt>
                <c:pt idx="4478">
                  <c:v>433.54135000000002</c:v>
                </c:pt>
                <c:pt idx="4479">
                  <c:v>433.86068999999998</c:v>
                </c:pt>
                <c:pt idx="4480">
                  <c:v>433.82317999999998</c:v>
                </c:pt>
                <c:pt idx="4481">
                  <c:v>433.59188999999998</c:v>
                </c:pt>
                <c:pt idx="4482">
                  <c:v>433.70427999999998</c:v>
                </c:pt>
                <c:pt idx="4483">
                  <c:v>433.79984000000002</c:v>
                </c:pt>
                <c:pt idx="4484">
                  <c:v>433.72881999999998</c:v>
                </c:pt>
                <c:pt idx="4485">
                  <c:v>433.64157</c:v>
                </c:pt>
                <c:pt idx="4486">
                  <c:v>433.91852</c:v>
                </c:pt>
                <c:pt idx="4487">
                  <c:v>433.99261000000001</c:v>
                </c:pt>
                <c:pt idx="4488">
                  <c:v>433.75436000000002</c:v>
                </c:pt>
                <c:pt idx="4489">
                  <c:v>433.78607</c:v>
                </c:pt>
                <c:pt idx="4490">
                  <c:v>433.94362999999998</c:v>
                </c:pt>
                <c:pt idx="4491">
                  <c:v>433.80498999999998</c:v>
                </c:pt>
                <c:pt idx="4492">
                  <c:v>433.81292999999999</c:v>
                </c:pt>
                <c:pt idx="4493">
                  <c:v>434.04253999999997</c:v>
                </c:pt>
                <c:pt idx="4494">
                  <c:v>434.10732999999999</c:v>
                </c:pt>
                <c:pt idx="4495">
                  <c:v>433.89049999999997</c:v>
                </c:pt>
                <c:pt idx="4496">
                  <c:v>433.83936</c:v>
                </c:pt>
                <c:pt idx="4497">
                  <c:v>434.08969000000002</c:v>
                </c:pt>
                <c:pt idx="4498">
                  <c:v>433.91741999999999</c:v>
                </c:pt>
                <c:pt idx="4499">
                  <c:v>433.96953999999999</c:v>
                </c:pt>
                <c:pt idx="4500">
                  <c:v>434.09600999999998</c:v>
                </c:pt>
                <c:pt idx="4501">
                  <c:v>434.23514</c:v>
                </c:pt>
                <c:pt idx="4502">
                  <c:v>434.05560000000003</c:v>
                </c:pt>
                <c:pt idx="4503">
                  <c:v>433.96785999999997</c:v>
                </c:pt>
                <c:pt idx="4504">
                  <c:v>434.27440999999999</c:v>
                </c:pt>
                <c:pt idx="4505">
                  <c:v>434.06621999999999</c:v>
                </c:pt>
                <c:pt idx="4506">
                  <c:v>434.09537</c:v>
                </c:pt>
                <c:pt idx="4507">
                  <c:v>434.20370000000003</c:v>
                </c:pt>
                <c:pt idx="4508">
                  <c:v>434.43288999999999</c:v>
                </c:pt>
                <c:pt idx="4509">
                  <c:v>434.25116000000003</c:v>
                </c:pt>
                <c:pt idx="4510">
                  <c:v>434.10257000000001</c:v>
                </c:pt>
                <c:pt idx="4511">
                  <c:v>434.42227000000003</c:v>
                </c:pt>
                <c:pt idx="4512">
                  <c:v>434.24047999999999</c:v>
                </c:pt>
                <c:pt idx="4513">
                  <c:v>434.28100999999998</c:v>
                </c:pt>
                <c:pt idx="4514">
                  <c:v>434.24347</c:v>
                </c:pt>
                <c:pt idx="4515">
                  <c:v>434.57022000000001</c:v>
                </c:pt>
                <c:pt idx="4516">
                  <c:v>434.44299000000001</c:v>
                </c:pt>
                <c:pt idx="4517">
                  <c:v>434.20728000000003</c:v>
                </c:pt>
                <c:pt idx="4518">
                  <c:v>434.50396999999998</c:v>
                </c:pt>
                <c:pt idx="4519">
                  <c:v>434.34908999999999</c:v>
                </c:pt>
                <c:pt idx="4520">
                  <c:v>434.38571000000002</c:v>
                </c:pt>
                <c:pt idx="4521">
                  <c:v>434.36590999999999</c:v>
                </c:pt>
                <c:pt idx="4522">
                  <c:v>434.68002000000001</c:v>
                </c:pt>
                <c:pt idx="4523">
                  <c:v>434.58154000000002</c:v>
                </c:pt>
                <c:pt idx="4524">
                  <c:v>434.33852999999999</c:v>
                </c:pt>
                <c:pt idx="4525">
                  <c:v>434.5813</c:v>
                </c:pt>
                <c:pt idx="4526">
                  <c:v>434.55759</c:v>
                </c:pt>
                <c:pt idx="4527">
                  <c:v>434.51755000000003</c:v>
                </c:pt>
                <c:pt idx="4528">
                  <c:v>434.45853</c:v>
                </c:pt>
                <c:pt idx="4529">
                  <c:v>434.77676000000002</c:v>
                </c:pt>
                <c:pt idx="4530">
                  <c:v>434.7901</c:v>
                </c:pt>
                <c:pt idx="4531">
                  <c:v>434.51668999999998</c:v>
                </c:pt>
                <c:pt idx="4532">
                  <c:v>434.68581999999998</c:v>
                </c:pt>
                <c:pt idx="4533">
                  <c:v>434.68581999999998</c:v>
                </c:pt>
                <c:pt idx="4534">
                  <c:v>434.64066000000003</c:v>
                </c:pt>
                <c:pt idx="4535">
                  <c:v>434.62869000000001</c:v>
                </c:pt>
                <c:pt idx="4536">
                  <c:v>434.90893999999997</c:v>
                </c:pt>
                <c:pt idx="4537">
                  <c:v>434.94036999999997</c:v>
                </c:pt>
                <c:pt idx="4538">
                  <c:v>434.65732000000003</c:v>
                </c:pt>
                <c:pt idx="4539">
                  <c:v>434.70526000000001</c:v>
                </c:pt>
                <c:pt idx="4540">
                  <c:v>434.86336999999997</c:v>
                </c:pt>
                <c:pt idx="4541">
                  <c:v>434.74265000000003</c:v>
                </c:pt>
                <c:pt idx="4542">
                  <c:v>434.77042</c:v>
                </c:pt>
                <c:pt idx="4543">
                  <c:v>434.96368000000001</c:v>
                </c:pt>
                <c:pt idx="4544">
                  <c:v>435.02008000000001</c:v>
                </c:pt>
                <c:pt idx="4545">
                  <c:v>434.82335999999998</c:v>
                </c:pt>
                <c:pt idx="4546">
                  <c:v>434.80074999999999</c:v>
                </c:pt>
                <c:pt idx="4547">
                  <c:v>435.03570999999999</c:v>
                </c:pt>
                <c:pt idx="4548">
                  <c:v>434.87875000000003</c:v>
                </c:pt>
                <c:pt idx="4549">
                  <c:v>434.89429000000001</c:v>
                </c:pt>
                <c:pt idx="4550">
                  <c:v>435.03546</c:v>
                </c:pt>
                <c:pt idx="4551">
                  <c:v>435.21755999999999</c:v>
                </c:pt>
                <c:pt idx="4552">
                  <c:v>434.99606</c:v>
                </c:pt>
                <c:pt idx="4553">
                  <c:v>434.90442000000002</c:v>
                </c:pt>
                <c:pt idx="4554">
                  <c:v>435.20934999999997</c:v>
                </c:pt>
                <c:pt idx="4555">
                  <c:v>434.98372999999998</c:v>
                </c:pt>
                <c:pt idx="4556">
                  <c:v>435.04172</c:v>
                </c:pt>
                <c:pt idx="4557">
                  <c:v>435.11025999999998</c:v>
                </c:pt>
                <c:pt idx="4558">
                  <c:v>435.36498999999998</c:v>
                </c:pt>
                <c:pt idx="4559">
                  <c:v>435.20209</c:v>
                </c:pt>
                <c:pt idx="4560">
                  <c:v>434.99356</c:v>
                </c:pt>
                <c:pt idx="4561">
                  <c:v>435.31072999999998</c:v>
                </c:pt>
                <c:pt idx="4562">
                  <c:v>435.13046000000003</c:v>
                </c:pt>
                <c:pt idx="4563">
                  <c:v>435.17917</c:v>
                </c:pt>
                <c:pt idx="4564">
                  <c:v>435.24158</c:v>
                </c:pt>
                <c:pt idx="4565">
                  <c:v>435.45911000000001</c:v>
                </c:pt>
                <c:pt idx="4566">
                  <c:v>435.35521999999997</c:v>
                </c:pt>
                <c:pt idx="4567">
                  <c:v>435.12011999999999</c:v>
                </c:pt>
                <c:pt idx="4568">
                  <c:v>435.45391999999998</c:v>
                </c:pt>
                <c:pt idx="4569">
                  <c:v>435.30014</c:v>
                </c:pt>
                <c:pt idx="4570">
                  <c:v>435.27224999999999</c:v>
                </c:pt>
                <c:pt idx="4571">
                  <c:v>435.26758000000001</c:v>
                </c:pt>
                <c:pt idx="4572">
                  <c:v>435.61279000000002</c:v>
                </c:pt>
                <c:pt idx="4573">
                  <c:v>435.53692999999998</c:v>
                </c:pt>
                <c:pt idx="4574">
                  <c:v>435.28568000000001</c:v>
                </c:pt>
                <c:pt idx="4575">
                  <c:v>435.53787</c:v>
                </c:pt>
                <c:pt idx="4576">
                  <c:v>435.41629</c:v>
                </c:pt>
                <c:pt idx="4577">
                  <c:v>435.36345999999998</c:v>
                </c:pt>
                <c:pt idx="4578">
                  <c:v>435.40670999999998</c:v>
                </c:pt>
                <c:pt idx="4579">
                  <c:v>435.73236000000003</c:v>
                </c:pt>
                <c:pt idx="4580">
                  <c:v>435.66223000000002</c:v>
                </c:pt>
                <c:pt idx="4581">
                  <c:v>435.41959000000003</c:v>
                </c:pt>
                <c:pt idx="4582">
                  <c:v>435.56896999999998</c:v>
                </c:pt>
                <c:pt idx="4583">
                  <c:v>435.61446999999998</c:v>
                </c:pt>
                <c:pt idx="4584">
                  <c:v>435.50751000000002</c:v>
                </c:pt>
                <c:pt idx="4585">
                  <c:v>435.54113999999998</c:v>
                </c:pt>
                <c:pt idx="4586">
                  <c:v>435.81824</c:v>
                </c:pt>
                <c:pt idx="4587">
                  <c:v>435.80988000000002</c:v>
                </c:pt>
                <c:pt idx="4588">
                  <c:v>435.58440999999999</c:v>
                </c:pt>
                <c:pt idx="4589">
                  <c:v>435.64386000000002</c:v>
                </c:pt>
                <c:pt idx="4590">
                  <c:v>435.75394</c:v>
                </c:pt>
                <c:pt idx="4591">
                  <c:v>435.61876999999998</c:v>
                </c:pt>
                <c:pt idx="4592">
                  <c:v>435.63738999999998</c:v>
                </c:pt>
                <c:pt idx="4593">
                  <c:v>435.83501999999999</c:v>
                </c:pt>
                <c:pt idx="4594">
                  <c:v>435.94515999999999</c:v>
                </c:pt>
                <c:pt idx="4595">
                  <c:v>435.74268000000001</c:v>
                </c:pt>
                <c:pt idx="4596">
                  <c:v>435.69745</c:v>
                </c:pt>
                <c:pt idx="4597">
                  <c:v>435.92770000000002</c:v>
                </c:pt>
                <c:pt idx="4598">
                  <c:v>435.73642000000001</c:v>
                </c:pt>
                <c:pt idx="4599">
                  <c:v>435.76245</c:v>
                </c:pt>
                <c:pt idx="4600">
                  <c:v>435.89587</c:v>
                </c:pt>
                <c:pt idx="4601">
                  <c:v>436.14492999999999</c:v>
                </c:pt>
                <c:pt idx="4602">
                  <c:v>435.91428000000002</c:v>
                </c:pt>
                <c:pt idx="4603">
                  <c:v>435.76456000000002</c:v>
                </c:pt>
                <c:pt idx="4604">
                  <c:v>436.05484000000001</c:v>
                </c:pt>
                <c:pt idx="4605">
                  <c:v>435.89749</c:v>
                </c:pt>
                <c:pt idx="4606">
                  <c:v>435.92761000000002</c:v>
                </c:pt>
                <c:pt idx="4607">
                  <c:v>435.98653999999999</c:v>
                </c:pt>
                <c:pt idx="4608">
                  <c:v>436.22246999999999</c:v>
                </c:pt>
                <c:pt idx="4609">
                  <c:v>436.0686</c:v>
                </c:pt>
                <c:pt idx="4610">
                  <c:v>435.88051999999999</c:v>
                </c:pt>
                <c:pt idx="4611">
                  <c:v>436.22710999999998</c:v>
                </c:pt>
                <c:pt idx="4612">
                  <c:v>436.05959999999999</c:v>
                </c:pt>
                <c:pt idx="4613">
                  <c:v>436.04232999999999</c:v>
                </c:pt>
                <c:pt idx="4614">
                  <c:v>436.05475000000001</c:v>
                </c:pt>
                <c:pt idx="4615">
                  <c:v>436.36901999999998</c:v>
                </c:pt>
                <c:pt idx="4616">
                  <c:v>436.25952000000001</c:v>
                </c:pt>
                <c:pt idx="4617">
                  <c:v>436.03113000000002</c:v>
                </c:pt>
                <c:pt idx="4618">
                  <c:v>436.31085000000002</c:v>
                </c:pt>
                <c:pt idx="4619">
                  <c:v>436.17914000000002</c:v>
                </c:pt>
                <c:pt idx="4620">
                  <c:v>436.18912</c:v>
                </c:pt>
                <c:pt idx="4621">
                  <c:v>436.15521000000001</c:v>
                </c:pt>
                <c:pt idx="4622">
                  <c:v>436.48523</c:v>
                </c:pt>
                <c:pt idx="4623">
                  <c:v>436.42455999999999</c:v>
                </c:pt>
                <c:pt idx="4624">
                  <c:v>436.15866</c:v>
                </c:pt>
                <c:pt idx="4625">
                  <c:v>436.33881000000002</c:v>
                </c:pt>
                <c:pt idx="4626">
                  <c:v>436.34174000000002</c:v>
                </c:pt>
                <c:pt idx="4627">
                  <c:v>436.28487999999999</c:v>
                </c:pt>
                <c:pt idx="4628">
                  <c:v>436.23919999999998</c:v>
                </c:pt>
                <c:pt idx="4629">
                  <c:v>436.58362</c:v>
                </c:pt>
                <c:pt idx="4630">
                  <c:v>436.52884</c:v>
                </c:pt>
                <c:pt idx="4631">
                  <c:v>436.28775000000002</c:v>
                </c:pt>
                <c:pt idx="4632">
                  <c:v>436.39792</c:v>
                </c:pt>
                <c:pt idx="4633">
                  <c:v>436.50256000000002</c:v>
                </c:pt>
                <c:pt idx="4634">
                  <c:v>436.44733000000002</c:v>
                </c:pt>
                <c:pt idx="4635">
                  <c:v>436.37094000000002</c:v>
                </c:pt>
                <c:pt idx="4636">
                  <c:v>436.63571000000002</c:v>
                </c:pt>
                <c:pt idx="4637">
                  <c:v>436.71368000000001</c:v>
                </c:pt>
                <c:pt idx="4638">
                  <c:v>436.48419000000001</c:v>
                </c:pt>
                <c:pt idx="4639">
                  <c:v>436.51456000000002</c:v>
                </c:pt>
                <c:pt idx="4640">
                  <c:v>436.67453</c:v>
                </c:pt>
                <c:pt idx="4641">
                  <c:v>436.5419</c:v>
                </c:pt>
                <c:pt idx="4642">
                  <c:v>436.55117999999999</c:v>
                </c:pt>
                <c:pt idx="4643">
                  <c:v>436.78748000000002</c:v>
                </c:pt>
                <c:pt idx="4644">
                  <c:v>436.85672</c:v>
                </c:pt>
                <c:pt idx="4645">
                  <c:v>436.62966999999998</c:v>
                </c:pt>
                <c:pt idx="4646">
                  <c:v>436.56995000000001</c:v>
                </c:pt>
                <c:pt idx="4647">
                  <c:v>436.83112</c:v>
                </c:pt>
                <c:pt idx="4648">
                  <c:v>436.65780999999998</c:v>
                </c:pt>
                <c:pt idx="4649">
                  <c:v>436.69547</c:v>
                </c:pt>
                <c:pt idx="4650">
                  <c:v>436.82816000000003</c:v>
                </c:pt>
                <c:pt idx="4651">
                  <c:v>436.95175</c:v>
                </c:pt>
                <c:pt idx="4652">
                  <c:v>436.76010000000002</c:v>
                </c:pt>
                <c:pt idx="4653">
                  <c:v>436.68011000000001</c:v>
                </c:pt>
                <c:pt idx="4654">
                  <c:v>436.98392000000001</c:v>
                </c:pt>
                <c:pt idx="4655">
                  <c:v>436.76245</c:v>
                </c:pt>
                <c:pt idx="4656">
                  <c:v>436.78985999999998</c:v>
                </c:pt>
                <c:pt idx="4657">
                  <c:v>436.89483999999999</c:v>
                </c:pt>
                <c:pt idx="4658">
                  <c:v>437.10692999999998</c:v>
                </c:pt>
                <c:pt idx="4659">
                  <c:v>436.94418000000002</c:v>
                </c:pt>
                <c:pt idx="4660">
                  <c:v>436.79074000000003</c:v>
                </c:pt>
                <c:pt idx="4661">
                  <c:v>437.10953000000001</c:v>
                </c:pt>
                <c:pt idx="4662">
                  <c:v>436.93423000000001</c:v>
                </c:pt>
                <c:pt idx="4663">
                  <c:v>436.96820000000002</c:v>
                </c:pt>
                <c:pt idx="4664">
                  <c:v>436.94553000000002</c:v>
                </c:pt>
                <c:pt idx="4665">
                  <c:v>437.25076000000001</c:v>
                </c:pt>
                <c:pt idx="4666">
                  <c:v>437.13434000000001</c:v>
                </c:pt>
                <c:pt idx="4667">
                  <c:v>436.89870999999999</c:v>
                </c:pt>
                <c:pt idx="4668">
                  <c:v>437.18822999999998</c:v>
                </c:pt>
                <c:pt idx="4669">
                  <c:v>437.04025000000001</c:v>
                </c:pt>
                <c:pt idx="4670">
                  <c:v>437.08237000000003</c:v>
                </c:pt>
                <c:pt idx="4671">
                  <c:v>437.06493999999998</c:v>
                </c:pt>
                <c:pt idx="4672">
                  <c:v>437.37108999999998</c:v>
                </c:pt>
                <c:pt idx="4673">
                  <c:v>437.25182999999998</c:v>
                </c:pt>
                <c:pt idx="4674">
                  <c:v>437.03035999999997</c:v>
                </c:pt>
                <c:pt idx="4675">
                  <c:v>437.27332000000001</c:v>
                </c:pt>
                <c:pt idx="4676">
                  <c:v>437.24155000000002</c:v>
                </c:pt>
                <c:pt idx="4677">
                  <c:v>437.19225999999998</c:v>
                </c:pt>
                <c:pt idx="4678">
                  <c:v>437.14343000000002</c:v>
                </c:pt>
                <c:pt idx="4679">
                  <c:v>437.44072999999997</c:v>
                </c:pt>
                <c:pt idx="4680">
                  <c:v>437.44024999999999</c:v>
                </c:pt>
                <c:pt idx="4681">
                  <c:v>437.17660999999998</c:v>
                </c:pt>
                <c:pt idx="4682">
                  <c:v>437.32821999999999</c:v>
                </c:pt>
                <c:pt idx="4683">
                  <c:v>437.33996999999999</c:v>
                </c:pt>
                <c:pt idx="4684">
                  <c:v>437.28671000000003</c:v>
                </c:pt>
                <c:pt idx="4685">
                  <c:v>437.27316000000002</c:v>
                </c:pt>
                <c:pt idx="4686">
                  <c:v>437.55228</c:v>
                </c:pt>
                <c:pt idx="4687">
                  <c:v>437.58850000000001</c:v>
                </c:pt>
                <c:pt idx="4688">
                  <c:v>437.30572999999998</c:v>
                </c:pt>
                <c:pt idx="4689">
                  <c:v>437.35825</c:v>
                </c:pt>
                <c:pt idx="4690">
                  <c:v>437.52118000000002</c:v>
                </c:pt>
                <c:pt idx="4691">
                  <c:v>437.40447999999998</c:v>
                </c:pt>
                <c:pt idx="4692">
                  <c:v>437.44121999999999</c:v>
                </c:pt>
                <c:pt idx="4693">
                  <c:v>437.63918999999999</c:v>
                </c:pt>
                <c:pt idx="4694">
                  <c:v>437.69860999999997</c:v>
                </c:pt>
                <c:pt idx="4695">
                  <c:v>437.49002000000002</c:v>
                </c:pt>
                <c:pt idx="4696">
                  <c:v>437.47802999999999</c:v>
                </c:pt>
                <c:pt idx="4697">
                  <c:v>437.69515999999999</c:v>
                </c:pt>
                <c:pt idx="4698">
                  <c:v>437.51947000000001</c:v>
                </c:pt>
                <c:pt idx="4699">
                  <c:v>437.55739999999997</c:v>
                </c:pt>
                <c:pt idx="4700">
                  <c:v>437.68374999999997</c:v>
                </c:pt>
                <c:pt idx="4701">
                  <c:v>437.85748000000001</c:v>
                </c:pt>
                <c:pt idx="4702">
                  <c:v>437.63510000000002</c:v>
                </c:pt>
                <c:pt idx="4703">
                  <c:v>437.53890999999999</c:v>
                </c:pt>
                <c:pt idx="4704">
                  <c:v>437.83742999999998</c:v>
                </c:pt>
                <c:pt idx="4705">
                  <c:v>437.60424999999998</c:v>
                </c:pt>
                <c:pt idx="4706">
                  <c:v>437.65249999999997</c:v>
                </c:pt>
                <c:pt idx="4707">
                  <c:v>437.71364999999997</c:v>
                </c:pt>
                <c:pt idx="4708">
                  <c:v>437.96780000000001</c:v>
                </c:pt>
                <c:pt idx="4709">
                  <c:v>437.80486999999999</c:v>
                </c:pt>
                <c:pt idx="4710">
                  <c:v>437.61423000000002</c:v>
                </c:pt>
                <c:pt idx="4711">
                  <c:v>437.92245000000003</c:v>
                </c:pt>
                <c:pt idx="4712">
                  <c:v>437.73244999999997</c:v>
                </c:pt>
                <c:pt idx="4713">
                  <c:v>437.79291000000001</c:v>
                </c:pt>
                <c:pt idx="4714">
                  <c:v>437.84827000000001</c:v>
                </c:pt>
                <c:pt idx="4715">
                  <c:v>438.07785000000001</c:v>
                </c:pt>
                <c:pt idx="4716">
                  <c:v>437.98003999999997</c:v>
                </c:pt>
                <c:pt idx="4717">
                  <c:v>437.74094000000002</c:v>
                </c:pt>
                <c:pt idx="4718">
                  <c:v>438.07715000000002</c:v>
                </c:pt>
                <c:pt idx="4719">
                  <c:v>437.92986999999999</c:v>
                </c:pt>
                <c:pt idx="4720">
                  <c:v>437.90149000000002</c:v>
                </c:pt>
                <c:pt idx="4721">
                  <c:v>437.89163000000002</c:v>
                </c:pt>
                <c:pt idx="4722">
                  <c:v>438.22982999999999</c:v>
                </c:pt>
                <c:pt idx="4723">
                  <c:v>438.15264999999999</c:v>
                </c:pt>
                <c:pt idx="4724">
                  <c:v>437.89501999999999</c:v>
                </c:pt>
                <c:pt idx="4725">
                  <c:v>438.15114999999997</c:v>
                </c:pt>
                <c:pt idx="4726">
                  <c:v>438.04156</c:v>
                </c:pt>
                <c:pt idx="4727">
                  <c:v>437.98016000000001</c:v>
                </c:pt>
                <c:pt idx="4728">
                  <c:v>438.01339999999999</c:v>
                </c:pt>
                <c:pt idx="4729">
                  <c:v>438.35269</c:v>
                </c:pt>
                <c:pt idx="4730">
                  <c:v>438.26382000000001</c:v>
                </c:pt>
                <c:pt idx="4731">
                  <c:v>438.01204999999999</c:v>
                </c:pt>
                <c:pt idx="4732">
                  <c:v>438.16122000000001</c:v>
                </c:pt>
                <c:pt idx="4733">
                  <c:v>438.19060999999999</c:v>
                </c:pt>
                <c:pt idx="4734">
                  <c:v>438.07898</c:v>
                </c:pt>
                <c:pt idx="4735">
                  <c:v>438.10968000000003</c:v>
                </c:pt>
                <c:pt idx="4736">
                  <c:v>438.40264999999999</c:v>
                </c:pt>
                <c:pt idx="4737">
                  <c:v>438.39899000000003</c:v>
                </c:pt>
                <c:pt idx="4738">
                  <c:v>438.16052000000002</c:v>
                </c:pt>
                <c:pt idx="4739">
                  <c:v>438.23336999999998</c:v>
                </c:pt>
                <c:pt idx="4740">
                  <c:v>438.35406</c:v>
                </c:pt>
                <c:pt idx="4741">
                  <c:v>438.21825999999999</c:v>
                </c:pt>
                <c:pt idx="4742">
                  <c:v>438.23626999999999</c:v>
                </c:pt>
                <c:pt idx="4743">
                  <c:v>438.44186000000002</c:v>
                </c:pt>
                <c:pt idx="4744">
                  <c:v>438.56027</c:v>
                </c:pt>
                <c:pt idx="4745">
                  <c:v>438.34888000000001</c:v>
                </c:pt>
                <c:pt idx="4746">
                  <c:v>438.29928999999998</c:v>
                </c:pt>
                <c:pt idx="4747">
                  <c:v>438.54871000000003</c:v>
                </c:pt>
                <c:pt idx="4748">
                  <c:v>438.33188000000001</c:v>
                </c:pt>
                <c:pt idx="4749">
                  <c:v>438.36966000000001</c:v>
                </c:pt>
                <c:pt idx="4750">
                  <c:v>438.49637000000001</c:v>
                </c:pt>
                <c:pt idx="4751">
                  <c:v>438.7373</c:v>
                </c:pt>
                <c:pt idx="4752">
                  <c:v>438.50405999999998</c:v>
                </c:pt>
                <c:pt idx="4753">
                  <c:v>438.35030999999998</c:v>
                </c:pt>
                <c:pt idx="4754">
                  <c:v>438.64523000000003</c:v>
                </c:pt>
                <c:pt idx="4755">
                  <c:v>438.46683000000002</c:v>
                </c:pt>
                <c:pt idx="4756">
                  <c:v>438.50626</c:v>
                </c:pt>
                <c:pt idx="4757">
                  <c:v>438.55759</c:v>
                </c:pt>
                <c:pt idx="4758">
                  <c:v>438.79455999999999</c:v>
                </c:pt>
                <c:pt idx="4759">
                  <c:v>438.6438</c:v>
                </c:pt>
                <c:pt idx="4760">
                  <c:v>438.45479999999998</c:v>
                </c:pt>
                <c:pt idx="4761">
                  <c:v>438.81878999999998</c:v>
                </c:pt>
                <c:pt idx="4762">
                  <c:v>438.61487</c:v>
                </c:pt>
                <c:pt idx="4763">
                  <c:v>438.60309000000001</c:v>
                </c:pt>
                <c:pt idx="4764">
                  <c:v>438.59827000000001</c:v>
                </c:pt>
                <c:pt idx="4765">
                  <c:v>438.92612000000003</c:v>
                </c:pt>
                <c:pt idx="4766">
                  <c:v>438.82281</c:v>
                </c:pt>
                <c:pt idx="4767">
                  <c:v>438.58571999999998</c:v>
                </c:pt>
                <c:pt idx="4768">
                  <c:v>438.87448000000001</c:v>
                </c:pt>
                <c:pt idx="4769">
                  <c:v>438.74477999999999</c:v>
                </c:pt>
                <c:pt idx="4770">
                  <c:v>438.76227</c:v>
                </c:pt>
                <c:pt idx="4771">
                  <c:v>438.73061999999999</c:v>
                </c:pt>
                <c:pt idx="4772">
                  <c:v>439.06743999999998</c:v>
                </c:pt>
                <c:pt idx="4773">
                  <c:v>439.00659000000002</c:v>
                </c:pt>
                <c:pt idx="4774">
                  <c:v>438.74709999999999</c:v>
                </c:pt>
                <c:pt idx="4775">
                  <c:v>438.92129999999997</c:v>
                </c:pt>
                <c:pt idx="4776">
                  <c:v>438.93270999999999</c:v>
                </c:pt>
                <c:pt idx="4777">
                  <c:v>438.88477</c:v>
                </c:pt>
                <c:pt idx="4778">
                  <c:v>438.83339999999998</c:v>
                </c:pt>
                <c:pt idx="4779">
                  <c:v>439.15944999999999</c:v>
                </c:pt>
                <c:pt idx="4780">
                  <c:v>439.09717000000001</c:v>
                </c:pt>
                <c:pt idx="4781">
                  <c:v>438.86084</c:v>
                </c:pt>
                <c:pt idx="4782">
                  <c:v>438.98140999999998</c:v>
                </c:pt>
                <c:pt idx="4783">
                  <c:v>439.06851</c:v>
                </c:pt>
                <c:pt idx="4784">
                  <c:v>438.98862000000003</c:v>
                </c:pt>
                <c:pt idx="4785">
                  <c:v>438.9212</c:v>
                </c:pt>
                <c:pt idx="4786">
                  <c:v>439.18036000000001</c:v>
                </c:pt>
                <c:pt idx="4787">
                  <c:v>439.24506000000002</c:v>
                </c:pt>
                <c:pt idx="4788">
                  <c:v>439.01895000000002</c:v>
                </c:pt>
                <c:pt idx="4789">
                  <c:v>439.04271999999997</c:v>
                </c:pt>
                <c:pt idx="4790">
                  <c:v>439.19907000000001</c:v>
                </c:pt>
                <c:pt idx="4791">
                  <c:v>439.06380999999999</c:v>
                </c:pt>
                <c:pt idx="4792">
                  <c:v>439.07199000000003</c:v>
                </c:pt>
                <c:pt idx="4793">
                  <c:v>439.30560000000003</c:v>
                </c:pt>
                <c:pt idx="4794">
                  <c:v>439.36655000000002</c:v>
                </c:pt>
                <c:pt idx="4795">
                  <c:v>439.15929999999997</c:v>
                </c:pt>
                <c:pt idx="4796">
                  <c:v>439.09426999999999</c:v>
                </c:pt>
                <c:pt idx="4797">
                  <c:v>439.35809</c:v>
                </c:pt>
                <c:pt idx="4798">
                  <c:v>439.19135</c:v>
                </c:pt>
                <c:pt idx="4799">
                  <c:v>439.24173000000002</c:v>
                </c:pt>
                <c:pt idx="4800">
                  <c:v>439.36324999999999</c:v>
                </c:pt>
                <c:pt idx="4801">
                  <c:v>439.49292000000003</c:v>
                </c:pt>
                <c:pt idx="4802">
                  <c:v>439.30975000000001</c:v>
                </c:pt>
                <c:pt idx="4803">
                  <c:v>439.22219999999999</c:v>
                </c:pt>
                <c:pt idx="4804">
                  <c:v>439.53206999999998</c:v>
                </c:pt>
                <c:pt idx="4805">
                  <c:v>439.31036</c:v>
                </c:pt>
                <c:pt idx="4806">
                  <c:v>439.33789000000002</c:v>
                </c:pt>
                <c:pt idx="4807">
                  <c:v>439.43698000000001</c:v>
                </c:pt>
                <c:pt idx="4808">
                  <c:v>439.64312999999999</c:v>
                </c:pt>
                <c:pt idx="4809">
                  <c:v>439.47503999999998</c:v>
                </c:pt>
                <c:pt idx="4810">
                  <c:v>439.32303000000002</c:v>
                </c:pt>
                <c:pt idx="4811">
                  <c:v>439.61876999999998</c:v>
                </c:pt>
                <c:pt idx="4812">
                  <c:v>439.43463000000003</c:v>
                </c:pt>
                <c:pt idx="4813">
                  <c:v>439.47406000000001</c:v>
                </c:pt>
                <c:pt idx="4814">
                  <c:v>439.43896000000001</c:v>
                </c:pt>
                <c:pt idx="4815">
                  <c:v>439.74160999999998</c:v>
                </c:pt>
                <c:pt idx="4816">
                  <c:v>439.62743999999998</c:v>
                </c:pt>
                <c:pt idx="4817">
                  <c:v>439.38848999999999</c:v>
                </c:pt>
                <c:pt idx="4818">
                  <c:v>439.68121000000002</c:v>
                </c:pt>
                <c:pt idx="4819">
                  <c:v>439.52658000000002</c:v>
                </c:pt>
                <c:pt idx="4820">
                  <c:v>439.57540999999998</c:v>
                </c:pt>
                <c:pt idx="4821">
                  <c:v>439.54541</c:v>
                </c:pt>
                <c:pt idx="4822">
                  <c:v>439.84192000000002</c:v>
                </c:pt>
                <c:pt idx="4823">
                  <c:v>439.73804000000001</c:v>
                </c:pt>
                <c:pt idx="4824">
                  <c:v>439.52823000000001</c:v>
                </c:pt>
                <c:pt idx="4825">
                  <c:v>439.76211999999998</c:v>
                </c:pt>
                <c:pt idx="4826">
                  <c:v>439.73406999999997</c:v>
                </c:pt>
                <c:pt idx="4827">
                  <c:v>439.69934000000001</c:v>
                </c:pt>
                <c:pt idx="4828">
                  <c:v>439.65438999999998</c:v>
                </c:pt>
                <c:pt idx="4829">
                  <c:v>439.94720000000001</c:v>
                </c:pt>
                <c:pt idx="4830">
                  <c:v>439.94144</c:v>
                </c:pt>
                <c:pt idx="4831">
                  <c:v>439.68423000000001</c:v>
                </c:pt>
                <c:pt idx="4832">
                  <c:v>439.82299999999998</c:v>
                </c:pt>
                <c:pt idx="4833">
                  <c:v>439.83102000000002</c:v>
                </c:pt>
                <c:pt idx="4834">
                  <c:v>439.77658000000002</c:v>
                </c:pt>
                <c:pt idx="4835">
                  <c:v>439.76181000000003</c:v>
                </c:pt>
                <c:pt idx="4836">
                  <c:v>440.04068000000001</c:v>
                </c:pt>
                <c:pt idx="4837">
                  <c:v>440.07693</c:v>
                </c:pt>
                <c:pt idx="4838">
                  <c:v>439.78671000000003</c:v>
                </c:pt>
                <c:pt idx="4839">
                  <c:v>439.84564</c:v>
                </c:pt>
                <c:pt idx="4840">
                  <c:v>439.99414000000002</c:v>
                </c:pt>
                <c:pt idx="4841">
                  <c:v>439.87299000000002</c:v>
                </c:pt>
                <c:pt idx="4842">
                  <c:v>439.89224000000002</c:v>
                </c:pt>
                <c:pt idx="4843">
                  <c:v>440.09084999999999</c:v>
                </c:pt>
                <c:pt idx="4844">
                  <c:v>440.14031999999997</c:v>
                </c:pt>
                <c:pt idx="4845">
                  <c:v>439.94475999999997</c:v>
                </c:pt>
                <c:pt idx="4846">
                  <c:v>439.92266999999998</c:v>
                </c:pt>
                <c:pt idx="4847">
                  <c:v>440.14850000000001</c:v>
                </c:pt>
                <c:pt idx="4848">
                  <c:v>439.97338999999999</c:v>
                </c:pt>
                <c:pt idx="4849">
                  <c:v>440.00992000000002</c:v>
                </c:pt>
                <c:pt idx="4850">
                  <c:v>440.12714</c:v>
                </c:pt>
                <c:pt idx="4851">
                  <c:v>440.31301999999999</c:v>
                </c:pt>
                <c:pt idx="4852">
                  <c:v>440.10687000000001</c:v>
                </c:pt>
                <c:pt idx="4853">
                  <c:v>439.99993999999998</c:v>
                </c:pt>
                <c:pt idx="4854">
                  <c:v>440.30547999999999</c:v>
                </c:pt>
                <c:pt idx="4855">
                  <c:v>440.07900999999998</c:v>
                </c:pt>
                <c:pt idx="4856">
                  <c:v>440.13040000000001</c:v>
                </c:pt>
                <c:pt idx="4857">
                  <c:v>440.18637000000001</c:v>
                </c:pt>
                <c:pt idx="4858">
                  <c:v>440.44997999999998</c:v>
                </c:pt>
                <c:pt idx="4859">
                  <c:v>440.27811000000003</c:v>
                </c:pt>
                <c:pt idx="4860">
                  <c:v>440.09276999999997</c:v>
                </c:pt>
                <c:pt idx="4861">
                  <c:v>440.39325000000002</c:v>
                </c:pt>
                <c:pt idx="4862">
                  <c:v>440.20047</c:v>
                </c:pt>
                <c:pt idx="4863">
                  <c:v>440.25107000000003</c:v>
                </c:pt>
                <c:pt idx="4864">
                  <c:v>440.30975000000001</c:v>
                </c:pt>
                <c:pt idx="4865">
                  <c:v>440.53516000000002</c:v>
                </c:pt>
                <c:pt idx="4866">
                  <c:v>440.41372999999999</c:v>
                </c:pt>
                <c:pt idx="4867">
                  <c:v>440.17307</c:v>
                </c:pt>
                <c:pt idx="4868">
                  <c:v>440.51504999999997</c:v>
                </c:pt>
                <c:pt idx="4869">
                  <c:v>440.34793000000002</c:v>
                </c:pt>
                <c:pt idx="4870">
                  <c:v>440.32396999999997</c:v>
                </c:pt>
                <c:pt idx="4871">
                  <c:v>440.31488000000002</c:v>
                </c:pt>
                <c:pt idx="4872">
                  <c:v>440.66489000000001</c:v>
                </c:pt>
                <c:pt idx="4873">
                  <c:v>440.58121</c:v>
                </c:pt>
                <c:pt idx="4874">
                  <c:v>440.32452000000001</c:v>
                </c:pt>
                <c:pt idx="4875">
                  <c:v>440.56842</c:v>
                </c:pt>
                <c:pt idx="4876">
                  <c:v>440.46469000000002</c:v>
                </c:pt>
                <c:pt idx="4877">
                  <c:v>440.40289000000001</c:v>
                </c:pt>
                <c:pt idx="4878">
                  <c:v>440.44256999999999</c:v>
                </c:pt>
                <c:pt idx="4879">
                  <c:v>440.78784000000002</c:v>
                </c:pt>
                <c:pt idx="4880">
                  <c:v>440.71588000000003</c:v>
                </c:pt>
                <c:pt idx="4881">
                  <c:v>440.45996000000002</c:v>
                </c:pt>
                <c:pt idx="4882">
                  <c:v>440.61669999999998</c:v>
                </c:pt>
                <c:pt idx="4883">
                  <c:v>440.65863000000002</c:v>
                </c:pt>
                <c:pt idx="4884">
                  <c:v>440.53426999999999</c:v>
                </c:pt>
                <c:pt idx="4885">
                  <c:v>440.57269000000002</c:v>
                </c:pt>
                <c:pt idx="4886">
                  <c:v>440.87103000000002</c:v>
                </c:pt>
                <c:pt idx="4887">
                  <c:v>440.85311999999999</c:v>
                </c:pt>
                <c:pt idx="4888">
                  <c:v>440.6123</c:v>
                </c:pt>
                <c:pt idx="4889">
                  <c:v>440.68945000000002</c:v>
                </c:pt>
                <c:pt idx="4890">
                  <c:v>440.7937</c:v>
                </c:pt>
                <c:pt idx="4891">
                  <c:v>440.63754</c:v>
                </c:pt>
                <c:pt idx="4892">
                  <c:v>440.65697999999998</c:v>
                </c:pt>
                <c:pt idx="4893">
                  <c:v>440.86084</c:v>
                </c:pt>
                <c:pt idx="4894">
                  <c:v>440.95922999999999</c:v>
                </c:pt>
                <c:pt idx="4895">
                  <c:v>440.74306999999999</c:v>
                </c:pt>
                <c:pt idx="4896">
                  <c:v>440.69373000000002</c:v>
                </c:pt>
                <c:pt idx="4897">
                  <c:v>440.94434000000001</c:v>
                </c:pt>
                <c:pt idx="4898">
                  <c:v>440.73984000000002</c:v>
                </c:pt>
                <c:pt idx="4899">
                  <c:v>440.76909999999998</c:v>
                </c:pt>
                <c:pt idx="4900">
                  <c:v>440.89825000000002</c:v>
                </c:pt>
                <c:pt idx="4901">
                  <c:v>441.15613000000002</c:v>
                </c:pt>
                <c:pt idx="4902">
                  <c:v>440.92815999999999</c:v>
                </c:pt>
                <c:pt idx="4903">
                  <c:v>440.77942000000002</c:v>
                </c:pt>
                <c:pt idx="4904">
                  <c:v>441.07263</c:v>
                </c:pt>
                <c:pt idx="4905">
                  <c:v>440.90917999999999</c:v>
                </c:pt>
                <c:pt idx="4906">
                  <c:v>440.94763</c:v>
                </c:pt>
                <c:pt idx="4907">
                  <c:v>441.0025</c:v>
                </c:pt>
                <c:pt idx="4908">
                  <c:v>441.23061999999999</c:v>
                </c:pt>
                <c:pt idx="4909">
                  <c:v>441.07245</c:v>
                </c:pt>
                <c:pt idx="4910">
                  <c:v>440.88387999999998</c:v>
                </c:pt>
                <c:pt idx="4911">
                  <c:v>441.23611</c:v>
                </c:pt>
                <c:pt idx="4912">
                  <c:v>441.03377999999998</c:v>
                </c:pt>
                <c:pt idx="4913">
                  <c:v>441.02620999999999</c:v>
                </c:pt>
                <c:pt idx="4914">
                  <c:v>441.02868999999998</c:v>
                </c:pt>
                <c:pt idx="4915">
                  <c:v>441.32932</c:v>
                </c:pt>
                <c:pt idx="4916">
                  <c:v>441.22638000000001</c:v>
                </c:pt>
                <c:pt idx="4917">
                  <c:v>440.98889000000003</c:v>
                </c:pt>
                <c:pt idx="4918">
                  <c:v>441.27609000000001</c:v>
                </c:pt>
                <c:pt idx="4919">
                  <c:v>441.13907</c:v>
                </c:pt>
                <c:pt idx="4920">
                  <c:v>441.15024</c:v>
                </c:pt>
                <c:pt idx="4921">
                  <c:v>441.11730999999997</c:v>
                </c:pt>
                <c:pt idx="4922">
                  <c:v>441.45074</c:v>
                </c:pt>
                <c:pt idx="4923">
                  <c:v>441.38306</c:v>
                </c:pt>
                <c:pt idx="4924">
                  <c:v>441.12191999999999</c:v>
                </c:pt>
                <c:pt idx="4925">
                  <c:v>441.29471000000001</c:v>
                </c:pt>
                <c:pt idx="4926">
                  <c:v>441.30273</c:v>
                </c:pt>
                <c:pt idx="4927">
                  <c:v>441.2482</c:v>
                </c:pt>
                <c:pt idx="4928">
                  <c:v>441.19484999999997</c:v>
                </c:pt>
                <c:pt idx="4929">
                  <c:v>441.52816999999999</c:v>
                </c:pt>
                <c:pt idx="4930">
                  <c:v>441.47030999999998</c:v>
                </c:pt>
                <c:pt idx="4931">
                  <c:v>441.24799000000002</c:v>
                </c:pt>
                <c:pt idx="4932">
                  <c:v>441.35845999999998</c:v>
                </c:pt>
                <c:pt idx="4933">
                  <c:v>441.45148</c:v>
                </c:pt>
                <c:pt idx="4934">
                  <c:v>441.39159999999998</c:v>
                </c:pt>
                <c:pt idx="4935">
                  <c:v>441.30533000000003</c:v>
                </c:pt>
                <c:pt idx="4936">
                  <c:v>441.57227</c:v>
                </c:pt>
                <c:pt idx="4937">
                  <c:v>441.65771000000001</c:v>
                </c:pt>
                <c:pt idx="4938">
                  <c:v>441.42770000000002</c:v>
                </c:pt>
                <c:pt idx="4939">
                  <c:v>441.44</c:v>
                </c:pt>
                <c:pt idx="4940">
                  <c:v>441.59307999999999</c:v>
                </c:pt>
                <c:pt idx="4941">
                  <c:v>441.45227</c:v>
                </c:pt>
                <c:pt idx="4942">
                  <c:v>441.46152000000001</c:v>
                </c:pt>
                <c:pt idx="4943">
                  <c:v>441.68810999999999</c:v>
                </c:pt>
                <c:pt idx="4944">
                  <c:v>441.74020000000002</c:v>
                </c:pt>
                <c:pt idx="4945">
                  <c:v>441.51337000000001</c:v>
                </c:pt>
                <c:pt idx="4946">
                  <c:v>441.45281999999997</c:v>
                </c:pt>
                <c:pt idx="4947">
                  <c:v>441.70859000000002</c:v>
                </c:pt>
                <c:pt idx="4948">
                  <c:v>441.54293999999999</c:v>
                </c:pt>
                <c:pt idx="4949">
                  <c:v>441.58233999999999</c:v>
                </c:pt>
                <c:pt idx="4950">
                  <c:v>441.71346999999997</c:v>
                </c:pt>
                <c:pt idx="4951">
                  <c:v>441.82208000000003</c:v>
                </c:pt>
                <c:pt idx="4952">
                  <c:v>441.64148</c:v>
                </c:pt>
                <c:pt idx="4953">
                  <c:v>441.565</c:v>
                </c:pt>
                <c:pt idx="4954">
                  <c:v>441.85894999999999</c:v>
                </c:pt>
                <c:pt idx="4955">
                  <c:v>441.64449999999999</c:v>
                </c:pt>
                <c:pt idx="4956">
                  <c:v>441.66100999999998</c:v>
                </c:pt>
                <c:pt idx="4957">
                  <c:v>441.76132000000001</c:v>
                </c:pt>
                <c:pt idx="4958">
                  <c:v>441.98288000000002</c:v>
                </c:pt>
                <c:pt idx="4959">
                  <c:v>441.82904000000002</c:v>
                </c:pt>
                <c:pt idx="4960">
                  <c:v>441.66824000000003</c:v>
                </c:pt>
                <c:pt idx="4961">
                  <c:v>441.97577000000001</c:v>
                </c:pt>
                <c:pt idx="4962">
                  <c:v>441.79221000000001</c:v>
                </c:pt>
                <c:pt idx="4963">
                  <c:v>441.82510000000002</c:v>
                </c:pt>
                <c:pt idx="4964">
                  <c:v>441.79674999999997</c:v>
                </c:pt>
                <c:pt idx="4965">
                  <c:v>442.11617999999999</c:v>
                </c:pt>
                <c:pt idx="4966">
                  <c:v>441.98932000000002</c:v>
                </c:pt>
                <c:pt idx="4967">
                  <c:v>441.74927000000002</c:v>
                </c:pt>
                <c:pt idx="4968">
                  <c:v>442.05090000000001</c:v>
                </c:pt>
                <c:pt idx="4969">
                  <c:v>441.89044000000001</c:v>
                </c:pt>
                <c:pt idx="4970">
                  <c:v>441.93506000000002</c:v>
                </c:pt>
                <c:pt idx="4971">
                  <c:v>441.90024</c:v>
                </c:pt>
                <c:pt idx="4972">
                  <c:v>442.19326999999998</c:v>
                </c:pt>
                <c:pt idx="4973">
                  <c:v>442.08774</c:v>
                </c:pt>
                <c:pt idx="4974">
                  <c:v>441.86144999999999</c:v>
                </c:pt>
                <c:pt idx="4975">
                  <c:v>442.08237000000003</c:v>
                </c:pt>
                <c:pt idx="4976">
                  <c:v>442.04865000000001</c:v>
                </c:pt>
                <c:pt idx="4977">
                  <c:v>442.01272999999998</c:v>
                </c:pt>
                <c:pt idx="4978">
                  <c:v>441.94594999999998</c:v>
                </c:pt>
                <c:pt idx="4979">
                  <c:v>442.25574</c:v>
                </c:pt>
                <c:pt idx="4980">
                  <c:v>442.26297</c:v>
                </c:pt>
                <c:pt idx="4981">
                  <c:v>441.99252000000001</c:v>
                </c:pt>
                <c:pt idx="4982">
                  <c:v>442.14492999999999</c:v>
                </c:pt>
                <c:pt idx="4983">
                  <c:v>442.14566000000002</c:v>
                </c:pt>
                <c:pt idx="4984">
                  <c:v>442.09656000000001</c:v>
                </c:pt>
                <c:pt idx="4985">
                  <c:v>442.07938000000001</c:v>
                </c:pt>
                <c:pt idx="4986">
                  <c:v>442.35748000000001</c:v>
                </c:pt>
                <c:pt idx="4987">
                  <c:v>442.40764999999999</c:v>
                </c:pt>
                <c:pt idx="4988">
                  <c:v>442.12830000000002</c:v>
                </c:pt>
                <c:pt idx="4989">
                  <c:v>442.16888</c:v>
                </c:pt>
                <c:pt idx="4990">
                  <c:v>442.32290999999998</c:v>
                </c:pt>
                <c:pt idx="4991">
                  <c:v>442.21987999999999</c:v>
                </c:pt>
                <c:pt idx="4992">
                  <c:v>442.23477000000003</c:v>
                </c:pt>
                <c:pt idx="4993">
                  <c:v>442.42885999999999</c:v>
                </c:pt>
                <c:pt idx="4994">
                  <c:v>442.47057999999998</c:v>
                </c:pt>
                <c:pt idx="4995">
                  <c:v>442.27631000000002</c:v>
                </c:pt>
                <c:pt idx="4996">
                  <c:v>442.25988999999998</c:v>
                </c:pt>
                <c:pt idx="4997">
                  <c:v>442.48784999999998</c:v>
                </c:pt>
                <c:pt idx="4998">
                  <c:v>442.31403</c:v>
                </c:pt>
                <c:pt idx="4999">
                  <c:v>442.32932</c:v>
                </c:pt>
                <c:pt idx="5000">
                  <c:v>442.45119999999997</c:v>
                </c:pt>
                <c:pt idx="5001">
                  <c:v>442.63440000000003</c:v>
                </c:pt>
                <c:pt idx="5002">
                  <c:v>442.40347000000003</c:v>
                </c:pt>
                <c:pt idx="5003">
                  <c:v>442.31380999999999</c:v>
                </c:pt>
                <c:pt idx="5004">
                  <c:v>442.59469999999999</c:v>
                </c:pt>
                <c:pt idx="5005">
                  <c:v>442.36603000000002</c:v>
                </c:pt>
                <c:pt idx="5006">
                  <c:v>442.42514</c:v>
                </c:pt>
                <c:pt idx="5007">
                  <c:v>442.47519</c:v>
                </c:pt>
                <c:pt idx="5008">
                  <c:v>442.74297999999999</c:v>
                </c:pt>
                <c:pt idx="5009">
                  <c:v>442.57333</c:v>
                </c:pt>
                <c:pt idx="5010">
                  <c:v>442.36736999999999</c:v>
                </c:pt>
                <c:pt idx="5011">
                  <c:v>442.67962999999997</c:v>
                </c:pt>
                <c:pt idx="5012">
                  <c:v>442.50094999999999</c:v>
                </c:pt>
                <c:pt idx="5013">
                  <c:v>442.55642999999998</c:v>
                </c:pt>
                <c:pt idx="5014">
                  <c:v>442.61989999999997</c:v>
                </c:pt>
                <c:pt idx="5015">
                  <c:v>442.84969999999998</c:v>
                </c:pt>
                <c:pt idx="5016">
                  <c:v>442.72507000000002</c:v>
                </c:pt>
                <c:pt idx="5017">
                  <c:v>442.49050999999997</c:v>
                </c:pt>
                <c:pt idx="5018">
                  <c:v>442.81686000000002</c:v>
                </c:pt>
                <c:pt idx="5019">
                  <c:v>442.65645999999998</c:v>
                </c:pt>
                <c:pt idx="5020">
                  <c:v>442.62891000000002</c:v>
                </c:pt>
                <c:pt idx="5021">
                  <c:v>442.61117999999999</c:v>
                </c:pt>
                <c:pt idx="5022">
                  <c:v>442.97134</c:v>
                </c:pt>
                <c:pt idx="5023">
                  <c:v>442.88150000000002</c:v>
                </c:pt>
                <c:pt idx="5024">
                  <c:v>442.61270000000002</c:v>
                </c:pt>
                <c:pt idx="5025">
                  <c:v>442.86266999999998</c:v>
                </c:pt>
                <c:pt idx="5026">
                  <c:v>442.73401000000001</c:v>
                </c:pt>
                <c:pt idx="5027">
                  <c:v>442.67595999999998</c:v>
                </c:pt>
                <c:pt idx="5028">
                  <c:v>442.71591000000001</c:v>
                </c:pt>
                <c:pt idx="5029">
                  <c:v>443.05840999999998</c:v>
                </c:pt>
                <c:pt idx="5030">
                  <c:v>442.983</c:v>
                </c:pt>
                <c:pt idx="5031">
                  <c:v>442.71224999999998</c:v>
                </c:pt>
                <c:pt idx="5032">
                  <c:v>442.87079</c:v>
                </c:pt>
                <c:pt idx="5033">
                  <c:v>442.90105999999997</c:v>
                </c:pt>
                <c:pt idx="5034">
                  <c:v>442.78841999999997</c:v>
                </c:pt>
                <c:pt idx="5035">
                  <c:v>442.82364000000001</c:v>
                </c:pt>
                <c:pt idx="5036">
                  <c:v>443.11847</c:v>
                </c:pt>
                <c:pt idx="5037">
                  <c:v>443.10342000000003</c:v>
                </c:pt>
                <c:pt idx="5038">
                  <c:v>442.86655000000002</c:v>
                </c:pt>
                <c:pt idx="5039">
                  <c:v>442.94448999999997</c:v>
                </c:pt>
                <c:pt idx="5040">
                  <c:v>443.05466000000001</c:v>
                </c:pt>
                <c:pt idx="5041">
                  <c:v>442.90746999999999</c:v>
                </c:pt>
                <c:pt idx="5042">
                  <c:v>442.91723999999999</c:v>
                </c:pt>
                <c:pt idx="5043">
                  <c:v>443.13779</c:v>
                </c:pt>
                <c:pt idx="5044">
                  <c:v>443.23955999999998</c:v>
                </c:pt>
                <c:pt idx="5045">
                  <c:v>443.02843999999999</c:v>
                </c:pt>
                <c:pt idx="5046">
                  <c:v>442.98174999999998</c:v>
                </c:pt>
                <c:pt idx="5047">
                  <c:v>443.21496999999999</c:v>
                </c:pt>
                <c:pt idx="5048">
                  <c:v>443.01193000000001</c:v>
                </c:pt>
                <c:pt idx="5049">
                  <c:v>443.04723999999999</c:v>
                </c:pt>
                <c:pt idx="5050">
                  <c:v>443.17358000000002</c:v>
                </c:pt>
                <c:pt idx="5051">
                  <c:v>443.40411</c:v>
                </c:pt>
                <c:pt idx="5052">
                  <c:v>443.15393</c:v>
                </c:pt>
                <c:pt idx="5053">
                  <c:v>443.00853999999998</c:v>
                </c:pt>
                <c:pt idx="5054">
                  <c:v>443.29595999999998</c:v>
                </c:pt>
                <c:pt idx="5055">
                  <c:v>443.11962999999997</c:v>
                </c:pt>
                <c:pt idx="5056">
                  <c:v>443.16547000000003</c:v>
                </c:pt>
                <c:pt idx="5057">
                  <c:v>443.21872000000002</c:v>
                </c:pt>
                <c:pt idx="5058">
                  <c:v>443.43011000000001</c:v>
                </c:pt>
                <c:pt idx="5059">
                  <c:v>443.29165999999998</c:v>
                </c:pt>
                <c:pt idx="5060">
                  <c:v>443.11005</c:v>
                </c:pt>
                <c:pt idx="5061">
                  <c:v>443.44470000000001</c:v>
                </c:pt>
                <c:pt idx="5062">
                  <c:v>443.26204999999999</c:v>
                </c:pt>
                <c:pt idx="5063">
                  <c:v>443.25112999999999</c:v>
                </c:pt>
                <c:pt idx="5064">
                  <c:v>443.26056</c:v>
                </c:pt>
                <c:pt idx="5065">
                  <c:v>443.59136999999998</c:v>
                </c:pt>
                <c:pt idx="5066">
                  <c:v>443.47079000000002</c:v>
                </c:pt>
                <c:pt idx="5067">
                  <c:v>443.24306999999999</c:v>
                </c:pt>
                <c:pt idx="5068">
                  <c:v>443.52132999999998</c:v>
                </c:pt>
                <c:pt idx="5069">
                  <c:v>443.37734999999998</c:v>
                </c:pt>
                <c:pt idx="5070">
                  <c:v>443.40676999999999</c:v>
                </c:pt>
                <c:pt idx="5071">
                  <c:v>443.36306999999999</c:v>
                </c:pt>
                <c:pt idx="5072">
                  <c:v>443.68549000000002</c:v>
                </c:pt>
                <c:pt idx="5073">
                  <c:v>443.62216000000001</c:v>
                </c:pt>
                <c:pt idx="5074">
                  <c:v>443.34503000000001</c:v>
                </c:pt>
                <c:pt idx="5075">
                  <c:v>443.53145999999998</c:v>
                </c:pt>
                <c:pt idx="5076">
                  <c:v>443.53091000000001</c:v>
                </c:pt>
                <c:pt idx="5077">
                  <c:v>443.47118999999998</c:v>
                </c:pt>
                <c:pt idx="5078">
                  <c:v>443.42572000000001</c:v>
                </c:pt>
                <c:pt idx="5079">
                  <c:v>443.74612000000002</c:v>
                </c:pt>
                <c:pt idx="5080">
                  <c:v>443.68651999999997</c:v>
                </c:pt>
                <c:pt idx="5081">
                  <c:v>443.44882000000001</c:v>
                </c:pt>
                <c:pt idx="5082">
                  <c:v>443.56502999999998</c:v>
                </c:pt>
                <c:pt idx="5083">
                  <c:v>443.64803999999998</c:v>
                </c:pt>
                <c:pt idx="5084">
                  <c:v>443.58411000000001</c:v>
                </c:pt>
                <c:pt idx="5085">
                  <c:v>443.50491</c:v>
                </c:pt>
                <c:pt idx="5086">
                  <c:v>443.77307000000002</c:v>
                </c:pt>
                <c:pt idx="5087">
                  <c:v>443.83920000000001</c:v>
                </c:pt>
                <c:pt idx="5088">
                  <c:v>443.60894999999999</c:v>
                </c:pt>
                <c:pt idx="5089">
                  <c:v>443.64227</c:v>
                </c:pt>
                <c:pt idx="5090">
                  <c:v>443.77695</c:v>
                </c:pt>
                <c:pt idx="5091">
                  <c:v>443.63869999999997</c:v>
                </c:pt>
                <c:pt idx="5092">
                  <c:v>443.65390000000002</c:v>
                </c:pt>
                <c:pt idx="5093">
                  <c:v>443.87554999999998</c:v>
                </c:pt>
                <c:pt idx="5094">
                  <c:v>443.93905999999998</c:v>
                </c:pt>
                <c:pt idx="5095">
                  <c:v>443.73050000000001</c:v>
                </c:pt>
                <c:pt idx="5096">
                  <c:v>443.66678000000002</c:v>
                </c:pt>
                <c:pt idx="5097">
                  <c:v>443.91980000000001</c:v>
                </c:pt>
                <c:pt idx="5098">
                  <c:v>443.76308999999998</c:v>
                </c:pt>
                <c:pt idx="5099">
                  <c:v>443.80344000000002</c:v>
                </c:pt>
                <c:pt idx="5100">
                  <c:v>443.92621000000003</c:v>
                </c:pt>
                <c:pt idx="5101">
                  <c:v>444.03778</c:v>
                </c:pt>
                <c:pt idx="5102">
                  <c:v>443.85674999999998</c:v>
                </c:pt>
                <c:pt idx="5103">
                  <c:v>443.77670000000001</c:v>
                </c:pt>
                <c:pt idx="5104">
                  <c:v>444.06473</c:v>
                </c:pt>
                <c:pt idx="5105">
                  <c:v>443.85104000000001</c:v>
                </c:pt>
                <c:pt idx="5106">
                  <c:v>443.86426</c:v>
                </c:pt>
                <c:pt idx="5107">
                  <c:v>443.96584999999999</c:v>
                </c:pt>
                <c:pt idx="5108">
                  <c:v>444.18124</c:v>
                </c:pt>
                <c:pt idx="5109">
                  <c:v>444.00571000000002</c:v>
                </c:pt>
                <c:pt idx="5110">
                  <c:v>443.84253000000001</c:v>
                </c:pt>
                <c:pt idx="5111">
                  <c:v>444.14008000000001</c:v>
                </c:pt>
                <c:pt idx="5112">
                  <c:v>443.95125999999999</c:v>
                </c:pt>
                <c:pt idx="5113">
                  <c:v>443.98919999999998</c:v>
                </c:pt>
                <c:pt idx="5114">
                  <c:v>443.96129999999999</c:v>
                </c:pt>
                <c:pt idx="5115">
                  <c:v>444.26508000000001</c:v>
                </c:pt>
                <c:pt idx="5116">
                  <c:v>444.15859999999998</c:v>
                </c:pt>
                <c:pt idx="5117">
                  <c:v>443.90688999999998</c:v>
                </c:pt>
                <c:pt idx="5118">
                  <c:v>444.19351</c:v>
                </c:pt>
                <c:pt idx="5119">
                  <c:v>444.04149999999998</c:v>
                </c:pt>
                <c:pt idx="5120">
                  <c:v>444.09433000000001</c:v>
                </c:pt>
                <c:pt idx="5121">
                  <c:v>444.07247999999998</c:v>
                </c:pt>
                <c:pt idx="5122">
                  <c:v>444.3689</c:v>
                </c:pt>
                <c:pt idx="5123">
                  <c:v>444.26181000000003</c:v>
                </c:pt>
                <c:pt idx="5124">
                  <c:v>444.03464000000002</c:v>
                </c:pt>
                <c:pt idx="5125">
                  <c:v>444.26837</c:v>
                </c:pt>
                <c:pt idx="5126">
                  <c:v>444.24108999999999</c:v>
                </c:pt>
                <c:pt idx="5127">
                  <c:v>444.20175</c:v>
                </c:pt>
                <c:pt idx="5128">
                  <c:v>444.14688000000001</c:v>
                </c:pt>
                <c:pt idx="5129">
                  <c:v>444.44141000000002</c:v>
                </c:pt>
                <c:pt idx="5130">
                  <c:v>444.45193</c:v>
                </c:pt>
                <c:pt idx="5131">
                  <c:v>444.17361</c:v>
                </c:pt>
                <c:pt idx="5132">
                  <c:v>444.32584000000003</c:v>
                </c:pt>
                <c:pt idx="5133">
                  <c:v>444.31903</c:v>
                </c:pt>
                <c:pt idx="5134">
                  <c:v>444.26328000000001</c:v>
                </c:pt>
                <c:pt idx="5135">
                  <c:v>444.23737</c:v>
                </c:pt>
                <c:pt idx="5136">
                  <c:v>444.52566999999999</c:v>
                </c:pt>
                <c:pt idx="5137">
                  <c:v>444.55367999999999</c:v>
                </c:pt>
                <c:pt idx="5138">
                  <c:v>444.25421</c:v>
                </c:pt>
                <c:pt idx="5139">
                  <c:v>444.29858000000002</c:v>
                </c:pt>
                <c:pt idx="5140">
                  <c:v>444.44954999999999</c:v>
                </c:pt>
                <c:pt idx="5141">
                  <c:v>444.32538</c:v>
                </c:pt>
                <c:pt idx="5142">
                  <c:v>444.35611</c:v>
                </c:pt>
                <c:pt idx="5143">
                  <c:v>444.54858000000002</c:v>
                </c:pt>
                <c:pt idx="5144">
                  <c:v>444.60126000000002</c:v>
                </c:pt>
                <c:pt idx="5145">
                  <c:v>444.41165000000001</c:v>
                </c:pt>
                <c:pt idx="5146">
                  <c:v>444.39182</c:v>
                </c:pt>
                <c:pt idx="5147">
                  <c:v>444.61712999999997</c:v>
                </c:pt>
                <c:pt idx="5148">
                  <c:v>444.44817999999998</c:v>
                </c:pt>
                <c:pt idx="5149">
                  <c:v>444.47620000000001</c:v>
                </c:pt>
                <c:pt idx="5150">
                  <c:v>444.60327000000001</c:v>
                </c:pt>
                <c:pt idx="5151">
                  <c:v>444.79156</c:v>
                </c:pt>
                <c:pt idx="5152">
                  <c:v>444.56774999999999</c:v>
                </c:pt>
                <c:pt idx="5153">
                  <c:v>444.46494000000001</c:v>
                </c:pt>
                <c:pt idx="5154">
                  <c:v>444.77114999999998</c:v>
                </c:pt>
                <c:pt idx="5155">
                  <c:v>444.52972</c:v>
                </c:pt>
                <c:pt idx="5156">
                  <c:v>444.57922000000002</c:v>
                </c:pt>
                <c:pt idx="5157">
                  <c:v>444.63702000000001</c:v>
                </c:pt>
                <c:pt idx="5158">
                  <c:v>444.89501999999999</c:v>
                </c:pt>
                <c:pt idx="5159">
                  <c:v>444.71456999999998</c:v>
                </c:pt>
                <c:pt idx="5160">
                  <c:v>444.52553999999998</c:v>
                </c:pt>
                <c:pt idx="5161">
                  <c:v>444.83359000000002</c:v>
                </c:pt>
                <c:pt idx="5162">
                  <c:v>444.63211000000001</c:v>
                </c:pt>
                <c:pt idx="5163">
                  <c:v>444.67361</c:v>
                </c:pt>
                <c:pt idx="5164">
                  <c:v>444.73169000000001</c:v>
                </c:pt>
                <c:pt idx="5165">
                  <c:v>444.96010999999999</c:v>
                </c:pt>
                <c:pt idx="5166">
                  <c:v>444.84753000000001</c:v>
                </c:pt>
                <c:pt idx="5167">
                  <c:v>444.59298999999999</c:v>
                </c:pt>
                <c:pt idx="5168">
                  <c:v>444.93903</c:v>
                </c:pt>
                <c:pt idx="5169">
                  <c:v>444.7756</c:v>
                </c:pt>
                <c:pt idx="5170">
                  <c:v>444.74768</c:v>
                </c:pt>
                <c:pt idx="5171">
                  <c:v>444.73926</c:v>
                </c:pt>
                <c:pt idx="5172">
                  <c:v>445.08078</c:v>
                </c:pt>
                <c:pt idx="5173">
                  <c:v>445.01227</c:v>
                </c:pt>
                <c:pt idx="5174">
                  <c:v>444.75339000000002</c:v>
                </c:pt>
                <c:pt idx="5175">
                  <c:v>445.00533999999999</c:v>
                </c:pt>
                <c:pt idx="5176">
                  <c:v>444.87991</c:v>
                </c:pt>
                <c:pt idx="5177">
                  <c:v>444.80304000000001</c:v>
                </c:pt>
                <c:pt idx="5178">
                  <c:v>444.84917999999999</c:v>
                </c:pt>
                <c:pt idx="5179">
                  <c:v>445.19549999999998</c:v>
                </c:pt>
                <c:pt idx="5180">
                  <c:v>445.12668000000002</c:v>
                </c:pt>
                <c:pt idx="5181">
                  <c:v>444.85802999999999</c:v>
                </c:pt>
                <c:pt idx="5182">
                  <c:v>445.00351000000001</c:v>
                </c:pt>
                <c:pt idx="5183">
                  <c:v>445.03692999999998</c:v>
                </c:pt>
                <c:pt idx="5184">
                  <c:v>444.92059</c:v>
                </c:pt>
                <c:pt idx="5185">
                  <c:v>444.95943999999997</c:v>
                </c:pt>
                <c:pt idx="5186">
                  <c:v>445.24151999999998</c:v>
                </c:pt>
                <c:pt idx="5187">
                  <c:v>445.21658000000002</c:v>
                </c:pt>
                <c:pt idx="5188">
                  <c:v>444.96753000000001</c:v>
                </c:pt>
                <c:pt idx="5189">
                  <c:v>445.04552999999999</c:v>
                </c:pt>
                <c:pt idx="5190">
                  <c:v>445.15561000000002</c:v>
                </c:pt>
                <c:pt idx="5191">
                  <c:v>445.00137000000001</c:v>
                </c:pt>
                <c:pt idx="5192">
                  <c:v>445.01691</c:v>
                </c:pt>
                <c:pt idx="5193">
                  <c:v>445.21442000000002</c:v>
                </c:pt>
                <c:pt idx="5194">
                  <c:v>445.33344</c:v>
                </c:pt>
                <c:pt idx="5195">
                  <c:v>445.11621000000002</c:v>
                </c:pt>
                <c:pt idx="5196">
                  <c:v>445.06765999999999</c:v>
                </c:pt>
                <c:pt idx="5197">
                  <c:v>445.30295000000001</c:v>
                </c:pt>
                <c:pt idx="5198">
                  <c:v>445.10147000000001</c:v>
                </c:pt>
                <c:pt idx="5199">
                  <c:v>445.13360999999998</c:v>
                </c:pt>
                <c:pt idx="5200">
                  <c:v>445.26317999999998</c:v>
                </c:pt>
                <c:pt idx="5201">
                  <c:v>445.51706000000001</c:v>
                </c:pt>
                <c:pt idx="5202">
                  <c:v>445.27820000000003</c:v>
                </c:pt>
                <c:pt idx="5203">
                  <c:v>445.12536999999998</c:v>
                </c:pt>
                <c:pt idx="5204">
                  <c:v>445.41854999999998</c:v>
                </c:pt>
                <c:pt idx="5205">
                  <c:v>445.23784999999998</c:v>
                </c:pt>
                <c:pt idx="5206">
                  <c:v>445.27611999999999</c:v>
                </c:pt>
                <c:pt idx="5207">
                  <c:v>445.32790999999997</c:v>
                </c:pt>
                <c:pt idx="5208">
                  <c:v>445.55108999999999</c:v>
                </c:pt>
                <c:pt idx="5209">
                  <c:v>445.38657000000001</c:v>
                </c:pt>
                <c:pt idx="5210">
                  <c:v>445.19387999999998</c:v>
                </c:pt>
                <c:pt idx="5211">
                  <c:v>445.54459000000003</c:v>
                </c:pt>
                <c:pt idx="5212">
                  <c:v>445.34525000000002</c:v>
                </c:pt>
                <c:pt idx="5213">
                  <c:v>445.3338</c:v>
                </c:pt>
                <c:pt idx="5214">
                  <c:v>445.32468</c:v>
                </c:pt>
                <c:pt idx="5215">
                  <c:v>445.63418999999999</c:v>
                </c:pt>
                <c:pt idx="5216">
                  <c:v>445.51812999999999</c:v>
                </c:pt>
                <c:pt idx="5217">
                  <c:v>445.28582999999998</c:v>
                </c:pt>
                <c:pt idx="5218">
                  <c:v>445.57058999999998</c:v>
                </c:pt>
                <c:pt idx="5219">
                  <c:v>445.42302999999998</c:v>
                </c:pt>
                <c:pt idx="5220">
                  <c:v>445.45031999999998</c:v>
                </c:pt>
                <c:pt idx="5221">
                  <c:v>445.41913</c:v>
                </c:pt>
                <c:pt idx="5222">
                  <c:v>445.74182000000002</c:v>
                </c:pt>
                <c:pt idx="5223">
                  <c:v>445.68529999999998</c:v>
                </c:pt>
                <c:pt idx="5224">
                  <c:v>445.42516999999998</c:v>
                </c:pt>
                <c:pt idx="5225">
                  <c:v>445.59552000000002</c:v>
                </c:pt>
                <c:pt idx="5226">
                  <c:v>445.61971999999997</c:v>
                </c:pt>
                <c:pt idx="5227">
                  <c:v>445.57558999999998</c:v>
                </c:pt>
                <c:pt idx="5228">
                  <c:v>445.50927999999999</c:v>
                </c:pt>
                <c:pt idx="5229">
                  <c:v>445.83553999999998</c:v>
                </c:pt>
                <c:pt idx="5230">
                  <c:v>445.78348</c:v>
                </c:pt>
                <c:pt idx="5231">
                  <c:v>445.53714000000002</c:v>
                </c:pt>
                <c:pt idx="5232">
                  <c:v>445.64895999999999</c:v>
                </c:pt>
                <c:pt idx="5233">
                  <c:v>445.73383000000001</c:v>
                </c:pt>
                <c:pt idx="5234">
                  <c:v>445.66323999999997</c:v>
                </c:pt>
                <c:pt idx="5235">
                  <c:v>445.58188000000001</c:v>
                </c:pt>
                <c:pt idx="5236">
                  <c:v>445.84005999999999</c:v>
                </c:pt>
                <c:pt idx="5237">
                  <c:v>445.90899999999999</c:v>
                </c:pt>
                <c:pt idx="5238">
                  <c:v>445.67858999999999</c:v>
                </c:pt>
                <c:pt idx="5239">
                  <c:v>445.69585999999998</c:v>
                </c:pt>
                <c:pt idx="5240">
                  <c:v>445.83211999999997</c:v>
                </c:pt>
                <c:pt idx="5241">
                  <c:v>445.69448999999997</c:v>
                </c:pt>
                <c:pt idx="5242">
                  <c:v>445.69400000000002</c:v>
                </c:pt>
                <c:pt idx="5243">
                  <c:v>445.93777</c:v>
                </c:pt>
                <c:pt idx="5244">
                  <c:v>445.97156000000001</c:v>
                </c:pt>
                <c:pt idx="5245">
                  <c:v>445.76767000000001</c:v>
                </c:pt>
                <c:pt idx="5246">
                  <c:v>445.70904999999999</c:v>
                </c:pt>
                <c:pt idx="5247">
                  <c:v>445.95916999999997</c:v>
                </c:pt>
                <c:pt idx="5248">
                  <c:v>445.79680999999999</c:v>
                </c:pt>
                <c:pt idx="5249">
                  <c:v>445.83841000000001</c:v>
                </c:pt>
                <c:pt idx="5250">
                  <c:v>445.96352999999999</c:v>
                </c:pt>
                <c:pt idx="5251">
                  <c:v>446.08514000000002</c:v>
                </c:pt>
                <c:pt idx="5252">
                  <c:v>445.90323000000001</c:v>
                </c:pt>
                <c:pt idx="5253">
                  <c:v>445.81975999999997</c:v>
                </c:pt>
                <c:pt idx="5254">
                  <c:v>446.11090000000002</c:v>
                </c:pt>
                <c:pt idx="5255">
                  <c:v>445.89575000000002</c:v>
                </c:pt>
                <c:pt idx="5256">
                  <c:v>445.91741999999999</c:v>
                </c:pt>
                <c:pt idx="5257">
                  <c:v>446.01053000000002</c:v>
                </c:pt>
                <c:pt idx="5258">
                  <c:v>446.23336999999998</c:v>
                </c:pt>
                <c:pt idx="5259">
                  <c:v>446.06247000000002</c:v>
                </c:pt>
                <c:pt idx="5260">
                  <c:v>445.90433000000002</c:v>
                </c:pt>
                <c:pt idx="5261">
                  <c:v>446.19970999999998</c:v>
                </c:pt>
                <c:pt idx="5262">
                  <c:v>446.01172000000003</c:v>
                </c:pt>
                <c:pt idx="5263">
                  <c:v>446.05324999999999</c:v>
                </c:pt>
                <c:pt idx="5264">
                  <c:v>446.00995</c:v>
                </c:pt>
                <c:pt idx="5265">
                  <c:v>446.31473</c:v>
                </c:pt>
                <c:pt idx="5266">
                  <c:v>446.18765000000002</c:v>
                </c:pt>
                <c:pt idx="5267">
                  <c:v>445.94506999999999</c:v>
                </c:pt>
                <c:pt idx="5268">
                  <c:v>446.23453000000001</c:v>
                </c:pt>
                <c:pt idx="5269">
                  <c:v>446.08028999999999</c:v>
                </c:pt>
                <c:pt idx="5270">
                  <c:v>446.12130999999999</c:v>
                </c:pt>
                <c:pt idx="5271">
                  <c:v>446.08292</c:v>
                </c:pt>
                <c:pt idx="5272">
                  <c:v>446.38718</c:v>
                </c:pt>
                <c:pt idx="5273">
                  <c:v>446.2724</c:v>
                </c:pt>
                <c:pt idx="5274">
                  <c:v>446.05025999999998</c:v>
                </c:pt>
                <c:pt idx="5275">
                  <c:v>446.2706</c:v>
                </c:pt>
                <c:pt idx="5276">
                  <c:v>446.24365</c:v>
                </c:pt>
                <c:pt idx="5277">
                  <c:v>446.19481999999999</c:v>
                </c:pt>
                <c:pt idx="5278">
                  <c:v>446.14352000000002</c:v>
                </c:pt>
                <c:pt idx="5279">
                  <c:v>446.44002999999998</c:v>
                </c:pt>
                <c:pt idx="5280">
                  <c:v>446.43997000000002</c:v>
                </c:pt>
                <c:pt idx="5281">
                  <c:v>446.17840999999999</c:v>
                </c:pt>
                <c:pt idx="5282">
                  <c:v>446.32522999999998</c:v>
                </c:pt>
                <c:pt idx="5283">
                  <c:v>446.32857999999999</c:v>
                </c:pt>
                <c:pt idx="5284">
                  <c:v>446.26913000000002</c:v>
                </c:pt>
                <c:pt idx="5285">
                  <c:v>446.26227</c:v>
                </c:pt>
                <c:pt idx="5286">
                  <c:v>446.53500000000003</c:v>
                </c:pt>
                <c:pt idx="5287">
                  <c:v>446.56310999999999</c:v>
                </c:pt>
                <c:pt idx="5288">
                  <c:v>446.28836000000001</c:v>
                </c:pt>
                <c:pt idx="5289">
                  <c:v>446.33057000000002</c:v>
                </c:pt>
                <c:pt idx="5290">
                  <c:v>446.48156999999998</c:v>
                </c:pt>
                <c:pt idx="5291">
                  <c:v>446.36462</c:v>
                </c:pt>
                <c:pt idx="5292">
                  <c:v>446.38956000000002</c:v>
                </c:pt>
                <c:pt idx="5293">
                  <c:v>446.59023999999999</c:v>
                </c:pt>
                <c:pt idx="5294">
                  <c:v>446.61221</c:v>
                </c:pt>
                <c:pt idx="5295">
                  <c:v>446.41287</c:v>
                </c:pt>
                <c:pt idx="5296">
                  <c:v>446.39523000000003</c:v>
                </c:pt>
                <c:pt idx="5297">
                  <c:v>446.60354999999998</c:v>
                </c:pt>
                <c:pt idx="5298">
                  <c:v>446.42554000000001</c:v>
                </c:pt>
                <c:pt idx="5299">
                  <c:v>446.46312999999998</c:v>
                </c:pt>
                <c:pt idx="5300">
                  <c:v>446.57895000000002</c:v>
                </c:pt>
                <c:pt idx="5301">
                  <c:v>446.75742000000002</c:v>
                </c:pt>
                <c:pt idx="5302">
                  <c:v>446.54149999999998</c:v>
                </c:pt>
                <c:pt idx="5303">
                  <c:v>446.43450999999999</c:v>
                </c:pt>
                <c:pt idx="5304">
                  <c:v>446.73505</c:v>
                </c:pt>
                <c:pt idx="5305">
                  <c:v>446.49335000000002</c:v>
                </c:pt>
                <c:pt idx="5306">
                  <c:v>446.54764</c:v>
                </c:pt>
                <c:pt idx="5307">
                  <c:v>446.60498000000001</c:v>
                </c:pt>
                <c:pt idx="5308">
                  <c:v>446.86594000000002</c:v>
                </c:pt>
                <c:pt idx="5309">
                  <c:v>446.70299999999997</c:v>
                </c:pt>
                <c:pt idx="5310">
                  <c:v>446.51384999999999</c:v>
                </c:pt>
                <c:pt idx="5311">
                  <c:v>446.81256000000002</c:v>
                </c:pt>
                <c:pt idx="5312">
                  <c:v>446.62164000000001</c:v>
                </c:pt>
                <c:pt idx="5313">
                  <c:v>446.67241999999999</c:v>
                </c:pt>
                <c:pt idx="5314">
                  <c:v>446.73147999999998</c:v>
                </c:pt>
                <c:pt idx="5315">
                  <c:v>446.96039000000002</c:v>
                </c:pt>
                <c:pt idx="5316">
                  <c:v>446.82796999999999</c:v>
                </c:pt>
                <c:pt idx="5317">
                  <c:v>446.58893</c:v>
                </c:pt>
                <c:pt idx="5318">
                  <c:v>446.91879</c:v>
                </c:pt>
                <c:pt idx="5319">
                  <c:v>446.74435</c:v>
                </c:pt>
                <c:pt idx="5320">
                  <c:v>446.72449</c:v>
                </c:pt>
                <c:pt idx="5321">
                  <c:v>446.70459</c:v>
                </c:pt>
                <c:pt idx="5322">
                  <c:v>447.04077000000001</c:v>
                </c:pt>
                <c:pt idx="5323">
                  <c:v>446.96039000000002</c:v>
                </c:pt>
                <c:pt idx="5324">
                  <c:v>446.68970000000002</c:v>
                </c:pt>
                <c:pt idx="5325">
                  <c:v>446.94484999999997</c:v>
                </c:pt>
                <c:pt idx="5326">
                  <c:v>446.81903</c:v>
                </c:pt>
                <c:pt idx="5327">
                  <c:v>446.75571000000002</c:v>
                </c:pt>
                <c:pt idx="5328">
                  <c:v>446.78912000000003</c:v>
                </c:pt>
                <c:pt idx="5329">
                  <c:v>447.15026999999998</c:v>
                </c:pt>
                <c:pt idx="5330">
                  <c:v>447.07019000000003</c:v>
                </c:pt>
                <c:pt idx="5331">
                  <c:v>446.80898999999999</c:v>
                </c:pt>
                <c:pt idx="5332">
                  <c:v>446.96265</c:v>
                </c:pt>
                <c:pt idx="5333">
                  <c:v>446.99707000000001</c:v>
                </c:pt>
                <c:pt idx="5334">
                  <c:v>446.88326999999998</c:v>
                </c:pt>
                <c:pt idx="5335">
                  <c:v>446.91492</c:v>
                </c:pt>
                <c:pt idx="5336">
                  <c:v>447.21170000000001</c:v>
                </c:pt>
                <c:pt idx="5337">
                  <c:v>447.19452000000001</c:v>
                </c:pt>
                <c:pt idx="5338">
                  <c:v>446.95116999999999</c:v>
                </c:pt>
                <c:pt idx="5339">
                  <c:v>447.02956999999998</c:v>
                </c:pt>
                <c:pt idx="5340">
                  <c:v>447.12511999999998</c:v>
                </c:pt>
                <c:pt idx="5341">
                  <c:v>446.97363000000001</c:v>
                </c:pt>
                <c:pt idx="5342">
                  <c:v>446.98486000000003</c:v>
                </c:pt>
                <c:pt idx="5343">
                  <c:v>447.19729999999998</c:v>
                </c:pt>
                <c:pt idx="5344">
                  <c:v>447.28955000000002</c:v>
                </c:pt>
                <c:pt idx="5345">
                  <c:v>447.07574</c:v>
                </c:pt>
                <c:pt idx="5346">
                  <c:v>447.03064000000001</c:v>
                </c:pt>
                <c:pt idx="5347">
                  <c:v>447.25562000000002</c:v>
                </c:pt>
                <c:pt idx="5348">
                  <c:v>447.04503999999997</c:v>
                </c:pt>
                <c:pt idx="5349">
                  <c:v>447.07657</c:v>
                </c:pt>
                <c:pt idx="5350">
                  <c:v>447.19729999999998</c:v>
                </c:pt>
                <c:pt idx="5351">
                  <c:v>447.42822000000001</c:v>
                </c:pt>
                <c:pt idx="5352">
                  <c:v>447.19695999999999</c:v>
                </c:pt>
                <c:pt idx="5353">
                  <c:v>447.04691000000003</c:v>
                </c:pt>
                <c:pt idx="5354">
                  <c:v>447.33825999999999</c:v>
                </c:pt>
                <c:pt idx="5355">
                  <c:v>447.15755999999999</c:v>
                </c:pt>
                <c:pt idx="5356">
                  <c:v>447.19839000000002</c:v>
                </c:pt>
                <c:pt idx="5357">
                  <c:v>447.24707000000001</c:v>
                </c:pt>
                <c:pt idx="5358">
                  <c:v>447.47933999999998</c:v>
                </c:pt>
                <c:pt idx="5359">
                  <c:v>447.33017000000001</c:v>
                </c:pt>
                <c:pt idx="5360">
                  <c:v>447.13522</c:v>
                </c:pt>
                <c:pt idx="5361">
                  <c:v>447.48257000000001</c:v>
                </c:pt>
                <c:pt idx="5362">
                  <c:v>447.28762999999998</c:v>
                </c:pt>
                <c:pt idx="5363">
                  <c:v>447.27746999999999</c:v>
                </c:pt>
                <c:pt idx="5364">
                  <c:v>447.28226000000001</c:v>
                </c:pt>
                <c:pt idx="5365">
                  <c:v>447.59289999999999</c:v>
                </c:pt>
                <c:pt idx="5366">
                  <c:v>447.48761000000002</c:v>
                </c:pt>
                <c:pt idx="5367">
                  <c:v>447.24362000000002</c:v>
                </c:pt>
                <c:pt idx="5368">
                  <c:v>447.52722</c:v>
                </c:pt>
                <c:pt idx="5369">
                  <c:v>447.37781000000001</c:v>
                </c:pt>
                <c:pt idx="5370">
                  <c:v>447.3963</c:v>
                </c:pt>
                <c:pt idx="5371">
                  <c:v>447.35998999999998</c:v>
                </c:pt>
                <c:pt idx="5372">
                  <c:v>447.68563999999998</c:v>
                </c:pt>
                <c:pt idx="5373">
                  <c:v>447.60998999999998</c:v>
                </c:pt>
                <c:pt idx="5374">
                  <c:v>447.34116</c:v>
                </c:pt>
                <c:pt idx="5375">
                  <c:v>447.51639</c:v>
                </c:pt>
                <c:pt idx="5376">
                  <c:v>447.51909999999998</c:v>
                </c:pt>
                <c:pt idx="5377">
                  <c:v>447.44720000000001</c:v>
                </c:pt>
                <c:pt idx="5378">
                  <c:v>447.39120000000003</c:v>
                </c:pt>
                <c:pt idx="5379">
                  <c:v>447.72577000000001</c:v>
                </c:pt>
                <c:pt idx="5380">
                  <c:v>447.66953000000001</c:v>
                </c:pt>
                <c:pt idx="5381">
                  <c:v>447.42441000000002</c:v>
                </c:pt>
                <c:pt idx="5382">
                  <c:v>447.54113999999998</c:v>
                </c:pt>
                <c:pt idx="5383">
                  <c:v>447.6311</c:v>
                </c:pt>
                <c:pt idx="5384">
                  <c:v>447.56921</c:v>
                </c:pt>
                <c:pt idx="5385">
                  <c:v>447.49185</c:v>
                </c:pt>
                <c:pt idx="5386">
                  <c:v>447.75711000000001</c:v>
                </c:pt>
                <c:pt idx="5387">
                  <c:v>447.83575000000002</c:v>
                </c:pt>
                <c:pt idx="5388">
                  <c:v>447.61104999999998</c:v>
                </c:pt>
                <c:pt idx="5389">
                  <c:v>447.63376</c:v>
                </c:pt>
                <c:pt idx="5390">
                  <c:v>447.78525000000002</c:v>
                </c:pt>
                <c:pt idx="5391">
                  <c:v>447.64209</c:v>
                </c:pt>
                <c:pt idx="5392">
                  <c:v>447.64049999999997</c:v>
                </c:pt>
                <c:pt idx="5393">
                  <c:v>447.88634999999999</c:v>
                </c:pt>
                <c:pt idx="5394">
                  <c:v>447.93378000000001</c:v>
                </c:pt>
                <c:pt idx="5395">
                  <c:v>447.71161000000001</c:v>
                </c:pt>
                <c:pt idx="5396">
                  <c:v>447.64087000000001</c:v>
                </c:pt>
                <c:pt idx="5397">
                  <c:v>447.87894</c:v>
                </c:pt>
                <c:pt idx="5398">
                  <c:v>447.70769999999999</c:v>
                </c:pt>
                <c:pt idx="5399">
                  <c:v>447.75164999999998</c:v>
                </c:pt>
                <c:pt idx="5400">
                  <c:v>447.87295999999998</c:v>
                </c:pt>
                <c:pt idx="5401">
                  <c:v>447.97744999999998</c:v>
                </c:pt>
                <c:pt idx="5402">
                  <c:v>447.78818000000001</c:v>
                </c:pt>
                <c:pt idx="5403">
                  <c:v>447.70128999999997</c:v>
                </c:pt>
                <c:pt idx="5404">
                  <c:v>448.00146000000001</c:v>
                </c:pt>
                <c:pt idx="5405">
                  <c:v>447.77460000000002</c:v>
                </c:pt>
                <c:pt idx="5406">
                  <c:v>447.79385000000002</c:v>
                </c:pt>
                <c:pt idx="5407">
                  <c:v>447.89141999999998</c:v>
                </c:pt>
                <c:pt idx="5408">
                  <c:v>448.09964000000002</c:v>
                </c:pt>
                <c:pt idx="5409">
                  <c:v>447.94299000000001</c:v>
                </c:pt>
                <c:pt idx="5410">
                  <c:v>447.78100999999998</c:v>
                </c:pt>
                <c:pt idx="5411">
                  <c:v>448.08852999999999</c:v>
                </c:pt>
                <c:pt idx="5412">
                  <c:v>447.90429999999998</c:v>
                </c:pt>
                <c:pt idx="5413">
                  <c:v>447.93648999999999</c:v>
                </c:pt>
                <c:pt idx="5414">
                  <c:v>447.91473000000002</c:v>
                </c:pt>
                <c:pt idx="5415">
                  <c:v>448.21814000000001</c:v>
                </c:pt>
                <c:pt idx="5416">
                  <c:v>448.10583000000003</c:v>
                </c:pt>
                <c:pt idx="5417">
                  <c:v>447.86874</c:v>
                </c:pt>
                <c:pt idx="5418">
                  <c:v>448.16048999999998</c:v>
                </c:pt>
                <c:pt idx="5419">
                  <c:v>447.99612000000002</c:v>
                </c:pt>
                <c:pt idx="5420">
                  <c:v>448.04315000000003</c:v>
                </c:pt>
                <c:pt idx="5421">
                  <c:v>448.00894</c:v>
                </c:pt>
                <c:pt idx="5422">
                  <c:v>448.30576000000002</c:v>
                </c:pt>
                <c:pt idx="5423">
                  <c:v>448.18484000000001</c:v>
                </c:pt>
                <c:pt idx="5424">
                  <c:v>447.95907999999997</c:v>
                </c:pt>
                <c:pt idx="5425">
                  <c:v>448.18011000000001</c:v>
                </c:pt>
                <c:pt idx="5426">
                  <c:v>448.14605999999998</c:v>
                </c:pt>
                <c:pt idx="5427">
                  <c:v>448.09978999999998</c:v>
                </c:pt>
                <c:pt idx="5428">
                  <c:v>448.04779000000002</c:v>
                </c:pt>
                <c:pt idx="5429">
                  <c:v>448.33922999999999</c:v>
                </c:pt>
                <c:pt idx="5430">
                  <c:v>448.32468</c:v>
                </c:pt>
                <c:pt idx="5431">
                  <c:v>448.05817000000002</c:v>
                </c:pt>
                <c:pt idx="5432">
                  <c:v>448.20263999999997</c:v>
                </c:pt>
                <c:pt idx="5433">
                  <c:v>448.18927000000002</c:v>
                </c:pt>
                <c:pt idx="5434">
                  <c:v>448.14197000000001</c:v>
                </c:pt>
                <c:pt idx="5435">
                  <c:v>448.13173999999998</c:v>
                </c:pt>
                <c:pt idx="5436">
                  <c:v>448.39803999999998</c:v>
                </c:pt>
                <c:pt idx="5437">
                  <c:v>448.41379000000001</c:v>
                </c:pt>
                <c:pt idx="5438">
                  <c:v>448.14882999999998</c:v>
                </c:pt>
                <c:pt idx="5439">
                  <c:v>448.19137999999998</c:v>
                </c:pt>
                <c:pt idx="5440">
                  <c:v>448.35048999999998</c:v>
                </c:pt>
                <c:pt idx="5441">
                  <c:v>448.23029000000002</c:v>
                </c:pt>
                <c:pt idx="5442">
                  <c:v>448.24567000000002</c:v>
                </c:pt>
                <c:pt idx="5443">
                  <c:v>448.45535000000001</c:v>
                </c:pt>
                <c:pt idx="5444">
                  <c:v>448.49682999999999</c:v>
                </c:pt>
                <c:pt idx="5445">
                  <c:v>448.30237</c:v>
                </c:pt>
                <c:pt idx="5446">
                  <c:v>448.27219000000002</c:v>
                </c:pt>
                <c:pt idx="5447">
                  <c:v>448.48635999999999</c:v>
                </c:pt>
                <c:pt idx="5448">
                  <c:v>448.30907999999999</c:v>
                </c:pt>
                <c:pt idx="5449">
                  <c:v>448.34509000000003</c:v>
                </c:pt>
                <c:pt idx="5450">
                  <c:v>448.47018000000003</c:v>
                </c:pt>
                <c:pt idx="5451">
                  <c:v>448.63067999999998</c:v>
                </c:pt>
                <c:pt idx="5452">
                  <c:v>448.41449</c:v>
                </c:pt>
                <c:pt idx="5453">
                  <c:v>448.31630999999999</c:v>
                </c:pt>
                <c:pt idx="5454">
                  <c:v>448.60989000000001</c:v>
                </c:pt>
                <c:pt idx="5455">
                  <c:v>448.37024000000002</c:v>
                </c:pt>
                <c:pt idx="5456">
                  <c:v>448.42095999999998</c:v>
                </c:pt>
                <c:pt idx="5457">
                  <c:v>448.47949</c:v>
                </c:pt>
                <c:pt idx="5458">
                  <c:v>448.71301</c:v>
                </c:pt>
                <c:pt idx="5459">
                  <c:v>448.54656999999997</c:v>
                </c:pt>
                <c:pt idx="5460">
                  <c:v>448.34933000000001</c:v>
                </c:pt>
                <c:pt idx="5461">
                  <c:v>448.65206999999998</c:v>
                </c:pt>
                <c:pt idx="5462">
                  <c:v>448.46350000000001</c:v>
                </c:pt>
                <c:pt idx="5463">
                  <c:v>448.51107999999999</c:v>
                </c:pt>
                <c:pt idx="5464">
                  <c:v>448.57440000000003</c:v>
                </c:pt>
                <c:pt idx="5465">
                  <c:v>448.78912000000003</c:v>
                </c:pt>
                <c:pt idx="5466">
                  <c:v>448.67849999999999</c:v>
                </c:pt>
                <c:pt idx="5467">
                  <c:v>448.44063999999997</c:v>
                </c:pt>
                <c:pt idx="5468">
                  <c:v>448.76190000000003</c:v>
                </c:pt>
                <c:pt idx="5469">
                  <c:v>448.60205000000002</c:v>
                </c:pt>
                <c:pt idx="5470">
                  <c:v>448.57938000000001</c:v>
                </c:pt>
                <c:pt idx="5471">
                  <c:v>448.58591000000001</c:v>
                </c:pt>
                <c:pt idx="5472">
                  <c:v>448.90789999999998</c:v>
                </c:pt>
                <c:pt idx="5473">
                  <c:v>448.82531999999998</c:v>
                </c:pt>
                <c:pt idx="5474">
                  <c:v>448.56540000000001</c:v>
                </c:pt>
                <c:pt idx="5475">
                  <c:v>448.80968999999999</c:v>
                </c:pt>
                <c:pt idx="5476">
                  <c:v>448.68167</c:v>
                </c:pt>
                <c:pt idx="5477">
                  <c:v>448.62607000000003</c:v>
                </c:pt>
                <c:pt idx="5478">
                  <c:v>448.66332999999997</c:v>
                </c:pt>
                <c:pt idx="5479">
                  <c:v>448.99657999999999</c:v>
                </c:pt>
                <c:pt idx="5480">
                  <c:v>448.92266999999998</c:v>
                </c:pt>
                <c:pt idx="5481">
                  <c:v>448.64688000000001</c:v>
                </c:pt>
                <c:pt idx="5482">
                  <c:v>448.78696000000002</c:v>
                </c:pt>
                <c:pt idx="5483">
                  <c:v>448.81668000000002</c:v>
                </c:pt>
                <c:pt idx="5484">
                  <c:v>448.70517000000001</c:v>
                </c:pt>
                <c:pt idx="5485">
                  <c:v>448.73034999999999</c:v>
                </c:pt>
                <c:pt idx="5486">
                  <c:v>449.02094</c:v>
                </c:pt>
                <c:pt idx="5487">
                  <c:v>448.99892999999997</c:v>
                </c:pt>
                <c:pt idx="5488">
                  <c:v>448.75689999999997</c:v>
                </c:pt>
                <c:pt idx="5489">
                  <c:v>448.82522999999998</c:v>
                </c:pt>
                <c:pt idx="5490">
                  <c:v>448.94112999999999</c:v>
                </c:pt>
                <c:pt idx="5491">
                  <c:v>448.78876000000002</c:v>
                </c:pt>
                <c:pt idx="5492">
                  <c:v>448.79836999999998</c:v>
                </c:pt>
                <c:pt idx="5493">
                  <c:v>449.01154000000002</c:v>
                </c:pt>
                <c:pt idx="5494">
                  <c:v>449.13263000000001</c:v>
                </c:pt>
                <c:pt idx="5495">
                  <c:v>448.91793999999999</c:v>
                </c:pt>
                <c:pt idx="5496">
                  <c:v>448.86203</c:v>
                </c:pt>
                <c:pt idx="5497">
                  <c:v>449.09859999999998</c:v>
                </c:pt>
                <c:pt idx="5498">
                  <c:v>448.89431999999999</c:v>
                </c:pt>
                <c:pt idx="5499">
                  <c:v>448.92038000000002</c:v>
                </c:pt>
                <c:pt idx="5500">
                  <c:v>449.06151999999997</c:v>
                </c:pt>
                <c:pt idx="5501">
                  <c:v>449.28332999999998</c:v>
                </c:pt>
                <c:pt idx="5502">
                  <c:v>449.03241000000003</c:v>
                </c:pt>
                <c:pt idx="5503">
                  <c:v>448.88745</c:v>
                </c:pt>
                <c:pt idx="5504">
                  <c:v>449.18081999999998</c:v>
                </c:pt>
                <c:pt idx="5505">
                  <c:v>449.00049000000001</c:v>
                </c:pt>
                <c:pt idx="5506">
                  <c:v>449.03066999999999</c:v>
                </c:pt>
                <c:pt idx="5507">
                  <c:v>449.08553999999998</c:v>
                </c:pt>
                <c:pt idx="5508">
                  <c:v>449.28232000000003</c:v>
                </c:pt>
                <c:pt idx="5509">
                  <c:v>449.13348000000002</c:v>
                </c:pt>
                <c:pt idx="5510">
                  <c:v>448.94373000000002</c:v>
                </c:pt>
                <c:pt idx="5511">
                  <c:v>449.28802000000002</c:v>
                </c:pt>
                <c:pt idx="5512">
                  <c:v>449.08605999999997</c:v>
                </c:pt>
                <c:pt idx="5513">
                  <c:v>449.08316000000002</c:v>
                </c:pt>
                <c:pt idx="5514">
                  <c:v>449.07272</c:v>
                </c:pt>
                <c:pt idx="5515">
                  <c:v>449.38470000000001</c:v>
                </c:pt>
                <c:pt idx="5516">
                  <c:v>449.27325000000002</c:v>
                </c:pt>
                <c:pt idx="5517">
                  <c:v>449.03796</c:v>
                </c:pt>
                <c:pt idx="5518">
                  <c:v>449.31592000000001</c:v>
                </c:pt>
                <c:pt idx="5519">
                  <c:v>449.17171999999999</c:v>
                </c:pt>
                <c:pt idx="5520">
                  <c:v>449.1893</c:v>
                </c:pt>
                <c:pt idx="5521">
                  <c:v>449.15701000000001</c:v>
                </c:pt>
                <c:pt idx="5522">
                  <c:v>449.48070999999999</c:v>
                </c:pt>
                <c:pt idx="5523">
                  <c:v>449.42336999999998</c:v>
                </c:pt>
                <c:pt idx="5524">
                  <c:v>449.15285999999998</c:v>
                </c:pt>
                <c:pt idx="5525">
                  <c:v>449.32977</c:v>
                </c:pt>
                <c:pt idx="5526">
                  <c:v>449.34609999999998</c:v>
                </c:pt>
                <c:pt idx="5527">
                  <c:v>449.27990999999997</c:v>
                </c:pt>
                <c:pt idx="5528">
                  <c:v>449.22140999999999</c:v>
                </c:pt>
                <c:pt idx="5529">
                  <c:v>449.55450000000002</c:v>
                </c:pt>
                <c:pt idx="5530">
                  <c:v>449.48559999999998</c:v>
                </c:pt>
                <c:pt idx="5531">
                  <c:v>449.23800999999997</c:v>
                </c:pt>
                <c:pt idx="5532">
                  <c:v>449.35210999999998</c:v>
                </c:pt>
                <c:pt idx="5533">
                  <c:v>449.42998999999998</c:v>
                </c:pt>
                <c:pt idx="5534">
                  <c:v>449.36417</c:v>
                </c:pt>
                <c:pt idx="5535">
                  <c:v>449.26447000000002</c:v>
                </c:pt>
                <c:pt idx="5536">
                  <c:v>449.53188999999998</c:v>
                </c:pt>
                <c:pt idx="5537">
                  <c:v>449.58087</c:v>
                </c:pt>
                <c:pt idx="5538">
                  <c:v>449.35885999999999</c:v>
                </c:pt>
                <c:pt idx="5539">
                  <c:v>449.37247000000002</c:v>
                </c:pt>
                <c:pt idx="5540">
                  <c:v>449.51895000000002</c:v>
                </c:pt>
                <c:pt idx="5541">
                  <c:v>449.38351</c:v>
                </c:pt>
                <c:pt idx="5542">
                  <c:v>449.38763</c:v>
                </c:pt>
                <c:pt idx="5543">
                  <c:v>449.62130999999999</c:v>
                </c:pt>
                <c:pt idx="5544">
                  <c:v>449.67953</c:v>
                </c:pt>
                <c:pt idx="5545">
                  <c:v>449.46735000000001</c:v>
                </c:pt>
                <c:pt idx="5546">
                  <c:v>449.40868999999998</c:v>
                </c:pt>
                <c:pt idx="5547">
                  <c:v>449.65478999999999</c:v>
                </c:pt>
                <c:pt idx="5548">
                  <c:v>449.48691000000002</c:v>
                </c:pt>
                <c:pt idx="5549">
                  <c:v>449.54102</c:v>
                </c:pt>
                <c:pt idx="5550">
                  <c:v>449.66473000000002</c:v>
                </c:pt>
                <c:pt idx="5551">
                  <c:v>449.76693999999998</c:v>
                </c:pt>
                <c:pt idx="5552">
                  <c:v>449.58920000000001</c:v>
                </c:pt>
                <c:pt idx="5553">
                  <c:v>449.50310999999999</c:v>
                </c:pt>
                <c:pt idx="5554">
                  <c:v>449.79034000000001</c:v>
                </c:pt>
                <c:pt idx="5555">
                  <c:v>449.57510000000002</c:v>
                </c:pt>
                <c:pt idx="5556">
                  <c:v>449.58652000000001</c:v>
                </c:pt>
                <c:pt idx="5557">
                  <c:v>449.68398999999999</c:v>
                </c:pt>
                <c:pt idx="5558">
                  <c:v>449.88058000000001</c:v>
                </c:pt>
                <c:pt idx="5559">
                  <c:v>449.71474999999998</c:v>
                </c:pt>
                <c:pt idx="5560">
                  <c:v>449.5498</c:v>
                </c:pt>
                <c:pt idx="5561">
                  <c:v>449.8501</c:v>
                </c:pt>
                <c:pt idx="5562">
                  <c:v>449.65249999999997</c:v>
                </c:pt>
                <c:pt idx="5563">
                  <c:v>449.68230999999997</c:v>
                </c:pt>
                <c:pt idx="5564">
                  <c:v>449.63992000000002</c:v>
                </c:pt>
                <c:pt idx="5565">
                  <c:v>449.93387000000001</c:v>
                </c:pt>
                <c:pt idx="5566">
                  <c:v>449.81484999999998</c:v>
                </c:pt>
                <c:pt idx="5567">
                  <c:v>449.58407999999997</c:v>
                </c:pt>
                <c:pt idx="5568">
                  <c:v>449.87421000000001</c:v>
                </c:pt>
                <c:pt idx="5569">
                  <c:v>449.71634</c:v>
                </c:pt>
                <c:pt idx="5570">
                  <c:v>449.75632000000002</c:v>
                </c:pt>
                <c:pt idx="5571">
                  <c:v>449.73196000000002</c:v>
                </c:pt>
                <c:pt idx="5572">
                  <c:v>450.02825999999999</c:v>
                </c:pt>
                <c:pt idx="5573">
                  <c:v>449.92563000000001</c:v>
                </c:pt>
                <c:pt idx="5574">
                  <c:v>449.70078000000001</c:v>
                </c:pt>
                <c:pt idx="5575">
                  <c:v>449.90499999999997</c:v>
                </c:pt>
                <c:pt idx="5576">
                  <c:v>449.89172000000002</c:v>
                </c:pt>
                <c:pt idx="5577">
                  <c:v>449.85324000000003</c:v>
                </c:pt>
                <c:pt idx="5578">
                  <c:v>449.79678000000001</c:v>
                </c:pt>
                <c:pt idx="5579">
                  <c:v>450.09735000000001</c:v>
                </c:pt>
                <c:pt idx="5580">
                  <c:v>450.07938000000001</c:v>
                </c:pt>
                <c:pt idx="5581">
                  <c:v>449.82360999999997</c:v>
                </c:pt>
                <c:pt idx="5582">
                  <c:v>449.96805000000001</c:v>
                </c:pt>
                <c:pt idx="5583">
                  <c:v>449.96584999999999</c:v>
                </c:pt>
                <c:pt idx="5584">
                  <c:v>449.92032</c:v>
                </c:pt>
                <c:pt idx="5585">
                  <c:v>449.89037999999999</c:v>
                </c:pt>
                <c:pt idx="5586">
                  <c:v>450.16730000000001</c:v>
                </c:pt>
                <c:pt idx="5587">
                  <c:v>450.18234000000001</c:v>
                </c:pt>
                <c:pt idx="5588">
                  <c:v>449.90249999999997</c:v>
                </c:pt>
                <c:pt idx="5589">
                  <c:v>449.94979999999998</c:v>
                </c:pt>
                <c:pt idx="5590">
                  <c:v>450.08355999999998</c:v>
                </c:pt>
                <c:pt idx="5591">
                  <c:v>449.96102999999999</c:v>
                </c:pt>
                <c:pt idx="5592">
                  <c:v>449.97140999999999</c:v>
                </c:pt>
                <c:pt idx="5593">
                  <c:v>450.17365000000001</c:v>
                </c:pt>
                <c:pt idx="5594">
                  <c:v>450.20789000000002</c:v>
                </c:pt>
                <c:pt idx="5595">
                  <c:v>450.01288</c:v>
                </c:pt>
                <c:pt idx="5596">
                  <c:v>449.98410000000001</c:v>
                </c:pt>
                <c:pt idx="5597">
                  <c:v>450.18957999999998</c:v>
                </c:pt>
                <c:pt idx="5598">
                  <c:v>450.02553999999998</c:v>
                </c:pt>
                <c:pt idx="5599">
                  <c:v>450.04473999999999</c:v>
                </c:pt>
                <c:pt idx="5600">
                  <c:v>450.18265000000002</c:v>
                </c:pt>
                <c:pt idx="5601">
                  <c:v>450.36275999999998</c:v>
                </c:pt>
                <c:pt idx="5602">
                  <c:v>450.14037999999999</c:v>
                </c:pt>
                <c:pt idx="5603">
                  <c:v>450.03415000000001</c:v>
                </c:pt>
                <c:pt idx="5604">
                  <c:v>450.32458000000003</c:v>
                </c:pt>
                <c:pt idx="5605">
                  <c:v>450.08954</c:v>
                </c:pt>
                <c:pt idx="5606">
                  <c:v>450.14699999999999</c:v>
                </c:pt>
                <c:pt idx="5607">
                  <c:v>450.20654000000002</c:v>
                </c:pt>
                <c:pt idx="5608">
                  <c:v>450.44592</c:v>
                </c:pt>
                <c:pt idx="5609">
                  <c:v>450.27444000000003</c:v>
                </c:pt>
                <c:pt idx="5610">
                  <c:v>450.08434999999997</c:v>
                </c:pt>
                <c:pt idx="5611">
                  <c:v>450.37668000000002</c:v>
                </c:pt>
                <c:pt idx="5612">
                  <c:v>450.18581999999998</c:v>
                </c:pt>
                <c:pt idx="5613">
                  <c:v>450.23941000000002</c:v>
                </c:pt>
                <c:pt idx="5614">
                  <c:v>450.30322000000001</c:v>
                </c:pt>
                <c:pt idx="5615">
                  <c:v>450.51526000000001</c:v>
                </c:pt>
                <c:pt idx="5616">
                  <c:v>450.39575000000002</c:v>
                </c:pt>
                <c:pt idx="5617">
                  <c:v>450.15393</c:v>
                </c:pt>
                <c:pt idx="5618">
                  <c:v>450.47359999999998</c:v>
                </c:pt>
                <c:pt idx="5619">
                  <c:v>450.29959000000002</c:v>
                </c:pt>
                <c:pt idx="5620">
                  <c:v>450.26546999999999</c:v>
                </c:pt>
                <c:pt idx="5621">
                  <c:v>450.25421</c:v>
                </c:pt>
                <c:pt idx="5622">
                  <c:v>450.58837999999997</c:v>
                </c:pt>
                <c:pt idx="5623">
                  <c:v>450.51584000000003</c:v>
                </c:pt>
                <c:pt idx="5624">
                  <c:v>450.25116000000003</c:v>
                </c:pt>
                <c:pt idx="5625">
                  <c:v>450.49686000000003</c:v>
                </c:pt>
                <c:pt idx="5626">
                  <c:v>450.37558000000001</c:v>
                </c:pt>
                <c:pt idx="5627">
                  <c:v>450.31252999999998</c:v>
                </c:pt>
                <c:pt idx="5628">
                  <c:v>450.35201999999998</c:v>
                </c:pt>
                <c:pt idx="5629">
                  <c:v>450.69522000000001</c:v>
                </c:pt>
                <c:pt idx="5630">
                  <c:v>450.61162999999999</c:v>
                </c:pt>
                <c:pt idx="5631">
                  <c:v>450.35187000000002</c:v>
                </c:pt>
                <c:pt idx="5632">
                  <c:v>450.49533000000002</c:v>
                </c:pt>
                <c:pt idx="5633">
                  <c:v>450.52947999999998</c:v>
                </c:pt>
                <c:pt idx="5634">
                  <c:v>450.40454</c:v>
                </c:pt>
                <c:pt idx="5635">
                  <c:v>450.43203999999997</c:v>
                </c:pt>
                <c:pt idx="5636">
                  <c:v>450.72064</c:v>
                </c:pt>
                <c:pt idx="5637">
                  <c:v>450.70438000000001</c:v>
                </c:pt>
                <c:pt idx="5638">
                  <c:v>450.47332999999998</c:v>
                </c:pt>
                <c:pt idx="5639">
                  <c:v>450.54149999999998</c:v>
                </c:pt>
                <c:pt idx="5640">
                  <c:v>450.64202999999998</c:v>
                </c:pt>
                <c:pt idx="5641">
                  <c:v>450.48932000000002</c:v>
                </c:pt>
                <c:pt idx="5642">
                  <c:v>450.49538999999999</c:v>
                </c:pt>
                <c:pt idx="5643">
                  <c:v>450.69439999999997</c:v>
                </c:pt>
                <c:pt idx="5644">
                  <c:v>450.80484000000001</c:v>
                </c:pt>
                <c:pt idx="5645">
                  <c:v>450.57819000000001</c:v>
                </c:pt>
                <c:pt idx="5646">
                  <c:v>450.52658000000002</c:v>
                </c:pt>
                <c:pt idx="5647">
                  <c:v>450.74515000000002</c:v>
                </c:pt>
                <c:pt idx="5648">
                  <c:v>450.5498</c:v>
                </c:pt>
                <c:pt idx="5649">
                  <c:v>450.57611000000003</c:v>
                </c:pt>
                <c:pt idx="5650">
                  <c:v>450.69513000000001</c:v>
                </c:pt>
                <c:pt idx="5651">
                  <c:v>450.94931000000003</c:v>
                </c:pt>
                <c:pt idx="5652">
                  <c:v>450.70325000000003</c:v>
                </c:pt>
                <c:pt idx="5653">
                  <c:v>450.54834</c:v>
                </c:pt>
                <c:pt idx="5654">
                  <c:v>450.84201000000002</c:v>
                </c:pt>
                <c:pt idx="5655">
                  <c:v>450.67318999999998</c:v>
                </c:pt>
                <c:pt idx="5656">
                  <c:v>450.70522999999997</c:v>
                </c:pt>
                <c:pt idx="5657">
                  <c:v>450.76470999999998</c:v>
                </c:pt>
                <c:pt idx="5658">
                  <c:v>450.96854000000002</c:v>
                </c:pt>
                <c:pt idx="5659">
                  <c:v>450.81729000000001</c:v>
                </c:pt>
                <c:pt idx="5660">
                  <c:v>450.62006000000002</c:v>
                </c:pt>
                <c:pt idx="5661">
                  <c:v>450.96426000000002</c:v>
                </c:pt>
                <c:pt idx="5662">
                  <c:v>450.76607999999999</c:v>
                </c:pt>
                <c:pt idx="5663">
                  <c:v>450.75571000000002</c:v>
                </c:pt>
                <c:pt idx="5664">
                  <c:v>450.74817000000002</c:v>
                </c:pt>
                <c:pt idx="5665">
                  <c:v>451.07094999999998</c:v>
                </c:pt>
                <c:pt idx="5666">
                  <c:v>450.95828</c:v>
                </c:pt>
                <c:pt idx="5667">
                  <c:v>450.70934999999997</c:v>
                </c:pt>
                <c:pt idx="5668">
                  <c:v>450.99948000000001</c:v>
                </c:pt>
                <c:pt idx="5669">
                  <c:v>450.83942000000002</c:v>
                </c:pt>
                <c:pt idx="5670">
                  <c:v>450.84701999999999</c:v>
                </c:pt>
                <c:pt idx="5671">
                  <c:v>450.81659000000002</c:v>
                </c:pt>
                <c:pt idx="5672">
                  <c:v>451.14321999999999</c:v>
                </c:pt>
                <c:pt idx="5673">
                  <c:v>451.06716999999998</c:v>
                </c:pt>
                <c:pt idx="5674">
                  <c:v>450.79050000000001</c:v>
                </c:pt>
                <c:pt idx="5675">
                  <c:v>450.97426999999999</c:v>
                </c:pt>
                <c:pt idx="5676">
                  <c:v>450.97516000000002</c:v>
                </c:pt>
                <c:pt idx="5677">
                  <c:v>450.91635000000002</c:v>
                </c:pt>
                <c:pt idx="5678">
                  <c:v>450.85451999999998</c:v>
                </c:pt>
                <c:pt idx="5679">
                  <c:v>451.19357000000002</c:v>
                </c:pt>
                <c:pt idx="5680">
                  <c:v>451.13614000000001</c:v>
                </c:pt>
                <c:pt idx="5681">
                  <c:v>450.89416999999997</c:v>
                </c:pt>
                <c:pt idx="5682">
                  <c:v>450.99426</c:v>
                </c:pt>
                <c:pt idx="5683">
                  <c:v>451.10120000000001</c:v>
                </c:pt>
                <c:pt idx="5684">
                  <c:v>451.02591000000001</c:v>
                </c:pt>
                <c:pt idx="5685">
                  <c:v>450.92957000000001</c:v>
                </c:pt>
                <c:pt idx="5686">
                  <c:v>451.20764000000003</c:v>
                </c:pt>
                <c:pt idx="5687">
                  <c:v>451.27807999999999</c:v>
                </c:pt>
                <c:pt idx="5688">
                  <c:v>451.03528</c:v>
                </c:pt>
                <c:pt idx="5689">
                  <c:v>451.05590999999998</c:v>
                </c:pt>
                <c:pt idx="5690">
                  <c:v>451.19711000000001</c:v>
                </c:pt>
                <c:pt idx="5691">
                  <c:v>451.05829</c:v>
                </c:pt>
                <c:pt idx="5692">
                  <c:v>451.06720000000001</c:v>
                </c:pt>
                <c:pt idx="5693">
                  <c:v>451.29099000000002</c:v>
                </c:pt>
                <c:pt idx="5694">
                  <c:v>451.34433000000001</c:v>
                </c:pt>
                <c:pt idx="5695">
                  <c:v>451.11138999999997</c:v>
                </c:pt>
                <c:pt idx="5696">
                  <c:v>451.04324000000003</c:v>
                </c:pt>
                <c:pt idx="5697">
                  <c:v>451.29235999999997</c:v>
                </c:pt>
                <c:pt idx="5698">
                  <c:v>451.12689</c:v>
                </c:pt>
                <c:pt idx="5699">
                  <c:v>451.15908999999999</c:v>
                </c:pt>
                <c:pt idx="5700">
                  <c:v>451.29349000000002</c:v>
                </c:pt>
                <c:pt idx="5701">
                  <c:v>451.39037999999999</c:v>
                </c:pt>
                <c:pt idx="5702">
                  <c:v>451.21014000000002</c:v>
                </c:pt>
                <c:pt idx="5703">
                  <c:v>451.12045000000001</c:v>
                </c:pt>
                <c:pt idx="5704">
                  <c:v>451.41890999999998</c:v>
                </c:pt>
                <c:pt idx="5705">
                  <c:v>451.19635</c:v>
                </c:pt>
                <c:pt idx="5706">
                  <c:v>451.21789999999999</c:v>
                </c:pt>
                <c:pt idx="5707">
                  <c:v>451.31569999999999</c:v>
                </c:pt>
                <c:pt idx="5708">
                  <c:v>451.52274</c:v>
                </c:pt>
                <c:pt idx="5709">
                  <c:v>451.36676</c:v>
                </c:pt>
                <c:pt idx="5710">
                  <c:v>451.19481999999999</c:v>
                </c:pt>
                <c:pt idx="5711">
                  <c:v>451.50159000000002</c:v>
                </c:pt>
                <c:pt idx="5712">
                  <c:v>451.31247000000002</c:v>
                </c:pt>
                <c:pt idx="5713">
                  <c:v>451.34586000000002</c:v>
                </c:pt>
                <c:pt idx="5714">
                  <c:v>451.30498999999998</c:v>
                </c:pt>
                <c:pt idx="5715">
                  <c:v>451.59998000000002</c:v>
                </c:pt>
                <c:pt idx="5716">
                  <c:v>451.48284999999998</c:v>
                </c:pt>
                <c:pt idx="5717">
                  <c:v>451.23266999999998</c:v>
                </c:pt>
                <c:pt idx="5718">
                  <c:v>451.52920999999998</c:v>
                </c:pt>
                <c:pt idx="5719">
                  <c:v>451.36865</c:v>
                </c:pt>
                <c:pt idx="5720">
                  <c:v>451.40750000000003</c:v>
                </c:pt>
                <c:pt idx="5721">
                  <c:v>451.37173000000001</c:v>
                </c:pt>
                <c:pt idx="5722">
                  <c:v>451.66138000000001</c:v>
                </c:pt>
                <c:pt idx="5723">
                  <c:v>451.54232999999999</c:v>
                </c:pt>
                <c:pt idx="5724">
                  <c:v>451.31927000000002</c:v>
                </c:pt>
                <c:pt idx="5725">
                  <c:v>451.54102</c:v>
                </c:pt>
                <c:pt idx="5726">
                  <c:v>451.49907999999999</c:v>
                </c:pt>
                <c:pt idx="5727">
                  <c:v>451.45688000000001</c:v>
                </c:pt>
                <c:pt idx="5728">
                  <c:v>451.38556</c:v>
                </c:pt>
                <c:pt idx="5729">
                  <c:v>451.70015999999998</c:v>
                </c:pt>
                <c:pt idx="5730">
                  <c:v>451.69130999999999</c:v>
                </c:pt>
                <c:pt idx="5731">
                  <c:v>451.41973999999999</c:v>
                </c:pt>
                <c:pt idx="5732">
                  <c:v>451.57265999999998</c:v>
                </c:pt>
                <c:pt idx="5733">
                  <c:v>451.56479000000002</c:v>
                </c:pt>
                <c:pt idx="5734">
                  <c:v>451.52193999999997</c:v>
                </c:pt>
                <c:pt idx="5735">
                  <c:v>451.49761999999998</c:v>
                </c:pt>
                <c:pt idx="5736">
                  <c:v>451.78116</c:v>
                </c:pt>
                <c:pt idx="5737">
                  <c:v>451.81466999999998</c:v>
                </c:pt>
                <c:pt idx="5738">
                  <c:v>451.52749999999997</c:v>
                </c:pt>
                <c:pt idx="5739">
                  <c:v>451.57010000000002</c:v>
                </c:pt>
                <c:pt idx="5740">
                  <c:v>451.71140000000003</c:v>
                </c:pt>
                <c:pt idx="5741">
                  <c:v>451.59402</c:v>
                </c:pt>
                <c:pt idx="5742">
                  <c:v>451.61264</c:v>
                </c:pt>
                <c:pt idx="5743">
                  <c:v>451.81204000000002</c:v>
                </c:pt>
                <c:pt idx="5744">
                  <c:v>451.84271000000001</c:v>
                </c:pt>
                <c:pt idx="5745">
                  <c:v>451.64281999999997</c:v>
                </c:pt>
                <c:pt idx="5746">
                  <c:v>451.63101</c:v>
                </c:pt>
                <c:pt idx="5747">
                  <c:v>451.83670000000001</c:v>
                </c:pt>
                <c:pt idx="5748">
                  <c:v>451.6669</c:v>
                </c:pt>
                <c:pt idx="5749">
                  <c:v>451.67725000000002</c:v>
                </c:pt>
                <c:pt idx="5750">
                  <c:v>451.81218999999999</c:v>
                </c:pt>
                <c:pt idx="5751">
                  <c:v>451.96456999999998</c:v>
                </c:pt>
                <c:pt idx="5752">
                  <c:v>451.73862000000003</c:v>
                </c:pt>
                <c:pt idx="5753">
                  <c:v>451.64157</c:v>
                </c:pt>
                <c:pt idx="5754">
                  <c:v>451.91815000000003</c:v>
                </c:pt>
                <c:pt idx="5755">
                  <c:v>451.68371999999999</c:v>
                </c:pt>
                <c:pt idx="5756">
                  <c:v>451.73993000000002</c:v>
                </c:pt>
                <c:pt idx="5757">
                  <c:v>451.79556000000002</c:v>
                </c:pt>
                <c:pt idx="5758">
                  <c:v>452.02794999999998</c:v>
                </c:pt>
                <c:pt idx="5759">
                  <c:v>451.87076000000002</c:v>
                </c:pt>
                <c:pt idx="5760">
                  <c:v>451.67910999999998</c:v>
                </c:pt>
                <c:pt idx="5761">
                  <c:v>451.97278</c:v>
                </c:pt>
                <c:pt idx="5762">
                  <c:v>451.78890999999999</c:v>
                </c:pt>
                <c:pt idx="5763">
                  <c:v>451.83188000000001</c:v>
                </c:pt>
                <c:pt idx="5764">
                  <c:v>451.89172000000002</c:v>
                </c:pt>
                <c:pt idx="5765">
                  <c:v>452.10458</c:v>
                </c:pt>
                <c:pt idx="5766">
                  <c:v>451.98898000000003</c:v>
                </c:pt>
                <c:pt idx="5767">
                  <c:v>451.75745000000001</c:v>
                </c:pt>
                <c:pt idx="5768">
                  <c:v>452.08587999999997</c:v>
                </c:pt>
                <c:pt idx="5769">
                  <c:v>451.91199</c:v>
                </c:pt>
                <c:pt idx="5770">
                  <c:v>451.88574</c:v>
                </c:pt>
                <c:pt idx="5771">
                  <c:v>451.86786000000001</c:v>
                </c:pt>
                <c:pt idx="5772">
                  <c:v>452.19736</c:v>
                </c:pt>
                <c:pt idx="5773">
                  <c:v>452.12772000000001</c:v>
                </c:pt>
                <c:pt idx="5774">
                  <c:v>451.86478</c:v>
                </c:pt>
                <c:pt idx="5775">
                  <c:v>452.09395999999998</c:v>
                </c:pt>
                <c:pt idx="5776">
                  <c:v>451.97372000000001</c:v>
                </c:pt>
                <c:pt idx="5777">
                  <c:v>451.90161000000001</c:v>
                </c:pt>
                <c:pt idx="5778">
                  <c:v>451.94794000000002</c:v>
                </c:pt>
                <c:pt idx="5779">
                  <c:v>452.27440999999999</c:v>
                </c:pt>
                <c:pt idx="5780">
                  <c:v>452.18770999999998</c:v>
                </c:pt>
                <c:pt idx="5781">
                  <c:v>451.92743000000002</c:v>
                </c:pt>
                <c:pt idx="5782">
                  <c:v>452.06812000000002</c:v>
                </c:pt>
                <c:pt idx="5783">
                  <c:v>452.09820999999999</c:v>
                </c:pt>
                <c:pt idx="5784">
                  <c:v>451.98611</c:v>
                </c:pt>
                <c:pt idx="5785">
                  <c:v>452.01758000000001</c:v>
                </c:pt>
                <c:pt idx="5786">
                  <c:v>452.30007999999998</c:v>
                </c:pt>
                <c:pt idx="5787">
                  <c:v>452.28512999999998</c:v>
                </c:pt>
                <c:pt idx="5788">
                  <c:v>452.04543999999999</c:v>
                </c:pt>
                <c:pt idx="5789">
                  <c:v>452.11336999999997</c:v>
                </c:pt>
                <c:pt idx="5790">
                  <c:v>452.21863000000002</c:v>
                </c:pt>
                <c:pt idx="5791">
                  <c:v>452.06921</c:v>
                </c:pt>
                <c:pt idx="5792">
                  <c:v>452.07443000000001</c:v>
                </c:pt>
                <c:pt idx="5793">
                  <c:v>452.27566999999999</c:v>
                </c:pt>
                <c:pt idx="5794">
                  <c:v>452.37589000000003</c:v>
                </c:pt>
                <c:pt idx="5795">
                  <c:v>452.16073999999998</c:v>
                </c:pt>
                <c:pt idx="5796">
                  <c:v>452.10297000000003</c:v>
                </c:pt>
                <c:pt idx="5797">
                  <c:v>452.33670000000001</c:v>
                </c:pt>
                <c:pt idx="5798">
                  <c:v>452.13055000000003</c:v>
                </c:pt>
                <c:pt idx="5799">
                  <c:v>452.15780999999998</c:v>
                </c:pt>
                <c:pt idx="5800">
                  <c:v>452.28876000000002</c:v>
                </c:pt>
                <c:pt idx="5801">
                  <c:v>452.51391999999998</c:v>
                </c:pt>
                <c:pt idx="5802">
                  <c:v>452.27611999999999</c:v>
                </c:pt>
                <c:pt idx="5803">
                  <c:v>452.13245000000001</c:v>
                </c:pt>
                <c:pt idx="5804">
                  <c:v>452.41248000000002</c:v>
                </c:pt>
                <c:pt idx="5805">
                  <c:v>452.22070000000002</c:v>
                </c:pt>
                <c:pt idx="5806">
                  <c:v>452.26067999999998</c:v>
                </c:pt>
                <c:pt idx="5807">
                  <c:v>452.30324999999999</c:v>
                </c:pt>
                <c:pt idx="5808">
                  <c:v>452.51513999999997</c:v>
                </c:pt>
                <c:pt idx="5809">
                  <c:v>452.36376999999999</c:v>
                </c:pt>
                <c:pt idx="5810">
                  <c:v>452.17577999999997</c:v>
                </c:pt>
                <c:pt idx="5811">
                  <c:v>452.50734999999997</c:v>
                </c:pt>
                <c:pt idx="5812">
                  <c:v>452.31866000000002</c:v>
                </c:pt>
                <c:pt idx="5813">
                  <c:v>452.30831999999998</c:v>
                </c:pt>
                <c:pt idx="5814">
                  <c:v>452.30676</c:v>
                </c:pt>
                <c:pt idx="5815">
                  <c:v>452.61142000000001</c:v>
                </c:pt>
                <c:pt idx="5816">
                  <c:v>452.50473</c:v>
                </c:pt>
                <c:pt idx="5817">
                  <c:v>452.267</c:v>
                </c:pt>
                <c:pt idx="5818">
                  <c:v>452.54077000000001</c:v>
                </c:pt>
                <c:pt idx="5819">
                  <c:v>452.39922999999999</c:v>
                </c:pt>
                <c:pt idx="5820">
                  <c:v>452.40062999999998</c:v>
                </c:pt>
                <c:pt idx="5821">
                  <c:v>452.37198000000001</c:v>
                </c:pt>
                <c:pt idx="5822">
                  <c:v>452.68770999999998</c:v>
                </c:pt>
                <c:pt idx="5823">
                  <c:v>452.62182999999999</c:v>
                </c:pt>
                <c:pt idx="5824">
                  <c:v>452.35039999999998</c:v>
                </c:pt>
                <c:pt idx="5825">
                  <c:v>452.52303999999998</c:v>
                </c:pt>
                <c:pt idx="5826">
                  <c:v>452.52188000000001</c:v>
                </c:pt>
                <c:pt idx="5827">
                  <c:v>452.46579000000003</c:v>
                </c:pt>
                <c:pt idx="5828">
                  <c:v>452.40343999999999</c:v>
                </c:pt>
                <c:pt idx="5829">
                  <c:v>452.73372999999998</c:v>
                </c:pt>
                <c:pt idx="5830">
                  <c:v>452.66485999999998</c:v>
                </c:pt>
                <c:pt idx="5831">
                  <c:v>452.43371999999999</c:v>
                </c:pt>
                <c:pt idx="5832">
                  <c:v>452.53165000000001</c:v>
                </c:pt>
                <c:pt idx="5833">
                  <c:v>452.61135999999999</c:v>
                </c:pt>
                <c:pt idx="5834">
                  <c:v>452.54500999999999</c:v>
                </c:pt>
                <c:pt idx="5835">
                  <c:v>452.46422999999999</c:v>
                </c:pt>
                <c:pt idx="5836">
                  <c:v>452.72863999999998</c:v>
                </c:pt>
                <c:pt idx="5837">
                  <c:v>452.78237999999999</c:v>
                </c:pt>
                <c:pt idx="5838">
                  <c:v>452.54910000000001</c:v>
                </c:pt>
                <c:pt idx="5839">
                  <c:v>452.57497999999998</c:v>
                </c:pt>
                <c:pt idx="5840">
                  <c:v>452.72478999999998</c:v>
                </c:pt>
                <c:pt idx="5841">
                  <c:v>452.57736</c:v>
                </c:pt>
                <c:pt idx="5842">
                  <c:v>452.58269999999999</c:v>
                </c:pt>
                <c:pt idx="5843">
                  <c:v>452.80038000000002</c:v>
                </c:pt>
                <c:pt idx="5844">
                  <c:v>452.85433999999998</c:v>
                </c:pt>
                <c:pt idx="5845">
                  <c:v>452.64452999999997</c:v>
                </c:pt>
                <c:pt idx="5846">
                  <c:v>452.58163000000002</c:v>
                </c:pt>
                <c:pt idx="5847">
                  <c:v>452.82556</c:v>
                </c:pt>
                <c:pt idx="5848">
                  <c:v>452.64690999999999</c:v>
                </c:pt>
                <c:pt idx="5849">
                  <c:v>452.68774000000002</c:v>
                </c:pt>
                <c:pt idx="5850">
                  <c:v>452.80065999999999</c:v>
                </c:pt>
                <c:pt idx="5851">
                  <c:v>452.92606000000001</c:v>
                </c:pt>
                <c:pt idx="5852">
                  <c:v>452.73038000000003</c:v>
                </c:pt>
                <c:pt idx="5853">
                  <c:v>452.64675999999997</c:v>
                </c:pt>
                <c:pt idx="5854">
                  <c:v>452.92795000000001</c:v>
                </c:pt>
                <c:pt idx="5855">
                  <c:v>452.70720999999998</c:v>
                </c:pt>
                <c:pt idx="5856">
                  <c:v>452.72849000000002</c:v>
                </c:pt>
                <c:pt idx="5857">
                  <c:v>452.82666</c:v>
                </c:pt>
                <c:pt idx="5858">
                  <c:v>453.02150999999998</c:v>
                </c:pt>
                <c:pt idx="5859">
                  <c:v>452.84762999999998</c:v>
                </c:pt>
                <c:pt idx="5860">
                  <c:v>452.68414000000001</c:v>
                </c:pt>
                <c:pt idx="5861">
                  <c:v>452.98910999999998</c:v>
                </c:pt>
                <c:pt idx="5862">
                  <c:v>452.79047000000003</c:v>
                </c:pt>
                <c:pt idx="5863">
                  <c:v>452.82019000000003</c:v>
                </c:pt>
                <c:pt idx="5864">
                  <c:v>452.78951999999998</c:v>
                </c:pt>
                <c:pt idx="5865">
                  <c:v>453.09192000000002</c:v>
                </c:pt>
                <c:pt idx="5866">
                  <c:v>452.97037</c:v>
                </c:pt>
                <c:pt idx="5867">
                  <c:v>452.73218000000003</c:v>
                </c:pt>
                <c:pt idx="5868">
                  <c:v>453.01877000000002</c:v>
                </c:pt>
                <c:pt idx="5869">
                  <c:v>452.86950999999999</c:v>
                </c:pt>
                <c:pt idx="5870">
                  <c:v>452.90893999999997</c:v>
                </c:pt>
                <c:pt idx="5871">
                  <c:v>452.87988000000001</c:v>
                </c:pt>
                <c:pt idx="5872">
                  <c:v>453.18673999999999</c:v>
                </c:pt>
                <c:pt idx="5873">
                  <c:v>453.06371999999999</c:v>
                </c:pt>
                <c:pt idx="5874">
                  <c:v>452.82834000000003</c:v>
                </c:pt>
                <c:pt idx="5875">
                  <c:v>453.06515999999999</c:v>
                </c:pt>
                <c:pt idx="5876">
                  <c:v>453.01682</c:v>
                </c:pt>
                <c:pt idx="5877">
                  <c:v>452.96695</c:v>
                </c:pt>
                <c:pt idx="5878">
                  <c:v>452.91122000000001</c:v>
                </c:pt>
                <c:pt idx="5879">
                  <c:v>453.21530000000001</c:v>
                </c:pt>
                <c:pt idx="5880">
                  <c:v>453.19461000000001</c:v>
                </c:pt>
                <c:pt idx="5881">
                  <c:v>452.91367000000002</c:v>
                </c:pt>
                <c:pt idx="5882">
                  <c:v>453.06180000000001</c:v>
                </c:pt>
                <c:pt idx="5883">
                  <c:v>453.04865000000001</c:v>
                </c:pt>
                <c:pt idx="5884">
                  <c:v>452.98824999999999</c:v>
                </c:pt>
                <c:pt idx="5885">
                  <c:v>452.96911999999998</c:v>
                </c:pt>
                <c:pt idx="5886">
                  <c:v>453.24506000000002</c:v>
                </c:pt>
                <c:pt idx="5887">
                  <c:v>453.25515999999999</c:v>
                </c:pt>
                <c:pt idx="5888">
                  <c:v>452.98611</c:v>
                </c:pt>
                <c:pt idx="5889">
                  <c:v>453.03307999999998</c:v>
                </c:pt>
                <c:pt idx="5890">
                  <c:v>453.17380000000003</c:v>
                </c:pt>
                <c:pt idx="5891">
                  <c:v>453.07031000000001</c:v>
                </c:pt>
                <c:pt idx="5892">
                  <c:v>453.07870000000003</c:v>
                </c:pt>
                <c:pt idx="5893">
                  <c:v>453.28100999999998</c:v>
                </c:pt>
                <c:pt idx="5894">
                  <c:v>453.31418000000002</c:v>
                </c:pt>
                <c:pt idx="5895">
                  <c:v>453.11941999999999</c:v>
                </c:pt>
                <c:pt idx="5896">
                  <c:v>453.09643999999997</c:v>
                </c:pt>
                <c:pt idx="5897">
                  <c:v>453.31112999999999</c:v>
                </c:pt>
                <c:pt idx="5898">
                  <c:v>453.14296999999999</c:v>
                </c:pt>
                <c:pt idx="5899">
                  <c:v>453.17831000000001</c:v>
                </c:pt>
                <c:pt idx="5900">
                  <c:v>453.29836999999998</c:v>
                </c:pt>
                <c:pt idx="5901">
                  <c:v>453.46179000000001</c:v>
                </c:pt>
                <c:pt idx="5902">
                  <c:v>453.24283000000003</c:v>
                </c:pt>
                <c:pt idx="5903">
                  <c:v>453.14276000000001</c:v>
                </c:pt>
                <c:pt idx="5904">
                  <c:v>453.42151000000001</c:v>
                </c:pt>
                <c:pt idx="5905">
                  <c:v>453.18848000000003</c:v>
                </c:pt>
                <c:pt idx="5906">
                  <c:v>453.23315000000002</c:v>
                </c:pt>
                <c:pt idx="5907">
                  <c:v>453.30086999999997</c:v>
                </c:pt>
                <c:pt idx="5908">
                  <c:v>453.53122000000002</c:v>
                </c:pt>
                <c:pt idx="5909">
                  <c:v>453.35210999999998</c:v>
                </c:pt>
                <c:pt idx="5910">
                  <c:v>453.16485999999998</c:v>
                </c:pt>
                <c:pt idx="5911">
                  <c:v>453.45386000000002</c:v>
                </c:pt>
                <c:pt idx="5912">
                  <c:v>453.25876</c:v>
                </c:pt>
                <c:pt idx="5913">
                  <c:v>453.29996</c:v>
                </c:pt>
                <c:pt idx="5914">
                  <c:v>453.35126000000002</c:v>
                </c:pt>
                <c:pt idx="5915">
                  <c:v>453.56502999999998</c:v>
                </c:pt>
                <c:pt idx="5916">
                  <c:v>453.43975999999998</c:v>
                </c:pt>
                <c:pt idx="5917">
                  <c:v>453.20098999999999</c:v>
                </c:pt>
                <c:pt idx="5918">
                  <c:v>453.51537999999999</c:v>
                </c:pt>
                <c:pt idx="5919">
                  <c:v>453.35818</c:v>
                </c:pt>
                <c:pt idx="5920">
                  <c:v>453.31630999999999</c:v>
                </c:pt>
                <c:pt idx="5921">
                  <c:v>453.31252999999998</c:v>
                </c:pt>
                <c:pt idx="5922">
                  <c:v>453.63812000000001</c:v>
                </c:pt>
                <c:pt idx="5923">
                  <c:v>453.57540999999998</c:v>
                </c:pt>
                <c:pt idx="5924">
                  <c:v>453.31589000000002</c:v>
                </c:pt>
                <c:pt idx="5925">
                  <c:v>453.54007000000001</c:v>
                </c:pt>
                <c:pt idx="5926">
                  <c:v>453.41376000000002</c:v>
                </c:pt>
                <c:pt idx="5927">
                  <c:v>453.35509999999999</c:v>
                </c:pt>
                <c:pt idx="5928">
                  <c:v>453.39621</c:v>
                </c:pt>
                <c:pt idx="5929">
                  <c:v>453.74167</c:v>
                </c:pt>
                <c:pt idx="5930">
                  <c:v>453.65158000000002</c:v>
                </c:pt>
                <c:pt idx="5931">
                  <c:v>453.38995</c:v>
                </c:pt>
                <c:pt idx="5932">
                  <c:v>453.55041999999997</c:v>
                </c:pt>
                <c:pt idx="5933">
                  <c:v>453.56668000000002</c:v>
                </c:pt>
                <c:pt idx="5934">
                  <c:v>453.45778999999999</c:v>
                </c:pt>
                <c:pt idx="5935">
                  <c:v>453.48633000000001</c:v>
                </c:pt>
                <c:pt idx="5936">
                  <c:v>453.76852000000002</c:v>
                </c:pt>
                <c:pt idx="5937">
                  <c:v>453.73682000000002</c:v>
                </c:pt>
                <c:pt idx="5938">
                  <c:v>453.48766999999998</c:v>
                </c:pt>
                <c:pt idx="5939">
                  <c:v>453.56020999999998</c:v>
                </c:pt>
                <c:pt idx="5940">
                  <c:v>453.66122000000001</c:v>
                </c:pt>
                <c:pt idx="5941">
                  <c:v>453.50443000000001</c:v>
                </c:pt>
                <c:pt idx="5942">
                  <c:v>453.51769999999999</c:v>
                </c:pt>
                <c:pt idx="5943">
                  <c:v>453.71573000000001</c:v>
                </c:pt>
                <c:pt idx="5944">
                  <c:v>453.81815</c:v>
                </c:pt>
                <c:pt idx="5945">
                  <c:v>453.61309999999997</c:v>
                </c:pt>
                <c:pt idx="5946">
                  <c:v>453.55374</c:v>
                </c:pt>
                <c:pt idx="5947">
                  <c:v>453.77758999999998</c:v>
                </c:pt>
                <c:pt idx="5948">
                  <c:v>453.57119999999998</c:v>
                </c:pt>
                <c:pt idx="5949">
                  <c:v>453.60656999999998</c:v>
                </c:pt>
                <c:pt idx="5950">
                  <c:v>453.72991999999999</c:v>
                </c:pt>
                <c:pt idx="5951">
                  <c:v>453.97140999999999</c:v>
                </c:pt>
                <c:pt idx="5952">
                  <c:v>453.72989000000001</c:v>
                </c:pt>
                <c:pt idx="5953">
                  <c:v>453.57393999999999</c:v>
                </c:pt>
                <c:pt idx="5954">
                  <c:v>453.85300000000001</c:v>
                </c:pt>
                <c:pt idx="5955">
                  <c:v>453.67507999999998</c:v>
                </c:pt>
                <c:pt idx="5956">
                  <c:v>453.70758000000001</c:v>
                </c:pt>
                <c:pt idx="5957">
                  <c:v>453.76702999999998</c:v>
                </c:pt>
                <c:pt idx="5958">
                  <c:v>453.96704</c:v>
                </c:pt>
                <c:pt idx="5959">
                  <c:v>453.81655999999998</c:v>
                </c:pt>
                <c:pt idx="5960">
                  <c:v>453.6225</c:v>
                </c:pt>
                <c:pt idx="5961">
                  <c:v>453.95474000000002</c:v>
                </c:pt>
                <c:pt idx="5962">
                  <c:v>453.75799999999998</c:v>
                </c:pt>
                <c:pt idx="5963">
                  <c:v>453.73853000000003</c:v>
                </c:pt>
                <c:pt idx="5964">
                  <c:v>453.7373</c:v>
                </c:pt>
                <c:pt idx="5965">
                  <c:v>454.03829999999999</c:v>
                </c:pt>
                <c:pt idx="5966">
                  <c:v>453.92962999999997</c:v>
                </c:pt>
                <c:pt idx="5967">
                  <c:v>453.68957999999998</c:v>
                </c:pt>
                <c:pt idx="5968">
                  <c:v>453.96895999999998</c:v>
                </c:pt>
                <c:pt idx="5969">
                  <c:v>453.81594999999999</c:v>
                </c:pt>
                <c:pt idx="5970">
                  <c:v>453.82384999999999</c:v>
                </c:pt>
                <c:pt idx="5971">
                  <c:v>453.79712000000001</c:v>
                </c:pt>
                <c:pt idx="5972">
                  <c:v>454.11574999999999</c:v>
                </c:pt>
                <c:pt idx="5973">
                  <c:v>454.04611</c:v>
                </c:pt>
                <c:pt idx="5974">
                  <c:v>453.77791999999999</c:v>
                </c:pt>
                <c:pt idx="5975">
                  <c:v>453.94893999999999</c:v>
                </c:pt>
                <c:pt idx="5976">
                  <c:v>453.95337000000001</c:v>
                </c:pt>
                <c:pt idx="5977">
                  <c:v>453.89093000000003</c:v>
                </c:pt>
                <c:pt idx="5978">
                  <c:v>453.84534000000002</c:v>
                </c:pt>
                <c:pt idx="5979">
                  <c:v>454.15836000000002</c:v>
                </c:pt>
                <c:pt idx="5980">
                  <c:v>454.10048999999998</c:v>
                </c:pt>
                <c:pt idx="5981">
                  <c:v>453.86905000000002</c:v>
                </c:pt>
                <c:pt idx="5982">
                  <c:v>453.97595000000001</c:v>
                </c:pt>
                <c:pt idx="5983">
                  <c:v>454.05016999999998</c:v>
                </c:pt>
                <c:pt idx="5984">
                  <c:v>453.98059000000001</c:v>
                </c:pt>
                <c:pt idx="5985">
                  <c:v>453.89296999999999</c:v>
                </c:pt>
                <c:pt idx="5986">
                  <c:v>454.14873999999998</c:v>
                </c:pt>
                <c:pt idx="5987">
                  <c:v>454.20782000000003</c:v>
                </c:pt>
                <c:pt idx="5988">
                  <c:v>453.98293999999999</c:v>
                </c:pt>
                <c:pt idx="5989">
                  <c:v>454.00216999999998</c:v>
                </c:pt>
                <c:pt idx="5990">
                  <c:v>454.12991</c:v>
                </c:pt>
                <c:pt idx="5991">
                  <c:v>453.98898000000003</c:v>
                </c:pt>
                <c:pt idx="5992">
                  <c:v>453.97678000000002</c:v>
                </c:pt>
                <c:pt idx="5993">
                  <c:v>454.20675999999997</c:v>
                </c:pt>
                <c:pt idx="5994">
                  <c:v>454.27411000000001</c:v>
                </c:pt>
                <c:pt idx="5995">
                  <c:v>454.0437</c:v>
                </c:pt>
                <c:pt idx="5996">
                  <c:v>453.97582999999997</c:v>
                </c:pt>
                <c:pt idx="5997">
                  <c:v>454.21917999999999</c:v>
                </c:pt>
                <c:pt idx="5998">
                  <c:v>454.05475000000001</c:v>
                </c:pt>
                <c:pt idx="5999">
                  <c:v>454.08614999999998</c:v>
                </c:pt>
                <c:pt idx="6000">
                  <c:v>454.21526999999998</c:v>
                </c:pt>
                <c:pt idx="6001">
                  <c:v>454.32666</c:v>
                </c:pt>
                <c:pt idx="6002">
                  <c:v>454.13510000000002</c:v>
                </c:pt>
                <c:pt idx="6003">
                  <c:v>454.05712999999997</c:v>
                </c:pt>
                <c:pt idx="6004">
                  <c:v>454.34456999999998</c:v>
                </c:pt>
                <c:pt idx="6005">
                  <c:v>454.12484999999998</c:v>
                </c:pt>
                <c:pt idx="6006">
                  <c:v>454.13610999999997</c:v>
                </c:pt>
                <c:pt idx="6007">
                  <c:v>454.23495000000003</c:v>
                </c:pt>
                <c:pt idx="6008">
                  <c:v>454.42737</c:v>
                </c:pt>
                <c:pt idx="6009">
                  <c:v>454.26098999999999</c:v>
                </c:pt>
                <c:pt idx="6010">
                  <c:v>454.09579000000002</c:v>
                </c:pt>
                <c:pt idx="6011">
                  <c:v>454.38754</c:v>
                </c:pt>
                <c:pt idx="6012">
                  <c:v>454.2038</c:v>
                </c:pt>
                <c:pt idx="6013">
                  <c:v>454.22586000000001</c:v>
                </c:pt>
                <c:pt idx="6014">
                  <c:v>454.19632000000001</c:v>
                </c:pt>
                <c:pt idx="6015">
                  <c:v>454.50479000000001</c:v>
                </c:pt>
                <c:pt idx="6016">
                  <c:v>454.37664999999998</c:v>
                </c:pt>
                <c:pt idx="6017">
                  <c:v>454.12875000000003</c:v>
                </c:pt>
                <c:pt idx="6018">
                  <c:v>454.42630000000003</c:v>
                </c:pt>
                <c:pt idx="6019">
                  <c:v>454.25085000000001</c:v>
                </c:pt>
                <c:pt idx="6020">
                  <c:v>454.29674999999997</c:v>
                </c:pt>
                <c:pt idx="6021">
                  <c:v>454.26767000000001</c:v>
                </c:pt>
                <c:pt idx="6022">
                  <c:v>454.55160999999998</c:v>
                </c:pt>
                <c:pt idx="6023">
                  <c:v>454.44232</c:v>
                </c:pt>
                <c:pt idx="6024">
                  <c:v>454.21017000000001</c:v>
                </c:pt>
                <c:pt idx="6025">
                  <c:v>454.43230999999997</c:v>
                </c:pt>
                <c:pt idx="6026">
                  <c:v>454.40091000000001</c:v>
                </c:pt>
                <c:pt idx="6027">
                  <c:v>454.35744999999997</c:v>
                </c:pt>
                <c:pt idx="6028">
                  <c:v>454.28771999999998</c:v>
                </c:pt>
                <c:pt idx="6029">
                  <c:v>454.58587999999997</c:v>
                </c:pt>
                <c:pt idx="6030">
                  <c:v>454.58994000000001</c:v>
                </c:pt>
                <c:pt idx="6031">
                  <c:v>454.31454000000002</c:v>
                </c:pt>
                <c:pt idx="6032">
                  <c:v>454.46521000000001</c:v>
                </c:pt>
                <c:pt idx="6033">
                  <c:v>454.45708999999999</c:v>
                </c:pt>
                <c:pt idx="6034">
                  <c:v>454.40294999999998</c:v>
                </c:pt>
                <c:pt idx="6035">
                  <c:v>454.37256000000002</c:v>
                </c:pt>
                <c:pt idx="6036">
                  <c:v>454.65967000000001</c:v>
                </c:pt>
                <c:pt idx="6037">
                  <c:v>454.67473999999999</c:v>
                </c:pt>
                <c:pt idx="6038">
                  <c:v>454.38803000000001</c:v>
                </c:pt>
                <c:pt idx="6039">
                  <c:v>454.43167</c:v>
                </c:pt>
                <c:pt idx="6040">
                  <c:v>454.57330000000002</c:v>
                </c:pt>
                <c:pt idx="6041">
                  <c:v>454.45184</c:v>
                </c:pt>
                <c:pt idx="6042">
                  <c:v>454.46735000000001</c:v>
                </c:pt>
                <c:pt idx="6043">
                  <c:v>454.65408000000002</c:v>
                </c:pt>
                <c:pt idx="6044">
                  <c:v>454.68491</c:v>
                </c:pt>
                <c:pt idx="6045">
                  <c:v>454.48575</c:v>
                </c:pt>
                <c:pt idx="6046">
                  <c:v>454.46185000000003</c:v>
                </c:pt>
                <c:pt idx="6047">
                  <c:v>454.67376999999999</c:v>
                </c:pt>
                <c:pt idx="6048">
                  <c:v>454.50641000000002</c:v>
                </c:pt>
                <c:pt idx="6049">
                  <c:v>454.51110999999997</c:v>
                </c:pt>
                <c:pt idx="6050">
                  <c:v>454.64528999999999</c:v>
                </c:pt>
                <c:pt idx="6051">
                  <c:v>454.81218999999999</c:v>
                </c:pt>
                <c:pt idx="6052">
                  <c:v>454.58382999999998</c:v>
                </c:pt>
                <c:pt idx="6053">
                  <c:v>454.48446999999999</c:v>
                </c:pt>
                <c:pt idx="6054">
                  <c:v>454.76067999999998</c:v>
                </c:pt>
                <c:pt idx="6055">
                  <c:v>454.52611999999999</c:v>
                </c:pt>
                <c:pt idx="6056">
                  <c:v>454.58112</c:v>
                </c:pt>
                <c:pt idx="6057">
                  <c:v>454.63515999999998</c:v>
                </c:pt>
                <c:pt idx="6058">
                  <c:v>454.88936999999999</c:v>
                </c:pt>
                <c:pt idx="6059">
                  <c:v>454.71850999999998</c:v>
                </c:pt>
                <c:pt idx="6060">
                  <c:v>454.52884</c:v>
                </c:pt>
                <c:pt idx="6061">
                  <c:v>454.82193000000001</c:v>
                </c:pt>
                <c:pt idx="6062">
                  <c:v>454.63643999999999</c:v>
                </c:pt>
                <c:pt idx="6063">
                  <c:v>454.6712</c:v>
                </c:pt>
                <c:pt idx="6064">
                  <c:v>454.73584</c:v>
                </c:pt>
                <c:pt idx="6065">
                  <c:v>454.94324</c:v>
                </c:pt>
                <c:pt idx="6066">
                  <c:v>454.82033999999999</c:v>
                </c:pt>
                <c:pt idx="6067">
                  <c:v>454.58746000000002</c:v>
                </c:pt>
                <c:pt idx="6068">
                  <c:v>454.90271000000001</c:v>
                </c:pt>
                <c:pt idx="6069">
                  <c:v>454.73318</c:v>
                </c:pt>
                <c:pt idx="6070">
                  <c:v>454.69866999999999</c:v>
                </c:pt>
                <c:pt idx="6071">
                  <c:v>454.69396999999998</c:v>
                </c:pt>
                <c:pt idx="6072">
                  <c:v>455.01760999999999</c:v>
                </c:pt>
                <c:pt idx="6073">
                  <c:v>454.92719</c:v>
                </c:pt>
                <c:pt idx="6074">
                  <c:v>454.66138000000001</c:v>
                </c:pt>
                <c:pt idx="6075">
                  <c:v>454.91376000000002</c:v>
                </c:pt>
                <c:pt idx="6076">
                  <c:v>454.77618000000001</c:v>
                </c:pt>
                <c:pt idx="6077">
                  <c:v>454.70699999999999</c:v>
                </c:pt>
                <c:pt idx="6078">
                  <c:v>454.74489999999997</c:v>
                </c:pt>
                <c:pt idx="6079">
                  <c:v>455.07224000000002</c:v>
                </c:pt>
                <c:pt idx="6080">
                  <c:v>454.99786</c:v>
                </c:pt>
                <c:pt idx="6081">
                  <c:v>454.72091999999998</c:v>
                </c:pt>
                <c:pt idx="6082">
                  <c:v>454.87002999999999</c:v>
                </c:pt>
                <c:pt idx="6083">
                  <c:v>454.89575000000002</c:v>
                </c:pt>
                <c:pt idx="6084">
                  <c:v>454.78928000000002</c:v>
                </c:pt>
                <c:pt idx="6085">
                  <c:v>454.81238000000002</c:v>
                </c:pt>
                <c:pt idx="6086">
                  <c:v>455.09969999999998</c:v>
                </c:pt>
                <c:pt idx="6087">
                  <c:v>455.07970999999998</c:v>
                </c:pt>
                <c:pt idx="6088">
                  <c:v>454.83170000000001</c:v>
                </c:pt>
                <c:pt idx="6089">
                  <c:v>454.88943</c:v>
                </c:pt>
                <c:pt idx="6090">
                  <c:v>455.01168999999999</c:v>
                </c:pt>
                <c:pt idx="6091">
                  <c:v>454.86322000000001</c:v>
                </c:pt>
                <c:pt idx="6092">
                  <c:v>454.86392000000001</c:v>
                </c:pt>
                <c:pt idx="6093">
                  <c:v>455.07461999999998</c:v>
                </c:pt>
                <c:pt idx="6094">
                  <c:v>455.17194000000001</c:v>
                </c:pt>
                <c:pt idx="6095">
                  <c:v>454.95308999999997</c:v>
                </c:pt>
                <c:pt idx="6096">
                  <c:v>454.89920000000001</c:v>
                </c:pt>
                <c:pt idx="6097">
                  <c:v>455.12033000000002</c:v>
                </c:pt>
                <c:pt idx="6098">
                  <c:v>454.91284000000002</c:v>
                </c:pt>
                <c:pt idx="6099">
                  <c:v>454.93347</c:v>
                </c:pt>
                <c:pt idx="6100">
                  <c:v>455.06653</c:v>
                </c:pt>
                <c:pt idx="6101">
                  <c:v>455.30059999999997</c:v>
                </c:pt>
                <c:pt idx="6102">
                  <c:v>455.04894999999999</c:v>
                </c:pt>
                <c:pt idx="6103">
                  <c:v>454.90176000000002</c:v>
                </c:pt>
                <c:pt idx="6104">
                  <c:v>455.18292000000002</c:v>
                </c:pt>
                <c:pt idx="6105">
                  <c:v>455.00461000000001</c:v>
                </c:pt>
                <c:pt idx="6106">
                  <c:v>455.03293000000002</c:v>
                </c:pt>
                <c:pt idx="6107">
                  <c:v>455.09298999999999</c:v>
                </c:pt>
                <c:pt idx="6108">
                  <c:v>455.29324000000003</c:v>
                </c:pt>
                <c:pt idx="6109">
                  <c:v>455.14240000000001</c:v>
                </c:pt>
                <c:pt idx="6110">
                  <c:v>454.95084000000003</c:v>
                </c:pt>
                <c:pt idx="6111">
                  <c:v>455.27764999999999</c:v>
                </c:pt>
                <c:pt idx="6112">
                  <c:v>455.09582999999998</c:v>
                </c:pt>
                <c:pt idx="6113">
                  <c:v>455.07315</c:v>
                </c:pt>
                <c:pt idx="6114">
                  <c:v>455.08096</c:v>
                </c:pt>
                <c:pt idx="6115">
                  <c:v>455.38898</c:v>
                </c:pt>
                <c:pt idx="6116">
                  <c:v>455.26709</c:v>
                </c:pt>
                <c:pt idx="6117">
                  <c:v>455.01742999999999</c:v>
                </c:pt>
                <c:pt idx="6118">
                  <c:v>455.29201999999998</c:v>
                </c:pt>
                <c:pt idx="6119">
                  <c:v>455.14348999999999</c:v>
                </c:pt>
                <c:pt idx="6120">
                  <c:v>455.15728999999999</c:v>
                </c:pt>
                <c:pt idx="6121">
                  <c:v>455.12720000000002</c:v>
                </c:pt>
                <c:pt idx="6122">
                  <c:v>455.43909000000002</c:v>
                </c:pt>
                <c:pt idx="6123">
                  <c:v>455.37124999999997</c:v>
                </c:pt>
                <c:pt idx="6124">
                  <c:v>455.09372000000002</c:v>
                </c:pt>
                <c:pt idx="6125">
                  <c:v>455.26504999999997</c:v>
                </c:pt>
                <c:pt idx="6126">
                  <c:v>455.27390000000003</c:v>
                </c:pt>
                <c:pt idx="6127">
                  <c:v>455.21618999999998</c:v>
                </c:pt>
                <c:pt idx="6128">
                  <c:v>455.16437000000002</c:v>
                </c:pt>
                <c:pt idx="6129">
                  <c:v>455.48363999999998</c:v>
                </c:pt>
                <c:pt idx="6130">
                  <c:v>455.41406000000001</c:v>
                </c:pt>
                <c:pt idx="6131">
                  <c:v>455.1651</c:v>
                </c:pt>
                <c:pt idx="6132">
                  <c:v>455.27548000000002</c:v>
                </c:pt>
                <c:pt idx="6133">
                  <c:v>455.36130000000003</c:v>
                </c:pt>
                <c:pt idx="6134">
                  <c:v>455.29608000000002</c:v>
                </c:pt>
                <c:pt idx="6135">
                  <c:v>455.20413000000002</c:v>
                </c:pt>
                <c:pt idx="6136">
                  <c:v>455.46442000000002</c:v>
                </c:pt>
                <c:pt idx="6137">
                  <c:v>455.53915000000001</c:v>
                </c:pt>
                <c:pt idx="6138">
                  <c:v>455.30261000000002</c:v>
                </c:pt>
                <c:pt idx="6139">
                  <c:v>455.32217000000003</c:v>
                </c:pt>
                <c:pt idx="6140">
                  <c:v>455.45058999999998</c:v>
                </c:pt>
                <c:pt idx="6141">
                  <c:v>455.32181000000003</c:v>
                </c:pt>
                <c:pt idx="6142">
                  <c:v>455.31805000000003</c:v>
                </c:pt>
                <c:pt idx="6143">
                  <c:v>455.55988000000002</c:v>
                </c:pt>
                <c:pt idx="6144">
                  <c:v>455.59215999999998</c:v>
                </c:pt>
                <c:pt idx="6145">
                  <c:v>455.3605</c:v>
                </c:pt>
                <c:pt idx="6146">
                  <c:v>455.30133000000001</c:v>
                </c:pt>
                <c:pt idx="6147">
                  <c:v>455.54401000000001</c:v>
                </c:pt>
                <c:pt idx="6148">
                  <c:v>455.37774999999999</c:v>
                </c:pt>
                <c:pt idx="6149">
                  <c:v>455.40499999999997</c:v>
                </c:pt>
                <c:pt idx="6150">
                  <c:v>455.54129</c:v>
                </c:pt>
                <c:pt idx="6151">
                  <c:v>455.63055000000003</c:v>
                </c:pt>
                <c:pt idx="6152">
                  <c:v>455.43973</c:v>
                </c:pt>
                <c:pt idx="6153">
                  <c:v>455.35773</c:v>
                </c:pt>
                <c:pt idx="6154">
                  <c:v>455.64578</c:v>
                </c:pt>
                <c:pt idx="6155">
                  <c:v>455.42117000000002</c:v>
                </c:pt>
                <c:pt idx="6156">
                  <c:v>455.43542000000002</c:v>
                </c:pt>
                <c:pt idx="6157">
                  <c:v>455.53591999999998</c:v>
                </c:pt>
                <c:pt idx="6158">
                  <c:v>455.7373</c:v>
                </c:pt>
                <c:pt idx="6159">
                  <c:v>455.55786000000001</c:v>
                </c:pt>
                <c:pt idx="6160">
                  <c:v>455.40262000000001</c:v>
                </c:pt>
                <c:pt idx="6161">
                  <c:v>455.69342</c:v>
                </c:pt>
                <c:pt idx="6162">
                  <c:v>455.51772999999997</c:v>
                </c:pt>
                <c:pt idx="6163">
                  <c:v>455.54361</c:v>
                </c:pt>
                <c:pt idx="6164">
                  <c:v>455.50546000000003</c:v>
                </c:pt>
                <c:pt idx="6165">
                  <c:v>455.81085000000002</c:v>
                </c:pt>
                <c:pt idx="6166">
                  <c:v>455.68149</c:v>
                </c:pt>
                <c:pt idx="6167">
                  <c:v>455.44018999999997</c:v>
                </c:pt>
                <c:pt idx="6168">
                  <c:v>455.72278</c:v>
                </c:pt>
                <c:pt idx="6169">
                  <c:v>455.55300999999997</c:v>
                </c:pt>
                <c:pt idx="6170">
                  <c:v>455.58920000000001</c:v>
                </c:pt>
                <c:pt idx="6171">
                  <c:v>455.55551000000003</c:v>
                </c:pt>
                <c:pt idx="6172">
                  <c:v>455.84467000000001</c:v>
                </c:pt>
                <c:pt idx="6173">
                  <c:v>455.72582999999997</c:v>
                </c:pt>
                <c:pt idx="6174">
                  <c:v>455.50362999999999</c:v>
                </c:pt>
                <c:pt idx="6175">
                  <c:v>455.71713</c:v>
                </c:pt>
                <c:pt idx="6176">
                  <c:v>455.67944</c:v>
                </c:pt>
                <c:pt idx="6177">
                  <c:v>455.63445999999999</c:v>
                </c:pt>
                <c:pt idx="6178">
                  <c:v>455.56943000000001</c:v>
                </c:pt>
                <c:pt idx="6179">
                  <c:v>455.87894</c:v>
                </c:pt>
                <c:pt idx="6180">
                  <c:v>455.87006000000002</c:v>
                </c:pt>
                <c:pt idx="6181">
                  <c:v>455.59640999999999</c:v>
                </c:pt>
                <c:pt idx="6182">
                  <c:v>455.74889999999999</c:v>
                </c:pt>
                <c:pt idx="6183">
                  <c:v>455.72399999999999</c:v>
                </c:pt>
                <c:pt idx="6184">
                  <c:v>455.67984000000001</c:v>
                </c:pt>
                <c:pt idx="6185">
                  <c:v>455.66415000000001</c:v>
                </c:pt>
                <c:pt idx="6186">
                  <c:v>455.93374999999997</c:v>
                </c:pt>
                <c:pt idx="6187">
                  <c:v>455.95486</c:v>
                </c:pt>
                <c:pt idx="6188">
                  <c:v>455.67020000000002</c:v>
                </c:pt>
                <c:pt idx="6189">
                  <c:v>455.71460000000002</c:v>
                </c:pt>
                <c:pt idx="6190">
                  <c:v>455.85753999999997</c:v>
                </c:pt>
                <c:pt idx="6191">
                  <c:v>455.74689000000001</c:v>
                </c:pt>
                <c:pt idx="6192">
                  <c:v>455.76220999999998</c:v>
                </c:pt>
                <c:pt idx="6193">
                  <c:v>455.96172999999999</c:v>
                </c:pt>
                <c:pt idx="6194">
                  <c:v>455.98477000000003</c:v>
                </c:pt>
                <c:pt idx="6195">
                  <c:v>455.79424999999998</c:v>
                </c:pt>
                <c:pt idx="6196">
                  <c:v>455.77681999999999</c:v>
                </c:pt>
                <c:pt idx="6197">
                  <c:v>455.97298999999998</c:v>
                </c:pt>
                <c:pt idx="6198">
                  <c:v>455.79901000000001</c:v>
                </c:pt>
                <c:pt idx="6199">
                  <c:v>455.81157999999999</c:v>
                </c:pt>
                <c:pt idx="6200">
                  <c:v>455.93450999999999</c:v>
                </c:pt>
                <c:pt idx="6201">
                  <c:v>456.10039999999998</c:v>
                </c:pt>
                <c:pt idx="6202">
                  <c:v>455.87148999999999</c:v>
                </c:pt>
                <c:pt idx="6203">
                  <c:v>455.77094</c:v>
                </c:pt>
                <c:pt idx="6204">
                  <c:v>456.04541</c:v>
                </c:pt>
                <c:pt idx="6205">
                  <c:v>455.81835999999998</c:v>
                </c:pt>
                <c:pt idx="6206">
                  <c:v>455.86295000000001</c:v>
                </c:pt>
                <c:pt idx="6207">
                  <c:v>455.92138999999997</c:v>
                </c:pt>
                <c:pt idx="6208">
                  <c:v>456.15210000000002</c:v>
                </c:pt>
                <c:pt idx="6209">
                  <c:v>455.97775000000001</c:v>
                </c:pt>
                <c:pt idx="6210">
                  <c:v>455.78185999999999</c:v>
                </c:pt>
                <c:pt idx="6211">
                  <c:v>456.07058999999998</c:v>
                </c:pt>
                <c:pt idx="6212">
                  <c:v>455.88274999999999</c:v>
                </c:pt>
                <c:pt idx="6213">
                  <c:v>455.92696999999998</c:v>
                </c:pt>
                <c:pt idx="6214">
                  <c:v>455.97631999999999</c:v>
                </c:pt>
                <c:pt idx="6215">
                  <c:v>456.18673999999999</c:v>
                </c:pt>
                <c:pt idx="6216">
                  <c:v>456.06970000000001</c:v>
                </c:pt>
                <c:pt idx="6217">
                  <c:v>455.83584999999999</c:v>
                </c:pt>
                <c:pt idx="6218">
                  <c:v>456.15253000000001</c:v>
                </c:pt>
                <c:pt idx="6219">
                  <c:v>455.99648999999999</c:v>
                </c:pt>
                <c:pt idx="6220">
                  <c:v>455.95400999999998</c:v>
                </c:pt>
                <c:pt idx="6221">
                  <c:v>455.95663000000002</c:v>
                </c:pt>
                <c:pt idx="6222">
                  <c:v>456.27390000000003</c:v>
                </c:pt>
                <c:pt idx="6223">
                  <c:v>456.19704999999999</c:v>
                </c:pt>
                <c:pt idx="6224">
                  <c:v>455.93295000000001</c:v>
                </c:pt>
                <c:pt idx="6225">
                  <c:v>456.16501</c:v>
                </c:pt>
                <c:pt idx="6226">
                  <c:v>456.04302999999999</c:v>
                </c:pt>
                <c:pt idx="6227">
                  <c:v>455.98016000000001</c:v>
                </c:pt>
                <c:pt idx="6228">
                  <c:v>456.01940999999999</c:v>
                </c:pt>
                <c:pt idx="6229">
                  <c:v>456.34408999999999</c:v>
                </c:pt>
                <c:pt idx="6230">
                  <c:v>456.25207999999998</c:v>
                </c:pt>
                <c:pt idx="6231">
                  <c:v>455.99173000000002</c:v>
                </c:pt>
                <c:pt idx="6232">
                  <c:v>456.13979999999998</c:v>
                </c:pt>
                <c:pt idx="6233">
                  <c:v>456.14938000000001</c:v>
                </c:pt>
                <c:pt idx="6234">
                  <c:v>456.04516999999998</c:v>
                </c:pt>
                <c:pt idx="6235">
                  <c:v>456.06369000000001</c:v>
                </c:pt>
                <c:pt idx="6236">
                  <c:v>456.34222</c:v>
                </c:pt>
                <c:pt idx="6237">
                  <c:v>456.3143</c:v>
                </c:pt>
                <c:pt idx="6238">
                  <c:v>456.08172999999999</c:v>
                </c:pt>
                <c:pt idx="6239">
                  <c:v>456.14168999999998</c:v>
                </c:pt>
                <c:pt idx="6240">
                  <c:v>456.23498999999998</c:v>
                </c:pt>
                <c:pt idx="6241">
                  <c:v>456.09384</c:v>
                </c:pt>
                <c:pt idx="6242">
                  <c:v>456.09343999999999</c:v>
                </c:pt>
                <c:pt idx="6243">
                  <c:v>456.28393999999997</c:v>
                </c:pt>
                <c:pt idx="6244">
                  <c:v>456.39708999999999</c:v>
                </c:pt>
                <c:pt idx="6245">
                  <c:v>456.18335000000002</c:v>
                </c:pt>
                <c:pt idx="6246">
                  <c:v>456.12576000000001</c:v>
                </c:pt>
                <c:pt idx="6247">
                  <c:v>456.33972</c:v>
                </c:pt>
                <c:pt idx="6248">
                  <c:v>456.14519999999999</c:v>
                </c:pt>
                <c:pt idx="6249">
                  <c:v>456.16714000000002</c:v>
                </c:pt>
                <c:pt idx="6250">
                  <c:v>456.29284999999999</c:v>
                </c:pt>
                <c:pt idx="6251">
                  <c:v>456.51990000000001</c:v>
                </c:pt>
                <c:pt idx="6252">
                  <c:v>456.28116</c:v>
                </c:pt>
                <c:pt idx="6253">
                  <c:v>456.14004999999997</c:v>
                </c:pt>
                <c:pt idx="6254">
                  <c:v>456.41057999999998</c:v>
                </c:pt>
                <c:pt idx="6255">
                  <c:v>456.23507999999998</c:v>
                </c:pt>
                <c:pt idx="6256">
                  <c:v>456.26279</c:v>
                </c:pt>
                <c:pt idx="6257">
                  <c:v>456.32864000000001</c:v>
                </c:pt>
                <c:pt idx="6258">
                  <c:v>456.51772999999997</c:v>
                </c:pt>
                <c:pt idx="6259">
                  <c:v>456.36041</c:v>
                </c:pt>
                <c:pt idx="6260">
                  <c:v>456.18133999999998</c:v>
                </c:pt>
                <c:pt idx="6261">
                  <c:v>456.5018</c:v>
                </c:pt>
                <c:pt idx="6262">
                  <c:v>456.31441999999998</c:v>
                </c:pt>
                <c:pt idx="6263">
                  <c:v>456.29320999999999</c:v>
                </c:pt>
                <c:pt idx="6264">
                  <c:v>456.29111</c:v>
                </c:pt>
                <c:pt idx="6265">
                  <c:v>456.58611999999999</c:v>
                </c:pt>
                <c:pt idx="6266">
                  <c:v>456.47744999999998</c:v>
                </c:pt>
                <c:pt idx="6267">
                  <c:v>456.23529000000002</c:v>
                </c:pt>
                <c:pt idx="6268">
                  <c:v>456.51416</c:v>
                </c:pt>
                <c:pt idx="6269">
                  <c:v>456.36446999999998</c:v>
                </c:pt>
                <c:pt idx="6270">
                  <c:v>456.37195000000003</c:v>
                </c:pt>
                <c:pt idx="6271">
                  <c:v>456.34273999999999</c:v>
                </c:pt>
                <c:pt idx="6272">
                  <c:v>456.65224999999998</c:v>
                </c:pt>
                <c:pt idx="6273">
                  <c:v>456.57763999999997</c:v>
                </c:pt>
                <c:pt idx="6274">
                  <c:v>456.32634999999999</c:v>
                </c:pt>
                <c:pt idx="6275">
                  <c:v>456.48773</c:v>
                </c:pt>
                <c:pt idx="6276">
                  <c:v>456.48192999999998</c:v>
                </c:pt>
                <c:pt idx="6277">
                  <c:v>456.42493000000002</c:v>
                </c:pt>
                <c:pt idx="6278">
                  <c:v>456.37128000000001</c:v>
                </c:pt>
                <c:pt idx="6279">
                  <c:v>456.68704000000002</c:v>
                </c:pt>
                <c:pt idx="6280">
                  <c:v>456.62252999999998</c:v>
                </c:pt>
                <c:pt idx="6281">
                  <c:v>456.37029999999999</c:v>
                </c:pt>
                <c:pt idx="6282">
                  <c:v>456.48358000000002</c:v>
                </c:pt>
                <c:pt idx="6283">
                  <c:v>456.55871999999999</c:v>
                </c:pt>
                <c:pt idx="6284">
                  <c:v>456.48266999999998</c:v>
                </c:pt>
                <c:pt idx="6285">
                  <c:v>456.40172999999999</c:v>
                </c:pt>
                <c:pt idx="6286">
                  <c:v>456.66144000000003</c:v>
                </c:pt>
                <c:pt idx="6287">
                  <c:v>456.70907999999997</c:v>
                </c:pt>
                <c:pt idx="6288">
                  <c:v>456.48743000000002</c:v>
                </c:pt>
                <c:pt idx="6289">
                  <c:v>456.50051999999999</c:v>
                </c:pt>
                <c:pt idx="6290">
                  <c:v>456.64819</c:v>
                </c:pt>
                <c:pt idx="6291">
                  <c:v>456.50092000000001</c:v>
                </c:pt>
                <c:pt idx="6292">
                  <c:v>456.5025</c:v>
                </c:pt>
                <c:pt idx="6293">
                  <c:v>456.73397999999997</c:v>
                </c:pt>
                <c:pt idx="6294">
                  <c:v>456.77539000000002</c:v>
                </c:pt>
                <c:pt idx="6295">
                  <c:v>456.56348000000003</c:v>
                </c:pt>
                <c:pt idx="6296">
                  <c:v>456.49121000000002</c:v>
                </c:pt>
                <c:pt idx="6297">
                  <c:v>456.72692999999998</c:v>
                </c:pt>
                <c:pt idx="6298">
                  <c:v>456.56659000000002</c:v>
                </c:pt>
                <c:pt idx="6299">
                  <c:v>456.60825</c:v>
                </c:pt>
                <c:pt idx="6300">
                  <c:v>456.72293000000002</c:v>
                </c:pt>
                <c:pt idx="6301">
                  <c:v>456.83566000000002</c:v>
                </c:pt>
                <c:pt idx="6302">
                  <c:v>456.65021000000002</c:v>
                </c:pt>
                <c:pt idx="6303">
                  <c:v>456.56319999999999</c:v>
                </c:pt>
                <c:pt idx="6304">
                  <c:v>456.83920000000001</c:v>
                </c:pt>
                <c:pt idx="6305">
                  <c:v>456.62259</c:v>
                </c:pt>
                <c:pt idx="6306">
                  <c:v>456.62993999999998</c:v>
                </c:pt>
                <c:pt idx="6307">
                  <c:v>456.73117000000002</c:v>
                </c:pt>
                <c:pt idx="6308">
                  <c:v>456.92221000000001</c:v>
                </c:pt>
                <c:pt idx="6309">
                  <c:v>456.74880999999999</c:v>
                </c:pt>
                <c:pt idx="6310">
                  <c:v>456.59174000000002</c:v>
                </c:pt>
                <c:pt idx="6311">
                  <c:v>456.87265000000002</c:v>
                </c:pt>
                <c:pt idx="6312">
                  <c:v>456.68713000000002</c:v>
                </c:pt>
                <c:pt idx="6313">
                  <c:v>456.70470999999998</c:v>
                </c:pt>
                <c:pt idx="6314">
                  <c:v>456.68191999999999</c:v>
                </c:pt>
                <c:pt idx="6315">
                  <c:v>456.96674000000002</c:v>
                </c:pt>
                <c:pt idx="6316">
                  <c:v>456.84726000000001</c:v>
                </c:pt>
                <c:pt idx="6317">
                  <c:v>456.60825</c:v>
                </c:pt>
                <c:pt idx="6318">
                  <c:v>456.89127000000002</c:v>
                </c:pt>
                <c:pt idx="6319">
                  <c:v>456.72458</c:v>
                </c:pt>
                <c:pt idx="6320">
                  <c:v>456.76436999999999</c:v>
                </c:pt>
                <c:pt idx="6321">
                  <c:v>456.73264</c:v>
                </c:pt>
                <c:pt idx="6322">
                  <c:v>457.03179999999998</c:v>
                </c:pt>
                <c:pt idx="6323">
                  <c:v>456.92156999999997</c:v>
                </c:pt>
                <c:pt idx="6324">
                  <c:v>456.68603999999999</c:v>
                </c:pt>
                <c:pt idx="6325">
                  <c:v>456.91485999999998</c:v>
                </c:pt>
                <c:pt idx="6326">
                  <c:v>456.88663000000003</c:v>
                </c:pt>
                <c:pt idx="6327">
                  <c:v>456.83350000000002</c:v>
                </c:pt>
                <c:pt idx="6328">
                  <c:v>456.75963999999999</c:v>
                </c:pt>
                <c:pt idx="6329">
                  <c:v>457.05200000000002</c:v>
                </c:pt>
                <c:pt idx="6330">
                  <c:v>457.04822000000001</c:v>
                </c:pt>
                <c:pt idx="6331">
                  <c:v>456.77382999999998</c:v>
                </c:pt>
                <c:pt idx="6332">
                  <c:v>456.92334</c:v>
                </c:pt>
                <c:pt idx="6333">
                  <c:v>456.89864999999998</c:v>
                </c:pt>
                <c:pt idx="6334">
                  <c:v>456.84688999999997</c:v>
                </c:pt>
                <c:pt idx="6335">
                  <c:v>456.82128999999998</c:v>
                </c:pt>
                <c:pt idx="6336">
                  <c:v>457.11084</c:v>
                </c:pt>
                <c:pt idx="6337">
                  <c:v>457.11318999999997</c:v>
                </c:pt>
                <c:pt idx="6338">
                  <c:v>456.82504</c:v>
                </c:pt>
                <c:pt idx="6339">
                  <c:v>456.86464999999998</c:v>
                </c:pt>
                <c:pt idx="6340">
                  <c:v>456.99664000000001</c:v>
                </c:pt>
                <c:pt idx="6341">
                  <c:v>456.87421000000001</c:v>
                </c:pt>
                <c:pt idx="6342">
                  <c:v>456.88544000000002</c:v>
                </c:pt>
                <c:pt idx="6343">
                  <c:v>457.08942000000002</c:v>
                </c:pt>
                <c:pt idx="6344">
                  <c:v>457.12531000000001</c:v>
                </c:pt>
                <c:pt idx="6345">
                  <c:v>456.91913</c:v>
                </c:pt>
                <c:pt idx="6346">
                  <c:v>456.89963</c:v>
                </c:pt>
                <c:pt idx="6347">
                  <c:v>457.11626999999999</c:v>
                </c:pt>
                <c:pt idx="6348">
                  <c:v>456.93813999999998</c:v>
                </c:pt>
                <c:pt idx="6349">
                  <c:v>456.96325999999999</c:v>
                </c:pt>
                <c:pt idx="6350">
                  <c:v>457.09543000000002</c:v>
                </c:pt>
                <c:pt idx="6351">
                  <c:v>457.27066000000002</c:v>
                </c:pt>
                <c:pt idx="6352">
                  <c:v>457.04462000000001</c:v>
                </c:pt>
                <c:pt idx="6353">
                  <c:v>456.93484000000001</c:v>
                </c:pt>
                <c:pt idx="6354">
                  <c:v>457.22876000000002</c:v>
                </c:pt>
                <c:pt idx="6355">
                  <c:v>456.99149</c:v>
                </c:pt>
                <c:pt idx="6356">
                  <c:v>457.03447999999997</c:v>
                </c:pt>
                <c:pt idx="6357">
                  <c:v>457.09775000000002</c:v>
                </c:pt>
                <c:pt idx="6358">
                  <c:v>457.33255000000003</c:v>
                </c:pt>
                <c:pt idx="6359">
                  <c:v>457.14528999999999</c:v>
                </c:pt>
                <c:pt idx="6360">
                  <c:v>456.95654000000002</c:v>
                </c:pt>
                <c:pt idx="6361">
                  <c:v>457.23651000000001</c:v>
                </c:pt>
                <c:pt idx="6362">
                  <c:v>457.03735</c:v>
                </c:pt>
                <c:pt idx="6363">
                  <c:v>457.08224000000001</c:v>
                </c:pt>
                <c:pt idx="6364">
                  <c:v>457.13013000000001</c:v>
                </c:pt>
                <c:pt idx="6365">
                  <c:v>457.35739000000001</c:v>
                </c:pt>
                <c:pt idx="6366">
                  <c:v>457.21582000000001</c:v>
                </c:pt>
                <c:pt idx="6367">
                  <c:v>456.98169000000001</c:v>
                </c:pt>
                <c:pt idx="6368">
                  <c:v>457.29755</c:v>
                </c:pt>
                <c:pt idx="6369">
                  <c:v>457.11887000000002</c:v>
                </c:pt>
                <c:pt idx="6370">
                  <c:v>457.08154000000002</c:v>
                </c:pt>
                <c:pt idx="6371">
                  <c:v>457.08382999999998</c:v>
                </c:pt>
                <c:pt idx="6372">
                  <c:v>457.40926999999999</c:v>
                </c:pt>
                <c:pt idx="6373">
                  <c:v>457.32706000000002</c:v>
                </c:pt>
                <c:pt idx="6374">
                  <c:v>457.06531000000001</c:v>
                </c:pt>
                <c:pt idx="6375">
                  <c:v>457.31948999999997</c:v>
                </c:pt>
                <c:pt idx="6376">
                  <c:v>457.19121999999999</c:v>
                </c:pt>
                <c:pt idx="6377">
                  <c:v>457.12241</c:v>
                </c:pt>
                <c:pt idx="6378">
                  <c:v>457.15985000000001</c:v>
                </c:pt>
                <c:pt idx="6379">
                  <c:v>457.48577999999998</c:v>
                </c:pt>
                <c:pt idx="6380">
                  <c:v>457.41199</c:v>
                </c:pt>
                <c:pt idx="6381">
                  <c:v>457.15039000000002</c:v>
                </c:pt>
                <c:pt idx="6382">
                  <c:v>457.29755</c:v>
                </c:pt>
                <c:pt idx="6383">
                  <c:v>457.30554000000001</c:v>
                </c:pt>
                <c:pt idx="6384">
                  <c:v>457.19072999999997</c:v>
                </c:pt>
                <c:pt idx="6385">
                  <c:v>457.20749000000001</c:v>
                </c:pt>
                <c:pt idx="6386">
                  <c:v>457.50619999999998</c:v>
                </c:pt>
                <c:pt idx="6387">
                  <c:v>457.48491999999999</c:v>
                </c:pt>
                <c:pt idx="6388">
                  <c:v>457.22757000000001</c:v>
                </c:pt>
                <c:pt idx="6389">
                  <c:v>457.29153000000002</c:v>
                </c:pt>
                <c:pt idx="6390">
                  <c:v>457.39096000000001</c:v>
                </c:pt>
                <c:pt idx="6391">
                  <c:v>457.22674999999998</c:v>
                </c:pt>
                <c:pt idx="6392">
                  <c:v>457.23102</c:v>
                </c:pt>
                <c:pt idx="6393">
                  <c:v>457.44583</c:v>
                </c:pt>
                <c:pt idx="6394">
                  <c:v>457.54284999999999</c:v>
                </c:pt>
                <c:pt idx="6395">
                  <c:v>457.32013000000001</c:v>
                </c:pt>
                <c:pt idx="6396">
                  <c:v>457.26479999999998</c:v>
                </c:pt>
                <c:pt idx="6397">
                  <c:v>457.50515999999999</c:v>
                </c:pt>
                <c:pt idx="6398">
                  <c:v>457.28607</c:v>
                </c:pt>
                <c:pt idx="6399">
                  <c:v>457.30892999999998</c:v>
                </c:pt>
                <c:pt idx="6400">
                  <c:v>457.44207999999998</c:v>
                </c:pt>
                <c:pt idx="6401">
                  <c:v>457.66320999999999</c:v>
                </c:pt>
                <c:pt idx="6402">
                  <c:v>457.43007999999998</c:v>
                </c:pt>
                <c:pt idx="6403">
                  <c:v>457.28570999999999</c:v>
                </c:pt>
                <c:pt idx="6404">
                  <c:v>457.55786000000001</c:v>
                </c:pt>
                <c:pt idx="6405">
                  <c:v>457.37308000000002</c:v>
                </c:pt>
                <c:pt idx="6406">
                  <c:v>457.39209</c:v>
                </c:pt>
                <c:pt idx="6407">
                  <c:v>457.45382999999998</c:v>
                </c:pt>
                <c:pt idx="6408">
                  <c:v>457.67757999999998</c:v>
                </c:pt>
                <c:pt idx="6409">
                  <c:v>457.50042999999999</c:v>
                </c:pt>
                <c:pt idx="6410">
                  <c:v>457.30734000000001</c:v>
                </c:pt>
                <c:pt idx="6411">
                  <c:v>457.63650999999999</c:v>
                </c:pt>
                <c:pt idx="6412">
                  <c:v>457.44434000000001</c:v>
                </c:pt>
                <c:pt idx="6413">
                  <c:v>457.42642000000001</c:v>
                </c:pt>
                <c:pt idx="6414">
                  <c:v>457.43338</c:v>
                </c:pt>
                <c:pt idx="6415">
                  <c:v>457.73077000000001</c:v>
                </c:pt>
                <c:pt idx="6416">
                  <c:v>457.60788000000002</c:v>
                </c:pt>
                <c:pt idx="6417">
                  <c:v>457.36993000000001</c:v>
                </c:pt>
                <c:pt idx="6418">
                  <c:v>457.65280000000001</c:v>
                </c:pt>
                <c:pt idx="6419">
                  <c:v>457.50130999999999</c:v>
                </c:pt>
                <c:pt idx="6420">
                  <c:v>457.50555000000003</c:v>
                </c:pt>
                <c:pt idx="6421">
                  <c:v>457.46654999999998</c:v>
                </c:pt>
                <c:pt idx="6422">
                  <c:v>457.78073000000001</c:v>
                </c:pt>
                <c:pt idx="6423">
                  <c:v>457.70569</c:v>
                </c:pt>
                <c:pt idx="6424">
                  <c:v>457.44018999999997</c:v>
                </c:pt>
                <c:pt idx="6425">
                  <c:v>457.608</c:v>
                </c:pt>
                <c:pt idx="6426">
                  <c:v>457.60480000000001</c:v>
                </c:pt>
                <c:pt idx="6427">
                  <c:v>457.53881999999999</c:v>
                </c:pt>
                <c:pt idx="6428">
                  <c:v>457.49187999999998</c:v>
                </c:pt>
                <c:pt idx="6429">
                  <c:v>457.82458000000003</c:v>
                </c:pt>
                <c:pt idx="6430">
                  <c:v>457.76398</c:v>
                </c:pt>
                <c:pt idx="6431">
                  <c:v>457.51549999999997</c:v>
                </c:pt>
                <c:pt idx="6432">
                  <c:v>457.62090999999998</c:v>
                </c:pt>
                <c:pt idx="6433">
                  <c:v>457.70544000000001</c:v>
                </c:pt>
                <c:pt idx="6434">
                  <c:v>457.62630999999999</c:v>
                </c:pt>
                <c:pt idx="6435">
                  <c:v>457.54065000000003</c:v>
                </c:pt>
                <c:pt idx="6436">
                  <c:v>457.81232</c:v>
                </c:pt>
                <c:pt idx="6437">
                  <c:v>457.85640999999998</c:v>
                </c:pt>
                <c:pt idx="6438">
                  <c:v>457.62578999999999</c:v>
                </c:pt>
                <c:pt idx="6439">
                  <c:v>457.63821000000002</c:v>
                </c:pt>
                <c:pt idx="6440">
                  <c:v>457.77364999999998</c:v>
                </c:pt>
                <c:pt idx="6441">
                  <c:v>457.63470000000001</c:v>
                </c:pt>
                <c:pt idx="6442">
                  <c:v>457.61926</c:v>
                </c:pt>
                <c:pt idx="6443">
                  <c:v>457.86880000000002</c:v>
                </c:pt>
                <c:pt idx="6444">
                  <c:v>457.89443999999997</c:v>
                </c:pt>
                <c:pt idx="6445">
                  <c:v>457.67209000000003</c:v>
                </c:pt>
                <c:pt idx="6446">
                  <c:v>457.61243000000002</c:v>
                </c:pt>
                <c:pt idx="6447">
                  <c:v>457.84255999999999</c:v>
                </c:pt>
                <c:pt idx="6448">
                  <c:v>457.66626000000002</c:v>
                </c:pt>
                <c:pt idx="6449">
                  <c:v>457.71109000000001</c:v>
                </c:pt>
                <c:pt idx="6450">
                  <c:v>457.83316000000002</c:v>
                </c:pt>
                <c:pt idx="6451">
                  <c:v>457.94301999999999</c:v>
                </c:pt>
                <c:pt idx="6452">
                  <c:v>457.75369000000001</c:v>
                </c:pt>
                <c:pt idx="6453">
                  <c:v>457.66329999999999</c:v>
                </c:pt>
                <c:pt idx="6454">
                  <c:v>457.95296999999999</c:v>
                </c:pt>
                <c:pt idx="6455">
                  <c:v>457.73203000000001</c:v>
                </c:pt>
                <c:pt idx="6456">
                  <c:v>457.74581999999998</c:v>
                </c:pt>
                <c:pt idx="6457">
                  <c:v>457.83685000000003</c:v>
                </c:pt>
                <c:pt idx="6458">
                  <c:v>458.05495999999999</c:v>
                </c:pt>
                <c:pt idx="6459">
                  <c:v>457.88934</c:v>
                </c:pt>
                <c:pt idx="6460">
                  <c:v>457.72662000000003</c:v>
                </c:pt>
                <c:pt idx="6461">
                  <c:v>458.00797</c:v>
                </c:pt>
                <c:pt idx="6462">
                  <c:v>457.82150000000001</c:v>
                </c:pt>
                <c:pt idx="6463">
                  <c:v>457.85012999999998</c:v>
                </c:pt>
                <c:pt idx="6464">
                  <c:v>457.80687999999998</c:v>
                </c:pt>
                <c:pt idx="6465">
                  <c:v>458.10638</c:v>
                </c:pt>
                <c:pt idx="6466">
                  <c:v>457.98065000000003</c:v>
                </c:pt>
                <c:pt idx="6467">
                  <c:v>457.73196000000002</c:v>
                </c:pt>
                <c:pt idx="6468">
                  <c:v>458.02100000000002</c:v>
                </c:pt>
                <c:pt idx="6469">
                  <c:v>457.85424999999998</c:v>
                </c:pt>
                <c:pt idx="6470">
                  <c:v>457.89053000000001</c:v>
                </c:pt>
                <c:pt idx="6471">
                  <c:v>457.85516000000001</c:v>
                </c:pt>
                <c:pt idx="6472">
                  <c:v>458.14785999999998</c:v>
                </c:pt>
                <c:pt idx="6473">
                  <c:v>458.02190999999999</c:v>
                </c:pt>
                <c:pt idx="6474">
                  <c:v>457.77834999999999</c:v>
                </c:pt>
                <c:pt idx="6475">
                  <c:v>458.00702000000001</c:v>
                </c:pt>
                <c:pt idx="6476">
                  <c:v>457.96517999999998</c:v>
                </c:pt>
                <c:pt idx="6477">
                  <c:v>457.91779000000002</c:v>
                </c:pt>
                <c:pt idx="6478">
                  <c:v>457.84183000000002</c:v>
                </c:pt>
                <c:pt idx="6479">
                  <c:v>458.14816000000002</c:v>
                </c:pt>
                <c:pt idx="6480">
                  <c:v>458.13632000000001</c:v>
                </c:pt>
                <c:pt idx="6481">
                  <c:v>457.86469</c:v>
                </c:pt>
                <c:pt idx="6482">
                  <c:v>458.00673999999998</c:v>
                </c:pt>
                <c:pt idx="6483">
                  <c:v>458.00659000000002</c:v>
                </c:pt>
                <c:pt idx="6484">
                  <c:v>457.94260000000003</c:v>
                </c:pt>
                <c:pt idx="6485">
                  <c:v>457.92635999999999</c:v>
                </c:pt>
                <c:pt idx="6486">
                  <c:v>458.20197000000002</c:v>
                </c:pt>
                <c:pt idx="6487">
                  <c:v>458.22437000000002</c:v>
                </c:pt>
                <c:pt idx="6488">
                  <c:v>457.93673999999999</c:v>
                </c:pt>
                <c:pt idx="6489">
                  <c:v>457.98630000000003</c:v>
                </c:pt>
                <c:pt idx="6490">
                  <c:v>458.12067000000002</c:v>
                </c:pt>
                <c:pt idx="6491">
                  <c:v>457.99896000000001</c:v>
                </c:pt>
                <c:pt idx="6492">
                  <c:v>458.01299999999998</c:v>
                </c:pt>
                <c:pt idx="6493">
                  <c:v>458.20825000000002</c:v>
                </c:pt>
                <c:pt idx="6494">
                  <c:v>458.23214999999999</c:v>
                </c:pt>
                <c:pt idx="6495">
                  <c:v>458.03458000000001</c:v>
                </c:pt>
                <c:pt idx="6496">
                  <c:v>458.01801</c:v>
                </c:pt>
                <c:pt idx="6497">
                  <c:v>458.20479999999998</c:v>
                </c:pt>
                <c:pt idx="6498">
                  <c:v>458.03161999999998</c:v>
                </c:pt>
                <c:pt idx="6499">
                  <c:v>458.05196999999998</c:v>
                </c:pt>
                <c:pt idx="6500">
                  <c:v>458.17653999999999</c:v>
                </c:pt>
                <c:pt idx="6501">
                  <c:v>458.32659999999998</c:v>
                </c:pt>
                <c:pt idx="6502">
                  <c:v>458.10579999999999</c:v>
                </c:pt>
                <c:pt idx="6503">
                  <c:v>458.00684000000001</c:v>
                </c:pt>
                <c:pt idx="6504">
                  <c:v>458.28820999999999</c:v>
                </c:pt>
                <c:pt idx="6505">
                  <c:v>458.05257999999998</c:v>
                </c:pt>
                <c:pt idx="6506">
                  <c:v>458.09561000000002</c:v>
                </c:pt>
                <c:pt idx="6507">
                  <c:v>458.15237000000002</c:v>
                </c:pt>
                <c:pt idx="6508">
                  <c:v>458.38184000000001</c:v>
                </c:pt>
                <c:pt idx="6509">
                  <c:v>458.21814000000001</c:v>
                </c:pt>
                <c:pt idx="6510">
                  <c:v>458.03185999999999</c:v>
                </c:pt>
                <c:pt idx="6511">
                  <c:v>458.31308000000001</c:v>
                </c:pt>
                <c:pt idx="6512">
                  <c:v>458.12353999999999</c:v>
                </c:pt>
                <c:pt idx="6513">
                  <c:v>458.16946000000002</c:v>
                </c:pt>
                <c:pt idx="6514">
                  <c:v>458.23111</c:v>
                </c:pt>
                <c:pt idx="6515">
                  <c:v>458.44922000000003</c:v>
                </c:pt>
                <c:pt idx="6516">
                  <c:v>458.32578000000001</c:v>
                </c:pt>
                <c:pt idx="6517">
                  <c:v>458.08908000000002</c:v>
                </c:pt>
                <c:pt idx="6518">
                  <c:v>458.38889</c:v>
                </c:pt>
                <c:pt idx="6519">
                  <c:v>458.22922</c:v>
                </c:pt>
                <c:pt idx="6520">
                  <c:v>458.19916000000001</c:v>
                </c:pt>
                <c:pt idx="6521">
                  <c:v>458.18842000000001</c:v>
                </c:pt>
                <c:pt idx="6522">
                  <c:v>458.50619999999998</c:v>
                </c:pt>
                <c:pt idx="6523">
                  <c:v>458.41437000000002</c:v>
                </c:pt>
                <c:pt idx="6524">
                  <c:v>458.14551</c:v>
                </c:pt>
                <c:pt idx="6525">
                  <c:v>458.3895</c:v>
                </c:pt>
                <c:pt idx="6526">
                  <c:v>458.25299000000001</c:v>
                </c:pt>
                <c:pt idx="6527">
                  <c:v>458.17977999999999</c:v>
                </c:pt>
                <c:pt idx="6528">
                  <c:v>458.20996000000002</c:v>
                </c:pt>
                <c:pt idx="6529">
                  <c:v>458.54079999999999</c:v>
                </c:pt>
                <c:pt idx="6530">
                  <c:v>458.44893999999999</c:v>
                </c:pt>
                <c:pt idx="6531">
                  <c:v>458.20386000000002</c:v>
                </c:pt>
                <c:pt idx="6532">
                  <c:v>458.33994000000001</c:v>
                </c:pt>
                <c:pt idx="6533">
                  <c:v>458.35284000000001</c:v>
                </c:pt>
                <c:pt idx="6534">
                  <c:v>458.23914000000002</c:v>
                </c:pt>
                <c:pt idx="6535">
                  <c:v>458.27026000000001</c:v>
                </c:pt>
                <c:pt idx="6536">
                  <c:v>458.54766999999998</c:v>
                </c:pt>
                <c:pt idx="6537">
                  <c:v>458.52676000000002</c:v>
                </c:pt>
                <c:pt idx="6538">
                  <c:v>458.28841999999997</c:v>
                </c:pt>
                <c:pt idx="6539">
                  <c:v>458.35158999999999</c:v>
                </c:pt>
                <c:pt idx="6540">
                  <c:v>458.45022999999998</c:v>
                </c:pt>
                <c:pt idx="6541">
                  <c:v>458.29989999999998</c:v>
                </c:pt>
                <c:pt idx="6542">
                  <c:v>458.31119000000001</c:v>
                </c:pt>
                <c:pt idx="6543">
                  <c:v>458.51611000000003</c:v>
                </c:pt>
                <c:pt idx="6544">
                  <c:v>458.60964999999999</c:v>
                </c:pt>
                <c:pt idx="6545">
                  <c:v>458.39206000000001</c:v>
                </c:pt>
                <c:pt idx="6546">
                  <c:v>458.33987000000002</c:v>
                </c:pt>
                <c:pt idx="6547">
                  <c:v>458.55115000000001</c:v>
                </c:pt>
                <c:pt idx="6548">
                  <c:v>458.34566999999998</c:v>
                </c:pt>
                <c:pt idx="6549">
                  <c:v>458.35561999999999</c:v>
                </c:pt>
                <c:pt idx="6550">
                  <c:v>458.47748000000001</c:v>
                </c:pt>
                <c:pt idx="6551">
                  <c:v>458.70731000000001</c:v>
                </c:pt>
                <c:pt idx="6552">
                  <c:v>458.46816999999999</c:v>
                </c:pt>
                <c:pt idx="6553">
                  <c:v>458.32083</c:v>
                </c:pt>
                <c:pt idx="6554">
                  <c:v>458.59769</c:v>
                </c:pt>
                <c:pt idx="6555">
                  <c:v>458.42043999999999</c:v>
                </c:pt>
                <c:pt idx="6556">
                  <c:v>458.4436</c:v>
                </c:pt>
                <c:pt idx="6557">
                  <c:v>458.50592</c:v>
                </c:pt>
                <c:pt idx="6558">
                  <c:v>458.70220999999998</c:v>
                </c:pt>
                <c:pt idx="6559">
                  <c:v>458.55050999999997</c:v>
                </c:pt>
                <c:pt idx="6560">
                  <c:v>458.36005</c:v>
                </c:pt>
                <c:pt idx="6561">
                  <c:v>458.69063999999997</c:v>
                </c:pt>
                <c:pt idx="6562">
                  <c:v>458.49770999999998</c:v>
                </c:pt>
                <c:pt idx="6563">
                  <c:v>458.48682000000002</c:v>
                </c:pt>
                <c:pt idx="6564">
                  <c:v>458.48212000000001</c:v>
                </c:pt>
                <c:pt idx="6565">
                  <c:v>458.78960999999998</c:v>
                </c:pt>
                <c:pt idx="6566">
                  <c:v>458.66931</c:v>
                </c:pt>
                <c:pt idx="6567">
                  <c:v>458.43051000000003</c:v>
                </c:pt>
                <c:pt idx="6568">
                  <c:v>458.69887999999997</c:v>
                </c:pt>
                <c:pt idx="6569">
                  <c:v>458.5401</c:v>
                </c:pt>
                <c:pt idx="6570">
                  <c:v>458.55489999999998</c:v>
                </c:pt>
                <c:pt idx="6571">
                  <c:v>458.51943999999997</c:v>
                </c:pt>
                <c:pt idx="6572">
                  <c:v>458.82659999999998</c:v>
                </c:pt>
                <c:pt idx="6573">
                  <c:v>458.75042999999999</c:v>
                </c:pt>
                <c:pt idx="6574">
                  <c:v>458.47161999999997</c:v>
                </c:pt>
                <c:pt idx="6575">
                  <c:v>458.64758</c:v>
                </c:pt>
                <c:pt idx="6576">
                  <c:v>458.65026999999998</c:v>
                </c:pt>
                <c:pt idx="6577">
                  <c:v>458.58434999999997</c:v>
                </c:pt>
                <c:pt idx="6578">
                  <c:v>458.52301</c:v>
                </c:pt>
                <c:pt idx="6579">
                  <c:v>458.84476000000001</c:v>
                </c:pt>
                <c:pt idx="6580">
                  <c:v>458.77103</c:v>
                </c:pt>
                <c:pt idx="6581">
                  <c:v>458.52956999999998</c:v>
                </c:pt>
                <c:pt idx="6582">
                  <c:v>458.63272000000001</c:v>
                </c:pt>
                <c:pt idx="6583">
                  <c:v>458.70672999999999</c:v>
                </c:pt>
                <c:pt idx="6584">
                  <c:v>458.63046000000003</c:v>
                </c:pt>
                <c:pt idx="6585">
                  <c:v>458.56326000000001</c:v>
                </c:pt>
                <c:pt idx="6586">
                  <c:v>458.81995000000001</c:v>
                </c:pt>
                <c:pt idx="6587">
                  <c:v>458.87067000000002</c:v>
                </c:pt>
                <c:pt idx="6588">
                  <c:v>458.63632000000001</c:v>
                </c:pt>
                <c:pt idx="6589">
                  <c:v>458.66116</c:v>
                </c:pt>
                <c:pt idx="6590">
                  <c:v>458.80029000000002</c:v>
                </c:pt>
                <c:pt idx="6591">
                  <c:v>458.66226</c:v>
                </c:pt>
                <c:pt idx="6592">
                  <c:v>458.66</c:v>
                </c:pt>
                <c:pt idx="6593">
                  <c:v>458.89010999999999</c:v>
                </c:pt>
                <c:pt idx="6594">
                  <c:v>458.93884000000003</c:v>
                </c:pt>
                <c:pt idx="6595">
                  <c:v>458.71436</c:v>
                </c:pt>
                <c:pt idx="6596">
                  <c:v>458.64404000000002</c:v>
                </c:pt>
                <c:pt idx="6597">
                  <c:v>458.88290000000001</c:v>
                </c:pt>
                <c:pt idx="6598">
                  <c:v>458.71523999999999</c:v>
                </c:pt>
                <c:pt idx="6599">
                  <c:v>458.73599000000002</c:v>
                </c:pt>
                <c:pt idx="6600">
                  <c:v>458.86748999999998</c:v>
                </c:pt>
                <c:pt idx="6601">
                  <c:v>458.96483999999998</c:v>
                </c:pt>
                <c:pt idx="6602">
                  <c:v>458.76907</c:v>
                </c:pt>
                <c:pt idx="6603">
                  <c:v>458.67583999999999</c:v>
                </c:pt>
                <c:pt idx="6604">
                  <c:v>458.95904999999999</c:v>
                </c:pt>
                <c:pt idx="6605">
                  <c:v>458.73372999999998</c:v>
                </c:pt>
                <c:pt idx="6606">
                  <c:v>458.73907000000003</c:v>
                </c:pt>
                <c:pt idx="6607">
                  <c:v>458.83749</c:v>
                </c:pt>
                <c:pt idx="6608">
                  <c:v>459.03435999999999</c:v>
                </c:pt>
                <c:pt idx="6609">
                  <c:v>458.86739999999998</c:v>
                </c:pt>
                <c:pt idx="6610">
                  <c:v>458.70708999999999</c:v>
                </c:pt>
                <c:pt idx="6611">
                  <c:v>458.98361</c:v>
                </c:pt>
                <c:pt idx="6612">
                  <c:v>458.80916999999999</c:v>
                </c:pt>
                <c:pt idx="6613">
                  <c:v>458.81662</c:v>
                </c:pt>
                <c:pt idx="6614">
                  <c:v>458.79622999999998</c:v>
                </c:pt>
                <c:pt idx="6615">
                  <c:v>459.08917000000002</c:v>
                </c:pt>
                <c:pt idx="6616">
                  <c:v>458.97305</c:v>
                </c:pt>
                <c:pt idx="6617">
                  <c:v>458.73165999999998</c:v>
                </c:pt>
                <c:pt idx="6618">
                  <c:v>459.00153</c:v>
                </c:pt>
                <c:pt idx="6619">
                  <c:v>458.85361</c:v>
                </c:pt>
                <c:pt idx="6620">
                  <c:v>458.88637999999997</c:v>
                </c:pt>
                <c:pt idx="6621">
                  <c:v>458.86237</c:v>
                </c:pt>
                <c:pt idx="6622">
                  <c:v>459.14819</c:v>
                </c:pt>
                <c:pt idx="6623">
                  <c:v>459.03784000000002</c:v>
                </c:pt>
                <c:pt idx="6624">
                  <c:v>458.80205999999998</c:v>
                </c:pt>
                <c:pt idx="6625">
                  <c:v>459.01616999999999</c:v>
                </c:pt>
                <c:pt idx="6626">
                  <c:v>458.98718000000002</c:v>
                </c:pt>
                <c:pt idx="6627">
                  <c:v>458.93545999999998</c:v>
                </c:pt>
                <c:pt idx="6628">
                  <c:v>458.86410999999998</c:v>
                </c:pt>
                <c:pt idx="6629">
                  <c:v>459.17361</c:v>
                </c:pt>
                <c:pt idx="6630">
                  <c:v>459.15368999999998</c:v>
                </c:pt>
                <c:pt idx="6631">
                  <c:v>458.87720000000002</c:v>
                </c:pt>
                <c:pt idx="6632">
                  <c:v>459.02917000000002</c:v>
                </c:pt>
                <c:pt idx="6633">
                  <c:v>458.99883999999997</c:v>
                </c:pt>
                <c:pt idx="6634">
                  <c:v>458.93439000000001</c:v>
                </c:pt>
                <c:pt idx="6635">
                  <c:v>458.91070999999999</c:v>
                </c:pt>
                <c:pt idx="6636">
                  <c:v>459.18457000000001</c:v>
                </c:pt>
                <c:pt idx="6637">
                  <c:v>459.19842999999997</c:v>
                </c:pt>
                <c:pt idx="6638">
                  <c:v>458.91372999999999</c:v>
                </c:pt>
                <c:pt idx="6639">
                  <c:v>458.95920000000001</c:v>
                </c:pt>
                <c:pt idx="6640">
                  <c:v>459.09469999999999</c:v>
                </c:pt>
                <c:pt idx="6641">
                  <c:v>458.97214000000002</c:v>
                </c:pt>
                <c:pt idx="6642">
                  <c:v>458.97388000000001</c:v>
                </c:pt>
                <c:pt idx="6643">
                  <c:v>459.19080000000002</c:v>
                </c:pt>
                <c:pt idx="6644">
                  <c:v>459.21190999999999</c:v>
                </c:pt>
                <c:pt idx="6645">
                  <c:v>459.02972</c:v>
                </c:pt>
                <c:pt idx="6646">
                  <c:v>458.99936000000002</c:v>
                </c:pt>
                <c:pt idx="6647">
                  <c:v>459.20900999999998</c:v>
                </c:pt>
                <c:pt idx="6648">
                  <c:v>459.03629000000001</c:v>
                </c:pt>
                <c:pt idx="6649">
                  <c:v>459.05063000000001</c:v>
                </c:pt>
                <c:pt idx="6650">
                  <c:v>459.18671000000001</c:v>
                </c:pt>
                <c:pt idx="6651">
                  <c:v>459.34055000000001</c:v>
                </c:pt>
                <c:pt idx="6652">
                  <c:v>459.11471999999998</c:v>
                </c:pt>
                <c:pt idx="6653">
                  <c:v>459.00772000000001</c:v>
                </c:pt>
                <c:pt idx="6654">
                  <c:v>459.28082000000001</c:v>
                </c:pt>
                <c:pt idx="6655">
                  <c:v>459.04793999999998</c:v>
                </c:pt>
                <c:pt idx="6656">
                  <c:v>459.08931999999999</c:v>
                </c:pt>
                <c:pt idx="6657">
                  <c:v>459.14539000000002</c:v>
                </c:pt>
                <c:pt idx="6658">
                  <c:v>459.39215000000002</c:v>
                </c:pt>
                <c:pt idx="6659">
                  <c:v>459.20276000000001</c:v>
                </c:pt>
                <c:pt idx="6660">
                  <c:v>459.01175000000001</c:v>
                </c:pt>
                <c:pt idx="6661">
                  <c:v>459.29694000000001</c:v>
                </c:pt>
                <c:pt idx="6662">
                  <c:v>459.10251</c:v>
                </c:pt>
                <c:pt idx="6663">
                  <c:v>459.12621999999999</c:v>
                </c:pt>
                <c:pt idx="6664">
                  <c:v>459.19189</c:v>
                </c:pt>
                <c:pt idx="6665">
                  <c:v>459.40631000000002</c:v>
                </c:pt>
                <c:pt idx="6666">
                  <c:v>459.27805000000001</c:v>
                </c:pt>
                <c:pt idx="6667">
                  <c:v>459.04282000000001</c:v>
                </c:pt>
                <c:pt idx="6668">
                  <c:v>459.34845000000001</c:v>
                </c:pt>
                <c:pt idx="6669">
                  <c:v>459.17827999999997</c:v>
                </c:pt>
                <c:pt idx="6670">
                  <c:v>459.14019999999999</c:v>
                </c:pt>
                <c:pt idx="6671">
                  <c:v>459.13452000000001</c:v>
                </c:pt>
                <c:pt idx="6672">
                  <c:v>459.46877999999998</c:v>
                </c:pt>
                <c:pt idx="6673">
                  <c:v>459.39416999999997</c:v>
                </c:pt>
                <c:pt idx="6674">
                  <c:v>459.13019000000003</c:v>
                </c:pt>
                <c:pt idx="6675">
                  <c:v>459.36507999999998</c:v>
                </c:pt>
                <c:pt idx="6676">
                  <c:v>459.23433999999997</c:v>
                </c:pt>
                <c:pt idx="6677">
                  <c:v>459.16840000000002</c:v>
                </c:pt>
                <c:pt idx="6678">
                  <c:v>459.21399000000002</c:v>
                </c:pt>
                <c:pt idx="6679">
                  <c:v>459.54602</c:v>
                </c:pt>
                <c:pt idx="6680">
                  <c:v>459.46246000000002</c:v>
                </c:pt>
                <c:pt idx="6681">
                  <c:v>459.19119000000001</c:v>
                </c:pt>
                <c:pt idx="6682">
                  <c:v>459.32449000000003</c:v>
                </c:pt>
                <c:pt idx="6683">
                  <c:v>459.34206999999998</c:v>
                </c:pt>
                <c:pt idx="6684">
                  <c:v>459.23441000000003</c:v>
                </c:pt>
                <c:pt idx="6685">
                  <c:v>459.24630999999999</c:v>
                </c:pt>
                <c:pt idx="6686">
                  <c:v>459.53336000000002</c:v>
                </c:pt>
                <c:pt idx="6687">
                  <c:v>459.49374</c:v>
                </c:pt>
                <c:pt idx="6688">
                  <c:v>459.25531000000001</c:v>
                </c:pt>
                <c:pt idx="6689">
                  <c:v>459.32085999999998</c:v>
                </c:pt>
                <c:pt idx="6690">
                  <c:v>459.40841999999998</c:v>
                </c:pt>
                <c:pt idx="6691">
                  <c:v>459.26125999999999</c:v>
                </c:pt>
                <c:pt idx="6692">
                  <c:v>459.25616000000002</c:v>
                </c:pt>
                <c:pt idx="6693">
                  <c:v>459.46640000000002</c:v>
                </c:pt>
                <c:pt idx="6694">
                  <c:v>459.55495999999999</c:v>
                </c:pt>
                <c:pt idx="6695">
                  <c:v>459.34368999999998</c:v>
                </c:pt>
                <c:pt idx="6696">
                  <c:v>459.2894</c:v>
                </c:pt>
                <c:pt idx="6697">
                  <c:v>459.50537000000003</c:v>
                </c:pt>
                <c:pt idx="6698">
                  <c:v>459.29329999999999</c:v>
                </c:pt>
                <c:pt idx="6699">
                  <c:v>459.31335000000001</c:v>
                </c:pt>
                <c:pt idx="6700">
                  <c:v>459.44103999999999</c:v>
                </c:pt>
                <c:pt idx="6701">
                  <c:v>459.67599000000001</c:v>
                </c:pt>
                <c:pt idx="6702">
                  <c:v>459.43099999999998</c:v>
                </c:pt>
                <c:pt idx="6703">
                  <c:v>459.27996999999999</c:v>
                </c:pt>
                <c:pt idx="6704">
                  <c:v>459.56439</c:v>
                </c:pt>
                <c:pt idx="6705">
                  <c:v>459.38650999999999</c:v>
                </c:pt>
                <c:pt idx="6706">
                  <c:v>459.41174000000001</c:v>
                </c:pt>
                <c:pt idx="6707">
                  <c:v>459.47543000000002</c:v>
                </c:pt>
                <c:pt idx="6708">
                  <c:v>459.66415000000001</c:v>
                </c:pt>
                <c:pt idx="6709">
                  <c:v>459.51236</c:v>
                </c:pt>
                <c:pt idx="6710">
                  <c:v>459.32657</c:v>
                </c:pt>
                <c:pt idx="6711">
                  <c:v>459.64684999999997</c:v>
                </c:pt>
                <c:pt idx="6712">
                  <c:v>459.45981</c:v>
                </c:pt>
                <c:pt idx="6713">
                  <c:v>459.4205</c:v>
                </c:pt>
                <c:pt idx="6714">
                  <c:v>459.42660999999998</c:v>
                </c:pt>
                <c:pt idx="6715">
                  <c:v>459.74367999999998</c:v>
                </c:pt>
                <c:pt idx="6716">
                  <c:v>459.61910999999998</c:v>
                </c:pt>
                <c:pt idx="6717">
                  <c:v>459.37441999999999</c:v>
                </c:pt>
                <c:pt idx="6718">
                  <c:v>459.64505000000003</c:v>
                </c:pt>
                <c:pt idx="6719">
                  <c:v>459.49059999999997</c:v>
                </c:pt>
                <c:pt idx="6720">
                  <c:v>459.49338</c:v>
                </c:pt>
                <c:pt idx="6721">
                  <c:v>459.47426999999999</c:v>
                </c:pt>
                <c:pt idx="6722">
                  <c:v>459.77474999999998</c:v>
                </c:pt>
                <c:pt idx="6723">
                  <c:v>459.69866999999999</c:v>
                </c:pt>
                <c:pt idx="6724">
                  <c:v>459.42104999999998</c:v>
                </c:pt>
                <c:pt idx="6725">
                  <c:v>459.58645999999999</c:v>
                </c:pt>
                <c:pt idx="6726">
                  <c:v>459.60217</c:v>
                </c:pt>
                <c:pt idx="6727">
                  <c:v>459.54147</c:v>
                </c:pt>
                <c:pt idx="6728">
                  <c:v>459.48196000000002</c:v>
                </c:pt>
                <c:pt idx="6729">
                  <c:v>459.80795000000001</c:v>
                </c:pt>
                <c:pt idx="6730">
                  <c:v>459.74651999999998</c:v>
                </c:pt>
                <c:pt idx="6731">
                  <c:v>459.50445999999999</c:v>
                </c:pt>
                <c:pt idx="6732">
                  <c:v>459.60732999999999</c:v>
                </c:pt>
                <c:pt idx="6733">
                  <c:v>459.67791999999997</c:v>
                </c:pt>
                <c:pt idx="6734">
                  <c:v>459.59798999999998</c:v>
                </c:pt>
                <c:pt idx="6735">
                  <c:v>459.51709</c:v>
                </c:pt>
                <c:pt idx="6736">
                  <c:v>459.78402999999997</c:v>
                </c:pt>
                <c:pt idx="6737">
                  <c:v>459.82619999999997</c:v>
                </c:pt>
                <c:pt idx="6738">
                  <c:v>459.59998000000002</c:v>
                </c:pt>
                <c:pt idx="6739">
                  <c:v>459.61462</c:v>
                </c:pt>
                <c:pt idx="6740">
                  <c:v>459.73907000000003</c:v>
                </c:pt>
                <c:pt idx="6741">
                  <c:v>459.59656000000001</c:v>
                </c:pt>
                <c:pt idx="6742">
                  <c:v>459.58443999999997</c:v>
                </c:pt>
                <c:pt idx="6743">
                  <c:v>459.81542999999999</c:v>
                </c:pt>
                <c:pt idx="6744">
                  <c:v>459.85773</c:v>
                </c:pt>
                <c:pt idx="6745">
                  <c:v>459.63342</c:v>
                </c:pt>
                <c:pt idx="6746">
                  <c:v>459.57366999999999</c:v>
                </c:pt>
                <c:pt idx="6747">
                  <c:v>459.80324999999999</c:v>
                </c:pt>
                <c:pt idx="6748">
                  <c:v>459.63830999999999</c:v>
                </c:pt>
                <c:pt idx="6749">
                  <c:v>459.66888</c:v>
                </c:pt>
                <c:pt idx="6750">
                  <c:v>459.79822000000001</c:v>
                </c:pt>
                <c:pt idx="6751">
                  <c:v>459.89596999999998</c:v>
                </c:pt>
                <c:pt idx="6752">
                  <c:v>459.7149</c:v>
                </c:pt>
                <c:pt idx="6753">
                  <c:v>459.63321000000002</c:v>
                </c:pt>
                <c:pt idx="6754">
                  <c:v>459.90631000000002</c:v>
                </c:pt>
                <c:pt idx="6755">
                  <c:v>459.69729999999998</c:v>
                </c:pt>
                <c:pt idx="6756">
                  <c:v>459.70316000000003</c:v>
                </c:pt>
                <c:pt idx="6757">
                  <c:v>459.79523</c:v>
                </c:pt>
                <c:pt idx="6758">
                  <c:v>459.99993999999998</c:v>
                </c:pt>
                <c:pt idx="6759">
                  <c:v>459.81801999999999</c:v>
                </c:pt>
                <c:pt idx="6760">
                  <c:v>459.66815000000003</c:v>
                </c:pt>
                <c:pt idx="6761">
                  <c:v>459.94790999999998</c:v>
                </c:pt>
                <c:pt idx="6762">
                  <c:v>459.75448999999998</c:v>
                </c:pt>
                <c:pt idx="6763">
                  <c:v>459.76749000000001</c:v>
                </c:pt>
                <c:pt idx="6764">
                  <c:v>459.74155000000002</c:v>
                </c:pt>
                <c:pt idx="6765">
                  <c:v>460.03109999999998</c:v>
                </c:pt>
                <c:pt idx="6766">
                  <c:v>459.90427</c:v>
                </c:pt>
                <c:pt idx="6767">
                  <c:v>459.65920999999997</c:v>
                </c:pt>
                <c:pt idx="6768">
                  <c:v>459.93848000000003</c:v>
                </c:pt>
                <c:pt idx="6769">
                  <c:v>459.77141999999998</c:v>
                </c:pt>
                <c:pt idx="6770">
                  <c:v>459.80831999999998</c:v>
                </c:pt>
                <c:pt idx="6771">
                  <c:v>459.77051</c:v>
                </c:pt>
                <c:pt idx="6772">
                  <c:v>460.05945000000003</c:v>
                </c:pt>
                <c:pt idx="6773">
                  <c:v>459.93637000000001</c:v>
                </c:pt>
                <c:pt idx="6774">
                  <c:v>459.70053000000001</c:v>
                </c:pt>
                <c:pt idx="6775">
                  <c:v>459.9144</c:v>
                </c:pt>
                <c:pt idx="6776">
                  <c:v>459.88204999999999</c:v>
                </c:pt>
                <c:pt idx="6777">
                  <c:v>459.83145000000002</c:v>
                </c:pt>
                <c:pt idx="6778">
                  <c:v>459.77136000000002</c:v>
                </c:pt>
                <c:pt idx="6779">
                  <c:v>460.06637999999998</c:v>
                </c:pt>
                <c:pt idx="6780">
                  <c:v>460.05410999999998</c:v>
                </c:pt>
                <c:pt idx="6781">
                  <c:v>459.78649999999999</c:v>
                </c:pt>
                <c:pt idx="6782">
                  <c:v>459.93081999999998</c:v>
                </c:pt>
                <c:pt idx="6783">
                  <c:v>459.92218000000003</c:v>
                </c:pt>
                <c:pt idx="6784">
                  <c:v>459.86538999999999</c:v>
                </c:pt>
                <c:pt idx="6785">
                  <c:v>459.84649999999999</c:v>
                </c:pt>
                <c:pt idx="6786">
                  <c:v>460.11282</c:v>
                </c:pt>
                <c:pt idx="6787">
                  <c:v>460.13445999999999</c:v>
                </c:pt>
                <c:pt idx="6788">
                  <c:v>459.84525000000002</c:v>
                </c:pt>
                <c:pt idx="6789">
                  <c:v>459.89715999999999</c:v>
                </c:pt>
                <c:pt idx="6790">
                  <c:v>460.01909999999998</c:v>
                </c:pt>
                <c:pt idx="6791">
                  <c:v>459.90017999999998</c:v>
                </c:pt>
                <c:pt idx="6792">
                  <c:v>459.90634</c:v>
                </c:pt>
                <c:pt idx="6793">
                  <c:v>460.09820999999999</c:v>
                </c:pt>
                <c:pt idx="6794">
                  <c:v>460.12738000000002</c:v>
                </c:pt>
                <c:pt idx="6795">
                  <c:v>459.93203999999997</c:v>
                </c:pt>
                <c:pt idx="6796">
                  <c:v>459.90823</c:v>
                </c:pt>
                <c:pt idx="6797">
                  <c:v>460.09868999999998</c:v>
                </c:pt>
                <c:pt idx="6798">
                  <c:v>459.93185</c:v>
                </c:pt>
                <c:pt idx="6799">
                  <c:v>459.94882000000001</c:v>
                </c:pt>
                <c:pt idx="6800">
                  <c:v>460.06592000000001</c:v>
                </c:pt>
                <c:pt idx="6801">
                  <c:v>460.23266999999998</c:v>
                </c:pt>
                <c:pt idx="6802">
                  <c:v>460.00409000000002</c:v>
                </c:pt>
                <c:pt idx="6803">
                  <c:v>459.90012000000002</c:v>
                </c:pt>
                <c:pt idx="6804">
                  <c:v>460.17313000000001</c:v>
                </c:pt>
                <c:pt idx="6805">
                  <c:v>459.94348000000002</c:v>
                </c:pt>
                <c:pt idx="6806">
                  <c:v>459.98923000000002</c:v>
                </c:pt>
                <c:pt idx="6807">
                  <c:v>460.04241999999999</c:v>
                </c:pt>
                <c:pt idx="6808">
                  <c:v>460.27938999999998</c:v>
                </c:pt>
                <c:pt idx="6809">
                  <c:v>460.11765000000003</c:v>
                </c:pt>
                <c:pt idx="6810">
                  <c:v>459.93311</c:v>
                </c:pt>
                <c:pt idx="6811">
                  <c:v>460.21631000000002</c:v>
                </c:pt>
                <c:pt idx="6812">
                  <c:v>460.02094</c:v>
                </c:pt>
                <c:pt idx="6813">
                  <c:v>460.05576000000002</c:v>
                </c:pt>
                <c:pt idx="6814">
                  <c:v>460.12128000000001</c:v>
                </c:pt>
                <c:pt idx="6815">
                  <c:v>460.32312000000002</c:v>
                </c:pt>
                <c:pt idx="6816">
                  <c:v>460.19540000000001</c:v>
                </c:pt>
                <c:pt idx="6817">
                  <c:v>459.96521000000001</c:v>
                </c:pt>
                <c:pt idx="6818">
                  <c:v>460.26947000000001</c:v>
                </c:pt>
                <c:pt idx="6819">
                  <c:v>460.09543000000002</c:v>
                </c:pt>
                <c:pt idx="6820">
                  <c:v>460.05847</c:v>
                </c:pt>
                <c:pt idx="6821">
                  <c:v>460.05414000000002</c:v>
                </c:pt>
                <c:pt idx="6822">
                  <c:v>460.36246</c:v>
                </c:pt>
                <c:pt idx="6823">
                  <c:v>460.27697999999998</c:v>
                </c:pt>
                <c:pt idx="6824">
                  <c:v>460.02014000000003</c:v>
                </c:pt>
                <c:pt idx="6825">
                  <c:v>460.23477000000003</c:v>
                </c:pt>
                <c:pt idx="6826">
                  <c:v>460.11084</c:v>
                </c:pt>
                <c:pt idx="6827">
                  <c:v>460.03534000000002</c:v>
                </c:pt>
                <c:pt idx="6828">
                  <c:v>460.07808999999997</c:v>
                </c:pt>
                <c:pt idx="6829">
                  <c:v>460.39569</c:v>
                </c:pt>
                <c:pt idx="6830">
                  <c:v>460.31290000000001</c:v>
                </c:pt>
                <c:pt idx="6831">
                  <c:v>460.05408</c:v>
                </c:pt>
                <c:pt idx="6832">
                  <c:v>460.20102000000003</c:v>
                </c:pt>
                <c:pt idx="6833">
                  <c:v>460.22066999999998</c:v>
                </c:pt>
                <c:pt idx="6834">
                  <c:v>460.11212</c:v>
                </c:pt>
                <c:pt idx="6835">
                  <c:v>460.13116000000002</c:v>
                </c:pt>
                <c:pt idx="6836">
                  <c:v>460.41107</c:v>
                </c:pt>
                <c:pt idx="6837">
                  <c:v>460.39028999999999</c:v>
                </c:pt>
                <c:pt idx="6838">
                  <c:v>460.14913999999999</c:v>
                </c:pt>
                <c:pt idx="6839">
                  <c:v>460.21582000000001</c:v>
                </c:pt>
                <c:pt idx="6840">
                  <c:v>460.31036</c:v>
                </c:pt>
                <c:pt idx="6841">
                  <c:v>460.15839</c:v>
                </c:pt>
                <c:pt idx="6842">
                  <c:v>460.16717999999997</c:v>
                </c:pt>
                <c:pt idx="6843">
                  <c:v>460.36748999999998</c:v>
                </c:pt>
                <c:pt idx="6844">
                  <c:v>460.45148</c:v>
                </c:pt>
                <c:pt idx="6845">
                  <c:v>460.23325</c:v>
                </c:pt>
                <c:pt idx="6846">
                  <c:v>460.17678999999998</c:v>
                </c:pt>
                <c:pt idx="6847">
                  <c:v>460.38936999999999</c:v>
                </c:pt>
                <c:pt idx="6848">
                  <c:v>460.17556999999999</c:v>
                </c:pt>
                <c:pt idx="6849">
                  <c:v>460.18921</c:v>
                </c:pt>
                <c:pt idx="6850">
                  <c:v>460.31099999999998</c:v>
                </c:pt>
                <c:pt idx="6851">
                  <c:v>460.52454</c:v>
                </c:pt>
                <c:pt idx="6852">
                  <c:v>460.30270000000002</c:v>
                </c:pt>
                <c:pt idx="6853">
                  <c:v>460.14654999999999</c:v>
                </c:pt>
                <c:pt idx="6854">
                  <c:v>460.41473000000002</c:v>
                </c:pt>
                <c:pt idx="6855">
                  <c:v>460.24651999999998</c:v>
                </c:pt>
                <c:pt idx="6856">
                  <c:v>460.26666</c:v>
                </c:pt>
                <c:pt idx="6857">
                  <c:v>460.33190999999999</c:v>
                </c:pt>
                <c:pt idx="6858">
                  <c:v>460.52956999999998</c:v>
                </c:pt>
                <c:pt idx="6859">
                  <c:v>460.37655999999998</c:v>
                </c:pt>
                <c:pt idx="6860">
                  <c:v>460.19312000000002</c:v>
                </c:pt>
                <c:pt idx="6861">
                  <c:v>460.51943999999997</c:v>
                </c:pt>
                <c:pt idx="6862">
                  <c:v>460.33044000000001</c:v>
                </c:pt>
                <c:pt idx="6863">
                  <c:v>460.30313000000001</c:v>
                </c:pt>
                <c:pt idx="6864">
                  <c:v>460.30667</c:v>
                </c:pt>
                <c:pt idx="6865">
                  <c:v>460.60012999999998</c:v>
                </c:pt>
                <c:pt idx="6866">
                  <c:v>460.48468000000003</c:v>
                </c:pt>
                <c:pt idx="6867">
                  <c:v>460.24218999999999</c:v>
                </c:pt>
                <c:pt idx="6868">
                  <c:v>460.50641000000002</c:v>
                </c:pt>
                <c:pt idx="6869">
                  <c:v>460.35073999999997</c:v>
                </c:pt>
                <c:pt idx="6870">
                  <c:v>460.34737999999999</c:v>
                </c:pt>
                <c:pt idx="6871">
                  <c:v>460.33452999999997</c:v>
                </c:pt>
                <c:pt idx="6872">
                  <c:v>460.64641999999998</c:v>
                </c:pt>
                <c:pt idx="6873">
                  <c:v>460.56299000000001</c:v>
                </c:pt>
                <c:pt idx="6874">
                  <c:v>460.29354999999998</c:v>
                </c:pt>
                <c:pt idx="6875">
                  <c:v>460.46292</c:v>
                </c:pt>
                <c:pt idx="6876">
                  <c:v>460.46663999999998</c:v>
                </c:pt>
                <c:pt idx="6877">
                  <c:v>460.38663000000003</c:v>
                </c:pt>
                <c:pt idx="6878">
                  <c:v>460.34197999999998</c:v>
                </c:pt>
                <c:pt idx="6879">
                  <c:v>460.65890999999999</c:v>
                </c:pt>
                <c:pt idx="6880">
                  <c:v>460.58093000000002</c:v>
                </c:pt>
                <c:pt idx="6881">
                  <c:v>460.34591999999998</c:v>
                </c:pt>
                <c:pt idx="6882">
                  <c:v>460.44866999999999</c:v>
                </c:pt>
                <c:pt idx="6883">
                  <c:v>460.51767000000001</c:v>
                </c:pt>
                <c:pt idx="6884">
                  <c:v>460.4393</c:v>
                </c:pt>
                <c:pt idx="6885">
                  <c:v>460.37509</c:v>
                </c:pt>
                <c:pt idx="6886">
                  <c:v>460.62169999999998</c:v>
                </c:pt>
                <c:pt idx="6887">
                  <c:v>460.68344000000002</c:v>
                </c:pt>
                <c:pt idx="6888">
                  <c:v>460.45247999999998</c:v>
                </c:pt>
                <c:pt idx="6889">
                  <c:v>460.46143000000001</c:v>
                </c:pt>
                <c:pt idx="6890">
                  <c:v>460.59186</c:v>
                </c:pt>
                <c:pt idx="6891">
                  <c:v>460.45044000000001</c:v>
                </c:pt>
                <c:pt idx="6892">
                  <c:v>460.44644</c:v>
                </c:pt>
                <c:pt idx="6893">
                  <c:v>460.67171999999999</c:v>
                </c:pt>
                <c:pt idx="6894">
                  <c:v>460.70193</c:v>
                </c:pt>
                <c:pt idx="6895">
                  <c:v>460.48340000000002</c:v>
                </c:pt>
                <c:pt idx="6896">
                  <c:v>460.41068000000001</c:v>
                </c:pt>
                <c:pt idx="6897">
                  <c:v>460.65839</c:v>
                </c:pt>
                <c:pt idx="6898">
                  <c:v>460.48737</c:v>
                </c:pt>
                <c:pt idx="6899">
                  <c:v>460.51501000000002</c:v>
                </c:pt>
                <c:pt idx="6900">
                  <c:v>460.64159999999998</c:v>
                </c:pt>
                <c:pt idx="6901">
                  <c:v>460.72649999999999</c:v>
                </c:pt>
                <c:pt idx="6902">
                  <c:v>460.55103000000003</c:v>
                </c:pt>
                <c:pt idx="6903">
                  <c:v>460.46170000000001</c:v>
                </c:pt>
                <c:pt idx="6904">
                  <c:v>460.74752999999998</c:v>
                </c:pt>
                <c:pt idx="6905">
                  <c:v>460.51668999999998</c:v>
                </c:pt>
                <c:pt idx="6906">
                  <c:v>460.53778</c:v>
                </c:pt>
                <c:pt idx="6907">
                  <c:v>460.62326000000002</c:v>
                </c:pt>
                <c:pt idx="6908">
                  <c:v>460.82132000000001</c:v>
                </c:pt>
                <c:pt idx="6909">
                  <c:v>460.65465999999998</c:v>
                </c:pt>
                <c:pt idx="6910">
                  <c:v>460.50173999999998</c:v>
                </c:pt>
                <c:pt idx="6911">
                  <c:v>460.78512999999998</c:v>
                </c:pt>
                <c:pt idx="6912">
                  <c:v>460.59708000000001</c:v>
                </c:pt>
                <c:pt idx="6913">
                  <c:v>460.61423000000002</c:v>
                </c:pt>
                <c:pt idx="6914">
                  <c:v>460.58713</c:v>
                </c:pt>
                <c:pt idx="6915">
                  <c:v>460.89202999999998</c:v>
                </c:pt>
                <c:pt idx="6916">
                  <c:v>460.76562000000001</c:v>
                </c:pt>
                <c:pt idx="6917">
                  <c:v>460.51803999999998</c:v>
                </c:pt>
                <c:pt idx="6918">
                  <c:v>460.79453000000001</c:v>
                </c:pt>
                <c:pt idx="6919">
                  <c:v>460.63123000000002</c:v>
                </c:pt>
                <c:pt idx="6920">
                  <c:v>460.67336999999998</c:v>
                </c:pt>
                <c:pt idx="6921">
                  <c:v>460.62639999999999</c:v>
                </c:pt>
                <c:pt idx="6922">
                  <c:v>460.90714000000003</c:v>
                </c:pt>
                <c:pt idx="6923">
                  <c:v>460.79065000000003</c:v>
                </c:pt>
                <c:pt idx="6924">
                  <c:v>460.55617999999998</c:v>
                </c:pt>
                <c:pt idx="6925">
                  <c:v>460.78316999999998</c:v>
                </c:pt>
                <c:pt idx="6926">
                  <c:v>460.73959000000002</c:v>
                </c:pt>
                <c:pt idx="6927">
                  <c:v>460.68950999999998</c:v>
                </c:pt>
                <c:pt idx="6928">
                  <c:v>460.61901999999998</c:v>
                </c:pt>
                <c:pt idx="6929">
                  <c:v>460.90427</c:v>
                </c:pt>
                <c:pt idx="6930">
                  <c:v>460.89339999999999</c:v>
                </c:pt>
                <c:pt idx="6931">
                  <c:v>460.62463000000002</c:v>
                </c:pt>
                <c:pt idx="6932">
                  <c:v>460.75882000000001</c:v>
                </c:pt>
                <c:pt idx="6933">
                  <c:v>460.73775999999998</c:v>
                </c:pt>
                <c:pt idx="6934">
                  <c:v>460.68133999999998</c:v>
                </c:pt>
                <c:pt idx="6935">
                  <c:v>460.65307999999999</c:v>
                </c:pt>
                <c:pt idx="6936">
                  <c:v>460.92660999999998</c:v>
                </c:pt>
                <c:pt idx="6937">
                  <c:v>460.93671000000001</c:v>
                </c:pt>
                <c:pt idx="6938">
                  <c:v>460.66397000000001</c:v>
                </c:pt>
                <c:pt idx="6939">
                  <c:v>460.70181000000002</c:v>
                </c:pt>
                <c:pt idx="6940">
                  <c:v>460.83623999999998</c:v>
                </c:pt>
                <c:pt idx="6941">
                  <c:v>460.72530999999998</c:v>
                </c:pt>
                <c:pt idx="6942">
                  <c:v>460.73831000000001</c:v>
                </c:pt>
                <c:pt idx="6943">
                  <c:v>460.93851000000001</c:v>
                </c:pt>
                <c:pt idx="6944">
                  <c:v>460.9606</c:v>
                </c:pt>
                <c:pt idx="6945">
                  <c:v>460.76616999999999</c:v>
                </c:pt>
                <c:pt idx="6946">
                  <c:v>460.74146000000002</c:v>
                </c:pt>
                <c:pt idx="6947">
                  <c:v>460.93615999999997</c:v>
                </c:pt>
                <c:pt idx="6948">
                  <c:v>460.75466999999998</c:v>
                </c:pt>
                <c:pt idx="6949">
                  <c:v>460.77600000000001</c:v>
                </c:pt>
                <c:pt idx="6950">
                  <c:v>460.89514000000003</c:v>
                </c:pt>
                <c:pt idx="6951">
                  <c:v>461.06011999999998</c:v>
                </c:pt>
                <c:pt idx="6952">
                  <c:v>460.8313</c:v>
                </c:pt>
                <c:pt idx="6953">
                  <c:v>460.73095999999998</c:v>
                </c:pt>
                <c:pt idx="6954">
                  <c:v>461.01398</c:v>
                </c:pt>
                <c:pt idx="6955">
                  <c:v>460.76668999999998</c:v>
                </c:pt>
                <c:pt idx="6956">
                  <c:v>460.81243999999998</c:v>
                </c:pt>
                <c:pt idx="6957">
                  <c:v>460.87182999999999</c:v>
                </c:pt>
                <c:pt idx="6958">
                  <c:v>461.08832000000001</c:v>
                </c:pt>
                <c:pt idx="6959">
                  <c:v>460.92081000000002</c:v>
                </c:pt>
                <c:pt idx="6960">
                  <c:v>460.74041999999997</c:v>
                </c:pt>
                <c:pt idx="6961">
                  <c:v>461.00119000000001</c:v>
                </c:pt>
                <c:pt idx="6962">
                  <c:v>460.81076000000002</c:v>
                </c:pt>
                <c:pt idx="6963">
                  <c:v>460.84848</c:v>
                </c:pt>
                <c:pt idx="6964">
                  <c:v>460.91153000000003</c:v>
                </c:pt>
                <c:pt idx="6965">
                  <c:v>461.12195000000003</c:v>
                </c:pt>
                <c:pt idx="6966">
                  <c:v>461.00457999999998</c:v>
                </c:pt>
                <c:pt idx="6967">
                  <c:v>460.76373000000001</c:v>
                </c:pt>
                <c:pt idx="6968">
                  <c:v>461.06686000000002</c:v>
                </c:pt>
                <c:pt idx="6969">
                  <c:v>460.90744000000001</c:v>
                </c:pt>
                <c:pt idx="6970">
                  <c:v>460.86880000000002</c:v>
                </c:pt>
                <c:pt idx="6971">
                  <c:v>460.86237</c:v>
                </c:pt>
                <c:pt idx="6972">
                  <c:v>461.18954000000002</c:v>
                </c:pt>
                <c:pt idx="6973">
                  <c:v>461.10541000000001</c:v>
                </c:pt>
                <c:pt idx="6974">
                  <c:v>460.84491000000003</c:v>
                </c:pt>
                <c:pt idx="6975">
                  <c:v>461.06655999999998</c:v>
                </c:pt>
                <c:pt idx="6976">
                  <c:v>460.95107999999999</c:v>
                </c:pt>
                <c:pt idx="6977">
                  <c:v>460.8732</c:v>
                </c:pt>
                <c:pt idx="6978">
                  <c:v>460.91683999999998</c:v>
                </c:pt>
                <c:pt idx="6979">
                  <c:v>461.25641000000002</c:v>
                </c:pt>
                <c:pt idx="6980">
                  <c:v>461.15352999999999</c:v>
                </c:pt>
                <c:pt idx="6981">
                  <c:v>460.8938</c:v>
                </c:pt>
                <c:pt idx="6982">
                  <c:v>461.02150999999998</c:v>
                </c:pt>
                <c:pt idx="6983">
                  <c:v>461.03415000000001</c:v>
                </c:pt>
                <c:pt idx="6984">
                  <c:v>460.91986000000003</c:v>
                </c:pt>
                <c:pt idx="6985">
                  <c:v>460.92685</c:v>
                </c:pt>
                <c:pt idx="6986">
                  <c:v>461.21555000000001</c:v>
                </c:pt>
                <c:pt idx="6987">
                  <c:v>461.18700999999999</c:v>
                </c:pt>
                <c:pt idx="6988">
                  <c:v>460.94423999999998</c:v>
                </c:pt>
                <c:pt idx="6989">
                  <c:v>460.99423000000002</c:v>
                </c:pt>
                <c:pt idx="6990">
                  <c:v>461.10149999999999</c:v>
                </c:pt>
                <c:pt idx="6991">
                  <c:v>460.94540000000001</c:v>
                </c:pt>
                <c:pt idx="6992">
                  <c:v>460.95569</c:v>
                </c:pt>
                <c:pt idx="6993">
                  <c:v>461.15517999999997</c:v>
                </c:pt>
                <c:pt idx="6994">
                  <c:v>461.24849999999998</c:v>
                </c:pt>
                <c:pt idx="6995">
                  <c:v>461.03116</c:v>
                </c:pt>
                <c:pt idx="6996">
                  <c:v>460.97913</c:v>
                </c:pt>
                <c:pt idx="6997">
                  <c:v>461.19481999999999</c:v>
                </c:pt>
                <c:pt idx="6998">
                  <c:v>460.98656999999997</c:v>
                </c:pt>
                <c:pt idx="6999">
                  <c:v>461.00927999999999</c:v>
                </c:pt>
                <c:pt idx="7000">
                  <c:v>461.14049999999997</c:v>
                </c:pt>
                <c:pt idx="7001">
                  <c:v>461.36117999999999</c:v>
                </c:pt>
                <c:pt idx="7002">
                  <c:v>461.12885</c:v>
                </c:pt>
                <c:pt idx="7003">
                  <c:v>460.97</c:v>
                </c:pt>
                <c:pt idx="7004">
                  <c:v>461.24869000000001</c:v>
                </c:pt>
                <c:pt idx="7005">
                  <c:v>461.07245</c:v>
                </c:pt>
                <c:pt idx="7006">
                  <c:v>461.08746000000002</c:v>
                </c:pt>
                <c:pt idx="7007">
                  <c:v>461.15024</c:v>
                </c:pt>
                <c:pt idx="7008">
                  <c:v>461.35228999999998</c:v>
                </c:pt>
                <c:pt idx="7009">
                  <c:v>461.17498999999998</c:v>
                </c:pt>
                <c:pt idx="7010">
                  <c:v>460.98874000000001</c:v>
                </c:pt>
                <c:pt idx="7011">
                  <c:v>461.31317000000001</c:v>
                </c:pt>
                <c:pt idx="7012">
                  <c:v>461.11655000000002</c:v>
                </c:pt>
                <c:pt idx="7013">
                  <c:v>461.09005999999999</c:v>
                </c:pt>
                <c:pt idx="7014">
                  <c:v>461.08841000000001</c:v>
                </c:pt>
                <c:pt idx="7015">
                  <c:v>461.38646999999997</c:v>
                </c:pt>
                <c:pt idx="7016">
                  <c:v>461.27420000000001</c:v>
                </c:pt>
                <c:pt idx="7017">
                  <c:v>461.03667999999999</c:v>
                </c:pt>
                <c:pt idx="7018">
                  <c:v>461.29840000000002</c:v>
                </c:pt>
                <c:pt idx="7019">
                  <c:v>461.15399000000002</c:v>
                </c:pt>
                <c:pt idx="7020">
                  <c:v>461.14499000000001</c:v>
                </c:pt>
                <c:pt idx="7021">
                  <c:v>461.12177000000003</c:v>
                </c:pt>
                <c:pt idx="7022">
                  <c:v>461.44646999999998</c:v>
                </c:pt>
                <c:pt idx="7023">
                  <c:v>461.36743000000001</c:v>
                </c:pt>
                <c:pt idx="7024">
                  <c:v>461.09487999999999</c:v>
                </c:pt>
                <c:pt idx="7025">
                  <c:v>461.25125000000003</c:v>
                </c:pt>
                <c:pt idx="7026">
                  <c:v>461.26535000000001</c:v>
                </c:pt>
                <c:pt idx="7027">
                  <c:v>461.19589000000002</c:v>
                </c:pt>
                <c:pt idx="7028">
                  <c:v>461.14188000000001</c:v>
                </c:pt>
                <c:pt idx="7029">
                  <c:v>461.47005999999999</c:v>
                </c:pt>
                <c:pt idx="7030">
                  <c:v>461.39377000000002</c:v>
                </c:pt>
                <c:pt idx="7031">
                  <c:v>461.14078000000001</c:v>
                </c:pt>
                <c:pt idx="7032">
                  <c:v>461.25369000000001</c:v>
                </c:pt>
                <c:pt idx="7033">
                  <c:v>461.32562000000001</c:v>
                </c:pt>
                <c:pt idx="7034">
                  <c:v>461.23788000000002</c:v>
                </c:pt>
                <c:pt idx="7035">
                  <c:v>461.15573000000001</c:v>
                </c:pt>
                <c:pt idx="7036">
                  <c:v>461.41187000000002</c:v>
                </c:pt>
                <c:pt idx="7037">
                  <c:v>461.46030000000002</c:v>
                </c:pt>
                <c:pt idx="7038">
                  <c:v>461.2226</c:v>
                </c:pt>
                <c:pt idx="7039">
                  <c:v>461.22519</c:v>
                </c:pt>
                <c:pt idx="7040">
                  <c:v>461.37401999999997</c:v>
                </c:pt>
                <c:pt idx="7041">
                  <c:v>461.21816999999999</c:v>
                </c:pt>
                <c:pt idx="7042">
                  <c:v>461.20776000000001</c:v>
                </c:pt>
                <c:pt idx="7043">
                  <c:v>461.45931999999999</c:v>
                </c:pt>
                <c:pt idx="7044">
                  <c:v>461.49795999999998</c:v>
                </c:pt>
                <c:pt idx="7045">
                  <c:v>461.28039999999999</c:v>
                </c:pt>
                <c:pt idx="7046">
                  <c:v>461.20321999999999</c:v>
                </c:pt>
                <c:pt idx="7047">
                  <c:v>461.45569</c:v>
                </c:pt>
                <c:pt idx="7048">
                  <c:v>461.27816999999999</c:v>
                </c:pt>
                <c:pt idx="7049">
                  <c:v>461.31975999999997</c:v>
                </c:pt>
                <c:pt idx="7050">
                  <c:v>461.45409999999998</c:v>
                </c:pt>
                <c:pt idx="7051">
                  <c:v>461.54340000000002</c:v>
                </c:pt>
                <c:pt idx="7052">
                  <c:v>461.35131999999999</c:v>
                </c:pt>
                <c:pt idx="7053">
                  <c:v>461.25506999999999</c:v>
                </c:pt>
                <c:pt idx="7054">
                  <c:v>461.54944</c:v>
                </c:pt>
                <c:pt idx="7055">
                  <c:v>461.30685</c:v>
                </c:pt>
                <c:pt idx="7056">
                  <c:v>461.32794000000001</c:v>
                </c:pt>
                <c:pt idx="7057">
                  <c:v>461.42349000000002</c:v>
                </c:pt>
                <c:pt idx="7058">
                  <c:v>461.62340999999998</c:v>
                </c:pt>
                <c:pt idx="7059">
                  <c:v>461.44405999999998</c:v>
                </c:pt>
                <c:pt idx="7060">
                  <c:v>461.28867000000002</c:v>
                </c:pt>
                <c:pt idx="7061">
                  <c:v>461.57373000000001</c:v>
                </c:pt>
                <c:pt idx="7062">
                  <c:v>461.37261999999998</c:v>
                </c:pt>
                <c:pt idx="7063">
                  <c:v>461.38988999999998</c:v>
                </c:pt>
                <c:pt idx="7064">
                  <c:v>461.35782</c:v>
                </c:pt>
                <c:pt idx="7065">
                  <c:v>461.65557999999999</c:v>
                </c:pt>
                <c:pt idx="7066">
                  <c:v>461.52895999999998</c:v>
                </c:pt>
                <c:pt idx="7067">
                  <c:v>461.27524</c:v>
                </c:pt>
                <c:pt idx="7068">
                  <c:v>461.56209999999999</c:v>
                </c:pt>
                <c:pt idx="7069">
                  <c:v>461.39407</c:v>
                </c:pt>
                <c:pt idx="7070">
                  <c:v>461.42388999999997</c:v>
                </c:pt>
                <c:pt idx="7071">
                  <c:v>461.39461999999997</c:v>
                </c:pt>
                <c:pt idx="7072">
                  <c:v>461.68029999999999</c:v>
                </c:pt>
                <c:pt idx="7073">
                  <c:v>461.56151999999997</c:v>
                </c:pt>
                <c:pt idx="7074">
                  <c:v>461.34</c:v>
                </c:pt>
                <c:pt idx="7075">
                  <c:v>461.55139000000003</c:v>
                </c:pt>
                <c:pt idx="7076">
                  <c:v>461.52404999999999</c:v>
                </c:pt>
                <c:pt idx="7077">
                  <c:v>461.47881999999998</c:v>
                </c:pt>
                <c:pt idx="7078">
                  <c:v>461.40109000000001</c:v>
                </c:pt>
                <c:pt idx="7079">
                  <c:v>461.69155999999998</c:v>
                </c:pt>
                <c:pt idx="7080">
                  <c:v>461.68441999999999</c:v>
                </c:pt>
                <c:pt idx="7081">
                  <c:v>461.41140999999999</c:v>
                </c:pt>
                <c:pt idx="7082">
                  <c:v>461.54834</c:v>
                </c:pt>
                <c:pt idx="7083">
                  <c:v>461.52978999999999</c:v>
                </c:pt>
                <c:pt idx="7084">
                  <c:v>461.47194999999999</c:v>
                </c:pt>
                <c:pt idx="7085">
                  <c:v>461.43964</c:v>
                </c:pt>
                <c:pt idx="7086">
                  <c:v>461.72732999999999</c:v>
                </c:pt>
                <c:pt idx="7087">
                  <c:v>461.75024000000002</c:v>
                </c:pt>
                <c:pt idx="7088">
                  <c:v>461.44497999999999</c:v>
                </c:pt>
                <c:pt idx="7089">
                  <c:v>461.48379999999997</c:v>
                </c:pt>
                <c:pt idx="7090">
                  <c:v>461.60617000000002</c:v>
                </c:pt>
                <c:pt idx="7091">
                  <c:v>461.49097</c:v>
                </c:pt>
                <c:pt idx="7092">
                  <c:v>461.49340999999998</c:v>
                </c:pt>
                <c:pt idx="7093">
                  <c:v>461.70773000000003</c:v>
                </c:pt>
                <c:pt idx="7094">
                  <c:v>461.72188999999997</c:v>
                </c:pt>
                <c:pt idx="7095">
                  <c:v>461.51920000000001</c:v>
                </c:pt>
                <c:pt idx="7096">
                  <c:v>461.49865999999997</c:v>
                </c:pt>
                <c:pt idx="7097">
                  <c:v>461.70087000000001</c:v>
                </c:pt>
                <c:pt idx="7098">
                  <c:v>461.52636999999999</c:v>
                </c:pt>
                <c:pt idx="7099">
                  <c:v>461.52640000000002</c:v>
                </c:pt>
                <c:pt idx="7100">
                  <c:v>461.66077000000001</c:v>
                </c:pt>
                <c:pt idx="7101">
                  <c:v>461.82233000000002</c:v>
                </c:pt>
                <c:pt idx="7102">
                  <c:v>461.60901000000001</c:v>
                </c:pt>
                <c:pt idx="7103">
                  <c:v>461.50310999999999</c:v>
                </c:pt>
                <c:pt idx="7104">
                  <c:v>461.77301</c:v>
                </c:pt>
                <c:pt idx="7105">
                  <c:v>461.54095000000001</c:v>
                </c:pt>
                <c:pt idx="7106">
                  <c:v>461.58472</c:v>
                </c:pt>
                <c:pt idx="7107">
                  <c:v>461.64819</c:v>
                </c:pt>
                <c:pt idx="7108">
                  <c:v>461.88369999999998</c:v>
                </c:pt>
                <c:pt idx="7109">
                  <c:v>461.70218</c:v>
                </c:pt>
                <c:pt idx="7110">
                  <c:v>461.51247999999998</c:v>
                </c:pt>
                <c:pt idx="7111">
                  <c:v>461.78579999999999</c:v>
                </c:pt>
                <c:pt idx="7112">
                  <c:v>461.59478999999999</c:v>
                </c:pt>
                <c:pt idx="7113">
                  <c:v>461.61484000000002</c:v>
                </c:pt>
                <c:pt idx="7114">
                  <c:v>461.69542999999999</c:v>
                </c:pt>
                <c:pt idx="7115">
                  <c:v>461.88256999999999</c:v>
                </c:pt>
                <c:pt idx="7116">
                  <c:v>461.75112999999999</c:v>
                </c:pt>
                <c:pt idx="7117">
                  <c:v>461.52123999999998</c:v>
                </c:pt>
                <c:pt idx="7118">
                  <c:v>461.81560999999999</c:v>
                </c:pt>
                <c:pt idx="7119">
                  <c:v>461.64708999999999</c:v>
                </c:pt>
                <c:pt idx="7120">
                  <c:v>461.60556000000003</c:v>
                </c:pt>
                <c:pt idx="7121">
                  <c:v>461.60845999999998</c:v>
                </c:pt>
                <c:pt idx="7122">
                  <c:v>461.92471</c:v>
                </c:pt>
                <c:pt idx="7123">
                  <c:v>461.84003000000001</c:v>
                </c:pt>
                <c:pt idx="7124">
                  <c:v>461.58618000000001</c:v>
                </c:pt>
                <c:pt idx="7125">
                  <c:v>461.80279999999999</c:v>
                </c:pt>
                <c:pt idx="7126">
                  <c:v>461.67374000000001</c:v>
                </c:pt>
                <c:pt idx="7127">
                  <c:v>461.60593</c:v>
                </c:pt>
                <c:pt idx="7128">
                  <c:v>461.65839</c:v>
                </c:pt>
                <c:pt idx="7129">
                  <c:v>461.98257000000001</c:v>
                </c:pt>
                <c:pt idx="7130">
                  <c:v>461.89963</c:v>
                </c:pt>
                <c:pt idx="7131">
                  <c:v>461.63344999999998</c:v>
                </c:pt>
                <c:pt idx="7132">
                  <c:v>461.76389</c:v>
                </c:pt>
                <c:pt idx="7133">
                  <c:v>461.78802000000002</c:v>
                </c:pt>
                <c:pt idx="7134">
                  <c:v>461.6705</c:v>
                </c:pt>
                <c:pt idx="7135">
                  <c:v>461.68851000000001</c:v>
                </c:pt>
                <c:pt idx="7136">
                  <c:v>461.95751999999999</c:v>
                </c:pt>
                <c:pt idx="7137">
                  <c:v>461.94650000000001</c:v>
                </c:pt>
                <c:pt idx="7138">
                  <c:v>461.71258999999998</c:v>
                </c:pt>
                <c:pt idx="7139">
                  <c:v>461.77483999999998</c:v>
                </c:pt>
                <c:pt idx="7140">
                  <c:v>461.86908</c:v>
                </c:pt>
                <c:pt idx="7141">
                  <c:v>461.70670000000001</c:v>
                </c:pt>
                <c:pt idx="7142">
                  <c:v>461.71802000000002</c:v>
                </c:pt>
                <c:pt idx="7143">
                  <c:v>461.92748999999998</c:v>
                </c:pt>
                <c:pt idx="7144">
                  <c:v>462.01044000000002</c:v>
                </c:pt>
                <c:pt idx="7145">
                  <c:v>461.78021000000001</c:v>
                </c:pt>
                <c:pt idx="7146">
                  <c:v>461.71474999999998</c:v>
                </c:pt>
                <c:pt idx="7147">
                  <c:v>461.93045000000001</c:v>
                </c:pt>
                <c:pt idx="7148">
                  <c:v>461.72710999999998</c:v>
                </c:pt>
                <c:pt idx="7149">
                  <c:v>461.74435</c:v>
                </c:pt>
                <c:pt idx="7150">
                  <c:v>461.86703</c:v>
                </c:pt>
                <c:pt idx="7151">
                  <c:v>462.08774</c:v>
                </c:pt>
                <c:pt idx="7152">
                  <c:v>461.85275000000001</c:v>
                </c:pt>
                <c:pt idx="7153">
                  <c:v>461.70062000000001</c:v>
                </c:pt>
                <c:pt idx="7154">
                  <c:v>461.97976999999997</c:v>
                </c:pt>
                <c:pt idx="7155">
                  <c:v>461.80655000000002</c:v>
                </c:pt>
                <c:pt idx="7156">
                  <c:v>461.82918999999998</c:v>
                </c:pt>
                <c:pt idx="7157">
                  <c:v>461.88983000000002</c:v>
                </c:pt>
                <c:pt idx="7158">
                  <c:v>462.07693</c:v>
                </c:pt>
                <c:pt idx="7159">
                  <c:v>461.92910999999998</c:v>
                </c:pt>
                <c:pt idx="7160">
                  <c:v>461.73797999999999</c:v>
                </c:pt>
                <c:pt idx="7161">
                  <c:v>462.06</c:v>
                </c:pt>
                <c:pt idx="7162">
                  <c:v>461.87177000000003</c:v>
                </c:pt>
                <c:pt idx="7163">
                  <c:v>461.83510999999999</c:v>
                </c:pt>
                <c:pt idx="7164">
                  <c:v>461.84228999999999</c:v>
                </c:pt>
                <c:pt idx="7165">
                  <c:v>462.15053999999998</c:v>
                </c:pt>
                <c:pt idx="7166">
                  <c:v>462.02352999999999</c:v>
                </c:pt>
                <c:pt idx="7167">
                  <c:v>461.78994999999998</c:v>
                </c:pt>
                <c:pt idx="7168">
                  <c:v>462.0376</c:v>
                </c:pt>
                <c:pt idx="7169">
                  <c:v>461.89422999999999</c:v>
                </c:pt>
                <c:pt idx="7170">
                  <c:v>461.87560999999999</c:v>
                </c:pt>
                <c:pt idx="7171">
                  <c:v>461.86896000000002</c:v>
                </c:pt>
                <c:pt idx="7172">
                  <c:v>462.17505</c:v>
                </c:pt>
                <c:pt idx="7173">
                  <c:v>462.08886999999999</c:v>
                </c:pt>
                <c:pt idx="7174">
                  <c:v>461.81216000000001</c:v>
                </c:pt>
                <c:pt idx="7175">
                  <c:v>461.9819</c:v>
                </c:pt>
                <c:pt idx="7176">
                  <c:v>461.97800000000001</c:v>
                </c:pt>
                <c:pt idx="7177">
                  <c:v>461.90784000000002</c:v>
                </c:pt>
                <c:pt idx="7178">
                  <c:v>461.86248999999998</c:v>
                </c:pt>
                <c:pt idx="7179">
                  <c:v>462.17129999999997</c:v>
                </c:pt>
                <c:pt idx="7180">
                  <c:v>462.11194</c:v>
                </c:pt>
                <c:pt idx="7181">
                  <c:v>461.86788999999999</c:v>
                </c:pt>
                <c:pt idx="7182">
                  <c:v>461.96120999999999</c:v>
                </c:pt>
                <c:pt idx="7183">
                  <c:v>462.04626000000002</c:v>
                </c:pt>
                <c:pt idx="7184">
                  <c:v>461.96557999999999</c:v>
                </c:pt>
                <c:pt idx="7185">
                  <c:v>461.89580999999998</c:v>
                </c:pt>
                <c:pt idx="7186">
                  <c:v>462.15033</c:v>
                </c:pt>
                <c:pt idx="7187">
                  <c:v>462.2088</c:v>
                </c:pt>
                <c:pt idx="7188">
                  <c:v>461.97034000000002</c:v>
                </c:pt>
                <c:pt idx="7189">
                  <c:v>461.98284999999998</c:v>
                </c:pt>
                <c:pt idx="7190">
                  <c:v>462.09955000000002</c:v>
                </c:pt>
                <c:pt idx="7191">
                  <c:v>461.97775000000001</c:v>
                </c:pt>
                <c:pt idx="7192">
                  <c:v>461.96044999999998</c:v>
                </c:pt>
                <c:pt idx="7193">
                  <c:v>462.20499000000001</c:v>
                </c:pt>
                <c:pt idx="7194">
                  <c:v>462.23608000000002</c:v>
                </c:pt>
                <c:pt idx="7195">
                  <c:v>461.99747000000002</c:v>
                </c:pt>
                <c:pt idx="7196">
                  <c:v>461.93124</c:v>
                </c:pt>
                <c:pt idx="7197">
                  <c:v>462.16840000000002</c:v>
                </c:pt>
                <c:pt idx="7198">
                  <c:v>461.99135999999999</c:v>
                </c:pt>
                <c:pt idx="7199">
                  <c:v>462.01769999999999</c:v>
                </c:pt>
                <c:pt idx="7200">
                  <c:v>462.14303999999998</c:v>
                </c:pt>
                <c:pt idx="7201">
                  <c:v>462.23077000000001</c:v>
                </c:pt>
                <c:pt idx="7202">
                  <c:v>462.05318999999997</c:v>
                </c:pt>
                <c:pt idx="7203">
                  <c:v>461.95593000000002</c:v>
                </c:pt>
                <c:pt idx="7204">
                  <c:v>462.23343</c:v>
                </c:pt>
                <c:pt idx="7205">
                  <c:v>462.01569000000001</c:v>
                </c:pt>
                <c:pt idx="7206">
                  <c:v>462.02692000000002</c:v>
                </c:pt>
                <c:pt idx="7207">
                  <c:v>462.12569999999999</c:v>
                </c:pt>
                <c:pt idx="7208">
                  <c:v>462.32907</c:v>
                </c:pt>
                <c:pt idx="7209">
                  <c:v>462.16458</c:v>
                </c:pt>
                <c:pt idx="7210">
                  <c:v>461.99874999999997</c:v>
                </c:pt>
                <c:pt idx="7211">
                  <c:v>462.28188999999998</c:v>
                </c:pt>
                <c:pt idx="7212">
                  <c:v>462.09253000000001</c:v>
                </c:pt>
                <c:pt idx="7213">
                  <c:v>462.10663</c:v>
                </c:pt>
                <c:pt idx="7214">
                  <c:v>462.09127999999998</c:v>
                </c:pt>
                <c:pt idx="7215">
                  <c:v>462.35843</c:v>
                </c:pt>
                <c:pt idx="7216">
                  <c:v>462.24115</c:v>
                </c:pt>
                <c:pt idx="7217">
                  <c:v>461.98626999999999</c:v>
                </c:pt>
                <c:pt idx="7218">
                  <c:v>462.26474000000002</c:v>
                </c:pt>
                <c:pt idx="7219">
                  <c:v>462.10300000000001</c:v>
                </c:pt>
                <c:pt idx="7220">
                  <c:v>462.11709999999999</c:v>
                </c:pt>
                <c:pt idx="7221">
                  <c:v>462.10253999999998</c:v>
                </c:pt>
                <c:pt idx="7222">
                  <c:v>462.37056999999999</c:v>
                </c:pt>
                <c:pt idx="7223">
                  <c:v>462.25423999999998</c:v>
                </c:pt>
                <c:pt idx="7224">
                  <c:v>462.03143</c:v>
                </c:pt>
                <c:pt idx="7225">
                  <c:v>462.23315000000002</c:v>
                </c:pt>
                <c:pt idx="7226">
                  <c:v>462.19510000000002</c:v>
                </c:pt>
                <c:pt idx="7227">
                  <c:v>462.14792</c:v>
                </c:pt>
                <c:pt idx="7228">
                  <c:v>462.07882999999998</c:v>
                </c:pt>
                <c:pt idx="7229">
                  <c:v>462.38272000000001</c:v>
                </c:pt>
                <c:pt idx="7230">
                  <c:v>462.36606</c:v>
                </c:pt>
                <c:pt idx="7231">
                  <c:v>462.09555</c:v>
                </c:pt>
                <c:pt idx="7232">
                  <c:v>462.24567000000002</c:v>
                </c:pt>
                <c:pt idx="7233">
                  <c:v>462.22262999999998</c:v>
                </c:pt>
                <c:pt idx="7234">
                  <c:v>462.16192999999998</c:v>
                </c:pt>
                <c:pt idx="7235">
                  <c:v>462.13256999999999</c:v>
                </c:pt>
                <c:pt idx="7236">
                  <c:v>462.41708</c:v>
                </c:pt>
                <c:pt idx="7237">
                  <c:v>462.43511999999998</c:v>
                </c:pt>
                <c:pt idx="7238">
                  <c:v>462.15375</c:v>
                </c:pt>
                <c:pt idx="7239">
                  <c:v>462.18130000000002</c:v>
                </c:pt>
                <c:pt idx="7240">
                  <c:v>462.31173999999999</c:v>
                </c:pt>
                <c:pt idx="7241">
                  <c:v>462.19961999999998</c:v>
                </c:pt>
                <c:pt idx="7242">
                  <c:v>462.19995</c:v>
                </c:pt>
                <c:pt idx="7243">
                  <c:v>462.40366</c:v>
                </c:pt>
                <c:pt idx="7244">
                  <c:v>462.41791000000001</c:v>
                </c:pt>
                <c:pt idx="7245">
                  <c:v>462.22030999999998</c:v>
                </c:pt>
                <c:pt idx="7246">
                  <c:v>462.20229999999998</c:v>
                </c:pt>
                <c:pt idx="7247">
                  <c:v>462.39294000000001</c:v>
                </c:pt>
                <c:pt idx="7248">
                  <c:v>462.22485</c:v>
                </c:pt>
                <c:pt idx="7249">
                  <c:v>462.23172</c:v>
                </c:pt>
                <c:pt idx="7250">
                  <c:v>462.36687999999998</c:v>
                </c:pt>
                <c:pt idx="7251">
                  <c:v>462.51281999999998</c:v>
                </c:pt>
                <c:pt idx="7252">
                  <c:v>462.29404</c:v>
                </c:pt>
                <c:pt idx="7253">
                  <c:v>462.18045000000001</c:v>
                </c:pt>
                <c:pt idx="7254">
                  <c:v>462.44247000000001</c:v>
                </c:pt>
                <c:pt idx="7255">
                  <c:v>462.21508999999998</c:v>
                </c:pt>
                <c:pt idx="7256">
                  <c:v>462.24840999999998</c:v>
                </c:pt>
                <c:pt idx="7257">
                  <c:v>462.31445000000002</c:v>
                </c:pt>
                <c:pt idx="7258">
                  <c:v>462.53728999999998</c:v>
                </c:pt>
                <c:pt idx="7259">
                  <c:v>462.37551999999999</c:v>
                </c:pt>
                <c:pt idx="7260">
                  <c:v>462.17980999999997</c:v>
                </c:pt>
                <c:pt idx="7261">
                  <c:v>462.44504000000001</c:v>
                </c:pt>
                <c:pt idx="7262">
                  <c:v>462.27139</c:v>
                </c:pt>
                <c:pt idx="7263">
                  <c:v>462.30072000000001</c:v>
                </c:pt>
                <c:pt idx="7264">
                  <c:v>462.37585000000001</c:v>
                </c:pt>
                <c:pt idx="7265">
                  <c:v>462.57031000000001</c:v>
                </c:pt>
                <c:pt idx="7266">
                  <c:v>462.45238999999998</c:v>
                </c:pt>
                <c:pt idx="7267">
                  <c:v>462.22354000000001</c:v>
                </c:pt>
                <c:pt idx="7268">
                  <c:v>462.5145</c:v>
                </c:pt>
                <c:pt idx="7269">
                  <c:v>462.35730000000001</c:v>
                </c:pt>
                <c:pt idx="7270">
                  <c:v>462.30889999999999</c:v>
                </c:pt>
                <c:pt idx="7271">
                  <c:v>462.30869000000001</c:v>
                </c:pt>
                <c:pt idx="7272">
                  <c:v>462.63234999999997</c:v>
                </c:pt>
                <c:pt idx="7273">
                  <c:v>462.53055000000001</c:v>
                </c:pt>
                <c:pt idx="7274">
                  <c:v>462.27956999999998</c:v>
                </c:pt>
                <c:pt idx="7275">
                  <c:v>462.49590999999998</c:v>
                </c:pt>
                <c:pt idx="7276">
                  <c:v>462.36133000000001</c:v>
                </c:pt>
                <c:pt idx="7277">
                  <c:v>462.28116</c:v>
                </c:pt>
                <c:pt idx="7278">
                  <c:v>462.3381</c:v>
                </c:pt>
                <c:pt idx="7279">
                  <c:v>462.64929000000001</c:v>
                </c:pt>
                <c:pt idx="7280">
                  <c:v>462.56569999999999</c:v>
                </c:pt>
                <c:pt idx="7281">
                  <c:v>462.30437999999998</c:v>
                </c:pt>
                <c:pt idx="7282">
                  <c:v>462.43979000000002</c:v>
                </c:pt>
                <c:pt idx="7283">
                  <c:v>462.44943000000001</c:v>
                </c:pt>
                <c:pt idx="7284">
                  <c:v>462.33605999999997</c:v>
                </c:pt>
                <c:pt idx="7285">
                  <c:v>462.35556000000003</c:v>
                </c:pt>
                <c:pt idx="7286">
                  <c:v>462.63724000000002</c:v>
                </c:pt>
                <c:pt idx="7287">
                  <c:v>462.60883000000001</c:v>
                </c:pt>
                <c:pt idx="7288">
                  <c:v>462.36459000000002</c:v>
                </c:pt>
                <c:pt idx="7289">
                  <c:v>462.42081000000002</c:v>
                </c:pt>
                <c:pt idx="7290">
                  <c:v>462.51540999999997</c:v>
                </c:pt>
                <c:pt idx="7291">
                  <c:v>462.35529000000002</c:v>
                </c:pt>
                <c:pt idx="7292">
                  <c:v>462.37331999999998</c:v>
                </c:pt>
                <c:pt idx="7293">
                  <c:v>462.57641999999998</c:v>
                </c:pt>
                <c:pt idx="7294">
                  <c:v>462.66845999999998</c:v>
                </c:pt>
                <c:pt idx="7295">
                  <c:v>462.44887999999997</c:v>
                </c:pt>
                <c:pt idx="7296">
                  <c:v>462.40384</c:v>
                </c:pt>
                <c:pt idx="7297">
                  <c:v>462.60921999999999</c:v>
                </c:pt>
                <c:pt idx="7298">
                  <c:v>462.40433000000002</c:v>
                </c:pt>
                <c:pt idx="7299">
                  <c:v>462.4248</c:v>
                </c:pt>
                <c:pt idx="7300">
                  <c:v>462.55005</c:v>
                </c:pt>
                <c:pt idx="7301">
                  <c:v>462.76022</c:v>
                </c:pt>
                <c:pt idx="7302">
                  <c:v>462.51886000000002</c:v>
                </c:pt>
                <c:pt idx="7303">
                  <c:v>462.36606</c:v>
                </c:pt>
                <c:pt idx="7304">
                  <c:v>462.63808999999998</c:v>
                </c:pt>
                <c:pt idx="7305">
                  <c:v>462.45168999999999</c:v>
                </c:pt>
                <c:pt idx="7306">
                  <c:v>462.46127000000001</c:v>
                </c:pt>
                <c:pt idx="7307">
                  <c:v>462.51996000000003</c:v>
                </c:pt>
                <c:pt idx="7308">
                  <c:v>462.71776999999997</c:v>
                </c:pt>
                <c:pt idx="7309">
                  <c:v>462.56677000000002</c:v>
                </c:pt>
                <c:pt idx="7310">
                  <c:v>462.37961000000001</c:v>
                </c:pt>
                <c:pt idx="7311">
                  <c:v>462.69022000000001</c:v>
                </c:pt>
                <c:pt idx="7312">
                  <c:v>462.49786</c:v>
                </c:pt>
                <c:pt idx="7313">
                  <c:v>462.46573000000001</c:v>
                </c:pt>
                <c:pt idx="7314">
                  <c:v>462.48696999999999</c:v>
                </c:pt>
                <c:pt idx="7315">
                  <c:v>462.77834999999999</c:v>
                </c:pt>
                <c:pt idx="7316">
                  <c:v>462.67248999999998</c:v>
                </c:pt>
                <c:pt idx="7317">
                  <c:v>462.43410999999998</c:v>
                </c:pt>
                <c:pt idx="7318">
                  <c:v>462.69842999999997</c:v>
                </c:pt>
                <c:pt idx="7319">
                  <c:v>462.55617999999998</c:v>
                </c:pt>
                <c:pt idx="7320">
                  <c:v>462.54665999999997</c:v>
                </c:pt>
                <c:pt idx="7321">
                  <c:v>462.52361999999999</c:v>
                </c:pt>
                <c:pt idx="7322">
                  <c:v>462.83452999999997</c:v>
                </c:pt>
                <c:pt idx="7323">
                  <c:v>462.75997999999998</c:v>
                </c:pt>
                <c:pt idx="7324">
                  <c:v>462.48241999999999</c:v>
                </c:pt>
                <c:pt idx="7325">
                  <c:v>462.65433000000002</c:v>
                </c:pt>
                <c:pt idx="7326">
                  <c:v>462.64456000000001</c:v>
                </c:pt>
                <c:pt idx="7327">
                  <c:v>462.56351000000001</c:v>
                </c:pt>
                <c:pt idx="7328">
                  <c:v>462.53223000000003</c:v>
                </c:pt>
                <c:pt idx="7329">
                  <c:v>462.82251000000002</c:v>
                </c:pt>
                <c:pt idx="7330">
                  <c:v>462.75583</c:v>
                </c:pt>
                <c:pt idx="7331">
                  <c:v>462.50567999999998</c:v>
                </c:pt>
                <c:pt idx="7332">
                  <c:v>462.59818000000001</c:v>
                </c:pt>
                <c:pt idx="7333">
                  <c:v>462.67743000000002</c:v>
                </c:pt>
                <c:pt idx="7334">
                  <c:v>462.59573</c:v>
                </c:pt>
                <c:pt idx="7335">
                  <c:v>462.52676000000002</c:v>
                </c:pt>
                <c:pt idx="7336">
                  <c:v>462.78259000000003</c:v>
                </c:pt>
                <c:pt idx="7337">
                  <c:v>462.82941</c:v>
                </c:pt>
                <c:pt idx="7338">
                  <c:v>462.60622999999998</c:v>
                </c:pt>
                <c:pt idx="7339">
                  <c:v>462.61266999999998</c:v>
                </c:pt>
                <c:pt idx="7340">
                  <c:v>462.74133</c:v>
                </c:pt>
                <c:pt idx="7341">
                  <c:v>462.61102</c:v>
                </c:pt>
                <c:pt idx="7342">
                  <c:v>462.59879000000001</c:v>
                </c:pt>
                <c:pt idx="7343">
                  <c:v>462.82922000000002</c:v>
                </c:pt>
                <c:pt idx="7344">
                  <c:v>462.86797999999999</c:v>
                </c:pt>
                <c:pt idx="7345">
                  <c:v>462.64290999999997</c:v>
                </c:pt>
                <c:pt idx="7346">
                  <c:v>462.57947000000001</c:v>
                </c:pt>
                <c:pt idx="7347">
                  <c:v>462.81274000000002</c:v>
                </c:pt>
                <c:pt idx="7348">
                  <c:v>462.64621</c:v>
                </c:pt>
                <c:pt idx="7349">
                  <c:v>462.67376999999999</c:v>
                </c:pt>
                <c:pt idx="7350">
                  <c:v>462.80504999999999</c:v>
                </c:pt>
                <c:pt idx="7351">
                  <c:v>462.88875999999999</c:v>
                </c:pt>
                <c:pt idx="7352">
                  <c:v>462.70956000000001</c:v>
                </c:pt>
                <c:pt idx="7353">
                  <c:v>462.60861</c:v>
                </c:pt>
                <c:pt idx="7354">
                  <c:v>462.89172000000002</c:v>
                </c:pt>
                <c:pt idx="7355">
                  <c:v>462.66559000000001</c:v>
                </c:pt>
                <c:pt idx="7356">
                  <c:v>462.67968999999999</c:v>
                </c:pt>
                <c:pt idx="7357">
                  <c:v>462.77231</c:v>
                </c:pt>
                <c:pt idx="7358">
                  <c:v>462.94961999999998</c:v>
                </c:pt>
                <c:pt idx="7359">
                  <c:v>462.77625</c:v>
                </c:pt>
                <c:pt idx="7360">
                  <c:v>462.60345000000001</c:v>
                </c:pt>
                <c:pt idx="7361">
                  <c:v>462.89548000000002</c:v>
                </c:pt>
                <c:pt idx="7362">
                  <c:v>462.70931999999999</c:v>
                </c:pt>
                <c:pt idx="7363">
                  <c:v>462.72307999999998</c:v>
                </c:pt>
                <c:pt idx="7364">
                  <c:v>462.69672000000003</c:v>
                </c:pt>
                <c:pt idx="7365">
                  <c:v>462.9873</c:v>
                </c:pt>
                <c:pt idx="7366">
                  <c:v>462.85113999999999</c:v>
                </c:pt>
                <c:pt idx="7367">
                  <c:v>462.61374000000001</c:v>
                </c:pt>
                <c:pt idx="7368">
                  <c:v>462.87563999999998</c:v>
                </c:pt>
                <c:pt idx="7369">
                  <c:v>462.72176999999999</c:v>
                </c:pt>
                <c:pt idx="7370">
                  <c:v>462.74945000000002</c:v>
                </c:pt>
                <c:pt idx="7371">
                  <c:v>462.72824000000003</c:v>
                </c:pt>
                <c:pt idx="7372">
                  <c:v>463.01569000000001</c:v>
                </c:pt>
                <c:pt idx="7373">
                  <c:v>462.90291999999999</c:v>
                </c:pt>
                <c:pt idx="7374">
                  <c:v>462.67331000000001</c:v>
                </c:pt>
                <c:pt idx="7375">
                  <c:v>462.88254000000001</c:v>
                </c:pt>
                <c:pt idx="7376">
                  <c:v>462.83611999999999</c:v>
                </c:pt>
                <c:pt idx="7377">
                  <c:v>462.79449</c:v>
                </c:pt>
                <c:pt idx="7378">
                  <c:v>462.73358000000002</c:v>
                </c:pt>
                <c:pt idx="7379">
                  <c:v>463.03530999999998</c:v>
                </c:pt>
                <c:pt idx="7380">
                  <c:v>463.00452000000001</c:v>
                </c:pt>
                <c:pt idx="7381">
                  <c:v>462.73129</c:v>
                </c:pt>
                <c:pt idx="7382">
                  <c:v>462.86117999999999</c:v>
                </c:pt>
                <c:pt idx="7383">
                  <c:v>462.8381</c:v>
                </c:pt>
                <c:pt idx="7384">
                  <c:v>462.77078</c:v>
                </c:pt>
                <c:pt idx="7385">
                  <c:v>462.75214</c:v>
                </c:pt>
                <c:pt idx="7386">
                  <c:v>463.02219000000002</c:v>
                </c:pt>
                <c:pt idx="7387">
                  <c:v>463.03429999999997</c:v>
                </c:pt>
                <c:pt idx="7388">
                  <c:v>462.75961000000001</c:v>
                </c:pt>
                <c:pt idx="7389">
                  <c:v>462.79192999999998</c:v>
                </c:pt>
                <c:pt idx="7390">
                  <c:v>462.91901000000001</c:v>
                </c:pt>
                <c:pt idx="7391">
                  <c:v>462.80219</c:v>
                </c:pt>
                <c:pt idx="7392">
                  <c:v>462.81371999999999</c:v>
                </c:pt>
                <c:pt idx="7393">
                  <c:v>463.01315</c:v>
                </c:pt>
                <c:pt idx="7394">
                  <c:v>463.04241999999999</c:v>
                </c:pt>
                <c:pt idx="7395">
                  <c:v>462.84332000000001</c:v>
                </c:pt>
                <c:pt idx="7396">
                  <c:v>462.80972000000003</c:v>
                </c:pt>
                <c:pt idx="7397">
                  <c:v>463.01688000000001</c:v>
                </c:pt>
                <c:pt idx="7398">
                  <c:v>462.83875</c:v>
                </c:pt>
                <c:pt idx="7399">
                  <c:v>462.85419000000002</c:v>
                </c:pt>
                <c:pt idx="7400">
                  <c:v>462.98464999999999</c:v>
                </c:pt>
                <c:pt idx="7401">
                  <c:v>463.14177999999998</c:v>
                </c:pt>
                <c:pt idx="7402">
                  <c:v>462.91708</c:v>
                </c:pt>
                <c:pt idx="7403">
                  <c:v>462.79745000000003</c:v>
                </c:pt>
                <c:pt idx="7404">
                  <c:v>463.07913000000002</c:v>
                </c:pt>
                <c:pt idx="7405">
                  <c:v>462.83931999999999</c:v>
                </c:pt>
                <c:pt idx="7406">
                  <c:v>462.87115</c:v>
                </c:pt>
                <c:pt idx="7407">
                  <c:v>462.93286000000001</c:v>
                </c:pt>
                <c:pt idx="7408">
                  <c:v>463.16708</c:v>
                </c:pt>
                <c:pt idx="7409">
                  <c:v>462.99063000000001</c:v>
                </c:pt>
                <c:pt idx="7410">
                  <c:v>462.80471999999997</c:v>
                </c:pt>
                <c:pt idx="7411">
                  <c:v>463.07510000000002</c:v>
                </c:pt>
                <c:pt idx="7412">
                  <c:v>462.87743999999998</c:v>
                </c:pt>
                <c:pt idx="7413">
                  <c:v>462.91180000000003</c:v>
                </c:pt>
                <c:pt idx="7414">
                  <c:v>462.96964000000003</c:v>
                </c:pt>
                <c:pt idx="7415">
                  <c:v>463.16768999999999</c:v>
                </c:pt>
                <c:pt idx="7416">
                  <c:v>463.04288000000003</c:v>
                </c:pt>
                <c:pt idx="7417">
                  <c:v>462.80993999999998</c:v>
                </c:pt>
                <c:pt idx="7418">
                  <c:v>463.11313000000001</c:v>
                </c:pt>
                <c:pt idx="7419">
                  <c:v>462.94378999999998</c:v>
                </c:pt>
                <c:pt idx="7420">
                  <c:v>462.89639</c:v>
                </c:pt>
                <c:pt idx="7421">
                  <c:v>462.89157</c:v>
                </c:pt>
                <c:pt idx="7422">
                  <c:v>463.21798999999999</c:v>
                </c:pt>
                <c:pt idx="7423">
                  <c:v>463.13846000000001</c:v>
                </c:pt>
                <c:pt idx="7424">
                  <c:v>462.87741</c:v>
                </c:pt>
                <c:pt idx="7425">
                  <c:v>463.10919000000001</c:v>
                </c:pt>
                <c:pt idx="7426">
                  <c:v>462.97296</c:v>
                </c:pt>
                <c:pt idx="7427">
                  <c:v>462.89690999999999</c:v>
                </c:pt>
                <c:pt idx="7428">
                  <c:v>462.94006000000002</c:v>
                </c:pt>
                <c:pt idx="7429">
                  <c:v>463.27501999999998</c:v>
                </c:pt>
                <c:pt idx="7430">
                  <c:v>463.17696999999998</c:v>
                </c:pt>
                <c:pt idx="7431">
                  <c:v>462.92257999999998</c:v>
                </c:pt>
                <c:pt idx="7432">
                  <c:v>463.05495999999999</c:v>
                </c:pt>
                <c:pt idx="7433">
                  <c:v>463.06313999999998</c:v>
                </c:pt>
                <c:pt idx="7434">
                  <c:v>462.94799999999998</c:v>
                </c:pt>
                <c:pt idx="7435">
                  <c:v>462.96526999999998</c:v>
                </c:pt>
                <c:pt idx="7436">
                  <c:v>463.25867</c:v>
                </c:pt>
                <c:pt idx="7437">
                  <c:v>463.23644999999999</c:v>
                </c:pt>
                <c:pt idx="7438">
                  <c:v>462.97408999999999</c:v>
                </c:pt>
                <c:pt idx="7439">
                  <c:v>463.03125</c:v>
                </c:pt>
                <c:pt idx="7440">
                  <c:v>463.11937999999998</c:v>
                </c:pt>
                <c:pt idx="7441">
                  <c:v>462.96170000000001</c:v>
                </c:pt>
                <c:pt idx="7442">
                  <c:v>462.97217000000001</c:v>
                </c:pt>
                <c:pt idx="7443">
                  <c:v>463.16962000000001</c:v>
                </c:pt>
                <c:pt idx="7444">
                  <c:v>463.25707999999997</c:v>
                </c:pt>
                <c:pt idx="7445">
                  <c:v>463.03194999999999</c:v>
                </c:pt>
                <c:pt idx="7446">
                  <c:v>462.97858000000002</c:v>
                </c:pt>
                <c:pt idx="7447">
                  <c:v>463.19519000000003</c:v>
                </c:pt>
                <c:pt idx="7448">
                  <c:v>462.97937000000002</c:v>
                </c:pt>
                <c:pt idx="7449">
                  <c:v>463.00510000000003</c:v>
                </c:pt>
                <c:pt idx="7450">
                  <c:v>463.12441999999999</c:v>
                </c:pt>
                <c:pt idx="7451">
                  <c:v>463.35788000000002</c:v>
                </c:pt>
                <c:pt idx="7452">
                  <c:v>463.12051000000002</c:v>
                </c:pt>
                <c:pt idx="7453">
                  <c:v>462.97143999999997</c:v>
                </c:pt>
                <c:pt idx="7454">
                  <c:v>463.24950999999999</c:v>
                </c:pt>
                <c:pt idx="7455">
                  <c:v>463.06668000000002</c:v>
                </c:pt>
                <c:pt idx="7456">
                  <c:v>463.09444999999999</c:v>
                </c:pt>
                <c:pt idx="7457">
                  <c:v>463.15490999999997</c:v>
                </c:pt>
                <c:pt idx="7458">
                  <c:v>463.36414000000002</c:v>
                </c:pt>
                <c:pt idx="7459">
                  <c:v>463.19405999999998</c:v>
                </c:pt>
                <c:pt idx="7460">
                  <c:v>462.99475000000001</c:v>
                </c:pt>
                <c:pt idx="7461">
                  <c:v>463.33141999999998</c:v>
                </c:pt>
                <c:pt idx="7462">
                  <c:v>463.13055000000003</c:v>
                </c:pt>
                <c:pt idx="7463">
                  <c:v>463.10885999999999</c:v>
                </c:pt>
                <c:pt idx="7464">
                  <c:v>463.10336000000001</c:v>
                </c:pt>
                <c:pt idx="7465">
                  <c:v>463.39139</c:v>
                </c:pt>
                <c:pt idx="7466">
                  <c:v>463.26648</c:v>
                </c:pt>
                <c:pt idx="7467">
                  <c:v>463.01447000000002</c:v>
                </c:pt>
                <c:pt idx="7468">
                  <c:v>463.28699</c:v>
                </c:pt>
                <c:pt idx="7469">
                  <c:v>463.12506000000002</c:v>
                </c:pt>
                <c:pt idx="7470">
                  <c:v>463.11034999999998</c:v>
                </c:pt>
                <c:pt idx="7471">
                  <c:v>463.08440999999999</c:v>
                </c:pt>
                <c:pt idx="7472">
                  <c:v>463.39505000000003</c:v>
                </c:pt>
                <c:pt idx="7473">
                  <c:v>463.33017000000001</c:v>
                </c:pt>
                <c:pt idx="7474">
                  <c:v>463.05774000000002</c:v>
                </c:pt>
                <c:pt idx="7475">
                  <c:v>463.21404999999999</c:v>
                </c:pt>
                <c:pt idx="7476">
                  <c:v>463.22399999999999</c:v>
                </c:pt>
                <c:pt idx="7477">
                  <c:v>463.15845000000002</c:v>
                </c:pt>
                <c:pt idx="7478">
                  <c:v>463.10645</c:v>
                </c:pt>
                <c:pt idx="7479">
                  <c:v>463.43221999999997</c:v>
                </c:pt>
                <c:pt idx="7480">
                  <c:v>463.35836999999998</c:v>
                </c:pt>
                <c:pt idx="7481">
                  <c:v>463.11182000000002</c:v>
                </c:pt>
                <c:pt idx="7482">
                  <c:v>463.20873999999998</c:v>
                </c:pt>
                <c:pt idx="7483">
                  <c:v>463.28809000000001</c:v>
                </c:pt>
                <c:pt idx="7484">
                  <c:v>463.21749999999997</c:v>
                </c:pt>
                <c:pt idx="7485">
                  <c:v>463.13153</c:v>
                </c:pt>
                <c:pt idx="7486">
                  <c:v>463.38306</c:v>
                </c:pt>
                <c:pt idx="7487">
                  <c:v>463.43038999999999</c:v>
                </c:pt>
                <c:pt idx="7488">
                  <c:v>463.20071000000002</c:v>
                </c:pt>
                <c:pt idx="7489">
                  <c:v>463.20373999999998</c:v>
                </c:pt>
                <c:pt idx="7490">
                  <c:v>463.34075999999999</c:v>
                </c:pt>
                <c:pt idx="7491">
                  <c:v>463.19177000000002</c:v>
                </c:pt>
                <c:pt idx="7492">
                  <c:v>463.17284999999998</c:v>
                </c:pt>
                <c:pt idx="7493">
                  <c:v>463.40429999999998</c:v>
                </c:pt>
                <c:pt idx="7494">
                  <c:v>463.43734999999998</c:v>
                </c:pt>
                <c:pt idx="7495">
                  <c:v>463.22787</c:v>
                </c:pt>
                <c:pt idx="7496">
                  <c:v>463.15120999999999</c:v>
                </c:pt>
                <c:pt idx="7497">
                  <c:v>463.38403</c:v>
                </c:pt>
                <c:pt idx="7498">
                  <c:v>463.21722</c:v>
                </c:pt>
                <c:pt idx="7499">
                  <c:v>463.23203000000001</c:v>
                </c:pt>
                <c:pt idx="7500">
                  <c:v>463.35968000000003</c:v>
                </c:pt>
                <c:pt idx="7501">
                  <c:v>463.46091000000001</c:v>
                </c:pt>
                <c:pt idx="7502">
                  <c:v>463.27764999999999</c:v>
                </c:pt>
                <c:pt idx="7503">
                  <c:v>463.17029000000002</c:v>
                </c:pt>
                <c:pt idx="7504">
                  <c:v>463.45907999999997</c:v>
                </c:pt>
                <c:pt idx="7505">
                  <c:v>463.23541</c:v>
                </c:pt>
                <c:pt idx="7506">
                  <c:v>463.25887999999998</c:v>
                </c:pt>
                <c:pt idx="7507">
                  <c:v>463.35879999999997</c:v>
                </c:pt>
                <c:pt idx="7508">
                  <c:v>463.55405000000002</c:v>
                </c:pt>
                <c:pt idx="7509">
                  <c:v>463.39182</c:v>
                </c:pt>
                <c:pt idx="7510">
                  <c:v>463.22170999999997</c:v>
                </c:pt>
                <c:pt idx="7511">
                  <c:v>463.50623000000002</c:v>
                </c:pt>
                <c:pt idx="7512">
                  <c:v>463.3125</c:v>
                </c:pt>
                <c:pt idx="7513">
                  <c:v>463.33319</c:v>
                </c:pt>
                <c:pt idx="7514">
                  <c:v>463.29268999999999</c:v>
                </c:pt>
                <c:pt idx="7515">
                  <c:v>463.59442000000001</c:v>
                </c:pt>
                <c:pt idx="7516">
                  <c:v>463.45078000000001</c:v>
                </c:pt>
                <c:pt idx="7517">
                  <c:v>463.20260999999999</c:v>
                </c:pt>
                <c:pt idx="7518">
                  <c:v>463.47262999999998</c:v>
                </c:pt>
                <c:pt idx="7519">
                  <c:v>463.30676</c:v>
                </c:pt>
                <c:pt idx="7520">
                  <c:v>463.34197999999998</c:v>
                </c:pt>
                <c:pt idx="7521">
                  <c:v>463.30718999999999</c:v>
                </c:pt>
                <c:pt idx="7522">
                  <c:v>463.60037</c:v>
                </c:pt>
                <c:pt idx="7523">
                  <c:v>463.48604999999998</c:v>
                </c:pt>
                <c:pt idx="7524">
                  <c:v>463.24169999999998</c:v>
                </c:pt>
                <c:pt idx="7525">
                  <c:v>463.46343999999999</c:v>
                </c:pt>
                <c:pt idx="7526">
                  <c:v>463.41176999999999</c:v>
                </c:pt>
                <c:pt idx="7527">
                  <c:v>463.36095999999998</c:v>
                </c:pt>
                <c:pt idx="7528">
                  <c:v>463.29955999999999</c:v>
                </c:pt>
                <c:pt idx="7529">
                  <c:v>463.57947000000001</c:v>
                </c:pt>
                <c:pt idx="7530">
                  <c:v>463.56506000000002</c:v>
                </c:pt>
                <c:pt idx="7531">
                  <c:v>463.30059999999997</c:v>
                </c:pt>
                <c:pt idx="7532">
                  <c:v>463.42669999999998</c:v>
                </c:pt>
                <c:pt idx="7533">
                  <c:v>463.43252999999999</c:v>
                </c:pt>
                <c:pt idx="7534">
                  <c:v>463.35919000000001</c:v>
                </c:pt>
                <c:pt idx="7535">
                  <c:v>463.33312999999998</c:v>
                </c:pt>
                <c:pt idx="7536">
                  <c:v>463.61331000000001</c:v>
                </c:pt>
                <c:pt idx="7537">
                  <c:v>463.62634000000003</c:v>
                </c:pt>
                <c:pt idx="7538">
                  <c:v>463.33965999999998</c:v>
                </c:pt>
                <c:pt idx="7539">
                  <c:v>463.38394</c:v>
                </c:pt>
                <c:pt idx="7540">
                  <c:v>463.51308999999998</c:v>
                </c:pt>
                <c:pt idx="7541">
                  <c:v>463.38556</c:v>
                </c:pt>
                <c:pt idx="7542">
                  <c:v>463.39913999999999</c:v>
                </c:pt>
                <c:pt idx="7543">
                  <c:v>463.58690999999999</c:v>
                </c:pt>
                <c:pt idx="7544">
                  <c:v>463.60906999999997</c:v>
                </c:pt>
                <c:pt idx="7545">
                  <c:v>463.41028</c:v>
                </c:pt>
                <c:pt idx="7546">
                  <c:v>463.38943</c:v>
                </c:pt>
                <c:pt idx="7547">
                  <c:v>463.57155999999998</c:v>
                </c:pt>
                <c:pt idx="7548">
                  <c:v>463.39172000000002</c:v>
                </c:pt>
                <c:pt idx="7549">
                  <c:v>463.41214000000002</c:v>
                </c:pt>
                <c:pt idx="7550">
                  <c:v>463.52237000000002</c:v>
                </c:pt>
                <c:pt idx="7551">
                  <c:v>463.69112999999999</c:v>
                </c:pt>
                <c:pt idx="7552">
                  <c:v>463.45803999999998</c:v>
                </c:pt>
                <c:pt idx="7553">
                  <c:v>463.34755999999999</c:v>
                </c:pt>
                <c:pt idx="7554">
                  <c:v>463.63098000000002</c:v>
                </c:pt>
                <c:pt idx="7555">
                  <c:v>463.39609000000002</c:v>
                </c:pt>
                <c:pt idx="7556">
                  <c:v>463.43945000000002</c:v>
                </c:pt>
                <c:pt idx="7557">
                  <c:v>463.48239000000001</c:v>
                </c:pt>
                <c:pt idx="7558">
                  <c:v>463.72118999999998</c:v>
                </c:pt>
                <c:pt idx="7559">
                  <c:v>463.55621000000002</c:v>
                </c:pt>
                <c:pt idx="7560">
                  <c:v>463.35428000000002</c:v>
                </c:pt>
                <c:pt idx="7561">
                  <c:v>463.63997999999998</c:v>
                </c:pt>
                <c:pt idx="7562">
                  <c:v>463.45004</c:v>
                </c:pt>
                <c:pt idx="7563">
                  <c:v>463.49435</c:v>
                </c:pt>
                <c:pt idx="7564">
                  <c:v>463.55498999999998</c:v>
                </c:pt>
                <c:pt idx="7565">
                  <c:v>463.75576999999998</c:v>
                </c:pt>
                <c:pt idx="7566">
                  <c:v>463.62869000000001</c:v>
                </c:pt>
                <c:pt idx="7567">
                  <c:v>463.38637999999997</c:v>
                </c:pt>
                <c:pt idx="7568">
                  <c:v>463.68889999999999</c:v>
                </c:pt>
                <c:pt idx="7569">
                  <c:v>463.51434</c:v>
                </c:pt>
                <c:pt idx="7570">
                  <c:v>463.47791000000001</c:v>
                </c:pt>
                <c:pt idx="7571">
                  <c:v>463.46582000000001</c:v>
                </c:pt>
                <c:pt idx="7572">
                  <c:v>463.79604999999998</c:v>
                </c:pt>
                <c:pt idx="7573">
                  <c:v>463.70551</c:v>
                </c:pt>
                <c:pt idx="7574">
                  <c:v>463.43158</c:v>
                </c:pt>
                <c:pt idx="7575">
                  <c:v>463.66341999999997</c:v>
                </c:pt>
                <c:pt idx="7576">
                  <c:v>463.52136000000002</c:v>
                </c:pt>
                <c:pt idx="7577">
                  <c:v>463.44893999999999</c:v>
                </c:pt>
                <c:pt idx="7578">
                  <c:v>463.48455999999999</c:v>
                </c:pt>
                <c:pt idx="7579">
                  <c:v>463.80736999999999</c:v>
                </c:pt>
                <c:pt idx="7580">
                  <c:v>463.72958</c:v>
                </c:pt>
                <c:pt idx="7581">
                  <c:v>463.46001999999999</c:v>
                </c:pt>
                <c:pt idx="7582">
                  <c:v>463.60611</c:v>
                </c:pt>
                <c:pt idx="7583">
                  <c:v>463.62076000000002</c:v>
                </c:pt>
                <c:pt idx="7584">
                  <c:v>463.49770999999998</c:v>
                </c:pt>
                <c:pt idx="7585">
                  <c:v>463.53451999999999</c:v>
                </c:pt>
                <c:pt idx="7586">
                  <c:v>463.80273</c:v>
                </c:pt>
                <c:pt idx="7587">
                  <c:v>463.78543000000002</c:v>
                </c:pt>
                <c:pt idx="7588">
                  <c:v>463.54343</c:v>
                </c:pt>
                <c:pt idx="7589">
                  <c:v>463.60007000000002</c:v>
                </c:pt>
                <c:pt idx="7590">
                  <c:v>463.69457999999997</c:v>
                </c:pt>
                <c:pt idx="7591">
                  <c:v>463.53845000000001</c:v>
                </c:pt>
                <c:pt idx="7592">
                  <c:v>463.53960999999998</c:v>
                </c:pt>
                <c:pt idx="7593">
                  <c:v>463.73468000000003</c:v>
                </c:pt>
                <c:pt idx="7594">
                  <c:v>463.82745</c:v>
                </c:pt>
                <c:pt idx="7595">
                  <c:v>463.60358000000002</c:v>
                </c:pt>
                <c:pt idx="7596">
                  <c:v>463.54575</c:v>
                </c:pt>
                <c:pt idx="7597">
                  <c:v>463.75844999999998</c:v>
                </c:pt>
                <c:pt idx="7598">
                  <c:v>463.54509999999999</c:v>
                </c:pt>
                <c:pt idx="7599">
                  <c:v>463.56754000000001</c:v>
                </c:pt>
                <c:pt idx="7600">
                  <c:v>463.68792999999999</c:v>
                </c:pt>
                <c:pt idx="7601">
                  <c:v>463.90267999999998</c:v>
                </c:pt>
                <c:pt idx="7602">
                  <c:v>463.65829000000002</c:v>
                </c:pt>
                <c:pt idx="7603">
                  <c:v>463.49657999999999</c:v>
                </c:pt>
                <c:pt idx="7604">
                  <c:v>463.77634</c:v>
                </c:pt>
                <c:pt idx="7605">
                  <c:v>463.59079000000003</c:v>
                </c:pt>
                <c:pt idx="7606">
                  <c:v>463.61795000000001</c:v>
                </c:pt>
                <c:pt idx="7607">
                  <c:v>463.67388999999997</c:v>
                </c:pt>
                <c:pt idx="7608">
                  <c:v>463.87085000000002</c:v>
                </c:pt>
                <c:pt idx="7609">
                  <c:v>463.71377999999999</c:v>
                </c:pt>
                <c:pt idx="7610">
                  <c:v>463.51616999999999</c:v>
                </c:pt>
                <c:pt idx="7611">
                  <c:v>463.83737000000002</c:v>
                </c:pt>
                <c:pt idx="7612">
                  <c:v>463.65717000000001</c:v>
                </c:pt>
                <c:pt idx="7613">
                  <c:v>463.62362999999999</c:v>
                </c:pt>
                <c:pt idx="7614">
                  <c:v>463.63037000000003</c:v>
                </c:pt>
                <c:pt idx="7615">
                  <c:v>463.93331999999998</c:v>
                </c:pt>
                <c:pt idx="7616">
                  <c:v>463.81769000000003</c:v>
                </c:pt>
                <c:pt idx="7617">
                  <c:v>463.57303000000002</c:v>
                </c:pt>
                <c:pt idx="7618">
                  <c:v>463.84106000000003</c:v>
                </c:pt>
                <c:pt idx="7619">
                  <c:v>463.69085999999999</c:v>
                </c:pt>
                <c:pt idx="7620">
                  <c:v>463.69321000000002</c:v>
                </c:pt>
                <c:pt idx="7621">
                  <c:v>463.66649999999998</c:v>
                </c:pt>
                <c:pt idx="7622">
                  <c:v>463.97784000000001</c:v>
                </c:pt>
                <c:pt idx="7623">
                  <c:v>463.89449999999999</c:v>
                </c:pt>
                <c:pt idx="7624">
                  <c:v>463.61664000000002</c:v>
                </c:pt>
                <c:pt idx="7625">
                  <c:v>463.78671000000003</c:v>
                </c:pt>
                <c:pt idx="7626">
                  <c:v>463.77990999999997</c:v>
                </c:pt>
                <c:pt idx="7627">
                  <c:v>463.7088</c:v>
                </c:pt>
                <c:pt idx="7628">
                  <c:v>463.65289000000001</c:v>
                </c:pt>
                <c:pt idx="7629">
                  <c:v>463.95319000000001</c:v>
                </c:pt>
                <c:pt idx="7630">
                  <c:v>463.87869000000001</c:v>
                </c:pt>
                <c:pt idx="7631">
                  <c:v>463.63808999999998</c:v>
                </c:pt>
                <c:pt idx="7632">
                  <c:v>463.73491999999999</c:v>
                </c:pt>
                <c:pt idx="7633">
                  <c:v>463.80239999999998</c:v>
                </c:pt>
                <c:pt idx="7634">
                  <c:v>463.73415999999997</c:v>
                </c:pt>
                <c:pt idx="7635">
                  <c:v>463.64278999999999</c:v>
                </c:pt>
                <c:pt idx="7636">
                  <c:v>463.89447000000001</c:v>
                </c:pt>
                <c:pt idx="7637">
                  <c:v>463.96609000000001</c:v>
                </c:pt>
                <c:pt idx="7638">
                  <c:v>463.74230999999997</c:v>
                </c:pt>
                <c:pt idx="7639">
                  <c:v>463.74847</c:v>
                </c:pt>
                <c:pt idx="7640">
                  <c:v>463.87099999999998</c:v>
                </c:pt>
                <c:pt idx="7641">
                  <c:v>463.72714000000002</c:v>
                </c:pt>
                <c:pt idx="7642">
                  <c:v>463.72336000000001</c:v>
                </c:pt>
                <c:pt idx="7643">
                  <c:v>463.94668999999999</c:v>
                </c:pt>
                <c:pt idx="7644">
                  <c:v>463.98345999999998</c:v>
                </c:pt>
                <c:pt idx="7645">
                  <c:v>463.75641000000002</c:v>
                </c:pt>
                <c:pt idx="7646">
                  <c:v>463.68158</c:v>
                </c:pt>
                <c:pt idx="7647">
                  <c:v>463.92316</c:v>
                </c:pt>
                <c:pt idx="7648">
                  <c:v>463.75745000000001</c:v>
                </c:pt>
                <c:pt idx="7649">
                  <c:v>463.78339</c:v>
                </c:pt>
                <c:pt idx="7650">
                  <c:v>463.89755000000002</c:v>
                </c:pt>
                <c:pt idx="7651">
                  <c:v>463.99108999999999</c:v>
                </c:pt>
                <c:pt idx="7652">
                  <c:v>463.80649</c:v>
                </c:pt>
                <c:pt idx="7653">
                  <c:v>463.70202999999998</c:v>
                </c:pt>
                <c:pt idx="7654">
                  <c:v>463.98737</c:v>
                </c:pt>
                <c:pt idx="7655">
                  <c:v>463.76623999999998</c:v>
                </c:pt>
                <c:pt idx="7656">
                  <c:v>463.77219000000002</c:v>
                </c:pt>
                <c:pt idx="7657">
                  <c:v>463.86883999999998</c:v>
                </c:pt>
                <c:pt idx="7658">
                  <c:v>464.07058999999998</c:v>
                </c:pt>
                <c:pt idx="7659">
                  <c:v>463.90276999999998</c:v>
                </c:pt>
                <c:pt idx="7660">
                  <c:v>463.73138</c:v>
                </c:pt>
                <c:pt idx="7661">
                  <c:v>464.00896999999998</c:v>
                </c:pt>
                <c:pt idx="7662">
                  <c:v>463.82306</c:v>
                </c:pt>
                <c:pt idx="7663">
                  <c:v>463.84807999999998</c:v>
                </c:pt>
                <c:pt idx="7664">
                  <c:v>463.80712999999997</c:v>
                </c:pt>
                <c:pt idx="7665">
                  <c:v>464.08983999999998</c:v>
                </c:pt>
                <c:pt idx="7666">
                  <c:v>463.98056000000003</c:v>
                </c:pt>
                <c:pt idx="7667">
                  <c:v>463.73145</c:v>
                </c:pt>
                <c:pt idx="7668">
                  <c:v>464.00720000000001</c:v>
                </c:pt>
                <c:pt idx="7669">
                  <c:v>463.85390999999998</c:v>
                </c:pt>
                <c:pt idx="7670">
                  <c:v>463.89114000000001</c:v>
                </c:pt>
                <c:pt idx="7671">
                  <c:v>463.84618999999998</c:v>
                </c:pt>
                <c:pt idx="7672">
                  <c:v>464.13042999999999</c:v>
                </c:pt>
                <c:pt idx="7673">
                  <c:v>464.01321000000002</c:v>
                </c:pt>
                <c:pt idx="7674">
                  <c:v>463.78032999999999</c:v>
                </c:pt>
                <c:pt idx="7675">
                  <c:v>463.99295000000001</c:v>
                </c:pt>
                <c:pt idx="7676">
                  <c:v>463.94385</c:v>
                </c:pt>
                <c:pt idx="7677">
                  <c:v>463.89026000000001</c:v>
                </c:pt>
                <c:pt idx="7678">
                  <c:v>463.80594000000002</c:v>
                </c:pt>
                <c:pt idx="7679">
                  <c:v>464.10683999999998</c:v>
                </c:pt>
                <c:pt idx="7680">
                  <c:v>464.09021000000001</c:v>
                </c:pt>
                <c:pt idx="7681">
                  <c:v>463.81389999999999</c:v>
                </c:pt>
                <c:pt idx="7682">
                  <c:v>463.94427000000002</c:v>
                </c:pt>
                <c:pt idx="7683">
                  <c:v>463.92138999999997</c:v>
                </c:pt>
                <c:pt idx="7684">
                  <c:v>463.86687999999998</c:v>
                </c:pt>
                <c:pt idx="7685">
                  <c:v>463.84557999999998</c:v>
                </c:pt>
                <c:pt idx="7686">
                  <c:v>464.1044</c:v>
                </c:pt>
                <c:pt idx="7687">
                  <c:v>464.13204999999999</c:v>
                </c:pt>
                <c:pt idx="7688">
                  <c:v>463.84868999999998</c:v>
                </c:pt>
                <c:pt idx="7689">
                  <c:v>463.88146999999998</c:v>
                </c:pt>
                <c:pt idx="7690">
                  <c:v>464.01596000000001</c:v>
                </c:pt>
                <c:pt idx="7691">
                  <c:v>463.90636999999998</c:v>
                </c:pt>
                <c:pt idx="7692">
                  <c:v>463.92484000000002</c:v>
                </c:pt>
                <c:pt idx="7693">
                  <c:v>464.09775000000002</c:v>
                </c:pt>
                <c:pt idx="7694">
                  <c:v>464.13042999999999</c:v>
                </c:pt>
                <c:pt idx="7695">
                  <c:v>463.93851000000001</c:v>
                </c:pt>
                <c:pt idx="7696">
                  <c:v>463.91039999999998</c:v>
                </c:pt>
                <c:pt idx="7697">
                  <c:v>464.10672</c:v>
                </c:pt>
                <c:pt idx="7698">
                  <c:v>463.93081999999998</c:v>
                </c:pt>
                <c:pt idx="7699">
                  <c:v>463.94283999999999</c:v>
                </c:pt>
                <c:pt idx="7700">
                  <c:v>464.07204999999999</c:v>
                </c:pt>
                <c:pt idx="7701">
                  <c:v>464.22350999999998</c:v>
                </c:pt>
                <c:pt idx="7702">
                  <c:v>463.98903999999999</c:v>
                </c:pt>
                <c:pt idx="7703">
                  <c:v>463.88488999999998</c:v>
                </c:pt>
                <c:pt idx="7704">
                  <c:v>464.15395999999998</c:v>
                </c:pt>
                <c:pt idx="7705">
                  <c:v>463.91672</c:v>
                </c:pt>
                <c:pt idx="7706">
                  <c:v>463.95675999999997</c:v>
                </c:pt>
                <c:pt idx="7707">
                  <c:v>463.99538999999999</c:v>
                </c:pt>
                <c:pt idx="7708">
                  <c:v>464.23203000000001</c:v>
                </c:pt>
                <c:pt idx="7709">
                  <c:v>464.05086999999997</c:v>
                </c:pt>
                <c:pt idx="7710">
                  <c:v>463.86203</c:v>
                </c:pt>
                <c:pt idx="7711">
                  <c:v>464.13184000000001</c:v>
                </c:pt>
                <c:pt idx="7712">
                  <c:v>463.94846000000001</c:v>
                </c:pt>
                <c:pt idx="7713">
                  <c:v>463.98102</c:v>
                </c:pt>
                <c:pt idx="7714">
                  <c:v>464.03226000000001</c:v>
                </c:pt>
                <c:pt idx="7715">
                  <c:v>464.23034999999999</c:v>
                </c:pt>
                <c:pt idx="7716">
                  <c:v>464.11696999999998</c:v>
                </c:pt>
                <c:pt idx="7717">
                  <c:v>463.87572999999998</c:v>
                </c:pt>
                <c:pt idx="7718">
                  <c:v>464.17455999999999</c:v>
                </c:pt>
                <c:pt idx="7719">
                  <c:v>464.01668999999998</c:v>
                </c:pt>
                <c:pt idx="7720">
                  <c:v>463.9744</c:v>
                </c:pt>
                <c:pt idx="7721">
                  <c:v>463.97003000000001</c:v>
                </c:pt>
                <c:pt idx="7722">
                  <c:v>464.27978999999999</c:v>
                </c:pt>
                <c:pt idx="7723">
                  <c:v>464.20391999999998</c:v>
                </c:pt>
                <c:pt idx="7724">
                  <c:v>463.94072999999997</c:v>
                </c:pt>
                <c:pt idx="7725">
                  <c:v>464.16100999999998</c:v>
                </c:pt>
                <c:pt idx="7726">
                  <c:v>464.03705000000002</c:v>
                </c:pt>
                <c:pt idx="7727">
                  <c:v>463.97406000000001</c:v>
                </c:pt>
                <c:pt idx="7728">
                  <c:v>464.00763000000001</c:v>
                </c:pt>
                <c:pt idx="7729">
                  <c:v>464.32274999999998</c:v>
                </c:pt>
                <c:pt idx="7730">
                  <c:v>464.24056999999999</c:v>
                </c:pt>
                <c:pt idx="7731">
                  <c:v>463.96947999999998</c:v>
                </c:pt>
                <c:pt idx="7732">
                  <c:v>464.11025999999998</c:v>
                </c:pt>
                <c:pt idx="7733">
                  <c:v>464.12781000000001</c:v>
                </c:pt>
                <c:pt idx="7734">
                  <c:v>464.00058000000001</c:v>
                </c:pt>
                <c:pt idx="7735">
                  <c:v>464.01733000000002</c:v>
                </c:pt>
                <c:pt idx="7736">
                  <c:v>464.28766000000002</c:v>
                </c:pt>
                <c:pt idx="7737">
                  <c:v>464.26666</c:v>
                </c:pt>
                <c:pt idx="7738">
                  <c:v>464.02438000000001</c:v>
                </c:pt>
                <c:pt idx="7739">
                  <c:v>464.07369999999997</c:v>
                </c:pt>
                <c:pt idx="7740">
                  <c:v>464.1694</c:v>
                </c:pt>
                <c:pt idx="7741">
                  <c:v>464.02075000000002</c:v>
                </c:pt>
                <c:pt idx="7742">
                  <c:v>464.02679000000001</c:v>
                </c:pt>
                <c:pt idx="7743">
                  <c:v>464.22179999999997</c:v>
                </c:pt>
                <c:pt idx="7744">
                  <c:v>464.31607000000002</c:v>
                </c:pt>
                <c:pt idx="7745">
                  <c:v>464.10306000000003</c:v>
                </c:pt>
                <c:pt idx="7746">
                  <c:v>464.04327000000001</c:v>
                </c:pt>
                <c:pt idx="7747">
                  <c:v>464.25488000000001</c:v>
                </c:pt>
                <c:pt idx="7748">
                  <c:v>464.05187999999998</c:v>
                </c:pt>
                <c:pt idx="7749">
                  <c:v>464.07578000000001</c:v>
                </c:pt>
                <c:pt idx="7750">
                  <c:v>464.18682999999999</c:v>
                </c:pt>
                <c:pt idx="7751">
                  <c:v>464.39841000000001</c:v>
                </c:pt>
                <c:pt idx="7752">
                  <c:v>464.16077000000001</c:v>
                </c:pt>
                <c:pt idx="7753">
                  <c:v>464.00243999999998</c:v>
                </c:pt>
                <c:pt idx="7754">
                  <c:v>464.27895999999998</c:v>
                </c:pt>
                <c:pt idx="7755">
                  <c:v>464.09311000000002</c:v>
                </c:pt>
                <c:pt idx="7756">
                  <c:v>464.10879999999997</c:v>
                </c:pt>
                <c:pt idx="7757">
                  <c:v>464.16824000000003</c:v>
                </c:pt>
                <c:pt idx="7758">
                  <c:v>464.35599000000002</c:v>
                </c:pt>
                <c:pt idx="7759">
                  <c:v>464.20337000000001</c:v>
                </c:pt>
                <c:pt idx="7760">
                  <c:v>464.00792999999999</c:v>
                </c:pt>
                <c:pt idx="7761">
                  <c:v>464.31628000000001</c:v>
                </c:pt>
                <c:pt idx="7762">
                  <c:v>464.13598999999999</c:v>
                </c:pt>
                <c:pt idx="7763">
                  <c:v>464.10003999999998</c:v>
                </c:pt>
                <c:pt idx="7764">
                  <c:v>464.11108000000002</c:v>
                </c:pt>
                <c:pt idx="7765">
                  <c:v>464.40048000000002</c:v>
                </c:pt>
                <c:pt idx="7766">
                  <c:v>464.28075999999999</c:v>
                </c:pt>
                <c:pt idx="7767">
                  <c:v>464.03967</c:v>
                </c:pt>
                <c:pt idx="7768">
                  <c:v>464.29613999999998</c:v>
                </c:pt>
                <c:pt idx="7769">
                  <c:v>464.14832000000001</c:v>
                </c:pt>
                <c:pt idx="7770">
                  <c:v>464.15526999999997</c:v>
                </c:pt>
                <c:pt idx="7771">
                  <c:v>464.13168000000002</c:v>
                </c:pt>
                <c:pt idx="7772">
                  <c:v>464.43326000000002</c:v>
                </c:pt>
                <c:pt idx="7773">
                  <c:v>464.35681</c:v>
                </c:pt>
                <c:pt idx="7774">
                  <c:v>464.09951999999998</c:v>
                </c:pt>
                <c:pt idx="7775">
                  <c:v>464.25286999999997</c:v>
                </c:pt>
                <c:pt idx="7776">
                  <c:v>464.26632999999998</c:v>
                </c:pt>
                <c:pt idx="7777">
                  <c:v>464.18436000000003</c:v>
                </c:pt>
                <c:pt idx="7778">
                  <c:v>464.13553000000002</c:v>
                </c:pt>
                <c:pt idx="7779">
                  <c:v>464.44668999999999</c:v>
                </c:pt>
                <c:pt idx="7780">
                  <c:v>464.36687999999998</c:v>
                </c:pt>
                <c:pt idx="7781">
                  <c:v>464.12729000000002</c:v>
                </c:pt>
                <c:pt idx="7782">
                  <c:v>464.22838999999999</c:v>
                </c:pt>
                <c:pt idx="7783">
                  <c:v>464.29611</c:v>
                </c:pt>
                <c:pt idx="7784">
                  <c:v>464.22028</c:v>
                </c:pt>
                <c:pt idx="7785">
                  <c:v>464.13605000000001</c:v>
                </c:pt>
                <c:pt idx="7786">
                  <c:v>464.37973</c:v>
                </c:pt>
                <c:pt idx="7787">
                  <c:v>464.42865</c:v>
                </c:pt>
                <c:pt idx="7788">
                  <c:v>464.19439999999997</c:v>
                </c:pt>
                <c:pt idx="7789">
                  <c:v>464.20370000000003</c:v>
                </c:pt>
                <c:pt idx="7790">
                  <c:v>464.33181999999999</c:v>
                </c:pt>
                <c:pt idx="7791">
                  <c:v>464.18538999999998</c:v>
                </c:pt>
                <c:pt idx="7792">
                  <c:v>464.17980999999997</c:v>
                </c:pt>
                <c:pt idx="7793">
                  <c:v>464.40634</c:v>
                </c:pt>
                <c:pt idx="7794">
                  <c:v>464.44018999999997</c:v>
                </c:pt>
                <c:pt idx="7795">
                  <c:v>464.22728999999998</c:v>
                </c:pt>
                <c:pt idx="7796">
                  <c:v>464.15154999999999</c:v>
                </c:pt>
                <c:pt idx="7797">
                  <c:v>464.39508000000001</c:v>
                </c:pt>
                <c:pt idx="7798">
                  <c:v>464.23647999999997</c:v>
                </c:pt>
                <c:pt idx="7799">
                  <c:v>464.26172000000003</c:v>
                </c:pt>
                <c:pt idx="7800">
                  <c:v>464.38909999999998</c:v>
                </c:pt>
                <c:pt idx="7801">
                  <c:v>464.47278</c:v>
                </c:pt>
                <c:pt idx="7802">
                  <c:v>464.29361</c:v>
                </c:pt>
                <c:pt idx="7803">
                  <c:v>464.19414999999998</c:v>
                </c:pt>
                <c:pt idx="7804">
                  <c:v>464.46143000000001</c:v>
                </c:pt>
                <c:pt idx="7805">
                  <c:v>464.23926</c:v>
                </c:pt>
                <c:pt idx="7806">
                  <c:v>464.24811</c:v>
                </c:pt>
                <c:pt idx="7807">
                  <c:v>464.33640000000003</c:v>
                </c:pt>
                <c:pt idx="7808">
                  <c:v>464.52722</c:v>
                </c:pt>
                <c:pt idx="7809">
                  <c:v>464.35271999999998</c:v>
                </c:pt>
                <c:pt idx="7810">
                  <c:v>464.19492000000002</c:v>
                </c:pt>
                <c:pt idx="7811">
                  <c:v>464.45864999999998</c:v>
                </c:pt>
                <c:pt idx="7812">
                  <c:v>464.27118000000002</c:v>
                </c:pt>
                <c:pt idx="7813">
                  <c:v>464.29584</c:v>
                </c:pt>
                <c:pt idx="7814">
                  <c:v>464.25060999999999</c:v>
                </c:pt>
                <c:pt idx="7815">
                  <c:v>464.54788000000002</c:v>
                </c:pt>
                <c:pt idx="7816">
                  <c:v>464.41534000000001</c:v>
                </c:pt>
                <c:pt idx="7817">
                  <c:v>464.17043999999999</c:v>
                </c:pt>
                <c:pt idx="7818">
                  <c:v>464.44436999999999</c:v>
                </c:pt>
                <c:pt idx="7819">
                  <c:v>464.29437000000001</c:v>
                </c:pt>
                <c:pt idx="7820">
                  <c:v>464.32299999999998</c:v>
                </c:pt>
                <c:pt idx="7821">
                  <c:v>464.28942999999998</c:v>
                </c:pt>
                <c:pt idx="7822">
                  <c:v>464.56362999999999</c:v>
                </c:pt>
                <c:pt idx="7823">
                  <c:v>464.44675000000001</c:v>
                </c:pt>
                <c:pt idx="7824">
                  <c:v>464.22751</c:v>
                </c:pt>
                <c:pt idx="7825">
                  <c:v>464.42874</c:v>
                </c:pt>
                <c:pt idx="7826">
                  <c:v>464.39026000000001</c:v>
                </c:pt>
                <c:pt idx="7827">
                  <c:v>464.34201000000002</c:v>
                </c:pt>
                <c:pt idx="7828">
                  <c:v>464.27474999999998</c:v>
                </c:pt>
                <c:pt idx="7829">
                  <c:v>464.55389000000002</c:v>
                </c:pt>
                <c:pt idx="7830">
                  <c:v>464.54730000000001</c:v>
                </c:pt>
                <c:pt idx="7831">
                  <c:v>464.28061000000002</c:v>
                </c:pt>
                <c:pt idx="7832">
                  <c:v>464.41156000000001</c:v>
                </c:pt>
                <c:pt idx="7833">
                  <c:v>464.38549999999998</c:v>
                </c:pt>
                <c:pt idx="7834">
                  <c:v>464.33096</c:v>
                </c:pt>
                <c:pt idx="7835">
                  <c:v>464.32101</c:v>
                </c:pt>
                <c:pt idx="7836">
                  <c:v>464.58278999999999</c:v>
                </c:pt>
                <c:pt idx="7837">
                  <c:v>464.58823000000001</c:v>
                </c:pt>
                <c:pt idx="7838">
                  <c:v>464.30288999999999</c:v>
                </c:pt>
                <c:pt idx="7839">
                  <c:v>464.34088000000003</c:v>
                </c:pt>
                <c:pt idx="7840">
                  <c:v>464.46386999999999</c:v>
                </c:pt>
                <c:pt idx="7841">
                  <c:v>464.34161</c:v>
                </c:pt>
                <c:pt idx="7842">
                  <c:v>464.35672</c:v>
                </c:pt>
                <c:pt idx="7843">
                  <c:v>464.53985999999998</c:v>
                </c:pt>
                <c:pt idx="7844">
                  <c:v>464.55932999999999</c:v>
                </c:pt>
                <c:pt idx="7845">
                  <c:v>464.37445000000002</c:v>
                </c:pt>
                <c:pt idx="7846">
                  <c:v>464.34289999999999</c:v>
                </c:pt>
                <c:pt idx="7847">
                  <c:v>464.52435000000003</c:v>
                </c:pt>
                <c:pt idx="7848">
                  <c:v>464.35840000000002</c:v>
                </c:pt>
                <c:pt idx="7849">
                  <c:v>464.37349999999998</c:v>
                </c:pt>
                <c:pt idx="7850">
                  <c:v>464.49207000000001</c:v>
                </c:pt>
                <c:pt idx="7851">
                  <c:v>464.64899000000003</c:v>
                </c:pt>
                <c:pt idx="7852">
                  <c:v>464.43810999999999</c:v>
                </c:pt>
                <c:pt idx="7853">
                  <c:v>464.32819000000001</c:v>
                </c:pt>
                <c:pt idx="7854">
                  <c:v>464.58465999999999</c:v>
                </c:pt>
                <c:pt idx="7855">
                  <c:v>464.35574000000003</c:v>
                </c:pt>
                <c:pt idx="7856">
                  <c:v>464.3999</c:v>
                </c:pt>
                <c:pt idx="7857">
                  <c:v>464.45983999999999</c:v>
                </c:pt>
                <c:pt idx="7858">
                  <c:v>464.68392999999998</c:v>
                </c:pt>
                <c:pt idx="7859">
                  <c:v>464.51369999999997</c:v>
                </c:pt>
                <c:pt idx="7860">
                  <c:v>464.30914000000001</c:v>
                </c:pt>
                <c:pt idx="7861">
                  <c:v>464.58382999999998</c:v>
                </c:pt>
                <c:pt idx="7862">
                  <c:v>464.39690999999999</c:v>
                </c:pt>
                <c:pt idx="7863">
                  <c:v>464.43484000000001</c:v>
                </c:pt>
                <c:pt idx="7864">
                  <c:v>464.49338</c:v>
                </c:pt>
                <c:pt idx="7865">
                  <c:v>464.69263000000001</c:v>
                </c:pt>
                <c:pt idx="7866">
                  <c:v>464.56265000000002</c:v>
                </c:pt>
                <c:pt idx="7867">
                  <c:v>464.32758000000001</c:v>
                </c:pt>
                <c:pt idx="7868">
                  <c:v>464.62218999999999</c:v>
                </c:pt>
                <c:pt idx="7869">
                  <c:v>464.45159999999998</c:v>
                </c:pt>
                <c:pt idx="7870">
                  <c:v>464.40627999999998</c:v>
                </c:pt>
                <c:pt idx="7871">
                  <c:v>464.40692000000001</c:v>
                </c:pt>
                <c:pt idx="7872">
                  <c:v>464.71505999999999</c:v>
                </c:pt>
                <c:pt idx="7873">
                  <c:v>464.62932999999998</c:v>
                </c:pt>
                <c:pt idx="7874">
                  <c:v>464.37033000000002</c:v>
                </c:pt>
                <c:pt idx="7875">
                  <c:v>464.58301</c:v>
                </c:pt>
                <c:pt idx="7876">
                  <c:v>464.46724999999998</c:v>
                </c:pt>
                <c:pt idx="7877">
                  <c:v>464.38373000000001</c:v>
                </c:pt>
                <c:pt idx="7878">
                  <c:v>464.43036000000001</c:v>
                </c:pt>
                <c:pt idx="7879">
                  <c:v>464.75493999999998</c:v>
                </c:pt>
                <c:pt idx="7880">
                  <c:v>464.66559000000001</c:v>
                </c:pt>
                <c:pt idx="7881">
                  <c:v>464.40753000000001</c:v>
                </c:pt>
                <c:pt idx="7882">
                  <c:v>464.53035999999997</c:v>
                </c:pt>
                <c:pt idx="7883">
                  <c:v>464.55020000000002</c:v>
                </c:pt>
                <c:pt idx="7884">
                  <c:v>464.42038000000002</c:v>
                </c:pt>
                <c:pt idx="7885">
                  <c:v>464.45531999999997</c:v>
                </c:pt>
                <c:pt idx="7886">
                  <c:v>464.73372999999998</c:v>
                </c:pt>
                <c:pt idx="7887">
                  <c:v>464.69736</c:v>
                </c:pt>
                <c:pt idx="7888">
                  <c:v>464.46102999999999</c:v>
                </c:pt>
                <c:pt idx="7889">
                  <c:v>464.52103</c:v>
                </c:pt>
                <c:pt idx="7890">
                  <c:v>464.60406</c:v>
                </c:pt>
                <c:pt idx="7891">
                  <c:v>464.45218</c:v>
                </c:pt>
                <c:pt idx="7892">
                  <c:v>464.45557000000002</c:v>
                </c:pt>
                <c:pt idx="7893">
                  <c:v>464.65706999999998</c:v>
                </c:pt>
                <c:pt idx="7894">
                  <c:v>464.72586000000001</c:v>
                </c:pt>
                <c:pt idx="7895">
                  <c:v>464.51010000000002</c:v>
                </c:pt>
                <c:pt idx="7896">
                  <c:v>464.45812999999998</c:v>
                </c:pt>
                <c:pt idx="7897">
                  <c:v>464.65539999999999</c:v>
                </c:pt>
                <c:pt idx="7898">
                  <c:v>464.45557000000002</c:v>
                </c:pt>
                <c:pt idx="7899">
                  <c:v>464.47385000000003</c:v>
                </c:pt>
                <c:pt idx="7900">
                  <c:v>464.59683000000001</c:v>
                </c:pt>
                <c:pt idx="7901">
                  <c:v>464.81540000000001</c:v>
                </c:pt>
                <c:pt idx="7902">
                  <c:v>464.58658000000003</c:v>
                </c:pt>
                <c:pt idx="7903">
                  <c:v>464.42468000000002</c:v>
                </c:pt>
                <c:pt idx="7904">
                  <c:v>464.70056</c:v>
                </c:pt>
                <c:pt idx="7905">
                  <c:v>464.52274</c:v>
                </c:pt>
                <c:pt idx="7906">
                  <c:v>464.53856999999999</c:v>
                </c:pt>
                <c:pt idx="7907">
                  <c:v>464.6037</c:v>
                </c:pt>
                <c:pt idx="7908">
                  <c:v>464.80315999999999</c:v>
                </c:pt>
                <c:pt idx="7909">
                  <c:v>464.63788</c:v>
                </c:pt>
                <c:pt idx="7910">
                  <c:v>464.43313999999998</c:v>
                </c:pt>
                <c:pt idx="7911">
                  <c:v>464.75684000000001</c:v>
                </c:pt>
                <c:pt idx="7912">
                  <c:v>464.55486999999999</c:v>
                </c:pt>
                <c:pt idx="7913">
                  <c:v>464.52773999999999</c:v>
                </c:pt>
                <c:pt idx="7914">
                  <c:v>464.53748000000002</c:v>
                </c:pt>
                <c:pt idx="7915">
                  <c:v>464.83469000000002</c:v>
                </c:pt>
                <c:pt idx="7916">
                  <c:v>464.70557000000002</c:v>
                </c:pt>
                <c:pt idx="7917">
                  <c:v>464.46688999999998</c:v>
                </c:pt>
                <c:pt idx="7918">
                  <c:v>464.72885000000002</c:v>
                </c:pt>
                <c:pt idx="7919">
                  <c:v>464.57409999999999</c:v>
                </c:pt>
                <c:pt idx="7920">
                  <c:v>464.56006000000002</c:v>
                </c:pt>
                <c:pt idx="7921">
                  <c:v>464.53372000000002</c:v>
                </c:pt>
                <c:pt idx="7922">
                  <c:v>464.84066999999999</c:v>
                </c:pt>
                <c:pt idx="7923">
                  <c:v>464.75864000000001</c:v>
                </c:pt>
                <c:pt idx="7924">
                  <c:v>464.49664000000001</c:v>
                </c:pt>
                <c:pt idx="7925">
                  <c:v>464.65179000000001</c:v>
                </c:pt>
                <c:pt idx="7926">
                  <c:v>464.64978000000002</c:v>
                </c:pt>
                <c:pt idx="7927">
                  <c:v>464.57186999999999</c:v>
                </c:pt>
                <c:pt idx="7928">
                  <c:v>464.52539000000002</c:v>
                </c:pt>
                <c:pt idx="7929">
                  <c:v>464.83416999999997</c:v>
                </c:pt>
                <c:pt idx="7930">
                  <c:v>464.77307000000002</c:v>
                </c:pt>
                <c:pt idx="7931">
                  <c:v>464.53070000000002</c:v>
                </c:pt>
                <c:pt idx="7932">
                  <c:v>464.62103000000002</c:v>
                </c:pt>
                <c:pt idx="7933">
                  <c:v>464.70612</c:v>
                </c:pt>
                <c:pt idx="7934">
                  <c:v>464.63506999999998</c:v>
                </c:pt>
                <c:pt idx="7935">
                  <c:v>464.55340999999999</c:v>
                </c:pt>
                <c:pt idx="7936">
                  <c:v>464.81274000000002</c:v>
                </c:pt>
                <c:pt idx="7937">
                  <c:v>464.86642000000001</c:v>
                </c:pt>
                <c:pt idx="7938">
                  <c:v>464.63234999999997</c:v>
                </c:pt>
                <c:pt idx="7939">
                  <c:v>464.64127000000002</c:v>
                </c:pt>
                <c:pt idx="7940">
                  <c:v>464.76427999999999</c:v>
                </c:pt>
                <c:pt idx="7941">
                  <c:v>464.61700000000002</c:v>
                </c:pt>
                <c:pt idx="7942">
                  <c:v>464.60280999999998</c:v>
                </c:pt>
                <c:pt idx="7943">
                  <c:v>464.83596999999997</c:v>
                </c:pt>
                <c:pt idx="7944">
                  <c:v>464.86977999999999</c:v>
                </c:pt>
                <c:pt idx="7945">
                  <c:v>464.64080999999999</c:v>
                </c:pt>
                <c:pt idx="7946">
                  <c:v>464.56572999999997</c:v>
                </c:pt>
                <c:pt idx="7947">
                  <c:v>464.79208</c:v>
                </c:pt>
                <c:pt idx="7948">
                  <c:v>464.62653</c:v>
                </c:pt>
                <c:pt idx="7949">
                  <c:v>464.64612</c:v>
                </c:pt>
                <c:pt idx="7950">
                  <c:v>464.75747999999999</c:v>
                </c:pt>
                <c:pt idx="7951">
                  <c:v>464.85845999999998</c:v>
                </c:pt>
                <c:pt idx="7952">
                  <c:v>464.66991999999999</c:v>
                </c:pt>
                <c:pt idx="7953">
                  <c:v>464.57645000000002</c:v>
                </c:pt>
                <c:pt idx="7954">
                  <c:v>464.85770000000002</c:v>
                </c:pt>
                <c:pt idx="7955">
                  <c:v>464.63623000000001</c:v>
                </c:pt>
                <c:pt idx="7956">
                  <c:v>464.64603</c:v>
                </c:pt>
                <c:pt idx="7957">
                  <c:v>464.72732999999999</c:v>
                </c:pt>
                <c:pt idx="7958">
                  <c:v>464.93439000000001</c:v>
                </c:pt>
                <c:pt idx="7959">
                  <c:v>464.78778</c:v>
                </c:pt>
                <c:pt idx="7960">
                  <c:v>464.60955999999999</c:v>
                </c:pt>
                <c:pt idx="7961">
                  <c:v>464.89069000000001</c:v>
                </c:pt>
                <c:pt idx="7962">
                  <c:v>464.70666999999997</c:v>
                </c:pt>
                <c:pt idx="7963">
                  <c:v>464.72430000000003</c:v>
                </c:pt>
                <c:pt idx="7964">
                  <c:v>464.68347</c:v>
                </c:pt>
                <c:pt idx="7965">
                  <c:v>464.98047000000003</c:v>
                </c:pt>
                <c:pt idx="7966">
                  <c:v>464.84661999999997</c:v>
                </c:pt>
                <c:pt idx="7967">
                  <c:v>464.59224999999998</c:v>
                </c:pt>
                <c:pt idx="7968">
                  <c:v>464.86642000000001</c:v>
                </c:pt>
                <c:pt idx="7969">
                  <c:v>464.70087000000001</c:v>
                </c:pt>
                <c:pt idx="7970">
                  <c:v>464.73412999999999</c:v>
                </c:pt>
                <c:pt idx="7971">
                  <c:v>464.68283000000002</c:v>
                </c:pt>
                <c:pt idx="7972">
                  <c:v>464.97784000000001</c:v>
                </c:pt>
                <c:pt idx="7973">
                  <c:v>464.84444999999999</c:v>
                </c:pt>
                <c:pt idx="7974">
                  <c:v>464.60543999999999</c:v>
                </c:pt>
                <c:pt idx="7975">
                  <c:v>464.81704999999999</c:v>
                </c:pt>
                <c:pt idx="7976">
                  <c:v>464.77814000000001</c:v>
                </c:pt>
                <c:pt idx="7977">
                  <c:v>464.72525000000002</c:v>
                </c:pt>
                <c:pt idx="7978">
                  <c:v>464.66057999999998</c:v>
                </c:pt>
                <c:pt idx="7979">
                  <c:v>464.93347</c:v>
                </c:pt>
                <c:pt idx="7980">
                  <c:v>464.92730999999998</c:v>
                </c:pt>
                <c:pt idx="7981">
                  <c:v>464.66269</c:v>
                </c:pt>
                <c:pt idx="7982">
                  <c:v>464.79343</c:v>
                </c:pt>
                <c:pt idx="7983">
                  <c:v>464.77670000000001</c:v>
                </c:pt>
                <c:pt idx="7984">
                  <c:v>464.7149</c:v>
                </c:pt>
                <c:pt idx="7985">
                  <c:v>464.68252999999999</c:v>
                </c:pt>
                <c:pt idx="7986">
                  <c:v>464.97208000000001</c:v>
                </c:pt>
                <c:pt idx="7987">
                  <c:v>464.97931</c:v>
                </c:pt>
                <c:pt idx="7988">
                  <c:v>464.70792</c:v>
                </c:pt>
                <c:pt idx="7989">
                  <c:v>464.73898000000003</c:v>
                </c:pt>
                <c:pt idx="7990">
                  <c:v>464.86876999999998</c:v>
                </c:pt>
                <c:pt idx="7991">
                  <c:v>464.74475000000001</c:v>
                </c:pt>
                <c:pt idx="7992">
                  <c:v>464.75470000000001</c:v>
                </c:pt>
                <c:pt idx="7993">
                  <c:v>464.95828</c:v>
                </c:pt>
                <c:pt idx="7994">
                  <c:v>464.98169000000001</c:v>
                </c:pt>
                <c:pt idx="7995">
                  <c:v>464.77627999999999</c:v>
                </c:pt>
                <c:pt idx="7996">
                  <c:v>464.74209999999999</c:v>
                </c:pt>
                <c:pt idx="7997">
                  <c:v>464.93259</c:v>
                </c:pt>
                <c:pt idx="7998">
                  <c:v>464.75522000000001</c:v>
                </c:pt>
                <c:pt idx="7999">
                  <c:v>464.76668999999998</c:v>
                </c:pt>
                <c:pt idx="8000">
                  <c:v>464.90294999999998</c:v>
                </c:pt>
                <c:pt idx="8001">
                  <c:v>465.04773</c:v>
                </c:pt>
                <c:pt idx="8002">
                  <c:v>464.82531999999998</c:v>
                </c:pt>
                <c:pt idx="8003">
                  <c:v>464.70479999999998</c:v>
                </c:pt>
                <c:pt idx="8004">
                  <c:v>464.98086999999998</c:v>
                </c:pt>
                <c:pt idx="8005">
                  <c:v>464.74475000000001</c:v>
                </c:pt>
                <c:pt idx="8006">
                  <c:v>464.78046000000001</c:v>
                </c:pt>
                <c:pt idx="8007">
                  <c:v>464.83722</c:v>
                </c:pt>
                <c:pt idx="8008">
                  <c:v>465.07056</c:v>
                </c:pt>
                <c:pt idx="8009">
                  <c:v>464.8963</c:v>
                </c:pt>
                <c:pt idx="8010">
                  <c:v>464.69738999999998</c:v>
                </c:pt>
                <c:pt idx="8011">
                  <c:v>464.96863000000002</c:v>
                </c:pt>
                <c:pt idx="8012">
                  <c:v>464.78451999999999</c:v>
                </c:pt>
                <c:pt idx="8013">
                  <c:v>464.81963999999999</c:v>
                </c:pt>
                <c:pt idx="8014">
                  <c:v>464.87216000000001</c:v>
                </c:pt>
                <c:pt idx="8015">
                  <c:v>465.07808999999997</c:v>
                </c:pt>
                <c:pt idx="8016">
                  <c:v>464.94934000000001</c:v>
                </c:pt>
                <c:pt idx="8017">
                  <c:v>464.70296999999999</c:v>
                </c:pt>
                <c:pt idx="8018">
                  <c:v>465.01163000000003</c:v>
                </c:pt>
                <c:pt idx="8019">
                  <c:v>464.84048000000001</c:v>
                </c:pt>
                <c:pt idx="8020">
                  <c:v>464.80529999999999</c:v>
                </c:pt>
                <c:pt idx="8021">
                  <c:v>464.80579</c:v>
                </c:pt>
                <c:pt idx="8022">
                  <c:v>465.10924999999997</c:v>
                </c:pt>
                <c:pt idx="8023">
                  <c:v>465.01294000000001</c:v>
                </c:pt>
                <c:pt idx="8024">
                  <c:v>464.75357000000002</c:v>
                </c:pt>
                <c:pt idx="8025">
                  <c:v>464.97345000000001</c:v>
                </c:pt>
                <c:pt idx="8026">
                  <c:v>464.84769</c:v>
                </c:pt>
                <c:pt idx="8027">
                  <c:v>464.76677999999998</c:v>
                </c:pt>
                <c:pt idx="8028">
                  <c:v>464.80725000000001</c:v>
                </c:pt>
                <c:pt idx="8029">
                  <c:v>465.12732</c:v>
                </c:pt>
                <c:pt idx="8030">
                  <c:v>465.04257000000001</c:v>
                </c:pt>
                <c:pt idx="8031">
                  <c:v>464.79034000000001</c:v>
                </c:pt>
                <c:pt idx="8032">
                  <c:v>464.92223999999999</c:v>
                </c:pt>
                <c:pt idx="8033">
                  <c:v>464.9332</c:v>
                </c:pt>
                <c:pt idx="8034">
                  <c:v>464.81033000000002</c:v>
                </c:pt>
                <c:pt idx="8035">
                  <c:v>464.85242</c:v>
                </c:pt>
                <c:pt idx="8036">
                  <c:v>465.11599999999999</c:v>
                </c:pt>
                <c:pt idx="8037">
                  <c:v>465.0856</c:v>
                </c:pt>
                <c:pt idx="8038">
                  <c:v>464.84186</c:v>
                </c:pt>
                <c:pt idx="8039">
                  <c:v>464.90332000000001</c:v>
                </c:pt>
                <c:pt idx="8040">
                  <c:v>464.99905000000001</c:v>
                </c:pt>
                <c:pt idx="8041">
                  <c:v>464.84032999999999</c:v>
                </c:pt>
                <c:pt idx="8042">
                  <c:v>464.85100999999997</c:v>
                </c:pt>
                <c:pt idx="8043">
                  <c:v>465.03714000000002</c:v>
                </c:pt>
                <c:pt idx="8044">
                  <c:v>465.12578999999999</c:v>
                </c:pt>
                <c:pt idx="8045">
                  <c:v>464.91262999999998</c:v>
                </c:pt>
                <c:pt idx="8046">
                  <c:v>464.85278</c:v>
                </c:pt>
                <c:pt idx="8047">
                  <c:v>465.06103999999999</c:v>
                </c:pt>
                <c:pt idx="8048">
                  <c:v>464.84384</c:v>
                </c:pt>
                <c:pt idx="8049">
                  <c:v>464.86563000000001</c:v>
                </c:pt>
                <c:pt idx="8050">
                  <c:v>464.98617999999999</c:v>
                </c:pt>
                <c:pt idx="8051">
                  <c:v>465.19504000000001</c:v>
                </c:pt>
                <c:pt idx="8052">
                  <c:v>464.95321999999999</c:v>
                </c:pt>
                <c:pt idx="8053">
                  <c:v>464.80646000000002</c:v>
                </c:pt>
                <c:pt idx="8054">
                  <c:v>465.0788</c:v>
                </c:pt>
                <c:pt idx="8055">
                  <c:v>464.88558999999998</c:v>
                </c:pt>
                <c:pt idx="8056">
                  <c:v>464.92142000000001</c:v>
                </c:pt>
                <c:pt idx="8057">
                  <c:v>464.96456999999998</c:v>
                </c:pt>
                <c:pt idx="8058">
                  <c:v>465.17126000000002</c:v>
                </c:pt>
                <c:pt idx="8059">
                  <c:v>465.00058000000001</c:v>
                </c:pt>
                <c:pt idx="8060">
                  <c:v>464.80874999999997</c:v>
                </c:pt>
                <c:pt idx="8061">
                  <c:v>465.12921</c:v>
                </c:pt>
                <c:pt idx="8062">
                  <c:v>464.93261999999999</c:v>
                </c:pt>
                <c:pt idx="8063">
                  <c:v>464.90582000000001</c:v>
                </c:pt>
                <c:pt idx="8064">
                  <c:v>464.90863000000002</c:v>
                </c:pt>
                <c:pt idx="8065">
                  <c:v>465.21352999999999</c:v>
                </c:pt>
                <c:pt idx="8066">
                  <c:v>465.09714000000002</c:v>
                </c:pt>
                <c:pt idx="8067">
                  <c:v>464.84899999999999</c:v>
                </c:pt>
                <c:pt idx="8068">
                  <c:v>465.11577999999997</c:v>
                </c:pt>
                <c:pt idx="8069">
                  <c:v>464.96618999999998</c:v>
                </c:pt>
                <c:pt idx="8070">
                  <c:v>464.96834999999999</c:v>
                </c:pt>
                <c:pt idx="8071">
                  <c:v>464.92052999999999</c:v>
                </c:pt>
                <c:pt idx="8072">
                  <c:v>465.22922</c:v>
                </c:pt>
                <c:pt idx="8073">
                  <c:v>465.15478999999999</c:v>
                </c:pt>
                <c:pt idx="8074">
                  <c:v>464.88634999999999</c:v>
                </c:pt>
                <c:pt idx="8075">
                  <c:v>465.05759</c:v>
                </c:pt>
                <c:pt idx="8076">
                  <c:v>465.03942999999998</c:v>
                </c:pt>
                <c:pt idx="8077">
                  <c:v>464.95956000000001</c:v>
                </c:pt>
                <c:pt idx="8078">
                  <c:v>464.90744000000001</c:v>
                </c:pt>
                <c:pt idx="8079">
                  <c:v>465.21618999999998</c:v>
                </c:pt>
                <c:pt idx="8080">
                  <c:v>465.14348999999999</c:v>
                </c:pt>
                <c:pt idx="8081">
                  <c:v>464.89425999999997</c:v>
                </c:pt>
                <c:pt idx="8082">
                  <c:v>464.99856999999997</c:v>
                </c:pt>
                <c:pt idx="8083">
                  <c:v>465.05059999999997</c:v>
                </c:pt>
                <c:pt idx="8084">
                  <c:v>464.97818000000001</c:v>
                </c:pt>
                <c:pt idx="8085">
                  <c:v>464.89251999999999</c:v>
                </c:pt>
                <c:pt idx="8086">
                  <c:v>465.15825999999998</c:v>
                </c:pt>
                <c:pt idx="8087">
                  <c:v>465.20407</c:v>
                </c:pt>
                <c:pt idx="8088">
                  <c:v>464.97271999999998</c:v>
                </c:pt>
                <c:pt idx="8089">
                  <c:v>464.98174999999998</c:v>
                </c:pt>
                <c:pt idx="8090">
                  <c:v>465.10593</c:v>
                </c:pt>
                <c:pt idx="8091">
                  <c:v>464.95868000000002</c:v>
                </c:pt>
                <c:pt idx="8092">
                  <c:v>464.94774999999998</c:v>
                </c:pt>
                <c:pt idx="8093">
                  <c:v>465.18520999999998</c:v>
                </c:pt>
                <c:pt idx="8094">
                  <c:v>465.22597999999999</c:v>
                </c:pt>
                <c:pt idx="8095">
                  <c:v>465.01001000000002</c:v>
                </c:pt>
                <c:pt idx="8096">
                  <c:v>464.93407999999999</c:v>
                </c:pt>
                <c:pt idx="8097">
                  <c:v>465.18024000000003</c:v>
                </c:pt>
                <c:pt idx="8098">
                  <c:v>465.00887999999998</c:v>
                </c:pt>
                <c:pt idx="8099">
                  <c:v>465.03635000000003</c:v>
                </c:pt>
                <c:pt idx="8100">
                  <c:v>465.15233999999998</c:v>
                </c:pt>
                <c:pt idx="8101">
                  <c:v>465.24779999999998</c:v>
                </c:pt>
                <c:pt idx="8102">
                  <c:v>465.06952000000001</c:v>
                </c:pt>
                <c:pt idx="8103">
                  <c:v>464.96544999999998</c:v>
                </c:pt>
                <c:pt idx="8104">
                  <c:v>465.24274000000003</c:v>
                </c:pt>
                <c:pt idx="8105">
                  <c:v>465.01366999999999</c:v>
                </c:pt>
                <c:pt idx="8106">
                  <c:v>465.02294999999998</c:v>
                </c:pt>
                <c:pt idx="8107">
                  <c:v>465.10278</c:v>
                </c:pt>
                <c:pt idx="8108">
                  <c:v>465.29998999999998</c:v>
                </c:pt>
                <c:pt idx="8109">
                  <c:v>465.12603999999999</c:v>
                </c:pt>
                <c:pt idx="8110">
                  <c:v>464.95247999999998</c:v>
                </c:pt>
                <c:pt idx="8111">
                  <c:v>465.22739000000001</c:v>
                </c:pt>
                <c:pt idx="8112">
                  <c:v>465.04413</c:v>
                </c:pt>
                <c:pt idx="8113">
                  <c:v>465.05264</c:v>
                </c:pt>
                <c:pt idx="8114">
                  <c:v>465.02454</c:v>
                </c:pt>
                <c:pt idx="8115">
                  <c:v>465.31322999999998</c:v>
                </c:pt>
                <c:pt idx="8116">
                  <c:v>465.18777</c:v>
                </c:pt>
                <c:pt idx="8117">
                  <c:v>464.93831999999998</c:v>
                </c:pt>
                <c:pt idx="8118">
                  <c:v>465.20407</c:v>
                </c:pt>
                <c:pt idx="8119">
                  <c:v>465.05914000000001</c:v>
                </c:pt>
                <c:pt idx="8120">
                  <c:v>465.09064000000001</c:v>
                </c:pt>
                <c:pt idx="8121">
                  <c:v>465.05077999999997</c:v>
                </c:pt>
                <c:pt idx="8122">
                  <c:v>465.34079000000003</c:v>
                </c:pt>
                <c:pt idx="8123">
                  <c:v>465.22338999999999</c:v>
                </c:pt>
                <c:pt idx="8124">
                  <c:v>464.98318</c:v>
                </c:pt>
                <c:pt idx="8125">
                  <c:v>465.19116000000002</c:v>
                </c:pt>
                <c:pt idx="8126">
                  <c:v>465.15685999999999</c:v>
                </c:pt>
                <c:pt idx="8127">
                  <c:v>465.10235999999998</c:v>
                </c:pt>
                <c:pt idx="8128">
                  <c:v>465.01675</c:v>
                </c:pt>
                <c:pt idx="8129">
                  <c:v>465.31866000000002</c:v>
                </c:pt>
                <c:pt idx="8130">
                  <c:v>465.30968999999999</c:v>
                </c:pt>
                <c:pt idx="8131">
                  <c:v>465.02978999999999</c:v>
                </c:pt>
                <c:pt idx="8132">
                  <c:v>465.16433999999998</c:v>
                </c:pt>
                <c:pt idx="8133">
                  <c:v>465.13931000000002</c:v>
                </c:pt>
                <c:pt idx="8134">
                  <c:v>465.07796999999999</c:v>
                </c:pt>
                <c:pt idx="8135">
                  <c:v>465.04906999999997</c:v>
                </c:pt>
                <c:pt idx="8136">
                  <c:v>465.32144</c:v>
                </c:pt>
                <c:pt idx="8137">
                  <c:v>465.31936999999999</c:v>
                </c:pt>
                <c:pt idx="8138">
                  <c:v>465.04413</c:v>
                </c:pt>
                <c:pt idx="8139">
                  <c:v>465.07952999999998</c:v>
                </c:pt>
                <c:pt idx="8140">
                  <c:v>465.20001000000002</c:v>
                </c:pt>
                <c:pt idx="8141">
                  <c:v>465.08413999999999</c:v>
                </c:pt>
                <c:pt idx="8142">
                  <c:v>465.08936</c:v>
                </c:pt>
                <c:pt idx="8143">
                  <c:v>465.28372000000002</c:v>
                </c:pt>
                <c:pt idx="8144">
                  <c:v>465.30410999999998</c:v>
                </c:pt>
                <c:pt idx="8145">
                  <c:v>465.11066</c:v>
                </c:pt>
                <c:pt idx="8146">
                  <c:v>465.08593999999999</c:v>
                </c:pt>
                <c:pt idx="8147">
                  <c:v>465.28008999999997</c:v>
                </c:pt>
                <c:pt idx="8148">
                  <c:v>465.10647999999998</c:v>
                </c:pt>
                <c:pt idx="8149">
                  <c:v>465.11218000000002</c:v>
                </c:pt>
                <c:pt idx="8150">
                  <c:v>465.22582999999997</c:v>
                </c:pt>
                <c:pt idx="8151">
                  <c:v>465.40179000000001</c:v>
                </c:pt>
                <c:pt idx="8152">
                  <c:v>465.17147999999997</c:v>
                </c:pt>
                <c:pt idx="8153">
                  <c:v>465.06515999999999</c:v>
                </c:pt>
                <c:pt idx="8154">
                  <c:v>465.34228999999999</c:v>
                </c:pt>
                <c:pt idx="8155">
                  <c:v>465.09866</c:v>
                </c:pt>
                <c:pt idx="8156">
                  <c:v>465.14666999999997</c:v>
                </c:pt>
                <c:pt idx="8157">
                  <c:v>465.20508000000001</c:v>
                </c:pt>
                <c:pt idx="8158">
                  <c:v>465.42764</c:v>
                </c:pt>
                <c:pt idx="8159">
                  <c:v>465.24533000000002</c:v>
                </c:pt>
                <c:pt idx="8160">
                  <c:v>465.04739000000001</c:v>
                </c:pt>
                <c:pt idx="8161">
                  <c:v>465.31650000000002</c:v>
                </c:pt>
                <c:pt idx="8162">
                  <c:v>465.12936000000002</c:v>
                </c:pt>
                <c:pt idx="8163">
                  <c:v>465.17325</c:v>
                </c:pt>
                <c:pt idx="8164">
                  <c:v>465.20882999999998</c:v>
                </c:pt>
                <c:pt idx="8165">
                  <c:v>465.41626000000002</c:v>
                </c:pt>
                <c:pt idx="8166">
                  <c:v>465.28503000000001</c:v>
                </c:pt>
                <c:pt idx="8167">
                  <c:v>465.04523</c:v>
                </c:pt>
                <c:pt idx="8168">
                  <c:v>465.3399</c:v>
                </c:pt>
                <c:pt idx="8169">
                  <c:v>465.17385999999999</c:v>
                </c:pt>
                <c:pt idx="8170">
                  <c:v>465.14004999999997</c:v>
                </c:pt>
                <c:pt idx="8171">
                  <c:v>465.11977999999999</c:v>
                </c:pt>
                <c:pt idx="8172">
                  <c:v>465.45233000000002</c:v>
                </c:pt>
                <c:pt idx="8173">
                  <c:v>465.36678999999998</c:v>
                </c:pt>
                <c:pt idx="8174">
                  <c:v>465.09377999999998</c:v>
                </c:pt>
                <c:pt idx="8175">
                  <c:v>465.3252</c:v>
                </c:pt>
                <c:pt idx="8176">
                  <c:v>465.18914999999998</c:v>
                </c:pt>
                <c:pt idx="8177">
                  <c:v>465.12191999999999</c:v>
                </c:pt>
                <c:pt idx="8178">
                  <c:v>465.15154999999999</c:v>
                </c:pt>
                <c:pt idx="8179">
                  <c:v>465.46548000000001</c:v>
                </c:pt>
                <c:pt idx="8180">
                  <c:v>465.38839999999999</c:v>
                </c:pt>
                <c:pt idx="8181">
                  <c:v>465.11874</c:v>
                </c:pt>
                <c:pt idx="8182">
                  <c:v>465.25173999999998</c:v>
                </c:pt>
                <c:pt idx="8183">
                  <c:v>465.26101999999997</c:v>
                </c:pt>
                <c:pt idx="8184">
                  <c:v>465.14798000000002</c:v>
                </c:pt>
                <c:pt idx="8185">
                  <c:v>465.15728999999999</c:v>
                </c:pt>
                <c:pt idx="8186">
                  <c:v>465.44089000000002</c:v>
                </c:pt>
                <c:pt idx="8187">
                  <c:v>465.41604999999998</c:v>
                </c:pt>
                <c:pt idx="8188">
                  <c:v>465.16852</c:v>
                </c:pt>
                <c:pt idx="8189">
                  <c:v>465.22039999999998</c:v>
                </c:pt>
                <c:pt idx="8190">
                  <c:v>465.31545999999997</c:v>
                </c:pt>
                <c:pt idx="8191">
                  <c:v>465.16338999999999</c:v>
                </c:pt>
                <c:pt idx="8192">
                  <c:v>465.16226</c:v>
                </c:pt>
                <c:pt idx="8193">
                  <c:v>465.35413</c:v>
                </c:pt>
                <c:pt idx="8194">
                  <c:v>465.44080000000002</c:v>
                </c:pt>
                <c:pt idx="8195">
                  <c:v>465.21426000000002</c:v>
                </c:pt>
                <c:pt idx="8196">
                  <c:v>465.16251</c:v>
                </c:pt>
                <c:pt idx="8197">
                  <c:v>465.36642000000001</c:v>
                </c:pt>
                <c:pt idx="8198">
                  <c:v>465.16762999999997</c:v>
                </c:pt>
                <c:pt idx="8199">
                  <c:v>465.19186000000002</c:v>
                </c:pt>
                <c:pt idx="8200">
                  <c:v>465.29852</c:v>
                </c:pt>
                <c:pt idx="8201">
                  <c:v>465.53573999999998</c:v>
                </c:pt>
                <c:pt idx="8202">
                  <c:v>465.29809999999998</c:v>
                </c:pt>
                <c:pt idx="8203">
                  <c:v>465.13794000000001</c:v>
                </c:pt>
                <c:pt idx="8204">
                  <c:v>465.41647</c:v>
                </c:pt>
                <c:pt idx="8205">
                  <c:v>465.22809000000001</c:v>
                </c:pt>
                <c:pt idx="8206">
                  <c:v>465.25909000000001</c:v>
                </c:pt>
                <c:pt idx="8207">
                  <c:v>465.30533000000003</c:v>
                </c:pt>
                <c:pt idx="8208">
                  <c:v>465.50339000000002</c:v>
                </c:pt>
                <c:pt idx="8209">
                  <c:v>465.34017999999998</c:v>
                </c:pt>
                <c:pt idx="8210">
                  <c:v>465.13959</c:v>
                </c:pt>
                <c:pt idx="8211">
                  <c:v>465.46224999999998</c:v>
                </c:pt>
                <c:pt idx="8212">
                  <c:v>465.26974000000001</c:v>
                </c:pt>
                <c:pt idx="8213">
                  <c:v>465.24599999999998</c:v>
                </c:pt>
                <c:pt idx="8214">
                  <c:v>465.23495000000003</c:v>
                </c:pt>
                <c:pt idx="8215">
                  <c:v>465.53447999999997</c:v>
                </c:pt>
                <c:pt idx="8216">
                  <c:v>465.40021000000002</c:v>
                </c:pt>
                <c:pt idx="8217">
                  <c:v>465.15039000000002</c:v>
                </c:pt>
                <c:pt idx="8218">
                  <c:v>465.41415000000001</c:v>
                </c:pt>
                <c:pt idx="8219">
                  <c:v>465.26110999999997</c:v>
                </c:pt>
                <c:pt idx="8220">
                  <c:v>465.27139</c:v>
                </c:pt>
                <c:pt idx="8221">
                  <c:v>465.22991999999999</c:v>
                </c:pt>
                <c:pt idx="8222">
                  <c:v>465.54660000000001</c:v>
                </c:pt>
                <c:pt idx="8223">
                  <c:v>465.47057999999998</c:v>
                </c:pt>
                <c:pt idx="8224">
                  <c:v>465.19686999999999</c:v>
                </c:pt>
                <c:pt idx="8225">
                  <c:v>465.35129000000001</c:v>
                </c:pt>
                <c:pt idx="8226">
                  <c:v>465.35604999999998</c:v>
                </c:pt>
                <c:pt idx="8227">
                  <c:v>465.29165999999998</c:v>
                </c:pt>
                <c:pt idx="8228">
                  <c:v>465.22338999999999</c:v>
                </c:pt>
                <c:pt idx="8229">
                  <c:v>465.54147</c:v>
                </c:pt>
                <c:pt idx="8230">
                  <c:v>465.46985000000001</c:v>
                </c:pt>
                <c:pt idx="8231">
                  <c:v>465.22469999999998</c:v>
                </c:pt>
                <c:pt idx="8232">
                  <c:v>465.31616000000002</c:v>
                </c:pt>
                <c:pt idx="8233">
                  <c:v>465.39974999999998</c:v>
                </c:pt>
                <c:pt idx="8234">
                  <c:v>465.32839999999999</c:v>
                </c:pt>
                <c:pt idx="8235">
                  <c:v>465.2287</c:v>
                </c:pt>
                <c:pt idx="8236">
                  <c:v>465.49527</c:v>
                </c:pt>
                <c:pt idx="8237">
                  <c:v>465.54779000000002</c:v>
                </c:pt>
                <c:pt idx="8238">
                  <c:v>465.30786000000001</c:v>
                </c:pt>
                <c:pt idx="8239">
                  <c:v>465.31738000000001</c:v>
                </c:pt>
                <c:pt idx="8240">
                  <c:v>465.44164999999998</c:v>
                </c:pt>
                <c:pt idx="8241">
                  <c:v>465.29250999999999</c:v>
                </c:pt>
                <c:pt idx="8242">
                  <c:v>465.26871</c:v>
                </c:pt>
                <c:pt idx="8243">
                  <c:v>465.50024000000002</c:v>
                </c:pt>
                <c:pt idx="8244">
                  <c:v>465.53458000000001</c:v>
                </c:pt>
                <c:pt idx="8245">
                  <c:v>465.30804000000001</c:v>
                </c:pt>
                <c:pt idx="8246">
                  <c:v>465.23486000000003</c:v>
                </c:pt>
                <c:pt idx="8247">
                  <c:v>465.47131000000002</c:v>
                </c:pt>
                <c:pt idx="8248">
                  <c:v>465.28854000000001</c:v>
                </c:pt>
                <c:pt idx="8249">
                  <c:v>465.32407000000001</c:v>
                </c:pt>
                <c:pt idx="8250">
                  <c:v>465.44745</c:v>
                </c:pt>
                <c:pt idx="8251">
                  <c:v>465.54962</c:v>
                </c:pt>
                <c:pt idx="8252">
                  <c:v>465.37027</c:v>
                </c:pt>
                <c:pt idx="8253">
                  <c:v>465.26607999999999</c:v>
                </c:pt>
                <c:pt idx="8254">
                  <c:v>465.54827999999998</c:v>
                </c:pt>
                <c:pt idx="8255">
                  <c:v>465.32166000000001</c:v>
                </c:pt>
                <c:pt idx="8256">
                  <c:v>465.33166999999997</c:v>
                </c:pt>
                <c:pt idx="8257">
                  <c:v>465.40753000000001</c:v>
                </c:pt>
                <c:pt idx="8258">
                  <c:v>465.6207</c:v>
                </c:pt>
                <c:pt idx="8259">
                  <c:v>465.44556</c:v>
                </c:pt>
                <c:pt idx="8260">
                  <c:v>465.26958999999999</c:v>
                </c:pt>
                <c:pt idx="8261">
                  <c:v>465.54291000000001</c:v>
                </c:pt>
                <c:pt idx="8262">
                  <c:v>465.36117999999999</c:v>
                </c:pt>
                <c:pt idx="8263">
                  <c:v>465.38351</c:v>
                </c:pt>
                <c:pt idx="8264">
                  <c:v>465.32702999999998</c:v>
                </c:pt>
                <c:pt idx="8265">
                  <c:v>465.63330000000002</c:v>
                </c:pt>
                <c:pt idx="8266">
                  <c:v>465.50301999999999</c:v>
                </c:pt>
                <c:pt idx="8267">
                  <c:v>465.24196999999998</c:v>
                </c:pt>
                <c:pt idx="8268">
                  <c:v>465.51920000000001</c:v>
                </c:pt>
                <c:pt idx="8269">
                  <c:v>465.35352</c:v>
                </c:pt>
                <c:pt idx="8270">
                  <c:v>465.37759</c:v>
                </c:pt>
                <c:pt idx="8271">
                  <c:v>465.33208999999999</c:v>
                </c:pt>
                <c:pt idx="8272">
                  <c:v>465.62036000000001</c:v>
                </c:pt>
                <c:pt idx="8273">
                  <c:v>465.50380999999999</c:v>
                </c:pt>
                <c:pt idx="8274">
                  <c:v>465.26488999999998</c:v>
                </c:pt>
                <c:pt idx="8275">
                  <c:v>465.47967999999997</c:v>
                </c:pt>
                <c:pt idx="8276">
                  <c:v>465.44063999999997</c:v>
                </c:pt>
                <c:pt idx="8277">
                  <c:v>465.39584000000002</c:v>
                </c:pt>
                <c:pt idx="8278">
                  <c:v>465.32144</c:v>
                </c:pt>
                <c:pt idx="8279">
                  <c:v>465.61559999999997</c:v>
                </c:pt>
                <c:pt idx="8280">
                  <c:v>465.60458</c:v>
                </c:pt>
                <c:pt idx="8281">
                  <c:v>465.33605999999997</c:v>
                </c:pt>
                <c:pt idx="8282">
                  <c:v>465.46834999999999</c:v>
                </c:pt>
                <c:pt idx="8283">
                  <c:v>465.45733999999999</c:v>
                </c:pt>
                <c:pt idx="8284">
                  <c:v>465.39812999999998</c:v>
                </c:pt>
                <c:pt idx="8285">
                  <c:v>465.36599999999999</c:v>
                </c:pt>
                <c:pt idx="8286">
                  <c:v>465.62554999999998</c:v>
                </c:pt>
                <c:pt idx="8287">
                  <c:v>465.65474999999998</c:v>
                </c:pt>
                <c:pt idx="8288">
                  <c:v>465.35611</c:v>
                </c:pt>
                <c:pt idx="8289">
                  <c:v>465.39022999999997</c:v>
                </c:pt>
                <c:pt idx="8290">
                  <c:v>465.51373000000001</c:v>
                </c:pt>
                <c:pt idx="8291">
                  <c:v>465.392</c:v>
                </c:pt>
                <c:pt idx="8292">
                  <c:v>465.40947999999997</c:v>
                </c:pt>
                <c:pt idx="8293">
                  <c:v>465.58852999999999</c:v>
                </c:pt>
                <c:pt idx="8294">
                  <c:v>465.61556999999999</c:v>
                </c:pt>
                <c:pt idx="8295">
                  <c:v>465.41550000000001</c:v>
                </c:pt>
                <c:pt idx="8296">
                  <c:v>465.38605000000001</c:v>
                </c:pt>
                <c:pt idx="8297">
                  <c:v>465.57968</c:v>
                </c:pt>
                <c:pt idx="8298">
                  <c:v>465.39737000000002</c:v>
                </c:pt>
                <c:pt idx="8299">
                  <c:v>465.40087999999997</c:v>
                </c:pt>
                <c:pt idx="8300">
                  <c:v>465.52393000000001</c:v>
                </c:pt>
                <c:pt idx="8301">
                  <c:v>465.68167</c:v>
                </c:pt>
                <c:pt idx="8302">
                  <c:v>465.45172000000002</c:v>
                </c:pt>
                <c:pt idx="8303">
                  <c:v>465.34005999999999</c:v>
                </c:pt>
                <c:pt idx="8304">
                  <c:v>465.61315999999999</c:v>
                </c:pt>
                <c:pt idx="8305">
                  <c:v>465.38116000000002</c:v>
                </c:pt>
                <c:pt idx="8306">
                  <c:v>465.43432999999999</c:v>
                </c:pt>
                <c:pt idx="8307">
                  <c:v>465.46938999999998</c:v>
                </c:pt>
                <c:pt idx="8308">
                  <c:v>465.70740000000001</c:v>
                </c:pt>
                <c:pt idx="8309">
                  <c:v>465.53924999999998</c:v>
                </c:pt>
                <c:pt idx="8310">
                  <c:v>465.33449999999999</c:v>
                </c:pt>
                <c:pt idx="8311">
                  <c:v>465.61023</c:v>
                </c:pt>
                <c:pt idx="8312">
                  <c:v>465.41516000000001</c:v>
                </c:pt>
                <c:pt idx="8313">
                  <c:v>465.45096000000001</c:v>
                </c:pt>
                <c:pt idx="8314">
                  <c:v>465.49466000000001</c:v>
                </c:pt>
                <c:pt idx="8315">
                  <c:v>465.71445</c:v>
                </c:pt>
                <c:pt idx="8316">
                  <c:v>465.58508</c:v>
                </c:pt>
                <c:pt idx="8317">
                  <c:v>465.33022999999997</c:v>
                </c:pt>
                <c:pt idx="8318">
                  <c:v>465.63663000000003</c:v>
                </c:pt>
                <c:pt idx="8319">
                  <c:v>465.48034999999999</c:v>
                </c:pt>
                <c:pt idx="8320">
                  <c:v>465.44598000000002</c:v>
                </c:pt>
                <c:pt idx="8321">
                  <c:v>465.42171999999999</c:v>
                </c:pt>
                <c:pt idx="8322">
                  <c:v>465.75632000000002</c:v>
                </c:pt>
                <c:pt idx="8323">
                  <c:v>465.65258999999998</c:v>
                </c:pt>
                <c:pt idx="8324">
                  <c:v>465.38092</c:v>
                </c:pt>
                <c:pt idx="8325">
                  <c:v>465.61072000000001</c:v>
                </c:pt>
                <c:pt idx="8326">
                  <c:v>465.47228999999999</c:v>
                </c:pt>
                <c:pt idx="8327">
                  <c:v>465.40307999999999</c:v>
                </c:pt>
                <c:pt idx="8328">
                  <c:v>465.42806999999999</c:v>
                </c:pt>
                <c:pt idx="8329">
                  <c:v>465.74648999999999</c:v>
                </c:pt>
                <c:pt idx="8330">
                  <c:v>465.66329999999999</c:v>
                </c:pt>
                <c:pt idx="8331">
                  <c:v>465.39983999999998</c:v>
                </c:pt>
                <c:pt idx="8332">
                  <c:v>465.54268999999999</c:v>
                </c:pt>
                <c:pt idx="8333">
                  <c:v>465.55063000000001</c:v>
                </c:pt>
                <c:pt idx="8334">
                  <c:v>465.44466999999997</c:v>
                </c:pt>
                <c:pt idx="8335">
                  <c:v>465.45551</c:v>
                </c:pt>
                <c:pt idx="8336">
                  <c:v>465.73782</c:v>
                </c:pt>
                <c:pt idx="8337">
                  <c:v>465.71964000000003</c:v>
                </c:pt>
                <c:pt idx="8338">
                  <c:v>465.46231</c:v>
                </c:pt>
                <c:pt idx="8339">
                  <c:v>465.52283</c:v>
                </c:pt>
                <c:pt idx="8340">
                  <c:v>465.61489999999998</c:v>
                </c:pt>
                <c:pt idx="8341">
                  <c:v>465.45125999999999</c:v>
                </c:pt>
                <c:pt idx="8342">
                  <c:v>465.45877000000002</c:v>
                </c:pt>
                <c:pt idx="8343">
                  <c:v>465.64431999999999</c:v>
                </c:pt>
                <c:pt idx="8344">
                  <c:v>465.72967999999997</c:v>
                </c:pt>
                <c:pt idx="8345">
                  <c:v>465.50281000000001</c:v>
                </c:pt>
                <c:pt idx="8346">
                  <c:v>465.44675000000001</c:v>
                </c:pt>
                <c:pt idx="8347">
                  <c:v>465.65359000000001</c:v>
                </c:pt>
                <c:pt idx="8348">
                  <c:v>465.44326999999998</c:v>
                </c:pt>
                <c:pt idx="8349">
                  <c:v>465.46884</c:v>
                </c:pt>
                <c:pt idx="8350">
                  <c:v>465.58823000000001</c:v>
                </c:pt>
                <c:pt idx="8351">
                  <c:v>465.81015000000002</c:v>
                </c:pt>
                <c:pt idx="8352">
                  <c:v>465.57479999999998</c:v>
                </c:pt>
                <c:pt idx="8353">
                  <c:v>465.41635000000002</c:v>
                </c:pt>
                <c:pt idx="8354">
                  <c:v>465.68982</c:v>
                </c:pt>
                <c:pt idx="8355">
                  <c:v>465.49813999999998</c:v>
                </c:pt>
                <c:pt idx="8356">
                  <c:v>465.51632999999998</c:v>
                </c:pt>
                <c:pt idx="8357">
                  <c:v>465.56457999999998</c:v>
                </c:pt>
                <c:pt idx="8358">
                  <c:v>465.76981000000001</c:v>
                </c:pt>
                <c:pt idx="8359">
                  <c:v>465.60748000000001</c:v>
                </c:pt>
                <c:pt idx="8360">
                  <c:v>465.41451999999998</c:v>
                </c:pt>
                <c:pt idx="8361">
                  <c:v>465.73514</c:v>
                </c:pt>
                <c:pt idx="8362">
                  <c:v>465.54122999999998</c:v>
                </c:pt>
                <c:pt idx="8363">
                  <c:v>465.50482</c:v>
                </c:pt>
                <c:pt idx="8364">
                  <c:v>465.51044000000002</c:v>
                </c:pt>
                <c:pt idx="8365">
                  <c:v>465.81110000000001</c:v>
                </c:pt>
                <c:pt idx="8366">
                  <c:v>465.69542999999999</c:v>
                </c:pt>
                <c:pt idx="8367">
                  <c:v>465.44457999999997</c:v>
                </c:pt>
                <c:pt idx="8368">
                  <c:v>465.71625</c:v>
                </c:pt>
                <c:pt idx="8369">
                  <c:v>465.54845999999998</c:v>
                </c:pt>
                <c:pt idx="8370">
                  <c:v>465.55948000000001</c:v>
                </c:pt>
                <c:pt idx="8371">
                  <c:v>465.51943999999997</c:v>
                </c:pt>
                <c:pt idx="8372">
                  <c:v>465.82864000000001</c:v>
                </c:pt>
                <c:pt idx="8373">
                  <c:v>465.75528000000003</c:v>
                </c:pt>
                <c:pt idx="8374">
                  <c:v>465.47298999999998</c:v>
                </c:pt>
                <c:pt idx="8375">
                  <c:v>465.64211999999998</c:v>
                </c:pt>
                <c:pt idx="8376">
                  <c:v>465.62982</c:v>
                </c:pt>
                <c:pt idx="8377">
                  <c:v>465.56292999999999</c:v>
                </c:pt>
                <c:pt idx="8378">
                  <c:v>465.48047000000003</c:v>
                </c:pt>
                <c:pt idx="8379">
                  <c:v>465.81418000000002</c:v>
                </c:pt>
                <c:pt idx="8380">
                  <c:v>465.73354999999998</c:v>
                </c:pt>
                <c:pt idx="8381">
                  <c:v>465.48275999999998</c:v>
                </c:pt>
                <c:pt idx="8382">
                  <c:v>465.58429000000001</c:v>
                </c:pt>
                <c:pt idx="8383">
                  <c:v>465.65866</c:v>
                </c:pt>
                <c:pt idx="8384">
                  <c:v>465.58285999999998</c:v>
                </c:pt>
                <c:pt idx="8385">
                  <c:v>465.49081000000001</c:v>
                </c:pt>
                <c:pt idx="8386">
                  <c:v>465.75274999999999</c:v>
                </c:pt>
                <c:pt idx="8387">
                  <c:v>465.81389999999999</c:v>
                </c:pt>
                <c:pt idx="8388">
                  <c:v>465.57260000000002</c:v>
                </c:pt>
                <c:pt idx="8389">
                  <c:v>465.58542</c:v>
                </c:pt>
                <c:pt idx="8390">
                  <c:v>465.70782000000003</c:v>
                </c:pt>
                <c:pt idx="8391">
                  <c:v>465.55725000000001</c:v>
                </c:pt>
                <c:pt idx="8392">
                  <c:v>465.54935</c:v>
                </c:pt>
                <c:pt idx="8393">
                  <c:v>465.77039000000002</c:v>
                </c:pt>
                <c:pt idx="8394">
                  <c:v>465.80651999999998</c:v>
                </c:pt>
                <c:pt idx="8395">
                  <c:v>465.58850000000001</c:v>
                </c:pt>
                <c:pt idx="8396">
                  <c:v>465.50778000000003</c:v>
                </c:pt>
                <c:pt idx="8397">
                  <c:v>465.73608000000002</c:v>
                </c:pt>
                <c:pt idx="8398">
                  <c:v>465.56601000000001</c:v>
                </c:pt>
                <c:pt idx="8399">
                  <c:v>465.59665000000001</c:v>
                </c:pt>
                <c:pt idx="8400">
                  <c:v>465.70416</c:v>
                </c:pt>
                <c:pt idx="8401">
                  <c:v>465.81198000000001</c:v>
                </c:pt>
                <c:pt idx="8402">
                  <c:v>465.62387000000001</c:v>
                </c:pt>
                <c:pt idx="8403">
                  <c:v>465.52695</c:v>
                </c:pt>
                <c:pt idx="8404">
                  <c:v>465.79239000000001</c:v>
                </c:pt>
                <c:pt idx="8405">
                  <c:v>465.56857000000002</c:v>
                </c:pt>
                <c:pt idx="8406">
                  <c:v>465.58566000000002</c:v>
                </c:pt>
                <c:pt idx="8407">
                  <c:v>465.66924999999998</c:v>
                </c:pt>
                <c:pt idx="8408">
                  <c:v>465.85529000000002</c:v>
                </c:pt>
                <c:pt idx="8409">
                  <c:v>465.69430999999997</c:v>
                </c:pt>
                <c:pt idx="8410">
                  <c:v>465.52334999999999</c:v>
                </c:pt>
                <c:pt idx="8411">
                  <c:v>465.80907999999999</c:v>
                </c:pt>
                <c:pt idx="8412">
                  <c:v>465.62860000000001</c:v>
                </c:pt>
                <c:pt idx="8413">
                  <c:v>465.64566000000002</c:v>
                </c:pt>
                <c:pt idx="8414">
                  <c:v>465.59595000000002</c:v>
                </c:pt>
                <c:pt idx="8415">
                  <c:v>465.89551</c:v>
                </c:pt>
                <c:pt idx="8416">
                  <c:v>465.76116999999999</c:v>
                </c:pt>
                <c:pt idx="8417">
                  <c:v>465.51163000000003</c:v>
                </c:pt>
                <c:pt idx="8418">
                  <c:v>465.79144000000002</c:v>
                </c:pt>
                <c:pt idx="8419">
                  <c:v>465.62340999999998</c:v>
                </c:pt>
                <c:pt idx="8420">
                  <c:v>465.65073000000001</c:v>
                </c:pt>
                <c:pt idx="8421">
                  <c:v>465.60928000000001</c:v>
                </c:pt>
                <c:pt idx="8422">
                  <c:v>465.8963</c:v>
                </c:pt>
                <c:pt idx="8423">
                  <c:v>465.76864999999998</c:v>
                </c:pt>
                <c:pt idx="8424">
                  <c:v>465.53372000000002</c:v>
                </c:pt>
                <c:pt idx="8425">
                  <c:v>465.74405000000002</c:v>
                </c:pt>
                <c:pt idx="8426">
                  <c:v>465.70807000000002</c:v>
                </c:pt>
                <c:pt idx="8427">
                  <c:v>465.65048000000002</c:v>
                </c:pt>
                <c:pt idx="8428">
                  <c:v>465.58443999999997</c:v>
                </c:pt>
                <c:pt idx="8429">
                  <c:v>465.87207000000001</c:v>
                </c:pt>
                <c:pt idx="8430">
                  <c:v>465.84616</c:v>
                </c:pt>
                <c:pt idx="8431">
                  <c:v>465.57378999999997</c:v>
                </c:pt>
                <c:pt idx="8432">
                  <c:v>465.69907000000001</c:v>
                </c:pt>
                <c:pt idx="8433">
                  <c:v>465.69448999999997</c:v>
                </c:pt>
                <c:pt idx="8434">
                  <c:v>465.63400000000001</c:v>
                </c:pt>
                <c:pt idx="8435">
                  <c:v>465.59937000000002</c:v>
                </c:pt>
                <c:pt idx="8436">
                  <c:v>465.86011000000002</c:v>
                </c:pt>
                <c:pt idx="8437">
                  <c:v>465.87970000000001</c:v>
                </c:pt>
                <c:pt idx="8438">
                  <c:v>465.59079000000003</c:v>
                </c:pt>
                <c:pt idx="8439">
                  <c:v>465.62643000000003</c:v>
                </c:pt>
                <c:pt idx="8440">
                  <c:v>465.75054999999998</c:v>
                </c:pt>
                <c:pt idx="8441">
                  <c:v>465.63904000000002</c:v>
                </c:pt>
                <c:pt idx="8442">
                  <c:v>465.64702999999997</c:v>
                </c:pt>
                <c:pt idx="8443">
                  <c:v>465.83478000000002</c:v>
                </c:pt>
                <c:pt idx="8444">
                  <c:v>465.86831999999998</c:v>
                </c:pt>
                <c:pt idx="8445">
                  <c:v>465.67450000000002</c:v>
                </c:pt>
                <c:pt idx="8446">
                  <c:v>465.64215000000002</c:v>
                </c:pt>
                <c:pt idx="8447">
                  <c:v>465.84061000000003</c:v>
                </c:pt>
                <c:pt idx="8448">
                  <c:v>465.66019</c:v>
                </c:pt>
                <c:pt idx="8449">
                  <c:v>465.68027000000001</c:v>
                </c:pt>
                <c:pt idx="8450">
                  <c:v>465.79300000000001</c:v>
                </c:pt>
                <c:pt idx="8451">
                  <c:v>465.95496000000003</c:v>
                </c:pt>
                <c:pt idx="8452">
                  <c:v>465.72354000000001</c:v>
                </c:pt>
                <c:pt idx="8453">
                  <c:v>465.61765000000003</c:v>
                </c:pt>
                <c:pt idx="8454">
                  <c:v>465.87741</c:v>
                </c:pt>
                <c:pt idx="8455">
                  <c:v>465.63765999999998</c:v>
                </c:pt>
                <c:pt idx="8456">
                  <c:v>465.68585000000002</c:v>
                </c:pt>
                <c:pt idx="8457">
                  <c:v>465.72226000000001</c:v>
                </c:pt>
                <c:pt idx="8458">
                  <c:v>465.94713999999999</c:v>
                </c:pt>
                <c:pt idx="8459">
                  <c:v>465.77649000000002</c:v>
                </c:pt>
                <c:pt idx="8460">
                  <c:v>465.57348999999999</c:v>
                </c:pt>
                <c:pt idx="8461">
                  <c:v>465.84485000000001</c:v>
                </c:pt>
                <c:pt idx="8462">
                  <c:v>465.65868999999998</c:v>
                </c:pt>
                <c:pt idx="8463">
                  <c:v>465.69128000000001</c:v>
                </c:pt>
                <c:pt idx="8464">
                  <c:v>465.73446999999999</c:v>
                </c:pt>
                <c:pt idx="8465">
                  <c:v>465.93741</c:v>
                </c:pt>
                <c:pt idx="8466">
                  <c:v>465.81790000000001</c:v>
                </c:pt>
                <c:pt idx="8467">
                  <c:v>465.57117</c:v>
                </c:pt>
                <c:pt idx="8468">
                  <c:v>465.88144</c:v>
                </c:pt>
                <c:pt idx="8469">
                  <c:v>465.71093999999999</c:v>
                </c:pt>
                <c:pt idx="8470">
                  <c:v>465.67565999999999</c:v>
                </c:pt>
                <c:pt idx="8471">
                  <c:v>465.66708</c:v>
                </c:pt>
                <c:pt idx="8472">
                  <c:v>465.98309</c:v>
                </c:pt>
                <c:pt idx="8473">
                  <c:v>465.90384</c:v>
                </c:pt>
                <c:pt idx="8474">
                  <c:v>465.63540999999998</c:v>
                </c:pt>
                <c:pt idx="8475">
                  <c:v>465.86403999999999</c:v>
                </c:pt>
                <c:pt idx="8476">
                  <c:v>465.72922</c:v>
                </c:pt>
                <c:pt idx="8477">
                  <c:v>465.65195</c:v>
                </c:pt>
                <c:pt idx="8478">
                  <c:v>465.68432999999999</c:v>
                </c:pt>
                <c:pt idx="8479">
                  <c:v>466.00601</c:v>
                </c:pt>
                <c:pt idx="8480">
                  <c:v>465.91473000000002</c:v>
                </c:pt>
                <c:pt idx="8481">
                  <c:v>465.65264999999999</c:v>
                </c:pt>
                <c:pt idx="8482">
                  <c:v>465.78109999999998</c:v>
                </c:pt>
                <c:pt idx="8483">
                  <c:v>465.78464000000002</c:v>
                </c:pt>
                <c:pt idx="8484">
                  <c:v>465.66852</c:v>
                </c:pt>
                <c:pt idx="8485">
                  <c:v>465.68042000000003</c:v>
                </c:pt>
                <c:pt idx="8486">
                  <c:v>465.96361999999999</c:v>
                </c:pt>
                <c:pt idx="8487">
                  <c:v>465.92435</c:v>
                </c:pt>
                <c:pt idx="8488">
                  <c:v>465.68329</c:v>
                </c:pt>
                <c:pt idx="8489">
                  <c:v>465.74315999999999</c:v>
                </c:pt>
                <c:pt idx="8490">
                  <c:v>465.83089999999999</c:v>
                </c:pt>
                <c:pt idx="8491">
                  <c:v>465.66890999999998</c:v>
                </c:pt>
                <c:pt idx="8492">
                  <c:v>465.68723</c:v>
                </c:pt>
                <c:pt idx="8493">
                  <c:v>465.86034999999998</c:v>
                </c:pt>
                <c:pt idx="8494">
                  <c:v>465.95764000000003</c:v>
                </c:pt>
                <c:pt idx="8495">
                  <c:v>465.74795999999998</c:v>
                </c:pt>
                <c:pt idx="8496">
                  <c:v>465.68252999999999</c:v>
                </c:pt>
                <c:pt idx="8497">
                  <c:v>465.90244000000001</c:v>
                </c:pt>
                <c:pt idx="8498">
                  <c:v>465.68979000000002</c:v>
                </c:pt>
                <c:pt idx="8499">
                  <c:v>465.71521000000001</c:v>
                </c:pt>
                <c:pt idx="8500">
                  <c:v>465.81655999999998</c:v>
                </c:pt>
                <c:pt idx="8501">
                  <c:v>466.04480000000001</c:v>
                </c:pt>
                <c:pt idx="8502">
                  <c:v>465.80687999999998</c:v>
                </c:pt>
                <c:pt idx="8503">
                  <c:v>465.65111999999999</c:v>
                </c:pt>
                <c:pt idx="8504">
                  <c:v>465.90652</c:v>
                </c:pt>
                <c:pt idx="8505">
                  <c:v>465.73361</c:v>
                </c:pt>
                <c:pt idx="8506">
                  <c:v>465.75549000000001</c:v>
                </c:pt>
                <c:pt idx="8507">
                  <c:v>465.78582999999998</c:v>
                </c:pt>
                <c:pt idx="8508">
                  <c:v>465.98914000000002</c:v>
                </c:pt>
                <c:pt idx="8509">
                  <c:v>465.83893</c:v>
                </c:pt>
                <c:pt idx="8510">
                  <c:v>465.62738000000002</c:v>
                </c:pt>
                <c:pt idx="8511">
                  <c:v>465.95468</c:v>
                </c:pt>
                <c:pt idx="8512">
                  <c:v>465.76110999999997</c:v>
                </c:pt>
                <c:pt idx="8513">
                  <c:v>465.73575</c:v>
                </c:pt>
                <c:pt idx="8514">
                  <c:v>465.72674999999998</c:v>
                </c:pt>
                <c:pt idx="8515">
                  <c:v>466.02096999999998</c:v>
                </c:pt>
                <c:pt idx="8516">
                  <c:v>465.90600999999998</c:v>
                </c:pt>
                <c:pt idx="8517">
                  <c:v>465.66543999999999</c:v>
                </c:pt>
                <c:pt idx="8518">
                  <c:v>465.92453</c:v>
                </c:pt>
                <c:pt idx="8519">
                  <c:v>465.77294999999998</c:v>
                </c:pt>
                <c:pt idx="8520">
                  <c:v>465.77789000000001</c:v>
                </c:pt>
                <c:pt idx="8521">
                  <c:v>465.72753999999998</c:v>
                </c:pt>
                <c:pt idx="8522">
                  <c:v>466.03070000000002</c:v>
                </c:pt>
                <c:pt idx="8523">
                  <c:v>465.95589999999999</c:v>
                </c:pt>
                <c:pt idx="8524">
                  <c:v>465.69357000000002</c:v>
                </c:pt>
                <c:pt idx="8525">
                  <c:v>465.83620999999999</c:v>
                </c:pt>
                <c:pt idx="8526">
                  <c:v>465.82790999999997</c:v>
                </c:pt>
                <c:pt idx="8527">
                  <c:v>465.76616999999999</c:v>
                </c:pt>
                <c:pt idx="8528">
                  <c:v>465.70666999999997</c:v>
                </c:pt>
                <c:pt idx="8529">
                  <c:v>466.02789000000001</c:v>
                </c:pt>
                <c:pt idx="8530">
                  <c:v>465.96697999999998</c:v>
                </c:pt>
                <c:pt idx="8531">
                  <c:v>465.72061000000002</c:v>
                </c:pt>
                <c:pt idx="8532">
                  <c:v>465.82123000000001</c:v>
                </c:pt>
                <c:pt idx="8533">
                  <c:v>465.89447000000001</c:v>
                </c:pt>
                <c:pt idx="8534">
                  <c:v>465.81182999999999</c:v>
                </c:pt>
                <c:pt idx="8535">
                  <c:v>465.72573999999997</c:v>
                </c:pt>
                <c:pt idx="8536">
                  <c:v>465.97217000000001</c:v>
                </c:pt>
                <c:pt idx="8537">
                  <c:v>466.03118999999998</c:v>
                </c:pt>
                <c:pt idx="8538">
                  <c:v>465.78417999999999</c:v>
                </c:pt>
                <c:pt idx="8539">
                  <c:v>465.79192999999998</c:v>
                </c:pt>
                <c:pt idx="8540">
                  <c:v>465.92748999999998</c:v>
                </c:pt>
                <c:pt idx="8541">
                  <c:v>465.78368999999998</c:v>
                </c:pt>
                <c:pt idx="8542">
                  <c:v>465.76416</c:v>
                </c:pt>
                <c:pt idx="8543">
                  <c:v>465.98696999999999</c:v>
                </c:pt>
                <c:pt idx="8544">
                  <c:v>466.02166999999997</c:v>
                </c:pt>
                <c:pt idx="8545">
                  <c:v>465.80847</c:v>
                </c:pt>
                <c:pt idx="8546">
                  <c:v>465.73885999999999</c:v>
                </c:pt>
                <c:pt idx="8547">
                  <c:v>465.97122000000002</c:v>
                </c:pt>
                <c:pt idx="8548">
                  <c:v>465.79534999999998</c:v>
                </c:pt>
                <c:pt idx="8549">
                  <c:v>465.82461999999998</c:v>
                </c:pt>
                <c:pt idx="8550">
                  <c:v>465.93407999999999</c:v>
                </c:pt>
                <c:pt idx="8551">
                  <c:v>466.02631000000002</c:v>
                </c:pt>
                <c:pt idx="8552">
                  <c:v>465.86063000000001</c:v>
                </c:pt>
                <c:pt idx="8553">
                  <c:v>465.75189</c:v>
                </c:pt>
                <c:pt idx="8554">
                  <c:v>466.02008000000001</c:v>
                </c:pt>
                <c:pt idx="8555">
                  <c:v>465.80718999999999</c:v>
                </c:pt>
                <c:pt idx="8556">
                  <c:v>465.81130999999999</c:v>
                </c:pt>
                <c:pt idx="8557">
                  <c:v>465.88519000000002</c:v>
                </c:pt>
                <c:pt idx="8558">
                  <c:v>466.09224999999998</c:v>
                </c:pt>
                <c:pt idx="8559">
                  <c:v>465.91626000000002</c:v>
                </c:pt>
                <c:pt idx="8560">
                  <c:v>465.75319999999999</c:v>
                </c:pt>
                <c:pt idx="8561">
                  <c:v>466.01711999999998</c:v>
                </c:pt>
                <c:pt idx="8562">
                  <c:v>465.83258000000001</c:v>
                </c:pt>
                <c:pt idx="8563">
                  <c:v>465.84478999999999</c:v>
                </c:pt>
                <c:pt idx="8564">
                  <c:v>465.79964999999999</c:v>
                </c:pt>
                <c:pt idx="8565">
                  <c:v>466.08710000000002</c:v>
                </c:pt>
                <c:pt idx="8566">
                  <c:v>465.95895000000002</c:v>
                </c:pt>
                <c:pt idx="8567">
                  <c:v>465.71658000000002</c:v>
                </c:pt>
                <c:pt idx="8568">
                  <c:v>465.97903000000002</c:v>
                </c:pt>
                <c:pt idx="8569">
                  <c:v>465.81997999999999</c:v>
                </c:pt>
                <c:pt idx="8570">
                  <c:v>465.85638</c:v>
                </c:pt>
                <c:pt idx="8571">
                  <c:v>465.80554000000001</c:v>
                </c:pt>
                <c:pt idx="8572">
                  <c:v>466.09464000000003</c:v>
                </c:pt>
                <c:pt idx="8573">
                  <c:v>465.98363999999998</c:v>
                </c:pt>
                <c:pt idx="8574">
                  <c:v>465.75018</c:v>
                </c:pt>
                <c:pt idx="8575">
                  <c:v>465.95459</c:v>
                </c:pt>
                <c:pt idx="8576">
                  <c:v>465.92498999999998</c:v>
                </c:pt>
                <c:pt idx="8577">
                  <c:v>465.87932999999998</c:v>
                </c:pt>
                <c:pt idx="8578">
                  <c:v>465.79946999999999</c:v>
                </c:pt>
                <c:pt idx="8579">
                  <c:v>466.09215999999998</c:v>
                </c:pt>
                <c:pt idx="8580">
                  <c:v>466.06756999999999</c:v>
                </c:pt>
                <c:pt idx="8581">
                  <c:v>465.80423000000002</c:v>
                </c:pt>
                <c:pt idx="8582">
                  <c:v>465.92520000000002</c:v>
                </c:pt>
                <c:pt idx="8583">
                  <c:v>465.89728000000002</c:v>
                </c:pt>
                <c:pt idx="8584">
                  <c:v>465.84192000000002</c:v>
                </c:pt>
                <c:pt idx="8585">
                  <c:v>465.81432999999998</c:v>
                </c:pt>
                <c:pt idx="8586">
                  <c:v>466.07943999999998</c:v>
                </c:pt>
                <c:pt idx="8587">
                  <c:v>466.08762000000002</c:v>
                </c:pt>
                <c:pt idx="8588">
                  <c:v>465.80945000000003</c:v>
                </c:pt>
                <c:pt idx="8589">
                  <c:v>465.83755000000002</c:v>
                </c:pt>
                <c:pt idx="8590">
                  <c:v>465.95452999999998</c:v>
                </c:pt>
                <c:pt idx="8591">
                  <c:v>465.84546</c:v>
                </c:pt>
                <c:pt idx="8592">
                  <c:v>465.84591999999998</c:v>
                </c:pt>
                <c:pt idx="8593">
                  <c:v>466.03519</c:v>
                </c:pt>
                <c:pt idx="8594">
                  <c:v>466.04802999999998</c:v>
                </c:pt>
                <c:pt idx="8595">
                  <c:v>465.86007999999998</c:v>
                </c:pt>
                <c:pt idx="8596">
                  <c:v>465.82693</c:v>
                </c:pt>
                <c:pt idx="8597">
                  <c:v>466.01468</c:v>
                </c:pt>
                <c:pt idx="8598">
                  <c:v>465.83524</c:v>
                </c:pt>
                <c:pt idx="8599">
                  <c:v>465.84976</c:v>
                </c:pt>
                <c:pt idx="8600">
                  <c:v>465.96355999999997</c:v>
                </c:pt>
                <c:pt idx="8601">
                  <c:v>466.12027</c:v>
                </c:pt>
                <c:pt idx="8602">
                  <c:v>465.90947999999997</c:v>
                </c:pt>
                <c:pt idx="8603">
                  <c:v>465.80585000000002</c:v>
                </c:pt>
                <c:pt idx="8604">
                  <c:v>466.06641000000002</c:v>
                </c:pt>
                <c:pt idx="8605">
                  <c:v>465.83289000000002</c:v>
                </c:pt>
                <c:pt idx="8606">
                  <c:v>465.87625000000003</c:v>
                </c:pt>
                <c:pt idx="8607">
                  <c:v>465.91196000000002</c:v>
                </c:pt>
                <c:pt idx="8608">
                  <c:v>466.13965000000002</c:v>
                </c:pt>
                <c:pt idx="8609">
                  <c:v>465.96584999999999</c:v>
                </c:pt>
                <c:pt idx="8610">
                  <c:v>465.77676000000002</c:v>
                </c:pt>
                <c:pt idx="8611">
                  <c:v>466.04284999999999</c:v>
                </c:pt>
                <c:pt idx="8612">
                  <c:v>465.85149999999999</c:v>
                </c:pt>
                <c:pt idx="8613">
                  <c:v>465.90564000000001</c:v>
                </c:pt>
                <c:pt idx="8614">
                  <c:v>465.94842999999997</c:v>
                </c:pt>
                <c:pt idx="8615">
                  <c:v>466.14483999999999</c:v>
                </c:pt>
                <c:pt idx="8616">
                  <c:v>466.01740000000001</c:v>
                </c:pt>
                <c:pt idx="8617">
                  <c:v>465.77872000000002</c:v>
                </c:pt>
                <c:pt idx="8618">
                  <c:v>466.08382999999998</c:v>
                </c:pt>
                <c:pt idx="8619">
                  <c:v>465.91005999999999</c:v>
                </c:pt>
                <c:pt idx="8620">
                  <c:v>465.86932000000002</c:v>
                </c:pt>
                <c:pt idx="8621">
                  <c:v>465.85437000000002</c:v>
                </c:pt>
                <c:pt idx="8622">
                  <c:v>466.16863999999998</c:v>
                </c:pt>
                <c:pt idx="8623">
                  <c:v>466.08046999999999</c:v>
                </c:pt>
                <c:pt idx="8624">
                  <c:v>465.82028000000003</c:v>
                </c:pt>
                <c:pt idx="8625">
                  <c:v>466.03640999999999</c:v>
                </c:pt>
                <c:pt idx="8626">
                  <c:v>465.89902000000001</c:v>
                </c:pt>
                <c:pt idx="8627">
                  <c:v>465.82961999999998</c:v>
                </c:pt>
                <c:pt idx="8628">
                  <c:v>465.86248999999998</c:v>
                </c:pt>
                <c:pt idx="8629">
                  <c:v>466.19409000000002</c:v>
                </c:pt>
                <c:pt idx="8630">
                  <c:v>466.1026</c:v>
                </c:pt>
                <c:pt idx="8631">
                  <c:v>465.83861999999999</c:v>
                </c:pt>
                <c:pt idx="8632">
                  <c:v>465.97223000000002</c:v>
                </c:pt>
                <c:pt idx="8633">
                  <c:v>465.99310000000003</c:v>
                </c:pt>
                <c:pt idx="8634">
                  <c:v>465.87851000000001</c:v>
                </c:pt>
                <c:pt idx="8635">
                  <c:v>465.88601999999997</c:v>
                </c:pt>
                <c:pt idx="8636">
                  <c:v>466.16079999999999</c:v>
                </c:pt>
                <c:pt idx="8637">
                  <c:v>466.12691999999998</c:v>
                </c:pt>
                <c:pt idx="8638">
                  <c:v>465.87274000000002</c:v>
                </c:pt>
                <c:pt idx="8639">
                  <c:v>465.93961000000002</c:v>
                </c:pt>
                <c:pt idx="8640">
                  <c:v>466.02544999999998</c:v>
                </c:pt>
                <c:pt idx="8641">
                  <c:v>465.86736999999999</c:v>
                </c:pt>
                <c:pt idx="8642">
                  <c:v>465.86554000000001</c:v>
                </c:pt>
                <c:pt idx="8643">
                  <c:v>466.05542000000003</c:v>
                </c:pt>
                <c:pt idx="8644">
                  <c:v>466.13547</c:v>
                </c:pt>
                <c:pt idx="8645">
                  <c:v>465.92923000000002</c:v>
                </c:pt>
                <c:pt idx="8646">
                  <c:v>465.86633</c:v>
                </c:pt>
                <c:pt idx="8647">
                  <c:v>466.07607999999999</c:v>
                </c:pt>
                <c:pt idx="8648">
                  <c:v>465.87018</c:v>
                </c:pt>
                <c:pt idx="8649">
                  <c:v>465.89594</c:v>
                </c:pt>
                <c:pt idx="8650">
                  <c:v>466.00510000000003</c:v>
                </c:pt>
                <c:pt idx="8651">
                  <c:v>466.21859999999998</c:v>
                </c:pt>
                <c:pt idx="8652">
                  <c:v>465.99295000000001</c:v>
                </c:pt>
                <c:pt idx="8653">
                  <c:v>465.83416999999997</c:v>
                </c:pt>
                <c:pt idx="8654">
                  <c:v>466.09244000000001</c:v>
                </c:pt>
                <c:pt idx="8655">
                  <c:v>465.92446999999999</c:v>
                </c:pt>
                <c:pt idx="8656">
                  <c:v>465.94466999999997</c:v>
                </c:pt>
                <c:pt idx="8657">
                  <c:v>465.99133</c:v>
                </c:pt>
                <c:pt idx="8658">
                  <c:v>466.18599999999998</c:v>
                </c:pt>
                <c:pt idx="8659">
                  <c:v>466.02399000000003</c:v>
                </c:pt>
                <c:pt idx="8660">
                  <c:v>465.83413999999999</c:v>
                </c:pt>
                <c:pt idx="8661">
                  <c:v>466.14386000000002</c:v>
                </c:pt>
                <c:pt idx="8662">
                  <c:v>465.95348999999999</c:v>
                </c:pt>
                <c:pt idx="8663">
                  <c:v>465.93893000000003</c:v>
                </c:pt>
                <c:pt idx="8664">
                  <c:v>465.92383000000001</c:v>
                </c:pt>
                <c:pt idx="8665">
                  <c:v>466.20850000000002</c:v>
                </c:pt>
                <c:pt idx="8666">
                  <c:v>466.08731</c:v>
                </c:pt>
                <c:pt idx="8667">
                  <c:v>465.83926000000002</c:v>
                </c:pt>
                <c:pt idx="8668">
                  <c:v>466.09784000000002</c:v>
                </c:pt>
                <c:pt idx="8669">
                  <c:v>465.95029</c:v>
                </c:pt>
                <c:pt idx="8670">
                  <c:v>465.94708000000003</c:v>
                </c:pt>
                <c:pt idx="8671">
                  <c:v>465.90472</c:v>
                </c:pt>
                <c:pt idx="8672">
                  <c:v>466.20751999999999</c:v>
                </c:pt>
                <c:pt idx="8673">
                  <c:v>466.14202999999998</c:v>
                </c:pt>
                <c:pt idx="8674">
                  <c:v>465.86151000000001</c:v>
                </c:pt>
                <c:pt idx="8675">
                  <c:v>466.03696000000002</c:v>
                </c:pt>
                <c:pt idx="8676">
                  <c:v>466.02515</c:v>
                </c:pt>
                <c:pt idx="8677">
                  <c:v>465.97034000000002</c:v>
                </c:pt>
                <c:pt idx="8678">
                  <c:v>465.91019</c:v>
                </c:pt>
                <c:pt idx="8679">
                  <c:v>466.21091000000001</c:v>
                </c:pt>
                <c:pt idx="8680">
                  <c:v>466.14514000000003</c:v>
                </c:pt>
                <c:pt idx="8681">
                  <c:v>465.89911000000001</c:v>
                </c:pt>
                <c:pt idx="8682">
                  <c:v>465.98441000000003</c:v>
                </c:pt>
                <c:pt idx="8683">
                  <c:v>466.05896000000001</c:v>
                </c:pt>
                <c:pt idx="8684">
                  <c:v>465.98160000000001</c:v>
                </c:pt>
                <c:pt idx="8685">
                  <c:v>465.89184999999998</c:v>
                </c:pt>
                <c:pt idx="8686">
                  <c:v>466.14037999999999</c:v>
                </c:pt>
                <c:pt idx="8687">
                  <c:v>466.19116000000002</c:v>
                </c:pt>
                <c:pt idx="8688">
                  <c:v>465.94774999999998</c:v>
                </c:pt>
                <c:pt idx="8689">
                  <c:v>465.94690000000003</c:v>
                </c:pt>
                <c:pt idx="8690">
                  <c:v>466.07648</c:v>
                </c:pt>
                <c:pt idx="8691">
                  <c:v>465.93419999999998</c:v>
                </c:pt>
                <c:pt idx="8692">
                  <c:v>465.91955999999999</c:v>
                </c:pt>
                <c:pt idx="8693">
                  <c:v>466.13992000000002</c:v>
                </c:pt>
                <c:pt idx="8694">
                  <c:v>466.18383999999998</c:v>
                </c:pt>
                <c:pt idx="8695">
                  <c:v>465.97305</c:v>
                </c:pt>
                <c:pt idx="8696">
                  <c:v>465.90469000000002</c:v>
                </c:pt>
                <c:pt idx="8697">
                  <c:v>466.11928999999998</c:v>
                </c:pt>
                <c:pt idx="8698">
                  <c:v>465.94857999999999</c:v>
                </c:pt>
                <c:pt idx="8699">
                  <c:v>465.97714000000002</c:v>
                </c:pt>
                <c:pt idx="8700">
                  <c:v>466.08908000000002</c:v>
                </c:pt>
                <c:pt idx="8701">
                  <c:v>466.17358000000002</c:v>
                </c:pt>
                <c:pt idx="8702">
                  <c:v>466.00094999999999</c:v>
                </c:pt>
                <c:pt idx="8703">
                  <c:v>465.90352999999999</c:v>
                </c:pt>
                <c:pt idx="8704">
                  <c:v>466.17090000000002</c:v>
                </c:pt>
                <c:pt idx="8705">
                  <c:v>465.95767000000001</c:v>
                </c:pt>
                <c:pt idx="8706">
                  <c:v>465.97250000000003</c:v>
                </c:pt>
                <c:pt idx="8707">
                  <c:v>466.05340999999999</c:v>
                </c:pt>
                <c:pt idx="8708">
                  <c:v>466.26137999999997</c:v>
                </c:pt>
                <c:pt idx="8709">
                  <c:v>466.09161</c:v>
                </c:pt>
                <c:pt idx="8710">
                  <c:v>465.92667</c:v>
                </c:pt>
                <c:pt idx="8711">
                  <c:v>466.20339999999999</c:v>
                </c:pt>
                <c:pt idx="8712">
                  <c:v>466.01675</c:v>
                </c:pt>
                <c:pt idx="8713">
                  <c:v>466.02271000000002</c:v>
                </c:pt>
                <c:pt idx="8714">
                  <c:v>465.98471000000001</c:v>
                </c:pt>
                <c:pt idx="8715">
                  <c:v>466.27483999999998</c:v>
                </c:pt>
                <c:pt idx="8716">
                  <c:v>466.14947999999998</c:v>
                </c:pt>
                <c:pt idx="8717">
                  <c:v>465.89873999999998</c:v>
                </c:pt>
                <c:pt idx="8718">
                  <c:v>466.16559000000001</c:v>
                </c:pt>
                <c:pt idx="8719">
                  <c:v>465.99270999999999</c:v>
                </c:pt>
                <c:pt idx="8720">
                  <c:v>466.02228000000002</c:v>
                </c:pt>
                <c:pt idx="8721">
                  <c:v>465.98453000000001</c:v>
                </c:pt>
                <c:pt idx="8722">
                  <c:v>466.25360000000001</c:v>
                </c:pt>
                <c:pt idx="8723">
                  <c:v>466.13501000000002</c:v>
                </c:pt>
                <c:pt idx="8724">
                  <c:v>465.90778</c:v>
                </c:pt>
                <c:pt idx="8725">
                  <c:v>466.10968000000003</c:v>
                </c:pt>
                <c:pt idx="8726">
                  <c:v>466.06896999999998</c:v>
                </c:pt>
                <c:pt idx="8727">
                  <c:v>466.01443</c:v>
                </c:pt>
                <c:pt idx="8728">
                  <c:v>465.93475000000001</c:v>
                </c:pt>
                <c:pt idx="8729">
                  <c:v>466.22863999999998</c:v>
                </c:pt>
                <c:pt idx="8730">
                  <c:v>466.21408000000002</c:v>
                </c:pt>
                <c:pt idx="8731">
                  <c:v>465.94479000000001</c:v>
                </c:pt>
                <c:pt idx="8732">
                  <c:v>466.07269000000002</c:v>
                </c:pt>
                <c:pt idx="8733">
                  <c:v>466.04998999999998</c:v>
                </c:pt>
                <c:pt idx="8734">
                  <c:v>466.00427000000002</c:v>
                </c:pt>
                <c:pt idx="8735">
                  <c:v>465.97165000000001</c:v>
                </c:pt>
                <c:pt idx="8736">
                  <c:v>466.23012999999997</c:v>
                </c:pt>
                <c:pt idx="8737">
                  <c:v>466.25619999999998</c:v>
                </c:pt>
                <c:pt idx="8738">
                  <c:v>465.96692000000002</c:v>
                </c:pt>
                <c:pt idx="8739">
                  <c:v>466.00461000000001</c:v>
                </c:pt>
                <c:pt idx="8740">
                  <c:v>466.12531000000001</c:v>
                </c:pt>
                <c:pt idx="8741">
                  <c:v>466.00940000000003</c:v>
                </c:pt>
                <c:pt idx="8742">
                  <c:v>466.01828</c:v>
                </c:pt>
                <c:pt idx="8743">
                  <c:v>466.19357000000002</c:v>
                </c:pt>
                <c:pt idx="8744">
                  <c:v>466.21179000000001</c:v>
                </c:pt>
                <c:pt idx="8745">
                  <c:v>466.02251999999999</c:v>
                </c:pt>
                <c:pt idx="8746">
                  <c:v>465.99356</c:v>
                </c:pt>
                <c:pt idx="8747">
                  <c:v>466.17077999999998</c:v>
                </c:pt>
                <c:pt idx="8748">
                  <c:v>466.00211000000002</c:v>
                </c:pt>
                <c:pt idx="8749">
                  <c:v>466.01297</c:v>
                </c:pt>
                <c:pt idx="8750">
                  <c:v>466.12572999999998</c:v>
                </c:pt>
                <c:pt idx="8751">
                  <c:v>466.27911</c:v>
                </c:pt>
                <c:pt idx="8752">
                  <c:v>466.05765000000002</c:v>
                </c:pt>
                <c:pt idx="8753">
                  <c:v>465.93914999999998</c:v>
                </c:pt>
                <c:pt idx="8754">
                  <c:v>466.20740000000001</c:v>
                </c:pt>
                <c:pt idx="8755">
                  <c:v>465.97271999999998</c:v>
                </c:pt>
                <c:pt idx="8756">
                  <c:v>466.01080000000002</c:v>
                </c:pt>
                <c:pt idx="8757">
                  <c:v>466.06610000000001</c:v>
                </c:pt>
                <c:pt idx="8758">
                  <c:v>466.29259999999999</c:v>
                </c:pt>
                <c:pt idx="8759">
                  <c:v>466.11511000000002</c:v>
                </c:pt>
                <c:pt idx="8760">
                  <c:v>465.92153999999999</c:v>
                </c:pt>
                <c:pt idx="8761">
                  <c:v>466.17833999999999</c:v>
                </c:pt>
                <c:pt idx="8762">
                  <c:v>465.99883999999997</c:v>
                </c:pt>
                <c:pt idx="8763">
                  <c:v>466.03680000000003</c:v>
                </c:pt>
                <c:pt idx="8764">
                  <c:v>466.07916</c:v>
                </c:pt>
                <c:pt idx="8765">
                  <c:v>466.28579999999999</c:v>
                </c:pt>
                <c:pt idx="8766">
                  <c:v>466.16924999999998</c:v>
                </c:pt>
                <c:pt idx="8767">
                  <c:v>465.92986999999999</c:v>
                </c:pt>
                <c:pt idx="8768">
                  <c:v>466.22043000000002</c:v>
                </c:pt>
                <c:pt idx="8769">
                  <c:v>466.06020999999998</c:v>
                </c:pt>
                <c:pt idx="8770">
                  <c:v>466.02066000000002</c:v>
                </c:pt>
                <c:pt idx="8771">
                  <c:v>465.99811</c:v>
                </c:pt>
                <c:pt idx="8772">
                  <c:v>466.31743999999998</c:v>
                </c:pt>
                <c:pt idx="8773">
                  <c:v>466.23156999999998</c:v>
                </c:pt>
                <c:pt idx="8774">
                  <c:v>465.96535999999998</c:v>
                </c:pt>
                <c:pt idx="8775">
                  <c:v>466.18774000000002</c:v>
                </c:pt>
                <c:pt idx="8776">
                  <c:v>466.03917999999999</c:v>
                </c:pt>
                <c:pt idx="8777">
                  <c:v>465.97879</c:v>
                </c:pt>
                <c:pt idx="8778">
                  <c:v>466.01569000000001</c:v>
                </c:pt>
                <c:pt idx="8779">
                  <c:v>466.32357999999999</c:v>
                </c:pt>
                <c:pt idx="8780">
                  <c:v>466.24112000000002</c:v>
                </c:pt>
                <c:pt idx="8781">
                  <c:v>465.97034000000002</c:v>
                </c:pt>
                <c:pt idx="8782">
                  <c:v>466.10214000000002</c:v>
                </c:pt>
                <c:pt idx="8783">
                  <c:v>466.11926</c:v>
                </c:pt>
                <c:pt idx="8784">
                  <c:v>465.99838</c:v>
                </c:pt>
                <c:pt idx="8785">
                  <c:v>466.01787999999999</c:v>
                </c:pt>
                <c:pt idx="8786">
                  <c:v>466.29336999999998</c:v>
                </c:pt>
                <c:pt idx="8787">
                  <c:v>466.25671</c:v>
                </c:pt>
                <c:pt idx="8788">
                  <c:v>466.02798000000001</c:v>
                </c:pt>
                <c:pt idx="8789">
                  <c:v>466.07648</c:v>
                </c:pt>
                <c:pt idx="8790">
                  <c:v>466.16681</c:v>
                </c:pt>
                <c:pt idx="8791">
                  <c:v>466.01691</c:v>
                </c:pt>
                <c:pt idx="8792">
                  <c:v>466.00256000000002</c:v>
                </c:pt>
                <c:pt idx="8793">
                  <c:v>466.19128000000001</c:v>
                </c:pt>
                <c:pt idx="8794">
                  <c:v>466.29284999999999</c:v>
                </c:pt>
                <c:pt idx="8795">
                  <c:v>466.07067999999998</c:v>
                </c:pt>
                <c:pt idx="8796">
                  <c:v>466.02017000000001</c:v>
                </c:pt>
                <c:pt idx="8797">
                  <c:v>466.22629000000001</c:v>
                </c:pt>
                <c:pt idx="8798">
                  <c:v>466.02251999999999</c:v>
                </c:pt>
                <c:pt idx="8799">
                  <c:v>466.04279000000002</c:v>
                </c:pt>
                <c:pt idx="8800">
                  <c:v>466.15062999999998</c:v>
                </c:pt>
                <c:pt idx="8801">
                  <c:v>466.35937999999999</c:v>
                </c:pt>
                <c:pt idx="8802">
                  <c:v>466.11660999999998</c:v>
                </c:pt>
                <c:pt idx="8803">
                  <c:v>465.96402</c:v>
                </c:pt>
                <c:pt idx="8804">
                  <c:v>466.22512999999998</c:v>
                </c:pt>
                <c:pt idx="8805">
                  <c:v>466.04507000000001</c:v>
                </c:pt>
                <c:pt idx="8806">
                  <c:v>466.06646999999998</c:v>
                </c:pt>
                <c:pt idx="8807">
                  <c:v>466.11739999999998</c:v>
                </c:pt>
                <c:pt idx="8808">
                  <c:v>466.30545000000001</c:v>
                </c:pt>
                <c:pt idx="8809">
                  <c:v>466.15521000000001</c:v>
                </c:pt>
                <c:pt idx="8810">
                  <c:v>465.96652</c:v>
                </c:pt>
                <c:pt idx="8811">
                  <c:v>466.28052000000002</c:v>
                </c:pt>
                <c:pt idx="8812">
                  <c:v>466.08420000000001</c:v>
                </c:pt>
                <c:pt idx="8813">
                  <c:v>466.05603000000002</c:v>
                </c:pt>
                <c:pt idx="8814">
                  <c:v>466.05475000000001</c:v>
                </c:pt>
                <c:pt idx="8815">
                  <c:v>466.34683000000001</c:v>
                </c:pt>
                <c:pt idx="8816">
                  <c:v>466.22769</c:v>
                </c:pt>
                <c:pt idx="8817">
                  <c:v>465.98892000000001</c:v>
                </c:pt>
                <c:pt idx="8818">
                  <c:v>466.24695000000003</c:v>
                </c:pt>
                <c:pt idx="8819">
                  <c:v>466.08584999999999</c:v>
                </c:pt>
                <c:pt idx="8820">
                  <c:v>466.08855999999997</c:v>
                </c:pt>
                <c:pt idx="8821">
                  <c:v>466.04867999999999</c:v>
                </c:pt>
                <c:pt idx="8822">
                  <c:v>466.35613999999998</c:v>
                </c:pt>
                <c:pt idx="8823">
                  <c:v>466.28134</c:v>
                </c:pt>
                <c:pt idx="8824">
                  <c:v>466.00482</c:v>
                </c:pt>
                <c:pt idx="8825">
                  <c:v>466.17178000000001</c:v>
                </c:pt>
                <c:pt idx="8826">
                  <c:v>466.16367000000002</c:v>
                </c:pt>
                <c:pt idx="8827">
                  <c:v>466.09023999999999</c:v>
                </c:pt>
                <c:pt idx="8828">
                  <c:v>466.02767999999998</c:v>
                </c:pt>
                <c:pt idx="8829">
                  <c:v>466.32306</c:v>
                </c:pt>
                <c:pt idx="8830">
                  <c:v>466.25375000000003</c:v>
                </c:pt>
                <c:pt idx="8831">
                  <c:v>466.01461999999998</c:v>
                </c:pt>
                <c:pt idx="8832">
                  <c:v>466.09926999999999</c:v>
                </c:pt>
                <c:pt idx="8833">
                  <c:v>466.17608999999999</c:v>
                </c:pt>
                <c:pt idx="8834">
                  <c:v>466.10574000000003</c:v>
                </c:pt>
                <c:pt idx="8835">
                  <c:v>466.00308000000001</c:v>
                </c:pt>
                <c:pt idx="8836">
                  <c:v>466.25931000000003</c:v>
                </c:pt>
                <c:pt idx="8837">
                  <c:v>466.31707999999998</c:v>
                </c:pt>
                <c:pt idx="8838">
                  <c:v>466.08334000000002</c:v>
                </c:pt>
                <c:pt idx="8839">
                  <c:v>466.09503000000001</c:v>
                </c:pt>
                <c:pt idx="8840">
                  <c:v>466.21636999999998</c:v>
                </c:pt>
                <c:pt idx="8841">
                  <c:v>466.08618000000001</c:v>
                </c:pt>
                <c:pt idx="8842">
                  <c:v>466.07227</c:v>
                </c:pt>
                <c:pt idx="8843">
                  <c:v>466.28082000000001</c:v>
                </c:pt>
                <c:pt idx="8844">
                  <c:v>466.32254</c:v>
                </c:pt>
                <c:pt idx="8845">
                  <c:v>466.10764</c:v>
                </c:pt>
                <c:pt idx="8846">
                  <c:v>466.02517999999998</c:v>
                </c:pt>
                <c:pt idx="8847">
                  <c:v>466.25357000000002</c:v>
                </c:pt>
                <c:pt idx="8848">
                  <c:v>466.08098999999999</c:v>
                </c:pt>
                <c:pt idx="8849">
                  <c:v>466.11135999999999</c:v>
                </c:pt>
                <c:pt idx="8850">
                  <c:v>466.21758999999997</c:v>
                </c:pt>
                <c:pt idx="8851">
                  <c:v>466.30153999999999</c:v>
                </c:pt>
                <c:pt idx="8852">
                  <c:v>466.12634000000003</c:v>
                </c:pt>
                <c:pt idx="8853">
                  <c:v>466.02859000000001</c:v>
                </c:pt>
                <c:pt idx="8854">
                  <c:v>466.29104999999998</c:v>
                </c:pt>
                <c:pt idx="8855">
                  <c:v>466.08136000000002</c:v>
                </c:pt>
                <c:pt idx="8856">
                  <c:v>466.06988999999999</c:v>
                </c:pt>
                <c:pt idx="8857">
                  <c:v>466.15976000000001</c:v>
                </c:pt>
                <c:pt idx="8858">
                  <c:v>466.35367000000002</c:v>
                </c:pt>
                <c:pt idx="8859">
                  <c:v>466.17833999999999</c:v>
                </c:pt>
                <c:pt idx="8860">
                  <c:v>466.01413000000002</c:v>
                </c:pt>
                <c:pt idx="8861">
                  <c:v>466.29343</c:v>
                </c:pt>
                <c:pt idx="8862">
                  <c:v>466.10538000000003</c:v>
                </c:pt>
                <c:pt idx="8863">
                  <c:v>466.12329</c:v>
                </c:pt>
                <c:pt idx="8864">
                  <c:v>466.07373000000001</c:v>
                </c:pt>
                <c:pt idx="8865">
                  <c:v>466.37045000000001</c:v>
                </c:pt>
                <c:pt idx="8866">
                  <c:v>466.24813999999998</c:v>
                </c:pt>
                <c:pt idx="8867">
                  <c:v>466.00436000000002</c:v>
                </c:pt>
                <c:pt idx="8868">
                  <c:v>466.27080999999998</c:v>
                </c:pt>
                <c:pt idx="8869">
                  <c:v>466.12335000000002</c:v>
                </c:pt>
                <c:pt idx="8870">
                  <c:v>466.15436</c:v>
                </c:pt>
                <c:pt idx="8871">
                  <c:v>466.10512999999997</c:v>
                </c:pt>
                <c:pt idx="8872">
                  <c:v>466.38808999999998</c:v>
                </c:pt>
                <c:pt idx="8873">
                  <c:v>466.26688000000001</c:v>
                </c:pt>
                <c:pt idx="8874">
                  <c:v>466.03573999999998</c:v>
                </c:pt>
                <c:pt idx="8875">
                  <c:v>466.23955999999998</c:v>
                </c:pt>
                <c:pt idx="8876">
                  <c:v>466.19659000000001</c:v>
                </c:pt>
                <c:pt idx="8877">
                  <c:v>466.14107999999999</c:v>
                </c:pt>
                <c:pt idx="8878">
                  <c:v>466.06551999999999</c:v>
                </c:pt>
                <c:pt idx="8879">
                  <c:v>466.34415000000001</c:v>
                </c:pt>
                <c:pt idx="8880">
                  <c:v>466.33353</c:v>
                </c:pt>
                <c:pt idx="8881">
                  <c:v>466.06835999999998</c:v>
                </c:pt>
                <c:pt idx="8882">
                  <c:v>466.19610999999998</c:v>
                </c:pt>
                <c:pt idx="8883">
                  <c:v>466.16583000000003</c:v>
                </c:pt>
                <c:pt idx="8884">
                  <c:v>466.11279000000002</c:v>
                </c:pt>
                <c:pt idx="8885">
                  <c:v>466.07886000000002</c:v>
                </c:pt>
                <c:pt idx="8886">
                  <c:v>466.33742999999998</c:v>
                </c:pt>
                <c:pt idx="8887">
                  <c:v>466.34994999999998</c:v>
                </c:pt>
                <c:pt idx="8888">
                  <c:v>466.06531000000001</c:v>
                </c:pt>
                <c:pt idx="8889">
                  <c:v>466.10178000000002</c:v>
                </c:pt>
                <c:pt idx="8890">
                  <c:v>466.22797000000003</c:v>
                </c:pt>
                <c:pt idx="8891">
                  <c:v>466.10867000000002</c:v>
                </c:pt>
                <c:pt idx="8892">
                  <c:v>466.11115000000001</c:v>
                </c:pt>
                <c:pt idx="8893">
                  <c:v>466.29885999999999</c:v>
                </c:pt>
                <c:pt idx="8894">
                  <c:v>466.32751000000002</c:v>
                </c:pt>
                <c:pt idx="8895">
                  <c:v>466.14240000000001</c:v>
                </c:pt>
                <c:pt idx="8896">
                  <c:v>466.10451999999998</c:v>
                </c:pt>
                <c:pt idx="8897">
                  <c:v>466.2944</c:v>
                </c:pt>
                <c:pt idx="8898">
                  <c:v>466.11993000000001</c:v>
                </c:pt>
                <c:pt idx="8899">
                  <c:v>466.13367</c:v>
                </c:pt>
                <c:pt idx="8900">
                  <c:v>466.24268000000001</c:v>
                </c:pt>
                <c:pt idx="8901">
                  <c:v>466.40197999999998</c:v>
                </c:pt>
                <c:pt idx="8902">
                  <c:v>466.16922</c:v>
                </c:pt>
                <c:pt idx="8903">
                  <c:v>466.07303000000002</c:v>
                </c:pt>
                <c:pt idx="8904">
                  <c:v>466.31223</c:v>
                </c:pt>
                <c:pt idx="8905">
                  <c:v>466.08742999999998</c:v>
                </c:pt>
                <c:pt idx="8906">
                  <c:v>466.12761999999998</c:v>
                </c:pt>
                <c:pt idx="8907">
                  <c:v>466.16156000000001</c:v>
                </c:pt>
                <c:pt idx="8908">
                  <c:v>466.38846000000001</c:v>
                </c:pt>
                <c:pt idx="8909">
                  <c:v>466.20773000000003</c:v>
                </c:pt>
                <c:pt idx="8910">
                  <c:v>466.02175999999997</c:v>
                </c:pt>
                <c:pt idx="8911">
                  <c:v>466.28912000000003</c:v>
                </c:pt>
                <c:pt idx="8912">
                  <c:v>466.09955000000002</c:v>
                </c:pt>
                <c:pt idx="8913">
                  <c:v>466.13913000000002</c:v>
                </c:pt>
                <c:pt idx="8914">
                  <c:v>466.18383999999998</c:v>
                </c:pt>
                <c:pt idx="8915">
                  <c:v>466.38033999999999</c:v>
                </c:pt>
                <c:pt idx="8916">
                  <c:v>466.26184000000001</c:v>
                </c:pt>
                <c:pt idx="8917">
                  <c:v>466.02008000000001</c:v>
                </c:pt>
                <c:pt idx="8918">
                  <c:v>466.31594999999999</c:v>
                </c:pt>
                <c:pt idx="8919">
                  <c:v>466.15631000000002</c:v>
                </c:pt>
                <c:pt idx="8920">
                  <c:v>466.11568999999997</c:v>
                </c:pt>
                <c:pt idx="8921">
                  <c:v>466.09670999999997</c:v>
                </c:pt>
                <c:pt idx="8922">
                  <c:v>466.40969999999999</c:v>
                </c:pt>
                <c:pt idx="8923">
                  <c:v>466.32843000000003</c:v>
                </c:pt>
                <c:pt idx="8924">
                  <c:v>466.06223</c:v>
                </c:pt>
                <c:pt idx="8925">
                  <c:v>466.29318000000001</c:v>
                </c:pt>
                <c:pt idx="8926">
                  <c:v>466.15427</c:v>
                </c:pt>
                <c:pt idx="8927">
                  <c:v>466.08339999999998</c:v>
                </c:pt>
                <c:pt idx="8928">
                  <c:v>466.11156999999997</c:v>
                </c:pt>
                <c:pt idx="8929">
                  <c:v>466.43304000000001</c:v>
                </c:pt>
                <c:pt idx="8930">
                  <c:v>466.34237999999999</c:v>
                </c:pt>
                <c:pt idx="8931">
                  <c:v>466.07242000000002</c:v>
                </c:pt>
                <c:pt idx="8932">
                  <c:v>466.20312000000001</c:v>
                </c:pt>
                <c:pt idx="8933">
                  <c:v>466.20871</c:v>
                </c:pt>
                <c:pt idx="8934">
                  <c:v>466.09195</c:v>
                </c:pt>
                <c:pt idx="8935">
                  <c:v>466.10219999999998</c:v>
                </c:pt>
                <c:pt idx="8936">
                  <c:v>466.38916</c:v>
                </c:pt>
                <c:pt idx="8937">
                  <c:v>466.34714000000002</c:v>
                </c:pt>
                <c:pt idx="8938">
                  <c:v>466.10158999999999</c:v>
                </c:pt>
                <c:pt idx="8939">
                  <c:v>466.15807999999998</c:v>
                </c:pt>
                <c:pt idx="8940">
                  <c:v>466.24292000000003</c:v>
                </c:pt>
                <c:pt idx="8941">
                  <c:v>466.09116</c:v>
                </c:pt>
                <c:pt idx="8942">
                  <c:v>466.09755999999999</c:v>
                </c:pt>
                <c:pt idx="8943">
                  <c:v>466.27701000000002</c:v>
                </c:pt>
                <c:pt idx="8944">
                  <c:v>466.36462</c:v>
                </c:pt>
                <c:pt idx="8945">
                  <c:v>466.15960999999999</c:v>
                </c:pt>
                <c:pt idx="8946">
                  <c:v>466.09723000000002</c:v>
                </c:pt>
                <c:pt idx="8947">
                  <c:v>466.31229000000002</c:v>
                </c:pt>
                <c:pt idx="8948">
                  <c:v>466.09381000000002</c:v>
                </c:pt>
                <c:pt idx="8949">
                  <c:v>466.11725000000001</c:v>
                </c:pt>
                <c:pt idx="8950">
                  <c:v>466.23126000000002</c:v>
                </c:pt>
                <c:pt idx="8951">
                  <c:v>466.44974000000002</c:v>
                </c:pt>
                <c:pt idx="8952">
                  <c:v>466.21442000000002</c:v>
                </c:pt>
                <c:pt idx="8953">
                  <c:v>466.05457000000001</c:v>
                </c:pt>
                <c:pt idx="8954">
                  <c:v>466.31371999999999</c:v>
                </c:pt>
                <c:pt idx="8955">
                  <c:v>466.14263999999997</c:v>
                </c:pt>
                <c:pt idx="8956">
                  <c:v>466.15832999999998</c:v>
                </c:pt>
                <c:pt idx="8957">
                  <c:v>466.20269999999999</c:v>
                </c:pt>
                <c:pt idx="8958">
                  <c:v>466.39584000000002</c:v>
                </c:pt>
                <c:pt idx="8959">
                  <c:v>466.24126999999999</c:v>
                </c:pt>
                <c:pt idx="8960">
                  <c:v>466.04250999999999</c:v>
                </c:pt>
                <c:pt idx="8961">
                  <c:v>466.36480999999998</c:v>
                </c:pt>
                <c:pt idx="8962">
                  <c:v>466.16989000000001</c:v>
                </c:pt>
                <c:pt idx="8963">
                  <c:v>466.13443000000001</c:v>
                </c:pt>
                <c:pt idx="8964">
                  <c:v>466.13864000000001</c:v>
                </c:pt>
                <c:pt idx="8965">
                  <c:v>466.42844000000002</c:v>
                </c:pt>
                <c:pt idx="8966">
                  <c:v>466.30739999999997</c:v>
                </c:pt>
                <c:pt idx="8967">
                  <c:v>466.07053000000002</c:v>
                </c:pt>
                <c:pt idx="8968">
                  <c:v>466.33184999999997</c:v>
                </c:pt>
                <c:pt idx="8969">
                  <c:v>466.17273</c:v>
                </c:pt>
                <c:pt idx="8970">
                  <c:v>466.17462</c:v>
                </c:pt>
                <c:pt idx="8971">
                  <c:v>466.12542999999999</c:v>
                </c:pt>
                <c:pt idx="8972">
                  <c:v>466.43454000000003</c:v>
                </c:pt>
                <c:pt idx="8973">
                  <c:v>466.35574000000003</c:v>
                </c:pt>
                <c:pt idx="8974">
                  <c:v>466.09179999999998</c:v>
                </c:pt>
                <c:pt idx="8975">
                  <c:v>466.24408</c:v>
                </c:pt>
                <c:pt idx="8976">
                  <c:v>466.25119000000001</c:v>
                </c:pt>
                <c:pt idx="8977">
                  <c:v>466.17694</c:v>
                </c:pt>
                <c:pt idx="8978">
                  <c:v>466.11563000000001</c:v>
                </c:pt>
                <c:pt idx="8979">
                  <c:v>466.41592000000003</c:v>
                </c:pt>
                <c:pt idx="8980">
                  <c:v>466.35140999999999</c:v>
                </c:pt>
                <c:pt idx="8981">
                  <c:v>466.11453</c:v>
                </c:pt>
                <c:pt idx="8982">
                  <c:v>466.19501000000002</c:v>
                </c:pt>
                <c:pt idx="8983">
                  <c:v>466.27231</c:v>
                </c:pt>
                <c:pt idx="8984">
                  <c:v>466.19598000000002</c:v>
                </c:pt>
                <c:pt idx="8985">
                  <c:v>466.10446000000002</c:v>
                </c:pt>
                <c:pt idx="8986">
                  <c:v>466.34807999999998</c:v>
                </c:pt>
                <c:pt idx="8987">
                  <c:v>466.39627000000002</c:v>
                </c:pt>
                <c:pt idx="8988">
                  <c:v>466.17284999999998</c:v>
                </c:pt>
                <c:pt idx="8989">
                  <c:v>466.1662</c:v>
                </c:pt>
                <c:pt idx="8990">
                  <c:v>466.28048999999999</c:v>
                </c:pt>
                <c:pt idx="8991">
                  <c:v>466.15652</c:v>
                </c:pt>
                <c:pt idx="8992">
                  <c:v>466.13193000000001</c:v>
                </c:pt>
                <c:pt idx="8993">
                  <c:v>466.34634</c:v>
                </c:pt>
                <c:pt idx="8994">
                  <c:v>466.38274999999999</c:v>
                </c:pt>
                <c:pt idx="8995">
                  <c:v>466.17462</c:v>
                </c:pt>
                <c:pt idx="8996">
                  <c:v>466.09951999999998</c:v>
                </c:pt>
                <c:pt idx="8997">
                  <c:v>466.32558999999998</c:v>
                </c:pt>
                <c:pt idx="8998">
                  <c:v>466.15854000000002</c:v>
                </c:pt>
                <c:pt idx="8999">
                  <c:v>466.18948</c:v>
                </c:pt>
                <c:pt idx="9000">
                  <c:v>466.29691000000003</c:v>
                </c:pt>
                <c:pt idx="9001">
                  <c:v>466.38186999999999</c:v>
                </c:pt>
                <c:pt idx="9002">
                  <c:v>466.21066000000002</c:v>
                </c:pt>
                <c:pt idx="9003">
                  <c:v>466.11108000000002</c:v>
                </c:pt>
                <c:pt idx="9004">
                  <c:v>466.38376</c:v>
                </c:pt>
                <c:pt idx="9005">
                  <c:v>466.16367000000002</c:v>
                </c:pt>
                <c:pt idx="9006">
                  <c:v>466.16937000000001</c:v>
                </c:pt>
                <c:pt idx="9007">
                  <c:v>466.24718999999999</c:v>
                </c:pt>
                <c:pt idx="9008">
                  <c:v>466.44481999999999</c:v>
                </c:pt>
                <c:pt idx="9009">
                  <c:v>466.27661000000001</c:v>
                </c:pt>
                <c:pt idx="9010">
                  <c:v>466.10986000000003</c:v>
                </c:pt>
                <c:pt idx="9011">
                  <c:v>466.37011999999999</c:v>
                </c:pt>
                <c:pt idx="9012">
                  <c:v>466.18887000000001</c:v>
                </c:pt>
                <c:pt idx="9013">
                  <c:v>466.19501000000002</c:v>
                </c:pt>
                <c:pt idx="9014">
                  <c:v>466.15505999999999</c:v>
                </c:pt>
                <c:pt idx="9015">
                  <c:v>466.43691999999999</c:v>
                </c:pt>
                <c:pt idx="9016">
                  <c:v>466.30594000000002</c:v>
                </c:pt>
                <c:pt idx="9017">
                  <c:v>466.06155000000001</c:v>
                </c:pt>
                <c:pt idx="9018">
                  <c:v>466.32440000000003</c:v>
                </c:pt>
                <c:pt idx="9019">
                  <c:v>466.16129000000001</c:v>
                </c:pt>
                <c:pt idx="9020">
                  <c:v>466.20031999999998</c:v>
                </c:pt>
                <c:pt idx="9021">
                  <c:v>466.15320000000003</c:v>
                </c:pt>
                <c:pt idx="9022">
                  <c:v>466.43554999999998</c:v>
                </c:pt>
                <c:pt idx="9023">
                  <c:v>466.32396999999997</c:v>
                </c:pt>
                <c:pt idx="9024">
                  <c:v>466.08611999999999</c:v>
                </c:pt>
                <c:pt idx="9025">
                  <c:v>466.29192999999998</c:v>
                </c:pt>
                <c:pt idx="9026">
                  <c:v>466.25189</c:v>
                </c:pt>
                <c:pt idx="9027">
                  <c:v>466.21292</c:v>
                </c:pt>
                <c:pt idx="9028">
                  <c:v>466.13806</c:v>
                </c:pt>
                <c:pt idx="9029">
                  <c:v>466.41640999999998</c:v>
                </c:pt>
                <c:pt idx="9030">
                  <c:v>466.39828</c:v>
                </c:pt>
                <c:pt idx="9031">
                  <c:v>466.14992999999998</c:v>
                </c:pt>
                <c:pt idx="9032">
                  <c:v>466.26769999999999</c:v>
                </c:pt>
                <c:pt idx="9033">
                  <c:v>466.25592</c:v>
                </c:pt>
                <c:pt idx="9034">
                  <c:v>466.20119999999997</c:v>
                </c:pt>
                <c:pt idx="9035">
                  <c:v>466.16771999999997</c:v>
                </c:pt>
                <c:pt idx="9036">
                  <c:v>466.42766999999998</c:v>
                </c:pt>
                <c:pt idx="9037">
                  <c:v>466.42719</c:v>
                </c:pt>
                <c:pt idx="9038">
                  <c:v>466.14542</c:v>
                </c:pt>
                <c:pt idx="9039">
                  <c:v>466.17541999999997</c:v>
                </c:pt>
                <c:pt idx="9040">
                  <c:v>466.29779000000002</c:v>
                </c:pt>
                <c:pt idx="9041">
                  <c:v>466.18335000000002</c:v>
                </c:pt>
                <c:pt idx="9042">
                  <c:v>466.18729000000002</c:v>
                </c:pt>
                <c:pt idx="9043">
                  <c:v>466.35721000000001</c:v>
                </c:pt>
                <c:pt idx="9044">
                  <c:v>466.38643999999999</c:v>
                </c:pt>
                <c:pt idx="9045">
                  <c:v>466.19524999999999</c:v>
                </c:pt>
                <c:pt idx="9046">
                  <c:v>466.16613999999998</c:v>
                </c:pt>
                <c:pt idx="9047">
                  <c:v>466.35318000000001</c:v>
                </c:pt>
                <c:pt idx="9048">
                  <c:v>466.17577999999997</c:v>
                </c:pt>
                <c:pt idx="9049">
                  <c:v>466.19202000000001</c:v>
                </c:pt>
                <c:pt idx="9050">
                  <c:v>466.29764</c:v>
                </c:pt>
                <c:pt idx="9051">
                  <c:v>466.44626</c:v>
                </c:pt>
                <c:pt idx="9052">
                  <c:v>466.23279000000002</c:v>
                </c:pt>
                <c:pt idx="9053">
                  <c:v>466.1268</c:v>
                </c:pt>
                <c:pt idx="9054">
                  <c:v>466.38458000000003</c:v>
                </c:pt>
                <c:pt idx="9055">
                  <c:v>466.15951999999999</c:v>
                </c:pt>
                <c:pt idx="9056">
                  <c:v>466.20172000000002</c:v>
                </c:pt>
                <c:pt idx="9057">
                  <c:v>466.24506000000002</c:v>
                </c:pt>
                <c:pt idx="9058">
                  <c:v>466.46967000000001</c:v>
                </c:pt>
                <c:pt idx="9059">
                  <c:v>466.28985999999998</c:v>
                </c:pt>
                <c:pt idx="9060">
                  <c:v>466.10458</c:v>
                </c:pt>
                <c:pt idx="9061">
                  <c:v>466.36867999999998</c:v>
                </c:pt>
                <c:pt idx="9062">
                  <c:v>466.18558000000002</c:v>
                </c:pt>
                <c:pt idx="9063">
                  <c:v>466.23052999999999</c:v>
                </c:pt>
                <c:pt idx="9064">
                  <c:v>466.25842</c:v>
                </c:pt>
                <c:pt idx="9065">
                  <c:v>466.45684999999997</c:v>
                </c:pt>
                <c:pt idx="9066">
                  <c:v>466.33273000000003</c:v>
                </c:pt>
                <c:pt idx="9067">
                  <c:v>466.1026</c:v>
                </c:pt>
                <c:pt idx="9068">
                  <c:v>466.38934</c:v>
                </c:pt>
                <c:pt idx="9069">
                  <c:v>466.20001000000002</c:v>
                </c:pt>
                <c:pt idx="9070">
                  <c:v>466.16986000000003</c:v>
                </c:pt>
                <c:pt idx="9071">
                  <c:v>466.14594</c:v>
                </c:pt>
                <c:pt idx="9072">
                  <c:v>466.45364000000001</c:v>
                </c:pt>
                <c:pt idx="9073">
                  <c:v>466.36669999999998</c:v>
                </c:pt>
                <c:pt idx="9074">
                  <c:v>466.11496</c:v>
                </c:pt>
                <c:pt idx="9075">
                  <c:v>466.33609000000001</c:v>
                </c:pt>
                <c:pt idx="9076">
                  <c:v>466.20623999999998</c:v>
                </c:pt>
                <c:pt idx="9077">
                  <c:v>466.13565</c:v>
                </c:pt>
                <c:pt idx="9078">
                  <c:v>466.16913</c:v>
                </c:pt>
                <c:pt idx="9079">
                  <c:v>466.48145</c:v>
                </c:pt>
                <c:pt idx="9080">
                  <c:v>466.39492999999999</c:v>
                </c:pt>
                <c:pt idx="9081">
                  <c:v>466.13968</c:v>
                </c:pt>
                <c:pt idx="9082">
                  <c:v>466.25970000000001</c:v>
                </c:pt>
                <c:pt idx="9083">
                  <c:v>466.28375</c:v>
                </c:pt>
                <c:pt idx="9084">
                  <c:v>466.16885000000002</c:v>
                </c:pt>
                <c:pt idx="9085">
                  <c:v>466.18038999999999</c:v>
                </c:pt>
                <c:pt idx="9086">
                  <c:v>466.45278999999999</c:v>
                </c:pt>
                <c:pt idx="9087">
                  <c:v>466.41928000000001</c:v>
                </c:pt>
                <c:pt idx="9088">
                  <c:v>466.17365000000001</c:v>
                </c:pt>
                <c:pt idx="9089">
                  <c:v>466.22967999999997</c:v>
                </c:pt>
                <c:pt idx="9090">
                  <c:v>466.32571000000002</c:v>
                </c:pt>
                <c:pt idx="9091">
                  <c:v>466.16635000000002</c:v>
                </c:pt>
                <c:pt idx="9092">
                  <c:v>466.16626000000002</c:v>
                </c:pt>
                <c:pt idx="9093">
                  <c:v>466.34118999999998</c:v>
                </c:pt>
                <c:pt idx="9094">
                  <c:v>466.43445000000003</c:v>
                </c:pt>
                <c:pt idx="9095">
                  <c:v>466.21920999999998</c:v>
                </c:pt>
                <c:pt idx="9096">
                  <c:v>466.15823</c:v>
                </c:pt>
                <c:pt idx="9097">
                  <c:v>466.35894999999999</c:v>
                </c:pt>
                <c:pt idx="9098">
                  <c:v>466.15494000000001</c:v>
                </c:pt>
                <c:pt idx="9099">
                  <c:v>466.17232999999999</c:v>
                </c:pt>
                <c:pt idx="9100">
                  <c:v>466.28214000000003</c:v>
                </c:pt>
                <c:pt idx="9101">
                  <c:v>466.48334</c:v>
                </c:pt>
                <c:pt idx="9102">
                  <c:v>466.25628999999998</c:v>
                </c:pt>
                <c:pt idx="9103">
                  <c:v>466.10727000000003</c:v>
                </c:pt>
                <c:pt idx="9104">
                  <c:v>466.37311</c:v>
                </c:pt>
                <c:pt idx="9105">
                  <c:v>466.18761999999998</c:v>
                </c:pt>
                <c:pt idx="9106">
                  <c:v>466.20794999999998</c:v>
                </c:pt>
                <c:pt idx="9107">
                  <c:v>466.24853999999999</c:v>
                </c:pt>
                <c:pt idx="9108">
                  <c:v>466.44357000000002</c:v>
                </c:pt>
                <c:pt idx="9109">
                  <c:v>466.29449</c:v>
                </c:pt>
                <c:pt idx="9110">
                  <c:v>466.10818</c:v>
                </c:pt>
                <c:pt idx="9111">
                  <c:v>466.41469999999998</c:v>
                </c:pt>
                <c:pt idx="9112">
                  <c:v>466.23000999999999</c:v>
                </c:pt>
                <c:pt idx="9113">
                  <c:v>466.20224000000002</c:v>
                </c:pt>
                <c:pt idx="9114">
                  <c:v>466.20114000000001</c:v>
                </c:pt>
                <c:pt idx="9115">
                  <c:v>466.48331000000002</c:v>
                </c:pt>
                <c:pt idx="9116">
                  <c:v>466.36583999999999</c:v>
                </c:pt>
                <c:pt idx="9117">
                  <c:v>466.12592000000001</c:v>
                </c:pt>
                <c:pt idx="9118">
                  <c:v>466.38283999999999</c:v>
                </c:pt>
                <c:pt idx="9119">
                  <c:v>466.22638000000001</c:v>
                </c:pt>
                <c:pt idx="9120">
                  <c:v>466.22899999999998</c:v>
                </c:pt>
                <c:pt idx="9121">
                  <c:v>466.18808000000001</c:v>
                </c:pt>
                <c:pt idx="9122">
                  <c:v>466.48264</c:v>
                </c:pt>
                <c:pt idx="9123">
                  <c:v>466.39972</c:v>
                </c:pt>
                <c:pt idx="9124">
                  <c:v>466.13385</c:v>
                </c:pt>
                <c:pt idx="9125">
                  <c:v>466.28708</c:v>
                </c:pt>
                <c:pt idx="9126">
                  <c:v>466.28093999999999</c:v>
                </c:pt>
                <c:pt idx="9127">
                  <c:v>466.20432</c:v>
                </c:pt>
                <c:pt idx="9128">
                  <c:v>466.14373999999998</c:v>
                </c:pt>
                <c:pt idx="9129">
                  <c:v>466.45157</c:v>
                </c:pt>
                <c:pt idx="9130">
                  <c:v>466.37716999999998</c:v>
                </c:pt>
                <c:pt idx="9131">
                  <c:v>466.14154000000002</c:v>
                </c:pt>
                <c:pt idx="9132">
                  <c:v>466.22778</c:v>
                </c:pt>
                <c:pt idx="9133">
                  <c:v>466.29788000000002</c:v>
                </c:pt>
                <c:pt idx="9134">
                  <c:v>466.22852</c:v>
                </c:pt>
                <c:pt idx="9135">
                  <c:v>466.14188000000001</c:v>
                </c:pt>
                <c:pt idx="9136">
                  <c:v>466.37707999999998</c:v>
                </c:pt>
                <c:pt idx="9137">
                  <c:v>466.43430000000001</c:v>
                </c:pt>
                <c:pt idx="9138">
                  <c:v>466.21071999999998</c:v>
                </c:pt>
                <c:pt idx="9139">
                  <c:v>466.20578</c:v>
                </c:pt>
                <c:pt idx="9140">
                  <c:v>466.34357</c:v>
                </c:pt>
                <c:pt idx="9141">
                  <c:v>466.20251000000002</c:v>
                </c:pt>
                <c:pt idx="9142">
                  <c:v>466.18024000000003</c:v>
                </c:pt>
                <c:pt idx="9143">
                  <c:v>466.39639</c:v>
                </c:pt>
                <c:pt idx="9144">
                  <c:v>466.43698000000001</c:v>
                </c:pt>
                <c:pt idx="9145">
                  <c:v>466.21332000000001</c:v>
                </c:pt>
                <c:pt idx="9146">
                  <c:v>466.14548000000002</c:v>
                </c:pt>
                <c:pt idx="9147">
                  <c:v>466.35989000000001</c:v>
                </c:pt>
                <c:pt idx="9148">
                  <c:v>466.18371999999999</c:v>
                </c:pt>
                <c:pt idx="9149">
                  <c:v>466.21194000000003</c:v>
                </c:pt>
                <c:pt idx="9150">
                  <c:v>466.33190999999999</c:v>
                </c:pt>
                <c:pt idx="9151">
                  <c:v>466.42261000000002</c:v>
                </c:pt>
                <c:pt idx="9152">
                  <c:v>466.23477000000003</c:v>
                </c:pt>
                <c:pt idx="9153">
                  <c:v>466.14551</c:v>
                </c:pt>
                <c:pt idx="9154">
                  <c:v>466.41437000000002</c:v>
                </c:pt>
                <c:pt idx="9155">
                  <c:v>466.19287000000003</c:v>
                </c:pt>
                <c:pt idx="9156">
                  <c:v>466.20531999999997</c:v>
                </c:pt>
                <c:pt idx="9157">
                  <c:v>466.28402999999997</c:v>
                </c:pt>
                <c:pt idx="9158">
                  <c:v>466.47046</c:v>
                </c:pt>
                <c:pt idx="9159">
                  <c:v>466.31826999999998</c:v>
                </c:pt>
                <c:pt idx="9160">
                  <c:v>466.14612</c:v>
                </c:pt>
                <c:pt idx="9161">
                  <c:v>466.41881999999998</c:v>
                </c:pt>
                <c:pt idx="9162">
                  <c:v>466.23770000000002</c:v>
                </c:pt>
                <c:pt idx="9163">
                  <c:v>466.25177000000002</c:v>
                </c:pt>
                <c:pt idx="9164">
                  <c:v>466.20242000000002</c:v>
                </c:pt>
                <c:pt idx="9165">
                  <c:v>466.49669999999998</c:v>
                </c:pt>
                <c:pt idx="9166">
                  <c:v>466.36536000000001</c:v>
                </c:pt>
                <c:pt idx="9167">
                  <c:v>466.11899</c:v>
                </c:pt>
                <c:pt idx="9168">
                  <c:v>466.37589000000003</c:v>
                </c:pt>
                <c:pt idx="9169">
                  <c:v>466.20940999999999</c:v>
                </c:pt>
                <c:pt idx="9170">
                  <c:v>466.24081000000001</c:v>
                </c:pt>
                <c:pt idx="9171">
                  <c:v>466.18686000000002</c:v>
                </c:pt>
                <c:pt idx="9172">
                  <c:v>466.46843999999999</c:v>
                </c:pt>
                <c:pt idx="9173">
                  <c:v>466.35415999999998</c:v>
                </c:pt>
                <c:pt idx="9174">
                  <c:v>466.11986999999999</c:v>
                </c:pt>
                <c:pt idx="9175">
                  <c:v>466.32598999999999</c:v>
                </c:pt>
                <c:pt idx="9176">
                  <c:v>466.28185999999999</c:v>
                </c:pt>
                <c:pt idx="9177">
                  <c:v>466.23199</c:v>
                </c:pt>
                <c:pt idx="9178">
                  <c:v>466.16219999999998</c:v>
                </c:pt>
                <c:pt idx="9179">
                  <c:v>466.43857000000003</c:v>
                </c:pt>
                <c:pt idx="9180">
                  <c:v>466.41913</c:v>
                </c:pt>
                <c:pt idx="9181">
                  <c:v>466.15679999999998</c:v>
                </c:pt>
                <c:pt idx="9182">
                  <c:v>466.28363000000002</c:v>
                </c:pt>
                <c:pt idx="9183">
                  <c:v>466.26141000000001</c:v>
                </c:pt>
                <c:pt idx="9184">
                  <c:v>466.20546999999999</c:v>
                </c:pt>
                <c:pt idx="9185">
                  <c:v>466.17318999999998</c:v>
                </c:pt>
                <c:pt idx="9186">
                  <c:v>466.43182000000002</c:v>
                </c:pt>
                <c:pt idx="9187">
                  <c:v>466.45010000000002</c:v>
                </c:pt>
                <c:pt idx="9188">
                  <c:v>466.17590000000001</c:v>
                </c:pt>
                <c:pt idx="9189">
                  <c:v>466.20517000000001</c:v>
                </c:pt>
                <c:pt idx="9190">
                  <c:v>466.33524</c:v>
                </c:pt>
                <c:pt idx="9191">
                  <c:v>466.21451000000002</c:v>
                </c:pt>
                <c:pt idx="9192">
                  <c:v>466.22973999999999</c:v>
                </c:pt>
                <c:pt idx="9193">
                  <c:v>466.40390000000002</c:v>
                </c:pt>
                <c:pt idx="9194">
                  <c:v>466.43783999999999</c:v>
                </c:pt>
                <c:pt idx="9195">
                  <c:v>466.23953</c:v>
                </c:pt>
                <c:pt idx="9196">
                  <c:v>466.21206999999998</c:v>
                </c:pt>
                <c:pt idx="9197">
                  <c:v>466.38884999999999</c:v>
                </c:pt>
                <c:pt idx="9198">
                  <c:v>466.22521999999998</c:v>
                </c:pt>
                <c:pt idx="9199">
                  <c:v>466.2287</c:v>
                </c:pt>
                <c:pt idx="9200">
                  <c:v>466.33922999999999</c:v>
                </c:pt>
                <c:pt idx="9201">
                  <c:v>466.48291</c:v>
                </c:pt>
                <c:pt idx="9202">
                  <c:v>466.26519999999999</c:v>
                </c:pt>
                <c:pt idx="9203">
                  <c:v>466.15305000000001</c:v>
                </c:pt>
                <c:pt idx="9204">
                  <c:v>466.41095000000001</c:v>
                </c:pt>
                <c:pt idx="9205">
                  <c:v>466.17883</c:v>
                </c:pt>
                <c:pt idx="9206">
                  <c:v>466.21285999999998</c:v>
                </c:pt>
                <c:pt idx="9207">
                  <c:v>466.26907</c:v>
                </c:pt>
                <c:pt idx="9208">
                  <c:v>466.48322000000002</c:v>
                </c:pt>
                <c:pt idx="9209">
                  <c:v>466.30804000000001</c:v>
                </c:pt>
                <c:pt idx="9210">
                  <c:v>466.12006000000002</c:v>
                </c:pt>
                <c:pt idx="9211">
                  <c:v>466.37204000000003</c:v>
                </c:pt>
                <c:pt idx="9212">
                  <c:v>466.19711000000001</c:v>
                </c:pt>
                <c:pt idx="9213">
                  <c:v>466.23626999999999</c:v>
                </c:pt>
                <c:pt idx="9214">
                  <c:v>466.27096999999998</c:v>
                </c:pt>
                <c:pt idx="9215">
                  <c:v>466.47415000000001</c:v>
                </c:pt>
                <c:pt idx="9216">
                  <c:v>466.35025000000002</c:v>
                </c:pt>
                <c:pt idx="9217">
                  <c:v>466.12227999999999</c:v>
                </c:pt>
                <c:pt idx="9218">
                  <c:v>466.40363000000002</c:v>
                </c:pt>
                <c:pt idx="9219">
                  <c:v>466.25574</c:v>
                </c:pt>
                <c:pt idx="9220">
                  <c:v>466.21445</c:v>
                </c:pt>
                <c:pt idx="9221">
                  <c:v>466.19006000000002</c:v>
                </c:pt>
                <c:pt idx="9222">
                  <c:v>466.49700999999999</c:v>
                </c:pt>
                <c:pt idx="9223">
                  <c:v>466.41280999999998</c:v>
                </c:pt>
                <c:pt idx="9224">
                  <c:v>466.15759000000003</c:v>
                </c:pt>
                <c:pt idx="9225">
                  <c:v>466.36583999999999</c:v>
                </c:pt>
                <c:pt idx="9226">
                  <c:v>466.22888</c:v>
                </c:pt>
                <c:pt idx="9227">
                  <c:v>466.16897999999998</c:v>
                </c:pt>
                <c:pt idx="9228">
                  <c:v>466.19189</c:v>
                </c:pt>
                <c:pt idx="9229">
                  <c:v>466.49047999999999</c:v>
                </c:pt>
                <c:pt idx="9230">
                  <c:v>466.41205000000002</c:v>
                </c:pt>
                <c:pt idx="9231">
                  <c:v>466.16025000000002</c:v>
                </c:pt>
                <c:pt idx="9232">
                  <c:v>466.30112000000003</c:v>
                </c:pt>
                <c:pt idx="9233">
                  <c:v>466.29381999999998</c:v>
                </c:pt>
                <c:pt idx="9234">
                  <c:v>466.17325</c:v>
                </c:pt>
                <c:pt idx="9235">
                  <c:v>466.18445000000003</c:v>
                </c:pt>
                <c:pt idx="9236">
                  <c:v>466.45553999999998</c:v>
                </c:pt>
                <c:pt idx="9237">
                  <c:v>466.42673000000002</c:v>
                </c:pt>
                <c:pt idx="9238">
                  <c:v>466.18076000000002</c:v>
                </c:pt>
                <c:pt idx="9239">
                  <c:v>466.23755</c:v>
                </c:pt>
                <c:pt idx="9240">
                  <c:v>466.32233000000002</c:v>
                </c:pt>
                <c:pt idx="9241">
                  <c:v>466.16968000000003</c:v>
                </c:pt>
                <c:pt idx="9242">
                  <c:v>466.17394999999999</c:v>
                </c:pt>
                <c:pt idx="9243">
                  <c:v>466.35275000000001</c:v>
                </c:pt>
                <c:pt idx="9244">
                  <c:v>466.44121999999999</c:v>
                </c:pt>
                <c:pt idx="9245">
                  <c:v>466.23486000000003</c:v>
                </c:pt>
                <c:pt idx="9246">
                  <c:v>466.17630000000003</c:v>
                </c:pt>
                <c:pt idx="9247">
                  <c:v>466.37589000000003</c:v>
                </c:pt>
                <c:pt idx="9248">
                  <c:v>466.17282</c:v>
                </c:pt>
                <c:pt idx="9249">
                  <c:v>466.20010000000002</c:v>
                </c:pt>
                <c:pt idx="9250">
                  <c:v>466.3082</c:v>
                </c:pt>
                <c:pt idx="9251">
                  <c:v>466.51801</c:v>
                </c:pt>
                <c:pt idx="9252">
                  <c:v>466.28384</c:v>
                </c:pt>
                <c:pt idx="9253">
                  <c:v>466.12668000000002</c:v>
                </c:pt>
                <c:pt idx="9254">
                  <c:v>466.38538</c:v>
                </c:pt>
                <c:pt idx="9255">
                  <c:v>466.20825000000002</c:v>
                </c:pt>
                <c:pt idx="9256">
                  <c:v>466.22719999999998</c:v>
                </c:pt>
                <c:pt idx="9257">
                  <c:v>466.27737000000002</c:v>
                </c:pt>
                <c:pt idx="9258">
                  <c:v>466.46544999999998</c:v>
                </c:pt>
                <c:pt idx="9259">
                  <c:v>466.30734000000001</c:v>
                </c:pt>
                <c:pt idx="9260">
                  <c:v>466.12261999999998</c:v>
                </c:pt>
                <c:pt idx="9261">
                  <c:v>466.41904</c:v>
                </c:pt>
                <c:pt idx="9262">
                  <c:v>466.24155000000002</c:v>
                </c:pt>
                <c:pt idx="9263">
                  <c:v>466.20693999999997</c:v>
                </c:pt>
                <c:pt idx="9264">
                  <c:v>466.19986</c:v>
                </c:pt>
                <c:pt idx="9265">
                  <c:v>466.48140999999998</c:v>
                </c:pt>
                <c:pt idx="9266">
                  <c:v>466.35852</c:v>
                </c:pt>
                <c:pt idx="9267">
                  <c:v>466.12243999999998</c:v>
                </c:pt>
                <c:pt idx="9268">
                  <c:v>466.38207999999997</c:v>
                </c:pt>
                <c:pt idx="9269">
                  <c:v>466.23012999999997</c:v>
                </c:pt>
                <c:pt idx="9270">
                  <c:v>466.23018999999999</c:v>
                </c:pt>
                <c:pt idx="9271">
                  <c:v>466.19376</c:v>
                </c:pt>
                <c:pt idx="9272">
                  <c:v>466.48593</c:v>
                </c:pt>
                <c:pt idx="9273">
                  <c:v>466.41861</c:v>
                </c:pt>
                <c:pt idx="9274">
                  <c:v>466.15204</c:v>
                </c:pt>
                <c:pt idx="9275">
                  <c:v>466.30991</c:v>
                </c:pt>
                <c:pt idx="9276">
                  <c:v>466.29867999999999</c:v>
                </c:pt>
                <c:pt idx="9277">
                  <c:v>466.23165999999998</c:v>
                </c:pt>
                <c:pt idx="9278">
                  <c:v>466.16284000000002</c:v>
                </c:pt>
                <c:pt idx="9279">
                  <c:v>466.46744000000001</c:v>
                </c:pt>
                <c:pt idx="9280">
                  <c:v>466.40447999999998</c:v>
                </c:pt>
                <c:pt idx="9281">
                  <c:v>466.16235</c:v>
                </c:pt>
                <c:pt idx="9282">
                  <c:v>466.25155999999998</c:v>
                </c:pt>
                <c:pt idx="9283">
                  <c:v>466.31488000000002</c:v>
                </c:pt>
                <c:pt idx="9284">
                  <c:v>466.23671999999999</c:v>
                </c:pt>
                <c:pt idx="9285">
                  <c:v>466.15456999999998</c:v>
                </c:pt>
                <c:pt idx="9286">
                  <c:v>466.39206000000001</c:v>
                </c:pt>
                <c:pt idx="9287">
                  <c:v>466.43984999999998</c:v>
                </c:pt>
                <c:pt idx="9288">
                  <c:v>466.20724000000001</c:v>
                </c:pt>
                <c:pt idx="9289">
                  <c:v>466.21895999999998</c:v>
                </c:pt>
                <c:pt idx="9290">
                  <c:v>466.33823000000001</c:v>
                </c:pt>
                <c:pt idx="9291">
                  <c:v>466.20596</c:v>
                </c:pt>
                <c:pt idx="9292">
                  <c:v>466.18808000000001</c:v>
                </c:pt>
                <c:pt idx="9293">
                  <c:v>466.39783</c:v>
                </c:pt>
                <c:pt idx="9294">
                  <c:v>466.43198000000001</c:v>
                </c:pt>
                <c:pt idx="9295">
                  <c:v>466.21902</c:v>
                </c:pt>
                <c:pt idx="9296">
                  <c:v>466.13290000000001</c:v>
                </c:pt>
                <c:pt idx="9297">
                  <c:v>466.35766999999998</c:v>
                </c:pt>
                <c:pt idx="9298">
                  <c:v>466.19675000000001</c:v>
                </c:pt>
                <c:pt idx="9299">
                  <c:v>466.22280999999998</c:v>
                </c:pt>
                <c:pt idx="9300">
                  <c:v>466.33255000000003</c:v>
                </c:pt>
                <c:pt idx="9301">
                  <c:v>466.42703</c:v>
                </c:pt>
                <c:pt idx="9302">
                  <c:v>466.25078999999999</c:v>
                </c:pt>
                <c:pt idx="9303">
                  <c:v>466.16052000000002</c:v>
                </c:pt>
                <c:pt idx="9304">
                  <c:v>466.41946000000002</c:v>
                </c:pt>
                <c:pt idx="9305">
                  <c:v>466.20067999999998</c:v>
                </c:pt>
                <c:pt idx="9306">
                  <c:v>466.20132000000001</c:v>
                </c:pt>
                <c:pt idx="9307">
                  <c:v>466.29226999999997</c:v>
                </c:pt>
                <c:pt idx="9308">
                  <c:v>466.48739999999998</c:v>
                </c:pt>
                <c:pt idx="9309">
                  <c:v>466.31283999999999</c:v>
                </c:pt>
                <c:pt idx="9310">
                  <c:v>466.14386000000002</c:v>
                </c:pt>
                <c:pt idx="9311">
                  <c:v>466.40814</c:v>
                </c:pt>
                <c:pt idx="9312">
                  <c:v>466.22473000000002</c:v>
                </c:pt>
                <c:pt idx="9313">
                  <c:v>466.23845999999998</c:v>
                </c:pt>
                <c:pt idx="9314">
                  <c:v>466.19353999999998</c:v>
                </c:pt>
                <c:pt idx="9315">
                  <c:v>466.48257000000001</c:v>
                </c:pt>
                <c:pt idx="9316">
                  <c:v>466.35309000000001</c:v>
                </c:pt>
                <c:pt idx="9317">
                  <c:v>466.10672</c:v>
                </c:pt>
                <c:pt idx="9318">
                  <c:v>466.36716000000001</c:v>
                </c:pt>
                <c:pt idx="9319">
                  <c:v>466.21337999999997</c:v>
                </c:pt>
                <c:pt idx="9320">
                  <c:v>466.24268000000001</c:v>
                </c:pt>
                <c:pt idx="9321">
                  <c:v>466.20531999999997</c:v>
                </c:pt>
                <c:pt idx="9322">
                  <c:v>466.47559000000001</c:v>
                </c:pt>
                <c:pt idx="9323">
                  <c:v>466.36541999999997</c:v>
                </c:pt>
                <c:pt idx="9324">
                  <c:v>466.13116000000002</c:v>
                </c:pt>
                <c:pt idx="9325">
                  <c:v>466.32492000000002</c:v>
                </c:pt>
                <c:pt idx="9326">
                  <c:v>466.28796</c:v>
                </c:pt>
                <c:pt idx="9327">
                  <c:v>466.23502000000002</c:v>
                </c:pt>
                <c:pt idx="9328">
                  <c:v>466.16003000000001</c:v>
                </c:pt>
                <c:pt idx="9329">
                  <c:v>466.43713000000002</c:v>
                </c:pt>
                <c:pt idx="9330">
                  <c:v>466.42464999999999</c:v>
                </c:pt>
                <c:pt idx="9331">
                  <c:v>466.16552999999999</c:v>
                </c:pt>
                <c:pt idx="9332">
                  <c:v>466.28393999999997</c:v>
                </c:pt>
                <c:pt idx="9333">
                  <c:v>466.25725999999997</c:v>
                </c:pt>
                <c:pt idx="9334">
                  <c:v>466.20519999999999</c:v>
                </c:pt>
                <c:pt idx="9335">
                  <c:v>466.17786000000001</c:v>
                </c:pt>
                <c:pt idx="9336">
                  <c:v>466.43822999999998</c:v>
                </c:pt>
                <c:pt idx="9337">
                  <c:v>466.45837</c:v>
                </c:pt>
                <c:pt idx="9338">
                  <c:v>466.15875</c:v>
                </c:pt>
                <c:pt idx="9339">
                  <c:v>466.19623000000001</c:v>
                </c:pt>
                <c:pt idx="9340">
                  <c:v>466.31873000000002</c:v>
                </c:pt>
                <c:pt idx="9341">
                  <c:v>466.20084000000003</c:v>
                </c:pt>
                <c:pt idx="9342">
                  <c:v>466.20272999999997</c:v>
                </c:pt>
                <c:pt idx="9343">
                  <c:v>466.37997000000001</c:v>
                </c:pt>
                <c:pt idx="9344">
                  <c:v>466.40134</c:v>
                </c:pt>
                <c:pt idx="9345">
                  <c:v>466.21613000000002</c:v>
                </c:pt>
                <c:pt idx="9346">
                  <c:v>466.18527</c:v>
                </c:pt>
                <c:pt idx="9347">
                  <c:v>466.35894999999999</c:v>
                </c:pt>
                <c:pt idx="9348">
                  <c:v>466.19434000000001</c:v>
                </c:pt>
                <c:pt idx="9349">
                  <c:v>466.20022999999998</c:v>
                </c:pt>
                <c:pt idx="9350">
                  <c:v>466.30148000000003</c:v>
                </c:pt>
                <c:pt idx="9351">
                  <c:v>466.46688999999998</c:v>
                </c:pt>
                <c:pt idx="9352">
                  <c:v>466.25304999999997</c:v>
                </c:pt>
                <c:pt idx="9353">
                  <c:v>466.13704999999999</c:v>
                </c:pt>
                <c:pt idx="9354">
                  <c:v>466.40120999999999</c:v>
                </c:pt>
                <c:pt idx="9355">
                  <c:v>466.18117999999998</c:v>
                </c:pt>
                <c:pt idx="9356">
                  <c:v>466.22604000000001</c:v>
                </c:pt>
                <c:pt idx="9357">
                  <c:v>466.26736</c:v>
                </c:pt>
                <c:pt idx="9358">
                  <c:v>466.48746</c:v>
                </c:pt>
                <c:pt idx="9359">
                  <c:v>466.31502999999998</c:v>
                </c:pt>
                <c:pt idx="9360">
                  <c:v>466.13164999999998</c:v>
                </c:pt>
                <c:pt idx="9361">
                  <c:v>466.37659000000002</c:v>
                </c:pt>
                <c:pt idx="9362">
                  <c:v>466.18893000000003</c:v>
                </c:pt>
                <c:pt idx="9363">
                  <c:v>466.22127999999998</c:v>
                </c:pt>
                <c:pt idx="9364">
                  <c:v>466.27373999999998</c:v>
                </c:pt>
                <c:pt idx="9365">
                  <c:v>466.46167000000003</c:v>
                </c:pt>
                <c:pt idx="9366">
                  <c:v>466.34348</c:v>
                </c:pt>
                <c:pt idx="9367">
                  <c:v>466.10525999999999</c:v>
                </c:pt>
                <c:pt idx="9368">
                  <c:v>466.38128999999998</c:v>
                </c:pt>
                <c:pt idx="9369">
                  <c:v>466.22</c:v>
                </c:pt>
                <c:pt idx="9370">
                  <c:v>466.18088</c:v>
                </c:pt>
                <c:pt idx="9371">
                  <c:v>466.15343999999999</c:v>
                </c:pt>
                <c:pt idx="9372">
                  <c:v>466.47640999999999</c:v>
                </c:pt>
                <c:pt idx="9373">
                  <c:v>466.38663000000003</c:v>
                </c:pt>
                <c:pt idx="9374">
                  <c:v>466.12558000000001</c:v>
                </c:pt>
                <c:pt idx="9375">
                  <c:v>466.34850999999998</c:v>
                </c:pt>
                <c:pt idx="9376">
                  <c:v>466.21359000000001</c:v>
                </c:pt>
                <c:pt idx="9377">
                  <c:v>466.14981</c:v>
                </c:pt>
                <c:pt idx="9378">
                  <c:v>466.17162999999999</c:v>
                </c:pt>
                <c:pt idx="9379">
                  <c:v>466.47098</c:v>
                </c:pt>
                <c:pt idx="9380">
                  <c:v>466.39431999999999</c:v>
                </c:pt>
                <c:pt idx="9381">
                  <c:v>466.13589000000002</c:v>
                </c:pt>
                <c:pt idx="9382">
                  <c:v>466.26260000000002</c:v>
                </c:pt>
                <c:pt idx="9383">
                  <c:v>466.27325000000002</c:v>
                </c:pt>
                <c:pt idx="9384">
                  <c:v>466.16890999999998</c:v>
                </c:pt>
                <c:pt idx="9385">
                  <c:v>466.17077999999998</c:v>
                </c:pt>
                <c:pt idx="9386">
                  <c:v>466.44628999999998</c:v>
                </c:pt>
                <c:pt idx="9387">
                  <c:v>466.42739999999998</c:v>
                </c:pt>
                <c:pt idx="9388">
                  <c:v>466.17883</c:v>
                </c:pt>
                <c:pt idx="9389">
                  <c:v>466.23212000000001</c:v>
                </c:pt>
                <c:pt idx="9390">
                  <c:v>466.31824</c:v>
                </c:pt>
                <c:pt idx="9391">
                  <c:v>466.16640999999998</c:v>
                </c:pt>
                <c:pt idx="9392">
                  <c:v>466.16415000000001</c:v>
                </c:pt>
                <c:pt idx="9393">
                  <c:v>466.35140999999999</c:v>
                </c:pt>
                <c:pt idx="9394">
                  <c:v>466.42995999999999</c:v>
                </c:pt>
                <c:pt idx="9395">
                  <c:v>466.20819</c:v>
                </c:pt>
                <c:pt idx="9396">
                  <c:v>466.15465999999998</c:v>
                </c:pt>
                <c:pt idx="9397">
                  <c:v>466.35431</c:v>
                </c:pt>
                <c:pt idx="9398">
                  <c:v>466.15735000000001</c:v>
                </c:pt>
                <c:pt idx="9399">
                  <c:v>466.15402</c:v>
                </c:pt>
                <c:pt idx="9400">
                  <c:v>466.26224000000002</c:v>
                </c:pt>
                <c:pt idx="9401">
                  <c:v>466.47046</c:v>
                </c:pt>
                <c:pt idx="9402">
                  <c:v>466.24689000000001</c:v>
                </c:pt>
                <c:pt idx="9403">
                  <c:v>466.09188999999998</c:v>
                </c:pt>
                <c:pt idx="9404">
                  <c:v>466.34543000000002</c:v>
                </c:pt>
                <c:pt idx="9405">
                  <c:v>466.17608999999999</c:v>
                </c:pt>
                <c:pt idx="9406">
                  <c:v>466.18966999999998</c:v>
                </c:pt>
                <c:pt idx="9407">
                  <c:v>466.24441999999999</c:v>
                </c:pt>
                <c:pt idx="9408">
                  <c:v>466.43734999999998</c:v>
                </c:pt>
                <c:pt idx="9409">
                  <c:v>466.27987999999999</c:v>
                </c:pt>
                <c:pt idx="9410">
                  <c:v>466.09561000000002</c:v>
                </c:pt>
                <c:pt idx="9411">
                  <c:v>466.39832000000001</c:v>
                </c:pt>
                <c:pt idx="9412">
                  <c:v>466.21044999999998</c:v>
                </c:pt>
                <c:pt idx="9413">
                  <c:v>466.17507999999998</c:v>
                </c:pt>
                <c:pt idx="9414">
                  <c:v>466.17345999999998</c:v>
                </c:pt>
                <c:pt idx="9415">
                  <c:v>466.46969999999999</c:v>
                </c:pt>
                <c:pt idx="9416">
                  <c:v>466.33947999999998</c:v>
                </c:pt>
                <c:pt idx="9417">
                  <c:v>466.10455000000002</c:v>
                </c:pt>
                <c:pt idx="9418">
                  <c:v>466.3587</c:v>
                </c:pt>
                <c:pt idx="9419">
                  <c:v>466.20632999999998</c:v>
                </c:pt>
                <c:pt idx="9420">
                  <c:v>466.20575000000002</c:v>
                </c:pt>
                <c:pt idx="9421">
                  <c:v>466.17075</c:v>
                </c:pt>
                <c:pt idx="9422">
                  <c:v>466.46663999999998</c:v>
                </c:pt>
                <c:pt idx="9423">
                  <c:v>466.38634999999999</c:v>
                </c:pt>
                <c:pt idx="9424">
                  <c:v>466.11532999999997</c:v>
                </c:pt>
                <c:pt idx="9425">
                  <c:v>466.27075000000002</c:v>
                </c:pt>
                <c:pt idx="9426">
                  <c:v>466.26778999999999</c:v>
                </c:pt>
                <c:pt idx="9427">
                  <c:v>466.19308000000001</c:v>
                </c:pt>
                <c:pt idx="9428">
                  <c:v>466.12732</c:v>
                </c:pt>
                <c:pt idx="9429">
                  <c:v>466.42928999999998</c:v>
                </c:pt>
                <c:pt idx="9430">
                  <c:v>466.36257999999998</c:v>
                </c:pt>
                <c:pt idx="9431">
                  <c:v>466.13281000000001</c:v>
                </c:pt>
                <c:pt idx="9432">
                  <c:v>466.21460000000002</c:v>
                </c:pt>
                <c:pt idx="9433">
                  <c:v>466.27981999999997</c:v>
                </c:pt>
                <c:pt idx="9434">
                  <c:v>466.20992999999999</c:v>
                </c:pt>
                <c:pt idx="9435">
                  <c:v>466.11908</c:v>
                </c:pt>
                <c:pt idx="9436">
                  <c:v>466.35788000000002</c:v>
                </c:pt>
                <c:pt idx="9437">
                  <c:v>466.41442999999998</c:v>
                </c:pt>
                <c:pt idx="9438">
                  <c:v>466.18914999999998</c:v>
                </c:pt>
                <c:pt idx="9439">
                  <c:v>466.19159000000002</c:v>
                </c:pt>
                <c:pt idx="9440">
                  <c:v>466.31317000000001</c:v>
                </c:pt>
                <c:pt idx="9441">
                  <c:v>466.17871000000002</c:v>
                </c:pt>
                <c:pt idx="9442">
                  <c:v>466.16248000000002</c:v>
                </c:pt>
                <c:pt idx="9443">
                  <c:v>466.38116000000002</c:v>
                </c:pt>
                <c:pt idx="9444">
                  <c:v>466.41858000000002</c:v>
                </c:pt>
                <c:pt idx="9445">
                  <c:v>466.19193000000001</c:v>
                </c:pt>
                <c:pt idx="9446">
                  <c:v>466.12839000000002</c:v>
                </c:pt>
                <c:pt idx="9447">
                  <c:v>466.33389</c:v>
                </c:pt>
                <c:pt idx="9448">
                  <c:v>466.16323999999997</c:v>
                </c:pt>
                <c:pt idx="9449">
                  <c:v>466.18732</c:v>
                </c:pt>
                <c:pt idx="9450">
                  <c:v>466.29696999999999</c:v>
                </c:pt>
                <c:pt idx="9451">
                  <c:v>466.38565</c:v>
                </c:pt>
                <c:pt idx="9452">
                  <c:v>466.21140000000003</c:v>
                </c:pt>
                <c:pt idx="9453">
                  <c:v>466.11304000000001</c:v>
                </c:pt>
                <c:pt idx="9454">
                  <c:v>466.37410999999997</c:v>
                </c:pt>
                <c:pt idx="9455">
                  <c:v>466.16055</c:v>
                </c:pt>
                <c:pt idx="9456">
                  <c:v>466.16144000000003</c:v>
                </c:pt>
                <c:pt idx="9457">
                  <c:v>466.24743999999998</c:v>
                </c:pt>
                <c:pt idx="9458">
                  <c:v>466.43552</c:v>
                </c:pt>
                <c:pt idx="9459">
                  <c:v>466.27478000000002</c:v>
                </c:pt>
                <c:pt idx="9460">
                  <c:v>466.09244000000001</c:v>
                </c:pt>
                <c:pt idx="9461">
                  <c:v>466.37279999999998</c:v>
                </c:pt>
                <c:pt idx="9462">
                  <c:v>466.19036999999997</c:v>
                </c:pt>
                <c:pt idx="9463">
                  <c:v>466.21149000000003</c:v>
                </c:pt>
                <c:pt idx="9464">
                  <c:v>466.17153999999999</c:v>
                </c:pt>
                <c:pt idx="9465">
                  <c:v>466.44835999999998</c:v>
                </c:pt>
                <c:pt idx="9466">
                  <c:v>466.315</c:v>
                </c:pt>
                <c:pt idx="9467">
                  <c:v>466.07153</c:v>
                </c:pt>
                <c:pt idx="9468">
                  <c:v>466.32418999999999</c:v>
                </c:pt>
                <c:pt idx="9469">
                  <c:v>466.16565000000003</c:v>
                </c:pt>
                <c:pt idx="9470">
                  <c:v>466.20220999999998</c:v>
                </c:pt>
                <c:pt idx="9471">
                  <c:v>466.15656000000001</c:v>
                </c:pt>
                <c:pt idx="9472">
                  <c:v>466.43239999999997</c:v>
                </c:pt>
                <c:pt idx="9473">
                  <c:v>466.31576999999999</c:v>
                </c:pt>
                <c:pt idx="9474">
                  <c:v>466.08587999999997</c:v>
                </c:pt>
                <c:pt idx="9475">
                  <c:v>466.28293000000002</c:v>
                </c:pt>
                <c:pt idx="9476">
                  <c:v>466.23050000000001</c:v>
                </c:pt>
                <c:pt idx="9477">
                  <c:v>466.18182000000002</c:v>
                </c:pt>
                <c:pt idx="9478">
                  <c:v>466.11121000000003</c:v>
                </c:pt>
                <c:pt idx="9479">
                  <c:v>466.39767000000001</c:v>
                </c:pt>
                <c:pt idx="9480">
                  <c:v>466.37662</c:v>
                </c:pt>
                <c:pt idx="9481">
                  <c:v>466.10885999999999</c:v>
                </c:pt>
                <c:pt idx="9482">
                  <c:v>466.23687999999999</c:v>
                </c:pt>
                <c:pt idx="9483">
                  <c:v>466.21118000000001</c:v>
                </c:pt>
                <c:pt idx="9484">
                  <c:v>466.15188999999998</c:v>
                </c:pt>
                <c:pt idx="9485">
                  <c:v>466.11795000000001</c:v>
                </c:pt>
                <c:pt idx="9486">
                  <c:v>466.37166999999999</c:v>
                </c:pt>
                <c:pt idx="9487">
                  <c:v>466.39062000000001</c:v>
                </c:pt>
                <c:pt idx="9488">
                  <c:v>466.11191000000002</c:v>
                </c:pt>
                <c:pt idx="9489">
                  <c:v>466.14168999999998</c:v>
                </c:pt>
                <c:pt idx="9490">
                  <c:v>466.255</c:v>
                </c:pt>
                <c:pt idx="9491">
                  <c:v>466.15102999999999</c:v>
                </c:pt>
                <c:pt idx="9492">
                  <c:v>466.14362</c:v>
                </c:pt>
                <c:pt idx="9493">
                  <c:v>466.32315</c:v>
                </c:pt>
                <c:pt idx="9494">
                  <c:v>466.35104000000001</c:v>
                </c:pt>
                <c:pt idx="9495">
                  <c:v>466.16885000000002</c:v>
                </c:pt>
                <c:pt idx="9496">
                  <c:v>466.14089999999999</c:v>
                </c:pt>
                <c:pt idx="9497">
                  <c:v>466.32220000000001</c:v>
                </c:pt>
                <c:pt idx="9498">
                  <c:v>466.16122000000001</c:v>
                </c:pt>
                <c:pt idx="9499">
                  <c:v>466.15451000000002</c:v>
                </c:pt>
                <c:pt idx="9500">
                  <c:v>466.27179000000001</c:v>
                </c:pt>
                <c:pt idx="9501">
                  <c:v>466.41840000000002</c:v>
                </c:pt>
                <c:pt idx="9502">
                  <c:v>466.20285000000001</c:v>
                </c:pt>
                <c:pt idx="9503">
                  <c:v>466.09411999999998</c:v>
                </c:pt>
                <c:pt idx="9504">
                  <c:v>466.35437000000002</c:v>
                </c:pt>
                <c:pt idx="9505">
                  <c:v>466.12839000000002</c:v>
                </c:pt>
                <c:pt idx="9506">
                  <c:v>466.15438999999998</c:v>
                </c:pt>
                <c:pt idx="9507">
                  <c:v>466.20452999999998</c:v>
                </c:pt>
                <c:pt idx="9508">
                  <c:v>466.42038000000002</c:v>
                </c:pt>
                <c:pt idx="9509">
                  <c:v>466.25058000000001</c:v>
                </c:pt>
                <c:pt idx="9510">
                  <c:v>466.05083999999999</c:v>
                </c:pt>
                <c:pt idx="9511">
                  <c:v>466.30466000000001</c:v>
                </c:pt>
                <c:pt idx="9512">
                  <c:v>466.12991</c:v>
                </c:pt>
                <c:pt idx="9513">
                  <c:v>466.17245000000003</c:v>
                </c:pt>
                <c:pt idx="9514">
                  <c:v>466.21701000000002</c:v>
                </c:pt>
                <c:pt idx="9515">
                  <c:v>466.42428999999998</c:v>
                </c:pt>
                <c:pt idx="9516">
                  <c:v>466.29088999999999</c:v>
                </c:pt>
                <c:pt idx="9517">
                  <c:v>466.06088</c:v>
                </c:pt>
                <c:pt idx="9518">
                  <c:v>466.35007000000002</c:v>
                </c:pt>
                <c:pt idx="9519">
                  <c:v>466.18151999999998</c:v>
                </c:pt>
                <c:pt idx="9520">
                  <c:v>466.14510999999999</c:v>
                </c:pt>
                <c:pt idx="9521">
                  <c:v>466.12857000000002</c:v>
                </c:pt>
                <c:pt idx="9522">
                  <c:v>466.42932000000002</c:v>
                </c:pt>
                <c:pt idx="9523">
                  <c:v>466.33078</c:v>
                </c:pt>
                <c:pt idx="9524">
                  <c:v>466.08159999999998</c:v>
                </c:pt>
                <c:pt idx="9525">
                  <c:v>466.29468000000003</c:v>
                </c:pt>
                <c:pt idx="9526">
                  <c:v>466.15784000000002</c:v>
                </c:pt>
                <c:pt idx="9527">
                  <c:v>466.08785999999998</c:v>
                </c:pt>
                <c:pt idx="9528">
                  <c:v>466.11059999999998</c:v>
                </c:pt>
                <c:pt idx="9529">
                  <c:v>466.41583000000003</c:v>
                </c:pt>
                <c:pt idx="9530">
                  <c:v>466.3252</c:v>
                </c:pt>
                <c:pt idx="9531">
                  <c:v>466.07031000000001</c:v>
                </c:pt>
                <c:pt idx="9532">
                  <c:v>466.19745</c:v>
                </c:pt>
                <c:pt idx="9533">
                  <c:v>466.20084000000003</c:v>
                </c:pt>
                <c:pt idx="9534">
                  <c:v>466.08875</c:v>
                </c:pt>
                <c:pt idx="9535">
                  <c:v>466.10525999999999</c:v>
                </c:pt>
                <c:pt idx="9536">
                  <c:v>466.36876999999998</c:v>
                </c:pt>
                <c:pt idx="9537">
                  <c:v>466.35727000000003</c:v>
                </c:pt>
                <c:pt idx="9538">
                  <c:v>466.11594000000002</c:v>
                </c:pt>
                <c:pt idx="9539">
                  <c:v>466.17919999999998</c:v>
                </c:pt>
                <c:pt idx="9540">
                  <c:v>466.25403</c:v>
                </c:pt>
                <c:pt idx="9541">
                  <c:v>466.10991999999999</c:v>
                </c:pt>
                <c:pt idx="9542">
                  <c:v>466.10473999999999</c:v>
                </c:pt>
                <c:pt idx="9543">
                  <c:v>466.29477000000003</c:v>
                </c:pt>
                <c:pt idx="9544">
                  <c:v>466.37311</c:v>
                </c:pt>
                <c:pt idx="9545">
                  <c:v>466.16187000000002</c:v>
                </c:pt>
                <c:pt idx="9546">
                  <c:v>466.10291000000001</c:v>
                </c:pt>
                <c:pt idx="9547">
                  <c:v>466.29714999999999</c:v>
                </c:pt>
                <c:pt idx="9548">
                  <c:v>466.09057999999999</c:v>
                </c:pt>
                <c:pt idx="9549">
                  <c:v>466.10455000000002</c:v>
                </c:pt>
                <c:pt idx="9550">
                  <c:v>466.22442999999998</c:v>
                </c:pt>
                <c:pt idx="9551">
                  <c:v>466.42946999999998</c:v>
                </c:pt>
                <c:pt idx="9552">
                  <c:v>466.18889999999999</c:v>
                </c:pt>
                <c:pt idx="9553">
                  <c:v>466.02938999999998</c:v>
                </c:pt>
                <c:pt idx="9554">
                  <c:v>466.29196000000002</c:v>
                </c:pt>
                <c:pt idx="9555">
                  <c:v>466.11014</c:v>
                </c:pt>
                <c:pt idx="9556">
                  <c:v>466.12637000000001</c:v>
                </c:pt>
                <c:pt idx="9557">
                  <c:v>466.17455999999999</c:v>
                </c:pt>
                <c:pt idx="9558">
                  <c:v>466.36072000000001</c:v>
                </c:pt>
                <c:pt idx="9559">
                  <c:v>466.20717999999999</c:v>
                </c:pt>
                <c:pt idx="9560">
                  <c:v>466.01958999999999</c:v>
                </c:pt>
                <c:pt idx="9561">
                  <c:v>466.32281</c:v>
                </c:pt>
                <c:pt idx="9562">
                  <c:v>466.13076999999998</c:v>
                </c:pt>
                <c:pt idx="9563">
                  <c:v>466.10593</c:v>
                </c:pt>
                <c:pt idx="9564">
                  <c:v>466.10541000000001</c:v>
                </c:pt>
                <c:pt idx="9565">
                  <c:v>466.38790999999998</c:v>
                </c:pt>
                <c:pt idx="9566">
                  <c:v>466.26825000000002</c:v>
                </c:pt>
                <c:pt idx="9567">
                  <c:v>466.03564</c:v>
                </c:pt>
                <c:pt idx="9568">
                  <c:v>466.29144000000002</c:v>
                </c:pt>
                <c:pt idx="9569">
                  <c:v>466.14166</c:v>
                </c:pt>
                <c:pt idx="9570">
                  <c:v>466.13416000000001</c:v>
                </c:pt>
                <c:pt idx="9571">
                  <c:v>466.10485999999997</c:v>
                </c:pt>
                <c:pt idx="9572">
                  <c:v>466.40087999999997</c:v>
                </c:pt>
                <c:pt idx="9573">
                  <c:v>466.31760000000003</c:v>
                </c:pt>
                <c:pt idx="9574">
                  <c:v>466.04941000000002</c:v>
                </c:pt>
                <c:pt idx="9575">
                  <c:v>466.20238999999998</c:v>
                </c:pt>
                <c:pt idx="9576">
                  <c:v>466.20312000000001</c:v>
                </c:pt>
                <c:pt idx="9577">
                  <c:v>466.13947000000002</c:v>
                </c:pt>
                <c:pt idx="9578">
                  <c:v>466.07418999999999</c:v>
                </c:pt>
                <c:pt idx="9579">
                  <c:v>466.38486</c:v>
                </c:pt>
                <c:pt idx="9580">
                  <c:v>466.29928999999998</c:v>
                </c:pt>
                <c:pt idx="9581">
                  <c:v>466.06164999999999</c:v>
                </c:pt>
                <c:pt idx="9582">
                  <c:v>466.14951000000002</c:v>
                </c:pt>
                <c:pt idx="9583">
                  <c:v>466.21762000000001</c:v>
                </c:pt>
                <c:pt idx="9584">
                  <c:v>466.14040999999997</c:v>
                </c:pt>
                <c:pt idx="9585">
                  <c:v>466.03717</c:v>
                </c:pt>
                <c:pt idx="9586">
                  <c:v>466.29153000000002</c:v>
                </c:pt>
                <c:pt idx="9587">
                  <c:v>466.34329000000002</c:v>
                </c:pt>
                <c:pt idx="9588">
                  <c:v>466.10631999999998</c:v>
                </c:pt>
                <c:pt idx="9589">
                  <c:v>466.10647999999998</c:v>
                </c:pt>
                <c:pt idx="9590">
                  <c:v>466.23552999999998</c:v>
                </c:pt>
                <c:pt idx="9591">
                  <c:v>466.09438999999998</c:v>
                </c:pt>
                <c:pt idx="9592">
                  <c:v>466.08013999999997</c:v>
                </c:pt>
                <c:pt idx="9593">
                  <c:v>466.2944</c:v>
                </c:pt>
                <c:pt idx="9594">
                  <c:v>466.32819000000001</c:v>
                </c:pt>
                <c:pt idx="9595">
                  <c:v>466.11919999999998</c:v>
                </c:pt>
                <c:pt idx="9596">
                  <c:v>466.03591999999998</c:v>
                </c:pt>
                <c:pt idx="9597">
                  <c:v>466.25653</c:v>
                </c:pt>
                <c:pt idx="9598">
                  <c:v>466.08422999999999</c:v>
                </c:pt>
                <c:pt idx="9599">
                  <c:v>466.12871999999999</c:v>
                </c:pt>
                <c:pt idx="9600">
                  <c:v>466.23196000000002</c:v>
                </c:pt>
                <c:pt idx="9601">
                  <c:v>466.32747999999998</c:v>
                </c:pt>
                <c:pt idx="9602">
                  <c:v>466.14267000000001</c:v>
                </c:pt>
                <c:pt idx="9603">
                  <c:v>466.04244999999997</c:v>
                </c:pt>
                <c:pt idx="9604">
                  <c:v>466.30041999999997</c:v>
                </c:pt>
                <c:pt idx="9605">
                  <c:v>466.08163000000002</c:v>
                </c:pt>
                <c:pt idx="9606">
                  <c:v>466.08465999999999</c:v>
                </c:pt>
                <c:pt idx="9607">
                  <c:v>466.17728</c:v>
                </c:pt>
                <c:pt idx="9608">
                  <c:v>466.36831999999998</c:v>
                </c:pt>
                <c:pt idx="9609">
                  <c:v>466.19063999999997</c:v>
                </c:pt>
                <c:pt idx="9610">
                  <c:v>466.02924000000002</c:v>
                </c:pt>
                <c:pt idx="9611">
                  <c:v>466.30896000000001</c:v>
                </c:pt>
                <c:pt idx="9612">
                  <c:v>466.12716999999998</c:v>
                </c:pt>
                <c:pt idx="9613">
                  <c:v>466.12407999999999</c:v>
                </c:pt>
                <c:pt idx="9614">
                  <c:v>466.08670000000001</c:v>
                </c:pt>
                <c:pt idx="9615">
                  <c:v>466.36626999999999</c:v>
                </c:pt>
                <c:pt idx="9616">
                  <c:v>466.24910999999997</c:v>
                </c:pt>
                <c:pt idx="9617">
                  <c:v>466.00466999999998</c:v>
                </c:pt>
                <c:pt idx="9618">
                  <c:v>466.26062000000002</c:v>
                </c:pt>
                <c:pt idx="9619">
                  <c:v>466.10437000000002</c:v>
                </c:pt>
                <c:pt idx="9620">
                  <c:v>466.13416000000001</c:v>
                </c:pt>
                <c:pt idx="9621">
                  <c:v>466.0874</c:v>
                </c:pt>
                <c:pt idx="9622">
                  <c:v>466.37097</c:v>
                </c:pt>
                <c:pt idx="9623">
                  <c:v>466.24725000000001</c:v>
                </c:pt>
                <c:pt idx="9624">
                  <c:v>466.01648</c:v>
                </c:pt>
                <c:pt idx="9625">
                  <c:v>466.20830999999998</c:v>
                </c:pt>
                <c:pt idx="9626">
                  <c:v>466.15920999999997</c:v>
                </c:pt>
                <c:pt idx="9627">
                  <c:v>466.10744999999997</c:v>
                </c:pt>
                <c:pt idx="9628">
                  <c:v>466.04147</c:v>
                </c:pt>
                <c:pt idx="9629">
                  <c:v>466.31348000000003</c:v>
                </c:pt>
                <c:pt idx="9630">
                  <c:v>466.29099000000002</c:v>
                </c:pt>
                <c:pt idx="9631">
                  <c:v>466.03505999999999</c:v>
                </c:pt>
                <c:pt idx="9632">
                  <c:v>466.15017999999998</c:v>
                </c:pt>
                <c:pt idx="9633">
                  <c:v>466.13736</c:v>
                </c:pt>
                <c:pt idx="9634">
                  <c:v>466.07589999999999</c:v>
                </c:pt>
                <c:pt idx="9635">
                  <c:v>466.04250999999999</c:v>
                </c:pt>
                <c:pt idx="9636">
                  <c:v>466.30945000000003</c:v>
                </c:pt>
                <c:pt idx="9637">
                  <c:v>466.31072999999998</c:v>
                </c:pt>
                <c:pt idx="9638">
                  <c:v>466.03127999999998</c:v>
                </c:pt>
                <c:pt idx="9639">
                  <c:v>466.07587000000001</c:v>
                </c:pt>
                <c:pt idx="9640">
                  <c:v>466.18491</c:v>
                </c:pt>
                <c:pt idx="9641">
                  <c:v>466.07144</c:v>
                </c:pt>
                <c:pt idx="9642">
                  <c:v>466.07155999999998</c:v>
                </c:pt>
                <c:pt idx="9643">
                  <c:v>466.26013</c:v>
                </c:pt>
                <c:pt idx="9644">
                  <c:v>466.27811000000003</c:v>
                </c:pt>
                <c:pt idx="9645">
                  <c:v>466.09282999999999</c:v>
                </c:pt>
                <c:pt idx="9646">
                  <c:v>466.05408</c:v>
                </c:pt>
                <c:pt idx="9647">
                  <c:v>466.23392000000001</c:v>
                </c:pt>
                <c:pt idx="9648">
                  <c:v>466.07067999999998</c:v>
                </c:pt>
                <c:pt idx="9649">
                  <c:v>466.08679000000001</c:v>
                </c:pt>
                <c:pt idx="9650">
                  <c:v>466.19887999999997</c:v>
                </c:pt>
                <c:pt idx="9651">
                  <c:v>466.34505999999999</c:v>
                </c:pt>
                <c:pt idx="9652">
                  <c:v>466.11414000000002</c:v>
                </c:pt>
                <c:pt idx="9653">
                  <c:v>466.00268999999997</c:v>
                </c:pt>
                <c:pt idx="9654">
                  <c:v>466.26168999999999</c:v>
                </c:pt>
                <c:pt idx="9655">
                  <c:v>466.02643</c:v>
                </c:pt>
                <c:pt idx="9656">
                  <c:v>466.0668</c:v>
                </c:pt>
                <c:pt idx="9657">
                  <c:v>466.10149999999999</c:v>
                </c:pt>
                <c:pt idx="9658">
                  <c:v>466.32970999999998</c:v>
                </c:pt>
                <c:pt idx="9659">
                  <c:v>466.15499999999997</c:v>
                </c:pt>
                <c:pt idx="9660">
                  <c:v>465.96582000000001</c:v>
                </c:pt>
                <c:pt idx="9661">
                  <c:v>466.22174000000001</c:v>
                </c:pt>
                <c:pt idx="9662">
                  <c:v>466.03219999999999</c:v>
                </c:pt>
                <c:pt idx="9663">
                  <c:v>466.06393000000003</c:v>
                </c:pt>
                <c:pt idx="9664">
                  <c:v>466.09625</c:v>
                </c:pt>
                <c:pt idx="9665">
                  <c:v>466.30932999999999</c:v>
                </c:pt>
                <c:pt idx="9666">
                  <c:v>466.18524000000002</c:v>
                </c:pt>
                <c:pt idx="9667">
                  <c:v>465.96145999999999</c:v>
                </c:pt>
                <c:pt idx="9668">
                  <c:v>466.24135999999999</c:v>
                </c:pt>
                <c:pt idx="9669">
                  <c:v>466.08983999999998</c:v>
                </c:pt>
                <c:pt idx="9670">
                  <c:v>466.05664000000002</c:v>
                </c:pt>
                <c:pt idx="9671">
                  <c:v>466.02789000000001</c:v>
                </c:pt>
                <c:pt idx="9672">
                  <c:v>466.33440999999999</c:v>
                </c:pt>
                <c:pt idx="9673">
                  <c:v>466.25412</c:v>
                </c:pt>
                <c:pt idx="9674">
                  <c:v>465.99777</c:v>
                </c:pt>
                <c:pt idx="9675">
                  <c:v>466.21154999999999</c:v>
                </c:pt>
                <c:pt idx="9676">
                  <c:v>466.08544999999998</c:v>
                </c:pt>
                <c:pt idx="9677">
                  <c:v>466.00949000000003</c:v>
                </c:pt>
                <c:pt idx="9678">
                  <c:v>466.03653000000003</c:v>
                </c:pt>
                <c:pt idx="9679">
                  <c:v>466.35052000000002</c:v>
                </c:pt>
                <c:pt idx="9680">
                  <c:v>466.25479000000001</c:v>
                </c:pt>
                <c:pt idx="9681">
                  <c:v>466.00421</c:v>
                </c:pt>
                <c:pt idx="9682">
                  <c:v>466.13037000000003</c:v>
                </c:pt>
                <c:pt idx="9683">
                  <c:v>466.13452000000001</c:v>
                </c:pt>
                <c:pt idx="9684">
                  <c:v>466.02100000000002</c:v>
                </c:pt>
                <c:pt idx="9685">
                  <c:v>466.03012000000001</c:v>
                </c:pt>
                <c:pt idx="9686">
                  <c:v>466.30205999999998</c:v>
                </c:pt>
                <c:pt idx="9687">
                  <c:v>466.26101999999997</c:v>
                </c:pt>
                <c:pt idx="9688">
                  <c:v>466.01486</c:v>
                </c:pt>
                <c:pt idx="9689">
                  <c:v>466.07056</c:v>
                </c:pt>
                <c:pt idx="9690">
                  <c:v>466.15334999999999</c:v>
                </c:pt>
                <c:pt idx="9691">
                  <c:v>465.99459999999999</c:v>
                </c:pt>
                <c:pt idx="9692">
                  <c:v>465.99811</c:v>
                </c:pt>
                <c:pt idx="9693">
                  <c:v>466.17428999999998</c:v>
                </c:pt>
                <c:pt idx="9694">
                  <c:v>466.25954999999999</c:v>
                </c:pt>
                <c:pt idx="9695">
                  <c:v>466.04099000000002</c:v>
                </c:pt>
                <c:pt idx="9696">
                  <c:v>465.98779000000002</c:v>
                </c:pt>
                <c:pt idx="9697">
                  <c:v>466.18648999999999</c:v>
                </c:pt>
                <c:pt idx="9698">
                  <c:v>465.98309</c:v>
                </c:pt>
                <c:pt idx="9699">
                  <c:v>466.00335999999999</c:v>
                </c:pt>
                <c:pt idx="9700">
                  <c:v>466.11052999999998</c:v>
                </c:pt>
                <c:pt idx="9701">
                  <c:v>466.33163000000002</c:v>
                </c:pt>
                <c:pt idx="9702">
                  <c:v>466.10205000000002</c:v>
                </c:pt>
                <c:pt idx="9703">
                  <c:v>465.94387999999998</c:v>
                </c:pt>
                <c:pt idx="9704">
                  <c:v>466.20584000000002</c:v>
                </c:pt>
                <c:pt idx="9705">
                  <c:v>466.03271000000001</c:v>
                </c:pt>
                <c:pt idx="9706">
                  <c:v>466.05486999999999</c:v>
                </c:pt>
                <c:pt idx="9707">
                  <c:v>466.09341000000001</c:v>
                </c:pt>
                <c:pt idx="9708">
                  <c:v>466.28237999999999</c:v>
                </c:pt>
                <c:pt idx="9709">
                  <c:v>466.11309999999997</c:v>
                </c:pt>
                <c:pt idx="9710">
                  <c:v>465.93927000000002</c:v>
                </c:pt>
                <c:pt idx="9711">
                  <c:v>466.23205999999999</c:v>
                </c:pt>
                <c:pt idx="9712">
                  <c:v>466.03818000000001</c:v>
                </c:pt>
                <c:pt idx="9713">
                  <c:v>466.01279</c:v>
                </c:pt>
                <c:pt idx="9714">
                  <c:v>466.01389</c:v>
                </c:pt>
                <c:pt idx="9715">
                  <c:v>466.28644000000003</c:v>
                </c:pt>
                <c:pt idx="9716">
                  <c:v>466.16913</c:v>
                </c:pt>
                <c:pt idx="9717">
                  <c:v>465.93396000000001</c:v>
                </c:pt>
                <c:pt idx="9718">
                  <c:v>466.17899</c:v>
                </c:pt>
                <c:pt idx="9719">
                  <c:v>466.02704</c:v>
                </c:pt>
                <c:pt idx="9720">
                  <c:v>466.03048999999999</c:v>
                </c:pt>
                <c:pt idx="9721">
                  <c:v>465.98703</c:v>
                </c:pt>
                <c:pt idx="9722">
                  <c:v>466.27762000000001</c:v>
                </c:pt>
                <c:pt idx="9723">
                  <c:v>466.19790999999998</c:v>
                </c:pt>
                <c:pt idx="9724">
                  <c:v>465.93975999999998</c:v>
                </c:pt>
                <c:pt idx="9725">
                  <c:v>466.09411999999998</c:v>
                </c:pt>
                <c:pt idx="9726">
                  <c:v>466.09625</c:v>
                </c:pt>
                <c:pt idx="9727">
                  <c:v>466.01843000000002</c:v>
                </c:pt>
                <c:pt idx="9728">
                  <c:v>465.95755000000003</c:v>
                </c:pt>
                <c:pt idx="9729">
                  <c:v>466.25905999999998</c:v>
                </c:pt>
                <c:pt idx="9730">
                  <c:v>466.19342</c:v>
                </c:pt>
                <c:pt idx="9731">
                  <c:v>465.9624</c:v>
                </c:pt>
                <c:pt idx="9732">
                  <c:v>466.04468000000003</c:v>
                </c:pt>
                <c:pt idx="9733">
                  <c:v>466.10953000000001</c:v>
                </c:pt>
                <c:pt idx="9734">
                  <c:v>466.03284000000002</c:v>
                </c:pt>
                <c:pt idx="9735">
                  <c:v>465.93945000000002</c:v>
                </c:pt>
                <c:pt idx="9736">
                  <c:v>466.18033000000003</c:v>
                </c:pt>
                <c:pt idx="9737">
                  <c:v>466.22771999999998</c:v>
                </c:pt>
                <c:pt idx="9738">
                  <c:v>466.00234999999998</c:v>
                </c:pt>
                <c:pt idx="9739">
                  <c:v>466.00094999999999</c:v>
                </c:pt>
                <c:pt idx="9740">
                  <c:v>466.12407999999999</c:v>
                </c:pt>
                <c:pt idx="9741">
                  <c:v>465.98993000000002</c:v>
                </c:pt>
                <c:pt idx="9742">
                  <c:v>465.97951999999998</c:v>
                </c:pt>
                <c:pt idx="9743">
                  <c:v>466.19274999999999</c:v>
                </c:pt>
                <c:pt idx="9744">
                  <c:v>466.21749999999997</c:v>
                </c:pt>
                <c:pt idx="9745">
                  <c:v>466.00330000000002</c:v>
                </c:pt>
                <c:pt idx="9746">
                  <c:v>465.92334</c:v>
                </c:pt>
                <c:pt idx="9747">
                  <c:v>466.15499999999997</c:v>
                </c:pt>
                <c:pt idx="9748">
                  <c:v>465.99209999999999</c:v>
                </c:pt>
                <c:pt idx="9749">
                  <c:v>466.00977</c:v>
                </c:pt>
                <c:pt idx="9750">
                  <c:v>466.11581000000001</c:v>
                </c:pt>
                <c:pt idx="9751">
                  <c:v>466.20801</c:v>
                </c:pt>
                <c:pt idx="9752">
                  <c:v>466.02902</c:v>
                </c:pt>
                <c:pt idx="9753">
                  <c:v>465.93725999999998</c:v>
                </c:pt>
                <c:pt idx="9754">
                  <c:v>466.19968</c:v>
                </c:pt>
                <c:pt idx="9755">
                  <c:v>465.98486000000003</c:v>
                </c:pt>
                <c:pt idx="9756">
                  <c:v>465.99432000000002</c:v>
                </c:pt>
                <c:pt idx="9757">
                  <c:v>466.05919999999998</c:v>
                </c:pt>
                <c:pt idx="9758">
                  <c:v>466.25299000000001</c:v>
                </c:pt>
                <c:pt idx="9759">
                  <c:v>466.08859000000001</c:v>
                </c:pt>
                <c:pt idx="9760">
                  <c:v>465.92464999999999</c:v>
                </c:pt>
                <c:pt idx="9761">
                  <c:v>466.17800999999997</c:v>
                </c:pt>
                <c:pt idx="9762">
                  <c:v>466.00020999999998</c:v>
                </c:pt>
                <c:pt idx="9763">
                  <c:v>466.02032000000003</c:v>
                </c:pt>
                <c:pt idx="9764">
                  <c:v>465.98566</c:v>
                </c:pt>
                <c:pt idx="9765">
                  <c:v>466.26352000000003</c:v>
                </c:pt>
                <c:pt idx="9766">
                  <c:v>466.12497000000002</c:v>
                </c:pt>
                <c:pt idx="9767">
                  <c:v>465.88299999999998</c:v>
                </c:pt>
                <c:pt idx="9768">
                  <c:v>466.13281000000001</c:v>
                </c:pt>
                <c:pt idx="9769">
                  <c:v>465.98288000000002</c:v>
                </c:pt>
                <c:pt idx="9770">
                  <c:v>466.00961000000001</c:v>
                </c:pt>
                <c:pt idx="9771">
                  <c:v>465.96082000000001</c:v>
                </c:pt>
                <c:pt idx="9772">
                  <c:v>466.23392000000001</c:v>
                </c:pt>
                <c:pt idx="9773">
                  <c:v>466.10946999999999</c:v>
                </c:pt>
                <c:pt idx="9774">
                  <c:v>465.88869999999997</c:v>
                </c:pt>
                <c:pt idx="9775">
                  <c:v>466.09064000000001</c:v>
                </c:pt>
                <c:pt idx="9776">
                  <c:v>466.04318000000001</c:v>
                </c:pt>
                <c:pt idx="9777">
                  <c:v>465.99783000000002</c:v>
                </c:pt>
                <c:pt idx="9778">
                  <c:v>465.91845999999998</c:v>
                </c:pt>
                <c:pt idx="9779">
                  <c:v>466.19396999999998</c:v>
                </c:pt>
                <c:pt idx="9780">
                  <c:v>466.18405000000001</c:v>
                </c:pt>
                <c:pt idx="9781">
                  <c:v>465.92261000000002</c:v>
                </c:pt>
                <c:pt idx="9782">
                  <c:v>466.05282999999997</c:v>
                </c:pt>
                <c:pt idx="9783">
                  <c:v>466.02942000000002</c:v>
                </c:pt>
                <c:pt idx="9784">
                  <c:v>465.97705000000002</c:v>
                </c:pt>
                <c:pt idx="9785">
                  <c:v>465.94216999999998</c:v>
                </c:pt>
                <c:pt idx="9786">
                  <c:v>466.19312000000002</c:v>
                </c:pt>
                <c:pt idx="9787">
                  <c:v>466.20672999999999</c:v>
                </c:pt>
                <c:pt idx="9788">
                  <c:v>465.92633000000001</c:v>
                </c:pt>
                <c:pt idx="9789">
                  <c:v>465.94610999999998</c:v>
                </c:pt>
                <c:pt idx="9790">
                  <c:v>466.06583000000001</c:v>
                </c:pt>
                <c:pt idx="9791">
                  <c:v>465.94623000000001</c:v>
                </c:pt>
                <c:pt idx="9792">
                  <c:v>465.95175</c:v>
                </c:pt>
                <c:pt idx="9793">
                  <c:v>466.13019000000003</c:v>
                </c:pt>
                <c:pt idx="9794">
                  <c:v>466.14141999999998</c:v>
                </c:pt>
                <c:pt idx="9795">
                  <c:v>465.95531999999997</c:v>
                </c:pt>
                <c:pt idx="9796">
                  <c:v>465.92660999999998</c:v>
                </c:pt>
                <c:pt idx="9797">
                  <c:v>466.10165000000001</c:v>
                </c:pt>
                <c:pt idx="9798">
                  <c:v>465.93270999999999</c:v>
                </c:pt>
                <c:pt idx="9799">
                  <c:v>465.94256999999999</c:v>
                </c:pt>
                <c:pt idx="9800">
                  <c:v>466.05932999999999</c:v>
                </c:pt>
                <c:pt idx="9801">
                  <c:v>466.20670000000001</c:v>
                </c:pt>
                <c:pt idx="9802">
                  <c:v>465.98379999999997</c:v>
                </c:pt>
                <c:pt idx="9803">
                  <c:v>465.87804999999997</c:v>
                </c:pt>
                <c:pt idx="9804">
                  <c:v>466.13528000000002</c:v>
                </c:pt>
                <c:pt idx="9805">
                  <c:v>465.91131999999999</c:v>
                </c:pt>
                <c:pt idx="9806">
                  <c:v>465.95859000000002</c:v>
                </c:pt>
                <c:pt idx="9807">
                  <c:v>465.98516999999998</c:v>
                </c:pt>
                <c:pt idx="9808">
                  <c:v>466.22455000000002</c:v>
                </c:pt>
                <c:pt idx="9809">
                  <c:v>466.05300999999997</c:v>
                </c:pt>
                <c:pt idx="9810">
                  <c:v>465.86243000000002</c:v>
                </c:pt>
                <c:pt idx="9811">
                  <c:v>466.11471999999998</c:v>
                </c:pt>
                <c:pt idx="9812">
                  <c:v>465.92682000000002</c:v>
                </c:pt>
                <c:pt idx="9813">
                  <c:v>465.95589999999999</c:v>
                </c:pt>
                <c:pt idx="9814">
                  <c:v>466.00445999999999</c:v>
                </c:pt>
                <c:pt idx="9815">
                  <c:v>466.19830000000002</c:v>
                </c:pt>
                <c:pt idx="9816">
                  <c:v>466.06704999999999</c:v>
                </c:pt>
                <c:pt idx="9817">
                  <c:v>465.84134</c:v>
                </c:pt>
                <c:pt idx="9818">
                  <c:v>466.11318999999997</c:v>
                </c:pt>
                <c:pt idx="9819">
                  <c:v>465.95389</c:v>
                </c:pt>
                <c:pt idx="9820">
                  <c:v>465.91723999999999</c:v>
                </c:pt>
                <c:pt idx="9821">
                  <c:v>465.88488999999998</c:v>
                </c:pt>
                <c:pt idx="9822">
                  <c:v>466.19576999999998</c:v>
                </c:pt>
                <c:pt idx="9823">
                  <c:v>466.10915999999997</c:v>
                </c:pt>
                <c:pt idx="9824">
                  <c:v>465.85262999999998</c:v>
                </c:pt>
                <c:pt idx="9825">
                  <c:v>466.06594999999999</c:v>
                </c:pt>
                <c:pt idx="9826">
                  <c:v>465.92615000000001</c:v>
                </c:pt>
                <c:pt idx="9827">
                  <c:v>465.85894999999999</c:v>
                </c:pt>
                <c:pt idx="9828">
                  <c:v>465.88425000000001</c:v>
                </c:pt>
                <c:pt idx="9829">
                  <c:v>466.19045999999997</c:v>
                </c:pt>
                <c:pt idx="9830">
                  <c:v>466.10876000000002</c:v>
                </c:pt>
                <c:pt idx="9831">
                  <c:v>465.85647999999998</c:v>
                </c:pt>
                <c:pt idx="9832">
                  <c:v>465.97723000000002</c:v>
                </c:pt>
                <c:pt idx="9833">
                  <c:v>465.99799000000002</c:v>
                </c:pt>
                <c:pt idx="9834">
                  <c:v>465.88817999999998</c:v>
                </c:pt>
                <c:pt idx="9835">
                  <c:v>465.89382999999998</c:v>
                </c:pt>
                <c:pt idx="9836">
                  <c:v>466.16766000000001</c:v>
                </c:pt>
                <c:pt idx="9837">
                  <c:v>466.1431</c:v>
                </c:pt>
                <c:pt idx="9838">
                  <c:v>465.90872000000002</c:v>
                </c:pt>
                <c:pt idx="9839">
                  <c:v>465.95211999999998</c:v>
                </c:pt>
                <c:pt idx="9840">
                  <c:v>466.03408999999999</c:v>
                </c:pt>
                <c:pt idx="9841">
                  <c:v>465.88434000000001</c:v>
                </c:pt>
                <c:pt idx="9842">
                  <c:v>465.87360000000001</c:v>
                </c:pt>
                <c:pt idx="9843">
                  <c:v>466.06506000000002</c:v>
                </c:pt>
                <c:pt idx="9844">
                  <c:v>466.14440999999999</c:v>
                </c:pt>
                <c:pt idx="9845">
                  <c:v>465.92383000000001</c:v>
                </c:pt>
                <c:pt idx="9846">
                  <c:v>465.86532999999997</c:v>
                </c:pt>
                <c:pt idx="9847">
                  <c:v>466.06493999999998</c:v>
                </c:pt>
                <c:pt idx="9848">
                  <c:v>465.85980000000001</c:v>
                </c:pt>
                <c:pt idx="9849">
                  <c:v>465.86765000000003</c:v>
                </c:pt>
                <c:pt idx="9850">
                  <c:v>465.98232999999999</c:v>
                </c:pt>
                <c:pt idx="9851">
                  <c:v>466.18554999999998</c:v>
                </c:pt>
                <c:pt idx="9852">
                  <c:v>465.95778999999999</c:v>
                </c:pt>
                <c:pt idx="9853">
                  <c:v>465.78850999999997</c:v>
                </c:pt>
                <c:pt idx="9854">
                  <c:v>466.06130999999999</c:v>
                </c:pt>
                <c:pt idx="9855">
                  <c:v>465.88040000000001</c:v>
                </c:pt>
                <c:pt idx="9856">
                  <c:v>465.89447000000001</c:v>
                </c:pt>
                <c:pt idx="9857">
                  <c:v>465.94301999999999</c:v>
                </c:pt>
                <c:pt idx="9858">
                  <c:v>466.12198000000001</c:v>
                </c:pt>
                <c:pt idx="9859">
                  <c:v>465.98131999999998</c:v>
                </c:pt>
                <c:pt idx="9860">
                  <c:v>465.80108999999999</c:v>
                </c:pt>
                <c:pt idx="9861">
                  <c:v>466.08112</c:v>
                </c:pt>
                <c:pt idx="9862">
                  <c:v>465.90609999999998</c:v>
                </c:pt>
                <c:pt idx="9863">
                  <c:v>465.86464999999998</c:v>
                </c:pt>
                <c:pt idx="9864">
                  <c:v>465.86398000000003</c:v>
                </c:pt>
                <c:pt idx="9865">
                  <c:v>466.15802000000002</c:v>
                </c:pt>
                <c:pt idx="9866">
                  <c:v>466.02593999999999</c:v>
                </c:pt>
                <c:pt idx="9867">
                  <c:v>465.78393999999997</c:v>
                </c:pt>
                <c:pt idx="9868">
                  <c:v>466.03847999999999</c:v>
                </c:pt>
                <c:pt idx="9869">
                  <c:v>465.88693000000001</c:v>
                </c:pt>
                <c:pt idx="9870">
                  <c:v>465.88146999999998</c:v>
                </c:pt>
                <c:pt idx="9871">
                  <c:v>465.85311999999999</c:v>
                </c:pt>
                <c:pt idx="9872">
                  <c:v>466.14965999999998</c:v>
                </c:pt>
                <c:pt idx="9873">
                  <c:v>466.06830000000002</c:v>
                </c:pt>
                <c:pt idx="9874">
                  <c:v>465.79608000000002</c:v>
                </c:pt>
                <c:pt idx="9875">
                  <c:v>465.95427999999998</c:v>
                </c:pt>
                <c:pt idx="9876">
                  <c:v>465.94173999999998</c:v>
                </c:pt>
                <c:pt idx="9877">
                  <c:v>465.87097</c:v>
                </c:pt>
                <c:pt idx="9878">
                  <c:v>465.82436999999999</c:v>
                </c:pt>
                <c:pt idx="9879">
                  <c:v>466.11304000000001</c:v>
                </c:pt>
                <c:pt idx="9880">
                  <c:v>466.04431</c:v>
                </c:pt>
                <c:pt idx="9881">
                  <c:v>465.79367000000002</c:v>
                </c:pt>
                <c:pt idx="9882">
                  <c:v>465.88666000000001</c:v>
                </c:pt>
                <c:pt idx="9883">
                  <c:v>465.96228000000002</c:v>
                </c:pt>
                <c:pt idx="9884">
                  <c:v>465.88733000000002</c:v>
                </c:pt>
                <c:pt idx="9885">
                  <c:v>465.78915000000001</c:v>
                </c:pt>
                <c:pt idx="9886">
                  <c:v>466.03582999999998</c:v>
                </c:pt>
                <c:pt idx="9887">
                  <c:v>466.09453999999999</c:v>
                </c:pt>
                <c:pt idx="9888">
                  <c:v>465.86124000000001</c:v>
                </c:pt>
                <c:pt idx="9889">
                  <c:v>465.86844000000002</c:v>
                </c:pt>
                <c:pt idx="9890">
                  <c:v>465.98232999999999</c:v>
                </c:pt>
                <c:pt idx="9891">
                  <c:v>465.85622999999998</c:v>
                </c:pt>
                <c:pt idx="9892">
                  <c:v>465.82634999999999</c:v>
                </c:pt>
                <c:pt idx="9893">
                  <c:v>466.04996</c:v>
                </c:pt>
                <c:pt idx="9894">
                  <c:v>466.08395000000002</c:v>
                </c:pt>
                <c:pt idx="9895">
                  <c:v>465.85854999999998</c:v>
                </c:pt>
                <c:pt idx="9896">
                  <c:v>465.77404999999999</c:v>
                </c:pt>
                <c:pt idx="9897">
                  <c:v>466.00598000000002</c:v>
                </c:pt>
                <c:pt idx="9898">
                  <c:v>465.84088000000003</c:v>
                </c:pt>
                <c:pt idx="9899">
                  <c:v>465.85845999999998</c:v>
                </c:pt>
                <c:pt idx="9900">
                  <c:v>465.96298000000002</c:v>
                </c:pt>
                <c:pt idx="9901">
                  <c:v>466.05083999999999</c:v>
                </c:pt>
                <c:pt idx="9902">
                  <c:v>465.87018</c:v>
                </c:pt>
                <c:pt idx="9903">
                  <c:v>465.76825000000002</c:v>
                </c:pt>
                <c:pt idx="9904">
                  <c:v>466.03293000000002</c:v>
                </c:pt>
                <c:pt idx="9905">
                  <c:v>465.81225999999998</c:v>
                </c:pt>
                <c:pt idx="9906">
                  <c:v>465.83411000000001</c:v>
                </c:pt>
                <c:pt idx="9907">
                  <c:v>465.90390000000002</c:v>
                </c:pt>
                <c:pt idx="9908">
                  <c:v>466.10129000000001</c:v>
                </c:pt>
                <c:pt idx="9909">
                  <c:v>465.93191999999999</c:v>
                </c:pt>
                <c:pt idx="9910">
                  <c:v>465.76204999999999</c:v>
                </c:pt>
                <c:pt idx="9911">
                  <c:v>466.02927</c:v>
                </c:pt>
                <c:pt idx="9912">
                  <c:v>465.85654</c:v>
                </c:pt>
                <c:pt idx="9913">
                  <c:v>465.86810000000003</c:v>
                </c:pt>
                <c:pt idx="9914">
                  <c:v>465.82805999999999</c:v>
                </c:pt>
                <c:pt idx="9915">
                  <c:v>466.10647999999998</c:v>
                </c:pt>
                <c:pt idx="9916">
                  <c:v>465.97742</c:v>
                </c:pt>
                <c:pt idx="9917">
                  <c:v>465.72710999999998</c:v>
                </c:pt>
                <c:pt idx="9918">
                  <c:v>465.98489000000001</c:v>
                </c:pt>
                <c:pt idx="9919">
                  <c:v>465.83109000000002</c:v>
                </c:pt>
                <c:pt idx="9920">
                  <c:v>465.85815000000002</c:v>
                </c:pt>
                <c:pt idx="9921">
                  <c:v>465.8107</c:v>
                </c:pt>
                <c:pt idx="9922">
                  <c:v>466.09579000000002</c:v>
                </c:pt>
                <c:pt idx="9923">
                  <c:v>465.96618999999998</c:v>
                </c:pt>
                <c:pt idx="9924">
                  <c:v>465.72903000000002</c:v>
                </c:pt>
                <c:pt idx="9925">
                  <c:v>465.92953</c:v>
                </c:pt>
                <c:pt idx="9926">
                  <c:v>465.8913</c:v>
                </c:pt>
                <c:pt idx="9927">
                  <c:v>465.83199999999999</c:v>
                </c:pt>
                <c:pt idx="9928">
                  <c:v>465.75983000000002</c:v>
                </c:pt>
                <c:pt idx="9929">
                  <c:v>466.02746999999999</c:v>
                </c:pt>
                <c:pt idx="9930">
                  <c:v>466.01190000000003</c:v>
                </c:pt>
                <c:pt idx="9931">
                  <c:v>465.74556999999999</c:v>
                </c:pt>
                <c:pt idx="9932">
                  <c:v>465.87173000000001</c:v>
                </c:pt>
                <c:pt idx="9933">
                  <c:v>465.85473999999999</c:v>
                </c:pt>
                <c:pt idx="9934">
                  <c:v>465.80718999999999</c:v>
                </c:pt>
                <c:pt idx="9935">
                  <c:v>465.77472</c:v>
                </c:pt>
                <c:pt idx="9936">
                  <c:v>466.02895999999998</c:v>
                </c:pt>
                <c:pt idx="9937">
                  <c:v>466.05270000000002</c:v>
                </c:pt>
                <c:pt idx="9938">
                  <c:v>465.76427999999999</c:v>
                </c:pt>
                <c:pt idx="9939">
                  <c:v>465.80362000000002</c:v>
                </c:pt>
                <c:pt idx="9940">
                  <c:v>465.92230000000001</c:v>
                </c:pt>
                <c:pt idx="9941">
                  <c:v>465.81348000000003</c:v>
                </c:pt>
                <c:pt idx="9942">
                  <c:v>465.81488000000002</c:v>
                </c:pt>
                <c:pt idx="9943">
                  <c:v>465.98376000000002</c:v>
                </c:pt>
                <c:pt idx="9944">
                  <c:v>465.99795999999998</c:v>
                </c:pt>
                <c:pt idx="9945">
                  <c:v>465.80383</c:v>
                </c:pt>
                <c:pt idx="9946">
                  <c:v>465.77868999999998</c:v>
                </c:pt>
                <c:pt idx="9947">
                  <c:v>465.94893999999999</c:v>
                </c:pt>
                <c:pt idx="9948">
                  <c:v>465.77789000000001</c:v>
                </c:pt>
                <c:pt idx="9949">
                  <c:v>465.78156000000001</c:v>
                </c:pt>
                <c:pt idx="9950">
                  <c:v>465.88515999999998</c:v>
                </c:pt>
                <c:pt idx="9951">
                  <c:v>466.03933999999998</c:v>
                </c:pt>
                <c:pt idx="9952">
                  <c:v>465.83022999999997</c:v>
                </c:pt>
                <c:pt idx="9953">
                  <c:v>465.71593999999999</c:v>
                </c:pt>
                <c:pt idx="9954">
                  <c:v>465.96548000000001</c:v>
                </c:pt>
                <c:pt idx="9955">
                  <c:v>465.73520000000002</c:v>
                </c:pt>
                <c:pt idx="9956">
                  <c:v>465.77435000000003</c:v>
                </c:pt>
                <c:pt idx="9957">
                  <c:v>465.81247000000002</c:v>
                </c:pt>
                <c:pt idx="9958">
                  <c:v>466.04088999999999</c:v>
                </c:pt>
                <c:pt idx="9959">
                  <c:v>465.84894000000003</c:v>
                </c:pt>
                <c:pt idx="9960">
                  <c:v>465.66437000000002</c:v>
                </c:pt>
                <c:pt idx="9961">
                  <c:v>465.91928000000001</c:v>
                </c:pt>
                <c:pt idx="9962">
                  <c:v>465.74313000000001</c:v>
                </c:pt>
                <c:pt idx="9963">
                  <c:v>465.78348</c:v>
                </c:pt>
                <c:pt idx="9964">
                  <c:v>465.81826999999998</c:v>
                </c:pt>
                <c:pt idx="9965">
                  <c:v>466.02190999999999</c:v>
                </c:pt>
                <c:pt idx="9966">
                  <c:v>465.90442000000002</c:v>
                </c:pt>
                <c:pt idx="9967">
                  <c:v>465.67345999999998</c:v>
                </c:pt>
                <c:pt idx="9968">
                  <c:v>465.95128999999997</c:v>
                </c:pt>
                <c:pt idx="9969">
                  <c:v>465.79883000000001</c:v>
                </c:pt>
                <c:pt idx="9970">
                  <c:v>465.75738999999999</c:v>
                </c:pt>
                <c:pt idx="9971">
                  <c:v>465.73172</c:v>
                </c:pt>
                <c:pt idx="9972">
                  <c:v>466.04748999999998</c:v>
                </c:pt>
                <c:pt idx="9973">
                  <c:v>465.95519999999999</c:v>
                </c:pt>
                <c:pt idx="9974">
                  <c:v>465.70116999999999</c:v>
                </c:pt>
                <c:pt idx="9975">
                  <c:v>465.90105999999997</c:v>
                </c:pt>
                <c:pt idx="9976">
                  <c:v>465.77123999999998</c:v>
                </c:pt>
                <c:pt idx="9977">
                  <c:v>465.70974999999999</c:v>
                </c:pt>
                <c:pt idx="9978">
                  <c:v>465.72512999999998</c:v>
                </c:pt>
                <c:pt idx="9979">
                  <c:v>466.03316999999998</c:v>
                </c:pt>
                <c:pt idx="9980">
                  <c:v>465.95058999999998</c:v>
                </c:pt>
                <c:pt idx="9981">
                  <c:v>465.68450999999999</c:v>
                </c:pt>
                <c:pt idx="9982">
                  <c:v>465.81313999999998</c:v>
                </c:pt>
                <c:pt idx="9983">
                  <c:v>465.81094000000002</c:v>
                </c:pt>
                <c:pt idx="9984">
                  <c:v>465.69747999999998</c:v>
                </c:pt>
                <c:pt idx="9985">
                  <c:v>465.69943000000001</c:v>
                </c:pt>
                <c:pt idx="9986">
                  <c:v>465.97348</c:v>
                </c:pt>
                <c:pt idx="9987">
                  <c:v>465.94305000000003</c:v>
                </c:pt>
                <c:pt idx="9988">
                  <c:v>465.69373000000002</c:v>
                </c:pt>
                <c:pt idx="9989">
                  <c:v>465.74642999999998</c:v>
                </c:pt>
                <c:pt idx="9990">
                  <c:v>465.82799999999997</c:v>
                </c:pt>
                <c:pt idx="9991">
                  <c:v>465.67678999999998</c:v>
                </c:pt>
                <c:pt idx="9992">
                  <c:v>465.67813000000001</c:v>
                </c:pt>
                <c:pt idx="9993">
                  <c:v>465.86696999999998</c:v>
                </c:pt>
                <c:pt idx="9994">
                  <c:v>465.95522999999997</c:v>
                </c:pt>
                <c:pt idx="9995">
                  <c:v>465.75619999999998</c:v>
                </c:pt>
                <c:pt idx="9996">
                  <c:v>465.68689000000001</c:v>
                </c:pt>
                <c:pt idx="9997">
                  <c:v>465.89425999999997</c:v>
                </c:pt>
                <c:pt idx="9998">
                  <c:v>465.69045999999997</c:v>
                </c:pt>
                <c:pt idx="9999">
                  <c:v>465.70339999999999</c:v>
                </c:pt>
                <c:pt idx="10000">
                  <c:v>465.83197000000001</c:v>
                </c:pt>
                <c:pt idx="10001">
                  <c:v>466.03787</c:v>
                </c:pt>
                <c:pt idx="10002">
                  <c:v>465.79214000000002</c:v>
                </c:pt>
                <c:pt idx="10003">
                  <c:v>465.63204999999999</c:v>
                </c:pt>
                <c:pt idx="10004">
                  <c:v>465.89697000000001</c:v>
                </c:pt>
                <c:pt idx="10005">
                  <c:v>465.71420000000001</c:v>
                </c:pt>
                <c:pt idx="10006">
                  <c:v>465.72894000000002</c:v>
                </c:pt>
                <c:pt idx="10007">
                  <c:v>465.76828</c:v>
                </c:pt>
                <c:pt idx="10008">
                  <c:v>465.94965000000002</c:v>
                </c:pt>
                <c:pt idx="10009">
                  <c:v>465.79345999999998</c:v>
                </c:pt>
                <c:pt idx="10010">
                  <c:v>465.59818000000001</c:v>
                </c:pt>
                <c:pt idx="10011">
                  <c:v>465.90964000000002</c:v>
                </c:pt>
                <c:pt idx="10012">
                  <c:v>465.71517999999998</c:v>
                </c:pt>
                <c:pt idx="10013">
                  <c:v>465.67653999999999</c:v>
                </c:pt>
                <c:pt idx="10014">
                  <c:v>465.67563000000001</c:v>
                </c:pt>
                <c:pt idx="10015">
                  <c:v>465.96319999999997</c:v>
                </c:pt>
                <c:pt idx="10016">
                  <c:v>465.84079000000003</c:v>
                </c:pt>
                <c:pt idx="10017">
                  <c:v>465.60253999999998</c:v>
                </c:pt>
                <c:pt idx="10018">
                  <c:v>465.85543999999999</c:v>
                </c:pt>
                <c:pt idx="10019">
                  <c:v>465.70134999999999</c:v>
                </c:pt>
                <c:pt idx="10020">
                  <c:v>465.70470999999998</c:v>
                </c:pt>
                <c:pt idx="10021">
                  <c:v>465.66199</c:v>
                </c:pt>
                <c:pt idx="10022">
                  <c:v>465.95862</c:v>
                </c:pt>
                <c:pt idx="10023">
                  <c:v>465.88281000000001</c:v>
                </c:pt>
                <c:pt idx="10024">
                  <c:v>465.61394999999999</c:v>
                </c:pt>
                <c:pt idx="10025">
                  <c:v>465.76760999999999</c:v>
                </c:pt>
                <c:pt idx="10026">
                  <c:v>465.76535000000001</c:v>
                </c:pt>
                <c:pt idx="10027">
                  <c:v>465.68732</c:v>
                </c:pt>
                <c:pt idx="10028">
                  <c:v>465.63830999999999</c:v>
                </c:pt>
                <c:pt idx="10029">
                  <c:v>465.93069000000003</c:v>
                </c:pt>
                <c:pt idx="10030">
                  <c:v>465.86315999999999</c:v>
                </c:pt>
                <c:pt idx="10031">
                  <c:v>465.61923000000002</c:v>
                </c:pt>
                <c:pt idx="10032">
                  <c:v>465.69717000000003</c:v>
                </c:pt>
                <c:pt idx="10033">
                  <c:v>465.77364999999998</c:v>
                </c:pt>
                <c:pt idx="10034">
                  <c:v>465.68853999999999</c:v>
                </c:pt>
                <c:pt idx="10035">
                  <c:v>465.59201000000002</c:v>
                </c:pt>
                <c:pt idx="10036">
                  <c:v>465.85016000000002</c:v>
                </c:pt>
                <c:pt idx="10037">
                  <c:v>465.90503000000001</c:v>
                </c:pt>
                <c:pt idx="10038">
                  <c:v>465.66741999999999</c:v>
                </c:pt>
                <c:pt idx="10039">
                  <c:v>465.66962000000001</c:v>
                </c:pt>
                <c:pt idx="10040">
                  <c:v>465.79214000000002</c:v>
                </c:pt>
                <c:pt idx="10041">
                  <c:v>465.64641999999998</c:v>
                </c:pt>
                <c:pt idx="10042">
                  <c:v>465.63422000000003</c:v>
                </c:pt>
                <c:pt idx="10043">
                  <c:v>465.85007000000002</c:v>
                </c:pt>
                <c:pt idx="10044">
                  <c:v>465.88452000000001</c:v>
                </c:pt>
                <c:pt idx="10045">
                  <c:v>465.66771999999997</c:v>
                </c:pt>
                <c:pt idx="10046">
                  <c:v>465.59282999999999</c:v>
                </c:pt>
                <c:pt idx="10047">
                  <c:v>465.82067999999998</c:v>
                </c:pt>
                <c:pt idx="10048">
                  <c:v>465.64321999999999</c:v>
                </c:pt>
                <c:pt idx="10049">
                  <c:v>465.68209999999999</c:v>
                </c:pt>
                <c:pt idx="10050">
                  <c:v>465.79140999999998</c:v>
                </c:pt>
                <c:pt idx="10051">
                  <c:v>465.87283000000002</c:v>
                </c:pt>
                <c:pt idx="10052">
                  <c:v>465.69637999999998</c:v>
                </c:pt>
                <c:pt idx="10053">
                  <c:v>465.59613000000002</c:v>
                </c:pt>
                <c:pt idx="10054">
                  <c:v>465.8623</c:v>
                </c:pt>
                <c:pt idx="10055">
                  <c:v>465.63997999999998</c:v>
                </c:pt>
                <c:pt idx="10056">
                  <c:v>465.64496000000003</c:v>
                </c:pt>
                <c:pt idx="10057">
                  <c:v>465.71661</c:v>
                </c:pt>
                <c:pt idx="10058">
                  <c:v>465.91399999999999</c:v>
                </c:pt>
                <c:pt idx="10059">
                  <c:v>465.74310000000003</c:v>
                </c:pt>
                <c:pt idx="10060">
                  <c:v>465.56375000000003</c:v>
                </c:pt>
                <c:pt idx="10061">
                  <c:v>465.82819000000001</c:v>
                </c:pt>
                <c:pt idx="10062">
                  <c:v>465.64742999999999</c:v>
                </c:pt>
                <c:pt idx="10063">
                  <c:v>465.64935000000003</c:v>
                </c:pt>
                <c:pt idx="10064">
                  <c:v>465.60556000000003</c:v>
                </c:pt>
                <c:pt idx="10065">
                  <c:v>465.88959</c:v>
                </c:pt>
                <c:pt idx="10066">
                  <c:v>465.75857999999999</c:v>
                </c:pt>
                <c:pt idx="10067">
                  <c:v>465.51195999999999</c:v>
                </c:pt>
                <c:pt idx="10068">
                  <c:v>465.77343999999999</c:v>
                </c:pt>
                <c:pt idx="10069">
                  <c:v>465.61712999999997</c:v>
                </c:pt>
                <c:pt idx="10070">
                  <c:v>465.64843999999999</c:v>
                </c:pt>
                <c:pt idx="10071">
                  <c:v>465.61016999999998</c:v>
                </c:pt>
                <c:pt idx="10072">
                  <c:v>465.88747999999998</c:v>
                </c:pt>
                <c:pt idx="10073">
                  <c:v>465.77267000000001</c:v>
                </c:pt>
                <c:pt idx="10074">
                  <c:v>465.53903000000003</c:v>
                </c:pt>
                <c:pt idx="10075">
                  <c:v>465.74167</c:v>
                </c:pt>
                <c:pt idx="10076">
                  <c:v>465.69988999999998</c:v>
                </c:pt>
                <c:pt idx="10077">
                  <c:v>465.64416999999997</c:v>
                </c:pt>
                <c:pt idx="10078">
                  <c:v>465.58078</c:v>
                </c:pt>
                <c:pt idx="10079">
                  <c:v>465.84811000000002</c:v>
                </c:pt>
                <c:pt idx="10080">
                  <c:v>465.83273000000003</c:v>
                </c:pt>
                <c:pt idx="10081">
                  <c:v>465.55563000000001</c:v>
                </c:pt>
                <c:pt idx="10082">
                  <c:v>465.68167</c:v>
                </c:pt>
                <c:pt idx="10083">
                  <c:v>465.66140999999999</c:v>
                </c:pt>
                <c:pt idx="10084">
                  <c:v>465.59634</c:v>
                </c:pt>
                <c:pt idx="10085">
                  <c:v>465.56024000000002</c:v>
                </c:pt>
                <c:pt idx="10086">
                  <c:v>465.82736</c:v>
                </c:pt>
                <c:pt idx="10087">
                  <c:v>465.82855000000001</c:v>
                </c:pt>
                <c:pt idx="10088">
                  <c:v>465.54635999999999</c:v>
                </c:pt>
                <c:pt idx="10089">
                  <c:v>465.56894</c:v>
                </c:pt>
                <c:pt idx="10090">
                  <c:v>465.68950999999998</c:v>
                </c:pt>
                <c:pt idx="10091">
                  <c:v>465.56589000000002</c:v>
                </c:pt>
                <c:pt idx="10092">
                  <c:v>465.57242000000002</c:v>
                </c:pt>
                <c:pt idx="10093">
                  <c:v>465.75623000000002</c:v>
                </c:pt>
                <c:pt idx="10094">
                  <c:v>465.78557999999998</c:v>
                </c:pt>
                <c:pt idx="10095">
                  <c:v>465.57977</c:v>
                </c:pt>
                <c:pt idx="10096">
                  <c:v>465.55545000000001</c:v>
                </c:pt>
                <c:pt idx="10097">
                  <c:v>465.74367999999998</c:v>
                </c:pt>
                <c:pt idx="10098">
                  <c:v>465.56713999999999</c:v>
                </c:pt>
                <c:pt idx="10099">
                  <c:v>465.58258000000001</c:v>
                </c:pt>
                <c:pt idx="10100">
                  <c:v>465.69909999999999</c:v>
                </c:pt>
                <c:pt idx="10101">
                  <c:v>465.85126000000002</c:v>
                </c:pt>
                <c:pt idx="10102">
                  <c:v>465.62421000000001</c:v>
                </c:pt>
                <c:pt idx="10103">
                  <c:v>465.51047</c:v>
                </c:pt>
                <c:pt idx="10104">
                  <c:v>465.78</c:v>
                </c:pt>
                <c:pt idx="10105">
                  <c:v>465.54468000000003</c:v>
                </c:pt>
                <c:pt idx="10106">
                  <c:v>465.57970999999998</c:v>
                </c:pt>
                <c:pt idx="10107">
                  <c:v>465.61455999999998</c:v>
                </c:pt>
                <c:pt idx="10108">
                  <c:v>465.84618999999998</c:v>
                </c:pt>
                <c:pt idx="10109">
                  <c:v>465.66672</c:v>
                </c:pt>
                <c:pt idx="10110">
                  <c:v>465.47552000000002</c:v>
                </c:pt>
                <c:pt idx="10111">
                  <c:v>465.72836000000001</c:v>
                </c:pt>
                <c:pt idx="10112">
                  <c:v>465.54108000000002</c:v>
                </c:pt>
                <c:pt idx="10113">
                  <c:v>465.58282000000003</c:v>
                </c:pt>
                <c:pt idx="10114">
                  <c:v>465.61383000000001</c:v>
                </c:pt>
                <c:pt idx="10115">
                  <c:v>465.80576000000002</c:v>
                </c:pt>
                <c:pt idx="10116">
                  <c:v>465.68313999999998</c:v>
                </c:pt>
                <c:pt idx="10117">
                  <c:v>465.4425</c:v>
                </c:pt>
                <c:pt idx="10118">
                  <c:v>465.72473000000002</c:v>
                </c:pt>
                <c:pt idx="10119">
                  <c:v>465.55779999999999</c:v>
                </c:pt>
                <c:pt idx="10120">
                  <c:v>465.51315</c:v>
                </c:pt>
                <c:pt idx="10121">
                  <c:v>465.49065999999999</c:v>
                </c:pt>
                <c:pt idx="10122">
                  <c:v>465.79468000000003</c:v>
                </c:pt>
                <c:pt idx="10123">
                  <c:v>465.71469000000002</c:v>
                </c:pt>
                <c:pt idx="10124">
                  <c:v>465.45382999999998</c:v>
                </c:pt>
                <c:pt idx="10125">
                  <c:v>465.66412000000003</c:v>
                </c:pt>
                <c:pt idx="10126">
                  <c:v>465.55050999999997</c:v>
                </c:pt>
                <c:pt idx="10127">
                  <c:v>465.47201999999999</c:v>
                </c:pt>
                <c:pt idx="10128">
                  <c:v>465.51159999999999</c:v>
                </c:pt>
                <c:pt idx="10129">
                  <c:v>465.81598000000002</c:v>
                </c:pt>
                <c:pt idx="10130">
                  <c:v>465.72775000000001</c:v>
                </c:pt>
                <c:pt idx="10131">
                  <c:v>465.47766000000001</c:v>
                </c:pt>
                <c:pt idx="10132">
                  <c:v>465.59701999999999</c:v>
                </c:pt>
                <c:pt idx="10133">
                  <c:v>465.60770000000002</c:v>
                </c:pt>
                <c:pt idx="10134">
                  <c:v>465.49572999999998</c:v>
                </c:pt>
                <c:pt idx="10135">
                  <c:v>465.50479000000001</c:v>
                </c:pt>
                <c:pt idx="10136">
                  <c:v>465.77895999999998</c:v>
                </c:pt>
                <c:pt idx="10137">
                  <c:v>465.74468999999999</c:v>
                </c:pt>
                <c:pt idx="10138">
                  <c:v>465.49576000000002</c:v>
                </c:pt>
                <c:pt idx="10139">
                  <c:v>465.55466000000001</c:v>
                </c:pt>
                <c:pt idx="10140">
                  <c:v>465.63677999999999</c:v>
                </c:pt>
                <c:pt idx="10141">
                  <c:v>465.47570999999999</c:v>
                </c:pt>
                <c:pt idx="10142">
                  <c:v>465.48086999999998</c:v>
                </c:pt>
                <c:pt idx="10143">
                  <c:v>465.66665999999998</c:v>
                </c:pt>
                <c:pt idx="10144">
                  <c:v>465.73946999999998</c:v>
                </c:pt>
                <c:pt idx="10145">
                  <c:v>465.51873999999998</c:v>
                </c:pt>
                <c:pt idx="10146">
                  <c:v>465.45602000000002</c:v>
                </c:pt>
                <c:pt idx="10147">
                  <c:v>465.66464000000002</c:v>
                </c:pt>
                <c:pt idx="10148">
                  <c:v>465.45496000000003</c:v>
                </c:pt>
                <c:pt idx="10149">
                  <c:v>465.45575000000002</c:v>
                </c:pt>
                <c:pt idx="10150">
                  <c:v>465.58371</c:v>
                </c:pt>
                <c:pt idx="10151">
                  <c:v>465.78811999999999</c:v>
                </c:pt>
                <c:pt idx="10152">
                  <c:v>465.55399</c:v>
                </c:pt>
                <c:pt idx="10153">
                  <c:v>465.39785999999998</c:v>
                </c:pt>
                <c:pt idx="10154">
                  <c:v>465.66271999999998</c:v>
                </c:pt>
                <c:pt idx="10155">
                  <c:v>465.48227000000003</c:v>
                </c:pt>
                <c:pt idx="10156">
                  <c:v>465.49939000000001</c:v>
                </c:pt>
                <c:pt idx="10157">
                  <c:v>465.54647999999997</c:v>
                </c:pt>
                <c:pt idx="10158">
                  <c:v>465.73455999999999</c:v>
                </c:pt>
                <c:pt idx="10159">
                  <c:v>465.57391000000001</c:v>
                </c:pt>
                <c:pt idx="10160">
                  <c:v>465.38150000000002</c:v>
                </c:pt>
                <c:pt idx="10161">
                  <c:v>465.69457999999997</c:v>
                </c:pt>
                <c:pt idx="10162">
                  <c:v>465.49840999999998</c:v>
                </c:pt>
                <c:pt idx="10163">
                  <c:v>465.46735000000001</c:v>
                </c:pt>
                <c:pt idx="10164">
                  <c:v>465.46710000000002</c:v>
                </c:pt>
                <c:pt idx="10165">
                  <c:v>465.75063999999998</c:v>
                </c:pt>
                <c:pt idx="10166">
                  <c:v>465.63123000000002</c:v>
                </c:pt>
                <c:pt idx="10167">
                  <c:v>465.38436999999999</c:v>
                </c:pt>
                <c:pt idx="10168">
                  <c:v>465.64758</c:v>
                </c:pt>
                <c:pt idx="10169">
                  <c:v>465.48086999999998</c:v>
                </c:pt>
                <c:pt idx="10170">
                  <c:v>465.47717</c:v>
                </c:pt>
                <c:pt idx="10171">
                  <c:v>465.43457000000001</c:v>
                </c:pt>
                <c:pt idx="10172">
                  <c:v>465.73757999999998</c:v>
                </c:pt>
                <c:pt idx="10173">
                  <c:v>465.65253000000001</c:v>
                </c:pt>
                <c:pt idx="10174">
                  <c:v>465.37349999999998</c:v>
                </c:pt>
                <c:pt idx="10175">
                  <c:v>465.52746999999999</c:v>
                </c:pt>
                <c:pt idx="10176">
                  <c:v>465.52141999999998</c:v>
                </c:pt>
                <c:pt idx="10177">
                  <c:v>465.44492000000002</c:v>
                </c:pt>
                <c:pt idx="10178">
                  <c:v>465.39154000000002</c:v>
                </c:pt>
                <c:pt idx="10179">
                  <c:v>465.69519000000003</c:v>
                </c:pt>
                <c:pt idx="10180">
                  <c:v>465.62643000000003</c:v>
                </c:pt>
                <c:pt idx="10181">
                  <c:v>465.38180999999997</c:v>
                </c:pt>
                <c:pt idx="10182">
                  <c:v>465.46683000000002</c:v>
                </c:pt>
                <c:pt idx="10183">
                  <c:v>465.548</c:v>
                </c:pt>
                <c:pt idx="10184">
                  <c:v>465.46303999999998</c:v>
                </c:pt>
                <c:pt idx="10185">
                  <c:v>465.37578999999999</c:v>
                </c:pt>
                <c:pt idx="10186">
                  <c:v>465.62164000000001</c:v>
                </c:pt>
                <c:pt idx="10187">
                  <c:v>465.65920999999997</c:v>
                </c:pt>
                <c:pt idx="10188">
                  <c:v>465.43457000000001</c:v>
                </c:pt>
                <c:pt idx="10189">
                  <c:v>465.42867999999999</c:v>
                </c:pt>
                <c:pt idx="10190">
                  <c:v>465.56015000000002</c:v>
                </c:pt>
                <c:pt idx="10191">
                  <c:v>465.41547000000003</c:v>
                </c:pt>
                <c:pt idx="10192">
                  <c:v>465.38394</c:v>
                </c:pt>
                <c:pt idx="10193">
                  <c:v>465.61831999999998</c:v>
                </c:pt>
                <c:pt idx="10194">
                  <c:v>465.64706000000001</c:v>
                </c:pt>
                <c:pt idx="10195">
                  <c:v>465.43142999999998</c:v>
                </c:pt>
                <c:pt idx="10196">
                  <c:v>465.35759999999999</c:v>
                </c:pt>
                <c:pt idx="10197">
                  <c:v>465.57607999999999</c:v>
                </c:pt>
                <c:pt idx="10198">
                  <c:v>465.39771000000002</c:v>
                </c:pt>
                <c:pt idx="10199">
                  <c:v>465.42151000000001</c:v>
                </c:pt>
                <c:pt idx="10200">
                  <c:v>465.52773999999999</c:v>
                </c:pt>
                <c:pt idx="10201">
                  <c:v>465.62518</c:v>
                </c:pt>
                <c:pt idx="10202">
                  <c:v>465.44330000000002</c:v>
                </c:pt>
                <c:pt idx="10203">
                  <c:v>465.34136999999998</c:v>
                </c:pt>
                <c:pt idx="10204">
                  <c:v>465.61414000000002</c:v>
                </c:pt>
                <c:pt idx="10205">
                  <c:v>465.38425000000001</c:v>
                </c:pt>
                <c:pt idx="10206">
                  <c:v>465.38760000000002</c:v>
                </c:pt>
                <c:pt idx="10207">
                  <c:v>465.46557999999999</c:v>
                </c:pt>
                <c:pt idx="10208">
                  <c:v>465.66762999999997</c:v>
                </c:pt>
                <c:pt idx="10209">
                  <c:v>465.49646000000001</c:v>
                </c:pt>
                <c:pt idx="10210">
                  <c:v>465.32031000000001</c:v>
                </c:pt>
                <c:pt idx="10211">
                  <c:v>465.59697999999997</c:v>
                </c:pt>
                <c:pt idx="10212">
                  <c:v>465.41442999999998</c:v>
                </c:pt>
                <c:pt idx="10213">
                  <c:v>465.43142999999998</c:v>
                </c:pt>
                <c:pt idx="10214">
                  <c:v>465.38684000000001</c:v>
                </c:pt>
                <c:pt idx="10215">
                  <c:v>465.67266999999998</c:v>
                </c:pt>
                <c:pt idx="10216">
                  <c:v>465.54221000000001</c:v>
                </c:pt>
                <c:pt idx="10217">
                  <c:v>465.29764</c:v>
                </c:pt>
                <c:pt idx="10218">
                  <c:v>465.5575</c:v>
                </c:pt>
                <c:pt idx="10219">
                  <c:v>465.39177999999998</c:v>
                </c:pt>
                <c:pt idx="10220">
                  <c:v>465.41955999999999</c:v>
                </c:pt>
                <c:pt idx="10221">
                  <c:v>465.37024000000002</c:v>
                </c:pt>
                <c:pt idx="10222">
                  <c:v>465.65066999999999</c:v>
                </c:pt>
                <c:pt idx="10223">
                  <c:v>465.52710000000002</c:v>
                </c:pt>
                <c:pt idx="10224">
                  <c:v>465.28674000000001</c:v>
                </c:pt>
                <c:pt idx="10225">
                  <c:v>465.47806000000003</c:v>
                </c:pt>
                <c:pt idx="10226">
                  <c:v>465.42239000000001</c:v>
                </c:pt>
                <c:pt idx="10227">
                  <c:v>465.37900000000002</c:v>
                </c:pt>
                <c:pt idx="10228">
                  <c:v>465.31357000000003</c:v>
                </c:pt>
                <c:pt idx="10229">
                  <c:v>465.59249999999997</c:v>
                </c:pt>
                <c:pt idx="10230">
                  <c:v>465.56461000000002</c:v>
                </c:pt>
                <c:pt idx="10231">
                  <c:v>465.30356</c:v>
                </c:pt>
                <c:pt idx="10232">
                  <c:v>465.41485999999998</c:v>
                </c:pt>
                <c:pt idx="10233">
                  <c:v>465.41422</c:v>
                </c:pt>
                <c:pt idx="10234">
                  <c:v>465.36057</c:v>
                </c:pt>
                <c:pt idx="10235">
                  <c:v>465.33303999999998</c:v>
                </c:pt>
                <c:pt idx="10236">
                  <c:v>465.58166999999997</c:v>
                </c:pt>
                <c:pt idx="10237">
                  <c:v>465.59127999999998</c:v>
                </c:pt>
                <c:pt idx="10238">
                  <c:v>465.31630999999999</c:v>
                </c:pt>
                <c:pt idx="10239">
                  <c:v>465.35431</c:v>
                </c:pt>
                <c:pt idx="10240">
                  <c:v>465.46944999999999</c:v>
                </c:pt>
                <c:pt idx="10241">
                  <c:v>465.33877999999999</c:v>
                </c:pt>
                <c:pt idx="10242">
                  <c:v>465.35550000000001</c:v>
                </c:pt>
                <c:pt idx="10243">
                  <c:v>465.52361999999999</c:v>
                </c:pt>
                <c:pt idx="10244">
                  <c:v>465.54602</c:v>
                </c:pt>
                <c:pt idx="10245">
                  <c:v>465.35097999999999</c:v>
                </c:pt>
                <c:pt idx="10246">
                  <c:v>465.32224000000002</c:v>
                </c:pt>
                <c:pt idx="10247">
                  <c:v>465.50078999999999</c:v>
                </c:pt>
                <c:pt idx="10248">
                  <c:v>465.31310999999999</c:v>
                </c:pt>
                <c:pt idx="10249">
                  <c:v>465.32315</c:v>
                </c:pt>
                <c:pt idx="10250">
                  <c:v>465.43277</c:v>
                </c:pt>
                <c:pt idx="10251">
                  <c:v>465.57668999999999</c:v>
                </c:pt>
                <c:pt idx="10252">
                  <c:v>465.34906000000001</c:v>
                </c:pt>
                <c:pt idx="10253">
                  <c:v>465.23705999999999</c:v>
                </c:pt>
                <c:pt idx="10254">
                  <c:v>465.49567000000002</c:v>
                </c:pt>
                <c:pt idx="10255">
                  <c:v>465.26447000000002</c:v>
                </c:pt>
                <c:pt idx="10256">
                  <c:v>465.31522000000001</c:v>
                </c:pt>
                <c:pt idx="10257">
                  <c:v>465.36182000000002</c:v>
                </c:pt>
                <c:pt idx="10258">
                  <c:v>465.57882999999998</c:v>
                </c:pt>
                <c:pt idx="10259">
                  <c:v>465.40237000000002</c:v>
                </c:pt>
                <c:pt idx="10260">
                  <c:v>465.21422999999999</c:v>
                </c:pt>
                <c:pt idx="10261">
                  <c:v>465.47631999999999</c:v>
                </c:pt>
                <c:pt idx="10262">
                  <c:v>465.28766000000002</c:v>
                </c:pt>
                <c:pt idx="10263">
                  <c:v>465.33132999999998</c:v>
                </c:pt>
                <c:pt idx="10264">
                  <c:v>465.37027</c:v>
                </c:pt>
                <c:pt idx="10265">
                  <c:v>465.57037000000003</c:v>
                </c:pt>
                <c:pt idx="10266">
                  <c:v>465.44533999999999</c:v>
                </c:pt>
                <c:pt idx="10267">
                  <c:v>465.21276999999998</c:v>
                </c:pt>
                <c:pt idx="10268">
                  <c:v>465.48665999999997</c:v>
                </c:pt>
                <c:pt idx="10269">
                  <c:v>465.32796999999999</c:v>
                </c:pt>
                <c:pt idx="10270">
                  <c:v>465.28064000000001</c:v>
                </c:pt>
                <c:pt idx="10271">
                  <c:v>465.26040999999998</c:v>
                </c:pt>
                <c:pt idx="10272">
                  <c:v>465.57913000000002</c:v>
                </c:pt>
                <c:pt idx="10273">
                  <c:v>465.48980999999998</c:v>
                </c:pt>
                <c:pt idx="10274">
                  <c:v>465.22241000000002</c:v>
                </c:pt>
                <c:pt idx="10275">
                  <c:v>465.42770000000002</c:v>
                </c:pt>
                <c:pt idx="10276">
                  <c:v>465.29050000000001</c:v>
                </c:pt>
                <c:pt idx="10277">
                  <c:v>465.21361999999999</c:v>
                </c:pt>
                <c:pt idx="10278">
                  <c:v>465.24871999999999</c:v>
                </c:pt>
                <c:pt idx="10279">
                  <c:v>465.55130000000003</c:v>
                </c:pt>
                <c:pt idx="10280">
                  <c:v>465.45134999999999</c:v>
                </c:pt>
                <c:pt idx="10281">
                  <c:v>465.19130999999999</c:v>
                </c:pt>
                <c:pt idx="10282">
                  <c:v>465.32278000000002</c:v>
                </c:pt>
                <c:pt idx="10283">
                  <c:v>465.32297</c:v>
                </c:pt>
                <c:pt idx="10284">
                  <c:v>465.20837</c:v>
                </c:pt>
                <c:pt idx="10285">
                  <c:v>465.2106</c:v>
                </c:pt>
                <c:pt idx="10286">
                  <c:v>465.49448000000001</c:v>
                </c:pt>
                <c:pt idx="10287">
                  <c:v>465.47406000000001</c:v>
                </c:pt>
                <c:pt idx="10288">
                  <c:v>465.22766000000001</c:v>
                </c:pt>
                <c:pt idx="10289">
                  <c:v>465.28339</c:v>
                </c:pt>
                <c:pt idx="10290">
                  <c:v>465.38180999999997</c:v>
                </c:pt>
                <c:pt idx="10291">
                  <c:v>465.22699</c:v>
                </c:pt>
                <c:pt idx="10292">
                  <c:v>465.21987999999999</c:v>
                </c:pt>
                <c:pt idx="10293">
                  <c:v>465.41376000000002</c:v>
                </c:pt>
                <c:pt idx="10294">
                  <c:v>465.49466000000001</c:v>
                </c:pt>
                <c:pt idx="10295">
                  <c:v>465.27123999999998</c:v>
                </c:pt>
                <c:pt idx="10296">
                  <c:v>465.20148</c:v>
                </c:pt>
                <c:pt idx="10297">
                  <c:v>465.41638</c:v>
                </c:pt>
                <c:pt idx="10298">
                  <c:v>465.20749000000001</c:v>
                </c:pt>
                <c:pt idx="10299">
                  <c:v>465.21352999999999</c:v>
                </c:pt>
                <c:pt idx="10300">
                  <c:v>465.34402</c:v>
                </c:pt>
                <c:pt idx="10301">
                  <c:v>465.54163</c:v>
                </c:pt>
                <c:pt idx="10302">
                  <c:v>465.29257000000001</c:v>
                </c:pt>
                <c:pt idx="10303">
                  <c:v>465.12973</c:v>
                </c:pt>
                <c:pt idx="10304">
                  <c:v>465.38211000000001</c:v>
                </c:pt>
                <c:pt idx="10305">
                  <c:v>465.20584000000002</c:v>
                </c:pt>
                <c:pt idx="10306">
                  <c:v>465.21942000000001</c:v>
                </c:pt>
                <c:pt idx="10307">
                  <c:v>465.25655999999998</c:v>
                </c:pt>
                <c:pt idx="10308">
                  <c:v>465.44610999999998</c:v>
                </c:pt>
                <c:pt idx="10309">
                  <c:v>465.29230000000001</c:v>
                </c:pt>
                <c:pt idx="10310">
                  <c:v>465.09946000000002</c:v>
                </c:pt>
                <c:pt idx="10311">
                  <c:v>465.39487000000003</c:v>
                </c:pt>
                <c:pt idx="10312">
                  <c:v>465.2056</c:v>
                </c:pt>
                <c:pt idx="10313">
                  <c:v>465.18252999999999</c:v>
                </c:pt>
                <c:pt idx="10314">
                  <c:v>465.17273</c:v>
                </c:pt>
                <c:pt idx="10315">
                  <c:v>465.45251000000002</c:v>
                </c:pt>
                <c:pt idx="10316">
                  <c:v>465.34505999999999</c:v>
                </c:pt>
                <c:pt idx="10317">
                  <c:v>465.10991999999999</c:v>
                </c:pt>
                <c:pt idx="10318">
                  <c:v>465.36115000000001</c:v>
                </c:pt>
                <c:pt idx="10319">
                  <c:v>465.21109000000001</c:v>
                </c:pt>
                <c:pt idx="10320">
                  <c:v>465.20773000000003</c:v>
                </c:pt>
                <c:pt idx="10321">
                  <c:v>465.17221000000001</c:v>
                </c:pt>
                <c:pt idx="10322">
                  <c:v>465.47021000000001</c:v>
                </c:pt>
                <c:pt idx="10323">
                  <c:v>465.39139</c:v>
                </c:pt>
                <c:pt idx="10324">
                  <c:v>465.12045000000001</c:v>
                </c:pt>
                <c:pt idx="10325">
                  <c:v>465.27051</c:v>
                </c:pt>
                <c:pt idx="10326">
                  <c:v>465.26233000000002</c:v>
                </c:pt>
                <c:pt idx="10327">
                  <c:v>465.18579</c:v>
                </c:pt>
                <c:pt idx="10328">
                  <c:v>465.12903</c:v>
                </c:pt>
                <c:pt idx="10329">
                  <c:v>465.43407999999999</c:v>
                </c:pt>
                <c:pt idx="10330">
                  <c:v>465.35068000000001</c:v>
                </c:pt>
                <c:pt idx="10331">
                  <c:v>465.11270000000002</c:v>
                </c:pt>
                <c:pt idx="10332">
                  <c:v>465.18777</c:v>
                </c:pt>
                <c:pt idx="10333">
                  <c:v>465.26001000000002</c:v>
                </c:pt>
                <c:pt idx="10334">
                  <c:v>465.17644999999999</c:v>
                </c:pt>
                <c:pt idx="10335">
                  <c:v>465.08411000000001</c:v>
                </c:pt>
                <c:pt idx="10336">
                  <c:v>465.33661000000001</c:v>
                </c:pt>
                <c:pt idx="10337">
                  <c:v>465.38049000000001</c:v>
                </c:pt>
                <c:pt idx="10338">
                  <c:v>465.14307000000002</c:v>
                </c:pt>
                <c:pt idx="10339">
                  <c:v>465.1456</c:v>
                </c:pt>
                <c:pt idx="10340">
                  <c:v>465.28649999999999</c:v>
                </c:pt>
                <c:pt idx="10341">
                  <c:v>465.13763</c:v>
                </c:pt>
                <c:pt idx="10342">
                  <c:v>465.12155000000001</c:v>
                </c:pt>
                <c:pt idx="10343">
                  <c:v>465.33046999999999</c:v>
                </c:pt>
                <c:pt idx="10344">
                  <c:v>465.37468999999999</c:v>
                </c:pt>
                <c:pt idx="10345">
                  <c:v>465.15535999999997</c:v>
                </c:pt>
                <c:pt idx="10346">
                  <c:v>465.07861000000003</c:v>
                </c:pt>
                <c:pt idx="10347">
                  <c:v>465.31274000000002</c:v>
                </c:pt>
                <c:pt idx="10348">
                  <c:v>465.13513</c:v>
                </c:pt>
                <c:pt idx="10349">
                  <c:v>465.15787</c:v>
                </c:pt>
                <c:pt idx="10350">
                  <c:v>465.27492999999998</c:v>
                </c:pt>
                <c:pt idx="10351">
                  <c:v>465.35223000000002</c:v>
                </c:pt>
                <c:pt idx="10352">
                  <c:v>465.16327000000001</c:v>
                </c:pt>
                <c:pt idx="10353">
                  <c:v>465.05878000000001</c:v>
                </c:pt>
                <c:pt idx="10354">
                  <c:v>465.31695999999999</c:v>
                </c:pt>
                <c:pt idx="10355">
                  <c:v>465.10583000000003</c:v>
                </c:pt>
                <c:pt idx="10356">
                  <c:v>465.10480000000001</c:v>
                </c:pt>
                <c:pt idx="10357">
                  <c:v>465.18813999999998</c:v>
                </c:pt>
                <c:pt idx="10358">
                  <c:v>465.36734000000001</c:v>
                </c:pt>
                <c:pt idx="10359">
                  <c:v>465.19353999999998</c:v>
                </c:pt>
                <c:pt idx="10360">
                  <c:v>465.02136000000002</c:v>
                </c:pt>
                <c:pt idx="10361">
                  <c:v>465.28399999999999</c:v>
                </c:pt>
                <c:pt idx="10362">
                  <c:v>465.10275000000001</c:v>
                </c:pt>
                <c:pt idx="10363">
                  <c:v>465.11849999999998</c:v>
                </c:pt>
                <c:pt idx="10364">
                  <c:v>465.07607999999999</c:v>
                </c:pt>
                <c:pt idx="10365">
                  <c:v>465.3544</c:v>
                </c:pt>
                <c:pt idx="10366">
                  <c:v>465.22820999999999</c:v>
                </c:pt>
                <c:pt idx="10367">
                  <c:v>464.98874000000001</c:v>
                </c:pt>
                <c:pt idx="10368">
                  <c:v>465.24471999999997</c:v>
                </c:pt>
                <c:pt idx="10369">
                  <c:v>465.09755999999999</c:v>
                </c:pt>
                <c:pt idx="10370">
                  <c:v>465.11801000000003</c:v>
                </c:pt>
                <c:pt idx="10371">
                  <c:v>465.07278000000002</c:v>
                </c:pt>
                <c:pt idx="10372">
                  <c:v>465.35349000000002</c:v>
                </c:pt>
                <c:pt idx="10373">
                  <c:v>465.23385999999999</c:v>
                </c:pt>
                <c:pt idx="10374">
                  <c:v>464.99731000000003</c:v>
                </c:pt>
                <c:pt idx="10375">
                  <c:v>465.19891000000001</c:v>
                </c:pt>
                <c:pt idx="10376">
                  <c:v>465.15906000000001</c:v>
                </c:pt>
                <c:pt idx="10377">
                  <c:v>465.09708000000001</c:v>
                </c:pt>
                <c:pt idx="10378">
                  <c:v>465.0188</c:v>
                </c:pt>
                <c:pt idx="10379">
                  <c:v>465.30380000000002</c:v>
                </c:pt>
                <c:pt idx="10380">
                  <c:v>465.28197999999998</c:v>
                </c:pt>
                <c:pt idx="10381">
                  <c:v>465.02112</c:v>
                </c:pt>
                <c:pt idx="10382">
                  <c:v>465.14398</c:v>
                </c:pt>
                <c:pt idx="10383">
                  <c:v>465.10973999999999</c:v>
                </c:pt>
                <c:pt idx="10384">
                  <c:v>465.05304000000001</c:v>
                </c:pt>
                <c:pt idx="10385">
                  <c:v>465.02184999999997</c:v>
                </c:pt>
                <c:pt idx="10386">
                  <c:v>465.27438000000001</c:v>
                </c:pt>
                <c:pt idx="10387">
                  <c:v>465.27399000000003</c:v>
                </c:pt>
                <c:pt idx="10388">
                  <c:v>464.98621000000003</c:v>
                </c:pt>
                <c:pt idx="10389">
                  <c:v>465.01882999999998</c:v>
                </c:pt>
                <c:pt idx="10390">
                  <c:v>465.14028999999999</c:v>
                </c:pt>
                <c:pt idx="10391">
                  <c:v>465.02895999999998</c:v>
                </c:pt>
                <c:pt idx="10392">
                  <c:v>465.02802000000003</c:v>
                </c:pt>
                <c:pt idx="10393">
                  <c:v>465.21001999999999</c:v>
                </c:pt>
                <c:pt idx="10394">
                  <c:v>465.23117000000002</c:v>
                </c:pt>
                <c:pt idx="10395">
                  <c:v>465.04230000000001</c:v>
                </c:pt>
                <c:pt idx="10396">
                  <c:v>465.02246000000002</c:v>
                </c:pt>
                <c:pt idx="10397">
                  <c:v>465.20125999999999</c:v>
                </c:pt>
                <c:pt idx="10398">
                  <c:v>465.03942999999998</c:v>
                </c:pt>
                <c:pt idx="10399">
                  <c:v>465.04088999999999</c:v>
                </c:pt>
                <c:pt idx="10400">
                  <c:v>465.14359000000002</c:v>
                </c:pt>
                <c:pt idx="10401">
                  <c:v>465.29971</c:v>
                </c:pt>
                <c:pt idx="10402">
                  <c:v>465.06339000000003</c:v>
                </c:pt>
                <c:pt idx="10403">
                  <c:v>464.96267999999998</c:v>
                </c:pt>
                <c:pt idx="10404">
                  <c:v>465.20157</c:v>
                </c:pt>
                <c:pt idx="10405">
                  <c:v>464.98477000000003</c:v>
                </c:pt>
                <c:pt idx="10406">
                  <c:v>465.02866</c:v>
                </c:pt>
                <c:pt idx="10407">
                  <c:v>465.04845999999998</c:v>
                </c:pt>
                <c:pt idx="10408">
                  <c:v>465.28043000000002</c:v>
                </c:pt>
                <c:pt idx="10409">
                  <c:v>465.09311000000002</c:v>
                </c:pt>
                <c:pt idx="10410">
                  <c:v>464.89764000000002</c:v>
                </c:pt>
                <c:pt idx="10411">
                  <c:v>465.14742999999999</c:v>
                </c:pt>
                <c:pt idx="10412">
                  <c:v>464.96731999999997</c:v>
                </c:pt>
                <c:pt idx="10413">
                  <c:v>464.99966000000001</c:v>
                </c:pt>
                <c:pt idx="10414">
                  <c:v>465.03771999999998</c:v>
                </c:pt>
                <c:pt idx="10415">
                  <c:v>465.23309</c:v>
                </c:pt>
                <c:pt idx="10416">
                  <c:v>465.11063000000001</c:v>
                </c:pt>
                <c:pt idx="10417">
                  <c:v>464.87853999999999</c:v>
                </c:pt>
                <c:pt idx="10418">
                  <c:v>465.15814</c:v>
                </c:pt>
                <c:pt idx="10419">
                  <c:v>464.99698000000001</c:v>
                </c:pt>
                <c:pt idx="10420">
                  <c:v>464.96123999999998</c:v>
                </c:pt>
                <c:pt idx="10421">
                  <c:v>464.94720000000001</c:v>
                </c:pt>
                <c:pt idx="10422">
                  <c:v>465.24997000000002</c:v>
                </c:pt>
                <c:pt idx="10423">
                  <c:v>465.16507000000001</c:v>
                </c:pt>
                <c:pt idx="10424">
                  <c:v>464.90640000000002</c:v>
                </c:pt>
                <c:pt idx="10425">
                  <c:v>465.12222000000003</c:v>
                </c:pt>
                <c:pt idx="10426">
                  <c:v>464.98874000000001</c:v>
                </c:pt>
                <c:pt idx="10427">
                  <c:v>464.92113999999998</c:v>
                </c:pt>
                <c:pt idx="10428">
                  <c:v>464.94855000000001</c:v>
                </c:pt>
                <c:pt idx="10429">
                  <c:v>465.24779999999998</c:v>
                </c:pt>
                <c:pt idx="10430">
                  <c:v>465.16840000000002</c:v>
                </c:pt>
                <c:pt idx="10431">
                  <c:v>464.89013999999997</c:v>
                </c:pt>
                <c:pt idx="10432">
                  <c:v>465.01691</c:v>
                </c:pt>
                <c:pt idx="10433">
                  <c:v>465.02533</c:v>
                </c:pt>
                <c:pt idx="10434">
                  <c:v>464.90329000000003</c:v>
                </c:pt>
                <c:pt idx="10435">
                  <c:v>464.92437999999999</c:v>
                </c:pt>
                <c:pt idx="10436">
                  <c:v>465.18633999999997</c:v>
                </c:pt>
                <c:pt idx="10437">
                  <c:v>465.14413000000002</c:v>
                </c:pt>
                <c:pt idx="10438">
                  <c:v>464.89699999999999</c:v>
                </c:pt>
                <c:pt idx="10439">
                  <c:v>464.94324</c:v>
                </c:pt>
                <c:pt idx="10440">
                  <c:v>465.02929999999998</c:v>
                </c:pt>
                <c:pt idx="10441">
                  <c:v>464.87927000000002</c:v>
                </c:pt>
                <c:pt idx="10442">
                  <c:v>464.86819000000003</c:v>
                </c:pt>
                <c:pt idx="10443">
                  <c:v>465.04871000000003</c:v>
                </c:pt>
                <c:pt idx="10444">
                  <c:v>465.14246000000003</c:v>
                </c:pt>
                <c:pt idx="10445">
                  <c:v>464.92437999999999</c:v>
                </c:pt>
                <c:pt idx="10446">
                  <c:v>464.85779000000002</c:v>
                </c:pt>
                <c:pt idx="10447">
                  <c:v>465.06344999999999</c:v>
                </c:pt>
                <c:pt idx="10448">
                  <c:v>464.85723999999999</c:v>
                </c:pt>
                <c:pt idx="10449">
                  <c:v>464.87076000000002</c:v>
                </c:pt>
                <c:pt idx="10450">
                  <c:v>464.98507999999998</c:v>
                </c:pt>
                <c:pt idx="10451">
                  <c:v>465.20742999999999</c:v>
                </c:pt>
                <c:pt idx="10452">
                  <c:v>464.97082999999998</c:v>
                </c:pt>
                <c:pt idx="10453">
                  <c:v>464.81331999999998</c:v>
                </c:pt>
                <c:pt idx="10454">
                  <c:v>465.07934999999998</c:v>
                </c:pt>
                <c:pt idx="10455">
                  <c:v>464.89846999999997</c:v>
                </c:pt>
                <c:pt idx="10456">
                  <c:v>464.91741999999999</c:v>
                </c:pt>
                <c:pt idx="10457">
                  <c:v>464.96422999999999</c:v>
                </c:pt>
                <c:pt idx="10458">
                  <c:v>465.13891999999998</c:v>
                </c:pt>
                <c:pt idx="10459">
                  <c:v>464.97638000000001</c:v>
                </c:pt>
                <c:pt idx="10460">
                  <c:v>464.78969999999998</c:v>
                </c:pt>
                <c:pt idx="10461">
                  <c:v>465.08578</c:v>
                </c:pt>
                <c:pt idx="10462">
                  <c:v>464.89947999999998</c:v>
                </c:pt>
                <c:pt idx="10463">
                  <c:v>464.85665999999998</c:v>
                </c:pt>
                <c:pt idx="10464">
                  <c:v>464.86205999999999</c:v>
                </c:pt>
                <c:pt idx="10465">
                  <c:v>465.13839999999999</c:v>
                </c:pt>
                <c:pt idx="10466">
                  <c:v>465.01546999999999</c:v>
                </c:pt>
                <c:pt idx="10467">
                  <c:v>464.76891999999998</c:v>
                </c:pt>
                <c:pt idx="10468">
                  <c:v>465.01605000000001</c:v>
                </c:pt>
                <c:pt idx="10469">
                  <c:v>464.86516999999998</c:v>
                </c:pt>
                <c:pt idx="10470">
                  <c:v>464.85318000000001</c:v>
                </c:pt>
                <c:pt idx="10471">
                  <c:v>464.82315</c:v>
                </c:pt>
                <c:pt idx="10472">
                  <c:v>465.10854999999998</c:v>
                </c:pt>
                <c:pt idx="10473">
                  <c:v>465.03235000000001</c:v>
                </c:pt>
                <c:pt idx="10474">
                  <c:v>464.76967999999999</c:v>
                </c:pt>
                <c:pt idx="10475">
                  <c:v>464.92847</c:v>
                </c:pt>
                <c:pt idx="10476">
                  <c:v>464.91964999999999</c:v>
                </c:pt>
                <c:pt idx="10477">
                  <c:v>464.85262999999998</c:v>
                </c:pt>
                <c:pt idx="10478">
                  <c:v>464.79543999999999</c:v>
                </c:pt>
                <c:pt idx="10479">
                  <c:v>465.09177</c:v>
                </c:pt>
                <c:pt idx="10480">
                  <c:v>465.03057999999999</c:v>
                </c:pt>
                <c:pt idx="10481">
                  <c:v>464.78906000000001</c:v>
                </c:pt>
                <c:pt idx="10482">
                  <c:v>464.86646000000002</c:v>
                </c:pt>
                <c:pt idx="10483">
                  <c:v>464.94324</c:v>
                </c:pt>
                <c:pt idx="10484">
                  <c:v>464.85784999999998</c:v>
                </c:pt>
                <c:pt idx="10485">
                  <c:v>464.75772000000001</c:v>
                </c:pt>
                <c:pt idx="10486">
                  <c:v>465.00461000000001</c:v>
                </c:pt>
                <c:pt idx="10487">
                  <c:v>465.05176</c:v>
                </c:pt>
                <c:pt idx="10488">
                  <c:v>464.81592000000001</c:v>
                </c:pt>
                <c:pt idx="10489">
                  <c:v>464.81198000000001</c:v>
                </c:pt>
                <c:pt idx="10490">
                  <c:v>464.93288999999999</c:v>
                </c:pt>
                <c:pt idx="10491">
                  <c:v>464.78573999999998</c:v>
                </c:pt>
                <c:pt idx="10492">
                  <c:v>464.76688000000001</c:v>
                </c:pt>
                <c:pt idx="10493">
                  <c:v>464.98928999999998</c:v>
                </c:pt>
                <c:pt idx="10494">
                  <c:v>465.01677999999998</c:v>
                </c:pt>
                <c:pt idx="10495">
                  <c:v>464.78613000000001</c:v>
                </c:pt>
                <c:pt idx="10496">
                  <c:v>464.70483000000002</c:v>
                </c:pt>
                <c:pt idx="10497">
                  <c:v>464.93524000000002</c:v>
                </c:pt>
                <c:pt idx="10498">
                  <c:v>464.77213</c:v>
                </c:pt>
                <c:pt idx="10499">
                  <c:v>464.79340000000002</c:v>
                </c:pt>
                <c:pt idx="10500">
                  <c:v>464.90636999999998</c:v>
                </c:pt>
                <c:pt idx="10501">
                  <c:v>464.98392000000001</c:v>
                </c:pt>
                <c:pt idx="10502">
                  <c:v>464.81079</c:v>
                </c:pt>
                <c:pt idx="10503">
                  <c:v>464.71762000000001</c:v>
                </c:pt>
                <c:pt idx="10504">
                  <c:v>464.98376000000002</c:v>
                </c:pt>
                <c:pt idx="10505">
                  <c:v>464.77197000000001</c:v>
                </c:pt>
                <c:pt idx="10506">
                  <c:v>464.78201000000001</c:v>
                </c:pt>
                <c:pt idx="10507">
                  <c:v>464.85239000000001</c:v>
                </c:pt>
                <c:pt idx="10508">
                  <c:v>465.05005</c:v>
                </c:pt>
                <c:pt idx="10509">
                  <c:v>464.87518</c:v>
                </c:pt>
                <c:pt idx="10510">
                  <c:v>464.69565</c:v>
                </c:pt>
                <c:pt idx="10511">
                  <c:v>464.95684999999997</c:v>
                </c:pt>
                <c:pt idx="10512">
                  <c:v>464.76873999999998</c:v>
                </c:pt>
                <c:pt idx="10513">
                  <c:v>464.77863000000002</c:v>
                </c:pt>
                <c:pt idx="10514">
                  <c:v>464.74252000000001</c:v>
                </c:pt>
                <c:pt idx="10515">
                  <c:v>465.00851</c:v>
                </c:pt>
                <c:pt idx="10516">
                  <c:v>464.87423999999999</c:v>
                </c:pt>
                <c:pt idx="10517">
                  <c:v>464.62398999999999</c:v>
                </c:pt>
                <c:pt idx="10518">
                  <c:v>464.8877</c:v>
                </c:pt>
                <c:pt idx="10519">
                  <c:v>464.71670999999998</c:v>
                </c:pt>
                <c:pt idx="10520">
                  <c:v>464.75098000000003</c:v>
                </c:pt>
                <c:pt idx="10521">
                  <c:v>464.70197000000002</c:v>
                </c:pt>
                <c:pt idx="10522">
                  <c:v>464.95486</c:v>
                </c:pt>
                <c:pt idx="10523">
                  <c:v>464.84276999999997</c:v>
                </c:pt>
                <c:pt idx="10524">
                  <c:v>464.61532999999997</c:v>
                </c:pt>
                <c:pt idx="10525">
                  <c:v>464.81042000000002</c:v>
                </c:pt>
                <c:pt idx="10526">
                  <c:v>464.77744000000001</c:v>
                </c:pt>
                <c:pt idx="10527">
                  <c:v>464.72473000000002</c:v>
                </c:pt>
                <c:pt idx="10528">
                  <c:v>464.65636999999998</c:v>
                </c:pt>
                <c:pt idx="10529">
                  <c:v>464.92953</c:v>
                </c:pt>
                <c:pt idx="10530">
                  <c:v>464.92444</c:v>
                </c:pt>
                <c:pt idx="10531">
                  <c:v>464.65676999999999</c:v>
                </c:pt>
                <c:pt idx="10532">
                  <c:v>464.77267000000001</c:v>
                </c:pt>
                <c:pt idx="10533">
                  <c:v>464.7518</c:v>
                </c:pt>
                <c:pt idx="10534">
                  <c:v>464.69968</c:v>
                </c:pt>
                <c:pt idx="10535">
                  <c:v>464.66541000000001</c:v>
                </c:pt>
                <c:pt idx="10536">
                  <c:v>464.91991999999999</c:v>
                </c:pt>
                <c:pt idx="10537">
                  <c:v>464.93606999999997</c:v>
                </c:pt>
                <c:pt idx="10538">
                  <c:v>464.63637999999997</c:v>
                </c:pt>
                <c:pt idx="10539">
                  <c:v>464.66845999999998</c:v>
                </c:pt>
                <c:pt idx="10540">
                  <c:v>464.79172</c:v>
                </c:pt>
                <c:pt idx="10541">
                  <c:v>464.66503999999998</c:v>
                </c:pt>
                <c:pt idx="10542">
                  <c:v>464.66034000000002</c:v>
                </c:pt>
                <c:pt idx="10543">
                  <c:v>464.83798000000002</c:v>
                </c:pt>
                <c:pt idx="10544">
                  <c:v>464.85647999999998</c:v>
                </c:pt>
                <c:pt idx="10545">
                  <c:v>464.6619</c:v>
                </c:pt>
                <c:pt idx="10546">
                  <c:v>464.62723</c:v>
                </c:pt>
                <c:pt idx="10547">
                  <c:v>464.80462999999997</c:v>
                </c:pt>
                <c:pt idx="10548">
                  <c:v>464.6225</c:v>
                </c:pt>
                <c:pt idx="10549">
                  <c:v>464.63747999999998</c:v>
                </c:pt>
                <c:pt idx="10550">
                  <c:v>464.73453000000001</c:v>
                </c:pt>
                <c:pt idx="10551">
                  <c:v>464.89794999999998</c:v>
                </c:pt>
                <c:pt idx="10552">
                  <c:v>464.67644999999999</c:v>
                </c:pt>
                <c:pt idx="10553">
                  <c:v>464.57501000000002</c:v>
                </c:pt>
                <c:pt idx="10554">
                  <c:v>464.82697000000002</c:v>
                </c:pt>
                <c:pt idx="10555">
                  <c:v>464.59838999999999</c:v>
                </c:pt>
                <c:pt idx="10556">
                  <c:v>464.64467999999999</c:v>
                </c:pt>
                <c:pt idx="10557">
                  <c:v>464.68108999999998</c:v>
                </c:pt>
                <c:pt idx="10558">
                  <c:v>464.91845999999998</c:v>
                </c:pt>
                <c:pt idx="10559">
                  <c:v>464.73889000000003</c:v>
                </c:pt>
                <c:pt idx="10560">
                  <c:v>464.54593</c:v>
                </c:pt>
                <c:pt idx="10561">
                  <c:v>464.80286000000001</c:v>
                </c:pt>
                <c:pt idx="10562">
                  <c:v>464.60358000000002</c:v>
                </c:pt>
                <c:pt idx="10563">
                  <c:v>464.64251999999999</c:v>
                </c:pt>
                <c:pt idx="10564">
                  <c:v>464.68277</c:v>
                </c:pt>
                <c:pt idx="10565">
                  <c:v>464.87558000000001</c:v>
                </c:pt>
                <c:pt idx="10566">
                  <c:v>464.74367999999998</c:v>
                </c:pt>
                <c:pt idx="10567">
                  <c:v>464.50673999999998</c:v>
                </c:pt>
                <c:pt idx="10568">
                  <c:v>464.77789000000001</c:v>
                </c:pt>
                <c:pt idx="10569">
                  <c:v>464.61935</c:v>
                </c:pt>
                <c:pt idx="10570">
                  <c:v>464.57135</c:v>
                </c:pt>
                <c:pt idx="10571">
                  <c:v>464.54683999999997</c:v>
                </c:pt>
                <c:pt idx="10572">
                  <c:v>464.83237000000003</c:v>
                </c:pt>
                <c:pt idx="10573">
                  <c:v>464.75310999999999</c:v>
                </c:pt>
                <c:pt idx="10574">
                  <c:v>464.49380000000002</c:v>
                </c:pt>
                <c:pt idx="10575">
                  <c:v>464.69675000000001</c:v>
                </c:pt>
                <c:pt idx="10576">
                  <c:v>464.57153</c:v>
                </c:pt>
                <c:pt idx="10577">
                  <c:v>464.5043</c:v>
                </c:pt>
                <c:pt idx="10578">
                  <c:v>464.53500000000003</c:v>
                </c:pt>
                <c:pt idx="10579">
                  <c:v>464.83954</c:v>
                </c:pt>
                <c:pt idx="10580">
                  <c:v>464.74020000000002</c:v>
                </c:pt>
                <c:pt idx="10581">
                  <c:v>464.48856000000001</c:v>
                </c:pt>
                <c:pt idx="10582">
                  <c:v>464.61282</c:v>
                </c:pt>
                <c:pt idx="10583">
                  <c:v>464.63672000000003</c:v>
                </c:pt>
                <c:pt idx="10584">
                  <c:v>464.52222</c:v>
                </c:pt>
                <c:pt idx="10585">
                  <c:v>464.54079999999999</c:v>
                </c:pt>
                <c:pt idx="10586">
                  <c:v>464.81536999999997</c:v>
                </c:pt>
                <c:pt idx="10587">
                  <c:v>464.78967</c:v>
                </c:pt>
                <c:pt idx="10588">
                  <c:v>464.53577000000001</c:v>
                </c:pt>
                <c:pt idx="10589">
                  <c:v>464.58620999999999</c:v>
                </c:pt>
                <c:pt idx="10590">
                  <c:v>464.66552999999999</c:v>
                </c:pt>
                <c:pt idx="10591">
                  <c:v>464.50484999999998</c:v>
                </c:pt>
                <c:pt idx="10592">
                  <c:v>464.49941999999999</c:v>
                </c:pt>
                <c:pt idx="10593">
                  <c:v>464.67885999999999</c:v>
                </c:pt>
                <c:pt idx="10594">
                  <c:v>464.75308000000001</c:v>
                </c:pt>
                <c:pt idx="10595">
                  <c:v>464.53908999999999</c:v>
                </c:pt>
                <c:pt idx="10596">
                  <c:v>464.46854000000002</c:v>
                </c:pt>
                <c:pt idx="10597">
                  <c:v>464.67694</c:v>
                </c:pt>
                <c:pt idx="10598">
                  <c:v>464.46292</c:v>
                </c:pt>
                <c:pt idx="10599">
                  <c:v>464.46749999999997</c:v>
                </c:pt>
                <c:pt idx="10600">
                  <c:v>464.58231000000001</c:v>
                </c:pt>
                <c:pt idx="10601">
                  <c:v>464.77472</c:v>
                </c:pt>
                <c:pt idx="10602">
                  <c:v>464.54852</c:v>
                </c:pt>
                <c:pt idx="10603">
                  <c:v>464.40347000000003</c:v>
                </c:pt>
                <c:pt idx="10604">
                  <c:v>464.64312999999999</c:v>
                </c:pt>
                <c:pt idx="10605">
                  <c:v>464.46658000000002</c:v>
                </c:pt>
                <c:pt idx="10606">
                  <c:v>464.48746</c:v>
                </c:pt>
                <c:pt idx="10607">
                  <c:v>464.52807999999999</c:v>
                </c:pt>
                <c:pt idx="10608">
                  <c:v>464.71204</c:v>
                </c:pt>
                <c:pt idx="10609">
                  <c:v>464.57031000000001</c:v>
                </c:pt>
                <c:pt idx="10610">
                  <c:v>464.37560999999999</c:v>
                </c:pt>
                <c:pt idx="10611">
                  <c:v>464.6694</c:v>
                </c:pt>
                <c:pt idx="10612">
                  <c:v>464.49090999999999</c:v>
                </c:pt>
                <c:pt idx="10613">
                  <c:v>464.46319999999997</c:v>
                </c:pt>
                <c:pt idx="10614">
                  <c:v>464.46613000000002</c:v>
                </c:pt>
                <c:pt idx="10615">
                  <c:v>464.74045000000001</c:v>
                </c:pt>
                <c:pt idx="10616">
                  <c:v>464.61635999999999</c:v>
                </c:pt>
                <c:pt idx="10617">
                  <c:v>464.38729999999998</c:v>
                </c:pt>
                <c:pt idx="10618">
                  <c:v>464.61905000000002</c:v>
                </c:pt>
                <c:pt idx="10619">
                  <c:v>464.47460999999998</c:v>
                </c:pt>
                <c:pt idx="10620">
                  <c:v>464.47278</c:v>
                </c:pt>
                <c:pt idx="10621">
                  <c:v>464.42678999999998</c:v>
                </c:pt>
                <c:pt idx="10622">
                  <c:v>464.72368999999998</c:v>
                </c:pt>
                <c:pt idx="10623">
                  <c:v>464.62966999999998</c:v>
                </c:pt>
                <c:pt idx="10624">
                  <c:v>464.35840000000002</c:v>
                </c:pt>
                <c:pt idx="10625">
                  <c:v>464.51195999999999</c:v>
                </c:pt>
                <c:pt idx="10626">
                  <c:v>464.50089000000003</c:v>
                </c:pt>
                <c:pt idx="10627">
                  <c:v>464.41428000000002</c:v>
                </c:pt>
                <c:pt idx="10628">
                  <c:v>464.35097999999999</c:v>
                </c:pt>
                <c:pt idx="10629">
                  <c:v>464.65514999999999</c:v>
                </c:pt>
                <c:pt idx="10630">
                  <c:v>464.57877000000002</c:v>
                </c:pt>
                <c:pt idx="10631">
                  <c:v>464.34136999999998</c:v>
                </c:pt>
                <c:pt idx="10632">
                  <c:v>464.42633000000001</c:v>
                </c:pt>
                <c:pt idx="10633">
                  <c:v>464.49576000000002</c:v>
                </c:pt>
                <c:pt idx="10634">
                  <c:v>464.42029000000002</c:v>
                </c:pt>
                <c:pt idx="10635">
                  <c:v>464.32886000000002</c:v>
                </c:pt>
                <c:pt idx="10636">
                  <c:v>464.55676</c:v>
                </c:pt>
                <c:pt idx="10637">
                  <c:v>464.62759</c:v>
                </c:pt>
                <c:pt idx="10638">
                  <c:v>464.40575999999999</c:v>
                </c:pt>
                <c:pt idx="10639">
                  <c:v>464.39751999999999</c:v>
                </c:pt>
                <c:pt idx="10640">
                  <c:v>464.52334999999999</c:v>
                </c:pt>
                <c:pt idx="10641">
                  <c:v>464.37743999999998</c:v>
                </c:pt>
                <c:pt idx="10642">
                  <c:v>464.35879999999997</c:v>
                </c:pt>
                <c:pt idx="10643">
                  <c:v>464.56630999999999</c:v>
                </c:pt>
                <c:pt idx="10644">
                  <c:v>464.59838999999999</c:v>
                </c:pt>
                <c:pt idx="10645">
                  <c:v>464.38898</c:v>
                </c:pt>
                <c:pt idx="10646">
                  <c:v>464.30954000000003</c:v>
                </c:pt>
                <c:pt idx="10647">
                  <c:v>464.52731</c:v>
                </c:pt>
                <c:pt idx="10648">
                  <c:v>464.35964999999999</c:v>
                </c:pt>
                <c:pt idx="10649">
                  <c:v>464.37047999999999</c:v>
                </c:pt>
                <c:pt idx="10650">
                  <c:v>464.47597999999999</c:v>
                </c:pt>
                <c:pt idx="10651">
                  <c:v>464.55678999999998</c:v>
                </c:pt>
                <c:pt idx="10652">
                  <c:v>464.37625000000003</c:v>
                </c:pt>
                <c:pt idx="10653">
                  <c:v>464.27469000000002</c:v>
                </c:pt>
                <c:pt idx="10654">
                  <c:v>464.52411000000001</c:v>
                </c:pt>
                <c:pt idx="10655">
                  <c:v>464.31671</c:v>
                </c:pt>
                <c:pt idx="10656">
                  <c:v>464.32288</c:v>
                </c:pt>
                <c:pt idx="10657">
                  <c:v>464.38824</c:v>
                </c:pt>
                <c:pt idx="10658">
                  <c:v>464.57128999999998</c:v>
                </c:pt>
                <c:pt idx="10659">
                  <c:v>464.41910000000001</c:v>
                </c:pt>
                <c:pt idx="10660">
                  <c:v>464.23996</c:v>
                </c:pt>
                <c:pt idx="10661">
                  <c:v>464.49959999999999</c:v>
                </c:pt>
                <c:pt idx="10662">
                  <c:v>464.33044000000001</c:v>
                </c:pt>
                <c:pt idx="10663">
                  <c:v>464.33841000000001</c:v>
                </c:pt>
                <c:pt idx="10664">
                  <c:v>464.29892000000001</c:v>
                </c:pt>
                <c:pt idx="10665">
                  <c:v>464.57058999999998</c:v>
                </c:pt>
                <c:pt idx="10666">
                  <c:v>464.45474000000002</c:v>
                </c:pt>
                <c:pt idx="10667">
                  <c:v>464.20499000000001</c:v>
                </c:pt>
                <c:pt idx="10668">
                  <c:v>464.45184</c:v>
                </c:pt>
                <c:pt idx="10669">
                  <c:v>464.29547000000002</c:v>
                </c:pt>
                <c:pt idx="10670">
                  <c:v>464.32886000000002</c:v>
                </c:pt>
                <c:pt idx="10671">
                  <c:v>464.26898</c:v>
                </c:pt>
                <c:pt idx="10672">
                  <c:v>464.53717</c:v>
                </c:pt>
                <c:pt idx="10673">
                  <c:v>464.42712</c:v>
                </c:pt>
                <c:pt idx="10674">
                  <c:v>464.19623000000001</c:v>
                </c:pt>
                <c:pt idx="10675">
                  <c:v>464.39116999999999</c:v>
                </c:pt>
                <c:pt idx="10676">
                  <c:v>464.33884</c:v>
                </c:pt>
                <c:pt idx="10677">
                  <c:v>464.28701999999998</c:v>
                </c:pt>
                <c:pt idx="10678">
                  <c:v>464.21114999999998</c:v>
                </c:pt>
                <c:pt idx="10679">
                  <c:v>464.48032000000001</c:v>
                </c:pt>
                <c:pt idx="10680">
                  <c:v>464.46834999999999</c:v>
                </c:pt>
                <c:pt idx="10681">
                  <c:v>464.19130999999999</c:v>
                </c:pt>
                <c:pt idx="10682">
                  <c:v>464.30901999999998</c:v>
                </c:pt>
                <c:pt idx="10683">
                  <c:v>464.28530999999998</c:v>
                </c:pt>
                <c:pt idx="10684">
                  <c:v>464.22446000000002</c:v>
                </c:pt>
                <c:pt idx="10685">
                  <c:v>464.19220000000001</c:v>
                </c:pt>
                <c:pt idx="10686">
                  <c:v>464.43454000000003</c:v>
                </c:pt>
                <c:pt idx="10687">
                  <c:v>464.45490000000001</c:v>
                </c:pt>
                <c:pt idx="10688">
                  <c:v>464.17595999999998</c:v>
                </c:pt>
                <c:pt idx="10689">
                  <c:v>464.20499000000001</c:v>
                </c:pt>
                <c:pt idx="10690">
                  <c:v>464.32821999999999</c:v>
                </c:pt>
                <c:pt idx="10691">
                  <c:v>464.21517999999998</c:v>
                </c:pt>
                <c:pt idx="10692">
                  <c:v>464.20798000000002</c:v>
                </c:pt>
                <c:pt idx="10693">
                  <c:v>464.38312000000002</c:v>
                </c:pt>
                <c:pt idx="10694">
                  <c:v>464.40390000000002</c:v>
                </c:pt>
                <c:pt idx="10695">
                  <c:v>464.22426999999999</c:v>
                </c:pt>
                <c:pt idx="10696">
                  <c:v>464.19788</c:v>
                </c:pt>
                <c:pt idx="10697">
                  <c:v>464.36599999999999</c:v>
                </c:pt>
                <c:pt idx="10698">
                  <c:v>464.19632000000001</c:v>
                </c:pt>
                <c:pt idx="10699">
                  <c:v>464.19869999999997</c:v>
                </c:pt>
                <c:pt idx="10700">
                  <c:v>464.30536000000001</c:v>
                </c:pt>
                <c:pt idx="10701">
                  <c:v>464.44765999999998</c:v>
                </c:pt>
                <c:pt idx="10702">
                  <c:v>464.22555999999997</c:v>
                </c:pt>
                <c:pt idx="10703">
                  <c:v>464.11838</c:v>
                </c:pt>
                <c:pt idx="10704">
                  <c:v>464.37180000000001</c:v>
                </c:pt>
                <c:pt idx="10705">
                  <c:v>464.14001000000002</c:v>
                </c:pt>
                <c:pt idx="10706">
                  <c:v>464.17415999999997</c:v>
                </c:pt>
                <c:pt idx="10707">
                  <c:v>464.20139</c:v>
                </c:pt>
                <c:pt idx="10708">
                  <c:v>464.41082999999998</c:v>
                </c:pt>
                <c:pt idx="10709">
                  <c:v>464.24349999999998</c:v>
                </c:pt>
                <c:pt idx="10710">
                  <c:v>464.05385999999999</c:v>
                </c:pt>
                <c:pt idx="10711">
                  <c:v>464.30056999999999</c:v>
                </c:pt>
                <c:pt idx="10712">
                  <c:v>464.11603000000002</c:v>
                </c:pt>
                <c:pt idx="10713">
                  <c:v>464.15384</c:v>
                </c:pt>
                <c:pt idx="10714">
                  <c:v>464.17599000000001</c:v>
                </c:pt>
                <c:pt idx="10715">
                  <c:v>464.37747000000002</c:v>
                </c:pt>
                <c:pt idx="10716">
                  <c:v>464.25745000000001</c:v>
                </c:pt>
                <c:pt idx="10717">
                  <c:v>464.03136999999998</c:v>
                </c:pt>
                <c:pt idx="10718">
                  <c:v>464.31873000000002</c:v>
                </c:pt>
                <c:pt idx="10719">
                  <c:v>464.15658999999999</c:v>
                </c:pt>
                <c:pt idx="10720">
                  <c:v>464.11221</c:v>
                </c:pt>
                <c:pt idx="10721">
                  <c:v>464.09627999999998</c:v>
                </c:pt>
                <c:pt idx="10722">
                  <c:v>464.39569</c:v>
                </c:pt>
                <c:pt idx="10723">
                  <c:v>464.31168000000002</c:v>
                </c:pt>
                <c:pt idx="10724">
                  <c:v>464.05025999999998</c:v>
                </c:pt>
                <c:pt idx="10725">
                  <c:v>464.25797</c:v>
                </c:pt>
                <c:pt idx="10726">
                  <c:v>464.11856</c:v>
                </c:pt>
                <c:pt idx="10727">
                  <c:v>464.04239000000001</c:v>
                </c:pt>
                <c:pt idx="10728">
                  <c:v>464.07047</c:v>
                </c:pt>
                <c:pt idx="10729">
                  <c:v>464.37988000000001</c:v>
                </c:pt>
                <c:pt idx="10730">
                  <c:v>464.28375</c:v>
                </c:pt>
                <c:pt idx="10731">
                  <c:v>464.02785999999998</c:v>
                </c:pt>
                <c:pt idx="10732">
                  <c:v>464.13821000000002</c:v>
                </c:pt>
                <c:pt idx="10733">
                  <c:v>464.14395000000002</c:v>
                </c:pt>
                <c:pt idx="10734">
                  <c:v>464.02631000000002</c:v>
                </c:pt>
                <c:pt idx="10735">
                  <c:v>464.02438000000001</c:v>
                </c:pt>
                <c:pt idx="10736">
                  <c:v>464.29669000000001</c:v>
                </c:pt>
                <c:pt idx="10737">
                  <c:v>464.25891000000001</c:v>
                </c:pt>
                <c:pt idx="10738">
                  <c:v>464.01328000000001</c:v>
                </c:pt>
                <c:pt idx="10739">
                  <c:v>464.08330999999998</c:v>
                </c:pt>
                <c:pt idx="10740">
                  <c:v>464.16091999999998</c:v>
                </c:pt>
                <c:pt idx="10741">
                  <c:v>464.00497000000001</c:v>
                </c:pt>
                <c:pt idx="10742">
                  <c:v>464.00153</c:v>
                </c:pt>
                <c:pt idx="10743">
                  <c:v>464.18633999999997</c:v>
                </c:pt>
                <c:pt idx="10744">
                  <c:v>464.26729999999998</c:v>
                </c:pt>
                <c:pt idx="10745">
                  <c:v>464.05712999999997</c:v>
                </c:pt>
                <c:pt idx="10746">
                  <c:v>463.99486999999999</c:v>
                </c:pt>
                <c:pt idx="10747">
                  <c:v>464.19418000000002</c:v>
                </c:pt>
                <c:pt idx="10748">
                  <c:v>463.98876999999999</c:v>
                </c:pt>
                <c:pt idx="10749">
                  <c:v>463.99648999999999</c:v>
                </c:pt>
                <c:pt idx="10750">
                  <c:v>464.11331000000001</c:v>
                </c:pt>
                <c:pt idx="10751">
                  <c:v>464.30698000000001</c:v>
                </c:pt>
                <c:pt idx="10752">
                  <c:v>464.08328</c:v>
                </c:pt>
                <c:pt idx="10753">
                  <c:v>463.92223999999999</c:v>
                </c:pt>
                <c:pt idx="10754">
                  <c:v>464.16901000000001</c:v>
                </c:pt>
                <c:pt idx="10755">
                  <c:v>463.99268000000001</c:v>
                </c:pt>
                <c:pt idx="10756">
                  <c:v>464.01049999999998</c:v>
                </c:pt>
                <c:pt idx="10757">
                  <c:v>464.04404</c:v>
                </c:pt>
                <c:pt idx="10758">
                  <c:v>464.22266000000002</c:v>
                </c:pt>
                <c:pt idx="10759">
                  <c:v>464.05831999999998</c:v>
                </c:pt>
                <c:pt idx="10760">
                  <c:v>463.86862000000002</c:v>
                </c:pt>
                <c:pt idx="10761">
                  <c:v>464.15805</c:v>
                </c:pt>
                <c:pt idx="10762">
                  <c:v>463.96767999999997</c:v>
                </c:pt>
                <c:pt idx="10763">
                  <c:v>463.92568999999997</c:v>
                </c:pt>
                <c:pt idx="10764">
                  <c:v>463.93450999999999</c:v>
                </c:pt>
                <c:pt idx="10765">
                  <c:v>464.20427999999998</c:v>
                </c:pt>
                <c:pt idx="10766">
                  <c:v>464.08908000000002</c:v>
                </c:pt>
                <c:pt idx="10767">
                  <c:v>463.84766000000002</c:v>
                </c:pt>
                <c:pt idx="10768">
                  <c:v>464.09444999999999</c:v>
                </c:pt>
                <c:pt idx="10769">
                  <c:v>463.93903</c:v>
                </c:pt>
                <c:pt idx="10770">
                  <c:v>463.93610000000001</c:v>
                </c:pt>
                <c:pt idx="10771">
                  <c:v>463.90496999999999</c:v>
                </c:pt>
                <c:pt idx="10772">
                  <c:v>464.18893000000003</c:v>
                </c:pt>
                <c:pt idx="10773">
                  <c:v>464.12286</c:v>
                </c:pt>
                <c:pt idx="10774">
                  <c:v>463.85933999999997</c:v>
                </c:pt>
                <c:pt idx="10775">
                  <c:v>464.0061</c:v>
                </c:pt>
                <c:pt idx="10776">
                  <c:v>464.01242000000002</c:v>
                </c:pt>
                <c:pt idx="10777">
                  <c:v>463.93069000000003</c:v>
                </c:pt>
                <c:pt idx="10778">
                  <c:v>463.86975000000001</c:v>
                </c:pt>
                <c:pt idx="10779">
                  <c:v>464.16824000000003</c:v>
                </c:pt>
                <c:pt idx="10780">
                  <c:v>464.08645999999999</c:v>
                </c:pt>
                <c:pt idx="10781">
                  <c:v>463.84872000000001</c:v>
                </c:pt>
                <c:pt idx="10782">
                  <c:v>463.92426</c:v>
                </c:pt>
                <c:pt idx="10783">
                  <c:v>463.99025999999998</c:v>
                </c:pt>
                <c:pt idx="10784">
                  <c:v>463.90616</c:v>
                </c:pt>
                <c:pt idx="10785">
                  <c:v>463.80255</c:v>
                </c:pt>
                <c:pt idx="10786">
                  <c:v>464.04183999999998</c:v>
                </c:pt>
                <c:pt idx="10787">
                  <c:v>464.08649000000003</c:v>
                </c:pt>
                <c:pt idx="10788">
                  <c:v>463.85354999999998</c:v>
                </c:pt>
                <c:pt idx="10789">
                  <c:v>463.84805</c:v>
                </c:pt>
                <c:pt idx="10790">
                  <c:v>463.96899000000002</c:v>
                </c:pt>
                <c:pt idx="10791">
                  <c:v>463.83731</c:v>
                </c:pt>
                <c:pt idx="10792">
                  <c:v>463.81277</c:v>
                </c:pt>
                <c:pt idx="10793">
                  <c:v>464.01925999999997</c:v>
                </c:pt>
                <c:pt idx="10794">
                  <c:v>464.05327999999997</c:v>
                </c:pt>
                <c:pt idx="10795">
                  <c:v>463.83846999999997</c:v>
                </c:pt>
                <c:pt idx="10796">
                  <c:v>463.75662</c:v>
                </c:pt>
                <c:pt idx="10797">
                  <c:v>463.98568999999998</c:v>
                </c:pt>
                <c:pt idx="10798">
                  <c:v>463.81509</c:v>
                </c:pt>
                <c:pt idx="10799">
                  <c:v>463.84525000000002</c:v>
                </c:pt>
                <c:pt idx="10800">
                  <c:v>463.94443000000001</c:v>
                </c:pt>
                <c:pt idx="10801">
                  <c:v>464.03444999999999</c:v>
                </c:pt>
                <c:pt idx="10802">
                  <c:v>463.8526</c:v>
                </c:pt>
                <c:pt idx="10803">
                  <c:v>463.75304999999997</c:v>
                </c:pt>
                <c:pt idx="10804">
                  <c:v>464.01663000000002</c:v>
                </c:pt>
                <c:pt idx="10805">
                  <c:v>463.79910000000001</c:v>
                </c:pt>
                <c:pt idx="10806">
                  <c:v>463.79665999999997</c:v>
                </c:pt>
                <c:pt idx="10807">
                  <c:v>463.86687999999998</c:v>
                </c:pt>
                <c:pt idx="10808">
                  <c:v>464.05167</c:v>
                </c:pt>
                <c:pt idx="10809">
                  <c:v>463.88299999999998</c:v>
                </c:pt>
                <c:pt idx="10810">
                  <c:v>463.71132999999998</c:v>
                </c:pt>
                <c:pt idx="10811">
                  <c:v>463.95706000000001</c:v>
                </c:pt>
                <c:pt idx="10812">
                  <c:v>463.76882999999998</c:v>
                </c:pt>
                <c:pt idx="10813">
                  <c:v>463.77936</c:v>
                </c:pt>
                <c:pt idx="10814">
                  <c:v>463.73502000000002</c:v>
                </c:pt>
                <c:pt idx="10815">
                  <c:v>464.01558999999997</c:v>
                </c:pt>
                <c:pt idx="10816">
                  <c:v>463.87691999999998</c:v>
                </c:pt>
                <c:pt idx="10817">
                  <c:v>463.62536999999998</c:v>
                </c:pt>
                <c:pt idx="10818">
                  <c:v>463.88031000000001</c:v>
                </c:pt>
                <c:pt idx="10819">
                  <c:v>463.73003999999997</c:v>
                </c:pt>
                <c:pt idx="10820">
                  <c:v>463.74993999999998</c:v>
                </c:pt>
                <c:pt idx="10821">
                  <c:v>463.70269999999999</c:v>
                </c:pt>
                <c:pt idx="10822">
                  <c:v>463.97091999999998</c:v>
                </c:pt>
                <c:pt idx="10823">
                  <c:v>463.86005</c:v>
                </c:pt>
                <c:pt idx="10824">
                  <c:v>463.62952000000001</c:v>
                </c:pt>
                <c:pt idx="10825">
                  <c:v>463.82808999999997</c:v>
                </c:pt>
                <c:pt idx="10826">
                  <c:v>463.79108000000002</c:v>
                </c:pt>
                <c:pt idx="10827">
                  <c:v>463.73221000000001</c:v>
                </c:pt>
                <c:pt idx="10828">
                  <c:v>463.65384</c:v>
                </c:pt>
                <c:pt idx="10829">
                  <c:v>463.93374999999997</c:v>
                </c:pt>
                <c:pt idx="10830">
                  <c:v>463.91318000000001</c:v>
                </c:pt>
                <c:pt idx="10831">
                  <c:v>463.64053000000001</c:v>
                </c:pt>
                <c:pt idx="10832">
                  <c:v>463.76181000000003</c:v>
                </c:pt>
                <c:pt idx="10833">
                  <c:v>463.73804000000001</c:v>
                </c:pt>
                <c:pt idx="10834">
                  <c:v>463.66991999999999</c:v>
                </c:pt>
                <c:pt idx="10835">
                  <c:v>463.63373000000001</c:v>
                </c:pt>
                <c:pt idx="10836">
                  <c:v>463.88168000000002</c:v>
                </c:pt>
                <c:pt idx="10837">
                  <c:v>463.89159999999998</c:v>
                </c:pt>
                <c:pt idx="10838">
                  <c:v>463.60681</c:v>
                </c:pt>
                <c:pt idx="10839">
                  <c:v>463.63799999999998</c:v>
                </c:pt>
                <c:pt idx="10840">
                  <c:v>463.74045000000001</c:v>
                </c:pt>
                <c:pt idx="10841">
                  <c:v>463.62128000000001</c:v>
                </c:pt>
                <c:pt idx="10842">
                  <c:v>463.61932000000002</c:v>
                </c:pt>
                <c:pt idx="10843">
                  <c:v>463.79210999999998</c:v>
                </c:pt>
                <c:pt idx="10844">
                  <c:v>463.80957000000001</c:v>
                </c:pt>
                <c:pt idx="10845">
                  <c:v>463.60962000000001</c:v>
                </c:pt>
                <c:pt idx="10846">
                  <c:v>463.57785000000001</c:v>
                </c:pt>
                <c:pt idx="10847">
                  <c:v>463.76294000000001</c:v>
                </c:pt>
                <c:pt idx="10848">
                  <c:v>463.59350999999998</c:v>
                </c:pt>
                <c:pt idx="10849">
                  <c:v>463.60113999999999</c:v>
                </c:pt>
                <c:pt idx="10850">
                  <c:v>463.69839000000002</c:v>
                </c:pt>
                <c:pt idx="10851">
                  <c:v>463.85324000000003</c:v>
                </c:pt>
                <c:pt idx="10852">
                  <c:v>463.64010999999999</c:v>
                </c:pt>
                <c:pt idx="10853">
                  <c:v>463.52938999999998</c:v>
                </c:pt>
                <c:pt idx="10854">
                  <c:v>463.79030999999998</c:v>
                </c:pt>
                <c:pt idx="10855">
                  <c:v>463.54687999999999</c:v>
                </c:pt>
                <c:pt idx="10856">
                  <c:v>463.58443999999997</c:v>
                </c:pt>
                <c:pt idx="10857">
                  <c:v>463.62488000000002</c:v>
                </c:pt>
                <c:pt idx="10858">
                  <c:v>463.84552000000002</c:v>
                </c:pt>
                <c:pt idx="10859">
                  <c:v>463.66125</c:v>
                </c:pt>
                <c:pt idx="10860">
                  <c:v>463.45828</c:v>
                </c:pt>
                <c:pt idx="10861">
                  <c:v>463.71301</c:v>
                </c:pt>
                <c:pt idx="10862">
                  <c:v>463.52249</c:v>
                </c:pt>
                <c:pt idx="10863">
                  <c:v>463.55480999999997</c:v>
                </c:pt>
                <c:pt idx="10864">
                  <c:v>463.58440999999999</c:v>
                </c:pt>
                <c:pt idx="10865">
                  <c:v>463.77512000000002</c:v>
                </c:pt>
                <c:pt idx="10866">
                  <c:v>463.64996000000002</c:v>
                </c:pt>
                <c:pt idx="10867">
                  <c:v>463.40917999999999</c:v>
                </c:pt>
                <c:pt idx="10868">
                  <c:v>463.68646000000001</c:v>
                </c:pt>
                <c:pt idx="10869">
                  <c:v>463.51776000000001</c:v>
                </c:pt>
                <c:pt idx="10870">
                  <c:v>463.46944999999999</c:v>
                </c:pt>
                <c:pt idx="10871">
                  <c:v>463.44830000000002</c:v>
                </c:pt>
                <c:pt idx="10872">
                  <c:v>463.74709999999999</c:v>
                </c:pt>
                <c:pt idx="10873">
                  <c:v>463.6601</c:v>
                </c:pt>
                <c:pt idx="10874">
                  <c:v>463.39899000000003</c:v>
                </c:pt>
                <c:pt idx="10875">
                  <c:v>463.59897000000001</c:v>
                </c:pt>
                <c:pt idx="10876">
                  <c:v>463.47955000000002</c:v>
                </c:pt>
                <c:pt idx="10877">
                  <c:v>463.39548000000002</c:v>
                </c:pt>
                <c:pt idx="10878">
                  <c:v>463.44519000000003</c:v>
                </c:pt>
                <c:pt idx="10879">
                  <c:v>463.74561</c:v>
                </c:pt>
                <c:pt idx="10880">
                  <c:v>463.66833000000003</c:v>
                </c:pt>
                <c:pt idx="10881">
                  <c:v>463.40866</c:v>
                </c:pt>
                <c:pt idx="10882">
                  <c:v>463.52679000000001</c:v>
                </c:pt>
                <c:pt idx="10883">
                  <c:v>463.53503000000001</c:v>
                </c:pt>
                <c:pt idx="10884">
                  <c:v>463.41341999999997</c:v>
                </c:pt>
                <c:pt idx="10885">
                  <c:v>463.42307</c:v>
                </c:pt>
                <c:pt idx="10886">
                  <c:v>463.67950000000002</c:v>
                </c:pt>
                <c:pt idx="10887">
                  <c:v>463.64926000000003</c:v>
                </c:pt>
                <c:pt idx="10888">
                  <c:v>463.39954</c:v>
                </c:pt>
                <c:pt idx="10889">
                  <c:v>463.45456000000001</c:v>
                </c:pt>
                <c:pt idx="10890">
                  <c:v>463.52969000000002</c:v>
                </c:pt>
                <c:pt idx="10891">
                  <c:v>463.37200999999999</c:v>
                </c:pt>
                <c:pt idx="10892">
                  <c:v>463.36111</c:v>
                </c:pt>
                <c:pt idx="10893">
                  <c:v>463.55041999999997</c:v>
                </c:pt>
                <c:pt idx="10894">
                  <c:v>463.62124999999997</c:v>
                </c:pt>
                <c:pt idx="10895">
                  <c:v>463.39618000000002</c:v>
                </c:pt>
                <c:pt idx="10896">
                  <c:v>463.32330000000002</c:v>
                </c:pt>
                <c:pt idx="10897">
                  <c:v>463.52249</c:v>
                </c:pt>
                <c:pt idx="10898">
                  <c:v>463.31146000000001</c:v>
                </c:pt>
                <c:pt idx="10899">
                  <c:v>463.30919999999998</c:v>
                </c:pt>
                <c:pt idx="10900">
                  <c:v>463.43671000000001</c:v>
                </c:pt>
                <c:pt idx="10901">
                  <c:v>463.63538</c:v>
                </c:pt>
                <c:pt idx="10902">
                  <c:v>463.40158000000002</c:v>
                </c:pt>
                <c:pt idx="10903">
                  <c:v>463.24274000000003</c:v>
                </c:pt>
                <c:pt idx="10904">
                  <c:v>463.50673999999998</c:v>
                </c:pt>
                <c:pt idx="10905">
                  <c:v>463.33377000000002</c:v>
                </c:pt>
                <c:pt idx="10906">
                  <c:v>463.33996999999999</c:v>
                </c:pt>
                <c:pt idx="10907">
                  <c:v>463.39587</c:v>
                </c:pt>
                <c:pt idx="10908">
                  <c:v>463.56319999999999</c:v>
                </c:pt>
                <c:pt idx="10909">
                  <c:v>463.41109999999998</c:v>
                </c:pt>
                <c:pt idx="10910">
                  <c:v>463.21848</c:v>
                </c:pt>
                <c:pt idx="10911">
                  <c:v>463.51465000000002</c:v>
                </c:pt>
                <c:pt idx="10912">
                  <c:v>463.32404000000002</c:v>
                </c:pt>
                <c:pt idx="10913">
                  <c:v>463.26348999999999</c:v>
                </c:pt>
                <c:pt idx="10914">
                  <c:v>463.27312999999998</c:v>
                </c:pt>
                <c:pt idx="10915">
                  <c:v>463.55914000000001</c:v>
                </c:pt>
                <c:pt idx="10916">
                  <c:v>463.43051000000003</c:v>
                </c:pt>
                <c:pt idx="10917">
                  <c:v>463.19</c:v>
                </c:pt>
                <c:pt idx="10918">
                  <c:v>463.42669999999998</c:v>
                </c:pt>
                <c:pt idx="10919">
                  <c:v>463.26544000000001</c:v>
                </c:pt>
                <c:pt idx="10920">
                  <c:v>463.25268999999997</c:v>
                </c:pt>
                <c:pt idx="10921">
                  <c:v>463.21978999999999</c:v>
                </c:pt>
                <c:pt idx="10922">
                  <c:v>463.50241</c:v>
                </c:pt>
                <c:pt idx="10923">
                  <c:v>463.42038000000002</c:v>
                </c:pt>
                <c:pt idx="10924">
                  <c:v>463.14584000000002</c:v>
                </c:pt>
                <c:pt idx="10925">
                  <c:v>463.29683999999997</c:v>
                </c:pt>
                <c:pt idx="10926">
                  <c:v>463.28363000000002</c:v>
                </c:pt>
                <c:pt idx="10927">
                  <c:v>463.19995</c:v>
                </c:pt>
                <c:pt idx="10928">
                  <c:v>463.14071999999999</c:v>
                </c:pt>
                <c:pt idx="10929">
                  <c:v>463.44223</c:v>
                </c:pt>
                <c:pt idx="10930">
                  <c:v>463.37432999999999</c:v>
                </c:pt>
                <c:pt idx="10931">
                  <c:v>463.12963999999999</c:v>
                </c:pt>
                <c:pt idx="10932">
                  <c:v>463.19504000000001</c:v>
                </c:pt>
                <c:pt idx="10933">
                  <c:v>463.28735</c:v>
                </c:pt>
                <c:pt idx="10934">
                  <c:v>463.20920000000001</c:v>
                </c:pt>
                <c:pt idx="10935">
                  <c:v>463.11394999999999</c:v>
                </c:pt>
                <c:pt idx="10936">
                  <c:v>463.35973999999999</c:v>
                </c:pt>
                <c:pt idx="10937">
                  <c:v>463.38583</c:v>
                </c:pt>
                <c:pt idx="10938">
                  <c:v>463.15508999999997</c:v>
                </c:pt>
                <c:pt idx="10939">
                  <c:v>463.15607</c:v>
                </c:pt>
                <c:pt idx="10940">
                  <c:v>463.27782999999999</c:v>
                </c:pt>
                <c:pt idx="10941">
                  <c:v>463.14175</c:v>
                </c:pt>
                <c:pt idx="10942">
                  <c:v>463.11792000000003</c:v>
                </c:pt>
                <c:pt idx="10943">
                  <c:v>463.32092</c:v>
                </c:pt>
                <c:pt idx="10944">
                  <c:v>463.35336000000001</c:v>
                </c:pt>
                <c:pt idx="10945">
                  <c:v>463.12238000000002</c:v>
                </c:pt>
                <c:pt idx="10946">
                  <c:v>463.03618999999998</c:v>
                </c:pt>
                <c:pt idx="10947">
                  <c:v>463.25677000000002</c:v>
                </c:pt>
                <c:pt idx="10948">
                  <c:v>463.07623000000001</c:v>
                </c:pt>
                <c:pt idx="10949">
                  <c:v>463.09293000000002</c:v>
                </c:pt>
                <c:pt idx="10950">
                  <c:v>463.19168000000002</c:v>
                </c:pt>
                <c:pt idx="10951">
                  <c:v>463.26682</c:v>
                </c:pt>
                <c:pt idx="10952">
                  <c:v>463.10464000000002</c:v>
                </c:pt>
                <c:pt idx="10953">
                  <c:v>462.99612000000002</c:v>
                </c:pt>
                <c:pt idx="10954">
                  <c:v>463.25713999999999</c:v>
                </c:pt>
                <c:pt idx="10955">
                  <c:v>463.02890000000002</c:v>
                </c:pt>
                <c:pt idx="10956">
                  <c:v>463.02679000000001</c:v>
                </c:pt>
                <c:pt idx="10957">
                  <c:v>463.10565000000003</c:v>
                </c:pt>
                <c:pt idx="10958">
                  <c:v>463.29998999999998</c:v>
                </c:pt>
                <c:pt idx="10959">
                  <c:v>463.13479999999998</c:v>
                </c:pt>
                <c:pt idx="10960">
                  <c:v>462.95834000000002</c:v>
                </c:pt>
                <c:pt idx="10961">
                  <c:v>463.21132999999998</c:v>
                </c:pt>
                <c:pt idx="10962">
                  <c:v>463.04534999999998</c:v>
                </c:pt>
                <c:pt idx="10963">
                  <c:v>463.04552999999999</c:v>
                </c:pt>
                <c:pt idx="10964">
                  <c:v>463.00232</c:v>
                </c:pt>
                <c:pt idx="10965">
                  <c:v>463.28084999999999</c:v>
                </c:pt>
                <c:pt idx="10966">
                  <c:v>463.14249000000001</c:v>
                </c:pt>
                <c:pt idx="10967">
                  <c:v>462.89168999999998</c:v>
                </c:pt>
                <c:pt idx="10968">
                  <c:v>463.14852999999999</c:v>
                </c:pt>
                <c:pt idx="10969">
                  <c:v>462.99396000000002</c:v>
                </c:pt>
                <c:pt idx="10970">
                  <c:v>463.01143999999999</c:v>
                </c:pt>
                <c:pt idx="10971">
                  <c:v>462.95956000000001</c:v>
                </c:pt>
                <c:pt idx="10972">
                  <c:v>463.21740999999997</c:v>
                </c:pt>
                <c:pt idx="10973">
                  <c:v>463.10516000000001</c:v>
                </c:pt>
                <c:pt idx="10974">
                  <c:v>462.85995000000003</c:v>
                </c:pt>
                <c:pt idx="10975">
                  <c:v>463.04311999999999</c:v>
                </c:pt>
                <c:pt idx="10976">
                  <c:v>463.00173999999998</c:v>
                </c:pt>
                <c:pt idx="10977">
                  <c:v>462.94488999999999</c:v>
                </c:pt>
                <c:pt idx="10978">
                  <c:v>462.85921999999999</c:v>
                </c:pt>
                <c:pt idx="10979">
                  <c:v>463.14111000000003</c:v>
                </c:pt>
                <c:pt idx="10980">
                  <c:v>463.11745999999999</c:v>
                </c:pt>
                <c:pt idx="10981">
                  <c:v>462.84411999999998</c:v>
                </c:pt>
                <c:pt idx="10982">
                  <c:v>462.96251999999998</c:v>
                </c:pt>
                <c:pt idx="10983">
                  <c:v>462.94686999999999</c:v>
                </c:pt>
                <c:pt idx="10984">
                  <c:v>462.88589000000002</c:v>
                </c:pt>
                <c:pt idx="10985">
                  <c:v>462.84796</c:v>
                </c:pt>
                <c:pt idx="10986">
                  <c:v>463.09246999999999</c:v>
                </c:pt>
                <c:pt idx="10987">
                  <c:v>463.11523</c:v>
                </c:pt>
                <c:pt idx="10988">
                  <c:v>462.82080000000002</c:v>
                </c:pt>
                <c:pt idx="10989">
                  <c:v>462.85361</c:v>
                </c:pt>
                <c:pt idx="10990">
                  <c:v>462.97305</c:v>
                </c:pt>
                <c:pt idx="10991">
                  <c:v>462.8544</c:v>
                </c:pt>
                <c:pt idx="10992">
                  <c:v>462.84271000000001</c:v>
                </c:pt>
                <c:pt idx="10993">
                  <c:v>463.00497000000001</c:v>
                </c:pt>
                <c:pt idx="10994">
                  <c:v>463.01974000000001</c:v>
                </c:pt>
                <c:pt idx="10995">
                  <c:v>462.83001999999999</c:v>
                </c:pt>
                <c:pt idx="10996">
                  <c:v>462.79843</c:v>
                </c:pt>
                <c:pt idx="10997">
                  <c:v>462.97039999999998</c:v>
                </c:pt>
                <c:pt idx="10998">
                  <c:v>462.79422</c:v>
                </c:pt>
                <c:pt idx="10999">
                  <c:v>462.79025000000001</c:v>
                </c:pt>
                <c:pt idx="11000">
                  <c:v>462.88808999999998</c:v>
                </c:pt>
                <c:pt idx="11001">
                  <c:v>463.03757000000002</c:v>
                </c:pt>
                <c:pt idx="11002">
                  <c:v>462.79516999999998</c:v>
                </c:pt>
                <c:pt idx="11003">
                  <c:v>462.68923999999998</c:v>
                </c:pt>
                <c:pt idx="11004">
                  <c:v>462.9332</c:v>
                </c:pt>
                <c:pt idx="11005">
                  <c:v>462.71017000000001</c:v>
                </c:pt>
                <c:pt idx="11006">
                  <c:v>462.73889000000003</c:v>
                </c:pt>
                <c:pt idx="11007">
                  <c:v>462.77005000000003</c:v>
                </c:pt>
                <c:pt idx="11008">
                  <c:v>462.98962</c:v>
                </c:pt>
                <c:pt idx="11009">
                  <c:v>462.81351000000001</c:v>
                </c:pt>
                <c:pt idx="11010">
                  <c:v>462.63326999999998</c:v>
                </c:pt>
                <c:pt idx="11011">
                  <c:v>462.87549000000001</c:v>
                </c:pt>
                <c:pt idx="11012">
                  <c:v>462.69351</c:v>
                </c:pt>
                <c:pt idx="11013">
                  <c:v>462.72647000000001</c:v>
                </c:pt>
                <c:pt idx="11014">
                  <c:v>462.76562000000001</c:v>
                </c:pt>
                <c:pt idx="11015">
                  <c:v>462.94598000000002</c:v>
                </c:pt>
                <c:pt idx="11016">
                  <c:v>462.82375999999999</c:v>
                </c:pt>
                <c:pt idx="11017">
                  <c:v>462.59014999999999</c:v>
                </c:pt>
                <c:pt idx="11018">
                  <c:v>462.85991999999999</c:v>
                </c:pt>
                <c:pt idx="11019">
                  <c:v>462.68813999999998</c:v>
                </c:pt>
                <c:pt idx="11020">
                  <c:v>462.64657999999997</c:v>
                </c:pt>
                <c:pt idx="11021">
                  <c:v>462.62115</c:v>
                </c:pt>
                <c:pt idx="11022">
                  <c:v>462.90665000000001</c:v>
                </c:pt>
                <c:pt idx="11023">
                  <c:v>462.80939000000001</c:v>
                </c:pt>
                <c:pt idx="11024">
                  <c:v>462.55792000000002</c:v>
                </c:pt>
                <c:pt idx="11025">
                  <c:v>462.75200999999998</c:v>
                </c:pt>
                <c:pt idx="11026">
                  <c:v>462.60815000000002</c:v>
                </c:pt>
                <c:pt idx="11027">
                  <c:v>462.53381000000002</c:v>
                </c:pt>
                <c:pt idx="11028">
                  <c:v>462.55910999999998</c:v>
                </c:pt>
                <c:pt idx="11029">
                  <c:v>462.84985</c:v>
                </c:pt>
                <c:pt idx="11030">
                  <c:v>462.76218</c:v>
                </c:pt>
                <c:pt idx="11031">
                  <c:v>462.49853999999999</c:v>
                </c:pt>
                <c:pt idx="11032">
                  <c:v>462.61606</c:v>
                </c:pt>
                <c:pt idx="11033">
                  <c:v>462.62783999999999</c:v>
                </c:pt>
                <c:pt idx="11034">
                  <c:v>462.51098999999999</c:v>
                </c:pt>
                <c:pt idx="11035">
                  <c:v>462.52206000000001</c:v>
                </c:pt>
                <c:pt idx="11036">
                  <c:v>462.77960000000002</c:v>
                </c:pt>
                <c:pt idx="11037">
                  <c:v>462.75134000000003</c:v>
                </c:pt>
                <c:pt idx="11038">
                  <c:v>462.50738999999999</c:v>
                </c:pt>
                <c:pt idx="11039">
                  <c:v>462.56173999999999</c:v>
                </c:pt>
                <c:pt idx="11040">
                  <c:v>462.64389</c:v>
                </c:pt>
                <c:pt idx="11041">
                  <c:v>462.48279000000002</c:v>
                </c:pt>
                <c:pt idx="11042">
                  <c:v>462.46908999999999</c:v>
                </c:pt>
                <c:pt idx="11043">
                  <c:v>462.65307999999999</c:v>
                </c:pt>
                <c:pt idx="11044">
                  <c:v>462.72525000000002</c:v>
                </c:pt>
                <c:pt idx="11045">
                  <c:v>462.50940000000003</c:v>
                </c:pt>
                <c:pt idx="11046">
                  <c:v>462.43993999999998</c:v>
                </c:pt>
                <c:pt idx="11047">
                  <c:v>462.63540999999998</c:v>
                </c:pt>
                <c:pt idx="11048">
                  <c:v>462.43270999999999</c:v>
                </c:pt>
                <c:pt idx="11049">
                  <c:v>462.43801999999999</c:v>
                </c:pt>
                <c:pt idx="11050">
                  <c:v>462.55551000000003</c:v>
                </c:pt>
                <c:pt idx="11051">
                  <c:v>462.74646000000001</c:v>
                </c:pt>
                <c:pt idx="11052">
                  <c:v>462.50760000000002</c:v>
                </c:pt>
                <c:pt idx="11053">
                  <c:v>462.34354000000002</c:v>
                </c:pt>
                <c:pt idx="11054">
                  <c:v>462.57999000000001</c:v>
                </c:pt>
                <c:pt idx="11055">
                  <c:v>462.40213</c:v>
                </c:pt>
                <c:pt idx="11056">
                  <c:v>462.40179000000001</c:v>
                </c:pt>
                <c:pt idx="11057">
                  <c:v>462.45227</c:v>
                </c:pt>
                <c:pt idx="11058">
                  <c:v>462.62362999999999</c:v>
                </c:pt>
                <c:pt idx="11059">
                  <c:v>462.46361999999999</c:v>
                </c:pt>
                <c:pt idx="11060">
                  <c:v>462.26837</c:v>
                </c:pt>
                <c:pt idx="11061">
                  <c:v>462.55358999999999</c:v>
                </c:pt>
                <c:pt idx="11062">
                  <c:v>462.3775</c:v>
                </c:pt>
                <c:pt idx="11063">
                  <c:v>462.32959</c:v>
                </c:pt>
                <c:pt idx="11064">
                  <c:v>462.33301</c:v>
                </c:pt>
                <c:pt idx="11065">
                  <c:v>462.60964999999999</c:v>
                </c:pt>
                <c:pt idx="11066">
                  <c:v>462.49792000000002</c:v>
                </c:pt>
                <c:pt idx="11067">
                  <c:v>462.25916000000001</c:v>
                </c:pt>
                <c:pt idx="11068">
                  <c:v>462.49588</c:v>
                </c:pt>
                <c:pt idx="11069">
                  <c:v>462.35205000000002</c:v>
                </c:pt>
                <c:pt idx="11070">
                  <c:v>462.3252</c:v>
                </c:pt>
                <c:pt idx="11071">
                  <c:v>462.28829999999999</c:v>
                </c:pt>
                <c:pt idx="11072">
                  <c:v>462.56957999999997</c:v>
                </c:pt>
                <c:pt idx="11073">
                  <c:v>462.47928000000002</c:v>
                </c:pt>
                <c:pt idx="11074">
                  <c:v>462.20645000000002</c:v>
                </c:pt>
                <c:pt idx="11075">
                  <c:v>462.35455000000002</c:v>
                </c:pt>
                <c:pt idx="11076">
                  <c:v>462.33719000000002</c:v>
                </c:pt>
                <c:pt idx="11077">
                  <c:v>462.25009</c:v>
                </c:pt>
                <c:pt idx="11078">
                  <c:v>462.19742000000002</c:v>
                </c:pt>
                <c:pt idx="11079">
                  <c:v>462.50009</c:v>
                </c:pt>
                <c:pt idx="11080">
                  <c:v>462.41028</c:v>
                </c:pt>
                <c:pt idx="11081">
                  <c:v>462.16552999999999</c:v>
                </c:pt>
                <c:pt idx="11082">
                  <c:v>462.23602</c:v>
                </c:pt>
                <c:pt idx="11083">
                  <c:v>462.29525999999998</c:v>
                </c:pt>
                <c:pt idx="11084">
                  <c:v>462.22210999999999</c:v>
                </c:pt>
                <c:pt idx="11085">
                  <c:v>462.12695000000002</c:v>
                </c:pt>
                <c:pt idx="11086">
                  <c:v>462.35208</c:v>
                </c:pt>
                <c:pt idx="11087">
                  <c:v>462.39514000000003</c:v>
                </c:pt>
                <c:pt idx="11088">
                  <c:v>462.16696000000002</c:v>
                </c:pt>
                <c:pt idx="11089">
                  <c:v>462.15692000000001</c:v>
                </c:pt>
                <c:pt idx="11090">
                  <c:v>462.28435999999999</c:v>
                </c:pt>
                <c:pt idx="11091">
                  <c:v>462.13995</c:v>
                </c:pt>
                <c:pt idx="11092">
                  <c:v>462.10352</c:v>
                </c:pt>
                <c:pt idx="11093">
                  <c:v>462.32065</c:v>
                </c:pt>
                <c:pt idx="11094">
                  <c:v>462.33861999999999</c:v>
                </c:pt>
                <c:pt idx="11095">
                  <c:v>462.12808000000001</c:v>
                </c:pt>
                <c:pt idx="11096">
                  <c:v>462.03055000000001</c:v>
                </c:pt>
                <c:pt idx="11097">
                  <c:v>462.25995</c:v>
                </c:pt>
                <c:pt idx="11098">
                  <c:v>462.07650999999998</c:v>
                </c:pt>
                <c:pt idx="11099">
                  <c:v>462.09917999999999</c:v>
                </c:pt>
                <c:pt idx="11100">
                  <c:v>462.20839999999998</c:v>
                </c:pt>
                <c:pt idx="11101">
                  <c:v>462.28717</c:v>
                </c:pt>
                <c:pt idx="11102">
                  <c:v>462.09368999999998</c:v>
                </c:pt>
                <c:pt idx="11103">
                  <c:v>461.99059999999997</c:v>
                </c:pt>
                <c:pt idx="11104">
                  <c:v>462.24545000000001</c:v>
                </c:pt>
                <c:pt idx="11105">
                  <c:v>462.02206000000001</c:v>
                </c:pt>
                <c:pt idx="11106">
                  <c:v>462.02136000000002</c:v>
                </c:pt>
                <c:pt idx="11107">
                  <c:v>462.09064000000001</c:v>
                </c:pt>
                <c:pt idx="11108">
                  <c:v>462.27141999999998</c:v>
                </c:pt>
                <c:pt idx="11109">
                  <c:v>462.09591999999998</c:v>
                </c:pt>
                <c:pt idx="11110">
                  <c:v>461.91327000000001</c:v>
                </c:pt>
                <c:pt idx="11111">
                  <c:v>462.16959000000003</c:v>
                </c:pt>
                <c:pt idx="11112">
                  <c:v>461.99115</c:v>
                </c:pt>
                <c:pt idx="11113">
                  <c:v>461.98147999999998</c:v>
                </c:pt>
                <c:pt idx="11114">
                  <c:v>461.94884999999999</c:v>
                </c:pt>
                <c:pt idx="11115">
                  <c:v>462.21618999999998</c:v>
                </c:pt>
                <c:pt idx="11116">
                  <c:v>462.07846000000001</c:v>
                </c:pt>
                <c:pt idx="11117">
                  <c:v>461.83407999999997</c:v>
                </c:pt>
                <c:pt idx="11118">
                  <c:v>462.07549999999998</c:v>
                </c:pt>
                <c:pt idx="11119">
                  <c:v>461.91928000000001</c:v>
                </c:pt>
                <c:pt idx="11120">
                  <c:v>461.94213999999999</c:v>
                </c:pt>
                <c:pt idx="11121">
                  <c:v>461.89758</c:v>
                </c:pt>
                <c:pt idx="11122">
                  <c:v>462.16415000000001</c:v>
                </c:pt>
                <c:pt idx="11123">
                  <c:v>462.03485000000001</c:v>
                </c:pt>
                <c:pt idx="11124">
                  <c:v>461.78922</c:v>
                </c:pt>
                <c:pt idx="11125">
                  <c:v>461.97726</c:v>
                </c:pt>
                <c:pt idx="11126">
                  <c:v>461.93389999999999</c:v>
                </c:pt>
                <c:pt idx="11127">
                  <c:v>461.87790000000001</c:v>
                </c:pt>
                <c:pt idx="11128">
                  <c:v>461.78751</c:v>
                </c:pt>
                <c:pt idx="11129">
                  <c:v>462.05883999999998</c:v>
                </c:pt>
                <c:pt idx="11130">
                  <c:v>462.03719999999998</c:v>
                </c:pt>
                <c:pt idx="11131">
                  <c:v>461.76589999999999</c:v>
                </c:pt>
                <c:pt idx="11132">
                  <c:v>461.87115</c:v>
                </c:pt>
                <c:pt idx="11133">
                  <c:v>461.85352</c:v>
                </c:pt>
                <c:pt idx="11134">
                  <c:v>461.78127999999998</c:v>
                </c:pt>
                <c:pt idx="11135">
                  <c:v>461.73694</c:v>
                </c:pt>
                <c:pt idx="11136">
                  <c:v>461.96841000000001</c:v>
                </c:pt>
                <c:pt idx="11137">
                  <c:v>461.98678999999998</c:v>
                </c:pt>
                <c:pt idx="11138">
                  <c:v>461.70015999999998</c:v>
                </c:pt>
                <c:pt idx="11139">
                  <c:v>461.7355</c:v>
                </c:pt>
                <c:pt idx="11140">
                  <c:v>461.83983999999998</c:v>
                </c:pt>
                <c:pt idx="11141">
                  <c:v>461.71001999999999</c:v>
                </c:pt>
                <c:pt idx="11142">
                  <c:v>461.70474000000002</c:v>
                </c:pt>
                <c:pt idx="11143">
                  <c:v>461.87331999999998</c:v>
                </c:pt>
                <c:pt idx="11144">
                  <c:v>461.89902000000001</c:v>
                </c:pt>
                <c:pt idx="11145">
                  <c:v>461.69778000000002</c:v>
                </c:pt>
                <c:pt idx="11146">
                  <c:v>461.66458</c:v>
                </c:pt>
                <c:pt idx="11147">
                  <c:v>461.84609999999998</c:v>
                </c:pt>
                <c:pt idx="11148">
                  <c:v>461.65859999999998</c:v>
                </c:pt>
                <c:pt idx="11149">
                  <c:v>461.66091999999998</c:v>
                </c:pt>
                <c:pt idx="11150">
                  <c:v>461.75958000000003</c:v>
                </c:pt>
                <c:pt idx="11151">
                  <c:v>461.90573000000001</c:v>
                </c:pt>
                <c:pt idx="11152">
                  <c:v>461.67257999999998</c:v>
                </c:pt>
                <c:pt idx="11153">
                  <c:v>461.56454000000002</c:v>
                </c:pt>
                <c:pt idx="11154">
                  <c:v>461.80173000000002</c:v>
                </c:pt>
                <c:pt idx="11155">
                  <c:v>461.56441999999998</c:v>
                </c:pt>
                <c:pt idx="11156">
                  <c:v>461.58978000000002</c:v>
                </c:pt>
                <c:pt idx="11157">
                  <c:v>461.62869000000001</c:v>
                </c:pt>
                <c:pt idx="11158">
                  <c:v>461.83658000000003</c:v>
                </c:pt>
                <c:pt idx="11159">
                  <c:v>461.64661000000001</c:v>
                </c:pt>
                <c:pt idx="11160">
                  <c:v>461.45434999999998</c:v>
                </c:pt>
                <c:pt idx="11161">
                  <c:v>461.69580000000002</c:v>
                </c:pt>
                <c:pt idx="11162">
                  <c:v>461.49761999999998</c:v>
                </c:pt>
                <c:pt idx="11163">
                  <c:v>461.52640000000002</c:v>
                </c:pt>
                <c:pt idx="11164">
                  <c:v>461.55745999999999</c:v>
                </c:pt>
                <c:pt idx="11165">
                  <c:v>461.74901999999997</c:v>
                </c:pt>
                <c:pt idx="11166">
                  <c:v>461.61646000000002</c:v>
                </c:pt>
                <c:pt idx="11167">
                  <c:v>461.37268</c:v>
                </c:pt>
                <c:pt idx="11168">
                  <c:v>461.63596000000001</c:v>
                </c:pt>
                <c:pt idx="11169">
                  <c:v>461.47960999999998</c:v>
                </c:pt>
                <c:pt idx="11170">
                  <c:v>461.42905000000002</c:v>
                </c:pt>
                <c:pt idx="11171">
                  <c:v>461.41012999999998</c:v>
                </c:pt>
                <c:pt idx="11172">
                  <c:v>461.70236</c:v>
                </c:pt>
                <c:pt idx="11173">
                  <c:v>461.61739999999998</c:v>
                </c:pt>
                <c:pt idx="11174">
                  <c:v>461.34607</c:v>
                </c:pt>
                <c:pt idx="11175">
                  <c:v>461.54257000000001</c:v>
                </c:pt>
                <c:pt idx="11176">
                  <c:v>461.41494999999998</c:v>
                </c:pt>
                <c:pt idx="11177">
                  <c:v>461.32846000000001</c:v>
                </c:pt>
                <c:pt idx="11178">
                  <c:v>461.34746999999999</c:v>
                </c:pt>
                <c:pt idx="11179">
                  <c:v>461.64368000000002</c:v>
                </c:pt>
                <c:pt idx="11180">
                  <c:v>461.55295000000001</c:v>
                </c:pt>
                <c:pt idx="11181">
                  <c:v>461.27956999999998</c:v>
                </c:pt>
                <c:pt idx="11182">
                  <c:v>461.38968</c:v>
                </c:pt>
                <c:pt idx="11183">
                  <c:v>461.39706000000001</c:v>
                </c:pt>
                <c:pt idx="11184">
                  <c:v>461.26709</c:v>
                </c:pt>
                <c:pt idx="11185">
                  <c:v>461.26682</c:v>
                </c:pt>
                <c:pt idx="11186">
                  <c:v>461.53847999999999</c:v>
                </c:pt>
                <c:pt idx="11187">
                  <c:v>461.49689000000001</c:v>
                </c:pt>
                <c:pt idx="11188">
                  <c:v>461.23532</c:v>
                </c:pt>
                <c:pt idx="11189">
                  <c:v>461.27654999999999</c:v>
                </c:pt>
                <c:pt idx="11190">
                  <c:v>461.35162000000003</c:v>
                </c:pt>
                <c:pt idx="11191">
                  <c:v>461.18567000000002</c:v>
                </c:pt>
                <c:pt idx="11192">
                  <c:v>461.17455999999999</c:v>
                </c:pt>
                <c:pt idx="11193">
                  <c:v>461.36126999999999</c:v>
                </c:pt>
                <c:pt idx="11194">
                  <c:v>461.42380000000003</c:v>
                </c:pt>
                <c:pt idx="11195">
                  <c:v>461.19668999999999</c:v>
                </c:pt>
                <c:pt idx="11196">
                  <c:v>461.12759</c:v>
                </c:pt>
                <c:pt idx="11197">
                  <c:v>461.34044999999998</c:v>
                </c:pt>
                <c:pt idx="11198">
                  <c:v>461.11703</c:v>
                </c:pt>
                <c:pt idx="11199">
                  <c:v>461.12369000000001</c:v>
                </c:pt>
                <c:pt idx="11200">
                  <c:v>461.23773</c:v>
                </c:pt>
                <c:pt idx="11201">
                  <c:v>461.43878000000001</c:v>
                </c:pt>
                <c:pt idx="11202">
                  <c:v>461.19965000000002</c:v>
                </c:pt>
                <c:pt idx="11203">
                  <c:v>461.04635999999999</c:v>
                </c:pt>
                <c:pt idx="11204">
                  <c:v>461.28228999999999</c:v>
                </c:pt>
                <c:pt idx="11205">
                  <c:v>461.09866</c:v>
                </c:pt>
                <c:pt idx="11206">
                  <c:v>461.10214000000002</c:v>
                </c:pt>
                <c:pt idx="11207">
                  <c:v>461.1431</c:v>
                </c:pt>
                <c:pt idx="11208">
                  <c:v>461.31466999999998</c:v>
                </c:pt>
                <c:pt idx="11209">
                  <c:v>461.14983999999998</c:v>
                </c:pt>
                <c:pt idx="11210">
                  <c:v>460.95916999999997</c:v>
                </c:pt>
                <c:pt idx="11211">
                  <c:v>461.23453000000001</c:v>
                </c:pt>
                <c:pt idx="11212">
                  <c:v>461.04126000000002</c:v>
                </c:pt>
                <c:pt idx="11213">
                  <c:v>460.99196999999998</c:v>
                </c:pt>
                <c:pt idx="11214">
                  <c:v>460.99756000000002</c:v>
                </c:pt>
                <c:pt idx="11215">
                  <c:v>461.25482</c:v>
                </c:pt>
                <c:pt idx="11216">
                  <c:v>461.11669999999998</c:v>
                </c:pt>
                <c:pt idx="11217">
                  <c:v>460.87441999999999</c:v>
                </c:pt>
                <c:pt idx="11218">
                  <c:v>461.1037</c:v>
                </c:pt>
                <c:pt idx="11219">
                  <c:v>460.95812999999998</c:v>
                </c:pt>
                <c:pt idx="11220">
                  <c:v>460.92926</c:v>
                </c:pt>
                <c:pt idx="11221">
                  <c:v>460.88619999999997</c:v>
                </c:pt>
                <c:pt idx="11222">
                  <c:v>461.16881999999998</c:v>
                </c:pt>
                <c:pt idx="11223">
                  <c:v>461.08022999999997</c:v>
                </c:pt>
                <c:pt idx="11224">
                  <c:v>460.81124999999997</c:v>
                </c:pt>
                <c:pt idx="11225">
                  <c:v>460.94141000000002</c:v>
                </c:pt>
                <c:pt idx="11226">
                  <c:v>460.94699000000003</c:v>
                </c:pt>
                <c:pt idx="11227">
                  <c:v>460.85703000000001</c:v>
                </c:pt>
                <c:pt idx="11228">
                  <c:v>460.80410999999998</c:v>
                </c:pt>
                <c:pt idx="11229">
                  <c:v>461.09509000000003</c:v>
                </c:pt>
                <c:pt idx="11230">
                  <c:v>461.01141000000001</c:v>
                </c:pt>
                <c:pt idx="11231">
                  <c:v>460.77132999999998</c:v>
                </c:pt>
                <c:pt idx="11232">
                  <c:v>460.84728999999999</c:v>
                </c:pt>
                <c:pt idx="11233">
                  <c:v>460.90017999999998</c:v>
                </c:pt>
                <c:pt idx="11234">
                  <c:v>460.80786000000001</c:v>
                </c:pt>
                <c:pt idx="11235">
                  <c:v>460.72116</c:v>
                </c:pt>
                <c:pt idx="11236">
                  <c:v>460.94738999999998</c:v>
                </c:pt>
                <c:pt idx="11237">
                  <c:v>460.97469999999998</c:v>
                </c:pt>
                <c:pt idx="11238">
                  <c:v>460.74072000000001</c:v>
                </c:pt>
                <c:pt idx="11239">
                  <c:v>460.72537</c:v>
                </c:pt>
                <c:pt idx="11240">
                  <c:v>460.84566999999998</c:v>
                </c:pt>
                <c:pt idx="11241">
                  <c:v>460.69481999999999</c:v>
                </c:pt>
                <c:pt idx="11242">
                  <c:v>460.65291999999999</c:v>
                </c:pt>
                <c:pt idx="11243">
                  <c:v>460.86340000000001</c:v>
                </c:pt>
                <c:pt idx="11244">
                  <c:v>460.86959999999999</c:v>
                </c:pt>
                <c:pt idx="11245">
                  <c:v>460.65181999999999</c:v>
                </c:pt>
                <c:pt idx="11246">
                  <c:v>460.56360000000001</c:v>
                </c:pt>
                <c:pt idx="11247">
                  <c:v>460.77373999999998</c:v>
                </c:pt>
                <c:pt idx="11248">
                  <c:v>460.59494000000001</c:v>
                </c:pt>
                <c:pt idx="11249">
                  <c:v>460.60446000000002</c:v>
                </c:pt>
                <c:pt idx="11250">
                  <c:v>460.71237000000002</c:v>
                </c:pt>
                <c:pt idx="11251">
                  <c:v>460.79520000000002</c:v>
                </c:pt>
                <c:pt idx="11252">
                  <c:v>460.60275000000001</c:v>
                </c:pt>
                <c:pt idx="11253">
                  <c:v>460.50063999999998</c:v>
                </c:pt>
                <c:pt idx="11254">
                  <c:v>460.75443000000001</c:v>
                </c:pt>
                <c:pt idx="11255">
                  <c:v>460.51825000000002</c:v>
                </c:pt>
                <c:pt idx="11256">
                  <c:v>460.51587000000001</c:v>
                </c:pt>
                <c:pt idx="11257">
                  <c:v>460.59726000000001</c:v>
                </c:pt>
                <c:pt idx="11258">
                  <c:v>460.76758000000001</c:v>
                </c:pt>
                <c:pt idx="11259">
                  <c:v>460.58877999999999</c:v>
                </c:pt>
                <c:pt idx="11260">
                  <c:v>460.40746999999999</c:v>
                </c:pt>
                <c:pt idx="11261">
                  <c:v>460.65771000000001</c:v>
                </c:pt>
                <c:pt idx="11262">
                  <c:v>460.46667000000002</c:v>
                </c:pt>
                <c:pt idx="11263">
                  <c:v>460.46069</c:v>
                </c:pt>
                <c:pt idx="11264">
                  <c:v>460.41399999999999</c:v>
                </c:pt>
                <c:pt idx="11265">
                  <c:v>460.67336999999998</c:v>
                </c:pt>
                <c:pt idx="11266">
                  <c:v>460.52890000000002</c:v>
                </c:pt>
                <c:pt idx="11267">
                  <c:v>460.29092000000003</c:v>
                </c:pt>
                <c:pt idx="11268">
                  <c:v>460.52755999999999</c:v>
                </c:pt>
                <c:pt idx="11269">
                  <c:v>460.35617000000002</c:v>
                </c:pt>
                <c:pt idx="11270">
                  <c:v>460.37277</c:v>
                </c:pt>
                <c:pt idx="11271">
                  <c:v>460.31558000000001</c:v>
                </c:pt>
                <c:pt idx="11272">
                  <c:v>460.58767999999998</c:v>
                </c:pt>
                <c:pt idx="11273">
                  <c:v>460.44537000000003</c:v>
                </c:pt>
                <c:pt idx="11274">
                  <c:v>460.20456000000001</c:v>
                </c:pt>
                <c:pt idx="11275">
                  <c:v>460.3938</c:v>
                </c:pt>
                <c:pt idx="11276">
                  <c:v>460.35037</c:v>
                </c:pt>
                <c:pt idx="11277">
                  <c:v>460.29047000000003</c:v>
                </c:pt>
                <c:pt idx="11278">
                  <c:v>460.21352999999999</c:v>
                </c:pt>
                <c:pt idx="11279">
                  <c:v>460.46872000000002</c:v>
                </c:pt>
                <c:pt idx="11280">
                  <c:v>460.44907000000001</c:v>
                </c:pt>
                <c:pt idx="11281">
                  <c:v>460.16784999999999</c:v>
                </c:pt>
                <c:pt idx="11282">
                  <c:v>460.28161999999998</c:v>
                </c:pt>
                <c:pt idx="11283">
                  <c:v>460.24910999999997</c:v>
                </c:pt>
                <c:pt idx="11284">
                  <c:v>460.17648000000003</c:v>
                </c:pt>
                <c:pt idx="11285">
                  <c:v>460.12948999999998</c:v>
                </c:pt>
                <c:pt idx="11286">
                  <c:v>460.36529999999999</c:v>
                </c:pt>
                <c:pt idx="11287">
                  <c:v>460.37139999999999</c:v>
                </c:pt>
                <c:pt idx="11288">
                  <c:v>460.08294999999998</c:v>
                </c:pt>
                <c:pt idx="11289">
                  <c:v>460.11275999999998</c:v>
                </c:pt>
                <c:pt idx="11290">
                  <c:v>460.21021000000002</c:v>
                </c:pt>
                <c:pt idx="11291">
                  <c:v>460.07999000000001</c:v>
                </c:pt>
                <c:pt idx="11292">
                  <c:v>460.06927000000002</c:v>
                </c:pt>
                <c:pt idx="11293">
                  <c:v>460.24041999999997</c:v>
                </c:pt>
                <c:pt idx="11294">
                  <c:v>460.24954000000002</c:v>
                </c:pt>
                <c:pt idx="11295">
                  <c:v>460.02447999999998</c:v>
                </c:pt>
                <c:pt idx="11296">
                  <c:v>459.99923999999999</c:v>
                </c:pt>
                <c:pt idx="11297">
                  <c:v>460.15890999999999</c:v>
                </c:pt>
                <c:pt idx="11298">
                  <c:v>459.96994000000001</c:v>
                </c:pt>
                <c:pt idx="11299">
                  <c:v>459.97827000000001</c:v>
                </c:pt>
                <c:pt idx="11300">
                  <c:v>460.07497999999998</c:v>
                </c:pt>
                <c:pt idx="11301">
                  <c:v>460.2002</c:v>
                </c:pt>
                <c:pt idx="11302">
                  <c:v>459.97705000000002</c:v>
                </c:pt>
                <c:pt idx="11303">
                  <c:v>459.85703000000001</c:v>
                </c:pt>
                <c:pt idx="11304">
                  <c:v>460.10645</c:v>
                </c:pt>
                <c:pt idx="11305">
                  <c:v>459.87405000000001</c:v>
                </c:pt>
                <c:pt idx="11306">
                  <c:v>459.89879999999999</c:v>
                </c:pt>
                <c:pt idx="11307">
                  <c:v>459.92844000000002</c:v>
                </c:pt>
                <c:pt idx="11308">
                  <c:v>460.13634999999999</c:v>
                </c:pt>
                <c:pt idx="11309">
                  <c:v>459.95789000000002</c:v>
                </c:pt>
                <c:pt idx="11310">
                  <c:v>459.77386000000001</c:v>
                </c:pt>
                <c:pt idx="11311">
                  <c:v>460.00353999999999</c:v>
                </c:pt>
                <c:pt idx="11312">
                  <c:v>459.80356</c:v>
                </c:pt>
                <c:pt idx="11313">
                  <c:v>459.82195999999999</c:v>
                </c:pt>
                <c:pt idx="11314">
                  <c:v>459.85415999999998</c:v>
                </c:pt>
                <c:pt idx="11315">
                  <c:v>460.02478000000002</c:v>
                </c:pt>
                <c:pt idx="11316">
                  <c:v>459.88959</c:v>
                </c:pt>
                <c:pt idx="11317">
                  <c:v>459.64528999999999</c:v>
                </c:pt>
                <c:pt idx="11318">
                  <c:v>459.91068000000001</c:v>
                </c:pt>
                <c:pt idx="11319">
                  <c:v>459.73935</c:v>
                </c:pt>
                <c:pt idx="11320">
                  <c:v>459.68524000000002</c:v>
                </c:pt>
                <c:pt idx="11321">
                  <c:v>459.64879999999999</c:v>
                </c:pt>
                <c:pt idx="11322">
                  <c:v>459.93839000000003</c:v>
                </c:pt>
                <c:pt idx="11323">
                  <c:v>459.84082000000001</c:v>
                </c:pt>
                <c:pt idx="11324">
                  <c:v>459.56589000000002</c:v>
                </c:pt>
                <c:pt idx="11325">
                  <c:v>459.75378000000001</c:v>
                </c:pt>
                <c:pt idx="11326">
                  <c:v>459.61014</c:v>
                </c:pt>
                <c:pt idx="11327">
                  <c:v>459.53201000000001</c:v>
                </c:pt>
                <c:pt idx="11328">
                  <c:v>459.55576000000002</c:v>
                </c:pt>
                <c:pt idx="11329">
                  <c:v>459.84433000000001</c:v>
                </c:pt>
                <c:pt idx="11330">
                  <c:v>459.74695000000003</c:v>
                </c:pt>
                <c:pt idx="11331">
                  <c:v>459.47787</c:v>
                </c:pt>
                <c:pt idx="11332">
                  <c:v>459.58443999999997</c:v>
                </c:pt>
                <c:pt idx="11333">
                  <c:v>459.59228999999999</c:v>
                </c:pt>
                <c:pt idx="11334">
                  <c:v>459.45670000000001</c:v>
                </c:pt>
                <c:pt idx="11335">
                  <c:v>459.46393</c:v>
                </c:pt>
                <c:pt idx="11336">
                  <c:v>459.71377999999999</c:v>
                </c:pt>
                <c:pt idx="11337">
                  <c:v>459.67565999999999</c:v>
                </c:pt>
                <c:pt idx="11338">
                  <c:v>459.42102</c:v>
                </c:pt>
                <c:pt idx="11339">
                  <c:v>459.46109000000001</c:v>
                </c:pt>
                <c:pt idx="11340">
                  <c:v>459.52515</c:v>
                </c:pt>
                <c:pt idx="11341">
                  <c:v>459.35491999999999</c:v>
                </c:pt>
                <c:pt idx="11342">
                  <c:v>459.33706999999998</c:v>
                </c:pt>
                <c:pt idx="11343">
                  <c:v>459.51146999999997</c:v>
                </c:pt>
                <c:pt idx="11344">
                  <c:v>459.57961999999998</c:v>
                </c:pt>
                <c:pt idx="11345">
                  <c:v>459.34670999999997</c:v>
                </c:pt>
                <c:pt idx="11346">
                  <c:v>459.27184999999997</c:v>
                </c:pt>
                <c:pt idx="11347">
                  <c:v>459.46129999999999</c:v>
                </c:pt>
                <c:pt idx="11348">
                  <c:v>459.23403999999999</c:v>
                </c:pt>
                <c:pt idx="11349">
                  <c:v>459.21820000000002</c:v>
                </c:pt>
                <c:pt idx="11350">
                  <c:v>459.33154000000002</c:v>
                </c:pt>
                <c:pt idx="11351">
                  <c:v>459.51668999999998</c:v>
                </c:pt>
                <c:pt idx="11352">
                  <c:v>459.27319</c:v>
                </c:pt>
                <c:pt idx="11353">
                  <c:v>459.09735000000001</c:v>
                </c:pt>
                <c:pt idx="11354">
                  <c:v>459.33794999999998</c:v>
                </c:pt>
                <c:pt idx="11355">
                  <c:v>459.15652</c:v>
                </c:pt>
                <c:pt idx="11356">
                  <c:v>459.14470999999998</c:v>
                </c:pt>
                <c:pt idx="11357">
                  <c:v>459.19098000000002</c:v>
                </c:pt>
                <c:pt idx="11358">
                  <c:v>459.36297999999999</c:v>
                </c:pt>
                <c:pt idx="11359">
                  <c:v>459.20819</c:v>
                </c:pt>
                <c:pt idx="11360">
                  <c:v>459.01821999999999</c:v>
                </c:pt>
                <c:pt idx="11361">
                  <c:v>459.29306000000003</c:v>
                </c:pt>
                <c:pt idx="11362">
                  <c:v>459.1062</c:v>
                </c:pt>
                <c:pt idx="11363">
                  <c:v>459.05626999999998</c:v>
                </c:pt>
                <c:pt idx="11364">
                  <c:v>459.0437</c:v>
                </c:pt>
                <c:pt idx="11365">
                  <c:v>459.31099999999998</c:v>
                </c:pt>
                <c:pt idx="11366">
                  <c:v>459.17169000000001</c:v>
                </c:pt>
                <c:pt idx="11367">
                  <c:v>458.92029000000002</c:v>
                </c:pt>
                <c:pt idx="11368">
                  <c:v>459.1413</c:v>
                </c:pt>
                <c:pt idx="11369">
                  <c:v>458.98459000000003</c:v>
                </c:pt>
                <c:pt idx="11370">
                  <c:v>458.95699999999999</c:v>
                </c:pt>
                <c:pt idx="11371">
                  <c:v>458.90688999999998</c:v>
                </c:pt>
                <c:pt idx="11372">
                  <c:v>459.18936000000002</c:v>
                </c:pt>
                <c:pt idx="11373">
                  <c:v>459.0813</c:v>
                </c:pt>
                <c:pt idx="11374">
                  <c:v>458.80376999999999</c:v>
                </c:pt>
                <c:pt idx="11375">
                  <c:v>458.94063999999997</c:v>
                </c:pt>
                <c:pt idx="11376">
                  <c:v>458.91644000000002</c:v>
                </c:pt>
                <c:pt idx="11377">
                  <c:v>458.82177999999999</c:v>
                </c:pt>
                <c:pt idx="11378">
                  <c:v>458.76456000000002</c:v>
                </c:pt>
                <c:pt idx="11379">
                  <c:v>459.05228</c:v>
                </c:pt>
                <c:pt idx="11380">
                  <c:v>458.95141999999998</c:v>
                </c:pt>
                <c:pt idx="11381">
                  <c:v>458.7063</c:v>
                </c:pt>
                <c:pt idx="11382">
                  <c:v>458.77069</c:v>
                </c:pt>
                <c:pt idx="11383">
                  <c:v>458.83269999999999</c:v>
                </c:pt>
                <c:pt idx="11384">
                  <c:v>458.74097</c:v>
                </c:pt>
                <c:pt idx="11385">
                  <c:v>458.63650999999999</c:v>
                </c:pt>
                <c:pt idx="11386">
                  <c:v>458.85269</c:v>
                </c:pt>
                <c:pt idx="11387">
                  <c:v>458.89539000000002</c:v>
                </c:pt>
                <c:pt idx="11388">
                  <c:v>458.65875</c:v>
                </c:pt>
                <c:pt idx="11389">
                  <c:v>458.64548000000002</c:v>
                </c:pt>
                <c:pt idx="11390">
                  <c:v>458.74847</c:v>
                </c:pt>
                <c:pt idx="11391">
                  <c:v>458.60019</c:v>
                </c:pt>
                <c:pt idx="11392">
                  <c:v>458.56139999999999</c:v>
                </c:pt>
                <c:pt idx="11393">
                  <c:v>458.77614999999997</c:v>
                </c:pt>
                <c:pt idx="11394">
                  <c:v>458.79361</c:v>
                </c:pt>
                <c:pt idx="11395">
                  <c:v>458.56290000000001</c:v>
                </c:pt>
                <c:pt idx="11396">
                  <c:v>458.47131000000002</c:v>
                </c:pt>
                <c:pt idx="11397">
                  <c:v>458.66820999999999</c:v>
                </c:pt>
                <c:pt idx="11398">
                  <c:v>458.49142000000001</c:v>
                </c:pt>
                <c:pt idx="11399">
                  <c:v>458.49050999999997</c:v>
                </c:pt>
                <c:pt idx="11400">
                  <c:v>458.59845000000001</c:v>
                </c:pt>
                <c:pt idx="11401">
                  <c:v>458.64974999999998</c:v>
                </c:pt>
                <c:pt idx="11402">
                  <c:v>458.45803999999998</c:v>
                </c:pt>
                <c:pt idx="11403">
                  <c:v>458.35437000000002</c:v>
                </c:pt>
                <c:pt idx="11404">
                  <c:v>458.59285999999997</c:v>
                </c:pt>
                <c:pt idx="11405">
                  <c:v>458.35879999999997</c:v>
                </c:pt>
                <c:pt idx="11406">
                  <c:v>458.33481</c:v>
                </c:pt>
                <c:pt idx="11407">
                  <c:v>458.40717000000001</c:v>
                </c:pt>
                <c:pt idx="11408">
                  <c:v>458.57727</c:v>
                </c:pt>
                <c:pt idx="11409">
                  <c:v>458.39413000000002</c:v>
                </c:pt>
                <c:pt idx="11410">
                  <c:v>458.22537</c:v>
                </c:pt>
                <c:pt idx="11411">
                  <c:v>458.46346999999997</c:v>
                </c:pt>
                <c:pt idx="11412">
                  <c:v>458.27841000000001</c:v>
                </c:pt>
                <c:pt idx="11413">
                  <c:v>458.26422000000002</c:v>
                </c:pt>
                <c:pt idx="11414">
                  <c:v>458.22197999999997</c:v>
                </c:pt>
                <c:pt idx="11415">
                  <c:v>458.47014999999999</c:v>
                </c:pt>
                <c:pt idx="11416">
                  <c:v>458.32724000000002</c:v>
                </c:pt>
                <c:pt idx="11417">
                  <c:v>458.06707999999998</c:v>
                </c:pt>
                <c:pt idx="11418">
                  <c:v>458.30712999999997</c:v>
                </c:pt>
                <c:pt idx="11419">
                  <c:v>458.14514000000003</c:v>
                </c:pt>
                <c:pt idx="11420">
                  <c:v>458.15463</c:v>
                </c:pt>
                <c:pt idx="11421">
                  <c:v>458.09652999999997</c:v>
                </c:pt>
                <c:pt idx="11422">
                  <c:v>458.34500000000003</c:v>
                </c:pt>
                <c:pt idx="11423">
                  <c:v>458.21325999999999</c:v>
                </c:pt>
                <c:pt idx="11424">
                  <c:v>457.95992999999999</c:v>
                </c:pt>
                <c:pt idx="11425">
                  <c:v>458.13344999999998</c:v>
                </c:pt>
                <c:pt idx="11426">
                  <c:v>458.08605999999997</c:v>
                </c:pt>
                <c:pt idx="11427">
                  <c:v>458.00704999999999</c:v>
                </c:pt>
                <c:pt idx="11428">
                  <c:v>457.90884</c:v>
                </c:pt>
                <c:pt idx="11429">
                  <c:v>458.17719</c:v>
                </c:pt>
                <c:pt idx="11430">
                  <c:v>458.13681000000003</c:v>
                </c:pt>
                <c:pt idx="11431">
                  <c:v>457.85239000000001</c:v>
                </c:pt>
                <c:pt idx="11432">
                  <c:v>457.9649</c:v>
                </c:pt>
                <c:pt idx="11433">
                  <c:v>457.92583999999999</c:v>
                </c:pt>
                <c:pt idx="11434">
                  <c:v>457.85822000000002</c:v>
                </c:pt>
                <c:pt idx="11435">
                  <c:v>457.80423000000002</c:v>
                </c:pt>
                <c:pt idx="11436">
                  <c:v>458.05608999999998</c:v>
                </c:pt>
                <c:pt idx="11437">
                  <c:v>458.04669000000001</c:v>
                </c:pt>
                <c:pt idx="11438">
                  <c:v>457.74090999999999</c:v>
                </c:pt>
                <c:pt idx="11439">
                  <c:v>457.77213</c:v>
                </c:pt>
                <c:pt idx="11440">
                  <c:v>457.86783000000003</c:v>
                </c:pt>
                <c:pt idx="11441">
                  <c:v>457.74349999999998</c:v>
                </c:pt>
                <c:pt idx="11442">
                  <c:v>457.72107</c:v>
                </c:pt>
                <c:pt idx="11443">
                  <c:v>457.87842000000001</c:v>
                </c:pt>
                <c:pt idx="11444">
                  <c:v>457.88159000000002</c:v>
                </c:pt>
                <c:pt idx="11445">
                  <c:v>457.66350999999997</c:v>
                </c:pt>
                <c:pt idx="11446">
                  <c:v>457.63367</c:v>
                </c:pt>
                <c:pt idx="11447">
                  <c:v>457.78329000000002</c:v>
                </c:pt>
                <c:pt idx="11448">
                  <c:v>457.59866</c:v>
                </c:pt>
                <c:pt idx="11449">
                  <c:v>457.57128999999998</c:v>
                </c:pt>
                <c:pt idx="11450">
                  <c:v>457.67896000000002</c:v>
                </c:pt>
                <c:pt idx="11451">
                  <c:v>457.80327999999997</c:v>
                </c:pt>
                <c:pt idx="11452">
                  <c:v>457.55963000000003</c:v>
                </c:pt>
                <c:pt idx="11453">
                  <c:v>457.44519000000003</c:v>
                </c:pt>
                <c:pt idx="11454">
                  <c:v>457.65823</c:v>
                </c:pt>
                <c:pt idx="11455">
                  <c:v>457.41818000000001</c:v>
                </c:pt>
                <c:pt idx="11456">
                  <c:v>457.43603999999999</c:v>
                </c:pt>
                <c:pt idx="11457">
                  <c:v>457.47460999999998</c:v>
                </c:pt>
                <c:pt idx="11458">
                  <c:v>457.67612000000003</c:v>
                </c:pt>
                <c:pt idx="11459">
                  <c:v>457.47829999999999</c:v>
                </c:pt>
                <c:pt idx="11460">
                  <c:v>457.27575999999999</c:v>
                </c:pt>
                <c:pt idx="11461">
                  <c:v>457.50963999999999</c:v>
                </c:pt>
                <c:pt idx="11462">
                  <c:v>457.31097</c:v>
                </c:pt>
                <c:pt idx="11463">
                  <c:v>457.32375999999999</c:v>
                </c:pt>
                <c:pt idx="11464">
                  <c:v>457.35338999999999</c:v>
                </c:pt>
                <c:pt idx="11465">
                  <c:v>457.53435999999999</c:v>
                </c:pt>
                <c:pt idx="11466">
                  <c:v>457.39139</c:v>
                </c:pt>
                <c:pt idx="11467">
                  <c:v>457.14798000000002</c:v>
                </c:pt>
                <c:pt idx="11468">
                  <c:v>457.40267999999998</c:v>
                </c:pt>
                <c:pt idx="11469">
                  <c:v>457.22089</c:v>
                </c:pt>
                <c:pt idx="11470">
                  <c:v>457.15118000000001</c:v>
                </c:pt>
                <c:pt idx="11471">
                  <c:v>457.12283000000002</c:v>
                </c:pt>
                <c:pt idx="11472">
                  <c:v>457.41149999999999</c:v>
                </c:pt>
                <c:pt idx="11473">
                  <c:v>457.29070999999999</c:v>
                </c:pt>
                <c:pt idx="11474">
                  <c:v>457.01940999999999</c:v>
                </c:pt>
                <c:pt idx="11475">
                  <c:v>457.21530000000001</c:v>
                </c:pt>
                <c:pt idx="11476">
                  <c:v>457.06088</c:v>
                </c:pt>
                <c:pt idx="11477">
                  <c:v>456.97519</c:v>
                </c:pt>
                <c:pt idx="11478">
                  <c:v>456.98941000000002</c:v>
                </c:pt>
                <c:pt idx="11479">
                  <c:v>457.27908000000002</c:v>
                </c:pt>
                <c:pt idx="11480">
                  <c:v>457.16241000000002</c:v>
                </c:pt>
                <c:pt idx="11481">
                  <c:v>456.88089000000002</c:v>
                </c:pt>
                <c:pt idx="11482">
                  <c:v>456.98599000000002</c:v>
                </c:pt>
                <c:pt idx="11483">
                  <c:v>456.98437999999999</c:v>
                </c:pt>
                <c:pt idx="11484">
                  <c:v>456.85021999999998</c:v>
                </c:pt>
                <c:pt idx="11485">
                  <c:v>456.83371</c:v>
                </c:pt>
                <c:pt idx="11486">
                  <c:v>457.08780000000002</c:v>
                </c:pt>
                <c:pt idx="11487">
                  <c:v>457.02364999999998</c:v>
                </c:pt>
                <c:pt idx="11488">
                  <c:v>456.76306</c:v>
                </c:pt>
                <c:pt idx="11489">
                  <c:v>456.81088</c:v>
                </c:pt>
                <c:pt idx="11490">
                  <c:v>456.86556999999999</c:v>
                </c:pt>
                <c:pt idx="11491">
                  <c:v>456.69970999999998</c:v>
                </c:pt>
                <c:pt idx="11492">
                  <c:v>456.66363999999999</c:v>
                </c:pt>
                <c:pt idx="11493">
                  <c:v>456.84566999999998</c:v>
                </c:pt>
                <c:pt idx="11494">
                  <c:v>456.90706999999998</c:v>
                </c:pt>
                <c:pt idx="11495">
                  <c:v>456.68581999999998</c:v>
                </c:pt>
                <c:pt idx="11496">
                  <c:v>456.59338000000002</c:v>
                </c:pt>
                <c:pt idx="11497">
                  <c:v>456.77321999999998</c:v>
                </c:pt>
                <c:pt idx="11498">
                  <c:v>456.55200000000002</c:v>
                </c:pt>
                <c:pt idx="11499">
                  <c:v>456.54012999999998</c:v>
                </c:pt>
                <c:pt idx="11500">
                  <c:v>456.65021000000002</c:v>
                </c:pt>
                <c:pt idx="11501">
                  <c:v>456.82580999999999</c:v>
                </c:pt>
                <c:pt idx="11502">
                  <c:v>456.56693000000001</c:v>
                </c:pt>
                <c:pt idx="11503">
                  <c:v>456.39605999999998</c:v>
                </c:pt>
                <c:pt idx="11504">
                  <c:v>456.62819999999999</c:v>
                </c:pt>
                <c:pt idx="11505">
                  <c:v>456.44504000000001</c:v>
                </c:pt>
                <c:pt idx="11506">
                  <c:v>456.43142999999998</c:v>
                </c:pt>
                <c:pt idx="11507">
                  <c:v>456.46953999999999</c:v>
                </c:pt>
                <c:pt idx="11508">
                  <c:v>456.61075</c:v>
                </c:pt>
                <c:pt idx="11509">
                  <c:v>456.43664999999999</c:v>
                </c:pt>
                <c:pt idx="11510">
                  <c:v>456.23914000000002</c:v>
                </c:pt>
                <c:pt idx="11511">
                  <c:v>456.50528000000003</c:v>
                </c:pt>
                <c:pt idx="11512">
                  <c:v>456.30279999999999</c:v>
                </c:pt>
                <c:pt idx="11513">
                  <c:v>456.23615000000001</c:v>
                </c:pt>
                <c:pt idx="11514">
                  <c:v>456.23325</c:v>
                </c:pt>
                <c:pt idx="11515">
                  <c:v>456.48647999999997</c:v>
                </c:pt>
                <c:pt idx="11516">
                  <c:v>456.35352</c:v>
                </c:pt>
                <c:pt idx="11517">
                  <c:v>456.11133000000001</c:v>
                </c:pt>
                <c:pt idx="11518">
                  <c:v>456.32224000000002</c:v>
                </c:pt>
                <c:pt idx="11519">
                  <c:v>456.16415000000001</c:v>
                </c:pt>
                <c:pt idx="11520">
                  <c:v>456.13968</c:v>
                </c:pt>
                <c:pt idx="11521">
                  <c:v>456.08481</c:v>
                </c:pt>
                <c:pt idx="11522">
                  <c:v>456.36532999999997</c:v>
                </c:pt>
                <c:pt idx="11523">
                  <c:v>456.26702999999998</c:v>
                </c:pt>
                <c:pt idx="11524">
                  <c:v>455.97539999999998</c:v>
                </c:pt>
                <c:pt idx="11525">
                  <c:v>456.11111</c:v>
                </c:pt>
                <c:pt idx="11526">
                  <c:v>456.08121</c:v>
                </c:pt>
                <c:pt idx="11527">
                  <c:v>455.98534999999998</c:v>
                </c:pt>
                <c:pt idx="11528">
                  <c:v>455.91602</c:v>
                </c:pt>
                <c:pt idx="11529">
                  <c:v>456.18047999999999</c:v>
                </c:pt>
                <c:pt idx="11530">
                  <c:v>456.08722</c:v>
                </c:pt>
                <c:pt idx="11531">
                  <c:v>455.83139</c:v>
                </c:pt>
                <c:pt idx="11532">
                  <c:v>455.89046999999999</c:v>
                </c:pt>
                <c:pt idx="11533">
                  <c:v>455.94150000000002</c:v>
                </c:pt>
                <c:pt idx="11534">
                  <c:v>455.83904999999999</c:v>
                </c:pt>
                <c:pt idx="11535">
                  <c:v>455.73867999999999</c:v>
                </c:pt>
                <c:pt idx="11536">
                  <c:v>455.96181999999999</c:v>
                </c:pt>
                <c:pt idx="11537">
                  <c:v>455.96886999999998</c:v>
                </c:pt>
                <c:pt idx="11538">
                  <c:v>455.72458</c:v>
                </c:pt>
                <c:pt idx="11539">
                  <c:v>455.69904000000002</c:v>
                </c:pt>
                <c:pt idx="11540">
                  <c:v>455.79834</c:v>
                </c:pt>
                <c:pt idx="11541">
                  <c:v>455.64589999999998</c:v>
                </c:pt>
                <c:pt idx="11542">
                  <c:v>455.60827999999998</c:v>
                </c:pt>
                <c:pt idx="11543">
                  <c:v>455.79486000000003</c:v>
                </c:pt>
                <c:pt idx="11544">
                  <c:v>455.80228</c:v>
                </c:pt>
                <c:pt idx="11545">
                  <c:v>455.56754000000001</c:v>
                </c:pt>
                <c:pt idx="11546">
                  <c:v>455.46764999999999</c:v>
                </c:pt>
                <c:pt idx="11547">
                  <c:v>455.66955999999999</c:v>
                </c:pt>
                <c:pt idx="11548">
                  <c:v>455.49374</c:v>
                </c:pt>
                <c:pt idx="11549">
                  <c:v>455.48703</c:v>
                </c:pt>
                <c:pt idx="11550">
                  <c:v>455.59084999999999</c:v>
                </c:pt>
                <c:pt idx="11551">
                  <c:v>455.64861999999999</c:v>
                </c:pt>
                <c:pt idx="11552">
                  <c:v>455.45325000000003</c:v>
                </c:pt>
                <c:pt idx="11553">
                  <c:v>455.33801</c:v>
                </c:pt>
                <c:pt idx="11554">
                  <c:v>455.56207000000001</c:v>
                </c:pt>
                <c:pt idx="11555">
                  <c:v>455.32593000000003</c:v>
                </c:pt>
                <c:pt idx="11556">
                  <c:v>455.30914000000001</c:v>
                </c:pt>
                <c:pt idx="11557">
                  <c:v>455.38198999999997</c:v>
                </c:pt>
                <c:pt idx="11558">
                  <c:v>455.53561000000002</c:v>
                </c:pt>
                <c:pt idx="11559">
                  <c:v>455.33855999999997</c:v>
                </c:pt>
                <c:pt idx="11560">
                  <c:v>455.15005000000002</c:v>
                </c:pt>
                <c:pt idx="11561">
                  <c:v>455.39001000000002</c:v>
                </c:pt>
                <c:pt idx="11562">
                  <c:v>455.18536</c:v>
                </c:pt>
                <c:pt idx="11563">
                  <c:v>455.15991000000002</c:v>
                </c:pt>
                <c:pt idx="11564">
                  <c:v>455.11617999999999</c:v>
                </c:pt>
                <c:pt idx="11565">
                  <c:v>455.37589000000003</c:v>
                </c:pt>
                <c:pt idx="11566">
                  <c:v>455.22100999999998</c:v>
                </c:pt>
                <c:pt idx="11567">
                  <c:v>454.95400999999998</c:v>
                </c:pt>
                <c:pt idx="11568">
                  <c:v>455.18777</c:v>
                </c:pt>
                <c:pt idx="11569">
                  <c:v>454.99799000000002</c:v>
                </c:pt>
                <c:pt idx="11570">
                  <c:v>455.00369000000001</c:v>
                </c:pt>
                <c:pt idx="11571">
                  <c:v>454.93786999999998</c:v>
                </c:pt>
                <c:pt idx="11572">
                  <c:v>455.19763</c:v>
                </c:pt>
                <c:pt idx="11573">
                  <c:v>455.05529999999999</c:v>
                </c:pt>
                <c:pt idx="11574">
                  <c:v>454.80590999999998</c:v>
                </c:pt>
                <c:pt idx="11575">
                  <c:v>454.96987999999999</c:v>
                </c:pt>
                <c:pt idx="11576">
                  <c:v>454.90161000000001</c:v>
                </c:pt>
                <c:pt idx="11577">
                  <c:v>454.83013999999997</c:v>
                </c:pt>
                <c:pt idx="11578">
                  <c:v>454.72561999999999</c:v>
                </c:pt>
                <c:pt idx="11579">
                  <c:v>454.97910000000002</c:v>
                </c:pt>
                <c:pt idx="11580">
                  <c:v>454.93515000000002</c:v>
                </c:pt>
                <c:pt idx="11581">
                  <c:v>454.65062999999998</c:v>
                </c:pt>
                <c:pt idx="11582">
                  <c:v>454.75970000000001</c:v>
                </c:pt>
                <c:pt idx="11583">
                  <c:v>454.71145999999999</c:v>
                </c:pt>
                <c:pt idx="11584">
                  <c:v>454.63251000000002</c:v>
                </c:pt>
                <c:pt idx="11585">
                  <c:v>454.57101</c:v>
                </c:pt>
                <c:pt idx="11586">
                  <c:v>454.80480999999997</c:v>
                </c:pt>
                <c:pt idx="11587">
                  <c:v>454.79156</c:v>
                </c:pt>
                <c:pt idx="11588">
                  <c:v>454.47570999999999</c:v>
                </c:pt>
                <c:pt idx="11589">
                  <c:v>454.50067000000001</c:v>
                </c:pt>
                <c:pt idx="11590">
                  <c:v>454.58629999999999</c:v>
                </c:pt>
                <c:pt idx="11591">
                  <c:v>454.43884000000003</c:v>
                </c:pt>
                <c:pt idx="11592">
                  <c:v>454.41833000000003</c:v>
                </c:pt>
                <c:pt idx="11593">
                  <c:v>454.58303999999998</c:v>
                </c:pt>
                <c:pt idx="11594">
                  <c:v>454.57172000000003</c:v>
                </c:pt>
                <c:pt idx="11595">
                  <c:v>454.35518999999999</c:v>
                </c:pt>
                <c:pt idx="11596">
                  <c:v>454.31729000000001</c:v>
                </c:pt>
                <c:pt idx="11597">
                  <c:v>454.45711999999997</c:v>
                </c:pt>
                <c:pt idx="11598">
                  <c:v>454.27199999999999</c:v>
                </c:pt>
                <c:pt idx="11599">
                  <c:v>454.25216999999998</c:v>
                </c:pt>
                <c:pt idx="11600">
                  <c:v>454.35275000000001</c:v>
                </c:pt>
                <c:pt idx="11601">
                  <c:v>454.46258999999998</c:v>
                </c:pt>
                <c:pt idx="11602">
                  <c:v>454.22705000000002</c:v>
                </c:pt>
                <c:pt idx="11603">
                  <c:v>454.09701999999999</c:v>
                </c:pt>
                <c:pt idx="11604">
                  <c:v>454.32413000000003</c:v>
                </c:pt>
                <c:pt idx="11605">
                  <c:v>454.07549999999998</c:v>
                </c:pt>
                <c:pt idx="11606">
                  <c:v>454.08017000000001</c:v>
                </c:pt>
                <c:pt idx="11607">
                  <c:v>454.10683999999998</c:v>
                </c:pt>
                <c:pt idx="11608">
                  <c:v>454.28665000000001</c:v>
                </c:pt>
                <c:pt idx="11609">
                  <c:v>454.08774</c:v>
                </c:pt>
                <c:pt idx="11610">
                  <c:v>453.88995</c:v>
                </c:pt>
                <c:pt idx="11611">
                  <c:v>454.10300000000001</c:v>
                </c:pt>
                <c:pt idx="11612">
                  <c:v>453.90517999999997</c:v>
                </c:pt>
                <c:pt idx="11613">
                  <c:v>453.91091999999998</c:v>
                </c:pt>
                <c:pt idx="11614">
                  <c:v>453.93752999999998</c:v>
                </c:pt>
                <c:pt idx="11615">
                  <c:v>454.09453999999999</c:v>
                </c:pt>
                <c:pt idx="11616">
                  <c:v>453.93427000000003</c:v>
                </c:pt>
                <c:pt idx="11617">
                  <c:v>453.69229000000001</c:v>
                </c:pt>
                <c:pt idx="11618">
                  <c:v>453.93423000000001</c:v>
                </c:pt>
                <c:pt idx="11619">
                  <c:v>453.75295999999997</c:v>
                </c:pt>
                <c:pt idx="11620">
                  <c:v>453.68923999999998</c:v>
                </c:pt>
                <c:pt idx="11621">
                  <c:v>453.64996000000002</c:v>
                </c:pt>
                <c:pt idx="11622">
                  <c:v>453.92746</c:v>
                </c:pt>
                <c:pt idx="11623">
                  <c:v>453.81894</c:v>
                </c:pt>
                <c:pt idx="11624">
                  <c:v>453.54595999999998</c:v>
                </c:pt>
                <c:pt idx="11625">
                  <c:v>453.72149999999999</c:v>
                </c:pt>
                <c:pt idx="11626">
                  <c:v>453.56445000000002</c:v>
                </c:pt>
                <c:pt idx="11627">
                  <c:v>453.47336000000001</c:v>
                </c:pt>
                <c:pt idx="11628">
                  <c:v>453.4812</c:v>
                </c:pt>
                <c:pt idx="11629">
                  <c:v>453.76510999999999</c:v>
                </c:pt>
                <c:pt idx="11630">
                  <c:v>453.65228000000002</c:v>
                </c:pt>
                <c:pt idx="11631">
                  <c:v>453.37213000000003</c:v>
                </c:pt>
                <c:pt idx="11632">
                  <c:v>453.46368000000001</c:v>
                </c:pt>
                <c:pt idx="11633">
                  <c:v>453.45031999999998</c:v>
                </c:pt>
                <c:pt idx="11634">
                  <c:v>453.31261999999998</c:v>
                </c:pt>
                <c:pt idx="11635">
                  <c:v>453.29318000000001</c:v>
                </c:pt>
                <c:pt idx="11636">
                  <c:v>453.53066999999999</c:v>
                </c:pt>
                <c:pt idx="11637">
                  <c:v>453.46176000000003</c:v>
                </c:pt>
                <c:pt idx="11638">
                  <c:v>453.19986</c:v>
                </c:pt>
                <c:pt idx="11639">
                  <c:v>453.2287</c:v>
                </c:pt>
                <c:pt idx="11640">
                  <c:v>453.28246999999999</c:v>
                </c:pt>
                <c:pt idx="11641">
                  <c:v>453.10394000000002</c:v>
                </c:pt>
                <c:pt idx="11642">
                  <c:v>453.07828000000001</c:v>
                </c:pt>
                <c:pt idx="11643">
                  <c:v>453.23737</c:v>
                </c:pt>
                <c:pt idx="11644">
                  <c:v>453.28341999999998</c:v>
                </c:pt>
                <c:pt idx="11645">
                  <c:v>453.04822000000001</c:v>
                </c:pt>
                <c:pt idx="11646">
                  <c:v>452.96627999999998</c:v>
                </c:pt>
                <c:pt idx="11647">
                  <c:v>453.15181999999999</c:v>
                </c:pt>
                <c:pt idx="11648">
                  <c:v>452.91428000000002</c:v>
                </c:pt>
                <c:pt idx="11649">
                  <c:v>452.89470999999998</c:v>
                </c:pt>
                <c:pt idx="11650">
                  <c:v>452.99651999999998</c:v>
                </c:pt>
                <c:pt idx="11651">
                  <c:v>453.16759999999999</c:v>
                </c:pt>
                <c:pt idx="11652">
                  <c:v>452.9162</c:v>
                </c:pt>
                <c:pt idx="11653">
                  <c:v>452.72811999999999</c:v>
                </c:pt>
                <c:pt idx="11654">
                  <c:v>452.95974999999999</c:v>
                </c:pt>
                <c:pt idx="11655">
                  <c:v>452.75934000000001</c:v>
                </c:pt>
                <c:pt idx="11656">
                  <c:v>452.74032999999997</c:v>
                </c:pt>
                <c:pt idx="11657">
                  <c:v>452.76641999999998</c:v>
                </c:pt>
                <c:pt idx="11658">
                  <c:v>452.92147999999997</c:v>
                </c:pt>
                <c:pt idx="11659">
                  <c:v>452.72960999999998</c:v>
                </c:pt>
                <c:pt idx="11660">
                  <c:v>452.51495</c:v>
                </c:pt>
                <c:pt idx="11661">
                  <c:v>452.78298999999998</c:v>
                </c:pt>
                <c:pt idx="11662">
                  <c:v>452.57602000000003</c:v>
                </c:pt>
                <c:pt idx="11663">
                  <c:v>452.51578000000001</c:v>
                </c:pt>
                <c:pt idx="11664">
                  <c:v>452.50067000000001</c:v>
                </c:pt>
                <c:pt idx="11665">
                  <c:v>452.73788000000002</c:v>
                </c:pt>
                <c:pt idx="11666">
                  <c:v>452.58987000000002</c:v>
                </c:pt>
                <c:pt idx="11667">
                  <c:v>452.33605999999997</c:v>
                </c:pt>
                <c:pt idx="11668">
                  <c:v>452.55126999999999</c:v>
                </c:pt>
                <c:pt idx="11669">
                  <c:v>452.37704000000002</c:v>
                </c:pt>
                <c:pt idx="11670">
                  <c:v>452.33132999999998</c:v>
                </c:pt>
                <c:pt idx="11671">
                  <c:v>452.28302000000002</c:v>
                </c:pt>
                <c:pt idx="11672">
                  <c:v>452.55209000000002</c:v>
                </c:pt>
                <c:pt idx="11673">
                  <c:v>452.43230999999997</c:v>
                </c:pt>
                <c:pt idx="11674">
                  <c:v>452.14290999999997</c:v>
                </c:pt>
                <c:pt idx="11675">
                  <c:v>452.26105000000001</c:v>
                </c:pt>
                <c:pt idx="11676">
                  <c:v>452.23975000000002</c:v>
                </c:pt>
                <c:pt idx="11677">
                  <c:v>452.14348999999999</c:v>
                </c:pt>
                <c:pt idx="11678">
                  <c:v>452.06524999999999</c:v>
                </c:pt>
                <c:pt idx="11679">
                  <c:v>452.32992999999999</c:v>
                </c:pt>
                <c:pt idx="11680">
                  <c:v>452.22046</c:v>
                </c:pt>
                <c:pt idx="11681">
                  <c:v>451.97188999999997</c:v>
                </c:pt>
                <c:pt idx="11682">
                  <c:v>452.02039000000002</c:v>
                </c:pt>
                <c:pt idx="11683">
                  <c:v>452.07339000000002</c:v>
                </c:pt>
                <c:pt idx="11684">
                  <c:v>451.97421000000003</c:v>
                </c:pt>
                <c:pt idx="11685">
                  <c:v>451.86300999999997</c:v>
                </c:pt>
                <c:pt idx="11686">
                  <c:v>452.07110999999998</c:v>
                </c:pt>
                <c:pt idx="11687">
                  <c:v>452.08823000000001</c:v>
                </c:pt>
                <c:pt idx="11688">
                  <c:v>451.82339000000002</c:v>
                </c:pt>
                <c:pt idx="11689">
                  <c:v>451.79906999999997</c:v>
                </c:pt>
                <c:pt idx="11690">
                  <c:v>451.89182</c:v>
                </c:pt>
                <c:pt idx="11691">
                  <c:v>451.72372000000001</c:v>
                </c:pt>
                <c:pt idx="11692">
                  <c:v>451.6687</c:v>
                </c:pt>
                <c:pt idx="11693">
                  <c:v>451.8587</c:v>
                </c:pt>
                <c:pt idx="11694">
                  <c:v>451.85541000000001</c:v>
                </c:pt>
                <c:pt idx="11695">
                  <c:v>451.60645</c:v>
                </c:pt>
                <c:pt idx="11696">
                  <c:v>451.51276000000001</c:v>
                </c:pt>
                <c:pt idx="11697">
                  <c:v>451.69461000000001</c:v>
                </c:pt>
                <c:pt idx="11698">
                  <c:v>451.50339000000002</c:v>
                </c:pt>
                <c:pt idx="11699">
                  <c:v>451.48782</c:v>
                </c:pt>
                <c:pt idx="11700">
                  <c:v>451.57110999999998</c:v>
                </c:pt>
                <c:pt idx="11701">
                  <c:v>451.62164000000001</c:v>
                </c:pt>
                <c:pt idx="11702">
                  <c:v>451.41858000000002</c:v>
                </c:pt>
                <c:pt idx="11703">
                  <c:v>451.29226999999997</c:v>
                </c:pt>
                <c:pt idx="11704">
                  <c:v>451.52447999999998</c:v>
                </c:pt>
                <c:pt idx="11705">
                  <c:v>451.28246999999999</c:v>
                </c:pt>
                <c:pt idx="11706">
                  <c:v>451.26024999999998</c:v>
                </c:pt>
                <c:pt idx="11707">
                  <c:v>451.31261999999998</c:v>
                </c:pt>
                <c:pt idx="11708">
                  <c:v>451.47082999999998</c:v>
                </c:pt>
                <c:pt idx="11709">
                  <c:v>451.28228999999999</c:v>
                </c:pt>
                <c:pt idx="11710">
                  <c:v>451.07941</c:v>
                </c:pt>
                <c:pt idx="11711">
                  <c:v>451.30963000000003</c:v>
                </c:pt>
                <c:pt idx="11712">
                  <c:v>451.11266999999998</c:v>
                </c:pt>
                <c:pt idx="11713">
                  <c:v>451.08542</c:v>
                </c:pt>
                <c:pt idx="11714">
                  <c:v>451.02920999999998</c:v>
                </c:pt>
                <c:pt idx="11715">
                  <c:v>451.28595000000001</c:v>
                </c:pt>
                <c:pt idx="11716">
                  <c:v>451.11810000000003</c:v>
                </c:pt>
                <c:pt idx="11717">
                  <c:v>450.84586000000002</c:v>
                </c:pt>
                <c:pt idx="11718">
                  <c:v>451.06903</c:v>
                </c:pt>
                <c:pt idx="11719">
                  <c:v>450.87909000000002</c:v>
                </c:pt>
                <c:pt idx="11720">
                  <c:v>450.88189999999997</c:v>
                </c:pt>
                <c:pt idx="11721">
                  <c:v>450.79968000000002</c:v>
                </c:pt>
                <c:pt idx="11722">
                  <c:v>451.05248999999998</c:v>
                </c:pt>
                <c:pt idx="11723">
                  <c:v>450.88641000000001</c:v>
                </c:pt>
                <c:pt idx="11724">
                  <c:v>450.62714</c:v>
                </c:pt>
                <c:pt idx="11725">
                  <c:v>450.78595000000001</c:v>
                </c:pt>
                <c:pt idx="11726">
                  <c:v>450.72388000000001</c:v>
                </c:pt>
                <c:pt idx="11727">
                  <c:v>450.63281000000001</c:v>
                </c:pt>
                <c:pt idx="11728">
                  <c:v>450.53122000000002</c:v>
                </c:pt>
                <c:pt idx="11729">
                  <c:v>450.78458000000001</c:v>
                </c:pt>
                <c:pt idx="11730">
                  <c:v>450.72994999999997</c:v>
                </c:pt>
                <c:pt idx="11731">
                  <c:v>450.43682999999999</c:v>
                </c:pt>
                <c:pt idx="11732">
                  <c:v>450.54131999999998</c:v>
                </c:pt>
                <c:pt idx="11733">
                  <c:v>450.48734000000002</c:v>
                </c:pt>
                <c:pt idx="11734">
                  <c:v>450.39206000000001</c:v>
                </c:pt>
                <c:pt idx="11735">
                  <c:v>450.34032999999999</c:v>
                </c:pt>
                <c:pt idx="11736">
                  <c:v>450.56313999999998</c:v>
                </c:pt>
                <c:pt idx="11737">
                  <c:v>450.54074000000003</c:v>
                </c:pt>
                <c:pt idx="11738">
                  <c:v>450.23029000000002</c:v>
                </c:pt>
                <c:pt idx="11739">
                  <c:v>450.24014</c:v>
                </c:pt>
                <c:pt idx="11740">
                  <c:v>450.31393000000003</c:v>
                </c:pt>
                <c:pt idx="11741">
                  <c:v>450.16350999999997</c:v>
                </c:pt>
                <c:pt idx="11742">
                  <c:v>450.13135</c:v>
                </c:pt>
                <c:pt idx="11743">
                  <c:v>450.28998000000001</c:v>
                </c:pt>
                <c:pt idx="11744">
                  <c:v>450.27762000000001</c:v>
                </c:pt>
                <c:pt idx="11745">
                  <c:v>450.05545000000001</c:v>
                </c:pt>
                <c:pt idx="11746">
                  <c:v>450.00821000000002</c:v>
                </c:pt>
                <c:pt idx="11747">
                  <c:v>450.14496000000003</c:v>
                </c:pt>
                <c:pt idx="11748">
                  <c:v>449.952</c:v>
                </c:pt>
                <c:pt idx="11749">
                  <c:v>449.91714000000002</c:v>
                </c:pt>
                <c:pt idx="11750">
                  <c:v>450.00186000000002</c:v>
                </c:pt>
                <c:pt idx="11751">
                  <c:v>450.11099000000002</c:v>
                </c:pt>
                <c:pt idx="11752">
                  <c:v>449.86160000000001</c:v>
                </c:pt>
                <c:pt idx="11753">
                  <c:v>449.73543999999998</c:v>
                </c:pt>
                <c:pt idx="11754">
                  <c:v>449.94260000000003</c:v>
                </c:pt>
                <c:pt idx="11755">
                  <c:v>449.69907000000001</c:v>
                </c:pt>
                <c:pt idx="11756">
                  <c:v>449.70373999999998</c:v>
                </c:pt>
                <c:pt idx="11757">
                  <c:v>449.71674000000002</c:v>
                </c:pt>
                <c:pt idx="11758">
                  <c:v>449.89362</c:v>
                </c:pt>
                <c:pt idx="11759">
                  <c:v>449.69301999999999</c:v>
                </c:pt>
                <c:pt idx="11760">
                  <c:v>449.49588</c:v>
                </c:pt>
                <c:pt idx="11761">
                  <c:v>449.70026000000001</c:v>
                </c:pt>
                <c:pt idx="11762">
                  <c:v>449.49734000000001</c:v>
                </c:pt>
                <c:pt idx="11763">
                  <c:v>449.50058000000001</c:v>
                </c:pt>
                <c:pt idx="11764">
                  <c:v>449.51236</c:v>
                </c:pt>
                <c:pt idx="11765">
                  <c:v>449.66964999999999</c:v>
                </c:pt>
                <c:pt idx="11766">
                  <c:v>449.50815</c:v>
                </c:pt>
                <c:pt idx="11767">
                  <c:v>449.25540000000001</c:v>
                </c:pt>
                <c:pt idx="11768">
                  <c:v>449.49768</c:v>
                </c:pt>
                <c:pt idx="11769">
                  <c:v>449.30209000000002</c:v>
                </c:pt>
                <c:pt idx="11770">
                  <c:v>449.22197999999997</c:v>
                </c:pt>
                <c:pt idx="11771">
                  <c:v>449.17336999999998</c:v>
                </c:pt>
                <c:pt idx="11772">
                  <c:v>449.45004</c:v>
                </c:pt>
                <c:pt idx="11773">
                  <c:v>449.31961000000001</c:v>
                </c:pt>
                <c:pt idx="11774">
                  <c:v>449.04275999999999</c:v>
                </c:pt>
                <c:pt idx="11775">
                  <c:v>449.20456000000001</c:v>
                </c:pt>
                <c:pt idx="11776">
                  <c:v>449.03814999999997</c:v>
                </c:pt>
                <c:pt idx="11777">
                  <c:v>448.93984999999998</c:v>
                </c:pt>
                <c:pt idx="11778">
                  <c:v>448.93371999999999</c:v>
                </c:pt>
                <c:pt idx="11779">
                  <c:v>449.20996000000002</c:v>
                </c:pt>
                <c:pt idx="11780">
                  <c:v>449.07932</c:v>
                </c:pt>
                <c:pt idx="11781">
                  <c:v>448.80225000000002</c:v>
                </c:pt>
                <c:pt idx="11782">
                  <c:v>448.88742000000002</c:v>
                </c:pt>
                <c:pt idx="11783">
                  <c:v>448.86792000000003</c:v>
                </c:pt>
                <c:pt idx="11784">
                  <c:v>448.71564000000001</c:v>
                </c:pt>
                <c:pt idx="11785">
                  <c:v>448.69842999999997</c:v>
                </c:pt>
                <c:pt idx="11786">
                  <c:v>448.94234999999998</c:v>
                </c:pt>
                <c:pt idx="11787">
                  <c:v>448.86315999999999</c:v>
                </c:pt>
                <c:pt idx="11788">
                  <c:v>448.59838999999999</c:v>
                </c:pt>
                <c:pt idx="11789">
                  <c:v>448.61822999999998</c:v>
                </c:pt>
                <c:pt idx="11790">
                  <c:v>448.67953</c:v>
                </c:pt>
                <c:pt idx="11791">
                  <c:v>448.49371000000002</c:v>
                </c:pt>
                <c:pt idx="11792">
                  <c:v>448.45801</c:v>
                </c:pt>
                <c:pt idx="11793">
                  <c:v>448.60852</c:v>
                </c:pt>
                <c:pt idx="11794">
                  <c:v>448.64395000000002</c:v>
                </c:pt>
                <c:pt idx="11795">
                  <c:v>448.40762000000001</c:v>
                </c:pt>
                <c:pt idx="11796">
                  <c:v>448.31409000000002</c:v>
                </c:pt>
                <c:pt idx="11797">
                  <c:v>448.48406999999997</c:v>
                </c:pt>
                <c:pt idx="11798">
                  <c:v>448.24338</c:v>
                </c:pt>
                <c:pt idx="11799">
                  <c:v>448.21283</c:v>
                </c:pt>
                <c:pt idx="11800">
                  <c:v>448.30957000000001</c:v>
                </c:pt>
                <c:pt idx="11801">
                  <c:v>448.47537</c:v>
                </c:pt>
                <c:pt idx="11802">
                  <c:v>448.20422000000002</c:v>
                </c:pt>
                <c:pt idx="11803">
                  <c:v>448.02960000000002</c:v>
                </c:pt>
                <c:pt idx="11804">
                  <c:v>448.23291</c:v>
                </c:pt>
                <c:pt idx="11805">
                  <c:v>448.03307999999998</c:v>
                </c:pt>
                <c:pt idx="11806">
                  <c:v>448.00594999999998</c:v>
                </c:pt>
                <c:pt idx="11807">
                  <c:v>448.03219999999999</c:v>
                </c:pt>
                <c:pt idx="11808">
                  <c:v>448.17331000000001</c:v>
                </c:pt>
                <c:pt idx="11809">
                  <c:v>447.97985999999997</c:v>
                </c:pt>
                <c:pt idx="11810">
                  <c:v>447.76947000000001</c:v>
                </c:pt>
                <c:pt idx="11811">
                  <c:v>448.02755999999999</c:v>
                </c:pt>
                <c:pt idx="11812">
                  <c:v>447.81015000000002</c:v>
                </c:pt>
                <c:pt idx="11813">
                  <c:v>447.74515000000002</c:v>
                </c:pt>
                <c:pt idx="11814">
                  <c:v>447.71010999999999</c:v>
                </c:pt>
                <c:pt idx="11815">
                  <c:v>447.95305999999999</c:v>
                </c:pt>
                <c:pt idx="11816">
                  <c:v>447.79300000000001</c:v>
                </c:pt>
                <c:pt idx="11817">
                  <c:v>447.5412</c:v>
                </c:pt>
                <c:pt idx="11818">
                  <c:v>447.73311999999999</c:v>
                </c:pt>
                <c:pt idx="11819">
                  <c:v>447.55703999999997</c:v>
                </c:pt>
                <c:pt idx="11820">
                  <c:v>447.51555999999999</c:v>
                </c:pt>
                <c:pt idx="11821">
                  <c:v>447.44238000000001</c:v>
                </c:pt>
                <c:pt idx="11822">
                  <c:v>447.71206999999998</c:v>
                </c:pt>
                <c:pt idx="11823">
                  <c:v>447.58632999999998</c:v>
                </c:pt>
                <c:pt idx="11824">
                  <c:v>447.28823999999997</c:v>
                </c:pt>
                <c:pt idx="11825">
                  <c:v>447.40454</c:v>
                </c:pt>
                <c:pt idx="11826">
                  <c:v>447.37108999999998</c:v>
                </c:pt>
                <c:pt idx="11827">
                  <c:v>447.26465000000002</c:v>
                </c:pt>
                <c:pt idx="11828">
                  <c:v>447.16986000000003</c:v>
                </c:pt>
                <c:pt idx="11829">
                  <c:v>447.44357000000002</c:v>
                </c:pt>
                <c:pt idx="11830">
                  <c:v>447.31630999999999</c:v>
                </c:pt>
                <c:pt idx="11831">
                  <c:v>447.04617000000002</c:v>
                </c:pt>
                <c:pt idx="11832">
                  <c:v>447.09415000000001</c:v>
                </c:pt>
                <c:pt idx="11833">
                  <c:v>447.13164999999998</c:v>
                </c:pt>
                <c:pt idx="11834">
                  <c:v>447.0145</c:v>
                </c:pt>
                <c:pt idx="11835">
                  <c:v>446.89956999999998</c:v>
                </c:pt>
                <c:pt idx="11836">
                  <c:v>447.10854999999998</c:v>
                </c:pt>
                <c:pt idx="11837">
                  <c:v>447.11212</c:v>
                </c:pt>
                <c:pt idx="11838">
                  <c:v>446.84061000000003</c:v>
                </c:pt>
                <c:pt idx="11839">
                  <c:v>446.80016999999998</c:v>
                </c:pt>
                <c:pt idx="11840">
                  <c:v>446.90305000000001</c:v>
                </c:pt>
                <c:pt idx="11841">
                  <c:v>446.72852</c:v>
                </c:pt>
                <c:pt idx="11842">
                  <c:v>446.67034999999998</c:v>
                </c:pt>
                <c:pt idx="11843">
                  <c:v>446.86090000000002</c:v>
                </c:pt>
                <c:pt idx="11844">
                  <c:v>446.85419000000002</c:v>
                </c:pt>
                <c:pt idx="11845">
                  <c:v>446.60543999999999</c:v>
                </c:pt>
                <c:pt idx="11846">
                  <c:v>446.50292999999999</c:v>
                </c:pt>
                <c:pt idx="11847">
                  <c:v>446.67291</c:v>
                </c:pt>
                <c:pt idx="11848">
                  <c:v>446.47692999999998</c:v>
                </c:pt>
                <c:pt idx="11849">
                  <c:v>446.46033</c:v>
                </c:pt>
                <c:pt idx="11850">
                  <c:v>446.5394</c:v>
                </c:pt>
                <c:pt idx="11851">
                  <c:v>446.57589999999999</c:v>
                </c:pt>
                <c:pt idx="11852">
                  <c:v>446.35885999999999</c:v>
                </c:pt>
                <c:pt idx="11853">
                  <c:v>446.23241999999999</c:v>
                </c:pt>
                <c:pt idx="11854">
                  <c:v>446.45308999999997</c:v>
                </c:pt>
                <c:pt idx="11855">
                  <c:v>446.20571999999999</c:v>
                </c:pt>
                <c:pt idx="11856">
                  <c:v>446.16867000000002</c:v>
                </c:pt>
                <c:pt idx="11857">
                  <c:v>446.21843999999999</c:v>
                </c:pt>
                <c:pt idx="11858">
                  <c:v>446.3689</c:v>
                </c:pt>
                <c:pt idx="11859">
                  <c:v>446.15417000000002</c:v>
                </c:pt>
                <c:pt idx="11860">
                  <c:v>445.95587</c:v>
                </c:pt>
                <c:pt idx="11861">
                  <c:v>446.17307</c:v>
                </c:pt>
                <c:pt idx="11862">
                  <c:v>445.96096999999997</c:v>
                </c:pt>
                <c:pt idx="11863">
                  <c:v>445.92218000000003</c:v>
                </c:pt>
                <c:pt idx="11864">
                  <c:v>445.87601000000001</c:v>
                </c:pt>
                <c:pt idx="11865">
                  <c:v>446.09579000000002</c:v>
                </c:pt>
                <c:pt idx="11866">
                  <c:v>445.93738000000002</c:v>
                </c:pt>
                <c:pt idx="11867">
                  <c:v>445.66109999999998</c:v>
                </c:pt>
                <c:pt idx="11868">
                  <c:v>445.87166999999999</c:v>
                </c:pt>
                <c:pt idx="11869">
                  <c:v>445.69092000000001</c:v>
                </c:pt>
                <c:pt idx="11870">
                  <c:v>445.69207999999998</c:v>
                </c:pt>
                <c:pt idx="11871">
                  <c:v>445.59771999999998</c:v>
                </c:pt>
                <c:pt idx="11872">
                  <c:v>445.82837000000001</c:v>
                </c:pt>
                <c:pt idx="11873">
                  <c:v>445.67052999999999</c:v>
                </c:pt>
                <c:pt idx="11874">
                  <c:v>445.42200000000003</c:v>
                </c:pt>
                <c:pt idx="11875">
                  <c:v>445.57211000000001</c:v>
                </c:pt>
                <c:pt idx="11876">
                  <c:v>445.51452999999998</c:v>
                </c:pt>
                <c:pt idx="11877">
                  <c:v>445.41622999999998</c:v>
                </c:pt>
                <c:pt idx="11878">
                  <c:v>445.30477999999999</c:v>
                </c:pt>
                <c:pt idx="11879">
                  <c:v>445.55862000000002</c:v>
                </c:pt>
                <c:pt idx="11880">
                  <c:v>445.48529000000002</c:v>
                </c:pt>
                <c:pt idx="11881">
                  <c:v>445.18365</c:v>
                </c:pt>
                <c:pt idx="11882">
                  <c:v>445.27658000000002</c:v>
                </c:pt>
                <c:pt idx="11883">
                  <c:v>445.21149000000003</c:v>
                </c:pt>
                <c:pt idx="11884">
                  <c:v>445.11340000000001</c:v>
                </c:pt>
                <c:pt idx="11885">
                  <c:v>445.03850999999997</c:v>
                </c:pt>
                <c:pt idx="11886">
                  <c:v>445.25558000000001</c:v>
                </c:pt>
                <c:pt idx="11887">
                  <c:v>445.23003999999997</c:v>
                </c:pt>
                <c:pt idx="11888">
                  <c:v>444.90839</c:v>
                </c:pt>
                <c:pt idx="11889">
                  <c:v>444.92334</c:v>
                </c:pt>
                <c:pt idx="11890">
                  <c:v>444.98003999999997</c:v>
                </c:pt>
                <c:pt idx="11891">
                  <c:v>444.82369999999997</c:v>
                </c:pt>
                <c:pt idx="11892">
                  <c:v>444.78888000000001</c:v>
                </c:pt>
                <c:pt idx="11893">
                  <c:v>444.92586999999997</c:v>
                </c:pt>
                <c:pt idx="11894">
                  <c:v>444.92266999999998</c:v>
                </c:pt>
                <c:pt idx="11895">
                  <c:v>444.68151999999998</c:v>
                </c:pt>
                <c:pt idx="11896">
                  <c:v>444.62369000000001</c:v>
                </c:pt>
                <c:pt idx="11897">
                  <c:v>444.755</c:v>
                </c:pt>
                <c:pt idx="11898">
                  <c:v>444.55437999999998</c:v>
                </c:pt>
                <c:pt idx="11899">
                  <c:v>444.51614000000001</c:v>
                </c:pt>
                <c:pt idx="11900">
                  <c:v>444.59005999999999</c:v>
                </c:pt>
                <c:pt idx="11901">
                  <c:v>444.69717000000003</c:v>
                </c:pt>
                <c:pt idx="11902">
                  <c:v>444.42755</c:v>
                </c:pt>
                <c:pt idx="11903">
                  <c:v>444.29572000000002</c:v>
                </c:pt>
                <c:pt idx="11904">
                  <c:v>444.49657999999999</c:v>
                </c:pt>
                <c:pt idx="11905">
                  <c:v>444.23372999999998</c:v>
                </c:pt>
                <c:pt idx="11906">
                  <c:v>444.23322000000002</c:v>
                </c:pt>
                <c:pt idx="11907">
                  <c:v>444.24743999999998</c:v>
                </c:pt>
                <c:pt idx="11908">
                  <c:v>444.41971000000001</c:v>
                </c:pt>
                <c:pt idx="11909">
                  <c:v>444.19729999999998</c:v>
                </c:pt>
                <c:pt idx="11910">
                  <c:v>443.98950000000002</c:v>
                </c:pt>
                <c:pt idx="11911">
                  <c:v>444.20125999999999</c:v>
                </c:pt>
                <c:pt idx="11912">
                  <c:v>443.98477000000003</c:v>
                </c:pt>
                <c:pt idx="11913">
                  <c:v>443.96724999999998</c:v>
                </c:pt>
                <c:pt idx="11914">
                  <c:v>443.98552999999998</c:v>
                </c:pt>
                <c:pt idx="11915">
                  <c:v>444.11541999999997</c:v>
                </c:pt>
                <c:pt idx="11916">
                  <c:v>443.95886000000002</c:v>
                </c:pt>
                <c:pt idx="11917">
                  <c:v>443.70731000000001</c:v>
                </c:pt>
                <c:pt idx="11918">
                  <c:v>443.93007999999998</c:v>
                </c:pt>
                <c:pt idx="11919">
                  <c:v>443.73858999999999</c:v>
                </c:pt>
                <c:pt idx="11920">
                  <c:v>443.65890999999999</c:v>
                </c:pt>
                <c:pt idx="11921">
                  <c:v>443.60293999999999</c:v>
                </c:pt>
                <c:pt idx="11922">
                  <c:v>443.86712999999997</c:v>
                </c:pt>
                <c:pt idx="11923">
                  <c:v>443.74585000000002</c:v>
                </c:pt>
                <c:pt idx="11924">
                  <c:v>443.45746000000003</c:v>
                </c:pt>
                <c:pt idx="11925">
                  <c:v>443.61446999999998</c:v>
                </c:pt>
                <c:pt idx="11926">
                  <c:v>443.44501000000002</c:v>
                </c:pt>
                <c:pt idx="11927">
                  <c:v>443.34255999999999</c:v>
                </c:pt>
                <c:pt idx="11928">
                  <c:v>443.33255000000003</c:v>
                </c:pt>
                <c:pt idx="11929">
                  <c:v>443.58920000000001</c:v>
                </c:pt>
                <c:pt idx="11930">
                  <c:v>443.45618000000002</c:v>
                </c:pt>
                <c:pt idx="11931">
                  <c:v>443.16521999999998</c:v>
                </c:pt>
                <c:pt idx="11932">
                  <c:v>443.24344000000002</c:v>
                </c:pt>
                <c:pt idx="11933">
                  <c:v>443.22348</c:v>
                </c:pt>
                <c:pt idx="11934">
                  <c:v>443.08136000000002</c:v>
                </c:pt>
                <c:pt idx="11935">
                  <c:v>443.03161999999998</c:v>
                </c:pt>
                <c:pt idx="11936">
                  <c:v>443.26549999999997</c:v>
                </c:pt>
                <c:pt idx="11937">
                  <c:v>443.17919999999998</c:v>
                </c:pt>
                <c:pt idx="11938">
                  <c:v>442.89681999999999</c:v>
                </c:pt>
                <c:pt idx="11939">
                  <c:v>442.91537</c:v>
                </c:pt>
                <c:pt idx="11940">
                  <c:v>442.95260999999999</c:v>
                </c:pt>
                <c:pt idx="11941">
                  <c:v>442.75589000000002</c:v>
                </c:pt>
                <c:pt idx="11942">
                  <c:v>442.70287999999999</c:v>
                </c:pt>
                <c:pt idx="11943">
                  <c:v>442.86754999999999</c:v>
                </c:pt>
                <c:pt idx="11944">
                  <c:v>442.89461999999997</c:v>
                </c:pt>
                <c:pt idx="11945">
                  <c:v>442.64211999999998</c:v>
                </c:pt>
                <c:pt idx="11946">
                  <c:v>442.54318000000001</c:v>
                </c:pt>
                <c:pt idx="11947">
                  <c:v>442.69918999999999</c:v>
                </c:pt>
                <c:pt idx="11948">
                  <c:v>442.46231</c:v>
                </c:pt>
                <c:pt idx="11949">
                  <c:v>442.44045999999997</c:v>
                </c:pt>
                <c:pt idx="11950">
                  <c:v>442.51846</c:v>
                </c:pt>
                <c:pt idx="11951">
                  <c:v>442.6825</c:v>
                </c:pt>
                <c:pt idx="11952">
                  <c:v>442.40902999999997</c:v>
                </c:pt>
                <c:pt idx="11953">
                  <c:v>442.20864999999998</c:v>
                </c:pt>
                <c:pt idx="11954">
                  <c:v>442.42910999999998</c:v>
                </c:pt>
                <c:pt idx="11955">
                  <c:v>442.21746999999999</c:v>
                </c:pt>
                <c:pt idx="11956">
                  <c:v>442.18383999999998</c:v>
                </c:pt>
                <c:pt idx="11957">
                  <c:v>442.19241</c:v>
                </c:pt>
                <c:pt idx="11958">
                  <c:v>442.32431000000003</c:v>
                </c:pt>
                <c:pt idx="11959">
                  <c:v>442.13153</c:v>
                </c:pt>
                <c:pt idx="11960">
                  <c:v>441.91359999999997</c:v>
                </c:pt>
                <c:pt idx="11961">
                  <c:v>442.16345000000001</c:v>
                </c:pt>
                <c:pt idx="11962">
                  <c:v>441.92998999999998</c:v>
                </c:pt>
                <c:pt idx="11963">
                  <c:v>441.85095000000001</c:v>
                </c:pt>
                <c:pt idx="11964">
                  <c:v>441.80963000000003</c:v>
                </c:pt>
                <c:pt idx="11965">
                  <c:v>442.04696999999999</c:v>
                </c:pt>
                <c:pt idx="11966">
                  <c:v>441.88598999999999</c:v>
                </c:pt>
                <c:pt idx="11967">
                  <c:v>441.60995000000003</c:v>
                </c:pt>
                <c:pt idx="11968">
                  <c:v>441.80385999999999</c:v>
                </c:pt>
                <c:pt idx="11969">
                  <c:v>441.62142999999998</c:v>
                </c:pt>
                <c:pt idx="11970">
                  <c:v>441.56261999999998</c:v>
                </c:pt>
                <c:pt idx="11971">
                  <c:v>441.50711000000001</c:v>
                </c:pt>
                <c:pt idx="11972">
                  <c:v>441.74621999999999</c:v>
                </c:pt>
                <c:pt idx="11973">
                  <c:v>441.62347</c:v>
                </c:pt>
                <c:pt idx="11974">
                  <c:v>441.33242999999999</c:v>
                </c:pt>
                <c:pt idx="11975">
                  <c:v>441.43707000000001</c:v>
                </c:pt>
                <c:pt idx="11976">
                  <c:v>441.40291999999999</c:v>
                </c:pt>
                <c:pt idx="11977">
                  <c:v>441.28057999999999</c:v>
                </c:pt>
                <c:pt idx="11978">
                  <c:v>441.1918</c:v>
                </c:pt>
                <c:pt idx="11979">
                  <c:v>441.44488999999999</c:v>
                </c:pt>
                <c:pt idx="11980">
                  <c:v>441.32938000000001</c:v>
                </c:pt>
                <c:pt idx="11981">
                  <c:v>441.05167</c:v>
                </c:pt>
                <c:pt idx="11982">
                  <c:v>441.08663999999999</c:v>
                </c:pt>
                <c:pt idx="11983">
                  <c:v>441.11147999999997</c:v>
                </c:pt>
                <c:pt idx="11984">
                  <c:v>440.98615000000001</c:v>
                </c:pt>
                <c:pt idx="11985">
                  <c:v>440.85390999999998</c:v>
                </c:pt>
                <c:pt idx="11986">
                  <c:v>441.06281000000001</c:v>
                </c:pt>
                <c:pt idx="11987">
                  <c:v>441.05126999999999</c:v>
                </c:pt>
                <c:pt idx="11988">
                  <c:v>440.76922999999999</c:v>
                </c:pt>
                <c:pt idx="11989">
                  <c:v>440.73714999999999</c:v>
                </c:pt>
                <c:pt idx="11990">
                  <c:v>440.81085000000002</c:v>
                </c:pt>
                <c:pt idx="11991">
                  <c:v>440.62473</c:v>
                </c:pt>
                <c:pt idx="11992">
                  <c:v>440.56412</c:v>
                </c:pt>
                <c:pt idx="11993">
                  <c:v>440.74196999999998</c:v>
                </c:pt>
                <c:pt idx="11994">
                  <c:v>440.72341999999998</c:v>
                </c:pt>
                <c:pt idx="11995">
                  <c:v>440.45940999999999</c:v>
                </c:pt>
                <c:pt idx="11996">
                  <c:v>440.35516000000001</c:v>
                </c:pt>
                <c:pt idx="11997">
                  <c:v>440.53039999999999</c:v>
                </c:pt>
                <c:pt idx="11998">
                  <c:v>440.32654000000002</c:v>
                </c:pt>
                <c:pt idx="11999">
                  <c:v>440.29953</c:v>
                </c:pt>
                <c:pt idx="12000">
                  <c:v>440.37973</c:v>
                </c:pt>
                <c:pt idx="12001">
                  <c:v>440.40607</c:v>
                </c:pt>
                <c:pt idx="12002">
                  <c:v>440.18585000000002</c:v>
                </c:pt>
                <c:pt idx="12003">
                  <c:v>440.04910000000001</c:v>
                </c:pt>
                <c:pt idx="12004">
                  <c:v>440.25988999999998</c:v>
                </c:pt>
                <c:pt idx="12005">
                  <c:v>440.01299999999998</c:v>
                </c:pt>
                <c:pt idx="12006">
                  <c:v>439.97057999999998</c:v>
                </c:pt>
                <c:pt idx="12007">
                  <c:v>440.01965000000001</c:v>
                </c:pt>
                <c:pt idx="12008">
                  <c:v>440.15408000000002</c:v>
                </c:pt>
                <c:pt idx="12009">
                  <c:v>439.93713000000002</c:v>
                </c:pt>
                <c:pt idx="12010">
                  <c:v>439.72809000000001</c:v>
                </c:pt>
                <c:pt idx="12011">
                  <c:v>439.95148</c:v>
                </c:pt>
                <c:pt idx="12012">
                  <c:v>439.72375</c:v>
                </c:pt>
                <c:pt idx="12013">
                  <c:v>439.67371000000003</c:v>
                </c:pt>
                <c:pt idx="12014">
                  <c:v>439.61865</c:v>
                </c:pt>
                <c:pt idx="12015">
                  <c:v>439.83166999999997</c:v>
                </c:pt>
                <c:pt idx="12016">
                  <c:v>439.65868999999998</c:v>
                </c:pt>
                <c:pt idx="12017">
                  <c:v>439.37540000000001</c:v>
                </c:pt>
                <c:pt idx="12018">
                  <c:v>439.58325000000002</c:v>
                </c:pt>
                <c:pt idx="12019">
                  <c:v>439.37707999999998</c:v>
                </c:pt>
                <c:pt idx="12020">
                  <c:v>439.35550000000001</c:v>
                </c:pt>
                <c:pt idx="12021">
                  <c:v>439.27139</c:v>
                </c:pt>
                <c:pt idx="12022">
                  <c:v>439.49860000000001</c:v>
                </c:pt>
                <c:pt idx="12023">
                  <c:v>439.33591000000001</c:v>
                </c:pt>
                <c:pt idx="12024">
                  <c:v>439.06441999999998</c:v>
                </c:pt>
                <c:pt idx="12025">
                  <c:v>439.21176000000003</c:v>
                </c:pt>
                <c:pt idx="12026">
                  <c:v>439.13150000000002</c:v>
                </c:pt>
                <c:pt idx="12027">
                  <c:v>439.02866</c:v>
                </c:pt>
                <c:pt idx="12028">
                  <c:v>438.91446000000002</c:v>
                </c:pt>
                <c:pt idx="12029">
                  <c:v>439.15255999999999</c:v>
                </c:pt>
                <c:pt idx="12030">
                  <c:v>439.08019999999999</c:v>
                </c:pt>
                <c:pt idx="12031">
                  <c:v>438.77166999999997</c:v>
                </c:pt>
                <c:pt idx="12032">
                  <c:v>438.86498999999998</c:v>
                </c:pt>
                <c:pt idx="12033">
                  <c:v>438.78885000000002</c:v>
                </c:pt>
                <c:pt idx="12034">
                  <c:v>438.68106</c:v>
                </c:pt>
                <c:pt idx="12035">
                  <c:v>438.59494000000001</c:v>
                </c:pt>
                <c:pt idx="12036">
                  <c:v>438.80777</c:v>
                </c:pt>
                <c:pt idx="12037">
                  <c:v>438.78298999999998</c:v>
                </c:pt>
                <c:pt idx="12038">
                  <c:v>438.44537000000003</c:v>
                </c:pt>
                <c:pt idx="12039">
                  <c:v>438.45728000000003</c:v>
                </c:pt>
                <c:pt idx="12040">
                  <c:v>438.51495</c:v>
                </c:pt>
                <c:pt idx="12041">
                  <c:v>438.35574000000003</c:v>
                </c:pt>
                <c:pt idx="12042">
                  <c:v>438.31119000000001</c:v>
                </c:pt>
                <c:pt idx="12043">
                  <c:v>438.45029</c:v>
                </c:pt>
                <c:pt idx="12044">
                  <c:v>438.41122000000001</c:v>
                </c:pt>
                <c:pt idx="12045">
                  <c:v>438.17412999999999</c:v>
                </c:pt>
                <c:pt idx="12046">
                  <c:v>438.10568000000001</c:v>
                </c:pt>
                <c:pt idx="12047">
                  <c:v>438.22620000000001</c:v>
                </c:pt>
                <c:pt idx="12048">
                  <c:v>438.02562999999998</c:v>
                </c:pt>
                <c:pt idx="12049">
                  <c:v>437.97710999999998</c:v>
                </c:pt>
                <c:pt idx="12050">
                  <c:v>438.05142000000001</c:v>
                </c:pt>
                <c:pt idx="12051">
                  <c:v>438.14184999999998</c:v>
                </c:pt>
                <c:pt idx="12052">
                  <c:v>437.86926</c:v>
                </c:pt>
                <c:pt idx="12053">
                  <c:v>437.73358000000002</c:v>
                </c:pt>
                <c:pt idx="12054">
                  <c:v>437.92574999999999</c:v>
                </c:pt>
                <c:pt idx="12055">
                  <c:v>437.66717999999997</c:v>
                </c:pt>
                <c:pt idx="12056">
                  <c:v>437.65694999999999</c:v>
                </c:pt>
                <c:pt idx="12057">
                  <c:v>437.65688999999998</c:v>
                </c:pt>
                <c:pt idx="12058">
                  <c:v>437.82425000000001</c:v>
                </c:pt>
                <c:pt idx="12059">
                  <c:v>437.60007000000002</c:v>
                </c:pt>
                <c:pt idx="12060">
                  <c:v>437.38409000000001</c:v>
                </c:pt>
                <c:pt idx="12061">
                  <c:v>437.57711999999998</c:v>
                </c:pt>
                <c:pt idx="12062">
                  <c:v>437.34719999999999</c:v>
                </c:pt>
                <c:pt idx="12063">
                  <c:v>437.32181000000003</c:v>
                </c:pt>
                <c:pt idx="12064">
                  <c:v>437.32645000000002</c:v>
                </c:pt>
                <c:pt idx="12065">
                  <c:v>437.46780000000001</c:v>
                </c:pt>
                <c:pt idx="12066">
                  <c:v>437.29433999999998</c:v>
                </c:pt>
                <c:pt idx="12067">
                  <c:v>437.03496999999999</c:v>
                </c:pt>
                <c:pt idx="12068">
                  <c:v>437.24901999999997</c:v>
                </c:pt>
                <c:pt idx="12069">
                  <c:v>437.03989000000001</c:v>
                </c:pt>
                <c:pt idx="12070">
                  <c:v>436.96258999999998</c:v>
                </c:pt>
                <c:pt idx="12071">
                  <c:v>436.89425999999997</c:v>
                </c:pt>
                <c:pt idx="12072">
                  <c:v>437.14621</c:v>
                </c:pt>
                <c:pt idx="12073">
                  <c:v>437.00119000000001</c:v>
                </c:pt>
                <c:pt idx="12074">
                  <c:v>436.71102999999999</c:v>
                </c:pt>
                <c:pt idx="12075">
                  <c:v>436.87142999999998</c:v>
                </c:pt>
                <c:pt idx="12076">
                  <c:v>436.69585999999998</c:v>
                </c:pt>
                <c:pt idx="12077">
                  <c:v>436.57593000000003</c:v>
                </c:pt>
                <c:pt idx="12078">
                  <c:v>436.55770999999999</c:v>
                </c:pt>
                <c:pt idx="12079">
                  <c:v>436.81454000000002</c:v>
                </c:pt>
                <c:pt idx="12080">
                  <c:v>436.67014</c:v>
                </c:pt>
                <c:pt idx="12081">
                  <c:v>436.37932999999998</c:v>
                </c:pt>
                <c:pt idx="12082">
                  <c:v>436.45305999999999</c:v>
                </c:pt>
                <c:pt idx="12083">
                  <c:v>436.40859999999998</c:v>
                </c:pt>
                <c:pt idx="12084">
                  <c:v>436.24524000000002</c:v>
                </c:pt>
                <c:pt idx="12085">
                  <c:v>436.21048000000002</c:v>
                </c:pt>
                <c:pt idx="12086">
                  <c:v>436.42624000000001</c:v>
                </c:pt>
                <c:pt idx="12087">
                  <c:v>436.34823999999998</c:v>
                </c:pt>
                <c:pt idx="12088">
                  <c:v>436.06216000000001</c:v>
                </c:pt>
                <c:pt idx="12089">
                  <c:v>436.06738000000001</c:v>
                </c:pt>
                <c:pt idx="12090">
                  <c:v>436.09395999999998</c:v>
                </c:pt>
                <c:pt idx="12091">
                  <c:v>435.89296999999999</c:v>
                </c:pt>
                <c:pt idx="12092">
                  <c:v>435.84255999999999</c:v>
                </c:pt>
                <c:pt idx="12093">
                  <c:v>435.99727999999999</c:v>
                </c:pt>
                <c:pt idx="12094">
                  <c:v>436.00896999999998</c:v>
                </c:pt>
                <c:pt idx="12095">
                  <c:v>435.74331999999998</c:v>
                </c:pt>
                <c:pt idx="12096">
                  <c:v>435.65685999999999</c:v>
                </c:pt>
                <c:pt idx="12097">
                  <c:v>435.79941000000002</c:v>
                </c:pt>
                <c:pt idx="12098">
                  <c:v>435.55524000000003</c:v>
                </c:pt>
                <c:pt idx="12099">
                  <c:v>435.51220999999998</c:v>
                </c:pt>
                <c:pt idx="12100">
                  <c:v>435.58199999999999</c:v>
                </c:pt>
                <c:pt idx="12101">
                  <c:v>435.71820000000002</c:v>
                </c:pt>
                <c:pt idx="12102">
                  <c:v>435.44765999999998</c:v>
                </c:pt>
                <c:pt idx="12103">
                  <c:v>435.25335999999999</c:v>
                </c:pt>
                <c:pt idx="12104">
                  <c:v>435.45684999999997</c:v>
                </c:pt>
                <c:pt idx="12105">
                  <c:v>435.24088</c:v>
                </c:pt>
                <c:pt idx="12106">
                  <c:v>435.19992000000002</c:v>
                </c:pt>
                <c:pt idx="12107">
                  <c:v>435.20803999999998</c:v>
                </c:pt>
                <c:pt idx="12108">
                  <c:v>435.33407999999997</c:v>
                </c:pt>
                <c:pt idx="12109">
                  <c:v>435.13497999999998</c:v>
                </c:pt>
                <c:pt idx="12110">
                  <c:v>434.91019</c:v>
                </c:pt>
                <c:pt idx="12111">
                  <c:v>435.15030000000002</c:v>
                </c:pt>
                <c:pt idx="12112">
                  <c:v>434.91726999999997</c:v>
                </c:pt>
                <c:pt idx="12113">
                  <c:v>434.82348999999999</c:v>
                </c:pt>
                <c:pt idx="12114">
                  <c:v>434.78284000000002</c:v>
                </c:pt>
                <c:pt idx="12115">
                  <c:v>435.00693000000001</c:v>
                </c:pt>
                <c:pt idx="12116">
                  <c:v>434.83609000000001</c:v>
                </c:pt>
                <c:pt idx="12117">
                  <c:v>434.55649</c:v>
                </c:pt>
                <c:pt idx="12118">
                  <c:v>434.74811</c:v>
                </c:pt>
                <c:pt idx="12119">
                  <c:v>434.55261000000002</c:v>
                </c:pt>
                <c:pt idx="12120">
                  <c:v>434.49059999999997</c:v>
                </c:pt>
                <c:pt idx="12121">
                  <c:v>434.40728999999999</c:v>
                </c:pt>
                <c:pt idx="12122">
                  <c:v>434.64307000000002</c:v>
                </c:pt>
                <c:pt idx="12123">
                  <c:v>434.50479000000001</c:v>
                </c:pt>
                <c:pt idx="12124">
                  <c:v>434.19112999999999</c:v>
                </c:pt>
                <c:pt idx="12125">
                  <c:v>434.29514</c:v>
                </c:pt>
                <c:pt idx="12126">
                  <c:v>434.23151000000001</c:v>
                </c:pt>
                <c:pt idx="12127">
                  <c:v>434.10073999999997</c:v>
                </c:pt>
                <c:pt idx="12128">
                  <c:v>434.00357000000002</c:v>
                </c:pt>
                <c:pt idx="12129">
                  <c:v>434.25673999999998</c:v>
                </c:pt>
                <c:pt idx="12130">
                  <c:v>434.12473</c:v>
                </c:pt>
                <c:pt idx="12131">
                  <c:v>433.84012000000001</c:v>
                </c:pt>
                <c:pt idx="12132">
                  <c:v>433.87662</c:v>
                </c:pt>
                <c:pt idx="12133">
                  <c:v>433.89321999999999</c:v>
                </c:pt>
                <c:pt idx="12134">
                  <c:v>433.77213</c:v>
                </c:pt>
                <c:pt idx="12135">
                  <c:v>433.63765999999998</c:v>
                </c:pt>
                <c:pt idx="12136">
                  <c:v>433.84125</c:v>
                </c:pt>
                <c:pt idx="12137">
                  <c:v>433.82220000000001</c:v>
                </c:pt>
                <c:pt idx="12138">
                  <c:v>433.55678999999998</c:v>
                </c:pt>
                <c:pt idx="12139">
                  <c:v>433.50531000000001</c:v>
                </c:pt>
                <c:pt idx="12140">
                  <c:v>433.57616999999999</c:v>
                </c:pt>
                <c:pt idx="12141">
                  <c:v>433.39566000000002</c:v>
                </c:pt>
                <c:pt idx="12142">
                  <c:v>433.31948999999997</c:v>
                </c:pt>
                <c:pt idx="12143">
                  <c:v>433.48880000000003</c:v>
                </c:pt>
                <c:pt idx="12144">
                  <c:v>433.4502</c:v>
                </c:pt>
                <c:pt idx="12145">
                  <c:v>433.18801999999999</c:v>
                </c:pt>
                <c:pt idx="12146">
                  <c:v>433.07378999999997</c:v>
                </c:pt>
                <c:pt idx="12147">
                  <c:v>433.23012999999997</c:v>
                </c:pt>
                <c:pt idx="12148">
                  <c:v>433.01339999999999</c:v>
                </c:pt>
                <c:pt idx="12149">
                  <c:v>432.97791000000001</c:v>
                </c:pt>
                <c:pt idx="12150">
                  <c:v>433.04491999999999</c:v>
                </c:pt>
                <c:pt idx="12151">
                  <c:v>433.07324</c:v>
                </c:pt>
                <c:pt idx="12152">
                  <c:v>432.83676000000003</c:v>
                </c:pt>
                <c:pt idx="12153">
                  <c:v>432.69733000000002</c:v>
                </c:pt>
                <c:pt idx="12154">
                  <c:v>432.90334999999999</c:v>
                </c:pt>
                <c:pt idx="12155">
                  <c:v>432.64044000000001</c:v>
                </c:pt>
                <c:pt idx="12156">
                  <c:v>432.58251999999999</c:v>
                </c:pt>
                <c:pt idx="12157">
                  <c:v>432.63247999999999</c:v>
                </c:pt>
                <c:pt idx="12158">
                  <c:v>432.74158</c:v>
                </c:pt>
                <c:pt idx="12159">
                  <c:v>432.52332000000001</c:v>
                </c:pt>
                <c:pt idx="12160">
                  <c:v>432.30462999999997</c:v>
                </c:pt>
                <c:pt idx="12161">
                  <c:v>432.49869000000001</c:v>
                </c:pt>
                <c:pt idx="12162">
                  <c:v>432.28206999999998</c:v>
                </c:pt>
                <c:pt idx="12163">
                  <c:v>432.23025999999999</c:v>
                </c:pt>
                <c:pt idx="12164">
                  <c:v>432.15832999999998</c:v>
                </c:pt>
                <c:pt idx="12165">
                  <c:v>432.38013000000001</c:v>
                </c:pt>
                <c:pt idx="12166">
                  <c:v>432.18964</c:v>
                </c:pt>
                <c:pt idx="12167">
                  <c:v>431.92334</c:v>
                </c:pt>
                <c:pt idx="12168">
                  <c:v>432.10696000000002</c:v>
                </c:pt>
                <c:pt idx="12169">
                  <c:v>431.90048000000002</c:v>
                </c:pt>
                <c:pt idx="12170">
                  <c:v>431.88477</c:v>
                </c:pt>
                <c:pt idx="12171">
                  <c:v>431.77352999999999</c:v>
                </c:pt>
                <c:pt idx="12172">
                  <c:v>431.99056999999999</c:v>
                </c:pt>
                <c:pt idx="12173">
                  <c:v>431.81563999999997</c:v>
                </c:pt>
                <c:pt idx="12174">
                  <c:v>431.54638999999997</c:v>
                </c:pt>
                <c:pt idx="12175">
                  <c:v>431.67606000000001</c:v>
                </c:pt>
                <c:pt idx="12176">
                  <c:v>431.58411000000001</c:v>
                </c:pt>
                <c:pt idx="12177">
                  <c:v>431.48761000000002</c:v>
                </c:pt>
                <c:pt idx="12178">
                  <c:v>431.34753000000001</c:v>
                </c:pt>
                <c:pt idx="12179">
                  <c:v>431.57440000000003</c:v>
                </c:pt>
                <c:pt idx="12180">
                  <c:v>431.48824999999999</c:v>
                </c:pt>
                <c:pt idx="12181">
                  <c:v>431.18011000000001</c:v>
                </c:pt>
                <c:pt idx="12182">
                  <c:v>431.2627</c:v>
                </c:pt>
                <c:pt idx="12183">
                  <c:v>431.18536</c:v>
                </c:pt>
                <c:pt idx="12184">
                  <c:v>431.07812000000001</c:v>
                </c:pt>
                <c:pt idx="12185">
                  <c:v>430.98871000000003</c:v>
                </c:pt>
                <c:pt idx="12186">
                  <c:v>431.18668000000002</c:v>
                </c:pt>
                <c:pt idx="12187">
                  <c:v>431.13898</c:v>
                </c:pt>
                <c:pt idx="12188">
                  <c:v>430.81545999999997</c:v>
                </c:pt>
                <c:pt idx="12189">
                  <c:v>430.80948000000001</c:v>
                </c:pt>
                <c:pt idx="12190">
                  <c:v>430.86121000000003</c:v>
                </c:pt>
                <c:pt idx="12191">
                  <c:v>430.70319000000001</c:v>
                </c:pt>
                <c:pt idx="12192">
                  <c:v>430.64890000000003</c:v>
                </c:pt>
                <c:pt idx="12193">
                  <c:v>430.78375</c:v>
                </c:pt>
                <c:pt idx="12194">
                  <c:v>430.74124</c:v>
                </c:pt>
                <c:pt idx="12195">
                  <c:v>430.48898000000003</c:v>
                </c:pt>
                <c:pt idx="12196">
                  <c:v>430.40762000000001</c:v>
                </c:pt>
                <c:pt idx="12197">
                  <c:v>430.53246999999999</c:v>
                </c:pt>
                <c:pt idx="12198">
                  <c:v>430.30203</c:v>
                </c:pt>
                <c:pt idx="12199">
                  <c:v>430.24948000000001</c:v>
                </c:pt>
                <c:pt idx="12200">
                  <c:v>430.31146000000001</c:v>
                </c:pt>
                <c:pt idx="12201">
                  <c:v>430.38454999999999</c:v>
                </c:pt>
                <c:pt idx="12202">
                  <c:v>430.09512000000001</c:v>
                </c:pt>
                <c:pt idx="12203">
                  <c:v>429.95141999999998</c:v>
                </c:pt>
                <c:pt idx="12204">
                  <c:v>430.13956000000002</c:v>
                </c:pt>
                <c:pt idx="12205">
                  <c:v>429.86374000000001</c:v>
                </c:pt>
                <c:pt idx="12206">
                  <c:v>429.83285999999998</c:v>
                </c:pt>
                <c:pt idx="12207">
                  <c:v>429.83206000000001</c:v>
                </c:pt>
                <c:pt idx="12208">
                  <c:v>429.98223999999999</c:v>
                </c:pt>
                <c:pt idx="12209">
                  <c:v>429.75555000000003</c:v>
                </c:pt>
                <c:pt idx="12210">
                  <c:v>429.53552000000002</c:v>
                </c:pt>
                <c:pt idx="12211">
                  <c:v>429.71935999999999</c:v>
                </c:pt>
                <c:pt idx="12212">
                  <c:v>429.48183999999998</c:v>
                </c:pt>
                <c:pt idx="12213">
                  <c:v>429.46395999999999</c:v>
                </c:pt>
                <c:pt idx="12214">
                  <c:v>429.46588000000003</c:v>
                </c:pt>
                <c:pt idx="12215">
                  <c:v>429.59705000000002</c:v>
                </c:pt>
                <c:pt idx="12216">
                  <c:v>429.41602</c:v>
                </c:pt>
                <c:pt idx="12217">
                  <c:v>429.15679999999998</c:v>
                </c:pt>
                <c:pt idx="12218">
                  <c:v>429.35665999999998</c:v>
                </c:pt>
                <c:pt idx="12219">
                  <c:v>429.14861999999999</c:v>
                </c:pt>
                <c:pt idx="12220">
                  <c:v>429.06409000000002</c:v>
                </c:pt>
                <c:pt idx="12221">
                  <c:v>428.99477999999999</c:v>
                </c:pt>
                <c:pt idx="12222">
                  <c:v>429.22079000000002</c:v>
                </c:pt>
                <c:pt idx="12223">
                  <c:v>429.07128999999998</c:v>
                </c:pt>
                <c:pt idx="12224">
                  <c:v>428.78316999999998</c:v>
                </c:pt>
                <c:pt idx="12225">
                  <c:v>428.91287</c:v>
                </c:pt>
                <c:pt idx="12226">
                  <c:v>428.73563000000001</c:v>
                </c:pt>
                <c:pt idx="12227">
                  <c:v>428.60500999999999</c:v>
                </c:pt>
                <c:pt idx="12228">
                  <c:v>428.57983000000002</c:v>
                </c:pt>
                <c:pt idx="12229">
                  <c:v>428.82074</c:v>
                </c:pt>
                <c:pt idx="12230">
                  <c:v>428.66561999999999</c:v>
                </c:pt>
                <c:pt idx="12231">
                  <c:v>428.37536999999998</c:v>
                </c:pt>
                <c:pt idx="12232">
                  <c:v>428.42797999999999</c:v>
                </c:pt>
                <c:pt idx="12233">
                  <c:v>428.37819999999999</c:v>
                </c:pt>
                <c:pt idx="12234">
                  <c:v>428.21631000000002</c:v>
                </c:pt>
                <c:pt idx="12235">
                  <c:v>428.17025999999998</c:v>
                </c:pt>
                <c:pt idx="12236">
                  <c:v>428.39145000000002</c:v>
                </c:pt>
                <c:pt idx="12237">
                  <c:v>428.28870000000001</c:v>
                </c:pt>
                <c:pt idx="12238">
                  <c:v>428.00027</c:v>
                </c:pt>
                <c:pt idx="12239">
                  <c:v>427.99063000000001</c:v>
                </c:pt>
                <c:pt idx="12240">
                  <c:v>428.01422000000002</c:v>
                </c:pt>
                <c:pt idx="12241">
                  <c:v>427.82155999999998</c:v>
                </c:pt>
                <c:pt idx="12242">
                  <c:v>427.76925999999997</c:v>
                </c:pt>
                <c:pt idx="12243">
                  <c:v>427.89755000000002</c:v>
                </c:pt>
                <c:pt idx="12244">
                  <c:v>427.90570000000002</c:v>
                </c:pt>
                <c:pt idx="12245">
                  <c:v>427.64908000000003</c:v>
                </c:pt>
                <c:pt idx="12246">
                  <c:v>427.54131999999998</c:v>
                </c:pt>
                <c:pt idx="12247">
                  <c:v>427.68680000000001</c:v>
                </c:pt>
                <c:pt idx="12248">
                  <c:v>427.42782999999997</c:v>
                </c:pt>
                <c:pt idx="12249">
                  <c:v>427.36043999999998</c:v>
                </c:pt>
                <c:pt idx="12250">
                  <c:v>427.44128000000001</c:v>
                </c:pt>
                <c:pt idx="12251">
                  <c:v>427.55005</c:v>
                </c:pt>
                <c:pt idx="12252">
                  <c:v>427.27454</c:v>
                </c:pt>
                <c:pt idx="12253">
                  <c:v>427.07681000000002</c:v>
                </c:pt>
                <c:pt idx="12254">
                  <c:v>427.25491</c:v>
                </c:pt>
                <c:pt idx="12255">
                  <c:v>427.02463</c:v>
                </c:pt>
                <c:pt idx="12256">
                  <c:v>426.97296</c:v>
                </c:pt>
                <c:pt idx="12257">
                  <c:v>426.97426999999999</c:v>
                </c:pt>
                <c:pt idx="12258">
                  <c:v>427.09359999999998</c:v>
                </c:pt>
                <c:pt idx="12259">
                  <c:v>426.86806999999999</c:v>
                </c:pt>
                <c:pt idx="12260">
                  <c:v>426.63637999999997</c:v>
                </c:pt>
                <c:pt idx="12261">
                  <c:v>426.86441000000002</c:v>
                </c:pt>
                <c:pt idx="12262">
                  <c:v>426.62261999999998</c:v>
                </c:pt>
                <c:pt idx="12263">
                  <c:v>426.53061000000002</c:v>
                </c:pt>
                <c:pt idx="12264">
                  <c:v>426.48797999999999</c:v>
                </c:pt>
                <c:pt idx="12265">
                  <c:v>426.70093000000003</c:v>
                </c:pt>
                <c:pt idx="12266">
                  <c:v>426.51981000000001</c:v>
                </c:pt>
                <c:pt idx="12267">
                  <c:v>426.23791999999997</c:v>
                </c:pt>
                <c:pt idx="12268">
                  <c:v>426.41030999999998</c:v>
                </c:pt>
                <c:pt idx="12269">
                  <c:v>426.22064</c:v>
                </c:pt>
                <c:pt idx="12270">
                  <c:v>426.14523000000003</c:v>
                </c:pt>
                <c:pt idx="12271">
                  <c:v>426.06436000000002</c:v>
                </c:pt>
                <c:pt idx="12272">
                  <c:v>426.29279000000002</c:v>
                </c:pt>
                <c:pt idx="12273">
                  <c:v>426.15591000000001</c:v>
                </c:pt>
                <c:pt idx="12274">
                  <c:v>425.83501999999999</c:v>
                </c:pt>
                <c:pt idx="12275">
                  <c:v>425.93389999999999</c:v>
                </c:pt>
                <c:pt idx="12276">
                  <c:v>425.86682000000002</c:v>
                </c:pt>
                <c:pt idx="12277">
                  <c:v>425.72888</c:v>
                </c:pt>
                <c:pt idx="12278">
                  <c:v>425.62860000000001</c:v>
                </c:pt>
                <c:pt idx="12279">
                  <c:v>425.86029000000002</c:v>
                </c:pt>
                <c:pt idx="12280">
                  <c:v>425.71710000000002</c:v>
                </c:pt>
                <c:pt idx="12281">
                  <c:v>425.42514</c:v>
                </c:pt>
                <c:pt idx="12282">
                  <c:v>425.44842999999997</c:v>
                </c:pt>
                <c:pt idx="12283">
                  <c:v>425.45377000000002</c:v>
                </c:pt>
                <c:pt idx="12284">
                  <c:v>425.31339000000003</c:v>
                </c:pt>
                <c:pt idx="12285">
                  <c:v>425.18106</c:v>
                </c:pt>
                <c:pt idx="12286">
                  <c:v>425.35669000000001</c:v>
                </c:pt>
                <c:pt idx="12287">
                  <c:v>425.33325000000002</c:v>
                </c:pt>
                <c:pt idx="12288">
                  <c:v>425.05489999999998</c:v>
                </c:pt>
                <c:pt idx="12289">
                  <c:v>424.99054000000001</c:v>
                </c:pt>
                <c:pt idx="12290">
                  <c:v>425.07094999999998</c:v>
                </c:pt>
                <c:pt idx="12291">
                  <c:v>424.87335000000002</c:v>
                </c:pt>
                <c:pt idx="12292">
                  <c:v>424.78519</c:v>
                </c:pt>
                <c:pt idx="12293">
                  <c:v>424.95366999999999</c:v>
                </c:pt>
                <c:pt idx="12294">
                  <c:v>424.90053999999998</c:v>
                </c:pt>
                <c:pt idx="12295">
                  <c:v>424.64260999999999</c:v>
                </c:pt>
                <c:pt idx="12296">
                  <c:v>424.50830000000002</c:v>
                </c:pt>
                <c:pt idx="12297">
                  <c:v>424.67446999999999</c:v>
                </c:pt>
                <c:pt idx="12298">
                  <c:v>424.45717999999999</c:v>
                </c:pt>
                <c:pt idx="12299">
                  <c:v>424.39969000000002</c:v>
                </c:pt>
                <c:pt idx="12300">
                  <c:v>424.46359000000001</c:v>
                </c:pt>
                <c:pt idx="12301">
                  <c:v>424.47742</c:v>
                </c:pt>
                <c:pt idx="12302">
                  <c:v>424.23221000000001</c:v>
                </c:pt>
                <c:pt idx="12303">
                  <c:v>424.08792</c:v>
                </c:pt>
                <c:pt idx="12304">
                  <c:v>424.28046000000001</c:v>
                </c:pt>
                <c:pt idx="12305">
                  <c:v>424.00655999999998</c:v>
                </c:pt>
                <c:pt idx="12306">
                  <c:v>423.94092000000001</c:v>
                </c:pt>
                <c:pt idx="12307">
                  <c:v>423.9794</c:v>
                </c:pt>
                <c:pt idx="12308">
                  <c:v>424.07837000000001</c:v>
                </c:pt>
                <c:pt idx="12309">
                  <c:v>423.82927999999998</c:v>
                </c:pt>
                <c:pt idx="12310">
                  <c:v>423.62396000000001</c:v>
                </c:pt>
                <c:pt idx="12311">
                  <c:v>423.82208000000003</c:v>
                </c:pt>
                <c:pt idx="12312">
                  <c:v>423.58084000000002</c:v>
                </c:pt>
                <c:pt idx="12313">
                  <c:v>423.50803000000002</c:v>
                </c:pt>
                <c:pt idx="12314">
                  <c:v>423.43903</c:v>
                </c:pt>
                <c:pt idx="12315">
                  <c:v>423.63263000000001</c:v>
                </c:pt>
                <c:pt idx="12316">
                  <c:v>423.4425</c:v>
                </c:pt>
                <c:pt idx="12317">
                  <c:v>423.16827000000001</c:v>
                </c:pt>
                <c:pt idx="12318">
                  <c:v>423.34273999999999</c:v>
                </c:pt>
                <c:pt idx="12319">
                  <c:v>423.13637999999997</c:v>
                </c:pt>
                <c:pt idx="12320">
                  <c:v>423.09528</c:v>
                </c:pt>
                <c:pt idx="12321">
                  <c:v>422.99527</c:v>
                </c:pt>
                <c:pt idx="12322">
                  <c:v>423.19826999999998</c:v>
                </c:pt>
                <c:pt idx="12323">
                  <c:v>423.01720999999998</c:v>
                </c:pt>
                <c:pt idx="12324">
                  <c:v>422.75146000000001</c:v>
                </c:pt>
                <c:pt idx="12325">
                  <c:v>422.86966000000001</c:v>
                </c:pt>
                <c:pt idx="12326">
                  <c:v>422.77505000000002</c:v>
                </c:pt>
                <c:pt idx="12327">
                  <c:v>422.66376000000002</c:v>
                </c:pt>
                <c:pt idx="12328">
                  <c:v>422.52640000000002</c:v>
                </c:pt>
                <c:pt idx="12329">
                  <c:v>422.74838</c:v>
                </c:pt>
                <c:pt idx="12330">
                  <c:v>422.65454</c:v>
                </c:pt>
                <c:pt idx="12331">
                  <c:v>422.33420000000001</c:v>
                </c:pt>
                <c:pt idx="12332">
                  <c:v>422.39483999999999</c:v>
                </c:pt>
                <c:pt idx="12333">
                  <c:v>422.31058000000002</c:v>
                </c:pt>
                <c:pt idx="12334">
                  <c:v>422.18909000000002</c:v>
                </c:pt>
                <c:pt idx="12335">
                  <c:v>422.07628999999997</c:v>
                </c:pt>
                <c:pt idx="12336">
                  <c:v>422.27807999999999</c:v>
                </c:pt>
                <c:pt idx="12337">
                  <c:v>422.21334999999999</c:v>
                </c:pt>
                <c:pt idx="12338">
                  <c:v>421.87671</c:v>
                </c:pt>
                <c:pt idx="12339">
                  <c:v>421.85561999999999</c:v>
                </c:pt>
                <c:pt idx="12340">
                  <c:v>421.89440999999999</c:v>
                </c:pt>
                <c:pt idx="12341">
                  <c:v>421.72561999999999</c:v>
                </c:pt>
                <c:pt idx="12342">
                  <c:v>421.65073000000001</c:v>
                </c:pt>
                <c:pt idx="12343">
                  <c:v>421.77920999999998</c:v>
                </c:pt>
                <c:pt idx="12344">
                  <c:v>421.72125</c:v>
                </c:pt>
                <c:pt idx="12345">
                  <c:v>421.46868999999998</c:v>
                </c:pt>
                <c:pt idx="12346">
                  <c:v>421.38695999999999</c:v>
                </c:pt>
                <c:pt idx="12347">
                  <c:v>421.50063999999998</c:v>
                </c:pt>
                <c:pt idx="12348">
                  <c:v>421.267</c:v>
                </c:pt>
                <c:pt idx="12349">
                  <c:v>421.22176999999999</c:v>
                </c:pt>
                <c:pt idx="12350">
                  <c:v>421.27895999999998</c:v>
                </c:pt>
                <c:pt idx="12351">
                  <c:v>421.33983999999998</c:v>
                </c:pt>
                <c:pt idx="12352">
                  <c:v>421.06625000000003</c:v>
                </c:pt>
                <c:pt idx="12353">
                  <c:v>420.91881999999998</c:v>
                </c:pt>
                <c:pt idx="12354">
                  <c:v>421.10455000000002</c:v>
                </c:pt>
                <c:pt idx="12355">
                  <c:v>420.82058999999998</c:v>
                </c:pt>
                <c:pt idx="12356">
                  <c:v>420.78762999999998</c:v>
                </c:pt>
                <c:pt idx="12357">
                  <c:v>420.76587000000001</c:v>
                </c:pt>
                <c:pt idx="12358">
                  <c:v>420.89983999999998</c:v>
                </c:pt>
                <c:pt idx="12359">
                  <c:v>420.66208</c:v>
                </c:pt>
                <c:pt idx="12360">
                  <c:v>420.43353000000002</c:v>
                </c:pt>
                <c:pt idx="12361">
                  <c:v>420.60867000000002</c:v>
                </c:pt>
                <c:pt idx="12362">
                  <c:v>420.37218999999999</c:v>
                </c:pt>
                <c:pt idx="12363">
                  <c:v>420.33355999999998</c:v>
                </c:pt>
                <c:pt idx="12364">
                  <c:v>420.31580000000002</c:v>
                </c:pt>
                <c:pt idx="12365">
                  <c:v>420.43450999999999</c:v>
                </c:pt>
                <c:pt idx="12366">
                  <c:v>420.23012999999997</c:v>
                </c:pt>
                <c:pt idx="12367">
                  <c:v>419.94668999999999</c:v>
                </c:pt>
                <c:pt idx="12368">
                  <c:v>420.14895999999999</c:v>
                </c:pt>
                <c:pt idx="12369">
                  <c:v>419.92156999999997</c:v>
                </c:pt>
                <c:pt idx="12370">
                  <c:v>419.81180000000001</c:v>
                </c:pt>
                <c:pt idx="12371">
                  <c:v>419.74029999999999</c:v>
                </c:pt>
                <c:pt idx="12372">
                  <c:v>419.97516000000002</c:v>
                </c:pt>
                <c:pt idx="12373">
                  <c:v>419.81268</c:v>
                </c:pt>
                <c:pt idx="12374">
                  <c:v>419.51324</c:v>
                </c:pt>
                <c:pt idx="12375">
                  <c:v>419.65172999999999</c:v>
                </c:pt>
                <c:pt idx="12376">
                  <c:v>419.46472</c:v>
                </c:pt>
                <c:pt idx="12377">
                  <c:v>419.33828999999997</c:v>
                </c:pt>
                <c:pt idx="12378">
                  <c:v>419.29329999999999</c:v>
                </c:pt>
                <c:pt idx="12379">
                  <c:v>419.53561000000002</c:v>
                </c:pt>
                <c:pt idx="12380">
                  <c:v>419.37182999999999</c:v>
                </c:pt>
                <c:pt idx="12381">
                  <c:v>419.07369999999997</c:v>
                </c:pt>
                <c:pt idx="12382">
                  <c:v>419.12225000000001</c:v>
                </c:pt>
                <c:pt idx="12383">
                  <c:v>419.06963999999999</c:v>
                </c:pt>
                <c:pt idx="12384">
                  <c:v>418.89267000000001</c:v>
                </c:pt>
                <c:pt idx="12385">
                  <c:v>418.83922999999999</c:v>
                </c:pt>
                <c:pt idx="12386">
                  <c:v>419.03152</c:v>
                </c:pt>
                <c:pt idx="12387">
                  <c:v>418.91861</c:v>
                </c:pt>
                <c:pt idx="12388">
                  <c:v>418.62186000000003</c:v>
                </c:pt>
                <c:pt idx="12389">
                  <c:v>418.61376999999999</c:v>
                </c:pt>
                <c:pt idx="12390">
                  <c:v>418.62716999999998</c:v>
                </c:pt>
                <c:pt idx="12391">
                  <c:v>418.41599000000002</c:v>
                </c:pt>
                <c:pt idx="12392">
                  <c:v>418.33166999999997</c:v>
                </c:pt>
                <c:pt idx="12393">
                  <c:v>418.45958999999999</c:v>
                </c:pt>
                <c:pt idx="12394">
                  <c:v>418.45972</c:v>
                </c:pt>
                <c:pt idx="12395">
                  <c:v>418.18236999999999</c:v>
                </c:pt>
                <c:pt idx="12396">
                  <c:v>418.06621999999999</c:v>
                </c:pt>
                <c:pt idx="12397">
                  <c:v>418.20093000000003</c:v>
                </c:pt>
                <c:pt idx="12398">
                  <c:v>417.93243000000001</c:v>
                </c:pt>
                <c:pt idx="12399">
                  <c:v>417.86187999999999</c:v>
                </c:pt>
                <c:pt idx="12400">
                  <c:v>417.93945000000002</c:v>
                </c:pt>
                <c:pt idx="12401">
                  <c:v>418.06445000000002</c:v>
                </c:pt>
                <c:pt idx="12402">
                  <c:v>417.76346000000001</c:v>
                </c:pt>
                <c:pt idx="12403">
                  <c:v>417.54968000000002</c:v>
                </c:pt>
                <c:pt idx="12404">
                  <c:v>417.73611</c:v>
                </c:pt>
                <c:pt idx="12405">
                  <c:v>417.5025</c:v>
                </c:pt>
                <c:pt idx="12406">
                  <c:v>417.44745</c:v>
                </c:pt>
                <c:pt idx="12407">
                  <c:v>417.43024000000003</c:v>
                </c:pt>
                <c:pt idx="12408">
                  <c:v>417.52773999999999</c:v>
                </c:pt>
                <c:pt idx="12409">
                  <c:v>417.31020999999998</c:v>
                </c:pt>
                <c:pt idx="12410">
                  <c:v>417.07526000000001</c:v>
                </c:pt>
                <c:pt idx="12411">
                  <c:v>417.29111</c:v>
                </c:pt>
                <c:pt idx="12412">
                  <c:v>417.04415999999998</c:v>
                </c:pt>
                <c:pt idx="12413">
                  <c:v>416.93637000000001</c:v>
                </c:pt>
                <c:pt idx="12414">
                  <c:v>416.88531</c:v>
                </c:pt>
                <c:pt idx="12415">
                  <c:v>417.06995000000001</c:v>
                </c:pt>
                <c:pt idx="12416">
                  <c:v>416.88204999999999</c:v>
                </c:pt>
                <c:pt idx="12417">
                  <c:v>416.59302000000002</c:v>
                </c:pt>
                <c:pt idx="12418">
                  <c:v>416.76846</c:v>
                </c:pt>
                <c:pt idx="12419">
                  <c:v>416.54468000000003</c:v>
                </c:pt>
                <c:pt idx="12420">
                  <c:v>416.46161000000001</c:v>
                </c:pt>
                <c:pt idx="12421">
                  <c:v>416.36899</c:v>
                </c:pt>
                <c:pt idx="12422">
                  <c:v>416.57918999999998</c:v>
                </c:pt>
                <c:pt idx="12423">
                  <c:v>416.41431</c:v>
                </c:pt>
                <c:pt idx="12424">
                  <c:v>416.09708000000001</c:v>
                </c:pt>
                <c:pt idx="12425">
                  <c:v>416.19351</c:v>
                </c:pt>
                <c:pt idx="12426">
                  <c:v>416.12765999999999</c:v>
                </c:pt>
                <c:pt idx="12427">
                  <c:v>415.98334</c:v>
                </c:pt>
                <c:pt idx="12428">
                  <c:v>415.86649</c:v>
                </c:pt>
                <c:pt idx="12429">
                  <c:v>416.08521000000002</c:v>
                </c:pt>
                <c:pt idx="12430">
                  <c:v>415.93597</c:v>
                </c:pt>
                <c:pt idx="12431">
                  <c:v>415.64481000000001</c:v>
                </c:pt>
                <c:pt idx="12432">
                  <c:v>415.65726000000001</c:v>
                </c:pt>
                <c:pt idx="12433">
                  <c:v>415.68173000000002</c:v>
                </c:pt>
                <c:pt idx="12434">
                  <c:v>415.52877999999998</c:v>
                </c:pt>
                <c:pt idx="12435">
                  <c:v>415.37729000000002</c:v>
                </c:pt>
                <c:pt idx="12436">
                  <c:v>415.54028</c:v>
                </c:pt>
                <c:pt idx="12437">
                  <c:v>415.50223</c:v>
                </c:pt>
                <c:pt idx="12438">
                  <c:v>415.22104000000002</c:v>
                </c:pt>
                <c:pt idx="12439">
                  <c:v>415.14731</c:v>
                </c:pt>
                <c:pt idx="12440">
                  <c:v>415.19607999999999</c:v>
                </c:pt>
                <c:pt idx="12441">
                  <c:v>415.00110000000001</c:v>
                </c:pt>
                <c:pt idx="12442">
                  <c:v>414.90176000000002</c:v>
                </c:pt>
                <c:pt idx="12443">
                  <c:v>415.06085000000002</c:v>
                </c:pt>
                <c:pt idx="12444">
                  <c:v>415.00119000000001</c:v>
                </c:pt>
                <c:pt idx="12445">
                  <c:v>414.72174000000001</c:v>
                </c:pt>
                <c:pt idx="12446">
                  <c:v>414.5881</c:v>
                </c:pt>
                <c:pt idx="12447">
                  <c:v>414.7287</c:v>
                </c:pt>
                <c:pt idx="12448">
                  <c:v>414.49081000000001</c:v>
                </c:pt>
                <c:pt idx="12449">
                  <c:v>414.44002999999998</c:v>
                </c:pt>
                <c:pt idx="12450">
                  <c:v>414.48239000000001</c:v>
                </c:pt>
                <c:pt idx="12451">
                  <c:v>414.49155000000002</c:v>
                </c:pt>
                <c:pt idx="12452">
                  <c:v>414.24599999999998</c:v>
                </c:pt>
                <c:pt idx="12453">
                  <c:v>414.09622000000002</c:v>
                </c:pt>
                <c:pt idx="12454">
                  <c:v>414.27994000000001</c:v>
                </c:pt>
                <c:pt idx="12455">
                  <c:v>414.00238000000002</c:v>
                </c:pt>
                <c:pt idx="12456">
                  <c:v>413.92928999999998</c:v>
                </c:pt>
                <c:pt idx="12457">
                  <c:v>413.9502</c:v>
                </c:pt>
                <c:pt idx="12458">
                  <c:v>414.05121000000003</c:v>
                </c:pt>
                <c:pt idx="12459">
                  <c:v>413.80484000000001</c:v>
                </c:pt>
                <c:pt idx="12460">
                  <c:v>413.58066000000002</c:v>
                </c:pt>
                <c:pt idx="12461">
                  <c:v>413.76337000000001</c:v>
                </c:pt>
                <c:pt idx="12462">
                  <c:v>413.52301</c:v>
                </c:pt>
                <c:pt idx="12463">
                  <c:v>413.43914999999998</c:v>
                </c:pt>
                <c:pt idx="12464">
                  <c:v>413.36829</c:v>
                </c:pt>
                <c:pt idx="12465">
                  <c:v>413.53787</c:v>
                </c:pt>
                <c:pt idx="12466">
                  <c:v>413.33864999999997</c:v>
                </c:pt>
                <c:pt idx="12467">
                  <c:v>413.04300000000001</c:v>
                </c:pt>
                <c:pt idx="12468">
                  <c:v>413.21996999999999</c:v>
                </c:pt>
                <c:pt idx="12469">
                  <c:v>412.99768</c:v>
                </c:pt>
                <c:pt idx="12470">
                  <c:v>412.95119999999997</c:v>
                </c:pt>
                <c:pt idx="12471">
                  <c:v>412.83701000000002</c:v>
                </c:pt>
                <c:pt idx="12472">
                  <c:v>413.03194999999999</c:v>
                </c:pt>
                <c:pt idx="12473">
                  <c:v>412.82983000000002</c:v>
                </c:pt>
                <c:pt idx="12474">
                  <c:v>412.55347</c:v>
                </c:pt>
                <c:pt idx="12475">
                  <c:v>412.66915999999998</c:v>
                </c:pt>
                <c:pt idx="12476">
                  <c:v>412.55945000000003</c:v>
                </c:pt>
                <c:pt idx="12477">
                  <c:v>412.42856</c:v>
                </c:pt>
                <c:pt idx="12478">
                  <c:v>412.28616</c:v>
                </c:pt>
                <c:pt idx="12479">
                  <c:v>412.49196999999998</c:v>
                </c:pt>
                <c:pt idx="12480">
                  <c:v>412.38049000000001</c:v>
                </c:pt>
                <c:pt idx="12481">
                  <c:v>412.06558000000001</c:v>
                </c:pt>
                <c:pt idx="12482">
                  <c:v>412.11612000000002</c:v>
                </c:pt>
                <c:pt idx="12483">
                  <c:v>412.02499</c:v>
                </c:pt>
                <c:pt idx="12484">
                  <c:v>411.89398</c:v>
                </c:pt>
                <c:pt idx="12485">
                  <c:v>411.79102</c:v>
                </c:pt>
                <c:pt idx="12486">
                  <c:v>411.96127000000001</c:v>
                </c:pt>
                <c:pt idx="12487">
                  <c:v>411.89825000000002</c:v>
                </c:pt>
                <c:pt idx="12488">
                  <c:v>411.55565999999999</c:v>
                </c:pt>
                <c:pt idx="12489">
                  <c:v>411.51584000000003</c:v>
                </c:pt>
                <c:pt idx="12490">
                  <c:v>411.56200999999999</c:v>
                </c:pt>
                <c:pt idx="12491">
                  <c:v>411.38146999999998</c:v>
                </c:pt>
                <c:pt idx="12492">
                  <c:v>411.29061999999999</c:v>
                </c:pt>
                <c:pt idx="12493">
                  <c:v>411.40210000000002</c:v>
                </c:pt>
                <c:pt idx="12494">
                  <c:v>411.34122000000002</c:v>
                </c:pt>
                <c:pt idx="12495">
                  <c:v>411.07866999999999</c:v>
                </c:pt>
                <c:pt idx="12496">
                  <c:v>410.99453999999997</c:v>
                </c:pt>
                <c:pt idx="12497">
                  <c:v>411.08478000000002</c:v>
                </c:pt>
                <c:pt idx="12498">
                  <c:v>410.85782</c:v>
                </c:pt>
                <c:pt idx="12499">
                  <c:v>410.78296</c:v>
                </c:pt>
                <c:pt idx="12500">
                  <c:v>410.83057000000002</c:v>
                </c:pt>
                <c:pt idx="12501">
                  <c:v>410.88173999999998</c:v>
                </c:pt>
                <c:pt idx="12502">
                  <c:v>410.58783</c:v>
                </c:pt>
                <c:pt idx="12503">
                  <c:v>410.43056999999999</c:v>
                </c:pt>
                <c:pt idx="12504">
                  <c:v>410.59841999999998</c:v>
                </c:pt>
                <c:pt idx="12505">
                  <c:v>410.30428999999998</c:v>
                </c:pt>
                <c:pt idx="12506">
                  <c:v>410.26107999999999</c:v>
                </c:pt>
                <c:pt idx="12507">
                  <c:v>410.23595999999998</c:v>
                </c:pt>
                <c:pt idx="12508">
                  <c:v>410.36568999999997</c:v>
                </c:pt>
                <c:pt idx="12509">
                  <c:v>410.12707999999998</c:v>
                </c:pt>
                <c:pt idx="12510">
                  <c:v>409.88461000000001</c:v>
                </c:pt>
                <c:pt idx="12511">
                  <c:v>410.04941000000002</c:v>
                </c:pt>
                <c:pt idx="12512">
                  <c:v>409.79241999999999</c:v>
                </c:pt>
                <c:pt idx="12513">
                  <c:v>409.74209999999999</c:v>
                </c:pt>
                <c:pt idx="12514">
                  <c:v>409.72854999999998</c:v>
                </c:pt>
                <c:pt idx="12515">
                  <c:v>409.83524</c:v>
                </c:pt>
                <c:pt idx="12516">
                  <c:v>409.63403</c:v>
                </c:pt>
                <c:pt idx="12517">
                  <c:v>409.34518000000003</c:v>
                </c:pt>
                <c:pt idx="12518">
                  <c:v>409.52724999999998</c:v>
                </c:pt>
                <c:pt idx="12519">
                  <c:v>409.30237</c:v>
                </c:pt>
                <c:pt idx="12520">
                  <c:v>409.19</c:v>
                </c:pt>
                <c:pt idx="12521">
                  <c:v>409.09832999999998</c:v>
                </c:pt>
                <c:pt idx="12522">
                  <c:v>409.32117</c:v>
                </c:pt>
                <c:pt idx="12523">
                  <c:v>409.13567999999998</c:v>
                </c:pt>
                <c:pt idx="12524">
                  <c:v>408.82909999999998</c:v>
                </c:pt>
                <c:pt idx="12525">
                  <c:v>408.95672999999999</c:v>
                </c:pt>
                <c:pt idx="12526">
                  <c:v>408.74932999999999</c:v>
                </c:pt>
                <c:pt idx="12527">
                  <c:v>408.62509</c:v>
                </c:pt>
                <c:pt idx="12528">
                  <c:v>408.56567000000001</c:v>
                </c:pt>
                <c:pt idx="12529">
                  <c:v>408.77582000000001</c:v>
                </c:pt>
                <c:pt idx="12530">
                  <c:v>408.59719999999999</c:v>
                </c:pt>
                <c:pt idx="12531">
                  <c:v>408.30191000000002</c:v>
                </c:pt>
                <c:pt idx="12532">
                  <c:v>408.33987000000002</c:v>
                </c:pt>
                <c:pt idx="12533">
                  <c:v>408.28066999999999</c:v>
                </c:pt>
                <c:pt idx="12534">
                  <c:v>408.10210999999998</c:v>
                </c:pt>
                <c:pt idx="12535">
                  <c:v>408.03293000000002</c:v>
                </c:pt>
                <c:pt idx="12536">
                  <c:v>408.21555000000001</c:v>
                </c:pt>
                <c:pt idx="12537">
                  <c:v>408.10611</c:v>
                </c:pt>
                <c:pt idx="12538">
                  <c:v>407.80133000000001</c:v>
                </c:pt>
                <c:pt idx="12539">
                  <c:v>407.77593999999999</c:v>
                </c:pt>
                <c:pt idx="12540">
                  <c:v>407.78073000000001</c:v>
                </c:pt>
                <c:pt idx="12541">
                  <c:v>407.55954000000003</c:v>
                </c:pt>
                <c:pt idx="12542">
                  <c:v>407.46573000000001</c:v>
                </c:pt>
                <c:pt idx="12543">
                  <c:v>407.58517000000001</c:v>
                </c:pt>
                <c:pt idx="12544">
                  <c:v>407.59183000000002</c:v>
                </c:pt>
                <c:pt idx="12545">
                  <c:v>407.29239000000001</c:v>
                </c:pt>
                <c:pt idx="12546">
                  <c:v>407.17705999999998</c:v>
                </c:pt>
                <c:pt idx="12547">
                  <c:v>407.29021999999998</c:v>
                </c:pt>
                <c:pt idx="12548">
                  <c:v>407.01071000000002</c:v>
                </c:pt>
                <c:pt idx="12549">
                  <c:v>406.92766999999998</c:v>
                </c:pt>
                <c:pt idx="12550">
                  <c:v>406.99108999999999</c:v>
                </c:pt>
                <c:pt idx="12551">
                  <c:v>407.09354000000002</c:v>
                </c:pt>
                <c:pt idx="12552">
                  <c:v>406.78302000000002</c:v>
                </c:pt>
                <c:pt idx="12553">
                  <c:v>406.57184000000001</c:v>
                </c:pt>
                <c:pt idx="12554">
                  <c:v>406.73975000000002</c:v>
                </c:pt>
                <c:pt idx="12555">
                  <c:v>406.48937999999998</c:v>
                </c:pt>
                <c:pt idx="12556">
                  <c:v>406.40514999999999</c:v>
                </c:pt>
                <c:pt idx="12557">
                  <c:v>406.40947999999997</c:v>
                </c:pt>
                <c:pt idx="12558">
                  <c:v>406.48842999999999</c:v>
                </c:pt>
                <c:pt idx="12559">
                  <c:v>406.26215000000002</c:v>
                </c:pt>
                <c:pt idx="12560">
                  <c:v>406.02440999999999</c:v>
                </c:pt>
                <c:pt idx="12561">
                  <c:v>406.2294</c:v>
                </c:pt>
                <c:pt idx="12562">
                  <c:v>405.97473000000002</c:v>
                </c:pt>
                <c:pt idx="12563">
                  <c:v>405.85903999999999</c:v>
                </c:pt>
                <c:pt idx="12564">
                  <c:v>405.78876000000002</c:v>
                </c:pt>
                <c:pt idx="12565">
                  <c:v>405.96933000000001</c:v>
                </c:pt>
                <c:pt idx="12566">
                  <c:v>405.77575999999999</c:v>
                </c:pt>
                <c:pt idx="12567">
                  <c:v>405.48050000000001</c:v>
                </c:pt>
                <c:pt idx="12568">
                  <c:v>405.63364000000001</c:v>
                </c:pt>
                <c:pt idx="12569">
                  <c:v>405.40548999999999</c:v>
                </c:pt>
                <c:pt idx="12570">
                  <c:v>405.31511999999998</c:v>
                </c:pt>
                <c:pt idx="12571">
                  <c:v>405.21575999999999</c:v>
                </c:pt>
                <c:pt idx="12572">
                  <c:v>405.41214000000002</c:v>
                </c:pt>
                <c:pt idx="12573">
                  <c:v>405.24722000000003</c:v>
                </c:pt>
                <c:pt idx="12574">
                  <c:v>404.91656</c:v>
                </c:pt>
                <c:pt idx="12575">
                  <c:v>404.98928999999998</c:v>
                </c:pt>
                <c:pt idx="12576">
                  <c:v>404.90329000000003</c:v>
                </c:pt>
                <c:pt idx="12577">
                  <c:v>404.74988000000002</c:v>
                </c:pt>
                <c:pt idx="12578">
                  <c:v>404.62619000000001</c:v>
                </c:pt>
                <c:pt idx="12579">
                  <c:v>404.82812000000001</c:v>
                </c:pt>
                <c:pt idx="12580">
                  <c:v>404.66521999999998</c:v>
                </c:pt>
                <c:pt idx="12581">
                  <c:v>404.37353999999999</c:v>
                </c:pt>
                <c:pt idx="12582">
                  <c:v>404.38308999999998</c:v>
                </c:pt>
                <c:pt idx="12583">
                  <c:v>404.37558000000001</c:v>
                </c:pt>
                <c:pt idx="12584">
                  <c:v>404.21316999999999</c:v>
                </c:pt>
                <c:pt idx="12585">
                  <c:v>404.05282999999997</c:v>
                </c:pt>
                <c:pt idx="12586">
                  <c:v>404.22451999999998</c:v>
                </c:pt>
                <c:pt idx="12587">
                  <c:v>404.16977000000003</c:v>
                </c:pt>
                <c:pt idx="12588">
                  <c:v>403.86536000000001</c:v>
                </c:pt>
                <c:pt idx="12589">
                  <c:v>403.78708</c:v>
                </c:pt>
                <c:pt idx="12590">
                  <c:v>403.82690000000002</c:v>
                </c:pt>
                <c:pt idx="12591">
                  <c:v>403.61806999999999</c:v>
                </c:pt>
                <c:pt idx="12592">
                  <c:v>403.51510999999999</c:v>
                </c:pt>
                <c:pt idx="12593">
                  <c:v>403.65634</c:v>
                </c:pt>
                <c:pt idx="12594">
                  <c:v>403.59102999999999</c:v>
                </c:pt>
                <c:pt idx="12595">
                  <c:v>403.30106000000001</c:v>
                </c:pt>
                <c:pt idx="12596">
                  <c:v>403.15402</c:v>
                </c:pt>
                <c:pt idx="12597">
                  <c:v>403.28622000000001</c:v>
                </c:pt>
                <c:pt idx="12598">
                  <c:v>403.05063000000001</c:v>
                </c:pt>
                <c:pt idx="12599">
                  <c:v>402.97446000000002</c:v>
                </c:pt>
                <c:pt idx="12600">
                  <c:v>403.02377000000001</c:v>
                </c:pt>
                <c:pt idx="12601">
                  <c:v>403.01168999999999</c:v>
                </c:pt>
                <c:pt idx="12602">
                  <c:v>402.76245</c:v>
                </c:pt>
                <c:pt idx="12603">
                  <c:v>402.59894000000003</c:v>
                </c:pt>
                <c:pt idx="12604">
                  <c:v>402.76418999999999</c:v>
                </c:pt>
                <c:pt idx="12605">
                  <c:v>402.48894999999999</c:v>
                </c:pt>
                <c:pt idx="12606">
                  <c:v>402.39517000000001</c:v>
                </c:pt>
                <c:pt idx="12607">
                  <c:v>402.40714000000003</c:v>
                </c:pt>
                <c:pt idx="12608">
                  <c:v>402.49261000000001</c:v>
                </c:pt>
                <c:pt idx="12609">
                  <c:v>402.23696999999999</c:v>
                </c:pt>
                <c:pt idx="12610">
                  <c:v>402.00400000000002</c:v>
                </c:pt>
                <c:pt idx="12611">
                  <c:v>402.17833999999999</c:v>
                </c:pt>
                <c:pt idx="12612">
                  <c:v>401.92397999999997</c:v>
                </c:pt>
                <c:pt idx="12613">
                  <c:v>401.827</c:v>
                </c:pt>
                <c:pt idx="12614">
                  <c:v>401.74099999999999</c:v>
                </c:pt>
                <c:pt idx="12615">
                  <c:v>401.90402</c:v>
                </c:pt>
                <c:pt idx="12616">
                  <c:v>401.69333</c:v>
                </c:pt>
                <c:pt idx="12617">
                  <c:v>401.38418999999999</c:v>
                </c:pt>
                <c:pt idx="12618">
                  <c:v>401.53942999999998</c:v>
                </c:pt>
                <c:pt idx="12619">
                  <c:v>401.32470999999998</c:v>
                </c:pt>
                <c:pt idx="12620">
                  <c:v>401.26803999999998</c:v>
                </c:pt>
                <c:pt idx="12621">
                  <c:v>401.13952999999998</c:v>
                </c:pt>
                <c:pt idx="12622">
                  <c:v>401.32742000000002</c:v>
                </c:pt>
                <c:pt idx="12623">
                  <c:v>401.11475000000002</c:v>
                </c:pt>
                <c:pt idx="12624">
                  <c:v>400.83649000000003</c:v>
                </c:pt>
                <c:pt idx="12625">
                  <c:v>400.93698000000001</c:v>
                </c:pt>
                <c:pt idx="12626">
                  <c:v>400.81396000000001</c:v>
                </c:pt>
                <c:pt idx="12627">
                  <c:v>400.67986999999999</c:v>
                </c:pt>
                <c:pt idx="12628">
                  <c:v>400.53228999999999</c:v>
                </c:pt>
                <c:pt idx="12629">
                  <c:v>400.71132999999998</c:v>
                </c:pt>
                <c:pt idx="12630">
                  <c:v>400.60449</c:v>
                </c:pt>
                <c:pt idx="12631">
                  <c:v>400.27422999999999</c:v>
                </c:pt>
                <c:pt idx="12632">
                  <c:v>400.3168</c:v>
                </c:pt>
                <c:pt idx="12633">
                  <c:v>400.20540999999997</c:v>
                </c:pt>
                <c:pt idx="12634">
                  <c:v>400.06493999999998</c:v>
                </c:pt>
                <c:pt idx="12635">
                  <c:v>399.94711000000001</c:v>
                </c:pt>
                <c:pt idx="12636">
                  <c:v>400.12365999999997</c:v>
                </c:pt>
                <c:pt idx="12637">
                  <c:v>400.02672999999999</c:v>
                </c:pt>
                <c:pt idx="12638">
                  <c:v>399.68007999999998</c:v>
                </c:pt>
                <c:pt idx="12639">
                  <c:v>399.63875999999999</c:v>
                </c:pt>
                <c:pt idx="12640">
                  <c:v>399.66701999999998</c:v>
                </c:pt>
                <c:pt idx="12641">
                  <c:v>399.46274</c:v>
                </c:pt>
                <c:pt idx="12642">
                  <c:v>399.36815999999999</c:v>
                </c:pt>
                <c:pt idx="12643">
                  <c:v>399.46942000000001</c:v>
                </c:pt>
                <c:pt idx="12644">
                  <c:v>399.39328</c:v>
                </c:pt>
                <c:pt idx="12645">
                  <c:v>399.13076999999998</c:v>
                </c:pt>
                <c:pt idx="12646">
                  <c:v>399.01407</c:v>
                </c:pt>
                <c:pt idx="12647">
                  <c:v>399.11966000000001</c:v>
                </c:pt>
                <c:pt idx="12648">
                  <c:v>398.87182999999999</c:v>
                </c:pt>
                <c:pt idx="12649">
                  <c:v>398.77069</c:v>
                </c:pt>
                <c:pt idx="12650">
                  <c:v>398.81702000000001</c:v>
                </c:pt>
                <c:pt idx="12651">
                  <c:v>398.85825</c:v>
                </c:pt>
                <c:pt idx="12652">
                  <c:v>398.55389000000002</c:v>
                </c:pt>
                <c:pt idx="12653">
                  <c:v>398.38470000000001</c:v>
                </c:pt>
                <c:pt idx="12654">
                  <c:v>398.53771999999998</c:v>
                </c:pt>
                <c:pt idx="12655">
                  <c:v>398.25018</c:v>
                </c:pt>
                <c:pt idx="12656">
                  <c:v>398.18383999999998</c:v>
                </c:pt>
                <c:pt idx="12657">
                  <c:v>398.15508999999997</c:v>
                </c:pt>
                <c:pt idx="12658">
                  <c:v>398.26447000000002</c:v>
                </c:pt>
                <c:pt idx="12659">
                  <c:v>398.01150999999999</c:v>
                </c:pt>
                <c:pt idx="12660">
                  <c:v>397.76440000000002</c:v>
                </c:pt>
                <c:pt idx="12661">
                  <c:v>397.92279000000002</c:v>
                </c:pt>
                <c:pt idx="12662">
                  <c:v>397.65366</c:v>
                </c:pt>
                <c:pt idx="12663">
                  <c:v>397.59750000000003</c:v>
                </c:pt>
                <c:pt idx="12664">
                  <c:v>397.56704999999999</c:v>
                </c:pt>
                <c:pt idx="12665">
                  <c:v>397.65564000000001</c:v>
                </c:pt>
                <c:pt idx="12666">
                  <c:v>397.44519000000003</c:v>
                </c:pt>
                <c:pt idx="12667">
                  <c:v>397.14654999999999</c:v>
                </c:pt>
                <c:pt idx="12668">
                  <c:v>397.32141000000001</c:v>
                </c:pt>
                <c:pt idx="12669">
                  <c:v>397.08199999999999</c:v>
                </c:pt>
                <c:pt idx="12670">
                  <c:v>396.95900999999998</c:v>
                </c:pt>
                <c:pt idx="12671">
                  <c:v>396.86176</c:v>
                </c:pt>
                <c:pt idx="12672">
                  <c:v>397.06625000000003</c:v>
                </c:pt>
                <c:pt idx="12673">
                  <c:v>396.88180999999997</c:v>
                </c:pt>
                <c:pt idx="12674">
                  <c:v>396.56801999999999</c:v>
                </c:pt>
                <c:pt idx="12675">
                  <c:v>396.67791999999997</c:v>
                </c:pt>
                <c:pt idx="12676">
                  <c:v>396.47305</c:v>
                </c:pt>
                <c:pt idx="12677">
                  <c:v>396.32922000000002</c:v>
                </c:pt>
                <c:pt idx="12678">
                  <c:v>396.26709</c:v>
                </c:pt>
                <c:pt idx="12679">
                  <c:v>396.47780999999998</c:v>
                </c:pt>
                <c:pt idx="12680">
                  <c:v>396.27791999999999</c:v>
                </c:pt>
                <c:pt idx="12681">
                  <c:v>395.94781</c:v>
                </c:pt>
                <c:pt idx="12682">
                  <c:v>395.98205999999999</c:v>
                </c:pt>
                <c:pt idx="12683">
                  <c:v>395.90424000000002</c:v>
                </c:pt>
                <c:pt idx="12684">
                  <c:v>395.71573000000001</c:v>
                </c:pt>
                <c:pt idx="12685">
                  <c:v>395.63412</c:v>
                </c:pt>
                <c:pt idx="12686">
                  <c:v>395.81238000000002</c:v>
                </c:pt>
                <c:pt idx="12687">
                  <c:v>395.68597</c:v>
                </c:pt>
                <c:pt idx="12688">
                  <c:v>395.36023</c:v>
                </c:pt>
                <c:pt idx="12689">
                  <c:v>395.33676000000003</c:v>
                </c:pt>
                <c:pt idx="12690">
                  <c:v>395.32269000000002</c:v>
                </c:pt>
                <c:pt idx="12691">
                  <c:v>395.08864999999997</c:v>
                </c:pt>
                <c:pt idx="12692">
                  <c:v>394.98624000000001</c:v>
                </c:pt>
                <c:pt idx="12693">
                  <c:v>395.09395999999998</c:v>
                </c:pt>
                <c:pt idx="12694">
                  <c:v>395.05682000000002</c:v>
                </c:pt>
                <c:pt idx="12695">
                  <c:v>394.77908000000002</c:v>
                </c:pt>
                <c:pt idx="12696">
                  <c:v>394.63488999999998</c:v>
                </c:pt>
                <c:pt idx="12697">
                  <c:v>394.75513000000001</c:v>
                </c:pt>
                <c:pt idx="12698">
                  <c:v>394.47390999999999</c:v>
                </c:pt>
                <c:pt idx="12699">
                  <c:v>394.38959</c:v>
                </c:pt>
                <c:pt idx="12700">
                  <c:v>394.42944</c:v>
                </c:pt>
                <c:pt idx="12701">
                  <c:v>394.52303999999998</c:v>
                </c:pt>
                <c:pt idx="12702">
                  <c:v>394.20931999999999</c:v>
                </c:pt>
                <c:pt idx="12703">
                  <c:v>393.97771999999998</c:v>
                </c:pt>
                <c:pt idx="12704">
                  <c:v>394.13934</c:v>
                </c:pt>
                <c:pt idx="12705">
                  <c:v>393.88909999999998</c:v>
                </c:pt>
                <c:pt idx="12706">
                  <c:v>393.79973999999999</c:v>
                </c:pt>
                <c:pt idx="12707">
                  <c:v>393.76909999999998</c:v>
                </c:pt>
                <c:pt idx="12708">
                  <c:v>393.83861999999999</c:v>
                </c:pt>
                <c:pt idx="12709">
                  <c:v>393.59625</c:v>
                </c:pt>
                <c:pt idx="12710">
                  <c:v>393.33951000000002</c:v>
                </c:pt>
                <c:pt idx="12711">
                  <c:v>393.53616</c:v>
                </c:pt>
                <c:pt idx="12712">
                  <c:v>393.27264000000002</c:v>
                </c:pt>
                <c:pt idx="12713">
                  <c:v>393.13815</c:v>
                </c:pt>
                <c:pt idx="12714">
                  <c:v>393.06002999999998</c:v>
                </c:pt>
                <c:pt idx="12715">
                  <c:v>393.22960999999998</c:v>
                </c:pt>
                <c:pt idx="12716">
                  <c:v>393.01175000000001</c:v>
                </c:pt>
                <c:pt idx="12717">
                  <c:v>392.70859000000002</c:v>
                </c:pt>
                <c:pt idx="12718">
                  <c:v>392.85088999999999</c:v>
                </c:pt>
                <c:pt idx="12719">
                  <c:v>392.62954999999999</c:v>
                </c:pt>
                <c:pt idx="12720">
                  <c:v>392.52255000000002</c:v>
                </c:pt>
                <c:pt idx="12721">
                  <c:v>392.41039999999998</c:v>
                </c:pt>
                <c:pt idx="12722">
                  <c:v>392.60162000000003</c:v>
                </c:pt>
                <c:pt idx="12723">
                  <c:v>392.42657000000003</c:v>
                </c:pt>
                <c:pt idx="12724">
                  <c:v>392.09084999999999</c:v>
                </c:pt>
                <c:pt idx="12725">
                  <c:v>392.15219000000002</c:v>
                </c:pt>
                <c:pt idx="12726">
                  <c:v>392.05727999999999</c:v>
                </c:pt>
                <c:pt idx="12727">
                  <c:v>391.89623999999998</c:v>
                </c:pt>
                <c:pt idx="12728">
                  <c:v>391.76251000000002</c:v>
                </c:pt>
                <c:pt idx="12729">
                  <c:v>391.95717999999999</c:v>
                </c:pt>
                <c:pt idx="12730">
                  <c:v>391.77631000000002</c:v>
                </c:pt>
                <c:pt idx="12731">
                  <c:v>391.46474999999998</c:v>
                </c:pt>
                <c:pt idx="12732">
                  <c:v>391.45981</c:v>
                </c:pt>
                <c:pt idx="12733">
                  <c:v>391.44421</c:v>
                </c:pt>
                <c:pt idx="12734">
                  <c:v>391.25720000000001</c:v>
                </c:pt>
                <c:pt idx="12735">
                  <c:v>391.08841000000001</c:v>
                </c:pt>
                <c:pt idx="12736">
                  <c:v>391.23145</c:v>
                </c:pt>
                <c:pt idx="12737">
                  <c:v>391.16660000000002</c:v>
                </c:pt>
                <c:pt idx="12738">
                  <c:v>390.85730000000001</c:v>
                </c:pt>
                <c:pt idx="12739">
                  <c:v>390.76742999999999</c:v>
                </c:pt>
                <c:pt idx="12740">
                  <c:v>390.80840999999998</c:v>
                </c:pt>
                <c:pt idx="12741">
                  <c:v>390.57285000000002</c:v>
                </c:pt>
                <c:pt idx="12742">
                  <c:v>390.45456000000001</c:v>
                </c:pt>
                <c:pt idx="12743">
                  <c:v>390.59512000000001</c:v>
                </c:pt>
                <c:pt idx="12744">
                  <c:v>390.50616000000002</c:v>
                </c:pt>
                <c:pt idx="12745">
                  <c:v>390.22149999999999</c:v>
                </c:pt>
                <c:pt idx="12746">
                  <c:v>390.06612999999999</c:v>
                </c:pt>
                <c:pt idx="12747">
                  <c:v>390.17653999999999</c:v>
                </c:pt>
                <c:pt idx="12748">
                  <c:v>389.93371999999999</c:v>
                </c:pt>
                <c:pt idx="12749">
                  <c:v>389.84586000000002</c:v>
                </c:pt>
                <c:pt idx="12750">
                  <c:v>389.87844999999999</c:v>
                </c:pt>
                <c:pt idx="12751">
                  <c:v>389.86968999999999</c:v>
                </c:pt>
                <c:pt idx="12752">
                  <c:v>389.59552000000002</c:v>
                </c:pt>
                <c:pt idx="12753">
                  <c:v>389.41433999999998</c:v>
                </c:pt>
                <c:pt idx="12754">
                  <c:v>389.58864999999997</c:v>
                </c:pt>
                <c:pt idx="12755">
                  <c:v>389.28717</c:v>
                </c:pt>
                <c:pt idx="12756">
                  <c:v>389.18921</c:v>
                </c:pt>
                <c:pt idx="12757">
                  <c:v>389.17653999999999</c:v>
                </c:pt>
                <c:pt idx="12758">
                  <c:v>389.25107000000003</c:v>
                </c:pt>
                <c:pt idx="12759">
                  <c:v>388.99041999999997</c:v>
                </c:pt>
                <c:pt idx="12760">
                  <c:v>388.73617999999999</c:v>
                </c:pt>
                <c:pt idx="12761">
                  <c:v>388.90490999999997</c:v>
                </c:pt>
                <c:pt idx="12762">
                  <c:v>388.64255000000003</c:v>
                </c:pt>
                <c:pt idx="12763">
                  <c:v>388.52316000000002</c:v>
                </c:pt>
                <c:pt idx="12764">
                  <c:v>388.42752000000002</c:v>
                </c:pt>
                <c:pt idx="12765">
                  <c:v>388.59113000000002</c:v>
                </c:pt>
                <c:pt idx="12766">
                  <c:v>388.35363999999998</c:v>
                </c:pt>
                <c:pt idx="12767">
                  <c:v>388.06351000000001</c:v>
                </c:pt>
                <c:pt idx="12768">
                  <c:v>388.20047</c:v>
                </c:pt>
                <c:pt idx="12769">
                  <c:v>387.96390000000002</c:v>
                </c:pt>
                <c:pt idx="12770">
                  <c:v>387.89398</c:v>
                </c:pt>
                <c:pt idx="12771">
                  <c:v>387.75949000000003</c:v>
                </c:pt>
                <c:pt idx="12772">
                  <c:v>387.93970000000002</c:v>
                </c:pt>
                <c:pt idx="12773">
                  <c:v>387.70432</c:v>
                </c:pt>
                <c:pt idx="12774">
                  <c:v>387.41149999999999</c:v>
                </c:pt>
                <c:pt idx="12775">
                  <c:v>387.50720000000001</c:v>
                </c:pt>
                <c:pt idx="12776">
                  <c:v>387.38042999999999</c:v>
                </c:pt>
                <c:pt idx="12777">
                  <c:v>387.22476</c:v>
                </c:pt>
                <c:pt idx="12778">
                  <c:v>387.06207000000001</c:v>
                </c:pt>
                <c:pt idx="12779">
                  <c:v>387.22412000000003</c:v>
                </c:pt>
                <c:pt idx="12780">
                  <c:v>387.10825</c:v>
                </c:pt>
                <c:pt idx="12781">
                  <c:v>386.77166999999997</c:v>
                </c:pt>
                <c:pt idx="12782">
                  <c:v>386.79235999999997</c:v>
                </c:pt>
                <c:pt idx="12783">
                  <c:v>386.67937999999998</c:v>
                </c:pt>
                <c:pt idx="12784">
                  <c:v>386.51843000000002</c:v>
                </c:pt>
                <c:pt idx="12785">
                  <c:v>386.38882000000001</c:v>
                </c:pt>
                <c:pt idx="12786">
                  <c:v>386.54955999999999</c:v>
                </c:pt>
                <c:pt idx="12787">
                  <c:v>386.44781</c:v>
                </c:pt>
                <c:pt idx="12788">
                  <c:v>386.10309000000001</c:v>
                </c:pt>
                <c:pt idx="12789">
                  <c:v>386.05588</c:v>
                </c:pt>
                <c:pt idx="12790">
                  <c:v>386.05880999999999</c:v>
                </c:pt>
                <c:pt idx="12791">
                  <c:v>385.85129000000001</c:v>
                </c:pt>
                <c:pt idx="12792">
                  <c:v>385.74056999999999</c:v>
                </c:pt>
                <c:pt idx="12793">
                  <c:v>385.82843000000003</c:v>
                </c:pt>
                <c:pt idx="12794">
                  <c:v>385.74567000000002</c:v>
                </c:pt>
                <c:pt idx="12795">
                  <c:v>385.46582000000001</c:v>
                </c:pt>
                <c:pt idx="12796">
                  <c:v>385.35345000000001</c:v>
                </c:pt>
                <c:pt idx="12797">
                  <c:v>385.42200000000003</c:v>
                </c:pt>
                <c:pt idx="12798">
                  <c:v>385.15685999999999</c:v>
                </c:pt>
                <c:pt idx="12799">
                  <c:v>385.05761999999999</c:v>
                </c:pt>
                <c:pt idx="12800">
                  <c:v>385.08593999999999</c:v>
                </c:pt>
                <c:pt idx="12801">
                  <c:v>385.10302999999999</c:v>
                </c:pt>
                <c:pt idx="12802">
                  <c:v>384.78625</c:v>
                </c:pt>
                <c:pt idx="12803">
                  <c:v>384.61304000000001</c:v>
                </c:pt>
                <c:pt idx="12804">
                  <c:v>384.75085000000001</c:v>
                </c:pt>
                <c:pt idx="12805">
                  <c:v>384.43671000000001</c:v>
                </c:pt>
                <c:pt idx="12806">
                  <c:v>384.36651999999998</c:v>
                </c:pt>
                <c:pt idx="12807">
                  <c:v>384.31894</c:v>
                </c:pt>
                <c:pt idx="12808">
                  <c:v>384.43734999999998</c:v>
                </c:pt>
                <c:pt idx="12809">
                  <c:v>384.16550000000001</c:v>
                </c:pt>
                <c:pt idx="12810">
                  <c:v>383.91933999999998</c:v>
                </c:pt>
                <c:pt idx="12811">
                  <c:v>384.05178999999998</c:v>
                </c:pt>
                <c:pt idx="12812">
                  <c:v>383.78897000000001</c:v>
                </c:pt>
                <c:pt idx="12813">
                  <c:v>383.70605</c:v>
                </c:pt>
                <c:pt idx="12814">
                  <c:v>383.66415000000001</c:v>
                </c:pt>
                <c:pt idx="12815">
                  <c:v>383.73593</c:v>
                </c:pt>
                <c:pt idx="12816">
                  <c:v>383.50684000000001</c:v>
                </c:pt>
                <c:pt idx="12817">
                  <c:v>383.20801</c:v>
                </c:pt>
                <c:pt idx="12818">
                  <c:v>383.37509</c:v>
                </c:pt>
                <c:pt idx="12819">
                  <c:v>383.11669999999998</c:v>
                </c:pt>
                <c:pt idx="12820">
                  <c:v>382.97604000000001</c:v>
                </c:pt>
                <c:pt idx="12821">
                  <c:v>382.87121999999999</c:v>
                </c:pt>
                <c:pt idx="12822">
                  <c:v>383.05673000000002</c:v>
                </c:pt>
                <c:pt idx="12823">
                  <c:v>382.85367000000002</c:v>
                </c:pt>
                <c:pt idx="12824">
                  <c:v>382.52947999999998</c:v>
                </c:pt>
                <c:pt idx="12825">
                  <c:v>382.62792999999999</c:v>
                </c:pt>
                <c:pt idx="12826">
                  <c:v>382.40487999999999</c:v>
                </c:pt>
                <c:pt idx="12827">
                  <c:v>382.24585000000002</c:v>
                </c:pt>
                <c:pt idx="12828">
                  <c:v>382.16320999999999</c:v>
                </c:pt>
                <c:pt idx="12829">
                  <c:v>382.36066</c:v>
                </c:pt>
                <c:pt idx="12830">
                  <c:v>382.15872000000002</c:v>
                </c:pt>
                <c:pt idx="12831">
                  <c:v>381.84116</c:v>
                </c:pt>
                <c:pt idx="12832">
                  <c:v>381.85964999999999</c:v>
                </c:pt>
                <c:pt idx="12833">
                  <c:v>381.76776000000001</c:v>
                </c:pt>
                <c:pt idx="12834">
                  <c:v>381.56497000000002</c:v>
                </c:pt>
                <c:pt idx="12835">
                  <c:v>381.47469999999998</c:v>
                </c:pt>
                <c:pt idx="12836">
                  <c:v>381.62421000000001</c:v>
                </c:pt>
                <c:pt idx="12837">
                  <c:v>381.48250999999999</c:v>
                </c:pt>
                <c:pt idx="12838">
                  <c:v>381.15429999999998</c:v>
                </c:pt>
                <c:pt idx="12839">
                  <c:v>381.10919000000001</c:v>
                </c:pt>
                <c:pt idx="12840">
                  <c:v>381.08767999999998</c:v>
                </c:pt>
                <c:pt idx="12841">
                  <c:v>380.84399000000002</c:v>
                </c:pt>
                <c:pt idx="12842">
                  <c:v>380.73302999999999</c:v>
                </c:pt>
                <c:pt idx="12843">
                  <c:v>380.82348999999999</c:v>
                </c:pt>
                <c:pt idx="12844">
                  <c:v>380.76677999999998</c:v>
                </c:pt>
                <c:pt idx="12845">
                  <c:v>380.46996999999999</c:v>
                </c:pt>
                <c:pt idx="12846">
                  <c:v>380.32513</c:v>
                </c:pt>
                <c:pt idx="12847">
                  <c:v>380.42340000000002</c:v>
                </c:pt>
                <c:pt idx="12848">
                  <c:v>380.12826999999999</c:v>
                </c:pt>
                <c:pt idx="12849">
                  <c:v>380.01132000000001</c:v>
                </c:pt>
                <c:pt idx="12850">
                  <c:v>380.04199</c:v>
                </c:pt>
                <c:pt idx="12851">
                  <c:v>380.10583000000003</c:v>
                </c:pt>
                <c:pt idx="12852">
                  <c:v>379.79944</c:v>
                </c:pt>
                <c:pt idx="12853">
                  <c:v>379.56787000000003</c:v>
                </c:pt>
                <c:pt idx="12854">
                  <c:v>379.71231</c:v>
                </c:pt>
                <c:pt idx="12855">
                  <c:v>379.44785000000002</c:v>
                </c:pt>
                <c:pt idx="12856">
                  <c:v>379.34152</c:v>
                </c:pt>
                <c:pt idx="12857">
                  <c:v>379.30914000000001</c:v>
                </c:pt>
                <c:pt idx="12858">
                  <c:v>379.37410999999997</c:v>
                </c:pt>
                <c:pt idx="12859">
                  <c:v>379.12018</c:v>
                </c:pt>
                <c:pt idx="12860">
                  <c:v>378.85070999999999</c:v>
                </c:pt>
                <c:pt idx="12861">
                  <c:v>379.04226999999997</c:v>
                </c:pt>
                <c:pt idx="12862">
                  <c:v>378.75484999999998</c:v>
                </c:pt>
                <c:pt idx="12863">
                  <c:v>378.60428000000002</c:v>
                </c:pt>
                <c:pt idx="12864">
                  <c:v>378.51407</c:v>
                </c:pt>
                <c:pt idx="12865">
                  <c:v>378.66775999999999</c:v>
                </c:pt>
                <c:pt idx="12866">
                  <c:v>378.44362999999998</c:v>
                </c:pt>
                <c:pt idx="12867">
                  <c:v>378.12139999999999</c:v>
                </c:pt>
                <c:pt idx="12868">
                  <c:v>378.23523</c:v>
                </c:pt>
                <c:pt idx="12869">
                  <c:v>378.00322999999997</c:v>
                </c:pt>
                <c:pt idx="12870">
                  <c:v>377.88353999999998</c:v>
                </c:pt>
                <c:pt idx="12871">
                  <c:v>377.76641999999998</c:v>
                </c:pt>
                <c:pt idx="12872">
                  <c:v>377.93610000000001</c:v>
                </c:pt>
                <c:pt idx="12873">
                  <c:v>377.74124</c:v>
                </c:pt>
                <c:pt idx="12874">
                  <c:v>377.40316999999999</c:v>
                </c:pt>
                <c:pt idx="12875">
                  <c:v>377.45508000000001</c:v>
                </c:pt>
                <c:pt idx="12876">
                  <c:v>377.34035999999998</c:v>
                </c:pt>
                <c:pt idx="12877">
                  <c:v>377.16485999999998</c:v>
                </c:pt>
                <c:pt idx="12878">
                  <c:v>377.01375999999999</c:v>
                </c:pt>
                <c:pt idx="12879">
                  <c:v>377.19421</c:v>
                </c:pt>
                <c:pt idx="12880">
                  <c:v>377.00040000000001</c:v>
                </c:pt>
                <c:pt idx="12881">
                  <c:v>376.68538999999998</c:v>
                </c:pt>
                <c:pt idx="12882">
                  <c:v>376.66613999999998</c:v>
                </c:pt>
                <c:pt idx="12883">
                  <c:v>376.63672000000003</c:v>
                </c:pt>
                <c:pt idx="12884">
                  <c:v>376.44558999999998</c:v>
                </c:pt>
                <c:pt idx="12885">
                  <c:v>376.27199999999999</c:v>
                </c:pt>
                <c:pt idx="12886">
                  <c:v>376.40384</c:v>
                </c:pt>
                <c:pt idx="12887">
                  <c:v>376.31304999999998</c:v>
                </c:pt>
                <c:pt idx="12888">
                  <c:v>376.00830000000002</c:v>
                </c:pt>
                <c:pt idx="12889">
                  <c:v>375.90598</c:v>
                </c:pt>
                <c:pt idx="12890">
                  <c:v>375.93288999999999</c:v>
                </c:pt>
                <c:pt idx="12891">
                  <c:v>375.68124</c:v>
                </c:pt>
                <c:pt idx="12892">
                  <c:v>375.55399</c:v>
                </c:pt>
                <c:pt idx="12893">
                  <c:v>375.66241000000002</c:v>
                </c:pt>
                <c:pt idx="12894">
                  <c:v>375.55239999999998</c:v>
                </c:pt>
                <c:pt idx="12895">
                  <c:v>375.25839000000002</c:v>
                </c:pt>
                <c:pt idx="12896">
                  <c:v>375.09338000000002</c:v>
                </c:pt>
                <c:pt idx="12897">
                  <c:v>375.19653</c:v>
                </c:pt>
                <c:pt idx="12898">
                  <c:v>374.93191999999999</c:v>
                </c:pt>
                <c:pt idx="12899">
                  <c:v>374.83294999999998</c:v>
                </c:pt>
                <c:pt idx="12900">
                  <c:v>374.84386999999998</c:v>
                </c:pt>
                <c:pt idx="12901">
                  <c:v>374.80480999999997</c:v>
                </c:pt>
                <c:pt idx="12902">
                  <c:v>374.52463</c:v>
                </c:pt>
                <c:pt idx="12903">
                  <c:v>374.32763999999997</c:v>
                </c:pt>
                <c:pt idx="12904">
                  <c:v>374.46816999999999</c:v>
                </c:pt>
                <c:pt idx="12905">
                  <c:v>374.15877999999998</c:v>
                </c:pt>
                <c:pt idx="12906">
                  <c:v>374.04788000000002</c:v>
                </c:pt>
                <c:pt idx="12907">
                  <c:v>374.03332999999998</c:v>
                </c:pt>
                <c:pt idx="12908">
                  <c:v>374.09393</c:v>
                </c:pt>
                <c:pt idx="12909">
                  <c:v>373.82256999999998</c:v>
                </c:pt>
                <c:pt idx="12910">
                  <c:v>373.57224000000002</c:v>
                </c:pt>
                <c:pt idx="12911">
                  <c:v>373.71292</c:v>
                </c:pt>
                <c:pt idx="12912">
                  <c:v>373.43597</c:v>
                </c:pt>
                <c:pt idx="12913">
                  <c:v>373.32031000000001</c:v>
                </c:pt>
                <c:pt idx="12914">
                  <c:v>373.22149999999999</c:v>
                </c:pt>
                <c:pt idx="12915">
                  <c:v>373.35699</c:v>
                </c:pt>
                <c:pt idx="12916">
                  <c:v>373.11944999999997</c:v>
                </c:pt>
                <c:pt idx="12917">
                  <c:v>372.80063000000001</c:v>
                </c:pt>
                <c:pt idx="12918">
                  <c:v>372.92156999999997</c:v>
                </c:pt>
                <c:pt idx="12919">
                  <c:v>372.66336000000001</c:v>
                </c:pt>
                <c:pt idx="12920">
                  <c:v>372.5788</c:v>
                </c:pt>
                <c:pt idx="12921">
                  <c:v>372.43288999999999</c:v>
                </c:pt>
                <c:pt idx="12922">
                  <c:v>372.58533</c:v>
                </c:pt>
                <c:pt idx="12923">
                  <c:v>372.34008999999998</c:v>
                </c:pt>
                <c:pt idx="12924">
                  <c:v>372.03368999999998</c:v>
                </c:pt>
                <c:pt idx="12925">
                  <c:v>372.11502000000002</c:v>
                </c:pt>
                <c:pt idx="12926">
                  <c:v>371.96445</c:v>
                </c:pt>
                <c:pt idx="12927">
                  <c:v>371.79223999999999</c:v>
                </c:pt>
                <c:pt idx="12928">
                  <c:v>371.62027</c:v>
                </c:pt>
                <c:pt idx="12929">
                  <c:v>371.78145999999998</c:v>
                </c:pt>
                <c:pt idx="12930">
                  <c:v>371.62954999999999</c:v>
                </c:pt>
                <c:pt idx="12931">
                  <c:v>371.28232000000003</c:v>
                </c:pt>
                <c:pt idx="12932">
                  <c:v>371.29268999999999</c:v>
                </c:pt>
                <c:pt idx="12933">
                  <c:v>371.16994999999997</c:v>
                </c:pt>
                <c:pt idx="12934">
                  <c:v>370.99475000000001</c:v>
                </c:pt>
                <c:pt idx="12935">
                  <c:v>370.85480000000001</c:v>
                </c:pt>
                <c:pt idx="12936">
                  <c:v>370.99979000000002</c:v>
                </c:pt>
                <c:pt idx="12937">
                  <c:v>370.87407999999999</c:v>
                </c:pt>
                <c:pt idx="12938">
                  <c:v>370.50853999999998</c:v>
                </c:pt>
                <c:pt idx="12939">
                  <c:v>370.44281000000001</c:v>
                </c:pt>
                <c:pt idx="12940">
                  <c:v>370.44893999999999</c:v>
                </c:pt>
                <c:pt idx="12941">
                  <c:v>370.23131999999998</c:v>
                </c:pt>
                <c:pt idx="12942">
                  <c:v>370.11212</c:v>
                </c:pt>
                <c:pt idx="12943">
                  <c:v>370.17889000000002</c:v>
                </c:pt>
                <c:pt idx="12944">
                  <c:v>370.08118000000002</c:v>
                </c:pt>
                <c:pt idx="12945">
                  <c:v>369.79214000000002</c:v>
                </c:pt>
                <c:pt idx="12946">
                  <c:v>369.66057999999998</c:v>
                </c:pt>
                <c:pt idx="12947">
                  <c:v>369.71722</c:v>
                </c:pt>
                <c:pt idx="12948">
                  <c:v>369.43966999999998</c:v>
                </c:pt>
                <c:pt idx="12949">
                  <c:v>369.33276000000001</c:v>
                </c:pt>
                <c:pt idx="12950">
                  <c:v>369.32866999999999</c:v>
                </c:pt>
                <c:pt idx="12951">
                  <c:v>369.34987999999998</c:v>
                </c:pt>
                <c:pt idx="12952">
                  <c:v>369.02361999999999</c:v>
                </c:pt>
                <c:pt idx="12953">
                  <c:v>368.84451000000001</c:v>
                </c:pt>
                <c:pt idx="12954">
                  <c:v>368.96541999999999</c:v>
                </c:pt>
                <c:pt idx="12955">
                  <c:v>368.63477</c:v>
                </c:pt>
                <c:pt idx="12956">
                  <c:v>368.54897999999997</c:v>
                </c:pt>
                <c:pt idx="12957">
                  <c:v>368.49099999999999</c:v>
                </c:pt>
                <c:pt idx="12958">
                  <c:v>368.57308999999998</c:v>
                </c:pt>
                <c:pt idx="12959">
                  <c:v>368.28339</c:v>
                </c:pt>
                <c:pt idx="12960">
                  <c:v>368.01961999999997</c:v>
                </c:pt>
                <c:pt idx="12961">
                  <c:v>368.13263000000001</c:v>
                </c:pt>
                <c:pt idx="12962">
                  <c:v>367.85196000000002</c:v>
                </c:pt>
                <c:pt idx="12963">
                  <c:v>367.75362999999999</c:v>
                </c:pt>
                <c:pt idx="12964">
                  <c:v>367.69900999999999</c:v>
                </c:pt>
                <c:pt idx="12965">
                  <c:v>367.76141000000001</c:v>
                </c:pt>
                <c:pt idx="12966">
                  <c:v>367.51907</c:v>
                </c:pt>
                <c:pt idx="12967">
                  <c:v>367.21179000000001</c:v>
                </c:pt>
                <c:pt idx="12968">
                  <c:v>367.35595999999998</c:v>
                </c:pt>
                <c:pt idx="12969">
                  <c:v>367.09836000000001</c:v>
                </c:pt>
                <c:pt idx="12970">
                  <c:v>366.95154000000002</c:v>
                </c:pt>
                <c:pt idx="12971">
                  <c:v>366.82776000000001</c:v>
                </c:pt>
                <c:pt idx="12972">
                  <c:v>366.99130000000002</c:v>
                </c:pt>
                <c:pt idx="12973">
                  <c:v>366.78100999999998</c:v>
                </c:pt>
                <c:pt idx="12974">
                  <c:v>366.43108999999998</c:v>
                </c:pt>
                <c:pt idx="12975">
                  <c:v>366.51636000000002</c:v>
                </c:pt>
                <c:pt idx="12976">
                  <c:v>366.27197000000001</c:v>
                </c:pt>
                <c:pt idx="12977">
                  <c:v>366.1069</c:v>
                </c:pt>
                <c:pt idx="12978">
                  <c:v>366.00168000000002</c:v>
                </c:pt>
                <c:pt idx="12979">
                  <c:v>366.17757999999998</c:v>
                </c:pt>
                <c:pt idx="12980">
                  <c:v>365.95400999999998</c:v>
                </c:pt>
                <c:pt idx="12981">
                  <c:v>365.62957999999998</c:v>
                </c:pt>
                <c:pt idx="12982">
                  <c:v>365.63549999999998</c:v>
                </c:pt>
                <c:pt idx="12983">
                  <c:v>365.51488999999998</c:v>
                </c:pt>
                <c:pt idx="12984">
                  <c:v>365.30077999999997</c:v>
                </c:pt>
                <c:pt idx="12985">
                  <c:v>365.19751000000002</c:v>
                </c:pt>
                <c:pt idx="12986">
                  <c:v>365.34106000000003</c:v>
                </c:pt>
                <c:pt idx="12987">
                  <c:v>365.18081999999998</c:v>
                </c:pt>
                <c:pt idx="12988">
                  <c:v>364.84222</c:v>
                </c:pt>
                <c:pt idx="12989">
                  <c:v>364.78539999999998</c:v>
                </c:pt>
                <c:pt idx="12990">
                  <c:v>364.74844000000002</c:v>
                </c:pt>
                <c:pt idx="12991">
                  <c:v>364.49462999999997</c:v>
                </c:pt>
                <c:pt idx="12992">
                  <c:v>364.36093</c:v>
                </c:pt>
                <c:pt idx="12993">
                  <c:v>364.43497000000002</c:v>
                </c:pt>
                <c:pt idx="12994">
                  <c:v>364.38378999999998</c:v>
                </c:pt>
                <c:pt idx="12995">
                  <c:v>364.06209999999999</c:v>
                </c:pt>
                <c:pt idx="12996">
                  <c:v>363.89400999999998</c:v>
                </c:pt>
                <c:pt idx="12997">
                  <c:v>363.97942999999998</c:v>
                </c:pt>
                <c:pt idx="12998">
                  <c:v>363.67223999999999</c:v>
                </c:pt>
                <c:pt idx="12999">
                  <c:v>363.54354999999998</c:v>
                </c:pt>
                <c:pt idx="13000">
                  <c:v>363.56103999999999</c:v>
                </c:pt>
                <c:pt idx="13001">
                  <c:v>363.61306999999999</c:v>
                </c:pt>
                <c:pt idx="13002">
                  <c:v>363.28631999999999</c:v>
                </c:pt>
                <c:pt idx="13003">
                  <c:v>363.03228999999999</c:v>
                </c:pt>
                <c:pt idx="13004">
                  <c:v>363.16793999999999</c:v>
                </c:pt>
                <c:pt idx="13005">
                  <c:v>362.89084000000003</c:v>
                </c:pt>
                <c:pt idx="13006">
                  <c:v>362.76168999999999</c:v>
                </c:pt>
                <c:pt idx="13007">
                  <c:v>362.71251999999998</c:v>
                </c:pt>
                <c:pt idx="13008">
                  <c:v>362.74707000000001</c:v>
                </c:pt>
                <c:pt idx="13009">
                  <c:v>362.47219999999999</c:v>
                </c:pt>
                <c:pt idx="13010">
                  <c:v>362.18991</c:v>
                </c:pt>
                <c:pt idx="13011">
                  <c:v>362.34998000000002</c:v>
                </c:pt>
                <c:pt idx="13012">
                  <c:v>362.05385999999999</c:v>
                </c:pt>
                <c:pt idx="13013">
                  <c:v>361.89992999999998</c:v>
                </c:pt>
                <c:pt idx="13014">
                  <c:v>361.79397999999998</c:v>
                </c:pt>
                <c:pt idx="13015">
                  <c:v>361.93191999999999</c:v>
                </c:pt>
                <c:pt idx="13016">
                  <c:v>361.68187999999998</c:v>
                </c:pt>
                <c:pt idx="13017">
                  <c:v>361.36273</c:v>
                </c:pt>
                <c:pt idx="13018">
                  <c:v>361.47546</c:v>
                </c:pt>
                <c:pt idx="13019">
                  <c:v>361.22055</c:v>
                </c:pt>
                <c:pt idx="13020">
                  <c:v>361.08645999999999</c:v>
                </c:pt>
                <c:pt idx="13021">
                  <c:v>360.95093000000003</c:v>
                </c:pt>
                <c:pt idx="13022">
                  <c:v>361.11066</c:v>
                </c:pt>
                <c:pt idx="13023">
                  <c:v>360.90584999999999</c:v>
                </c:pt>
                <c:pt idx="13024">
                  <c:v>360.53043000000002</c:v>
                </c:pt>
                <c:pt idx="13025">
                  <c:v>360.57150000000001</c:v>
                </c:pt>
                <c:pt idx="13026">
                  <c:v>360.43288999999999</c:v>
                </c:pt>
                <c:pt idx="13027">
                  <c:v>360.23029000000002</c:v>
                </c:pt>
                <c:pt idx="13028">
                  <c:v>360.07711999999998</c:v>
                </c:pt>
                <c:pt idx="13029">
                  <c:v>360.24011000000002</c:v>
                </c:pt>
                <c:pt idx="13030">
                  <c:v>360.02530000000002</c:v>
                </c:pt>
                <c:pt idx="13031">
                  <c:v>359.69342</c:v>
                </c:pt>
                <c:pt idx="13032">
                  <c:v>359.65823</c:v>
                </c:pt>
                <c:pt idx="13033">
                  <c:v>359.61516999999998</c:v>
                </c:pt>
                <c:pt idx="13034">
                  <c:v>359.41052000000002</c:v>
                </c:pt>
                <c:pt idx="13035">
                  <c:v>359.22359999999998</c:v>
                </c:pt>
                <c:pt idx="13036">
                  <c:v>359.33377000000002</c:v>
                </c:pt>
                <c:pt idx="13037">
                  <c:v>359.22421000000003</c:v>
                </c:pt>
                <c:pt idx="13038">
                  <c:v>358.89440999999999</c:v>
                </c:pt>
                <c:pt idx="13039">
                  <c:v>358.77539000000002</c:v>
                </c:pt>
                <c:pt idx="13040">
                  <c:v>358.78516000000002</c:v>
                </c:pt>
                <c:pt idx="13041">
                  <c:v>358.53458000000001</c:v>
                </c:pt>
                <c:pt idx="13042">
                  <c:v>358.38306</c:v>
                </c:pt>
                <c:pt idx="13043">
                  <c:v>358.47573999999997</c:v>
                </c:pt>
                <c:pt idx="13044">
                  <c:v>358.36525999999998</c:v>
                </c:pt>
                <c:pt idx="13045">
                  <c:v>358.03741000000002</c:v>
                </c:pt>
                <c:pt idx="13046">
                  <c:v>357.86200000000002</c:v>
                </c:pt>
                <c:pt idx="13047">
                  <c:v>357.94400000000002</c:v>
                </c:pt>
                <c:pt idx="13048">
                  <c:v>357.66424999999998</c:v>
                </c:pt>
                <c:pt idx="13049">
                  <c:v>357.548</c:v>
                </c:pt>
                <c:pt idx="13050">
                  <c:v>357.56027</c:v>
                </c:pt>
                <c:pt idx="13051">
                  <c:v>357.49887000000001</c:v>
                </c:pt>
                <c:pt idx="13052">
                  <c:v>357.20348999999999</c:v>
                </c:pt>
                <c:pt idx="13053">
                  <c:v>357.00519000000003</c:v>
                </c:pt>
                <c:pt idx="13054">
                  <c:v>357.11957000000001</c:v>
                </c:pt>
                <c:pt idx="13055">
                  <c:v>356.80829</c:v>
                </c:pt>
                <c:pt idx="13056">
                  <c:v>356.67755</c:v>
                </c:pt>
                <c:pt idx="13057">
                  <c:v>356.64037999999999</c:v>
                </c:pt>
                <c:pt idx="13058">
                  <c:v>356.67773</c:v>
                </c:pt>
                <c:pt idx="13059">
                  <c:v>356.38344999999998</c:v>
                </c:pt>
                <c:pt idx="13060">
                  <c:v>356.13103999999998</c:v>
                </c:pt>
                <c:pt idx="13061">
                  <c:v>356.24865999999997</c:v>
                </c:pt>
                <c:pt idx="13062">
                  <c:v>355.94925000000001</c:v>
                </c:pt>
                <c:pt idx="13063">
                  <c:v>355.80228</c:v>
                </c:pt>
                <c:pt idx="13064">
                  <c:v>355.68270999999999</c:v>
                </c:pt>
                <c:pt idx="13065">
                  <c:v>355.80164000000002</c:v>
                </c:pt>
                <c:pt idx="13066">
                  <c:v>355.53881999999999</c:v>
                </c:pt>
                <c:pt idx="13067">
                  <c:v>355.21251999999998</c:v>
                </c:pt>
                <c:pt idx="13068">
                  <c:v>355.32562000000001</c:v>
                </c:pt>
                <c:pt idx="13069">
                  <c:v>355.05678999999998</c:v>
                </c:pt>
                <c:pt idx="13070">
                  <c:v>354.94983000000002</c:v>
                </c:pt>
                <c:pt idx="13071">
                  <c:v>354.79883000000001</c:v>
                </c:pt>
                <c:pt idx="13072">
                  <c:v>354.93297999999999</c:v>
                </c:pt>
                <c:pt idx="13073">
                  <c:v>354.67993000000001</c:v>
                </c:pt>
                <c:pt idx="13074">
                  <c:v>354.35367000000002</c:v>
                </c:pt>
                <c:pt idx="13075">
                  <c:v>354.40893999999997</c:v>
                </c:pt>
                <c:pt idx="13076">
                  <c:v>354.24435</c:v>
                </c:pt>
                <c:pt idx="13077">
                  <c:v>354.05563000000001</c:v>
                </c:pt>
                <c:pt idx="13078">
                  <c:v>353.87292000000002</c:v>
                </c:pt>
                <c:pt idx="13079">
                  <c:v>354.0163</c:v>
                </c:pt>
                <c:pt idx="13080">
                  <c:v>353.83062999999999</c:v>
                </c:pt>
                <c:pt idx="13081">
                  <c:v>353.4744</c:v>
                </c:pt>
                <c:pt idx="13082">
                  <c:v>353.47253000000001</c:v>
                </c:pt>
                <c:pt idx="13083">
                  <c:v>353.33620999999999</c:v>
                </c:pt>
                <c:pt idx="13084">
                  <c:v>353.14319</c:v>
                </c:pt>
                <c:pt idx="13085">
                  <c:v>352.98444000000001</c:v>
                </c:pt>
                <c:pt idx="13086">
                  <c:v>353.09829999999999</c:v>
                </c:pt>
                <c:pt idx="13087">
                  <c:v>352.96924000000001</c:v>
                </c:pt>
                <c:pt idx="13088">
                  <c:v>352.59073000000001</c:v>
                </c:pt>
                <c:pt idx="13089">
                  <c:v>352.51181000000003</c:v>
                </c:pt>
                <c:pt idx="13090">
                  <c:v>352.48586999999998</c:v>
                </c:pt>
                <c:pt idx="13091">
                  <c:v>352.25015000000002</c:v>
                </c:pt>
                <c:pt idx="13092">
                  <c:v>352.10199</c:v>
                </c:pt>
                <c:pt idx="13093">
                  <c:v>352.16338999999999</c:v>
                </c:pt>
                <c:pt idx="13094">
                  <c:v>352.04324000000003</c:v>
                </c:pt>
                <c:pt idx="13095">
                  <c:v>351.73212000000001</c:v>
                </c:pt>
                <c:pt idx="13096">
                  <c:v>351.58319</c:v>
                </c:pt>
                <c:pt idx="13097">
                  <c:v>351.61599999999999</c:v>
                </c:pt>
                <c:pt idx="13098">
                  <c:v>351.33202999999997</c:v>
                </c:pt>
                <c:pt idx="13099">
                  <c:v>351.19842999999997</c:v>
                </c:pt>
                <c:pt idx="13100">
                  <c:v>351.20123000000001</c:v>
                </c:pt>
                <c:pt idx="13101">
                  <c:v>351.17831000000001</c:v>
                </c:pt>
                <c:pt idx="13102">
                  <c:v>350.84179999999998</c:v>
                </c:pt>
                <c:pt idx="13103">
                  <c:v>350.64188000000001</c:v>
                </c:pt>
                <c:pt idx="13104">
                  <c:v>350.74444999999997</c:v>
                </c:pt>
                <c:pt idx="13105">
                  <c:v>350.41030999999998</c:v>
                </c:pt>
                <c:pt idx="13106">
                  <c:v>350.28728999999998</c:v>
                </c:pt>
                <c:pt idx="13107">
                  <c:v>350.21048000000002</c:v>
                </c:pt>
                <c:pt idx="13108">
                  <c:v>350.28438999999997</c:v>
                </c:pt>
                <c:pt idx="13109">
                  <c:v>349.98034999999999</c:v>
                </c:pt>
                <c:pt idx="13110">
                  <c:v>349.69461000000001</c:v>
                </c:pt>
                <c:pt idx="13111">
                  <c:v>349.79874000000001</c:v>
                </c:pt>
                <c:pt idx="13112">
                  <c:v>349.49121000000002</c:v>
                </c:pt>
                <c:pt idx="13113">
                  <c:v>349.38605000000001</c:v>
                </c:pt>
                <c:pt idx="13114">
                  <c:v>349.31384000000003</c:v>
                </c:pt>
                <c:pt idx="13115">
                  <c:v>349.35138000000001</c:v>
                </c:pt>
                <c:pt idx="13116">
                  <c:v>349.09411999999998</c:v>
                </c:pt>
                <c:pt idx="13117">
                  <c:v>348.77219000000002</c:v>
                </c:pt>
                <c:pt idx="13118">
                  <c:v>348.89614999999998</c:v>
                </c:pt>
                <c:pt idx="13119">
                  <c:v>348.61300999999997</c:v>
                </c:pt>
                <c:pt idx="13120">
                  <c:v>348.44278000000003</c:v>
                </c:pt>
                <c:pt idx="13121">
                  <c:v>348.29678000000001</c:v>
                </c:pt>
                <c:pt idx="13122">
                  <c:v>348.44153</c:v>
                </c:pt>
                <c:pt idx="13123">
                  <c:v>348.20812999999998</c:v>
                </c:pt>
                <c:pt idx="13124">
                  <c:v>347.84118999999998</c:v>
                </c:pt>
                <c:pt idx="13125">
                  <c:v>347.90033</c:v>
                </c:pt>
                <c:pt idx="13126">
                  <c:v>347.65899999999999</c:v>
                </c:pt>
                <c:pt idx="13127">
                  <c:v>347.47622999999999</c:v>
                </c:pt>
                <c:pt idx="13128">
                  <c:v>347.34967</c:v>
                </c:pt>
                <c:pt idx="13129">
                  <c:v>347.51204999999999</c:v>
                </c:pt>
                <c:pt idx="13130">
                  <c:v>347.27618000000001</c:v>
                </c:pt>
                <c:pt idx="13131">
                  <c:v>346.93358999999998</c:v>
                </c:pt>
                <c:pt idx="13132">
                  <c:v>346.91521999999998</c:v>
                </c:pt>
                <c:pt idx="13133">
                  <c:v>346.79462000000001</c:v>
                </c:pt>
                <c:pt idx="13134">
                  <c:v>346.56063999999998</c:v>
                </c:pt>
                <c:pt idx="13135">
                  <c:v>346.42462</c:v>
                </c:pt>
                <c:pt idx="13136">
                  <c:v>346.55385999999999</c:v>
                </c:pt>
                <c:pt idx="13137">
                  <c:v>346.35232999999999</c:v>
                </c:pt>
                <c:pt idx="13138">
                  <c:v>345.99921000000001</c:v>
                </c:pt>
                <c:pt idx="13139">
                  <c:v>345.92532</c:v>
                </c:pt>
                <c:pt idx="13140">
                  <c:v>345.87191999999999</c:v>
                </c:pt>
                <c:pt idx="13141">
                  <c:v>345.58533</c:v>
                </c:pt>
                <c:pt idx="13142">
                  <c:v>345.43509</c:v>
                </c:pt>
                <c:pt idx="13143">
                  <c:v>345.48784999999998</c:v>
                </c:pt>
                <c:pt idx="13144">
                  <c:v>345.41257000000002</c:v>
                </c:pt>
                <c:pt idx="13145">
                  <c:v>345.07837000000001</c:v>
                </c:pt>
                <c:pt idx="13146">
                  <c:v>344.90463</c:v>
                </c:pt>
                <c:pt idx="13147">
                  <c:v>344.95792</c:v>
                </c:pt>
                <c:pt idx="13148">
                  <c:v>344.64996000000002</c:v>
                </c:pt>
                <c:pt idx="13149">
                  <c:v>344.49633999999998</c:v>
                </c:pt>
                <c:pt idx="13150">
                  <c:v>344.49923999999999</c:v>
                </c:pt>
                <c:pt idx="13151">
                  <c:v>344.53223000000003</c:v>
                </c:pt>
                <c:pt idx="13152">
                  <c:v>344.18509</c:v>
                </c:pt>
                <c:pt idx="13153">
                  <c:v>343.91910000000001</c:v>
                </c:pt>
                <c:pt idx="13154">
                  <c:v>344.02969000000002</c:v>
                </c:pt>
                <c:pt idx="13155">
                  <c:v>343.71724999999998</c:v>
                </c:pt>
                <c:pt idx="13156">
                  <c:v>343.57738999999998</c:v>
                </c:pt>
                <c:pt idx="13157">
                  <c:v>343.50281000000001</c:v>
                </c:pt>
                <c:pt idx="13158">
                  <c:v>343.51294000000001</c:v>
                </c:pt>
                <c:pt idx="13159">
                  <c:v>343.23196000000002</c:v>
                </c:pt>
                <c:pt idx="13160">
                  <c:v>342.93723</c:v>
                </c:pt>
                <c:pt idx="13161">
                  <c:v>343.07391000000001</c:v>
                </c:pt>
                <c:pt idx="13162">
                  <c:v>342.76263</c:v>
                </c:pt>
                <c:pt idx="13163">
                  <c:v>342.59377999999998</c:v>
                </c:pt>
                <c:pt idx="13164">
                  <c:v>342.47262999999998</c:v>
                </c:pt>
                <c:pt idx="13165">
                  <c:v>342.57864000000001</c:v>
                </c:pt>
                <c:pt idx="13166">
                  <c:v>342.31930999999997</c:v>
                </c:pt>
                <c:pt idx="13167">
                  <c:v>341.98032000000001</c:v>
                </c:pt>
                <c:pt idx="13168">
                  <c:v>342.0675</c:v>
                </c:pt>
                <c:pt idx="13169">
                  <c:v>341.80230999999998</c:v>
                </c:pt>
                <c:pt idx="13170">
                  <c:v>341.62664999999998</c:v>
                </c:pt>
                <c:pt idx="13171">
                  <c:v>341.46838000000002</c:v>
                </c:pt>
                <c:pt idx="13172">
                  <c:v>341.60446000000002</c:v>
                </c:pt>
                <c:pt idx="13173">
                  <c:v>341.37027</c:v>
                </c:pt>
                <c:pt idx="13174">
                  <c:v>340.99108999999999</c:v>
                </c:pt>
                <c:pt idx="13175">
                  <c:v>341.01413000000002</c:v>
                </c:pt>
                <c:pt idx="13176">
                  <c:v>340.85030999999998</c:v>
                </c:pt>
                <c:pt idx="13177">
                  <c:v>340.63342</c:v>
                </c:pt>
                <c:pt idx="13178">
                  <c:v>340.45711999999997</c:v>
                </c:pt>
                <c:pt idx="13179">
                  <c:v>340.60583000000003</c:v>
                </c:pt>
                <c:pt idx="13180">
                  <c:v>340.37072999999998</c:v>
                </c:pt>
                <c:pt idx="13181">
                  <c:v>340.0188</c:v>
                </c:pt>
                <c:pt idx="13182">
                  <c:v>339.95830999999998</c:v>
                </c:pt>
                <c:pt idx="13183">
                  <c:v>339.90481999999997</c:v>
                </c:pt>
                <c:pt idx="13184">
                  <c:v>339.67773</c:v>
                </c:pt>
                <c:pt idx="13185">
                  <c:v>339.45623999999998</c:v>
                </c:pt>
                <c:pt idx="13186">
                  <c:v>339.55730999999997</c:v>
                </c:pt>
                <c:pt idx="13187">
                  <c:v>339.41946000000002</c:v>
                </c:pt>
                <c:pt idx="13188">
                  <c:v>339.07718</c:v>
                </c:pt>
                <c:pt idx="13189">
                  <c:v>338.95004</c:v>
                </c:pt>
                <c:pt idx="13190">
                  <c:v>338.92633000000001</c:v>
                </c:pt>
                <c:pt idx="13191">
                  <c:v>338.65267999999998</c:v>
                </c:pt>
                <c:pt idx="13192">
                  <c:v>338.4812</c:v>
                </c:pt>
                <c:pt idx="13193">
                  <c:v>338.55408</c:v>
                </c:pt>
                <c:pt idx="13194">
                  <c:v>338.41613999999998</c:v>
                </c:pt>
                <c:pt idx="13195">
                  <c:v>338.07947000000001</c:v>
                </c:pt>
                <c:pt idx="13196">
                  <c:v>337.88213999999999</c:v>
                </c:pt>
                <c:pt idx="13197">
                  <c:v>337.93964</c:v>
                </c:pt>
                <c:pt idx="13198">
                  <c:v>337.63483000000002</c:v>
                </c:pt>
                <c:pt idx="13199">
                  <c:v>337.49506000000002</c:v>
                </c:pt>
                <c:pt idx="13200">
                  <c:v>337.47055</c:v>
                </c:pt>
                <c:pt idx="13201">
                  <c:v>337.38900999999998</c:v>
                </c:pt>
                <c:pt idx="13202">
                  <c:v>337.08303999999998</c:v>
                </c:pt>
                <c:pt idx="13203">
                  <c:v>336.85953000000001</c:v>
                </c:pt>
                <c:pt idx="13204">
                  <c:v>336.95544000000001</c:v>
                </c:pt>
                <c:pt idx="13205">
                  <c:v>336.63058000000001</c:v>
                </c:pt>
                <c:pt idx="13206">
                  <c:v>336.4819</c:v>
                </c:pt>
                <c:pt idx="13207">
                  <c:v>336.43076000000002</c:v>
                </c:pt>
                <c:pt idx="13208">
                  <c:v>336.42977999999999</c:v>
                </c:pt>
                <c:pt idx="13209">
                  <c:v>336.13720999999998</c:v>
                </c:pt>
                <c:pt idx="13210">
                  <c:v>335.84859999999998</c:v>
                </c:pt>
                <c:pt idx="13211">
                  <c:v>335.96069</c:v>
                </c:pt>
                <c:pt idx="13212">
                  <c:v>335.64017000000001</c:v>
                </c:pt>
                <c:pt idx="13213">
                  <c:v>335.45749000000001</c:v>
                </c:pt>
                <c:pt idx="13214">
                  <c:v>335.30993999999998</c:v>
                </c:pt>
                <c:pt idx="13215">
                  <c:v>335.40906000000001</c:v>
                </c:pt>
                <c:pt idx="13216">
                  <c:v>335.1232</c:v>
                </c:pt>
                <c:pt idx="13217">
                  <c:v>334.77654999999999</c:v>
                </c:pt>
                <c:pt idx="13218">
                  <c:v>334.86063000000001</c:v>
                </c:pt>
                <c:pt idx="13219">
                  <c:v>334.57754999999997</c:v>
                </c:pt>
                <c:pt idx="13220">
                  <c:v>334.43691999999999</c:v>
                </c:pt>
                <c:pt idx="13221">
                  <c:v>334.28066999999999</c:v>
                </c:pt>
                <c:pt idx="13222">
                  <c:v>334.37993999999998</c:v>
                </c:pt>
                <c:pt idx="13223">
                  <c:v>334.10656999999998</c:v>
                </c:pt>
                <c:pt idx="13224">
                  <c:v>333.75121999999999</c:v>
                </c:pt>
                <c:pt idx="13225">
                  <c:v>333.78796</c:v>
                </c:pt>
                <c:pt idx="13226">
                  <c:v>333.59224999999998</c:v>
                </c:pt>
                <c:pt idx="13227">
                  <c:v>333.39377000000002</c:v>
                </c:pt>
                <c:pt idx="13228">
                  <c:v>333.18103000000002</c:v>
                </c:pt>
                <c:pt idx="13229">
                  <c:v>333.29543999999999</c:v>
                </c:pt>
                <c:pt idx="13230">
                  <c:v>333.09692000000001</c:v>
                </c:pt>
                <c:pt idx="13231">
                  <c:v>332.73241999999999</c:v>
                </c:pt>
                <c:pt idx="13232">
                  <c:v>332.70087000000001</c:v>
                </c:pt>
                <c:pt idx="13233">
                  <c:v>332.54253999999997</c:v>
                </c:pt>
                <c:pt idx="13234">
                  <c:v>332.33798000000002</c:v>
                </c:pt>
                <c:pt idx="13235">
                  <c:v>332.15311000000003</c:v>
                </c:pt>
                <c:pt idx="13236">
                  <c:v>332.24786</c:v>
                </c:pt>
                <c:pt idx="13237">
                  <c:v>332.08303999999998</c:v>
                </c:pt>
                <c:pt idx="13238">
                  <c:v>331.69583</c:v>
                </c:pt>
                <c:pt idx="13239">
                  <c:v>331.57877000000002</c:v>
                </c:pt>
                <c:pt idx="13240">
                  <c:v>331.53618999999998</c:v>
                </c:pt>
                <c:pt idx="13241">
                  <c:v>331.27634</c:v>
                </c:pt>
                <c:pt idx="13242">
                  <c:v>331.09143</c:v>
                </c:pt>
                <c:pt idx="13243">
                  <c:v>331.14596999999998</c:v>
                </c:pt>
                <c:pt idx="13244">
                  <c:v>330.98959000000002</c:v>
                </c:pt>
                <c:pt idx="13245">
                  <c:v>330.65652</c:v>
                </c:pt>
                <c:pt idx="13246">
                  <c:v>330.48746</c:v>
                </c:pt>
                <c:pt idx="13247">
                  <c:v>330.50247000000002</c:v>
                </c:pt>
                <c:pt idx="13248">
                  <c:v>330.19305000000003</c:v>
                </c:pt>
                <c:pt idx="13249">
                  <c:v>330.02355999999997</c:v>
                </c:pt>
                <c:pt idx="13250">
                  <c:v>330.00806</c:v>
                </c:pt>
                <c:pt idx="13251">
                  <c:v>329.9599</c:v>
                </c:pt>
                <c:pt idx="13252">
                  <c:v>329.60611</c:v>
                </c:pt>
                <c:pt idx="13253">
                  <c:v>329.37329</c:v>
                </c:pt>
                <c:pt idx="13254">
                  <c:v>329.46120999999999</c:v>
                </c:pt>
                <c:pt idx="13255">
                  <c:v>329.09755999999999</c:v>
                </c:pt>
                <c:pt idx="13256">
                  <c:v>328.95522999999997</c:v>
                </c:pt>
                <c:pt idx="13257">
                  <c:v>328.86752000000001</c:v>
                </c:pt>
                <c:pt idx="13258">
                  <c:v>328.89093000000003</c:v>
                </c:pt>
                <c:pt idx="13259">
                  <c:v>328.58755000000002</c:v>
                </c:pt>
                <c:pt idx="13260">
                  <c:v>328.28268000000003</c:v>
                </c:pt>
                <c:pt idx="13261">
                  <c:v>328.35446000000002</c:v>
                </c:pt>
                <c:pt idx="13262">
                  <c:v>328.03818000000001</c:v>
                </c:pt>
                <c:pt idx="13263">
                  <c:v>327.90386999999998</c:v>
                </c:pt>
                <c:pt idx="13264">
                  <c:v>327.79367000000002</c:v>
                </c:pt>
                <c:pt idx="13265">
                  <c:v>327.80966000000001</c:v>
                </c:pt>
                <c:pt idx="13266">
                  <c:v>327.51952999999997</c:v>
                </c:pt>
                <c:pt idx="13267">
                  <c:v>327.16766000000001</c:v>
                </c:pt>
                <c:pt idx="13268">
                  <c:v>327.26202000000001</c:v>
                </c:pt>
                <c:pt idx="13269">
                  <c:v>326.95328000000001</c:v>
                </c:pt>
                <c:pt idx="13270">
                  <c:v>326.76224000000002</c:v>
                </c:pt>
                <c:pt idx="13271">
                  <c:v>326.59595000000002</c:v>
                </c:pt>
                <c:pt idx="13272">
                  <c:v>326.70139</c:v>
                </c:pt>
                <c:pt idx="13273">
                  <c:v>326.44522000000001</c:v>
                </c:pt>
                <c:pt idx="13274">
                  <c:v>326.07431000000003</c:v>
                </c:pt>
                <c:pt idx="13275">
                  <c:v>326.12</c:v>
                </c:pt>
                <c:pt idx="13276">
                  <c:v>325.83843999999999</c:v>
                </c:pt>
                <c:pt idx="13277">
                  <c:v>325.63360999999998</c:v>
                </c:pt>
                <c:pt idx="13278">
                  <c:v>325.47662000000003</c:v>
                </c:pt>
                <c:pt idx="13279">
                  <c:v>325.60489000000001</c:v>
                </c:pt>
                <c:pt idx="13280">
                  <c:v>325.32269000000002</c:v>
                </c:pt>
                <c:pt idx="13281">
                  <c:v>324.94824</c:v>
                </c:pt>
                <c:pt idx="13282">
                  <c:v>324.91561999999999</c:v>
                </c:pt>
                <c:pt idx="13283">
                  <c:v>324.76357999999999</c:v>
                </c:pt>
                <c:pt idx="13284">
                  <c:v>324.50238000000002</c:v>
                </c:pt>
                <c:pt idx="13285">
                  <c:v>324.33452999999997</c:v>
                </c:pt>
                <c:pt idx="13286">
                  <c:v>324.42498999999998</c:v>
                </c:pt>
                <c:pt idx="13287">
                  <c:v>324.21764999999999</c:v>
                </c:pt>
                <c:pt idx="13288">
                  <c:v>323.83359000000002</c:v>
                </c:pt>
                <c:pt idx="13289">
                  <c:v>323.73926</c:v>
                </c:pt>
                <c:pt idx="13290">
                  <c:v>323.65688999999998</c:v>
                </c:pt>
                <c:pt idx="13291">
                  <c:v>323.36336999999997</c:v>
                </c:pt>
                <c:pt idx="13292">
                  <c:v>323.17703</c:v>
                </c:pt>
                <c:pt idx="13293">
                  <c:v>323.20654000000002</c:v>
                </c:pt>
                <c:pt idx="13294">
                  <c:v>323.08407999999997</c:v>
                </c:pt>
                <c:pt idx="13295">
                  <c:v>322.73108000000002</c:v>
                </c:pt>
                <c:pt idx="13296">
                  <c:v>322.53226000000001</c:v>
                </c:pt>
                <c:pt idx="13297">
                  <c:v>322.55707000000001</c:v>
                </c:pt>
                <c:pt idx="13298">
                  <c:v>322.21332000000001</c:v>
                </c:pt>
                <c:pt idx="13299">
                  <c:v>322.03316999999998</c:v>
                </c:pt>
                <c:pt idx="13300">
                  <c:v>321.99997000000002</c:v>
                </c:pt>
                <c:pt idx="13301">
                  <c:v>322.00686999999999</c:v>
                </c:pt>
                <c:pt idx="13302">
                  <c:v>321.62033000000002</c:v>
                </c:pt>
                <c:pt idx="13303">
                  <c:v>321.34032999999999</c:v>
                </c:pt>
                <c:pt idx="13304">
                  <c:v>321.41516000000001</c:v>
                </c:pt>
                <c:pt idx="13305">
                  <c:v>321.07934999999998</c:v>
                </c:pt>
                <c:pt idx="13306">
                  <c:v>320.90167000000002</c:v>
                </c:pt>
                <c:pt idx="13307">
                  <c:v>320.80090000000001</c:v>
                </c:pt>
                <c:pt idx="13308">
                  <c:v>320.78802000000002</c:v>
                </c:pt>
                <c:pt idx="13309">
                  <c:v>320.47430000000003</c:v>
                </c:pt>
                <c:pt idx="13310">
                  <c:v>320.15899999999999</c:v>
                </c:pt>
                <c:pt idx="13311">
                  <c:v>320.27859000000001</c:v>
                </c:pt>
                <c:pt idx="13312">
                  <c:v>319.92739999999998</c:v>
                </c:pt>
                <c:pt idx="13313">
                  <c:v>319.72793999999999</c:v>
                </c:pt>
                <c:pt idx="13314">
                  <c:v>319.58316000000002</c:v>
                </c:pt>
                <c:pt idx="13315">
                  <c:v>319.64648</c:v>
                </c:pt>
                <c:pt idx="13316">
                  <c:v>319.36944999999997</c:v>
                </c:pt>
                <c:pt idx="13317">
                  <c:v>318.99396000000002</c:v>
                </c:pt>
                <c:pt idx="13318">
                  <c:v>319.05594000000002</c:v>
                </c:pt>
                <c:pt idx="13319">
                  <c:v>318.75344999999999</c:v>
                </c:pt>
                <c:pt idx="13320">
                  <c:v>318.55126999999999</c:v>
                </c:pt>
                <c:pt idx="13321">
                  <c:v>318.37139999999999</c:v>
                </c:pt>
                <c:pt idx="13322">
                  <c:v>318.46920999999998</c:v>
                </c:pt>
                <c:pt idx="13323">
                  <c:v>318.20004</c:v>
                </c:pt>
                <c:pt idx="13324">
                  <c:v>317.80694999999997</c:v>
                </c:pt>
                <c:pt idx="13325">
                  <c:v>317.79968000000002</c:v>
                </c:pt>
                <c:pt idx="13326">
                  <c:v>317.61516999999998</c:v>
                </c:pt>
                <c:pt idx="13327">
                  <c:v>317.36919999999998</c:v>
                </c:pt>
                <c:pt idx="13328">
                  <c:v>317.16338999999999</c:v>
                </c:pt>
                <c:pt idx="13329">
                  <c:v>317.26958999999999</c:v>
                </c:pt>
                <c:pt idx="13330">
                  <c:v>316.99448000000001</c:v>
                </c:pt>
                <c:pt idx="13331">
                  <c:v>316.61111</c:v>
                </c:pt>
                <c:pt idx="13332">
                  <c:v>316.52911</c:v>
                </c:pt>
                <c:pt idx="13333">
                  <c:v>316.42734000000002</c:v>
                </c:pt>
                <c:pt idx="13334">
                  <c:v>316.16800000000001</c:v>
                </c:pt>
                <c:pt idx="13335">
                  <c:v>315.94211000000001</c:v>
                </c:pt>
                <c:pt idx="13336">
                  <c:v>315.99822999999998</c:v>
                </c:pt>
                <c:pt idx="13337">
                  <c:v>315.82959</c:v>
                </c:pt>
                <c:pt idx="13338">
                  <c:v>315.46127000000001</c:v>
                </c:pt>
                <c:pt idx="13339">
                  <c:v>315.29473999999999</c:v>
                </c:pt>
                <c:pt idx="13340">
                  <c:v>315.25232</c:v>
                </c:pt>
                <c:pt idx="13341">
                  <c:v>314.93964</c:v>
                </c:pt>
                <c:pt idx="13342">
                  <c:v>314.74178999999998</c:v>
                </c:pt>
                <c:pt idx="13343">
                  <c:v>314.77341000000001</c:v>
                </c:pt>
                <c:pt idx="13344">
                  <c:v>314.59915000000001</c:v>
                </c:pt>
                <c:pt idx="13345">
                  <c:v>314.24097</c:v>
                </c:pt>
                <c:pt idx="13346">
                  <c:v>314.01186999999999</c:v>
                </c:pt>
                <c:pt idx="13347">
                  <c:v>314.03751</c:v>
                </c:pt>
                <c:pt idx="13348">
                  <c:v>313.72275000000002</c:v>
                </c:pt>
                <c:pt idx="13349">
                  <c:v>313.53856999999999</c:v>
                </c:pt>
                <c:pt idx="13350">
                  <c:v>313.47467</c:v>
                </c:pt>
                <c:pt idx="13351">
                  <c:v>313.36464999999998</c:v>
                </c:pt>
                <c:pt idx="13352">
                  <c:v>313.00925000000001</c:v>
                </c:pt>
                <c:pt idx="13353">
                  <c:v>312.76510999999999</c:v>
                </c:pt>
                <c:pt idx="13354">
                  <c:v>312.82922000000002</c:v>
                </c:pt>
                <c:pt idx="13355">
                  <c:v>312.44317999999998</c:v>
                </c:pt>
                <c:pt idx="13356">
                  <c:v>312.25423999999998</c:v>
                </c:pt>
                <c:pt idx="13357">
                  <c:v>312.17102</c:v>
                </c:pt>
                <c:pt idx="13358">
                  <c:v>312.1377</c:v>
                </c:pt>
                <c:pt idx="13359">
                  <c:v>311.80167</c:v>
                </c:pt>
                <c:pt idx="13360">
                  <c:v>311.48833999999999</c:v>
                </c:pt>
                <c:pt idx="13361">
                  <c:v>311.55941999999999</c:v>
                </c:pt>
                <c:pt idx="13362">
                  <c:v>311.21591000000001</c:v>
                </c:pt>
                <c:pt idx="13363">
                  <c:v>311.02764999999999</c:v>
                </c:pt>
                <c:pt idx="13364">
                  <c:v>310.84636999999998</c:v>
                </c:pt>
                <c:pt idx="13365">
                  <c:v>310.89510999999999</c:v>
                </c:pt>
                <c:pt idx="13366">
                  <c:v>310.57227</c:v>
                </c:pt>
                <c:pt idx="13367">
                  <c:v>310.20724000000001</c:v>
                </c:pt>
                <c:pt idx="13368">
                  <c:v>310.24707000000001</c:v>
                </c:pt>
                <c:pt idx="13369">
                  <c:v>309.92065000000002</c:v>
                </c:pt>
                <c:pt idx="13370">
                  <c:v>309.75731999999999</c:v>
                </c:pt>
                <c:pt idx="13371">
                  <c:v>309.55257999999998</c:v>
                </c:pt>
                <c:pt idx="13372">
                  <c:v>309.61209000000002</c:v>
                </c:pt>
                <c:pt idx="13373">
                  <c:v>309.29950000000002</c:v>
                </c:pt>
                <c:pt idx="13374">
                  <c:v>308.92664000000002</c:v>
                </c:pt>
                <c:pt idx="13375">
                  <c:v>308.92928999999998</c:v>
                </c:pt>
                <c:pt idx="13376">
                  <c:v>308.69369999999998</c:v>
                </c:pt>
                <c:pt idx="13377">
                  <c:v>308.44583</c:v>
                </c:pt>
                <c:pt idx="13378">
                  <c:v>308.20657</c:v>
                </c:pt>
                <c:pt idx="13379">
                  <c:v>308.27762000000001</c:v>
                </c:pt>
                <c:pt idx="13380">
                  <c:v>308.0412</c:v>
                </c:pt>
                <c:pt idx="13381">
                  <c:v>307.63704999999999</c:v>
                </c:pt>
                <c:pt idx="13382">
                  <c:v>307.57278000000002</c:v>
                </c:pt>
                <c:pt idx="13383">
                  <c:v>307.36887000000002</c:v>
                </c:pt>
                <c:pt idx="13384">
                  <c:v>307.11297999999999</c:v>
                </c:pt>
                <c:pt idx="13385">
                  <c:v>306.90246999999999</c:v>
                </c:pt>
                <c:pt idx="13386">
                  <c:v>306.95029</c:v>
                </c:pt>
                <c:pt idx="13387">
                  <c:v>306.73755</c:v>
                </c:pt>
                <c:pt idx="13388">
                  <c:v>306.30743000000001</c:v>
                </c:pt>
                <c:pt idx="13389">
                  <c:v>306.16986000000003</c:v>
                </c:pt>
                <c:pt idx="13390">
                  <c:v>306.08371</c:v>
                </c:pt>
                <c:pt idx="13391">
                  <c:v>305.78302000000002</c:v>
                </c:pt>
                <c:pt idx="13392">
                  <c:v>305.59044999999998</c:v>
                </c:pt>
                <c:pt idx="13393">
                  <c:v>305.57720999999998</c:v>
                </c:pt>
                <c:pt idx="13394">
                  <c:v>305.39220999999998</c:v>
                </c:pt>
                <c:pt idx="13395">
                  <c:v>305.03570999999999</c:v>
                </c:pt>
                <c:pt idx="13396">
                  <c:v>304.83010999999999</c:v>
                </c:pt>
                <c:pt idx="13397">
                  <c:v>304.80480999999997</c:v>
                </c:pt>
                <c:pt idx="13398">
                  <c:v>304.44922000000003</c:v>
                </c:pt>
                <c:pt idx="13399">
                  <c:v>304.25601</c:v>
                </c:pt>
                <c:pt idx="13400">
                  <c:v>304.18529999999998</c:v>
                </c:pt>
                <c:pt idx="13401">
                  <c:v>304.08017000000001</c:v>
                </c:pt>
                <c:pt idx="13402">
                  <c:v>303.69121999999999</c:v>
                </c:pt>
                <c:pt idx="13403">
                  <c:v>303.43142999999998</c:v>
                </c:pt>
                <c:pt idx="13404">
                  <c:v>303.46033</c:v>
                </c:pt>
                <c:pt idx="13405">
                  <c:v>303.05871999999999</c:v>
                </c:pt>
                <c:pt idx="13406">
                  <c:v>302.87155000000001</c:v>
                </c:pt>
                <c:pt idx="13407">
                  <c:v>302.73288000000002</c:v>
                </c:pt>
                <c:pt idx="13408">
                  <c:v>302.71271000000002</c:v>
                </c:pt>
                <c:pt idx="13409">
                  <c:v>302.33321999999998</c:v>
                </c:pt>
                <c:pt idx="13410">
                  <c:v>302.00436000000002</c:v>
                </c:pt>
                <c:pt idx="13411">
                  <c:v>302.02454</c:v>
                </c:pt>
                <c:pt idx="13412">
                  <c:v>301.66271999999998</c:v>
                </c:pt>
                <c:pt idx="13413">
                  <c:v>301.4787</c:v>
                </c:pt>
                <c:pt idx="13414">
                  <c:v>301.34061000000003</c:v>
                </c:pt>
                <c:pt idx="13415">
                  <c:v>301.30212</c:v>
                </c:pt>
                <c:pt idx="13416">
                  <c:v>300.96670999999998</c:v>
                </c:pt>
                <c:pt idx="13417">
                  <c:v>300.57772999999997</c:v>
                </c:pt>
                <c:pt idx="13418">
                  <c:v>300.62200999999999</c:v>
                </c:pt>
                <c:pt idx="13419">
                  <c:v>300.26828</c:v>
                </c:pt>
                <c:pt idx="13420">
                  <c:v>300.02285999999998</c:v>
                </c:pt>
                <c:pt idx="13421">
                  <c:v>299.80349999999999</c:v>
                </c:pt>
                <c:pt idx="13422">
                  <c:v>299.86432000000002</c:v>
                </c:pt>
                <c:pt idx="13423">
                  <c:v>299.54818999999998</c:v>
                </c:pt>
                <c:pt idx="13424">
                  <c:v>299.12826999999999</c:v>
                </c:pt>
                <c:pt idx="13425">
                  <c:v>299.11203</c:v>
                </c:pt>
                <c:pt idx="13426">
                  <c:v>298.7627</c:v>
                </c:pt>
                <c:pt idx="13427">
                  <c:v>298.48602</c:v>
                </c:pt>
                <c:pt idx="13428">
                  <c:v>298.26571999999999</c:v>
                </c:pt>
                <c:pt idx="13429">
                  <c:v>298.30365</c:v>
                </c:pt>
                <c:pt idx="13430">
                  <c:v>297.94009</c:v>
                </c:pt>
                <c:pt idx="13431">
                  <c:v>297.44839000000002</c:v>
                </c:pt>
                <c:pt idx="13432">
                  <c:v>297.01004</c:v>
                </c:pt>
              </c:numCache>
            </c:numRef>
          </c:yVal>
          <c:smooth val="0"/>
          <c:extLst>
            <c:ext xmlns:c16="http://schemas.microsoft.com/office/drawing/2014/chart" uri="{C3380CC4-5D6E-409C-BE32-E72D297353CC}">
              <c16:uniqueId val="{00000000-60E4-4437-B456-2A0311C12465}"/>
            </c:ext>
          </c:extLst>
        </c:ser>
        <c:ser>
          <c:idx val="2"/>
          <c:order val="1"/>
          <c:tx>
            <c:v>A1070</c:v>
          </c:tx>
          <c:spPr>
            <a:ln w="38100" cap="rnd">
              <a:solidFill>
                <a:srgbClr val="0070C0"/>
              </a:solidFill>
              <a:round/>
            </a:ln>
            <a:effectLst/>
          </c:spPr>
          <c:marker>
            <c:symbol val="triangle"/>
            <c:size val="2"/>
            <c:spPr>
              <a:solidFill>
                <a:srgbClr val="00B0F0"/>
              </a:solidFill>
              <a:ln>
                <a:solidFill>
                  <a:srgbClr val="00B0F0"/>
                </a:solidFill>
              </a:ln>
            </c:spPr>
          </c:marker>
          <c:xVal>
            <c:numRef>
              <c:f>[3]Specimen_RawData_A1070!$K$5:$K$18518</c:f>
              <c:numCache>
                <c:formatCode>General</c:formatCode>
                <c:ptCount val="18514"/>
                <c:pt idx="0">
                  <c:v>0</c:v>
                </c:pt>
                <c:pt idx="1">
                  <c:v>0</c:v>
                </c:pt>
                <c:pt idx="2">
                  <c:v>0</c:v>
                </c:pt>
                <c:pt idx="3">
                  <c:v>0</c:v>
                </c:pt>
                <c:pt idx="4">
                  <c:v>0</c:v>
                </c:pt>
                <c:pt idx="5">
                  <c:v>0</c:v>
                </c:pt>
                <c:pt idx="6">
                  <c:v>1.0000000000000001E-5</c:v>
                </c:pt>
                <c:pt idx="7">
                  <c:v>1.0000000000000001E-5</c:v>
                </c:pt>
                <c:pt idx="8">
                  <c:v>1.0000000000000001E-5</c:v>
                </c:pt>
                <c:pt idx="9">
                  <c:v>1.0000000000000001E-5</c:v>
                </c:pt>
                <c:pt idx="10">
                  <c:v>1.0000000000000001E-5</c:v>
                </c:pt>
                <c:pt idx="11">
                  <c:v>2.0000000000000002E-5</c:v>
                </c:pt>
                <c:pt idx="12">
                  <c:v>2.0000000000000002E-5</c:v>
                </c:pt>
                <c:pt idx="13">
                  <c:v>2.0000000000000002E-5</c:v>
                </c:pt>
                <c:pt idx="14">
                  <c:v>2.0000000000000002E-5</c:v>
                </c:pt>
                <c:pt idx="15">
                  <c:v>3.0000000000000001E-5</c:v>
                </c:pt>
                <c:pt idx="16">
                  <c:v>3.0000000000000001E-5</c:v>
                </c:pt>
                <c:pt idx="17">
                  <c:v>3.0000000000000001E-5</c:v>
                </c:pt>
                <c:pt idx="18">
                  <c:v>3.0000000000000001E-5</c:v>
                </c:pt>
                <c:pt idx="19">
                  <c:v>4.0000000000000003E-5</c:v>
                </c:pt>
                <c:pt idx="20">
                  <c:v>4.0000000000000003E-5</c:v>
                </c:pt>
                <c:pt idx="21">
                  <c:v>4.0000000000000003E-5</c:v>
                </c:pt>
                <c:pt idx="22">
                  <c:v>5.0000000000000002E-5</c:v>
                </c:pt>
                <c:pt idx="23">
                  <c:v>5.0000000000000002E-5</c:v>
                </c:pt>
                <c:pt idx="24">
                  <c:v>5.0000000000000002E-5</c:v>
                </c:pt>
                <c:pt idx="25">
                  <c:v>6.0000000000000002E-5</c:v>
                </c:pt>
                <c:pt idx="26">
                  <c:v>6.0000000000000002E-5</c:v>
                </c:pt>
                <c:pt idx="27">
                  <c:v>6.9999999999999994E-5</c:v>
                </c:pt>
                <c:pt idx="28">
                  <c:v>6.9999999999999994E-5</c:v>
                </c:pt>
                <c:pt idx="29">
                  <c:v>8.0000000000000007E-5</c:v>
                </c:pt>
                <c:pt idx="30">
                  <c:v>8.0000000000000007E-5</c:v>
                </c:pt>
                <c:pt idx="31">
                  <c:v>9.0000000000000006E-5</c:v>
                </c:pt>
                <c:pt idx="32">
                  <c:v>9.0000000000000006E-5</c:v>
                </c:pt>
                <c:pt idx="33">
                  <c:v>1E-4</c:v>
                </c:pt>
                <c:pt idx="34">
                  <c:v>1E-4</c:v>
                </c:pt>
                <c:pt idx="35">
                  <c:v>1.1E-4</c:v>
                </c:pt>
                <c:pt idx="36">
                  <c:v>1.1E-4</c:v>
                </c:pt>
                <c:pt idx="37">
                  <c:v>1.2E-4</c:v>
                </c:pt>
                <c:pt idx="38">
                  <c:v>1.2999999999999999E-4</c:v>
                </c:pt>
                <c:pt idx="39">
                  <c:v>1.2999999999999999E-4</c:v>
                </c:pt>
                <c:pt idx="40">
                  <c:v>1.3999999999999999E-4</c:v>
                </c:pt>
                <c:pt idx="41">
                  <c:v>1.4999999999999999E-4</c:v>
                </c:pt>
                <c:pt idx="42">
                  <c:v>1.6000000000000001E-4</c:v>
                </c:pt>
                <c:pt idx="43">
                  <c:v>1.6000000000000001E-4</c:v>
                </c:pt>
                <c:pt idx="44">
                  <c:v>1.7000000000000001E-4</c:v>
                </c:pt>
                <c:pt idx="45">
                  <c:v>1.8000000000000001E-4</c:v>
                </c:pt>
                <c:pt idx="46">
                  <c:v>1.9000000000000001E-4</c:v>
                </c:pt>
                <c:pt idx="47">
                  <c:v>2.0000000000000001E-4</c:v>
                </c:pt>
                <c:pt idx="48">
                  <c:v>2.1000000000000001E-4</c:v>
                </c:pt>
                <c:pt idx="49">
                  <c:v>2.2000000000000001E-4</c:v>
                </c:pt>
                <c:pt idx="50">
                  <c:v>2.3000000000000001E-4</c:v>
                </c:pt>
                <c:pt idx="51">
                  <c:v>2.4000000000000001E-4</c:v>
                </c:pt>
                <c:pt idx="52">
                  <c:v>2.5000000000000001E-4</c:v>
                </c:pt>
                <c:pt idx="53">
                  <c:v>2.5999999999999998E-4</c:v>
                </c:pt>
                <c:pt idx="54">
                  <c:v>2.7E-4</c:v>
                </c:pt>
                <c:pt idx="55">
                  <c:v>2.9E-4</c:v>
                </c:pt>
                <c:pt idx="56">
                  <c:v>2.9999999999999997E-4</c:v>
                </c:pt>
                <c:pt idx="57">
                  <c:v>3.1E-4</c:v>
                </c:pt>
                <c:pt idx="58">
                  <c:v>3.3E-4</c:v>
                </c:pt>
                <c:pt idx="59">
                  <c:v>3.4000000000000002E-4</c:v>
                </c:pt>
                <c:pt idx="60">
                  <c:v>3.5E-4</c:v>
                </c:pt>
                <c:pt idx="61">
                  <c:v>3.6000000000000002E-4</c:v>
                </c:pt>
                <c:pt idx="62">
                  <c:v>3.8000000000000002E-4</c:v>
                </c:pt>
                <c:pt idx="63">
                  <c:v>3.8999999999999999E-4</c:v>
                </c:pt>
                <c:pt idx="64">
                  <c:v>4.0000000000000002E-4</c:v>
                </c:pt>
                <c:pt idx="65">
                  <c:v>4.2000000000000002E-4</c:v>
                </c:pt>
                <c:pt idx="66">
                  <c:v>4.2999999999999999E-4</c:v>
                </c:pt>
                <c:pt idx="67">
                  <c:v>4.4999999999999999E-4</c:v>
                </c:pt>
                <c:pt idx="68">
                  <c:v>4.6000000000000001E-4</c:v>
                </c:pt>
                <c:pt idx="69">
                  <c:v>4.8000000000000001E-4</c:v>
                </c:pt>
                <c:pt idx="70">
                  <c:v>4.8999999999999998E-4</c:v>
                </c:pt>
                <c:pt idx="71">
                  <c:v>5.0000000000000001E-4</c:v>
                </c:pt>
                <c:pt idx="72">
                  <c:v>5.1999999999999995E-4</c:v>
                </c:pt>
                <c:pt idx="73">
                  <c:v>5.4000000000000001E-4</c:v>
                </c:pt>
                <c:pt idx="74">
                  <c:v>5.5000000000000003E-4</c:v>
                </c:pt>
                <c:pt idx="75">
                  <c:v>5.5999999999999995E-4</c:v>
                </c:pt>
                <c:pt idx="76">
                  <c:v>5.8E-4</c:v>
                </c:pt>
                <c:pt idx="77">
                  <c:v>5.9999999999999995E-4</c:v>
                </c:pt>
                <c:pt idx="78">
                  <c:v>6.0999999999999997E-4</c:v>
                </c:pt>
                <c:pt idx="79">
                  <c:v>6.3000000000000003E-4</c:v>
                </c:pt>
                <c:pt idx="80">
                  <c:v>6.4999999999999997E-4</c:v>
                </c:pt>
                <c:pt idx="81">
                  <c:v>6.6E-4</c:v>
                </c:pt>
                <c:pt idx="82">
                  <c:v>6.7000000000000002E-4</c:v>
                </c:pt>
                <c:pt idx="83">
                  <c:v>6.8999999999999997E-4</c:v>
                </c:pt>
                <c:pt idx="84">
                  <c:v>7.1000000000000002E-4</c:v>
                </c:pt>
                <c:pt idx="85">
                  <c:v>7.2999999999999996E-4</c:v>
                </c:pt>
                <c:pt idx="86">
                  <c:v>7.3999999999999999E-4</c:v>
                </c:pt>
                <c:pt idx="87">
                  <c:v>7.6000000000000004E-4</c:v>
                </c:pt>
                <c:pt idx="88">
                  <c:v>7.6999999999999996E-4</c:v>
                </c:pt>
                <c:pt idx="89">
                  <c:v>7.9000000000000001E-4</c:v>
                </c:pt>
                <c:pt idx="90">
                  <c:v>8.0999999999999996E-4</c:v>
                </c:pt>
                <c:pt idx="91">
                  <c:v>8.3000000000000001E-4</c:v>
                </c:pt>
                <c:pt idx="92">
                  <c:v>8.4000000000000003E-4</c:v>
                </c:pt>
                <c:pt idx="93">
                  <c:v>8.5999999999999998E-4</c:v>
                </c:pt>
                <c:pt idx="94">
                  <c:v>8.8000000000000003E-4</c:v>
                </c:pt>
                <c:pt idx="95">
                  <c:v>8.8999999999999995E-4</c:v>
                </c:pt>
                <c:pt idx="96">
                  <c:v>9.1E-4</c:v>
                </c:pt>
                <c:pt idx="97">
                  <c:v>9.3000000000000005E-4</c:v>
                </c:pt>
                <c:pt idx="98">
                  <c:v>9.5E-4</c:v>
                </c:pt>
                <c:pt idx="99">
                  <c:v>9.6000000000000002E-4</c:v>
                </c:pt>
                <c:pt idx="100">
                  <c:v>9.7999999999999997E-4</c:v>
                </c:pt>
                <c:pt idx="101">
                  <c:v>1E-3</c:v>
                </c:pt>
                <c:pt idx="102">
                  <c:v>1.01E-3</c:v>
                </c:pt>
                <c:pt idx="103">
                  <c:v>1.0300000000000001E-3</c:v>
                </c:pt>
                <c:pt idx="104">
                  <c:v>1.0499999999999999E-3</c:v>
                </c:pt>
                <c:pt idx="105">
                  <c:v>1.07E-3</c:v>
                </c:pt>
                <c:pt idx="106">
                  <c:v>1.09E-3</c:v>
                </c:pt>
                <c:pt idx="107">
                  <c:v>1.1000000000000001E-3</c:v>
                </c:pt>
                <c:pt idx="108">
                  <c:v>1.1199999999999999E-3</c:v>
                </c:pt>
                <c:pt idx="109">
                  <c:v>1.14E-3</c:v>
                </c:pt>
                <c:pt idx="110">
                  <c:v>1.15E-3</c:v>
                </c:pt>
                <c:pt idx="111">
                  <c:v>1.17E-3</c:v>
                </c:pt>
                <c:pt idx="112">
                  <c:v>1.1900000000000001E-3</c:v>
                </c:pt>
                <c:pt idx="113">
                  <c:v>1.2099999999999999E-3</c:v>
                </c:pt>
                <c:pt idx="114">
                  <c:v>1.2199999999999999E-3</c:v>
                </c:pt>
                <c:pt idx="115">
                  <c:v>1.25E-3</c:v>
                </c:pt>
                <c:pt idx="116">
                  <c:v>1.2600000000000001E-3</c:v>
                </c:pt>
                <c:pt idx="117">
                  <c:v>1.2800000000000001E-3</c:v>
                </c:pt>
                <c:pt idx="118">
                  <c:v>1.2899999999999999E-3</c:v>
                </c:pt>
                <c:pt idx="119">
                  <c:v>1.32E-3</c:v>
                </c:pt>
                <c:pt idx="120">
                  <c:v>1.34E-3</c:v>
                </c:pt>
                <c:pt idx="121">
                  <c:v>1.3500000000000001E-3</c:v>
                </c:pt>
                <c:pt idx="122">
                  <c:v>1.3699999999999999E-3</c:v>
                </c:pt>
                <c:pt idx="123">
                  <c:v>1.39E-3</c:v>
                </c:pt>
                <c:pt idx="124">
                  <c:v>1.41E-3</c:v>
                </c:pt>
                <c:pt idx="125">
                  <c:v>1.42E-3</c:v>
                </c:pt>
                <c:pt idx="126">
                  <c:v>1.4499999999999999E-3</c:v>
                </c:pt>
                <c:pt idx="127">
                  <c:v>1.47E-3</c:v>
                </c:pt>
                <c:pt idx="128">
                  <c:v>1.48E-3</c:v>
                </c:pt>
                <c:pt idx="129">
                  <c:v>1.5E-3</c:v>
                </c:pt>
                <c:pt idx="130">
                  <c:v>1.5200000000000001E-3</c:v>
                </c:pt>
                <c:pt idx="131">
                  <c:v>1.5399999999999999E-3</c:v>
                </c:pt>
                <c:pt idx="132">
                  <c:v>1.5499999999999999E-3</c:v>
                </c:pt>
                <c:pt idx="133">
                  <c:v>1.58E-3</c:v>
                </c:pt>
                <c:pt idx="134">
                  <c:v>1.6000000000000001E-3</c:v>
                </c:pt>
                <c:pt idx="135">
                  <c:v>1.6100000000000001E-3</c:v>
                </c:pt>
                <c:pt idx="136">
                  <c:v>1.6299999999999999E-3</c:v>
                </c:pt>
                <c:pt idx="137">
                  <c:v>1.65E-3</c:v>
                </c:pt>
                <c:pt idx="138">
                  <c:v>1.67E-3</c:v>
                </c:pt>
                <c:pt idx="139">
                  <c:v>1.6900000000000001E-3</c:v>
                </c:pt>
                <c:pt idx="140">
                  <c:v>1.7099999999999999E-3</c:v>
                </c:pt>
                <c:pt idx="141">
                  <c:v>1.73E-3</c:v>
                </c:pt>
                <c:pt idx="142">
                  <c:v>1.75E-3</c:v>
                </c:pt>
                <c:pt idx="143">
                  <c:v>1.7600000000000001E-3</c:v>
                </c:pt>
                <c:pt idx="144">
                  <c:v>1.7899999999999999E-3</c:v>
                </c:pt>
                <c:pt idx="145">
                  <c:v>1.8E-3</c:v>
                </c:pt>
                <c:pt idx="146">
                  <c:v>1.82E-3</c:v>
                </c:pt>
                <c:pt idx="147">
                  <c:v>1.8400000000000001E-3</c:v>
                </c:pt>
                <c:pt idx="148">
                  <c:v>1.8600000000000001E-3</c:v>
                </c:pt>
                <c:pt idx="149">
                  <c:v>1.8799999999999999E-3</c:v>
                </c:pt>
                <c:pt idx="150">
                  <c:v>1.9E-3</c:v>
                </c:pt>
                <c:pt idx="151">
                  <c:v>1.92E-3</c:v>
                </c:pt>
                <c:pt idx="152">
                  <c:v>1.9400000000000001E-3</c:v>
                </c:pt>
                <c:pt idx="153">
                  <c:v>1.9499999999999999E-3</c:v>
                </c:pt>
                <c:pt idx="154">
                  <c:v>1.97E-3</c:v>
                </c:pt>
                <c:pt idx="155">
                  <c:v>2E-3</c:v>
                </c:pt>
                <c:pt idx="156">
                  <c:v>2.0200000000000001E-3</c:v>
                </c:pt>
                <c:pt idx="157">
                  <c:v>2.0300000000000001E-3</c:v>
                </c:pt>
                <c:pt idx="158">
                  <c:v>2.0600000000000002E-3</c:v>
                </c:pt>
                <c:pt idx="159">
                  <c:v>2.0699999999999998E-3</c:v>
                </c:pt>
                <c:pt idx="160">
                  <c:v>2.0899999999999998E-3</c:v>
                </c:pt>
                <c:pt idx="161">
                  <c:v>2.1099999999999999E-3</c:v>
                </c:pt>
                <c:pt idx="162">
                  <c:v>2.1299999999999999E-3</c:v>
                </c:pt>
                <c:pt idx="163">
                  <c:v>2.15E-3</c:v>
                </c:pt>
                <c:pt idx="164">
                  <c:v>2.1700000000000001E-3</c:v>
                </c:pt>
                <c:pt idx="165">
                  <c:v>2.1900000000000001E-3</c:v>
                </c:pt>
                <c:pt idx="166">
                  <c:v>2.2100000000000002E-3</c:v>
                </c:pt>
                <c:pt idx="167">
                  <c:v>2.2300000000000002E-3</c:v>
                </c:pt>
                <c:pt idx="168">
                  <c:v>2.2399999999999998E-3</c:v>
                </c:pt>
                <c:pt idx="169">
                  <c:v>2.2699999999999999E-3</c:v>
                </c:pt>
                <c:pt idx="170">
                  <c:v>2.2899999999999999E-3</c:v>
                </c:pt>
                <c:pt idx="171">
                  <c:v>2.3E-3</c:v>
                </c:pt>
                <c:pt idx="172">
                  <c:v>2.33E-3</c:v>
                </c:pt>
                <c:pt idx="173">
                  <c:v>2.3500000000000001E-3</c:v>
                </c:pt>
                <c:pt idx="174">
                  <c:v>2.3600000000000001E-3</c:v>
                </c:pt>
                <c:pt idx="175">
                  <c:v>2.3800000000000002E-3</c:v>
                </c:pt>
                <c:pt idx="176">
                  <c:v>2.4099999999999998E-3</c:v>
                </c:pt>
                <c:pt idx="177">
                  <c:v>2.4299999999999999E-3</c:v>
                </c:pt>
                <c:pt idx="178">
                  <c:v>2.4399999999999999E-3</c:v>
                </c:pt>
                <c:pt idx="179">
                  <c:v>2.4599999999999999E-3</c:v>
                </c:pt>
                <c:pt idx="180">
                  <c:v>2.49E-3</c:v>
                </c:pt>
                <c:pt idx="181">
                  <c:v>2.5000000000000001E-3</c:v>
                </c:pt>
                <c:pt idx="182">
                  <c:v>2.5200000000000001E-3</c:v>
                </c:pt>
                <c:pt idx="183">
                  <c:v>2.5400000000000002E-3</c:v>
                </c:pt>
                <c:pt idx="184">
                  <c:v>2.5699999999999998E-3</c:v>
                </c:pt>
                <c:pt idx="185">
                  <c:v>2.5799999999999998E-3</c:v>
                </c:pt>
                <c:pt idx="186">
                  <c:v>2.5999999999999999E-3</c:v>
                </c:pt>
                <c:pt idx="187">
                  <c:v>2.6199999999999999E-3</c:v>
                </c:pt>
                <c:pt idx="188">
                  <c:v>2.64E-3</c:v>
                </c:pt>
                <c:pt idx="189">
                  <c:v>2.66E-3</c:v>
                </c:pt>
                <c:pt idx="190">
                  <c:v>2.6800000000000001E-3</c:v>
                </c:pt>
                <c:pt idx="191">
                  <c:v>2.7000000000000001E-3</c:v>
                </c:pt>
                <c:pt idx="192">
                  <c:v>2.7200000000000002E-3</c:v>
                </c:pt>
                <c:pt idx="193">
                  <c:v>2.7399999999999998E-3</c:v>
                </c:pt>
                <c:pt idx="194">
                  <c:v>2.7599999999999999E-3</c:v>
                </c:pt>
                <c:pt idx="195">
                  <c:v>2.7799999999999999E-3</c:v>
                </c:pt>
                <c:pt idx="196">
                  <c:v>2.8E-3</c:v>
                </c:pt>
                <c:pt idx="197">
                  <c:v>2.82E-3</c:v>
                </c:pt>
                <c:pt idx="198">
                  <c:v>2.8400000000000001E-3</c:v>
                </c:pt>
                <c:pt idx="199">
                  <c:v>2.8600000000000001E-3</c:v>
                </c:pt>
                <c:pt idx="200">
                  <c:v>2.8800000000000002E-3</c:v>
                </c:pt>
                <c:pt idx="201">
                  <c:v>2.8999999999999998E-3</c:v>
                </c:pt>
                <c:pt idx="202">
                  <c:v>2.9199999999999999E-3</c:v>
                </c:pt>
                <c:pt idx="203">
                  <c:v>2.9399999999999999E-3</c:v>
                </c:pt>
                <c:pt idx="204">
                  <c:v>2.96E-3</c:v>
                </c:pt>
                <c:pt idx="205">
                  <c:v>2.98E-3</c:v>
                </c:pt>
                <c:pt idx="206">
                  <c:v>3.0000000000000001E-3</c:v>
                </c:pt>
                <c:pt idx="207">
                  <c:v>3.0200000000000001E-3</c:v>
                </c:pt>
                <c:pt idx="208">
                  <c:v>3.0400000000000002E-3</c:v>
                </c:pt>
                <c:pt idx="209">
                  <c:v>3.0599999999999998E-3</c:v>
                </c:pt>
                <c:pt idx="210">
                  <c:v>3.0799999999999998E-3</c:v>
                </c:pt>
                <c:pt idx="211">
                  <c:v>3.0999999999999999E-3</c:v>
                </c:pt>
                <c:pt idx="212">
                  <c:v>3.1199999999999999E-3</c:v>
                </c:pt>
                <c:pt idx="213">
                  <c:v>3.14E-3</c:v>
                </c:pt>
                <c:pt idx="214">
                  <c:v>3.16E-3</c:v>
                </c:pt>
                <c:pt idx="215">
                  <c:v>3.1800000000000001E-3</c:v>
                </c:pt>
                <c:pt idx="216">
                  <c:v>3.2000000000000002E-3</c:v>
                </c:pt>
                <c:pt idx="217">
                  <c:v>3.2200000000000002E-3</c:v>
                </c:pt>
                <c:pt idx="218">
                  <c:v>3.2299999999999998E-3</c:v>
                </c:pt>
                <c:pt idx="219">
                  <c:v>3.2599999999999999E-3</c:v>
                </c:pt>
                <c:pt idx="220">
                  <c:v>3.2799999999999999E-3</c:v>
                </c:pt>
                <c:pt idx="221">
                  <c:v>3.3E-3</c:v>
                </c:pt>
                <c:pt idx="222">
                  <c:v>3.32E-3</c:v>
                </c:pt>
                <c:pt idx="223">
                  <c:v>3.3400000000000001E-3</c:v>
                </c:pt>
                <c:pt idx="224">
                  <c:v>3.3600000000000001E-3</c:v>
                </c:pt>
                <c:pt idx="225">
                  <c:v>3.3700000000000002E-3</c:v>
                </c:pt>
                <c:pt idx="226">
                  <c:v>3.3999999999999998E-3</c:v>
                </c:pt>
                <c:pt idx="227">
                  <c:v>3.4199999999999999E-3</c:v>
                </c:pt>
                <c:pt idx="228">
                  <c:v>3.4399999999999999E-3</c:v>
                </c:pt>
                <c:pt idx="229">
                  <c:v>3.46E-3</c:v>
                </c:pt>
                <c:pt idx="230">
                  <c:v>3.48E-3</c:v>
                </c:pt>
                <c:pt idx="231">
                  <c:v>3.5000000000000001E-3</c:v>
                </c:pt>
                <c:pt idx="232">
                  <c:v>3.5100000000000001E-3</c:v>
                </c:pt>
                <c:pt idx="233">
                  <c:v>3.5400000000000002E-3</c:v>
                </c:pt>
                <c:pt idx="234">
                  <c:v>3.5599999999999998E-3</c:v>
                </c:pt>
                <c:pt idx="235">
                  <c:v>3.5799999999999998E-3</c:v>
                </c:pt>
                <c:pt idx="236">
                  <c:v>3.5999999999999999E-3</c:v>
                </c:pt>
                <c:pt idx="237">
                  <c:v>3.62E-3</c:v>
                </c:pt>
                <c:pt idx="238">
                  <c:v>3.64E-3</c:v>
                </c:pt>
                <c:pt idx="239">
                  <c:v>3.65E-3</c:v>
                </c:pt>
                <c:pt idx="240">
                  <c:v>3.6800000000000001E-3</c:v>
                </c:pt>
                <c:pt idx="241">
                  <c:v>3.7000000000000002E-3</c:v>
                </c:pt>
                <c:pt idx="242">
                  <c:v>3.7200000000000002E-3</c:v>
                </c:pt>
                <c:pt idx="243">
                  <c:v>3.7299999999999998E-3</c:v>
                </c:pt>
                <c:pt idx="244">
                  <c:v>3.7599999999999999E-3</c:v>
                </c:pt>
                <c:pt idx="245">
                  <c:v>3.7799999999999999E-3</c:v>
                </c:pt>
                <c:pt idx="246">
                  <c:v>3.79E-3</c:v>
                </c:pt>
                <c:pt idx="247">
                  <c:v>3.81E-3</c:v>
                </c:pt>
                <c:pt idx="248">
                  <c:v>3.8400000000000001E-3</c:v>
                </c:pt>
                <c:pt idx="249">
                  <c:v>3.8600000000000001E-3</c:v>
                </c:pt>
                <c:pt idx="250">
                  <c:v>3.8700000000000002E-3</c:v>
                </c:pt>
                <c:pt idx="251">
                  <c:v>3.8999999999999998E-3</c:v>
                </c:pt>
                <c:pt idx="252">
                  <c:v>3.9199999999999999E-3</c:v>
                </c:pt>
                <c:pt idx="253">
                  <c:v>3.9300000000000003E-3</c:v>
                </c:pt>
                <c:pt idx="254">
                  <c:v>3.9500000000000004E-3</c:v>
                </c:pt>
                <c:pt idx="255">
                  <c:v>3.98E-3</c:v>
                </c:pt>
                <c:pt idx="256">
                  <c:v>4.0000000000000001E-3</c:v>
                </c:pt>
                <c:pt idx="257">
                  <c:v>4.0099999999999997E-3</c:v>
                </c:pt>
                <c:pt idx="258">
                  <c:v>4.0400000000000002E-3</c:v>
                </c:pt>
                <c:pt idx="259">
                  <c:v>4.0600000000000002E-3</c:v>
                </c:pt>
                <c:pt idx="260">
                  <c:v>4.0699999999999998E-3</c:v>
                </c:pt>
                <c:pt idx="261">
                  <c:v>4.0899999999999999E-3</c:v>
                </c:pt>
                <c:pt idx="262">
                  <c:v>4.1200000000000004E-3</c:v>
                </c:pt>
                <c:pt idx="263">
                  <c:v>4.1399999999999996E-3</c:v>
                </c:pt>
                <c:pt idx="264">
                  <c:v>4.15E-3</c:v>
                </c:pt>
                <c:pt idx="265">
                  <c:v>4.1799999999999997E-3</c:v>
                </c:pt>
                <c:pt idx="266">
                  <c:v>4.1999999999999997E-3</c:v>
                </c:pt>
                <c:pt idx="267">
                  <c:v>4.2100000000000002E-3</c:v>
                </c:pt>
                <c:pt idx="268">
                  <c:v>4.2300000000000003E-3</c:v>
                </c:pt>
                <c:pt idx="269">
                  <c:v>4.2599999999999999E-3</c:v>
                </c:pt>
                <c:pt idx="270">
                  <c:v>4.28E-3</c:v>
                </c:pt>
                <c:pt idx="271">
                  <c:v>4.2900000000000004E-3</c:v>
                </c:pt>
                <c:pt idx="272">
                  <c:v>4.3099999999999996E-3</c:v>
                </c:pt>
                <c:pt idx="273">
                  <c:v>4.3400000000000001E-3</c:v>
                </c:pt>
                <c:pt idx="274">
                  <c:v>4.3499999999999997E-3</c:v>
                </c:pt>
                <c:pt idx="275">
                  <c:v>4.3699999999999998E-3</c:v>
                </c:pt>
                <c:pt idx="276">
                  <c:v>4.4000000000000003E-3</c:v>
                </c:pt>
                <c:pt idx="277">
                  <c:v>4.4099999999999999E-3</c:v>
                </c:pt>
                <c:pt idx="278">
                  <c:v>4.4299999999999999E-3</c:v>
                </c:pt>
                <c:pt idx="279">
                  <c:v>4.45E-3</c:v>
                </c:pt>
                <c:pt idx="280">
                  <c:v>4.47E-3</c:v>
                </c:pt>
                <c:pt idx="281">
                  <c:v>4.4900000000000001E-3</c:v>
                </c:pt>
                <c:pt idx="282">
                  <c:v>4.5100000000000001E-3</c:v>
                </c:pt>
                <c:pt idx="283">
                  <c:v>4.5300000000000002E-3</c:v>
                </c:pt>
                <c:pt idx="284">
                  <c:v>4.5500000000000002E-3</c:v>
                </c:pt>
                <c:pt idx="285">
                  <c:v>4.5700000000000003E-3</c:v>
                </c:pt>
                <c:pt idx="286">
                  <c:v>4.5900000000000003E-3</c:v>
                </c:pt>
                <c:pt idx="287">
                  <c:v>4.6100000000000004E-3</c:v>
                </c:pt>
                <c:pt idx="288">
                  <c:v>4.6299999999999996E-3</c:v>
                </c:pt>
                <c:pt idx="289">
                  <c:v>4.6499999999999996E-3</c:v>
                </c:pt>
                <c:pt idx="290">
                  <c:v>4.6699999999999997E-3</c:v>
                </c:pt>
                <c:pt idx="291">
                  <c:v>4.6899999999999997E-3</c:v>
                </c:pt>
                <c:pt idx="292">
                  <c:v>4.7099999999999998E-3</c:v>
                </c:pt>
                <c:pt idx="293">
                  <c:v>4.7299999999999998E-3</c:v>
                </c:pt>
                <c:pt idx="294">
                  <c:v>4.7499999999999999E-3</c:v>
                </c:pt>
                <c:pt idx="295">
                  <c:v>4.7699999999999999E-3</c:v>
                </c:pt>
                <c:pt idx="296">
                  <c:v>4.79E-3</c:v>
                </c:pt>
                <c:pt idx="297">
                  <c:v>4.81E-3</c:v>
                </c:pt>
                <c:pt idx="298">
                  <c:v>4.8300000000000001E-3</c:v>
                </c:pt>
                <c:pt idx="299">
                  <c:v>4.8500000000000001E-3</c:v>
                </c:pt>
                <c:pt idx="300">
                  <c:v>4.8700000000000002E-3</c:v>
                </c:pt>
                <c:pt idx="301">
                  <c:v>4.8900000000000002E-3</c:v>
                </c:pt>
                <c:pt idx="302">
                  <c:v>4.9100000000000003E-3</c:v>
                </c:pt>
                <c:pt idx="303">
                  <c:v>4.9300000000000004E-3</c:v>
                </c:pt>
                <c:pt idx="304">
                  <c:v>4.9500000000000004E-3</c:v>
                </c:pt>
                <c:pt idx="305">
                  <c:v>4.9699999999999996E-3</c:v>
                </c:pt>
                <c:pt idx="306">
                  <c:v>4.9899999999999996E-3</c:v>
                </c:pt>
                <c:pt idx="307">
                  <c:v>5.0099999999999997E-3</c:v>
                </c:pt>
                <c:pt idx="308">
                  <c:v>5.0299999999999997E-3</c:v>
                </c:pt>
                <c:pt idx="309">
                  <c:v>5.0499999999999998E-3</c:v>
                </c:pt>
                <c:pt idx="310">
                  <c:v>5.0699999999999999E-3</c:v>
                </c:pt>
                <c:pt idx="311">
                  <c:v>5.0800000000000003E-3</c:v>
                </c:pt>
                <c:pt idx="312">
                  <c:v>5.11E-3</c:v>
                </c:pt>
                <c:pt idx="313">
                  <c:v>5.13E-3</c:v>
                </c:pt>
                <c:pt idx="314">
                  <c:v>5.1500000000000001E-3</c:v>
                </c:pt>
                <c:pt idx="315">
                  <c:v>5.1700000000000001E-3</c:v>
                </c:pt>
                <c:pt idx="316">
                  <c:v>5.1900000000000002E-3</c:v>
                </c:pt>
                <c:pt idx="317">
                  <c:v>5.2100000000000002E-3</c:v>
                </c:pt>
                <c:pt idx="318">
                  <c:v>5.2199999999999998E-3</c:v>
                </c:pt>
                <c:pt idx="319">
                  <c:v>5.2500000000000003E-3</c:v>
                </c:pt>
                <c:pt idx="320">
                  <c:v>5.2700000000000004E-3</c:v>
                </c:pt>
                <c:pt idx="321">
                  <c:v>5.28E-3</c:v>
                </c:pt>
                <c:pt idx="322">
                  <c:v>5.3099999999999996E-3</c:v>
                </c:pt>
                <c:pt idx="323">
                  <c:v>5.3299999999999997E-3</c:v>
                </c:pt>
                <c:pt idx="324">
                  <c:v>5.3400000000000001E-3</c:v>
                </c:pt>
                <c:pt idx="325">
                  <c:v>5.3600000000000002E-3</c:v>
                </c:pt>
                <c:pt idx="326">
                  <c:v>5.3899999999999998E-3</c:v>
                </c:pt>
                <c:pt idx="327">
                  <c:v>5.4099999999999999E-3</c:v>
                </c:pt>
                <c:pt idx="328">
                  <c:v>5.4200000000000003E-3</c:v>
                </c:pt>
                <c:pt idx="329">
                  <c:v>5.45E-3</c:v>
                </c:pt>
                <c:pt idx="330">
                  <c:v>5.47E-3</c:v>
                </c:pt>
                <c:pt idx="331">
                  <c:v>5.4799999999999996E-3</c:v>
                </c:pt>
                <c:pt idx="332">
                  <c:v>5.4999999999999997E-3</c:v>
                </c:pt>
                <c:pt idx="333">
                  <c:v>5.5300000000000002E-3</c:v>
                </c:pt>
                <c:pt idx="334">
                  <c:v>5.5500000000000002E-3</c:v>
                </c:pt>
                <c:pt idx="335">
                  <c:v>5.5599999999999998E-3</c:v>
                </c:pt>
                <c:pt idx="336">
                  <c:v>5.5799999999999999E-3</c:v>
                </c:pt>
                <c:pt idx="337">
                  <c:v>5.6100000000000004E-3</c:v>
                </c:pt>
                <c:pt idx="338">
                  <c:v>5.62E-3</c:v>
                </c:pt>
                <c:pt idx="339">
                  <c:v>5.64E-3</c:v>
                </c:pt>
                <c:pt idx="340">
                  <c:v>5.6600000000000001E-3</c:v>
                </c:pt>
                <c:pt idx="341">
                  <c:v>5.6899999999999997E-3</c:v>
                </c:pt>
                <c:pt idx="342">
                  <c:v>5.7000000000000002E-3</c:v>
                </c:pt>
                <c:pt idx="343">
                  <c:v>5.7200000000000003E-3</c:v>
                </c:pt>
                <c:pt idx="344">
                  <c:v>5.7499999999999999E-3</c:v>
                </c:pt>
                <c:pt idx="345">
                  <c:v>5.7600000000000004E-3</c:v>
                </c:pt>
                <c:pt idx="346">
                  <c:v>5.7800000000000004E-3</c:v>
                </c:pt>
                <c:pt idx="347">
                  <c:v>5.7999999999999996E-3</c:v>
                </c:pt>
                <c:pt idx="348">
                  <c:v>5.8199999999999997E-3</c:v>
                </c:pt>
                <c:pt idx="349">
                  <c:v>5.8399999999999997E-3</c:v>
                </c:pt>
                <c:pt idx="350">
                  <c:v>5.8599999999999998E-3</c:v>
                </c:pt>
                <c:pt idx="351">
                  <c:v>5.8799999999999998E-3</c:v>
                </c:pt>
                <c:pt idx="352">
                  <c:v>5.8999999999999999E-3</c:v>
                </c:pt>
                <c:pt idx="353">
                  <c:v>5.9199999999999999E-3</c:v>
                </c:pt>
                <c:pt idx="354">
                  <c:v>5.94E-3</c:v>
                </c:pt>
                <c:pt idx="355">
                  <c:v>5.96E-3</c:v>
                </c:pt>
                <c:pt idx="356">
                  <c:v>5.9800000000000001E-3</c:v>
                </c:pt>
                <c:pt idx="357">
                  <c:v>6.0000000000000001E-3</c:v>
                </c:pt>
                <c:pt idx="358">
                  <c:v>6.0200000000000002E-3</c:v>
                </c:pt>
                <c:pt idx="359">
                  <c:v>6.0400000000000002E-3</c:v>
                </c:pt>
                <c:pt idx="360">
                  <c:v>6.0499999999999998E-3</c:v>
                </c:pt>
                <c:pt idx="361">
                  <c:v>6.0699999999999999E-3</c:v>
                </c:pt>
                <c:pt idx="362">
                  <c:v>6.1000000000000004E-3</c:v>
                </c:pt>
                <c:pt idx="363">
                  <c:v>6.1199999999999996E-3</c:v>
                </c:pt>
                <c:pt idx="364">
                  <c:v>6.13E-3</c:v>
                </c:pt>
                <c:pt idx="365">
                  <c:v>6.1599999999999997E-3</c:v>
                </c:pt>
                <c:pt idx="366">
                  <c:v>6.1799999999999997E-3</c:v>
                </c:pt>
                <c:pt idx="367">
                  <c:v>6.1900000000000002E-3</c:v>
                </c:pt>
                <c:pt idx="368">
                  <c:v>6.2100000000000002E-3</c:v>
                </c:pt>
                <c:pt idx="369">
                  <c:v>6.2399999999999999E-3</c:v>
                </c:pt>
                <c:pt idx="370">
                  <c:v>6.2599999999999999E-3</c:v>
                </c:pt>
                <c:pt idx="371">
                  <c:v>6.2700000000000004E-3</c:v>
                </c:pt>
                <c:pt idx="372">
                  <c:v>6.2899999999999996E-3</c:v>
                </c:pt>
                <c:pt idx="373">
                  <c:v>6.3099999999999996E-3</c:v>
                </c:pt>
                <c:pt idx="374">
                  <c:v>6.3299999999999997E-3</c:v>
                </c:pt>
                <c:pt idx="375">
                  <c:v>6.3499999999999997E-3</c:v>
                </c:pt>
                <c:pt idx="376">
                  <c:v>6.3699999999999998E-3</c:v>
                </c:pt>
                <c:pt idx="377">
                  <c:v>6.3899999999999998E-3</c:v>
                </c:pt>
                <c:pt idx="378">
                  <c:v>6.4099999999999999E-3</c:v>
                </c:pt>
                <c:pt idx="379">
                  <c:v>6.43E-3</c:v>
                </c:pt>
                <c:pt idx="380">
                  <c:v>6.45E-3</c:v>
                </c:pt>
                <c:pt idx="381">
                  <c:v>6.4700000000000001E-3</c:v>
                </c:pt>
                <c:pt idx="382">
                  <c:v>6.4799999999999996E-3</c:v>
                </c:pt>
                <c:pt idx="383">
                  <c:v>6.5100000000000002E-3</c:v>
                </c:pt>
                <c:pt idx="384">
                  <c:v>6.5300000000000002E-3</c:v>
                </c:pt>
                <c:pt idx="385">
                  <c:v>6.5500000000000003E-3</c:v>
                </c:pt>
                <c:pt idx="386">
                  <c:v>6.5599999999999999E-3</c:v>
                </c:pt>
                <c:pt idx="387">
                  <c:v>6.5900000000000004E-3</c:v>
                </c:pt>
                <c:pt idx="388">
                  <c:v>6.6E-3</c:v>
                </c:pt>
                <c:pt idx="389">
                  <c:v>6.62E-3</c:v>
                </c:pt>
                <c:pt idx="390">
                  <c:v>6.6400000000000001E-3</c:v>
                </c:pt>
                <c:pt idx="391">
                  <c:v>6.6699999999999997E-3</c:v>
                </c:pt>
                <c:pt idx="392">
                  <c:v>6.6800000000000002E-3</c:v>
                </c:pt>
                <c:pt idx="393">
                  <c:v>6.7000000000000002E-3</c:v>
                </c:pt>
                <c:pt idx="394">
                  <c:v>6.7299999999999999E-3</c:v>
                </c:pt>
                <c:pt idx="395">
                  <c:v>6.7400000000000003E-3</c:v>
                </c:pt>
                <c:pt idx="396">
                  <c:v>6.7600000000000004E-3</c:v>
                </c:pt>
                <c:pt idx="397">
                  <c:v>6.7799999999999996E-3</c:v>
                </c:pt>
                <c:pt idx="398">
                  <c:v>6.7999999999999996E-3</c:v>
                </c:pt>
                <c:pt idx="399">
                  <c:v>6.8199999999999997E-3</c:v>
                </c:pt>
                <c:pt idx="400">
                  <c:v>6.8300000000000001E-3</c:v>
                </c:pt>
                <c:pt idx="401">
                  <c:v>6.8599999999999998E-3</c:v>
                </c:pt>
                <c:pt idx="402">
                  <c:v>6.8799999999999998E-3</c:v>
                </c:pt>
                <c:pt idx="403">
                  <c:v>6.8900000000000003E-3</c:v>
                </c:pt>
                <c:pt idx="404">
                  <c:v>6.9100000000000003E-3</c:v>
                </c:pt>
                <c:pt idx="405">
                  <c:v>6.94E-3</c:v>
                </c:pt>
                <c:pt idx="406">
                  <c:v>6.9499999999999996E-3</c:v>
                </c:pt>
                <c:pt idx="407">
                  <c:v>6.9699999999999996E-3</c:v>
                </c:pt>
                <c:pt idx="408">
                  <c:v>6.9899999999999997E-3</c:v>
                </c:pt>
                <c:pt idx="409">
                  <c:v>7.0099999999999997E-3</c:v>
                </c:pt>
                <c:pt idx="410">
                  <c:v>7.0299999999999998E-3</c:v>
                </c:pt>
                <c:pt idx="411">
                  <c:v>7.0400000000000003E-3</c:v>
                </c:pt>
                <c:pt idx="412">
                  <c:v>7.0699999999999999E-3</c:v>
                </c:pt>
                <c:pt idx="413">
                  <c:v>7.0899999999999999E-3</c:v>
                </c:pt>
                <c:pt idx="414">
                  <c:v>7.1000000000000004E-3</c:v>
                </c:pt>
                <c:pt idx="415">
                  <c:v>7.1300000000000001E-3</c:v>
                </c:pt>
                <c:pt idx="416">
                  <c:v>7.1399999999999996E-3</c:v>
                </c:pt>
                <c:pt idx="417">
                  <c:v>7.1599999999999997E-3</c:v>
                </c:pt>
                <c:pt idx="418">
                  <c:v>7.1799999999999998E-3</c:v>
                </c:pt>
                <c:pt idx="419">
                  <c:v>7.1999999999999998E-3</c:v>
                </c:pt>
                <c:pt idx="420">
                  <c:v>7.2199999999999999E-3</c:v>
                </c:pt>
                <c:pt idx="421">
                  <c:v>7.2399999999999999E-3</c:v>
                </c:pt>
                <c:pt idx="422">
                  <c:v>7.26E-3</c:v>
                </c:pt>
                <c:pt idx="423">
                  <c:v>7.28E-3</c:v>
                </c:pt>
                <c:pt idx="424">
                  <c:v>7.2899999999999996E-3</c:v>
                </c:pt>
                <c:pt idx="425">
                  <c:v>7.3099999999999997E-3</c:v>
                </c:pt>
                <c:pt idx="426">
                  <c:v>7.3299999999999997E-3</c:v>
                </c:pt>
                <c:pt idx="427">
                  <c:v>7.3499999999999998E-3</c:v>
                </c:pt>
                <c:pt idx="428">
                  <c:v>7.3699999999999998E-3</c:v>
                </c:pt>
                <c:pt idx="429">
                  <c:v>7.3899999999999999E-3</c:v>
                </c:pt>
                <c:pt idx="430">
                  <c:v>7.4099999999999999E-3</c:v>
                </c:pt>
                <c:pt idx="431">
                  <c:v>7.4200000000000004E-3</c:v>
                </c:pt>
                <c:pt idx="432">
                  <c:v>7.4400000000000004E-3</c:v>
                </c:pt>
                <c:pt idx="433">
                  <c:v>7.4599999999999996E-3</c:v>
                </c:pt>
                <c:pt idx="434">
                  <c:v>7.4799999999999997E-3</c:v>
                </c:pt>
                <c:pt idx="435">
                  <c:v>7.4999999999999997E-3</c:v>
                </c:pt>
                <c:pt idx="436">
                  <c:v>7.5199999999999998E-3</c:v>
                </c:pt>
                <c:pt idx="437">
                  <c:v>7.5399999999999998E-3</c:v>
                </c:pt>
                <c:pt idx="438">
                  <c:v>7.5500000000000003E-3</c:v>
                </c:pt>
                <c:pt idx="439">
                  <c:v>7.5700000000000003E-3</c:v>
                </c:pt>
                <c:pt idx="440">
                  <c:v>7.5900000000000004E-3</c:v>
                </c:pt>
                <c:pt idx="441">
                  <c:v>7.6099999999999996E-3</c:v>
                </c:pt>
                <c:pt idx="442">
                  <c:v>7.6299999999999996E-3</c:v>
                </c:pt>
                <c:pt idx="443">
                  <c:v>7.6499999999999997E-3</c:v>
                </c:pt>
                <c:pt idx="444">
                  <c:v>7.6699999999999997E-3</c:v>
                </c:pt>
                <c:pt idx="445">
                  <c:v>7.6800000000000002E-3</c:v>
                </c:pt>
                <c:pt idx="446">
                  <c:v>7.7000000000000002E-3</c:v>
                </c:pt>
                <c:pt idx="447">
                  <c:v>7.7200000000000003E-3</c:v>
                </c:pt>
                <c:pt idx="448">
                  <c:v>7.7499999999999999E-3</c:v>
                </c:pt>
                <c:pt idx="449">
                  <c:v>7.7600000000000004E-3</c:v>
                </c:pt>
                <c:pt idx="450">
                  <c:v>7.7799999999999996E-3</c:v>
                </c:pt>
                <c:pt idx="451">
                  <c:v>7.7999999999999996E-3</c:v>
                </c:pt>
                <c:pt idx="452">
                  <c:v>7.8200000000000006E-3</c:v>
                </c:pt>
                <c:pt idx="453">
                  <c:v>7.8300000000000002E-3</c:v>
                </c:pt>
                <c:pt idx="454">
                  <c:v>7.8499999999999993E-3</c:v>
                </c:pt>
                <c:pt idx="455">
                  <c:v>7.8700000000000003E-3</c:v>
                </c:pt>
                <c:pt idx="456">
                  <c:v>7.8899999999999994E-3</c:v>
                </c:pt>
                <c:pt idx="457">
                  <c:v>7.9100000000000004E-3</c:v>
                </c:pt>
                <c:pt idx="458">
                  <c:v>7.9299999999999995E-3</c:v>
                </c:pt>
                <c:pt idx="459">
                  <c:v>7.9500000000000005E-3</c:v>
                </c:pt>
                <c:pt idx="460">
                  <c:v>7.9600000000000001E-3</c:v>
                </c:pt>
                <c:pt idx="461">
                  <c:v>7.9799999999999992E-3</c:v>
                </c:pt>
                <c:pt idx="462">
                  <c:v>8.0000000000000002E-3</c:v>
                </c:pt>
                <c:pt idx="463">
                  <c:v>8.0199999999999994E-3</c:v>
                </c:pt>
                <c:pt idx="464">
                  <c:v>8.0400000000000003E-3</c:v>
                </c:pt>
                <c:pt idx="465">
                  <c:v>8.0599999999999995E-3</c:v>
                </c:pt>
                <c:pt idx="466">
                  <c:v>8.0700000000000008E-3</c:v>
                </c:pt>
                <c:pt idx="467">
                  <c:v>8.09E-3</c:v>
                </c:pt>
                <c:pt idx="468">
                  <c:v>8.1099999999999992E-3</c:v>
                </c:pt>
                <c:pt idx="469">
                  <c:v>8.1300000000000001E-3</c:v>
                </c:pt>
                <c:pt idx="470">
                  <c:v>8.1499999999999993E-3</c:v>
                </c:pt>
                <c:pt idx="471">
                  <c:v>8.1700000000000002E-3</c:v>
                </c:pt>
                <c:pt idx="472">
                  <c:v>8.1899999999999994E-3</c:v>
                </c:pt>
                <c:pt idx="473">
                  <c:v>8.2100000000000003E-3</c:v>
                </c:pt>
                <c:pt idx="474">
                  <c:v>8.2199999999999999E-3</c:v>
                </c:pt>
                <c:pt idx="475">
                  <c:v>8.2400000000000008E-3</c:v>
                </c:pt>
                <c:pt idx="476">
                  <c:v>8.26E-3</c:v>
                </c:pt>
                <c:pt idx="477">
                  <c:v>8.2799999999999992E-3</c:v>
                </c:pt>
                <c:pt idx="478">
                  <c:v>8.3000000000000001E-3</c:v>
                </c:pt>
                <c:pt idx="479">
                  <c:v>8.3099999999999997E-3</c:v>
                </c:pt>
                <c:pt idx="480">
                  <c:v>8.3300000000000006E-3</c:v>
                </c:pt>
                <c:pt idx="481">
                  <c:v>8.3499999999999998E-3</c:v>
                </c:pt>
                <c:pt idx="482">
                  <c:v>8.3700000000000007E-3</c:v>
                </c:pt>
                <c:pt idx="483">
                  <c:v>8.3899999999999999E-3</c:v>
                </c:pt>
                <c:pt idx="484">
                  <c:v>8.4100000000000008E-3</c:v>
                </c:pt>
                <c:pt idx="485">
                  <c:v>8.43E-3</c:v>
                </c:pt>
                <c:pt idx="486">
                  <c:v>8.4399999999999996E-3</c:v>
                </c:pt>
                <c:pt idx="487">
                  <c:v>8.4600000000000005E-3</c:v>
                </c:pt>
                <c:pt idx="488">
                  <c:v>8.4799999999999997E-3</c:v>
                </c:pt>
                <c:pt idx="489">
                  <c:v>8.5000000000000006E-3</c:v>
                </c:pt>
                <c:pt idx="490">
                  <c:v>8.5199999999999998E-3</c:v>
                </c:pt>
                <c:pt idx="491">
                  <c:v>8.5400000000000007E-3</c:v>
                </c:pt>
                <c:pt idx="492">
                  <c:v>8.5599999999999999E-3</c:v>
                </c:pt>
                <c:pt idx="493">
                  <c:v>8.5699999999999995E-3</c:v>
                </c:pt>
                <c:pt idx="494">
                  <c:v>8.5900000000000004E-3</c:v>
                </c:pt>
                <c:pt idx="495">
                  <c:v>8.6099999999999996E-3</c:v>
                </c:pt>
                <c:pt idx="496">
                  <c:v>8.6300000000000005E-3</c:v>
                </c:pt>
                <c:pt idx="497">
                  <c:v>8.6499999999999997E-3</c:v>
                </c:pt>
                <c:pt idx="498">
                  <c:v>8.6700000000000006E-3</c:v>
                </c:pt>
                <c:pt idx="499">
                  <c:v>8.6800000000000002E-3</c:v>
                </c:pt>
                <c:pt idx="500">
                  <c:v>8.6999999999999994E-3</c:v>
                </c:pt>
                <c:pt idx="501">
                  <c:v>8.7200000000000003E-3</c:v>
                </c:pt>
                <c:pt idx="502">
                  <c:v>8.7399999999999995E-3</c:v>
                </c:pt>
                <c:pt idx="503">
                  <c:v>8.7500000000000008E-3</c:v>
                </c:pt>
                <c:pt idx="504">
                  <c:v>8.77E-3</c:v>
                </c:pt>
                <c:pt idx="505">
                  <c:v>8.8000000000000005E-3</c:v>
                </c:pt>
                <c:pt idx="506">
                  <c:v>8.8100000000000001E-3</c:v>
                </c:pt>
                <c:pt idx="507">
                  <c:v>8.8299999999999993E-3</c:v>
                </c:pt>
                <c:pt idx="508">
                  <c:v>8.8500000000000002E-3</c:v>
                </c:pt>
                <c:pt idx="509">
                  <c:v>8.8699999999999994E-3</c:v>
                </c:pt>
                <c:pt idx="510">
                  <c:v>8.8800000000000007E-3</c:v>
                </c:pt>
                <c:pt idx="511">
                  <c:v>8.8999999999999999E-3</c:v>
                </c:pt>
                <c:pt idx="512">
                  <c:v>8.9300000000000004E-3</c:v>
                </c:pt>
                <c:pt idx="513">
                  <c:v>8.94E-3</c:v>
                </c:pt>
                <c:pt idx="514">
                  <c:v>8.9599999999999992E-3</c:v>
                </c:pt>
                <c:pt idx="515">
                  <c:v>8.9800000000000001E-3</c:v>
                </c:pt>
                <c:pt idx="516">
                  <c:v>8.9999999999999993E-3</c:v>
                </c:pt>
                <c:pt idx="517">
                  <c:v>9.0100000000000006E-3</c:v>
                </c:pt>
                <c:pt idx="518">
                  <c:v>9.0299999999999998E-3</c:v>
                </c:pt>
                <c:pt idx="519">
                  <c:v>9.0500000000000008E-3</c:v>
                </c:pt>
                <c:pt idx="520">
                  <c:v>9.0699999999999999E-3</c:v>
                </c:pt>
                <c:pt idx="521">
                  <c:v>9.0900000000000009E-3</c:v>
                </c:pt>
                <c:pt idx="522">
                  <c:v>9.11E-3</c:v>
                </c:pt>
                <c:pt idx="523">
                  <c:v>9.1299999999999992E-3</c:v>
                </c:pt>
                <c:pt idx="524">
                  <c:v>9.1400000000000006E-3</c:v>
                </c:pt>
                <c:pt idx="525">
                  <c:v>9.1599999999999997E-3</c:v>
                </c:pt>
                <c:pt idx="526">
                  <c:v>9.1800000000000007E-3</c:v>
                </c:pt>
                <c:pt idx="527">
                  <c:v>9.1999999999999998E-3</c:v>
                </c:pt>
                <c:pt idx="528">
                  <c:v>9.2200000000000008E-3</c:v>
                </c:pt>
                <c:pt idx="529">
                  <c:v>9.2300000000000004E-3</c:v>
                </c:pt>
                <c:pt idx="530">
                  <c:v>9.2499999999999995E-3</c:v>
                </c:pt>
                <c:pt idx="531">
                  <c:v>9.2700000000000005E-3</c:v>
                </c:pt>
                <c:pt idx="532">
                  <c:v>9.2899999999999996E-3</c:v>
                </c:pt>
                <c:pt idx="533">
                  <c:v>9.3100000000000006E-3</c:v>
                </c:pt>
                <c:pt idx="534">
                  <c:v>9.3299999999999998E-3</c:v>
                </c:pt>
                <c:pt idx="535">
                  <c:v>9.3399999999999993E-3</c:v>
                </c:pt>
                <c:pt idx="536">
                  <c:v>9.3600000000000003E-3</c:v>
                </c:pt>
                <c:pt idx="537">
                  <c:v>9.3799999999999994E-3</c:v>
                </c:pt>
                <c:pt idx="538">
                  <c:v>9.4000000000000004E-3</c:v>
                </c:pt>
                <c:pt idx="539">
                  <c:v>9.41E-3</c:v>
                </c:pt>
                <c:pt idx="540">
                  <c:v>9.4400000000000005E-3</c:v>
                </c:pt>
                <c:pt idx="541">
                  <c:v>9.4599999999999997E-3</c:v>
                </c:pt>
                <c:pt idx="542">
                  <c:v>9.4699999999999993E-3</c:v>
                </c:pt>
                <c:pt idx="543">
                  <c:v>9.4900000000000002E-3</c:v>
                </c:pt>
                <c:pt idx="544">
                  <c:v>9.5099999999999994E-3</c:v>
                </c:pt>
                <c:pt idx="545">
                  <c:v>9.5300000000000003E-3</c:v>
                </c:pt>
                <c:pt idx="546">
                  <c:v>9.5399999999999999E-3</c:v>
                </c:pt>
                <c:pt idx="547">
                  <c:v>9.5600000000000008E-3</c:v>
                </c:pt>
                <c:pt idx="548">
                  <c:v>9.5899999999999996E-3</c:v>
                </c:pt>
                <c:pt idx="549">
                  <c:v>9.5999999999999992E-3</c:v>
                </c:pt>
                <c:pt idx="550">
                  <c:v>9.6200000000000001E-3</c:v>
                </c:pt>
                <c:pt idx="551">
                  <c:v>9.6399999999999993E-3</c:v>
                </c:pt>
                <c:pt idx="552">
                  <c:v>9.6600000000000002E-3</c:v>
                </c:pt>
                <c:pt idx="553">
                  <c:v>9.6699999999999998E-3</c:v>
                </c:pt>
                <c:pt idx="554">
                  <c:v>9.6900000000000007E-3</c:v>
                </c:pt>
                <c:pt idx="555">
                  <c:v>9.7099999999999999E-3</c:v>
                </c:pt>
                <c:pt idx="556">
                  <c:v>9.7300000000000008E-3</c:v>
                </c:pt>
                <c:pt idx="557">
                  <c:v>9.7400000000000004E-3</c:v>
                </c:pt>
                <c:pt idx="558">
                  <c:v>9.7699999999999992E-3</c:v>
                </c:pt>
                <c:pt idx="559">
                  <c:v>9.7800000000000005E-3</c:v>
                </c:pt>
                <c:pt idx="560">
                  <c:v>9.7999999999999997E-3</c:v>
                </c:pt>
                <c:pt idx="561">
                  <c:v>9.8200000000000006E-3</c:v>
                </c:pt>
                <c:pt idx="562">
                  <c:v>9.8399999999999998E-3</c:v>
                </c:pt>
                <c:pt idx="563">
                  <c:v>9.8600000000000007E-3</c:v>
                </c:pt>
                <c:pt idx="564">
                  <c:v>9.8700000000000003E-3</c:v>
                </c:pt>
                <c:pt idx="565">
                  <c:v>9.8899999999999995E-3</c:v>
                </c:pt>
                <c:pt idx="566">
                  <c:v>9.9100000000000004E-3</c:v>
                </c:pt>
                <c:pt idx="567">
                  <c:v>9.9299999999999996E-3</c:v>
                </c:pt>
                <c:pt idx="568">
                  <c:v>9.9399999999999992E-3</c:v>
                </c:pt>
                <c:pt idx="569">
                  <c:v>9.9699999999999997E-3</c:v>
                </c:pt>
                <c:pt idx="570">
                  <c:v>9.9900000000000006E-3</c:v>
                </c:pt>
                <c:pt idx="571">
                  <c:v>0.01</c:v>
                </c:pt>
                <c:pt idx="572">
                  <c:v>1.0019999999999999E-2</c:v>
                </c:pt>
                <c:pt idx="573">
                  <c:v>1.004E-2</c:v>
                </c:pt>
                <c:pt idx="574">
                  <c:v>1.005E-2</c:v>
                </c:pt>
                <c:pt idx="575">
                  <c:v>1.0070000000000001E-2</c:v>
                </c:pt>
                <c:pt idx="576">
                  <c:v>1.009E-2</c:v>
                </c:pt>
                <c:pt idx="577">
                  <c:v>1.0109999999999999E-2</c:v>
                </c:pt>
                <c:pt idx="578">
                  <c:v>1.013E-2</c:v>
                </c:pt>
                <c:pt idx="579">
                  <c:v>1.014E-2</c:v>
                </c:pt>
                <c:pt idx="580">
                  <c:v>1.017E-2</c:v>
                </c:pt>
                <c:pt idx="581">
                  <c:v>1.018E-2</c:v>
                </c:pt>
                <c:pt idx="582">
                  <c:v>1.0200000000000001E-2</c:v>
                </c:pt>
                <c:pt idx="583">
                  <c:v>1.022E-2</c:v>
                </c:pt>
                <c:pt idx="584">
                  <c:v>1.0240000000000001E-2</c:v>
                </c:pt>
                <c:pt idx="585">
                  <c:v>1.025E-2</c:v>
                </c:pt>
                <c:pt idx="586">
                  <c:v>1.027E-2</c:v>
                </c:pt>
                <c:pt idx="587">
                  <c:v>1.0290000000000001E-2</c:v>
                </c:pt>
                <c:pt idx="588">
                  <c:v>1.031E-2</c:v>
                </c:pt>
                <c:pt idx="589">
                  <c:v>1.0319999999999999E-2</c:v>
                </c:pt>
                <c:pt idx="590">
                  <c:v>1.034E-2</c:v>
                </c:pt>
                <c:pt idx="591">
                  <c:v>1.0370000000000001E-2</c:v>
                </c:pt>
                <c:pt idx="592">
                  <c:v>1.038E-2</c:v>
                </c:pt>
                <c:pt idx="593">
                  <c:v>1.04E-2</c:v>
                </c:pt>
                <c:pt idx="594">
                  <c:v>1.042E-2</c:v>
                </c:pt>
                <c:pt idx="595">
                  <c:v>1.043E-2</c:v>
                </c:pt>
                <c:pt idx="596">
                  <c:v>1.0449999999999999E-2</c:v>
                </c:pt>
                <c:pt idx="597">
                  <c:v>1.047E-2</c:v>
                </c:pt>
                <c:pt idx="598">
                  <c:v>1.0489999999999999E-2</c:v>
                </c:pt>
                <c:pt idx="599">
                  <c:v>1.051E-2</c:v>
                </c:pt>
                <c:pt idx="600">
                  <c:v>1.052E-2</c:v>
                </c:pt>
                <c:pt idx="601">
                  <c:v>1.055E-2</c:v>
                </c:pt>
                <c:pt idx="602">
                  <c:v>1.056E-2</c:v>
                </c:pt>
                <c:pt idx="603">
                  <c:v>1.0580000000000001E-2</c:v>
                </c:pt>
                <c:pt idx="604">
                  <c:v>1.059E-2</c:v>
                </c:pt>
                <c:pt idx="605">
                  <c:v>1.0619999999999999E-2</c:v>
                </c:pt>
                <c:pt idx="606">
                  <c:v>1.0630000000000001E-2</c:v>
                </c:pt>
                <c:pt idx="607">
                  <c:v>1.065E-2</c:v>
                </c:pt>
                <c:pt idx="608">
                  <c:v>1.0670000000000001E-2</c:v>
                </c:pt>
                <c:pt idx="609">
                  <c:v>1.069E-2</c:v>
                </c:pt>
                <c:pt idx="610">
                  <c:v>1.0699999999999999E-2</c:v>
                </c:pt>
                <c:pt idx="611">
                  <c:v>1.072E-2</c:v>
                </c:pt>
                <c:pt idx="612">
                  <c:v>1.074E-2</c:v>
                </c:pt>
                <c:pt idx="613">
                  <c:v>1.076E-2</c:v>
                </c:pt>
                <c:pt idx="614">
                  <c:v>1.077E-2</c:v>
                </c:pt>
                <c:pt idx="615">
                  <c:v>1.0800000000000001E-2</c:v>
                </c:pt>
                <c:pt idx="616">
                  <c:v>1.081E-2</c:v>
                </c:pt>
                <c:pt idx="617">
                  <c:v>1.0829999999999999E-2</c:v>
                </c:pt>
                <c:pt idx="618">
                  <c:v>1.0840000000000001E-2</c:v>
                </c:pt>
                <c:pt idx="619">
                  <c:v>1.0869999999999999E-2</c:v>
                </c:pt>
                <c:pt idx="620">
                  <c:v>1.089E-2</c:v>
                </c:pt>
                <c:pt idx="621">
                  <c:v>1.09E-2</c:v>
                </c:pt>
                <c:pt idx="622">
                  <c:v>1.0919999999999999E-2</c:v>
                </c:pt>
                <c:pt idx="623">
                  <c:v>1.094E-2</c:v>
                </c:pt>
                <c:pt idx="624">
                  <c:v>1.095E-2</c:v>
                </c:pt>
                <c:pt idx="625">
                  <c:v>1.0970000000000001E-2</c:v>
                </c:pt>
                <c:pt idx="626">
                  <c:v>1.099E-2</c:v>
                </c:pt>
                <c:pt idx="627">
                  <c:v>1.1010000000000001E-2</c:v>
                </c:pt>
                <c:pt idx="628">
                  <c:v>1.103E-2</c:v>
                </c:pt>
                <c:pt idx="629">
                  <c:v>1.1039999999999999E-2</c:v>
                </c:pt>
                <c:pt idx="630">
                  <c:v>1.106E-2</c:v>
                </c:pt>
                <c:pt idx="631">
                  <c:v>1.108E-2</c:v>
                </c:pt>
                <c:pt idx="632">
                  <c:v>1.11E-2</c:v>
                </c:pt>
                <c:pt idx="633">
                  <c:v>1.112E-2</c:v>
                </c:pt>
                <c:pt idx="634">
                  <c:v>1.1140000000000001E-2</c:v>
                </c:pt>
                <c:pt idx="635">
                  <c:v>1.115E-2</c:v>
                </c:pt>
                <c:pt idx="636">
                  <c:v>1.1169999999999999E-2</c:v>
                </c:pt>
                <c:pt idx="637">
                  <c:v>1.119E-2</c:v>
                </c:pt>
                <c:pt idx="638">
                  <c:v>1.1209999999999999E-2</c:v>
                </c:pt>
                <c:pt idx="639">
                  <c:v>1.1220000000000001E-2</c:v>
                </c:pt>
                <c:pt idx="640">
                  <c:v>1.124E-2</c:v>
                </c:pt>
                <c:pt idx="641">
                  <c:v>1.1259999999999999E-2</c:v>
                </c:pt>
                <c:pt idx="642">
                  <c:v>1.128E-2</c:v>
                </c:pt>
                <c:pt idx="643">
                  <c:v>1.129E-2</c:v>
                </c:pt>
                <c:pt idx="644">
                  <c:v>1.132E-2</c:v>
                </c:pt>
                <c:pt idx="645">
                  <c:v>1.133E-2</c:v>
                </c:pt>
                <c:pt idx="646">
                  <c:v>1.1350000000000001E-2</c:v>
                </c:pt>
                <c:pt idx="647">
                  <c:v>1.137E-2</c:v>
                </c:pt>
                <c:pt idx="648">
                  <c:v>1.1390000000000001E-2</c:v>
                </c:pt>
                <c:pt idx="649">
                  <c:v>1.14E-2</c:v>
                </c:pt>
                <c:pt idx="650">
                  <c:v>1.142E-2</c:v>
                </c:pt>
                <c:pt idx="651">
                  <c:v>1.1440000000000001E-2</c:v>
                </c:pt>
                <c:pt idx="652">
                  <c:v>1.146E-2</c:v>
                </c:pt>
                <c:pt idx="653">
                  <c:v>1.1469999999999999E-2</c:v>
                </c:pt>
                <c:pt idx="654">
                  <c:v>1.149E-2</c:v>
                </c:pt>
                <c:pt idx="655">
                  <c:v>1.1509999999999999E-2</c:v>
                </c:pt>
                <c:pt idx="656">
                  <c:v>1.153E-2</c:v>
                </c:pt>
                <c:pt idx="657">
                  <c:v>1.154E-2</c:v>
                </c:pt>
                <c:pt idx="658">
                  <c:v>1.157E-2</c:v>
                </c:pt>
                <c:pt idx="659">
                  <c:v>1.158E-2</c:v>
                </c:pt>
                <c:pt idx="660">
                  <c:v>1.1599999999999999E-2</c:v>
                </c:pt>
                <c:pt idx="661">
                  <c:v>1.1610000000000001E-2</c:v>
                </c:pt>
                <c:pt idx="662">
                  <c:v>1.1639999999999999E-2</c:v>
                </c:pt>
                <c:pt idx="663">
                  <c:v>1.1650000000000001E-2</c:v>
                </c:pt>
                <c:pt idx="664">
                  <c:v>1.167E-2</c:v>
                </c:pt>
                <c:pt idx="665">
                  <c:v>1.1690000000000001E-2</c:v>
                </c:pt>
                <c:pt idx="666">
                  <c:v>1.171E-2</c:v>
                </c:pt>
                <c:pt idx="667">
                  <c:v>1.172E-2</c:v>
                </c:pt>
                <c:pt idx="668">
                  <c:v>1.174E-2</c:v>
                </c:pt>
                <c:pt idx="669">
                  <c:v>1.176E-2</c:v>
                </c:pt>
                <c:pt idx="670">
                  <c:v>1.1780000000000001E-2</c:v>
                </c:pt>
                <c:pt idx="671">
                  <c:v>1.179E-2</c:v>
                </c:pt>
                <c:pt idx="672">
                  <c:v>1.1809999999999999E-2</c:v>
                </c:pt>
                <c:pt idx="673">
                  <c:v>1.183E-2</c:v>
                </c:pt>
                <c:pt idx="674">
                  <c:v>1.1849999999999999E-2</c:v>
                </c:pt>
                <c:pt idx="675">
                  <c:v>1.1860000000000001E-2</c:v>
                </c:pt>
                <c:pt idx="676">
                  <c:v>1.189E-2</c:v>
                </c:pt>
                <c:pt idx="677">
                  <c:v>1.191E-2</c:v>
                </c:pt>
                <c:pt idx="678">
                  <c:v>1.192E-2</c:v>
                </c:pt>
                <c:pt idx="679">
                  <c:v>1.1939999999999999E-2</c:v>
                </c:pt>
                <c:pt idx="680">
                  <c:v>1.196E-2</c:v>
                </c:pt>
                <c:pt idx="681">
                  <c:v>1.197E-2</c:v>
                </c:pt>
                <c:pt idx="682">
                  <c:v>1.1990000000000001E-2</c:v>
                </c:pt>
                <c:pt idx="683">
                  <c:v>1.201E-2</c:v>
                </c:pt>
                <c:pt idx="684">
                  <c:v>1.2030000000000001E-2</c:v>
                </c:pt>
                <c:pt idx="685">
                  <c:v>1.205E-2</c:v>
                </c:pt>
                <c:pt idx="686">
                  <c:v>1.206E-2</c:v>
                </c:pt>
                <c:pt idx="687">
                  <c:v>1.208E-2</c:v>
                </c:pt>
                <c:pt idx="688">
                  <c:v>1.21E-2</c:v>
                </c:pt>
                <c:pt idx="689">
                  <c:v>1.2109999999999999E-2</c:v>
                </c:pt>
                <c:pt idx="690">
                  <c:v>1.213E-2</c:v>
                </c:pt>
                <c:pt idx="691">
                  <c:v>1.2149999999999999E-2</c:v>
                </c:pt>
                <c:pt idx="692">
                  <c:v>1.217E-2</c:v>
                </c:pt>
                <c:pt idx="693">
                  <c:v>1.2189999999999999E-2</c:v>
                </c:pt>
                <c:pt idx="694">
                  <c:v>1.221E-2</c:v>
                </c:pt>
                <c:pt idx="695">
                  <c:v>1.222E-2</c:v>
                </c:pt>
                <c:pt idx="696">
                  <c:v>1.2239999999999999E-2</c:v>
                </c:pt>
                <c:pt idx="697">
                  <c:v>1.226E-2</c:v>
                </c:pt>
                <c:pt idx="698">
                  <c:v>1.2279999999999999E-2</c:v>
                </c:pt>
                <c:pt idx="699">
                  <c:v>1.23E-2</c:v>
                </c:pt>
                <c:pt idx="700">
                  <c:v>1.231E-2</c:v>
                </c:pt>
                <c:pt idx="701">
                  <c:v>1.2330000000000001E-2</c:v>
                </c:pt>
                <c:pt idx="702">
                  <c:v>1.235E-2</c:v>
                </c:pt>
                <c:pt idx="703">
                  <c:v>1.2370000000000001E-2</c:v>
                </c:pt>
                <c:pt idx="704">
                  <c:v>1.238E-2</c:v>
                </c:pt>
                <c:pt idx="705">
                  <c:v>1.2409999999999999E-2</c:v>
                </c:pt>
                <c:pt idx="706">
                  <c:v>1.242E-2</c:v>
                </c:pt>
                <c:pt idx="707">
                  <c:v>1.244E-2</c:v>
                </c:pt>
                <c:pt idx="708">
                  <c:v>1.2460000000000001E-2</c:v>
                </c:pt>
                <c:pt idx="709">
                  <c:v>1.248E-2</c:v>
                </c:pt>
                <c:pt idx="710">
                  <c:v>1.2489999999999999E-2</c:v>
                </c:pt>
                <c:pt idx="711">
                  <c:v>1.251E-2</c:v>
                </c:pt>
                <c:pt idx="712">
                  <c:v>1.2529999999999999E-2</c:v>
                </c:pt>
                <c:pt idx="713">
                  <c:v>1.255E-2</c:v>
                </c:pt>
                <c:pt idx="714">
                  <c:v>1.256E-2</c:v>
                </c:pt>
                <c:pt idx="715">
                  <c:v>1.2579999999999999E-2</c:v>
                </c:pt>
                <c:pt idx="716">
                  <c:v>1.26E-2</c:v>
                </c:pt>
                <c:pt idx="717">
                  <c:v>1.2619999999999999E-2</c:v>
                </c:pt>
                <c:pt idx="718">
                  <c:v>1.2630000000000001E-2</c:v>
                </c:pt>
                <c:pt idx="719">
                  <c:v>1.2659999999999999E-2</c:v>
                </c:pt>
                <c:pt idx="720">
                  <c:v>1.2670000000000001E-2</c:v>
                </c:pt>
                <c:pt idx="721">
                  <c:v>1.269E-2</c:v>
                </c:pt>
                <c:pt idx="722">
                  <c:v>1.2710000000000001E-2</c:v>
                </c:pt>
                <c:pt idx="723">
                  <c:v>1.273E-2</c:v>
                </c:pt>
                <c:pt idx="724">
                  <c:v>1.274E-2</c:v>
                </c:pt>
                <c:pt idx="725">
                  <c:v>1.2760000000000001E-2</c:v>
                </c:pt>
                <c:pt idx="726">
                  <c:v>1.278E-2</c:v>
                </c:pt>
                <c:pt idx="727">
                  <c:v>1.2800000000000001E-2</c:v>
                </c:pt>
                <c:pt idx="728">
                  <c:v>1.281E-2</c:v>
                </c:pt>
                <c:pt idx="729">
                  <c:v>1.2829999999999999E-2</c:v>
                </c:pt>
                <c:pt idx="730">
                  <c:v>1.285E-2</c:v>
                </c:pt>
                <c:pt idx="731">
                  <c:v>1.2869999999999999E-2</c:v>
                </c:pt>
                <c:pt idx="732">
                  <c:v>1.2880000000000001E-2</c:v>
                </c:pt>
                <c:pt idx="733">
                  <c:v>1.29E-2</c:v>
                </c:pt>
                <c:pt idx="734">
                  <c:v>1.2919999999999999E-2</c:v>
                </c:pt>
                <c:pt idx="735">
                  <c:v>1.294E-2</c:v>
                </c:pt>
                <c:pt idx="736">
                  <c:v>1.295E-2</c:v>
                </c:pt>
                <c:pt idx="737">
                  <c:v>1.298E-2</c:v>
                </c:pt>
                <c:pt idx="738">
                  <c:v>1.299E-2</c:v>
                </c:pt>
                <c:pt idx="739">
                  <c:v>1.3010000000000001E-2</c:v>
                </c:pt>
                <c:pt idx="740">
                  <c:v>1.303E-2</c:v>
                </c:pt>
                <c:pt idx="741">
                  <c:v>1.3050000000000001E-2</c:v>
                </c:pt>
                <c:pt idx="742">
                  <c:v>1.306E-2</c:v>
                </c:pt>
                <c:pt idx="743">
                  <c:v>1.308E-2</c:v>
                </c:pt>
                <c:pt idx="744">
                  <c:v>1.3100000000000001E-2</c:v>
                </c:pt>
                <c:pt idx="745">
                  <c:v>1.312E-2</c:v>
                </c:pt>
                <c:pt idx="746">
                  <c:v>1.3129999999999999E-2</c:v>
                </c:pt>
                <c:pt idx="747">
                  <c:v>1.315E-2</c:v>
                </c:pt>
                <c:pt idx="748">
                  <c:v>1.3169999999999999E-2</c:v>
                </c:pt>
                <c:pt idx="749">
                  <c:v>1.319E-2</c:v>
                </c:pt>
                <c:pt idx="750">
                  <c:v>1.32E-2</c:v>
                </c:pt>
                <c:pt idx="751">
                  <c:v>1.323E-2</c:v>
                </c:pt>
                <c:pt idx="752">
                  <c:v>1.324E-2</c:v>
                </c:pt>
                <c:pt idx="753">
                  <c:v>1.3259999999999999E-2</c:v>
                </c:pt>
                <c:pt idx="754">
                  <c:v>1.328E-2</c:v>
                </c:pt>
                <c:pt idx="755">
                  <c:v>1.3299999999999999E-2</c:v>
                </c:pt>
                <c:pt idx="756">
                  <c:v>1.332E-2</c:v>
                </c:pt>
                <c:pt idx="757">
                  <c:v>1.333E-2</c:v>
                </c:pt>
                <c:pt idx="758">
                  <c:v>1.3350000000000001E-2</c:v>
                </c:pt>
                <c:pt idx="759">
                  <c:v>1.337E-2</c:v>
                </c:pt>
                <c:pt idx="760">
                  <c:v>1.3390000000000001E-2</c:v>
                </c:pt>
                <c:pt idx="761">
                  <c:v>1.34E-2</c:v>
                </c:pt>
                <c:pt idx="762">
                  <c:v>1.342E-2</c:v>
                </c:pt>
                <c:pt idx="763">
                  <c:v>1.3440000000000001E-2</c:v>
                </c:pt>
                <c:pt idx="764">
                  <c:v>1.346E-2</c:v>
                </c:pt>
                <c:pt idx="765">
                  <c:v>1.3480000000000001E-2</c:v>
                </c:pt>
                <c:pt idx="766">
                  <c:v>1.349E-2</c:v>
                </c:pt>
                <c:pt idx="767">
                  <c:v>1.3509999999999999E-2</c:v>
                </c:pt>
                <c:pt idx="768">
                  <c:v>1.353E-2</c:v>
                </c:pt>
                <c:pt idx="769">
                  <c:v>1.355E-2</c:v>
                </c:pt>
                <c:pt idx="770">
                  <c:v>1.357E-2</c:v>
                </c:pt>
                <c:pt idx="771">
                  <c:v>1.358E-2</c:v>
                </c:pt>
                <c:pt idx="772">
                  <c:v>1.3599999999999999E-2</c:v>
                </c:pt>
                <c:pt idx="773">
                  <c:v>1.362E-2</c:v>
                </c:pt>
                <c:pt idx="774">
                  <c:v>1.3639999999999999E-2</c:v>
                </c:pt>
                <c:pt idx="775">
                  <c:v>1.3650000000000001E-2</c:v>
                </c:pt>
                <c:pt idx="776">
                  <c:v>1.367E-2</c:v>
                </c:pt>
                <c:pt idx="777">
                  <c:v>1.3690000000000001E-2</c:v>
                </c:pt>
                <c:pt idx="778">
                  <c:v>1.371E-2</c:v>
                </c:pt>
                <c:pt idx="779">
                  <c:v>1.3729999999999999E-2</c:v>
                </c:pt>
                <c:pt idx="780">
                  <c:v>1.375E-2</c:v>
                </c:pt>
                <c:pt idx="781">
                  <c:v>1.376E-2</c:v>
                </c:pt>
                <c:pt idx="782">
                  <c:v>1.3780000000000001E-2</c:v>
                </c:pt>
                <c:pt idx="783">
                  <c:v>1.38E-2</c:v>
                </c:pt>
                <c:pt idx="784">
                  <c:v>1.3820000000000001E-2</c:v>
                </c:pt>
                <c:pt idx="785">
                  <c:v>1.383E-2</c:v>
                </c:pt>
                <c:pt idx="786">
                  <c:v>1.3849999999999999E-2</c:v>
                </c:pt>
                <c:pt idx="787">
                  <c:v>1.387E-2</c:v>
                </c:pt>
                <c:pt idx="788">
                  <c:v>1.389E-2</c:v>
                </c:pt>
                <c:pt idx="789">
                  <c:v>1.3899999999999999E-2</c:v>
                </c:pt>
                <c:pt idx="790">
                  <c:v>1.392E-2</c:v>
                </c:pt>
                <c:pt idx="791">
                  <c:v>1.3939999999999999E-2</c:v>
                </c:pt>
                <c:pt idx="792">
                  <c:v>1.396E-2</c:v>
                </c:pt>
                <c:pt idx="793">
                  <c:v>1.3979999999999999E-2</c:v>
                </c:pt>
                <c:pt idx="794">
                  <c:v>1.4E-2</c:v>
                </c:pt>
                <c:pt idx="795">
                  <c:v>1.401E-2</c:v>
                </c:pt>
                <c:pt idx="796">
                  <c:v>1.4030000000000001E-2</c:v>
                </c:pt>
                <c:pt idx="797">
                  <c:v>1.405E-2</c:v>
                </c:pt>
                <c:pt idx="798">
                  <c:v>1.4069999999999999E-2</c:v>
                </c:pt>
                <c:pt idx="799">
                  <c:v>1.409E-2</c:v>
                </c:pt>
                <c:pt idx="800">
                  <c:v>1.41E-2</c:v>
                </c:pt>
                <c:pt idx="801">
                  <c:v>1.4120000000000001E-2</c:v>
                </c:pt>
                <c:pt idx="802">
                  <c:v>1.414E-2</c:v>
                </c:pt>
                <c:pt idx="803">
                  <c:v>1.4149999999999999E-2</c:v>
                </c:pt>
                <c:pt idx="804">
                  <c:v>1.417E-2</c:v>
                </c:pt>
                <c:pt idx="805">
                  <c:v>1.4200000000000001E-2</c:v>
                </c:pt>
                <c:pt idx="806">
                  <c:v>1.421E-2</c:v>
                </c:pt>
                <c:pt idx="807">
                  <c:v>1.423E-2</c:v>
                </c:pt>
                <c:pt idx="808">
                  <c:v>1.4250000000000001E-2</c:v>
                </c:pt>
                <c:pt idx="809">
                  <c:v>1.427E-2</c:v>
                </c:pt>
                <c:pt idx="810">
                  <c:v>1.4279999999999999E-2</c:v>
                </c:pt>
                <c:pt idx="811">
                  <c:v>1.43E-2</c:v>
                </c:pt>
                <c:pt idx="812">
                  <c:v>1.4319999999999999E-2</c:v>
                </c:pt>
                <c:pt idx="813">
                  <c:v>1.434E-2</c:v>
                </c:pt>
                <c:pt idx="814">
                  <c:v>1.435E-2</c:v>
                </c:pt>
                <c:pt idx="815">
                  <c:v>1.438E-2</c:v>
                </c:pt>
                <c:pt idx="816">
                  <c:v>1.439E-2</c:v>
                </c:pt>
                <c:pt idx="817">
                  <c:v>1.4409999999999999E-2</c:v>
                </c:pt>
                <c:pt idx="818">
                  <c:v>1.4420000000000001E-2</c:v>
                </c:pt>
                <c:pt idx="819">
                  <c:v>1.4449999999999999E-2</c:v>
                </c:pt>
                <c:pt idx="820">
                  <c:v>1.447E-2</c:v>
                </c:pt>
                <c:pt idx="821">
                  <c:v>1.448E-2</c:v>
                </c:pt>
                <c:pt idx="822">
                  <c:v>1.4500000000000001E-2</c:v>
                </c:pt>
                <c:pt idx="823">
                  <c:v>1.452E-2</c:v>
                </c:pt>
                <c:pt idx="824">
                  <c:v>1.453E-2</c:v>
                </c:pt>
                <c:pt idx="825">
                  <c:v>1.455E-2</c:v>
                </c:pt>
                <c:pt idx="826">
                  <c:v>1.457E-2</c:v>
                </c:pt>
                <c:pt idx="827">
                  <c:v>1.4590000000000001E-2</c:v>
                </c:pt>
                <c:pt idx="828">
                  <c:v>1.461E-2</c:v>
                </c:pt>
                <c:pt idx="829">
                  <c:v>1.4619999999999999E-2</c:v>
                </c:pt>
                <c:pt idx="830">
                  <c:v>1.464E-2</c:v>
                </c:pt>
                <c:pt idx="831">
                  <c:v>1.4659999999999999E-2</c:v>
                </c:pt>
                <c:pt idx="832">
                  <c:v>1.468E-2</c:v>
                </c:pt>
                <c:pt idx="833">
                  <c:v>1.47E-2</c:v>
                </c:pt>
                <c:pt idx="834">
                  <c:v>1.472E-2</c:v>
                </c:pt>
                <c:pt idx="835">
                  <c:v>1.473E-2</c:v>
                </c:pt>
                <c:pt idx="836">
                  <c:v>1.4749999999999999E-2</c:v>
                </c:pt>
                <c:pt idx="837">
                  <c:v>1.477E-2</c:v>
                </c:pt>
                <c:pt idx="838">
                  <c:v>1.4789999999999999E-2</c:v>
                </c:pt>
                <c:pt idx="839">
                  <c:v>1.4800000000000001E-2</c:v>
                </c:pt>
                <c:pt idx="840">
                  <c:v>1.482E-2</c:v>
                </c:pt>
                <c:pt idx="841">
                  <c:v>1.4840000000000001E-2</c:v>
                </c:pt>
                <c:pt idx="842">
                  <c:v>1.486E-2</c:v>
                </c:pt>
                <c:pt idx="843">
                  <c:v>1.4880000000000001E-2</c:v>
                </c:pt>
                <c:pt idx="844">
                  <c:v>1.49E-2</c:v>
                </c:pt>
                <c:pt idx="845">
                  <c:v>1.491E-2</c:v>
                </c:pt>
                <c:pt idx="846">
                  <c:v>1.4930000000000001E-2</c:v>
                </c:pt>
                <c:pt idx="847">
                  <c:v>1.495E-2</c:v>
                </c:pt>
                <c:pt idx="848">
                  <c:v>1.4970000000000001E-2</c:v>
                </c:pt>
                <c:pt idx="849">
                  <c:v>1.499E-2</c:v>
                </c:pt>
                <c:pt idx="850">
                  <c:v>1.4999999999999999E-2</c:v>
                </c:pt>
                <c:pt idx="851">
                  <c:v>1.502E-2</c:v>
                </c:pt>
                <c:pt idx="852">
                  <c:v>1.504E-2</c:v>
                </c:pt>
                <c:pt idx="853">
                  <c:v>1.5049999999999999E-2</c:v>
                </c:pt>
                <c:pt idx="854">
                  <c:v>1.507E-2</c:v>
                </c:pt>
                <c:pt idx="855">
                  <c:v>1.5100000000000001E-2</c:v>
                </c:pt>
                <c:pt idx="856">
                  <c:v>1.511E-2</c:v>
                </c:pt>
                <c:pt idx="857">
                  <c:v>1.5129999999999999E-2</c:v>
                </c:pt>
                <c:pt idx="858">
                  <c:v>1.515E-2</c:v>
                </c:pt>
                <c:pt idx="859">
                  <c:v>1.5169999999999999E-2</c:v>
                </c:pt>
                <c:pt idx="860">
                  <c:v>1.5180000000000001E-2</c:v>
                </c:pt>
                <c:pt idx="861">
                  <c:v>1.52E-2</c:v>
                </c:pt>
                <c:pt idx="862">
                  <c:v>1.5219999999999999E-2</c:v>
                </c:pt>
                <c:pt idx="863">
                  <c:v>1.524E-2</c:v>
                </c:pt>
                <c:pt idx="864">
                  <c:v>1.525E-2</c:v>
                </c:pt>
                <c:pt idx="865">
                  <c:v>1.528E-2</c:v>
                </c:pt>
                <c:pt idx="866">
                  <c:v>1.529E-2</c:v>
                </c:pt>
                <c:pt idx="867">
                  <c:v>1.5310000000000001E-2</c:v>
                </c:pt>
                <c:pt idx="868">
                  <c:v>1.532E-2</c:v>
                </c:pt>
                <c:pt idx="869">
                  <c:v>1.5350000000000001E-2</c:v>
                </c:pt>
                <c:pt idx="870">
                  <c:v>1.537E-2</c:v>
                </c:pt>
                <c:pt idx="871">
                  <c:v>1.538E-2</c:v>
                </c:pt>
                <c:pt idx="872">
                  <c:v>1.54E-2</c:v>
                </c:pt>
                <c:pt idx="873">
                  <c:v>1.542E-2</c:v>
                </c:pt>
                <c:pt idx="874">
                  <c:v>1.5440000000000001E-2</c:v>
                </c:pt>
                <c:pt idx="875">
                  <c:v>1.545E-2</c:v>
                </c:pt>
                <c:pt idx="876">
                  <c:v>1.5469999999999999E-2</c:v>
                </c:pt>
                <c:pt idx="877">
                  <c:v>1.549E-2</c:v>
                </c:pt>
                <c:pt idx="878">
                  <c:v>1.5509999999999999E-2</c:v>
                </c:pt>
                <c:pt idx="879">
                  <c:v>1.553E-2</c:v>
                </c:pt>
                <c:pt idx="880">
                  <c:v>1.555E-2</c:v>
                </c:pt>
                <c:pt idx="881">
                  <c:v>1.5559999999999999E-2</c:v>
                </c:pt>
                <c:pt idx="882">
                  <c:v>1.558E-2</c:v>
                </c:pt>
                <c:pt idx="883">
                  <c:v>1.5599999999999999E-2</c:v>
                </c:pt>
                <c:pt idx="884">
                  <c:v>1.562E-2</c:v>
                </c:pt>
                <c:pt idx="885">
                  <c:v>1.5640000000000001E-2</c:v>
                </c:pt>
                <c:pt idx="886">
                  <c:v>1.5650000000000001E-2</c:v>
                </c:pt>
                <c:pt idx="887">
                  <c:v>1.567E-2</c:v>
                </c:pt>
                <c:pt idx="888">
                  <c:v>1.5689999999999999E-2</c:v>
                </c:pt>
                <c:pt idx="889">
                  <c:v>1.5709999999999998E-2</c:v>
                </c:pt>
                <c:pt idx="890">
                  <c:v>1.5730000000000001E-2</c:v>
                </c:pt>
                <c:pt idx="891">
                  <c:v>1.575E-2</c:v>
                </c:pt>
                <c:pt idx="892">
                  <c:v>1.576E-2</c:v>
                </c:pt>
                <c:pt idx="893">
                  <c:v>1.5779999999999999E-2</c:v>
                </c:pt>
                <c:pt idx="894">
                  <c:v>1.5800000000000002E-2</c:v>
                </c:pt>
                <c:pt idx="895">
                  <c:v>1.5820000000000001E-2</c:v>
                </c:pt>
                <c:pt idx="896">
                  <c:v>1.583E-2</c:v>
                </c:pt>
                <c:pt idx="897">
                  <c:v>1.585E-2</c:v>
                </c:pt>
                <c:pt idx="898">
                  <c:v>1.5869999999999999E-2</c:v>
                </c:pt>
                <c:pt idx="899">
                  <c:v>1.5890000000000001E-2</c:v>
                </c:pt>
                <c:pt idx="900">
                  <c:v>1.5910000000000001E-2</c:v>
                </c:pt>
                <c:pt idx="901">
                  <c:v>1.593E-2</c:v>
                </c:pt>
                <c:pt idx="902">
                  <c:v>1.5939999999999999E-2</c:v>
                </c:pt>
                <c:pt idx="903">
                  <c:v>1.5959999999999998E-2</c:v>
                </c:pt>
                <c:pt idx="904">
                  <c:v>1.5980000000000001E-2</c:v>
                </c:pt>
                <c:pt idx="905">
                  <c:v>1.6E-2</c:v>
                </c:pt>
                <c:pt idx="906">
                  <c:v>1.602E-2</c:v>
                </c:pt>
                <c:pt idx="907">
                  <c:v>1.6029999999999999E-2</c:v>
                </c:pt>
                <c:pt idx="908">
                  <c:v>1.6060000000000001E-2</c:v>
                </c:pt>
                <c:pt idx="909">
                  <c:v>1.6070000000000001E-2</c:v>
                </c:pt>
                <c:pt idx="910">
                  <c:v>1.609E-2</c:v>
                </c:pt>
                <c:pt idx="911">
                  <c:v>1.61E-2</c:v>
                </c:pt>
                <c:pt idx="912">
                  <c:v>1.6129999999999999E-2</c:v>
                </c:pt>
                <c:pt idx="913">
                  <c:v>1.6150000000000001E-2</c:v>
                </c:pt>
                <c:pt idx="914">
                  <c:v>1.6160000000000001E-2</c:v>
                </c:pt>
                <c:pt idx="915">
                  <c:v>1.618E-2</c:v>
                </c:pt>
                <c:pt idx="916">
                  <c:v>1.6199999999999999E-2</c:v>
                </c:pt>
                <c:pt idx="917">
                  <c:v>1.6219999999999998E-2</c:v>
                </c:pt>
                <c:pt idx="918">
                  <c:v>1.6230000000000001E-2</c:v>
                </c:pt>
                <c:pt idx="919">
                  <c:v>1.626E-2</c:v>
                </c:pt>
                <c:pt idx="920">
                  <c:v>1.627E-2</c:v>
                </c:pt>
                <c:pt idx="921">
                  <c:v>1.6289999999999999E-2</c:v>
                </c:pt>
                <c:pt idx="922">
                  <c:v>1.6310000000000002E-2</c:v>
                </c:pt>
                <c:pt idx="923">
                  <c:v>1.6330000000000001E-2</c:v>
                </c:pt>
                <c:pt idx="924">
                  <c:v>1.634E-2</c:v>
                </c:pt>
                <c:pt idx="925">
                  <c:v>1.636E-2</c:v>
                </c:pt>
                <c:pt idx="926">
                  <c:v>1.6379999999999999E-2</c:v>
                </c:pt>
                <c:pt idx="927">
                  <c:v>1.6400000000000001E-2</c:v>
                </c:pt>
                <c:pt idx="928">
                  <c:v>1.6420000000000001E-2</c:v>
                </c:pt>
                <c:pt idx="929">
                  <c:v>1.643E-2</c:v>
                </c:pt>
                <c:pt idx="930">
                  <c:v>1.6449999999999999E-2</c:v>
                </c:pt>
                <c:pt idx="931">
                  <c:v>1.6469999999999999E-2</c:v>
                </c:pt>
                <c:pt idx="932">
                  <c:v>1.6490000000000001E-2</c:v>
                </c:pt>
                <c:pt idx="933">
                  <c:v>1.651E-2</c:v>
                </c:pt>
                <c:pt idx="934">
                  <c:v>1.653E-2</c:v>
                </c:pt>
                <c:pt idx="935">
                  <c:v>1.6539999999999999E-2</c:v>
                </c:pt>
                <c:pt idx="936">
                  <c:v>1.6559999999999998E-2</c:v>
                </c:pt>
                <c:pt idx="937">
                  <c:v>1.6580000000000001E-2</c:v>
                </c:pt>
                <c:pt idx="938">
                  <c:v>1.66E-2</c:v>
                </c:pt>
                <c:pt idx="939">
                  <c:v>1.661E-2</c:v>
                </c:pt>
                <c:pt idx="940">
                  <c:v>1.6629999999999999E-2</c:v>
                </c:pt>
                <c:pt idx="941">
                  <c:v>1.6660000000000001E-2</c:v>
                </c:pt>
                <c:pt idx="942">
                  <c:v>1.6670000000000001E-2</c:v>
                </c:pt>
                <c:pt idx="943">
                  <c:v>1.669E-2</c:v>
                </c:pt>
                <c:pt idx="944">
                  <c:v>1.6709999999999999E-2</c:v>
                </c:pt>
                <c:pt idx="945">
                  <c:v>1.6729999999999998E-2</c:v>
                </c:pt>
                <c:pt idx="946">
                  <c:v>1.6740000000000001E-2</c:v>
                </c:pt>
                <c:pt idx="947">
                  <c:v>1.6760000000000001E-2</c:v>
                </c:pt>
                <c:pt idx="948">
                  <c:v>1.678E-2</c:v>
                </c:pt>
                <c:pt idx="949">
                  <c:v>1.6799999999999999E-2</c:v>
                </c:pt>
                <c:pt idx="950">
                  <c:v>1.6820000000000002E-2</c:v>
                </c:pt>
                <c:pt idx="951">
                  <c:v>1.6840000000000001E-2</c:v>
                </c:pt>
                <c:pt idx="952">
                  <c:v>1.685E-2</c:v>
                </c:pt>
                <c:pt idx="953">
                  <c:v>1.687E-2</c:v>
                </c:pt>
                <c:pt idx="954">
                  <c:v>1.6889999999999999E-2</c:v>
                </c:pt>
                <c:pt idx="955">
                  <c:v>1.6910000000000001E-2</c:v>
                </c:pt>
                <c:pt idx="956">
                  <c:v>1.6930000000000001E-2</c:v>
                </c:pt>
                <c:pt idx="957">
                  <c:v>1.694E-2</c:v>
                </c:pt>
                <c:pt idx="958">
                  <c:v>1.6969999999999999E-2</c:v>
                </c:pt>
                <c:pt idx="959">
                  <c:v>1.6979999999999999E-2</c:v>
                </c:pt>
                <c:pt idx="960">
                  <c:v>1.7000000000000001E-2</c:v>
                </c:pt>
                <c:pt idx="961">
                  <c:v>1.702E-2</c:v>
                </c:pt>
                <c:pt idx="962">
                  <c:v>1.704E-2</c:v>
                </c:pt>
                <c:pt idx="963">
                  <c:v>1.7059999999999999E-2</c:v>
                </c:pt>
                <c:pt idx="964">
                  <c:v>1.7069999999999998E-2</c:v>
                </c:pt>
                <c:pt idx="965">
                  <c:v>1.7090000000000001E-2</c:v>
                </c:pt>
                <c:pt idx="966">
                  <c:v>1.711E-2</c:v>
                </c:pt>
                <c:pt idx="967">
                  <c:v>1.7129999999999999E-2</c:v>
                </c:pt>
                <c:pt idx="968">
                  <c:v>1.7139999999999999E-2</c:v>
                </c:pt>
                <c:pt idx="969">
                  <c:v>1.7170000000000001E-2</c:v>
                </c:pt>
                <c:pt idx="970">
                  <c:v>1.719E-2</c:v>
                </c:pt>
                <c:pt idx="971">
                  <c:v>1.72E-2</c:v>
                </c:pt>
                <c:pt idx="972">
                  <c:v>1.7219999999999999E-2</c:v>
                </c:pt>
                <c:pt idx="973">
                  <c:v>1.7239999999999998E-2</c:v>
                </c:pt>
                <c:pt idx="974">
                  <c:v>1.7260000000000001E-2</c:v>
                </c:pt>
                <c:pt idx="975">
                  <c:v>1.7270000000000001E-2</c:v>
                </c:pt>
                <c:pt idx="976">
                  <c:v>1.729E-2</c:v>
                </c:pt>
                <c:pt idx="977">
                  <c:v>1.7309999999999999E-2</c:v>
                </c:pt>
                <c:pt idx="978">
                  <c:v>1.7330000000000002E-2</c:v>
                </c:pt>
                <c:pt idx="979">
                  <c:v>1.7350000000000001E-2</c:v>
                </c:pt>
                <c:pt idx="980">
                  <c:v>1.737E-2</c:v>
                </c:pt>
                <c:pt idx="981">
                  <c:v>1.738E-2</c:v>
                </c:pt>
                <c:pt idx="982">
                  <c:v>1.7399999999999999E-2</c:v>
                </c:pt>
                <c:pt idx="983">
                  <c:v>1.7420000000000001E-2</c:v>
                </c:pt>
                <c:pt idx="984">
                  <c:v>1.7440000000000001E-2</c:v>
                </c:pt>
                <c:pt idx="985">
                  <c:v>1.746E-2</c:v>
                </c:pt>
                <c:pt idx="986">
                  <c:v>1.7479999999999999E-2</c:v>
                </c:pt>
                <c:pt idx="987">
                  <c:v>1.7500000000000002E-2</c:v>
                </c:pt>
                <c:pt idx="988">
                  <c:v>1.7510000000000001E-2</c:v>
                </c:pt>
                <c:pt idx="989">
                  <c:v>1.753E-2</c:v>
                </c:pt>
                <c:pt idx="990">
                  <c:v>1.755E-2</c:v>
                </c:pt>
                <c:pt idx="991">
                  <c:v>1.7569999999999999E-2</c:v>
                </c:pt>
                <c:pt idx="992">
                  <c:v>1.7590000000000001E-2</c:v>
                </c:pt>
                <c:pt idx="993">
                  <c:v>1.7600000000000001E-2</c:v>
                </c:pt>
                <c:pt idx="994">
                  <c:v>1.763E-2</c:v>
                </c:pt>
                <c:pt idx="995">
                  <c:v>1.7639999999999999E-2</c:v>
                </c:pt>
                <c:pt idx="996">
                  <c:v>1.7659999999999999E-2</c:v>
                </c:pt>
                <c:pt idx="997">
                  <c:v>1.7680000000000001E-2</c:v>
                </c:pt>
                <c:pt idx="998">
                  <c:v>1.77E-2</c:v>
                </c:pt>
                <c:pt idx="999">
                  <c:v>1.772E-2</c:v>
                </c:pt>
                <c:pt idx="1000">
                  <c:v>1.7729999999999999E-2</c:v>
                </c:pt>
                <c:pt idx="1001">
                  <c:v>1.7749999999999998E-2</c:v>
                </c:pt>
                <c:pt idx="1002">
                  <c:v>1.7770000000000001E-2</c:v>
                </c:pt>
                <c:pt idx="1003">
                  <c:v>1.779E-2</c:v>
                </c:pt>
                <c:pt idx="1004">
                  <c:v>1.78E-2</c:v>
                </c:pt>
                <c:pt idx="1005">
                  <c:v>1.7829999999999999E-2</c:v>
                </c:pt>
                <c:pt idx="1006">
                  <c:v>1.7850000000000001E-2</c:v>
                </c:pt>
                <c:pt idx="1007">
                  <c:v>1.7860000000000001E-2</c:v>
                </c:pt>
                <c:pt idx="1008">
                  <c:v>1.788E-2</c:v>
                </c:pt>
                <c:pt idx="1009">
                  <c:v>1.7899999999999999E-2</c:v>
                </c:pt>
                <c:pt idx="1010">
                  <c:v>1.7919999999999998E-2</c:v>
                </c:pt>
                <c:pt idx="1011">
                  <c:v>1.7930000000000001E-2</c:v>
                </c:pt>
                <c:pt idx="1012">
                  <c:v>1.796E-2</c:v>
                </c:pt>
                <c:pt idx="1013">
                  <c:v>1.797E-2</c:v>
                </c:pt>
                <c:pt idx="1014">
                  <c:v>1.7989999999999999E-2</c:v>
                </c:pt>
                <c:pt idx="1015">
                  <c:v>1.8010000000000002E-2</c:v>
                </c:pt>
                <c:pt idx="1016">
                  <c:v>1.8030000000000001E-2</c:v>
                </c:pt>
                <c:pt idx="1017">
                  <c:v>1.804E-2</c:v>
                </c:pt>
                <c:pt idx="1018">
                  <c:v>1.806E-2</c:v>
                </c:pt>
                <c:pt idx="1019">
                  <c:v>1.8079999999999999E-2</c:v>
                </c:pt>
                <c:pt idx="1020">
                  <c:v>1.8100000000000002E-2</c:v>
                </c:pt>
                <c:pt idx="1021">
                  <c:v>1.8120000000000001E-2</c:v>
                </c:pt>
                <c:pt idx="1022">
                  <c:v>1.814E-2</c:v>
                </c:pt>
                <c:pt idx="1023">
                  <c:v>1.8159999999999999E-2</c:v>
                </c:pt>
                <c:pt idx="1024">
                  <c:v>1.8169999999999999E-2</c:v>
                </c:pt>
                <c:pt idx="1025">
                  <c:v>1.8190000000000001E-2</c:v>
                </c:pt>
                <c:pt idx="1026">
                  <c:v>1.821E-2</c:v>
                </c:pt>
                <c:pt idx="1027">
                  <c:v>1.823E-2</c:v>
                </c:pt>
                <c:pt idx="1028">
                  <c:v>1.8249999999999999E-2</c:v>
                </c:pt>
                <c:pt idx="1029">
                  <c:v>1.8270000000000002E-2</c:v>
                </c:pt>
                <c:pt idx="1030">
                  <c:v>1.8290000000000001E-2</c:v>
                </c:pt>
                <c:pt idx="1031">
                  <c:v>1.83E-2</c:v>
                </c:pt>
                <c:pt idx="1032">
                  <c:v>1.8319999999999999E-2</c:v>
                </c:pt>
                <c:pt idx="1033">
                  <c:v>1.8339999999999999E-2</c:v>
                </c:pt>
                <c:pt idx="1034">
                  <c:v>1.8360000000000001E-2</c:v>
                </c:pt>
                <c:pt idx="1035">
                  <c:v>1.8380000000000001E-2</c:v>
                </c:pt>
                <c:pt idx="1036">
                  <c:v>1.839E-2</c:v>
                </c:pt>
                <c:pt idx="1037">
                  <c:v>1.8419999999999999E-2</c:v>
                </c:pt>
                <c:pt idx="1038">
                  <c:v>1.8429999999999998E-2</c:v>
                </c:pt>
                <c:pt idx="1039">
                  <c:v>1.8450000000000001E-2</c:v>
                </c:pt>
                <c:pt idx="1040">
                  <c:v>1.847E-2</c:v>
                </c:pt>
                <c:pt idx="1041">
                  <c:v>1.8489999999999999E-2</c:v>
                </c:pt>
                <c:pt idx="1042">
                  <c:v>1.8509999999999999E-2</c:v>
                </c:pt>
                <c:pt idx="1043">
                  <c:v>1.8519999999999998E-2</c:v>
                </c:pt>
                <c:pt idx="1044">
                  <c:v>1.8550000000000001E-2</c:v>
                </c:pt>
                <c:pt idx="1045">
                  <c:v>1.856E-2</c:v>
                </c:pt>
                <c:pt idx="1046">
                  <c:v>1.8579999999999999E-2</c:v>
                </c:pt>
                <c:pt idx="1047">
                  <c:v>1.8599999999999998E-2</c:v>
                </c:pt>
                <c:pt idx="1048">
                  <c:v>1.8620000000000001E-2</c:v>
                </c:pt>
                <c:pt idx="1049">
                  <c:v>1.864E-2</c:v>
                </c:pt>
                <c:pt idx="1050">
                  <c:v>1.865E-2</c:v>
                </c:pt>
                <c:pt idx="1051">
                  <c:v>1.8679999999999999E-2</c:v>
                </c:pt>
                <c:pt idx="1052">
                  <c:v>1.8689999999999998E-2</c:v>
                </c:pt>
                <c:pt idx="1053">
                  <c:v>1.8710000000000001E-2</c:v>
                </c:pt>
                <c:pt idx="1054">
                  <c:v>1.873E-2</c:v>
                </c:pt>
                <c:pt idx="1055">
                  <c:v>1.8749999999999999E-2</c:v>
                </c:pt>
                <c:pt idx="1056">
                  <c:v>1.8769999999999998E-2</c:v>
                </c:pt>
                <c:pt idx="1057">
                  <c:v>1.8780000000000002E-2</c:v>
                </c:pt>
                <c:pt idx="1058">
                  <c:v>1.8800000000000001E-2</c:v>
                </c:pt>
                <c:pt idx="1059">
                  <c:v>1.882E-2</c:v>
                </c:pt>
                <c:pt idx="1060">
                  <c:v>1.8839999999999999E-2</c:v>
                </c:pt>
                <c:pt idx="1061">
                  <c:v>1.8849999999999999E-2</c:v>
                </c:pt>
                <c:pt idx="1062">
                  <c:v>1.8880000000000001E-2</c:v>
                </c:pt>
                <c:pt idx="1063">
                  <c:v>1.89E-2</c:v>
                </c:pt>
                <c:pt idx="1064">
                  <c:v>1.891E-2</c:v>
                </c:pt>
                <c:pt idx="1065">
                  <c:v>1.8929999999999999E-2</c:v>
                </c:pt>
                <c:pt idx="1066">
                  <c:v>1.8950000000000002E-2</c:v>
                </c:pt>
                <c:pt idx="1067">
                  <c:v>1.8970000000000001E-2</c:v>
                </c:pt>
                <c:pt idx="1068">
                  <c:v>1.898E-2</c:v>
                </c:pt>
                <c:pt idx="1069">
                  <c:v>1.9009999999999999E-2</c:v>
                </c:pt>
                <c:pt idx="1070">
                  <c:v>1.9029999999999998E-2</c:v>
                </c:pt>
                <c:pt idx="1071">
                  <c:v>1.9040000000000001E-2</c:v>
                </c:pt>
                <c:pt idx="1072">
                  <c:v>1.9060000000000001E-2</c:v>
                </c:pt>
                <c:pt idx="1073">
                  <c:v>1.908E-2</c:v>
                </c:pt>
                <c:pt idx="1074">
                  <c:v>1.9099999999999999E-2</c:v>
                </c:pt>
                <c:pt idx="1075">
                  <c:v>1.9109999999999999E-2</c:v>
                </c:pt>
                <c:pt idx="1076">
                  <c:v>1.9140000000000001E-2</c:v>
                </c:pt>
                <c:pt idx="1077">
                  <c:v>1.916E-2</c:v>
                </c:pt>
                <c:pt idx="1078">
                  <c:v>1.917E-2</c:v>
                </c:pt>
                <c:pt idx="1079">
                  <c:v>1.9189999999999999E-2</c:v>
                </c:pt>
                <c:pt idx="1080">
                  <c:v>1.9210000000000001E-2</c:v>
                </c:pt>
                <c:pt idx="1081">
                  <c:v>1.9230000000000001E-2</c:v>
                </c:pt>
                <c:pt idx="1082">
                  <c:v>1.924E-2</c:v>
                </c:pt>
                <c:pt idx="1083">
                  <c:v>1.9269999999999999E-2</c:v>
                </c:pt>
                <c:pt idx="1084">
                  <c:v>1.9290000000000002E-2</c:v>
                </c:pt>
                <c:pt idx="1085">
                  <c:v>1.9300000000000001E-2</c:v>
                </c:pt>
                <c:pt idx="1086">
                  <c:v>1.932E-2</c:v>
                </c:pt>
                <c:pt idx="1087">
                  <c:v>1.934E-2</c:v>
                </c:pt>
                <c:pt idx="1088">
                  <c:v>1.9359999999999999E-2</c:v>
                </c:pt>
                <c:pt idx="1089">
                  <c:v>1.9369999999999998E-2</c:v>
                </c:pt>
                <c:pt idx="1090">
                  <c:v>1.9390000000000001E-2</c:v>
                </c:pt>
                <c:pt idx="1091">
                  <c:v>1.942E-2</c:v>
                </c:pt>
                <c:pt idx="1092">
                  <c:v>1.9429999999999999E-2</c:v>
                </c:pt>
                <c:pt idx="1093">
                  <c:v>1.9449999999999999E-2</c:v>
                </c:pt>
                <c:pt idx="1094">
                  <c:v>1.9470000000000001E-2</c:v>
                </c:pt>
                <c:pt idx="1095">
                  <c:v>1.949E-2</c:v>
                </c:pt>
                <c:pt idx="1096">
                  <c:v>1.95E-2</c:v>
                </c:pt>
                <c:pt idx="1097">
                  <c:v>1.9519999999999999E-2</c:v>
                </c:pt>
                <c:pt idx="1098">
                  <c:v>1.9550000000000001E-2</c:v>
                </c:pt>
                <c:pt idx="1099">
                  <c:v>1.9560000000000001E-2</c:v>
                </c:pt>
                <c:pt idx="1100">
                  <c:v>1.958E-2</c:v>
                </c:pt>
                <c:pt idx="1101">
                  <c:v>1.9599999999999999E-2</c:v>
                </c:pt>
                <c:pt idx="1102">
                  <c:v>1.9619999999999999E-2</c:v>
                </c:pt>
                <c:pt idx="1103">
                  <c:v>1.9640000000000001E-2</c:v>
                </c:pt>
                <c:pt idx="1104">
                  <c:v>1.9650000000000001E-2</c:v>
                </c:pt>
                <c:pt idx="1105">
                  <c:v>1.968E-2</c:v>
                </c:pt>
                <c:pt idx="1106">
                  <c:v>1.9699999999999999E-2</c:v>
                </c:pt>
                <c:pt idx="1107">
                  <c:v>1.9709999999999998E-2</c:v>
                </c:pt>
                <c:pt idx="1108">
                  <c:v>1.9730000000000001E-2</c:v>
                </c:pt>
                <c:pt idx="1109">
                  <c:v>1.975E-2</c:v>
                </c:pt>
                <c:pt idx="1110">
                  <c:v>1.9769999999999999E-2</c:v>
                </c:pt>
                <c:pt idx="1111">
                  <c:v>1.9779999999999999E-2</c:v>
                </c:pt>
                <c:pt idx="1112">
                  <c:v>1.9810000000000001E-2</c:v>
                </c:pt>
                <c:pt idx="1113">
                  <c:v>1.983E-2</c:v>
                </c:pt>
                <c:pt idx="1114">
                  <c:v>1.984E-2</c:v>
                </c:pt>
                <c:pt idx="1115">
                  <c:v>1.9859999999999999E-2</c:v>
                </c:pt>
                <c:pt idx="1116">
                  <c:v>1.9879999999999998E-2</c:v>
                </c:pt>
                <c:pt idx="1117">
                  <c:v>1.9900000000000001E-2</c:v>
                </c:pt>
                <c:pt idx="1118">
                  <c:v>1.9910000000000001E-2</c:v>
                </c:pt>
                <c:pt idx="1119">
                  <c:v>1.9939999999999999E-2</c:v>
                </c:pt>
                <c:pt idx="1120">
                  <c:v>1.9959999999999999E-2</c:v>
                </c:pt>
                <c:pt idx="1121">
                  <c:v>1.9970000000000002E-2</c:v>
                </c:pt>
                <c:pt idx="1122">
                  <c:v>1.9990000000000001E-2</c:v>
                </c:pt>
                <c:pt idx="1123">
                  <c:v>2.001E-2</c:v>
                </c:pt>
                <c:pt idx="1124">
                  <c:v>2.0029999999999999E-2</c:v>
                </c:pt>
                <c:pt idx="1125">
                  <c:v>2.0039999999999999E-2</c:v>
                </c:pt>
                <c:pt idx="1126">
                  <c:v>2.0070000000000001E-2</c:v>
                </c:pt>
                <c:pt idx="1127">
                  <c:v>2.009E-2</c:v>
                </c:pt>
                <c:pt idx="1128">
                  <c:v>2.01E-2</c:v>
                </c:pt>
                <c:pt idx="1129">
                  <c:v>2.0119999999999999E-2</c:v>
                </c:pt>
                <c:pt idx="1130">
                  <c:v>2.0140000000000002E-2</c:v>
                </c:pt>
                <c:pt idx="1131">
                  <c:v>2.0160000000000001E-2</c:v>
                </c:pt>
                <c:pt idx="1132">
                  <c:v>2.017E-2</c:v>
                </c:pt>
                <c:pt idx="1133">
                  <c:v>2.0199999999999999E-2</c:v>
                </c:pt>
                <c:pt idx="1134">
                  <c:v>2.0219999999999998E-2</c:v>
                </c:pt>
                <c:pt idx="1135">
                  <c:v>2.0230000000000001E-2</c:v>
                </c:pt>
                <c:pt idx="1136">
                  <c:v>2.0250000000000001E-2</c:v>
                </c:pt>
                <c:pt idx="1137">
                  <c:v>2.027E-2</c:v>
                </c:pt>
                <c:pt idx="1138">
                  <c:v>2.0289999999999999E-2</c:v>
                </c:pt>
                <c:pt idx="1139">
                  <c:v>2.0310000000000002E-2</c:v>
                </c:pt>
                <c:pt idx="1140">
                  <c:v>2.0330000000000001E-2</c:v>
                </c:pt>
                <c:pt idx="1141">
                  <c:v>2.035E-2</c:v>
                </c:pt>
                <c:pt idx="1142">
                  <c:v>2.0369999999999999E-2</c:v>
                </c:pt>
                <c:pt idx="1143">
                  <c:v>2.0379999999999999E-2</c:v>
                </c:pt>
                <c:pt idx="1144">
                  <c:v>2.0410000000000001E-2</c:v>
                </c:pt>
                <c:pt idx="1145">
                  <c:v>2.0420000000000001E-2</c:v>
                </c:pt>
                <c:pt idx="1146">
                  <c:v>2.044E-2</c:v>
                </c:pt>
                <c:pt idx="1147">
                  <c:v>2.0459999999999999E-2</c:v>
                </c:pt>
                <c:pt idx="1148">
                  <c:v>2.0480000000000002E-2</c:v>
                </c:pt>
                <c:pt idx="1149">
                  <c:v>2.0500000000000001E-2</c:v>
                </c:pt>
                <c:pt idx="1150">
                  <c:v>2.051E-2</c:v>
                </c:pt>
                <c:pt idx="1151">
                  <c:v>2.0539999999999999E-2</c:v>
                </c:pt>
                <c:pt idx="1152">
                  <c:v>2.0549999999999999E-2</c:v>
                </c:pt>
                <c:pt idx="1153">
                  <c:v>2.0570000000000001E-2</c:v>
                </c:pt>
                <c:pt idx="1154">
                  <c:v>2.0590000000000001E-2</c:v>
                </c:pt>
                <c:pt idx="1155">
                  <c:v>2.061E-2</c:v>
                </c:pt>
                <c:pt idx="1156">
                  <c:v>2.0629999999999999E-2</c:v>
                </c:pt>
                <c:pt idx="1157">
                  <c:v>2.0639999999999999E-2</c:v>
                </c:pt>
                <c:pt idx="1158">
                  <c:v>2.0670000000000001E-2</c:v>
                </c:pt>
                <c:pt idx="1159">
                  <c:v>2.068E-2</c:v>
                </c:pt>
                <c:pt idx="1160">
                  <c:v>2.07E-2</c:v>
                </c:pt>
                <c:pt idx="1161">
                  <c:v>2.0719999999999999E-2</c:v>
                </c:pt>
                <c:pt idx="1162">
                  <c:v>2.0740000000000001E-2</c:v>
                </c:pt>
                <c:pt idx="1163">
                  <c:v>2.0760000000000001E-2</c:v>
                </c:pt>
                <c:pt idx="1164">
                  <c:v>2.078E-2</c:v>
                </c:pt>
                <c:pt idx="1165">
                  <c:v>2.0799999999999999E-2</c:v>
                </c:pt>
                <c:pt idx="1166">
                  <c:v>2.0820000000000002E-2</c:v>
                </c:pt>
                <c:pt idx="1167">
                  <c:v>2.0830000000000001E-2</c:v>
                </c:pt>
                <c:pt idx="1168">
                  <c:v>2.085E-2</c:v>
                </c:pt>
                <c:pt idx="1169">
                  <c:v>2.087E-2</c:v>
                </c:pt>
                <c:pt idx="1170">
                  <c:v>2.0889999999999999E-2</c:v>
                </c:pt>
                <c:pt idx="1171">
                  <c:v>2.0910000000000002E-2</c:v>
                </c:pt>
                <c:pt idx="1172">
                  <c:v>2.0930000000000001E-2</c:v>
                </c:pt>
                <c:pt idx="1173">
                  <c:v>2.095E-2</c:v>
                </c:pt>
                <c:pt idx="1174">
                  <c:v>2.0959999999999999E-2</c:v>
                </c:pt>
                <c:pt idx="1175">
                  <c:v>2.0979999999999999E-2</c:v>
                </c:pt>
                <c:pt idx="1176">
                  <c:v>2.1000000000000001E-2</c:v>
                </c:pt>
                <c:pt idx="1177">
                  <c:v>2.102E-2</c:v>
                </c:pt>
                <c:pt idx="1178">
                  <c:v>2.104E-2</c:v>
                </c:pt>
                <c:pt idx="1179">
                  <c:v>2.1059999999999999E-2</c:v>
                </c:pt>
                <c:pt idx="1180">
                  <c:v>2.1080000000000002E-2</c:v>
                </c:pt>
                <c:pt idx="1181">
                  <c:v>2.1100000000000001E-2</c:v>
                </c:pt>
                <c:pt idx="1182">
                  <c:v>2.111E-2</c:v>
                </c:pt>
                <c:pt idx="1183">
                  <c:v>2.1139999999999999E-2</c:v>
                </c:pt>
                <c:pt idx="1184">
                  <c:v>2.1160000000000002E-2</c:v>
                </c:pt>
                <c:pt idx="1185">
                  <c:v>2.1170000000000001E-2</c:v>
                </c:pt>
                <c:pt idx="1186">
                  <c:v>2.1190000000000001E-2</c:v>
                </c:pt>
                <c:pt idx="1187">
                  <c:v>2.121E-2</c:v>
                </c:pt>
                <c:pt idx="1188">
                  <c:v>2.1229999999999999E-2</c:v>
                </c:pt>
                <c:pt idx="1189">
                  <c:v>2.1250000000000002E-2</c:v>
                </c:pt>
                <c:pt idx="1190">
                  <c:v>2.1270000000000001E-2</c:v>
                </c:pt>
                <c:pt idx="1191">
                  <c:v>2.129E-2</c:v>
                </c:pt>
                <c:pt idx="1192">
                  <c:v>2.1309999999999999E-2</c:v>
                </c:pt>
                <c:pt idx="1193">
                  <c:v>2.1319999999999999E-2</c:v>
                </c:pt>
                <c:pt idx="1194">
                  <c:v>2.1350000000000001E-2</c:v>
                </c:pt>
                <c:pt idx="1195">
                  <c:v>2.1360000000000001E-2</c:v>
                </c:pt>
                <c:pt idx="1196">
                  <c:v>2.138E-2</c:v>
                </c:pt>
                <c:pt idx="1197">
                  <c:v>2.1399999999999999E-2</c:v>
                </c:pt>
                <c:pt idx="1198">
                  <c:v>2.1420000000000002E-2</c:v>
                </c:pt>
                <c:pt idx="1199">
                  <c:v>2.1440000000000001E-2</c:v>
                </c:pt>
                <c:pt idx="1200">
                  <c:v>2.145E-2</c:v>
                </c:pt>
                <c:pt idx="1201">
                  <c:v>2.1479999999999999E-2</c:v>
                </c:pt>
                <c:pt idx="1202">
                  <c:v>2.1489999999999999E-2</c:v>
                </c:pt>
                <c:pt idx="1203">
                  <c:v>2.1510000000000001E-2</c:v>
                </c:pt>
                <c:pt idx="1204">
                  <c:v>2.1530000000000001E-2</c:v>
                </c:pt>
                <c:pt idx="1205">
                  <c:v>2.155E-2</c:v>
                </c:pt>
                <c:pt idx="1206">
                  <c:v>2.1569999999999999E-2</c:v>
                </c:pt>
                <c:pt idx="1207">
                  <c:v>2.1590000000000002E-2</c:v>
                </c:pt>
                <c:pt idx="1208">
                  <c:v>2.1610000000000001E-2</c:v>
                </c:pt>
                <c:pt idx="1209">
                  <c:v>2.163E-2</c:v>
                </c:pt>
                <c:pt idx="1210">
                  <c:v>2.164E-2</c:v>
                </c:pt>
                <c:pt idx="1211">
                  <c:v>2.1659999999999999E-2</c:v>
                </c:pt>
                <c:pt idx="1212">
                  <c:v>2.1690000000000001E-2</c:v>
                </c:pt>
                <c:pt idx="1213">
                  <c:v>2.1700000000000001E-2</c:v>
                </c:pt>
                <c:pt idx="1214">
                  <c:v>2.172E-2</c:v>
                </c:pt>
                <c:pt idx="1215">
                  <c:v>2.1739999999999999E-2</c:v>
                </c:pt>
                <c:pt idx="1216">
                  <c:v>2.1760000000000002E-2</c:v>
                </c:pt>
                <c:pt idx="1217">
                  <c:v>2.1780000000000001E-2</c:v>
                </c:pt>
                <c:pt idx="1218">
                  <c:v>2.179E-2</c:v>
                </c:pt>
                <c:pt idx="1219">
                  <c:v>2.1819999999999999E-2</c:v>
                </c:pt>
                <c:pt idx="1220">
                  <c:v>2.1839999999999998E-2</c:v>
                </c:pt>
                <c:pt idx="1221">
                  <c:v>2.1850000000000001E-2</c:v>
                </c:pt>
                <c:pt idx="1222">
                  <c:v>2.1870000000000001E-2</c:v>
                </c:pt>
                <c:pt idx="1223">
                  <c:v>2.189E-2</c:v>
                </c:pt>
                <c:pt idx="1224">
                  <c:v>2.1909999999999999E-2</c:v>
                </c:pt>
                <c:pt idx="1225">
                  <c:v>2.1930000000000002E-2</c:v>
                </c:pt>
                <c:pt idx="1226">
                  <c:v>2.1950000000000001E-2</c:v>
                </c:pt>
                <c:pt idx="1227">
                  <c:v>2.197E-2</c:v>
                </c:pt>
                <c:pt idx="1228">
                  <c:v>2.1989999999999999E-2</c:v>
                </c:pt>
                <c:pt idx="1229">
                  <c:v>2.2009999999999998E-2</c:v>
                </c:pt>
                <c:pt idx="1230">
                  <c:v>2.2030000000000001E-2</c:v>
                </c:pt>
                <c:pt idx="1231">
                  <c:v>2.2040000000000001E-2</c:v>
                </c:pt>
                <c:pt idx="1232">
                  <c:v>2.206E-2</c:v>
                </c:pt>
                <c:pt idx="1233">
                  <c:v>2.2079999999999999E-2</c:v>
                </c:pt>
                <c:pt idx="1234">
                  <c:v>2.2100000000000002E-2</c:v>
                </c:pt>
                <c:pt idx="1235">
                  <c:v>2.2120000000000001E-2</c:v>
                </c:pt>
                <c:pt idx="1236">
                  <c:v>2.214E-2</c:v>
                </c:pt>
                <c:pt idx="1237">
                  <c:v>2.2159999999999999E-2</c:v>
                </c:pt>
                <c:pt idx="1238">
                  <c:v>2.2179999999999998E-2</c:v>
                </c:pt>
                <c:pt idx="1239">
                  <c:v>2.2190000000000001E-2</c:v>
                </c:pt>
                <c:pt idx="1240">
                  <c:v>2.2210000000000001E-2</c:v>
                </c:pt>
                <c:pt idx="1241">
                  <c:v>2.2239999999999999E-2</c:v>
                </c:pt>
                <c:pt idx="1242">
                  <c:v>2.2249999999999999E-2</c:v>
                </c:pt>
                <c:pt idx="1243">
                  <c:v>2.2270000000000002E-2</c:v>
                </c:pt>
                <c:pt idx="1244">
                  <c:v>2.2290000000000001E-2</c:v>
                </c:pt>
                <c:pt idx="1245">
                  <c:v>2.231E-2</c:v>
                </c:pt>
                <c:pt idx="1246">
                  <c:v>2.2329999999999999E-2</c:v>
                </c:pt>
                <c:pt idx="1247">
                  <c:v>2.2349999999999998E-2</c:v>
                </c:pt>
                <c:pt idx="1248">
                  <c:v>2.2370000000000001E-2</c:v>
                </c:pt>
                <c:pt idx="1249">
                  <c:v>2.239E-2</c:v>
                </c:pt>
                <c:pt idx="1250">
                  <c:v>2.24E-2</c:v>
                </c:pt>
                <c:pt idx="1251">
                  <c:v>2.2429999999999999E-2</c:v>
                </c:pt>
                <c:pt idx="1252">
                  <c:v>2.2440000000000002E-2</c:v>
                </c:pt>
                <c:pt idx="1253">
                  <c:v>2.2460000000000001E-2</c:v>
                </c:pt>
                <c:pt idx="1254">
                  <c:v>2.248E-2</c:v>
                </c:pt>
                <c:pt idx="1255">
                  <c:v>2.2499999999999999E-2</c:v>
                </c:pt>
                <c:pt idx="1256">
                  <c:v>2.2519999999999998E-2</c:v>
                </c:pt>
                <c:pt idx="1257">
                  <c:v>2.2540000000000001E-2</c:v>
                </c:pt>
                <c:pt idx="1258">
                  <c:v>2.256E-2</c:v>
                </c:pt>
                <c:pt idx="1259">
                  <c:v>2.2579999999999999E-2</c:v>
                </c:pt>
                <c:pt idx="1260">
                  <c:v>2.2589999999999999E-2</c:v>
                </c:pt>
                <c:pt idx="1261">
                  <c:v>2.2610000000000002E-2</c:v>
                </c:pt>
                <c:pt idx="1262">
                  <c:v>2.264E-2</c:v>
                </c:pt>
                <c:pt idx="1263">
                  <c:v>2.265E-2</c:v>
                </c:pt>
                <c:pt idx="1264">
                  <c:v>2.2669999999999999E-2</c:v>
                </c:pt>
                <c:pt idx="1265">
                  <c:v>2.2689999999999998E-2</c:v>
                </c:pt>
                <c:pt idx="1266">
                  <c:v>2.2710000000000001E-2</c:v>
                </c:pt>
                <c:pt idx="1267">
                  <c:v>2.273E-2</c:v>
                </c:pt>
                <c:pt idx="1268">
                  <c:v>2.274E-2</c:v>
                </c:pt>
                <c:pt idx="1269">
                  <c:v>2.2769999999999999E-2</c:v>
                </c:pt>
                <c:pt idx="1270">
                  <c:v>2.2790000000000001E-2</c:v>
                </c:pt>
                <c:pt idx="1271">
                  <c:v>2.2800000000000001E-2</c:v>
                </c:pt>
                <c:pt idx="1272">
                  <c:v>2.283E-2</c:v>
                </c:pt>
                <c:pt idx="1273">
                  <c:v>2.2839999999999999E-2</c:v>
                </c:pt>
                <c:pt idx="1274">
                  <c:v>2.2859999999999998E-2</c:v>
                </c:pt>
                <c:pt idx="1275">
                  <c:v>2.2880000000000001E-2</c:v>
                </c:pt>
                <c:pt idx="1276">
                  <c:v>2.29E-2</c:v>
                </c:pt>
                <c:pt idx="1277">
                  <c:v>2.2919999999999999E-2</c:v>
                </c:pt>
                <c:pt idx="1278">
                  <c:v>2.2939999999999999E-2</c:v>
                </c:pt>
                <c:pt idx="1279">
                  <c:v>2.2960000000000001E-2</c:v>
                </c:pt>
                <c:pt idx="1280">
                  <c:v>2.298E-2</c:v>
                </c:pt>
                <c:pt idx="1281">
                  <c:v>2.3E-2</c:v>
                </c:pt>
                <c:pt idx="1282">
                  <c:v>2.3009999999999999E-2</c:v>
                </c:pt>
                <c:pt idx="1283">
                  <c:v>2.3029999999999998E-2</c:v>
                </c:pt>
                <c:pt idx="1284">
                  <c:v>2.3060000000000001E-2</c:v>
                </c:pt>
                <c:pt idx="1285">
                  <c:v>2.307E-2</c:v>
                </c:pt>
                <c:pt idx="1286">
                  <c:v>2.3089999999999999E-2</c:v>
                </c:pt>
                <c:pt idx="1287">
                  <c:v>2.3109999999999999E-2</c:v>
                </c:pt>
                <c:pt idx="1288">
                  <c:v>2.3130000000000001E-2</c:v>
                </c:pt>
                <c:pt idx="1289">
                  <c:v>2.315E-2</c:v>
                </c:pt>
                <c:pt idx="1290">
                  <c:v>2.317E-2</c:v>
                </c:pt>
                <c:pt idx="1291">
                  <c:v>2.3189999999999999E-2</c:v>
                </c:pt>
                <c:pt idx="1292">
                  <c:v>2.3210000000000001E-2</c:v>
                </c:pt>
                <c:pt idx="1293">
                  <c:v>2.3220000000000001E-2</c:v>
                </c:pt>
                <c:pt idx="1294">
                  <c:v>2.325E-2</c:v>
                </c:pt>
                <c:pt idx="1295">
                  <c:v>2.3259999999999999E-2</c:v>
                </c:pt>
                <c:pt idx="1296">
                  <c:v>2.3279999999999999E-2</c:v>
                </c:pt>
                <c:pt idx="1297">
                  <c:v>2.3300000000000001E-2</c:v>
                </c:pt>
                <c:pt idx="1298">
                  <c:v>2.333E-2</c:v>
                </c:pt>
                <c:pt idx="1299">
                  <c:v>2.334E-2</c:v>
                </c:pt>
                <c:pt idx="1300">
                  <c:v>2.3359999999999999E-2</c:v>
                </c:pt>
                <c:pt idx="1301">
                  <c:v>2.3380000000000001E-2</c:v>
                </c:pt>
                <c:pt idx="1302">
                  <c:v>2.3400000000000001E-2</c:v>
                </c:pt>
                <c:pt idx="1303">
                  <c:v>2.342E-2</c:v>
                </c:pt>
                <c:pt idx="1304">
                  <c:v>2.3439999999999999E-2</c:v>
                </c:pt>
                <c:pt idx="1305">
                  <c:v>2.3460000000000002E-2</c:v>
                </c:pt>
                <c:pt idx="1306">
                  <c:v>2.3480000000000001E-2</c:v>
                </c:pt>
                <c:pt idx="1307">
                  <c:v>2.349E-2</c:v>
                </c:pt>
                <c:pt idx="1308">
                  <c:v>2.3519999999999999E-2</c:v>
                </c:pt>
                <c:pt idx="1309">
                  <c:v>2.3529999999999999E-2</c:v>
                </c:pt>
                <c:pt idx="1310">
                  <c:v>2.3550000000000001E-2</c:v>
                </c:pt>
                <c:pt idx="1311">
                  <c:v>2.3570000000000001E-2</c:v>
                </c:pt>
                <c:pt idx="1312">
                  <c:v>2.359E-2</c:v>
                </c:pt>
                <c:pt idx="1313">
                  <c:v>2.3609999999999999E-2</c:v>
                </c:pt>
                <c:pt idx="1314">
                  <c:v>2.3630000000000002E-2</c:v>
                </c:pt>
                <c:pt idx="1315">
                  <c:v>2.3650000000000001E-2</c:v>
                </c:pt>
                <c:pt idx="1316">
                  <c:v>2.367E-2</c:v>
                </c:pt>
                <c:pt idx="1317">
                  <c:v>2.3689999999999999E-2</c:v>
                </c:pt>
                <c:pt idx="1318">
                  <c:v>2.3699999999999999E-2</c:v>
                </c:pt>
                <c:pt idx="1319">
                  <c:v>2.3730000000000001E-2</c:v>
                </c:pt>
                <c:pt idx="1320">
                  <c:v>2.375E-2</c:v>
                </c:pt>
                <c:pt idx="1321">
                  <c:v>2.376E-2</c:v>
                </c:pt>
                <c:pt idx="1322">
                  <c:v>2.3779999999999999E-2</c:v>
                </c:pt>
                <c:pt idx="1323">
                  <c:v>2.3800000000000002E-2</c:v>
                </c:pt>
                <c:pt idx="1324">
                  <c:v>2.3820000000000001E-2</c:v>
                </c:pt>
                <c:pt idx="1325">
                  <c:v>2.384E-2</c:v>
                </c:pt>
                <c:pt idx="1326">
                  <c:v>2.3859999999999999E-2</c:v>
                </c:pt>
                <c:pt idx="1327">
                  <c:v>2.3879999999999998E-2</c:v>
                </c:pt>
                <c:pt idx="1328">
                  <c:v>2.3900000000000001E-2</c:v>
                </c:pt>
                <c:pt idx="1329">
                  <c:v>2.392E-2</c:v>
                </c:pt>
                <c:pt idx="1330">
                  <c:v>2.3939999999999999E-2</c:v>
                </c:pt>
                <c:pt idx="1331">
                  <c:v>2.3959999999999999E-2</c:v>
                </c:pt>
                <c:pt idx="1332">
                  <c:v>2.3970000000000002E-2</c:v>
                </c:pt>
                <c:pt idx="1333">
                  <c:v>2.3990000000000001E-2</c:v>
                </c:pt>
                <c:pt idx="1334">
                  <c:v>2.402E-2</c:v>
                </c:pt>
                <c:pt idx="1335">
                  <c:v>2.4029999999999999E-2</c:v>
                </c:pt>
                <c:pt idx="1336">
                  <c:v>2.4049999999999998E-2</c:v>
                </c:pt>
                <c:pt idx="1337">
                  <c:v>2.4070000000000001E-2</c:v>
                </c:pt>
                <c:pt idx="1338">
                  <c:v>2.409E-2</c:v>
                </c:pt>
                <c:pt idx="1339">
                  <c:v>2.4109999999999999E-2</c:v>
                </c:pt>
                <c:pt idx="1340">
                  <c:v>2.4129999999999999E-2</c:v>
                </c:pt>
                <c:pt idx="1341">
                  <c:v>2.4150000000000001E-2</c:v>
                </c:pt>
                <c:pt idx="1342">
                  <c:v>2.4170000000000001E-2</c:v>
                </c:pt>
                <c:pt idx="1343">
                  <c:v>2.419E-2</c:v>
                </c:pt>
                <c:pt idx="1344">
                  <c:v>2.4209999999999999E-2</c:v>
                </c:pt>
                <c:pt idx="1345">
                  <c:v>2.4230000000000002E-2</c:v>
                </c:pt>
                <c:pt idx="1346">
                  <c:v>2.4240000000000001E-2</c:v>
                </c:pt>
                <c:pt idx="1347">
                  <c:v>2.426E-2</c:v>
                </c:pt>
                <c:pt idx="1348">
                  <c:v>2.4289999999999999E-2</c:v>
                </c:pt>
                <c:pt idx="1349">
                  <c:v>2.4309999999999998E-2</c:v>
                </c:pt>
                <c:pt idx="1350">
                  <c:v>2.4320000000000001E-2</c:v>
                </c:pt>
                <c:pt idx="1351">
                  <c:v>2.435E-2</c:v>
                </c:pt>
                <c:pt idx="1352">
                  <c:v>2.436E-2</c:v>
                </c:pt>
                <c:pt idx="1353">
                  <c:v>2.4379999999999999E-2</c:v>
                </c:pt>
                <c:pt idx="1354">
                  <c:v>2.4400000000000002E-2</c:v>
                </c:pt>
                <c:pt idx="1355">
                  <c:v>2.4420000000000001E-2</c:v>
                </c:pt>
                <c:pt idx="1356">
                  <c:v>2.444E-2</c:v>
                </c:pt>
                <c:pt idx="1357">
                  <c:v>2.4459999999999999E-2</c:v>
                </c:pt>
                <c:pt idx="1358">
                  <c:v>2.4479999999999998E-2</c:v>
                </c:pt>
                <c:pt idx="1359">
                  <c:v>2.4500000000000001E-2</c:v>
                </c:pt>
                <c:pt idx="1360">
                  <c:v>2.452E-2</c:v>
                </c:pt>
                <c:pt idx="1361">
                  <c:v>2.453E-2</c:v>
                </c:pt>
                <c:pt idx="1362">
                  <c:v>2.4559999999999998E-2</c:v>
                </c:pt>
                <c:pt idx="1363">
                  <c:v>2.4580000000000001E-2</c:v>
                </c:pt>
                <c:pt idx="1364">
                  <c:v>2.4590000000000001E-2</c:v>
                </c:pt>
                <c:pt idx="1365">
                  <c:v>2.462E-2</c:v>
                </c:pt>
                <c:pt idx="1366">
                  <c:v>2.4629999999999999E-2</c:v>
                </c:pt>
                <c:pt idx="1367">
                  <c:v>2.4649999999999998E-2</c:v>
                </c:pt>
                <c:pt idx="1368">
                  <c:v>2.4670000000000001E-2</c:v>
                </c:pt>
                <c:pt idx="1369">
                  <c:v>2.47E-2</c:v>
                </c:pt>
                <c:pt idx="1370">
                  <c:v>2.4709999999999999E-2</c:v>
                </c:pt>
                <c:pt idx="1371">
                  <c:v>2.4729999999999999E-2</c:v>
                </c:pt>
                <c:pt idx="1372">
                  <c:v>2.4750000000000001E-2</c:v>
                </c:pt>
                <c:pt idx="1373">
                  <c:v>2.477E-2</c:v>
                </c:pt>
                <c:pt idx="1374">
                  <c:v>2.479E-2</c:v>
                </c:pt>
                <c:pt idx="1375">
                  <c:v>2.4809999999999999E-2</c:v>
                </c:pt>
                <c:pt idx="1376">
                  <c:v>2.4830000000000001E-2</c:v>
                </c:pt>
                <c:pt idx="1377">
                  <c:v>2.4850000000000001E-2</c:v>
                </c:pt>
                <c:pt idx="1378">
                  <c:v>2.487E-2</c:v>
                </c:pt>
                <c:pt idx="1379">
                  <c:v>2.4889999999999999E-2</c:v>
                </c:pt>
                <c:pt idx="1380">
                  <c:v>2.4910000000000002E-2</c:v>
                </c:pt>
                <c:pt idx="1381">
                  <c:v>2.4930000000000001E-2</c:v>
                </c:pt>
                <c:pt idx="1382">
                  <c:v>2.494E-2</c:v>
                </c:pt>
                <c:pt idx="1383">
                  <c:v>2.496E-2</c:v>
                </c:pt>
                <c:pt idx="1384">
                  <c:v>2.4989999999999998E-2</c:v>
                </c:pt>
                <c:pt idx="1385">
                  <c:v>2.5000000000000001E-2</c:v>
                </c:pt>
                <c:pt idx="1386">
                  <c:v>2.5020000000000001E-2</c:v>
                </c:pt>
                <c:pt idx="1387">
                  <c:v>2.504E-2</c:v>
                </c:pt>
                <c:pt idx="1388">
                  <c:v>2.5059999999999999E-2</c:v>
                </c:pt>
                <c:pt idx="1389">
                  <c:v>2.5080000000000002E-2</c:v>
                </c:pt>
                <c:pt idx="1390">
                  <c:v>2.5100000000000001E-2</c:v>
                </c:pt>
                <c:pt idx="1391">
                  <c:v>2.512E-2</c:v>
                </c:pt>
                <c:pt idx="1392">
                  <c:v>2.5139999999999999E-2</c:v>
                </c:pt>
                <c:pt idx="1393">
                  <c:v>2.5159999999999998E-2</c:v>
                </c:pt>
                <c:pt idx="1394">
                  <c:v>2.5180000000000001E-2</c:v>
                </c:pt>
                <c:pt idx="1395">
                  <c:v>2.52E-2</c:v>
                </c:pt>
                <c:pt idx="1396">
                  <c:v>2.5219999999999999E-2</c:v>
                </c:pt>
                <c:pt idx="1397">
                  <c:v>2.5239999999999999E-2</c:v>
                </c:pt>
                <c:pt idx="1398">
                  <c:v>2.5260000000000001E-2</c:v>
                </c:pt>
                <c:pt idx="1399">
                  <c:v>2.528E-2</c:v>
                </c:pt>
                <c:pt idx="1400">
                  <c:v>2.529E-2</c:v>
                </c:pt>
                <c:pt idx="1401">
                  <c:v>2.5319999999999999E-2</c:v>
                </c:pt>
                <c:pt idx="1402">
                  <c:v>2.5329999999999998E-2</c:v>
                </c:pt>
                <c:pt idx="1403">
                  <c:v>2.5350000000000001E-2</c:v>
                </c:pt>
                <c:pt idx="1404">
                  <c:v>2.537E-2</c:v>
                </c:pt>
                <c:pt idx="1405">
                  <c:v>2.5399999999999999E-2</c:v>
                </c:pt>
                <c:pt idx="1406">
                  <c:v>2.5409999999999999E-2</c:v>
                </c:pt>
                <c:pt idx="1407">
                  <c:v>2.5430000000000001E-2</c:v>
                </c:pt>
                <c:pt idx="1408">
                  <c:v>2.545E-2</c:v>
                </c:pt>
                <c:pt idx="1409">
                  <c:v>2.547E-2</c:v>
                </c:pt>
                <c:pt idx="1410">
                  <c:v>2.5489999999999999E-2</c:v>
                </c:pt>
                <c:pt idx="1411">
                  <c:v>2.5510000000000001E-2</c:v>
                </c:pt>
                <c:pt idx="1412">
                  <c:v>2.5530000000000001E-2</c:v>
                </c:pt>
                <c:pt idx="1413">
                  <c:v>2.555E-2</c:v>
                </c:pt>
                <c:pt idx="1414">
                  <c:v>2.5569999999999999E-2</c:v>
                </c:pt>
                <c:pt idx="1415">
                  <c:v>2.5590000000000002E-2</c:v>
                </c:pt>
                <c:pt idx="1416">
                  <c:v>2.5610000000000001E-2</c:v>
                </c:pt>
                <c:pt idx="1417">
                  <c:v>2.563E-2</c:v>
                </c:pt>
                <c:pt idx="1418">
                  <c:v>2.564E-2</c:v>
                </c:pt>
                <c:pt idx="1419">
                  <c:v>2.5669999999999998E-2</c:v>
                </c:pt>
                <c:pt idx="1420">
                  <c:v>2.5690000000000001E-2</c:v>
                </c:pt>
                <c:pt idx="1421">
                  <c:v>2.5700000000000001E-2</c:v>
                </c:pt>
                <c:pt idx="1422">
                  <c:v>2.5729999999999999E-2</c:v>
                </c:pt>
                <c:pt idx="1423">
                  <c:v>2.5749999999999999E-2</c:v>
                </c:pt>
                <c:pt idx="1424">
                  <c:v>2.5760000000000002E-2</c:v>
                </c:pt>
                <c:pt idx="1425">
                  <c:v>2.5780000000000001E-2</c:v>
                </c:pt>
                <c:pt idx="1426">
                  <c:v>2.58E-2</c:v>
                </c:pt>
                <c:pt idx="1427">
                  <c:v>2.5819999999999999E-2</c:v>
                </c:pt>
                <c:pt idx="1428">
                  <c:v>2.5839999999999998E-2</c:v>
                </c:pt>
                <c:pt idx="1429">
                  <c:v>2.5860000000000001E-2</c:v>
                </c:pt>
                <c:pt idx="1430">
                  <c:v>2.588E-2</c:v>
                </c:pt>
                <c:pt idx="1431">
                  <c:v>2.5899999999999999E-2</c:v>
                </c:pt>
                <c:pt idx="1432">
                  <c:v>2.5919999999999999E-2</c:v>
                </c:pt>
                <c:pt idx="1433">
                  <c:v>2.5940000000000001E-2</c:v>
                </c:pt>
                <c:pt idx="1434">
                  <c:v>2.596E-2</c:v>
                </c:pt>
                <c:pt idx="1435">
                  <c:v>2.598E-2</c:v>
                </c:pt>
                <c:pt idx="1436">
                  <c:v>2.5999999999999999E-2</c:v>
                </c:pt>
                <c:pt idx="1437">
                  <c:v>2.6020000000000001E-2</c:v>
                </c:pt>
                <c:pt idx="1438">
                  <c:v>2.6040000000000001E-2</c:v>
                </c:pt>
                <c:pt idx="1439">
                  <c:v>2.605E-2</c:v>
                </c:pt>
                <c:pt idx="1440">
                  <c:v>2.6079999999999999E-2</c:v>
                </c:pt>
                <c:pt idx="1441">
                  <c:v>2.6100000000000002E-2</c:v>
                </c:pt>
                <c:pt idx="1442">
                  <c:v>2.6120000000000001E-2</c:v>
                </c:pt>
                <c:pt idx="1443">
                  <c:v>2.613E-2</c:v>
                </c:pt>
                <c:pt idx="1444">
                  <c:v>2.6159999999999999E-2</c:v>
                </c:pt>
                <c:pt idx="1445">
                  <c:v>2.6169999999999999E-2</c:v>
                </c:pt>
                <c:pt idx="1446">
                  <c:v>2.6190000000000001E-2</c:v>
                </c:pt>
                <c:pt idx="1447">
                  <c:v>2.6210000000000001E-2</c:v>
                </c:pt>
                <c:pt idx="1448">
                  <c:v>2.6239999999999999E-2</c:v>
                </c:pt>
                <c:pt idx="1449">
                  <c:v>2.6259999999999999E-2</c:v>
                </c:pt>
                <c:pt idx="1450">
                  <c:v>2.6270000000000002E-2</c:v>
                </c:pt>
                <c:pt idx="1451">
                  <c:v>2.6290000000000001E-2</c:v>
                </c:pt>
                <c:pt idx="1452">
                  <c:v>2.631E-2</c:v>
                </c:pt>
                <c:pt idx="1453">
                  <c:v>2.6329999999999999E-2</c:v>
                </c:pt>
                <c:pt idx="1454">
                  <c:v>2.6349999999999998E-2</c:v>
                </c:pt>
                <c:pt idx="1455">
                  <c:v>2.6370000000000001E-2</c:v>
                </c:pt>
                <c:pt idx="1456">
                  <c:v>2.639E-2</c:v>
                </c:pt>
                <c:pt idx="1457">
                  <c:v>2.6409999999999999E-2</c:v>
                </c:pt>
                <c:pt idx="1458">
                  <c:v>2.6429999999999999E-2</c:v>
                </c:pt>
                <c:pt idx="1459">
                  <c:v>2.6450000000000001E-2</c:v>
                </c:pt>
                <c:pt idx="1460">
                  <c:v>2.647E-2</c:v>
                </c:pt>
                <c:pt idx="1461">
                  <c:v>2.649E-2</c:v>
                </c:pt>
                <c:pt idx="1462">
                  <c:v>2.6509999999999999E-2</c:v>
                </c:pt>
                <c:pt idx="1463">
                  <c:v>2.6530000000000001E-2</c:v>
                </c:pt>
                <c:pt idx="1464">
                  <c:v>2.6550000000000001E-2</c:v>
                </c:pt>
                <c:pt idx="1465">
                  <c:v>2.657E-2</c:v>
                </c:pt>
                <c:pt idx="1466">
                  <c:v>2.6589999999999999E-2</c:v>
                </c:pt>
                <c:pt idx="1467">
                  <c:v>2.6610000000000002E-2</c:v>
                </c:pt>
                <c:pt idx="1468">
                  <c:v>2.6620000000000001E-2</c:v>
                </c:pt>
                <c:pt idx="1469">
                  <c:v>2.665E-2</c:v>
                </c:pt>
                <c:pt idx="1470">
                  <c:v>2.6669999999999999E-2</c:v>
                </c:pt>
                <c:pt idx="1471">
                  <c:v>2.6679999999999999E-2</c:v>
                </c:pt>
                <c:pt idx="1472">
                  <c:v>2.6700000000000002E-2</c:v>
                </c:pt>
                <c:pt idx="1473">
                  <c:v>2.673E-2</c:v>
                </c:pt>
                <c:pt idx="1474">
                  <c:v>2.674E-2</c:v>
                </c:pt>
                <c:pt idx="1475">
                  <c:v>2.6759999999999999E-2</c:v>
                </c:pt>
                <c:pt idx="1476">
                  <c:v>2.6780000000000002E-2</c:v>
                </c:pt>
                <c:pt idx="1477">
                  <c:v>2.681E-2</c:v>
                </c:pt>
                <c:pt idx="1478">
                  <c:v>2.682E-2</c:v>
                </c:pt>
                <c:pt idx="1479">
                  <c:v>2.6839999999999999E-2</c:v>
                </c:pt>
                <c:pt idx="1480">
                  <c:v>2.6859999999999998E-2</c:v>
                </c:pt>
                <c:pt idx="1481">
                  <c:v>2.6880000000000001E-2</c:v>
                </c:pt>
                <c:pt idx="1482">
                  <c:v>2.69E-2</c:v>
                </c:pt>
                <c:pt idx="1483">
                  <c:v>2.6919999999999999E-2</c:v>
                </c:pt>
                <c:pt idx="1484">
                  <c:v>2.6939999999999999E-2</c:v>
                </c:pt>
                <c:pt idx="1485">
                  <c:v>2.6960000000000001E-2</c:v>
                </c:pt>
                <c:pt idx="1486">
                  <c:v>2.6980000000000001E-2</c:v>
                </c:pt>
                <c:pt idx="1487">
                  <c:v>2.7E-2</c:v>
                </c:pt>
                <c:pt idx="1488">
                  <c:v>2.7019999999999999E-2</c:v>
                </c:pt>
                <c:pt idx="1489">
                  <c:v>2.7040000000000002E-2</c:v>
                </c:pt>
                <c:pt idx="1490">
                  <c:v>2.7060000000000001E-2</c:v>
                </c:pt>
                <c:pt idx="1491">
                  <c:v>2.708E-2</c:v>
                </c:pt>
                <c:pt idx="1492">
                  <c:v>2.7099999999999999E-2</c:v>
                </c:pt>
                <c:pt idx="1493">
                  <c:v>2.7119999999999998E-2</c:v>
                </c:pt>
                <c:pt idx="1494">
                  <c:v>2.7140000000000001E-2</c:v>
                </c:pt>
                <c:pt idx="1495">
                  <c:v>2.716E-2</c:v>
                </c:pt>
                <c:pt idx="1496">
                  <c:v>2.717E-2</c:v>
                </c:pt>
                <c:pt idx="1497">
                  <c:v>2.7199999999999998E-2</c:v>
                </c:pt>
                <c:pt idx="1498">
                  <c:v>2.7220000000000001E-2</c:v>
                </c:pt>
                <c:pt idx="1499">
                  <c:v>2.724E-2</c:v>
                </c:pt>
                <c:pt idx="1500">
                  <c:v>2.725E-2</c:v>
                </c:pt>
                <c:pt idx="1501">
                  <c:v>2.7279999999999999E-2</c:v>
                </c:pt>
                <c:pt idx="1502">
                  <c:v>2.7300000000000001E-2</c:v>
                </c:pt>
                <c:pt idx="1503">
                  <c:v>2.7310000000000001E-2</c:v>
                </c:pt>
                <c:pt idx="1504">
                  <c:v>2.733E-2</c:v>
                </c:pt>
                <c:pt idx="1505">
                  <c:v>2.7359999999999999E-2</c:v>
                </c:pt>
                <c:pt idx="1506">
                  <c:v>2.7380000000000002E-2</c:v>
                </c:pt>
                <c:pt idx="1507">
                  <c:v>2.7390000000000001E-2</c:v>
                </c:pt>
                <c:pt idx="1508">
                  <c:v>2.742E-2</c:v>
                </c:pt>
                <c:pt idx="1509">
                  <c:v>2.7439999999999999E-2</c:v>
                </c:pt>
                <c:pt idx="1510">
                  <c:v>2.7449999999999999E-2</c:v>
                </c:pt>
                <c:pt idx="1511">
                  <c:v>2.7470000000000001E-2</c:v>
                </c:pt>
                <c:pt idx="1512">
                  <c:v>2.75E-2</c:v>
                </c:pt>
                <c:pt idx="1513">
                  <c:v>2.7519999999999999E-2</c:v>
                </c:pt>
                <c:pt idx="1514">
                  <c:v>2.7529999999999999E-2</c:v>
                </c:pt>
                <c:pt idx="1515">
                  <c:v>2.7550000000000002E-2</c:v>
                </c:pt>
                <c:pt idx="1516">
                  <c:v>2.7570000000000001E-2</c:v>
                </c:pt>
                <c:pt idx="1517">
                  <c:v>2.759E-2</c:v>
                </c:pt>
                <c:pt idx="1518">
                  <c:v>2.7609999999999999E-2</c:v>
                </c:pt>
                <c:pt idx="1519">
                  <c:v>2.7629999999999998E-2</c:v>
                </c:pt>
                <c:pt idx="1520">
                  <c:v>2.7650000000000001E-2</c:v>
                </c:pt>
                <c:pt idx="1521">
                  <c:v>2.767E-2</c:v>
                </c:pt>
                <c:pt idx="1522">
                  <c:v>2.7689999999999999E-2</c:v>
                </c:pt>
                <c:pt idx="1523">
                  <c:v>2.7709999999999999E-2</c:v>
                </c:pt>
                <c:pt idx="1524">
                  <c:v>2.7730000000000001E-2</c:v>
                </c:pt>
                <c:pt idx="1525">
                  <c:v>2.775E-2</c:v>
                </c:pt>
                <c:pt idx="1526">
                  <c:v>2.777E-2</c:v>
                </c:pt>
                <c:pt idx="1527">
                  <c:v>2.7789999999999999E-2</c:v>
                </c:pt>
                <c:pt idx="1528">
                  <c:v>2.7810000000000001E-2</c:v>
                </c:pt>
                <c:pt idx="1529">
                  <c:v>2.7830000000000001E-2</c:v>
                </c:pt>
                <c:pt idx="1530">
                  <c:v>2.785E-2</c:v>
                </c:pt>
                <c:pt idx="1531">
                  <c:v>2.7869999999999999E-2</c:v>
                </c:pt>
                <c:pt idx="1532">
                  <c:v>2.7890000000000002E-2</c:v>
                </c:pt>
                <c:pt idx="1533">
                  <c:v>2.7910000000000001E-2</c:v>
                </c:pt>
                <c:pt idx="1534">
                  <c:v>2.793E-2</c:v>
                </c:pt>
                <c:pt idx="1535">
                  <c:v>2.7949999999999999E-2</c:v>
                </c:pt>
                <c:pt idx="1536">
                  <c:v>2.7969999999999998E-2</c:v>
                </c:pt>
                <c:pt idx="1537">
                  <c:v>2.7990000000000001E-2</c:v>
                </c:pt>
                <c:pt idx="1538">
                  <c:v>2.801E-2</c:v>
                </c:pt>
                <c:pt idx="1539">
                  <c:v>2.8029999999999999E-2</c:v>
                </c:pt>
                <c:pt idx="1540">
                  <c:v>2.8049999999999999E-2</c:v>
                </c:pt>
                <c:pt idx="1541">
                  <c:v>2.8070000000000001E-2</c:v>
                </c:pt>
                <c:pt idx="1542">
                  <c:v>2.809E-2</c:v>
                </c:pt>
                <c:pt idx="1543">
                  <c:v>2.811E-2</c:v>
                </c:pt>
                <c:pt idx="1544">
                  <c:v>2.8129999999999999E-2</c:v>
                </c:pt>
                <c:pt idx="1545">
                  <c:v>2.8150000000000001E-2</c:v>
                </c:pt>
                <c:pt idx="1546">
                  <c:v>2.8170000000000001E-2</c:v>
                </c:pt>
                <c:pt idx="1547">
                  <c:v>2.819E-2</c:v>
                </c:pt>
                <c:pt idx="1548">
                  <c:v>2.8209999999999999E-2</c:v>
                </c:pt>
                <c:pt idx="1549">
                  <c:v>2.8230000000000002E-2</c:v>
                </c:pt>
                <c:pt idx="1550">
                  <c:v>2.8240000000000001E-2</c:v>
                </c:pt>
                <c:pt idx="1551">
                  <c:v>2.827E-2</c:v>
                </c:pt>
                <c:pt idx="1552">
                  <c:v>2.8289999999999999E-2</c:v>
                </c:pt>
                <c:pt idx="1553">
                  <c:v>2.8299999999999999E-2</c:v>
                </c:pt>
                <c:pt idx="1554">
                  <c:v>2.8320000000000001E-2</c:v>
                </c:pt>
                <c:pt idx="1555">
                  <c:v>2.835E-2</c:v>
                </c:pt>
                <c:pt idx="1556">
                  <c:v>2.8369999999999999E-2</c:v>
                </c:pt>
                <c:pt idx="1557">
                  <c:v>2.8379999999999999E-2</c:v>
                </c:pt>
                <c:pt idx="1558">
                  <c:v>2.8410000000000001E-2</c:v>
                </c:pt>
                <c:pt idx="1559">
                  <c:v>2.843E-2</c:v>
                </c:pt>
                <c:pt idx="1560">
                  <c:v>2.844E-2</c:v>
                </c:pt>
                <c:pt idx="1561">
                  <c:v>2.8459999999999999E-2</c:v>
                </c:pt>
                <c:pt idx="1562">
                  <c:v>2.8490000000000001E-2</c:v>
                </c:pt>
                <c:pt idx="1563">
                  <c:v>2.8510000000000001E-2</c:v>
                </c:pt>
                <c:pt idx="1564">
                  <c:v>2.852E-2</c:v>
                </c:pt>
                <c:pt idx="1565">
                  <c:v>2.8549999999999999E-2</c:v>
                </c:pt>
                <c:pt idx="1566">
                  <c:v>2.8570000000000002E-2</c:v>
                </c:pt>
                <c:pt idx="1567">
                  <c:v>2.8580000000000001E-2</c:v>
                </c:pt>
                <c:pt idx="1568">
                  <c:v>2.86E-2</c:v>
                </c:pt>
                <c:pt idx="1569">
                  <c:v>2.8629999999999999E-2</c:v>
                </c:pt>
                <c:pt idx="1570">
                  <c:v>2.8649999999999998E-2</c:v>
                </c:pt>
                <c:pt idx="1571">
                  <c:v>2.8660000000000001E-2</c:v>
                </c:pt>
                <c:pt idx="1572">
                  <c:v>2.869E-2</c:v>
                </c:pt>
                <c:pt idx="1573">
                  <c:v>2.8709999999999999E-2</c:v>
                </c:pt>
                <c:pt idx="1574">
                  <c:v>2.8719999999999999E-2</c:v>
                </c:pt>
                <c:pt idx="1575">
                  <c:v>2.8740000000000002E-2</c:v>
                </c:pt>
                <c:pt idx="1576">
                  <c:v>2.877E-2</c:v>
                </c:pt>
                <c:pt idx="1577">
                  <c:v>2.879E-2</c:v>
                </c:pt>
                <c:pt idx="1578">
                  <c:v>2.8799999999999999E-2</c:v>
                </c:pt>
                <c:pt idx="1579">
                  <c:v>2.8819999999999998E-2</c:v>
                </c:pt>
                <c:pt idx="1580">
                  <c:v>2.8850000000000001E-2</c:v>
                </c:pt>
                <c:pt idx="1581">
                  <c:v>2.886E-2</c:v>
                </c:pt>
                <c:pt idx="1582">
                  <c:v>2.8879999999999999E-2</c:v>
                </c:pt>
                <c:pt idx="1583">
                  <c:v>2.8899999999999999E-2</c:v>
                </c:pt>
                <c:pt idx="1584">
                  <c:v>2.8930000000000001E-2</c:v>
                </c:pt>
                <c:pt idx="1585">
                  <c:v>2.894E-2</c:v>
                </c:pt>
                <c:pt idx="1586">
                  <c:v>2.896E-2</c:v>
                </c:pt>
                <c:pt idx="1587">
                  <c:v>2.8989999999999998E-2</c:v>
                </c:pt>
                <c:pt idx="1588">
                  <c:v>2.9000000000000001E-2</c:v>
                </c:pt>
                <c:pt idx="1589">
                  <c:v>2.9020000000000001E-2</c:v>
                </c:pt>
                <c:pt idx="1590">
                  <c:v>2.904E-2</c:v>
                </c:pt>
                <c:pt idx="1591">
                  <c:v>2.9069999999999999E-2</c:v>
                </c:pt>
                <c:pt idx="1592">
                  <c:v>2.9080000000000002E-2</c:v>
                </c:pt>
                <c:pt idx="1593">
                  <c:v>2.9100000000000001E-2</c:v>
                </c:pt>
                <c:pt idx="1594">
                  <c:v>2.913E-2</c:v>
                </c:pt>
                <c:pt idx="1595">
                  <c:v>2.9139999999999999E-2</c:v>
                </c:pt>
                <c:pt idx="1596">
                  <c:v>2.9159999999999998E-2</c:v>
                </c:pt>
                <c:pt idx="1597">
                  <c:v>2.9180000000000001E-2</c:v>
                </c:pt>
                <c:pt idx="1598">
                  <c:v>2.921E-2</c:v>
                </c:pt>
                <c:pt idx="1599">
                  <c:v>2.9229999999999999E-2</c:v>
                </c:pt>
                <c:pt idx="1600">
                  <c:v>2.9239999999999999E-2</c:v>
                </c:pt>
                <c:pt idx="1601">
                  <c:v>2.9270000000000001E-2</c:v>
                </c:pt>
                <c:pt idx="1602">
                  <c:v>2.928E-2</c:v>
                </c:pt>
                <c:pt idx="1603">
                  <c:v>2.93E-2</c:v>
                </c:pt>
                <c:pt idx="1604">
                  <c:v>2.9319999999999999E-2</c:v>
                </c:pt>
                <c:pt idx="1605">
                  <c:v>2.9350000000000001E-2</c:v>
                </c:pt>
                <c:pt idx="1606">
                  <c:v>2.937E-2</c:v>
                </c:pt>
                <c:pt idx="1607">
                  <c:v>2.938E-2</c:v>
                </c:pt>
                <c:pt idx="1608">
                  <c:v>2.9399999999999999E-2</c:v>
                </c:pt>
                <c:pt idx="1609">
                  <c:v>2.9420000000000002E-2</c:v>
                </c:pt>
                <c:pt idx="1610">
                  <c:v>2.9440000000000001E-2</c:v>
                </c:pt>
                <c:pt idx="1611">
                  <c:v>2.946E-2</c:v>
                </c:pt>
                <c:pt idx="1612">
                  <c:v>2.9489999999999999E-2</c:v>
                </c:pt>
                <c:pt idx="1613">
                  <c:v>2.9510000000000002E-2</c:v>
                </c:pt>
                <c:pt idx="1614">
                  <c:v>2.9520000000000001E-2</c:v>
                </c:pt>
                <c:pt idx="1615">
                  <c:v>2.954E-2</c:v>
                </c:pt>
                <c:pt idx="1616">
                  <c:v>2.9559999999999999E-2</c:v>
                </c:pt>
                <c:pt idx="1617">
                  <c:v>2.9579999999999999E-2</c:v>
                </c:pt>
                <c:pt idx="1618">
                  <c:v>2.9600000000000001E-2</c:v>
                </c:pt>
                <c:pt idx="1619">
                  <c:v>2.963E-2</c:v>
                </c:pt>
                <c:pt idx="1620">
                  <c:v>2.9649999999999999E-2</c:v>
                </c:pt>
                <c:pt idx="1621">
                  <c:v>2.9659999999999999E-2</c:v>
                </c:pt>
                <c:pt idx="1622">
                  <c:v>2.9680000000000002E-2</c:v>
                </c:pt>
                <c:pt idx="1623">
                  <c:v>2.971E-2</c:v>
                </c:pt>
                <c:pt idx="1624">
                  <c:v>2.972E-2</c:v>
                </c:pt>
                <c:pt idx="1625">
                  <c:v>2.9739999999999999E-2</c:v>
                </c:pt>
                <c:pt idx="1626">
                  <c:v>2.9770000000000001E-2</c:v>
                </c:pt>
                <c:pt idx="1627">
                  <c:v>2.9790000000000001E-2</c:v>
                </c:pt>
                <c:pt idx="1628">
                  <c:v>2.98E-2</c:v>
                </c:pt>
                <c:pt idx="1629">
                  <c:v>2.9819999999999999E-2</c:v>
                </c:pt>
                <c:pt idx="1630">
                  <c:v>2.9850000000000002E-2</c:v>
                </c:pt>
                <c:pt idx="1631">
                  <c:v>2.9860000000000001E-2</c:v>
                </c:pt>
                <c:pt idx="1632">
                  <c:v>2.988E-2</c:v>
                </c:pt>
                <c:pt idx="1633">
                  <c:v>2.9899999999999999E-2</c:v>
                </c:pt>
                <c:pt idx="1634">
                  <c:v>2.9929999999999998E-2</c:v>
                </c:pt>
                <c:pt idx="1635">
                  <c:v>2.9940000000000001E-2</c:v>
                </c:pt>
                <c:pt idx="1636">
                  <c:v>2.9960000000000001E-2</c:v>
                </c:pt>
                <c:pt idx="1637">
                  <c:v>2.9989999999999999E-2</c:v>
                </c:pt>
                <c:pt idx="1638">
                  <c:v>0.03</c:v>
                </c:pt>
                <c:pt idx="1639">
                  <c:v>3.0020000000000002E-2</c:v>
                </c:pt>
                <c:pt idx="1640">
                  <c:v>3.006E-2</c:v>
                </c:pt>
                <c:pt idx="1641">
                  <c:v>3.0089999999999999E-2</c:v>
                </c:pt>
                <c:pt idx="1642">
                  <c:v>3.0110000000000001E-2</c:v>
                </c:pt>
                <c:pt idx="1643">
                  <c:v>3.0120000000000001E-2</c:v>
                </c:pt>
                <c:pt idx="1644">
                  <c:v>3.0159999999999999E-2</c:v>
                </c:pt>
                <c:pt idx="1645">
                  <c:v>3.0179999999999998E-2</c:v>
                </c:pt>
                <c:pt idx="1646">
                  <c:v>3.0210000000000001E-2</c:v>
                </c:pt>
                <c:pt idx="1647">
                  <c:v>3.023E-2</c:v>
                </c:pt>
                <c:pt idx="1648">
                  <c:v>3.0269999999999998E-2</c:v>
                </c:pt>
                <c:pt idx="1649">
                  <c:v>3.0290000000000001E-2</c:v>
                </c:pt>
                <c:pt idx="1650">
                  <c:v>3.032E-2</c:v>
                </c:pt>
                <c:pt idx="1651">
                  <c:v>3.0349999999999999E-2</c:v>
                </c:pt>
                <c:pt idx="1652">
                  <c:v>3.0370000000000001E-2</c:v>
                </c:pt>
                <c:pt idx="1653">
                  <c:v>3.04E-2</c:v>
                </c:pt>
                <c:pt idx="1654">
                  <c:v>3.0429999999999999E-2</c:v>
                </c:pt>
                <c:pt idx="1655">
                  <c:v>3.0460000000000001E-2</c:v>
                </c:pt>
                <c:pt idx="1656">
                  <c:v>3.049E-2</c:v>
                </c:pt>
                <c:pt idx="1657">
                  <c:v>3.0509999999999999E-2</c:v>
                </c:pt>
                <c:pt idx="1658">
                  <c:v>3.0540000000000001E-2</c:v>
                </c:pt>
                <c:pt idx="1659">
                  <c:v>3.057E-2</c:v>
                </c:pt>
                <c:pt idx="1660">
                  <c:v>3.0599999999999999E-2</c:v>
                </c:pt>
                <c:pt idx="1661">
                  <c:v>3.0620000000000001E-2</c:v>
                </c:pt>
                <c:pt idx="1662">
                  <c:v>3.066E-2</c:v>
                </c:pt>
                <c:pt idx="1663">
                  <c:v>3.0679999999999999E-2</c:v>
                </c:pt>
                <c:pt idx="1664">
                  <c:v>3.0710000000000001E-2</c:v>
                </c:pt>
                <c:pt idx="1665">
                  <c:v>3.074E-2</c:v>
                </c:pt>
                <c:pt idx="1666">
                  <c:v>3.0759999999999999E-2</c:v>
                </c:pt>
                <c:pt idx="1667">
                  <c:v>3.0790000000000001E-2</c:v>
                </c:pt>
                <c:pt idx="1668">
                  <c:v>3.0810000000000001E-2</c:v>
                </c:pt>
                <c:pt idx="1669">
                  <c:v>3.0849999999999999E-2</c:v>
                </c:pt>
                <c:pt idx="1670">
                  <c:v>3.0880000000000001E-2</c:v>
                </c:pt>
                <c:pt idx="1671">
                  <c:v>3.09E-2</c:v>
                </c:pt>
                <c:pt idx="1672">
                  <c:v>3.0929999999999999E-2</c:v>
                </c:pt>
                <c:pt idx="1673">
                  <c:v>3.0960000000000001E-2</c:v>
                </c:pt>
                <c:pt idx="1674">
                  <c:v>3.0980000000000001E-2</c:v>
                </c:pt>
                <c:pt idx="1675">
                  <c:v>3.1009999999999999E-2</c:v>
                </c:pt>
                <c:pt idx="1676">
                  <c:v>3.1040000000000002E-2</c:v>
                </c:pt>
                <c:pt idx="1677">
                  <c:v>3.107E-2</c:v>
                </c:pt>
                <c:pt idx="1678">
                  <c:v>3.1099999999999999E-2</c:v>
                </c:pt>
                <c:pt idx="1679">
                  <c:v>3.1119999999999998E-2</c:v>
                </c:pt>
                <c:pt idx="1680">
                  <c:v>3.116E-2</c:v>
                </c:pt>
                <c:pt idx="1681">
                  <c:v>3.1179999999999999E-2</c:v>
                </c:pt>
                <c:pt idx="1682">
                  <c:v>3.1199999999999999E-2</c:v>
                </c:pt>
                <c:pt idx="1683">
                  <c:v>3.124E-2</c:v>
                </c:pt>
                <c:pt idx="1684">
                  <c:v>3.1269999999999999E-2</c:v>
                </c:pt>
                <c:pt idx="1685">
                  <c:v>3.1289999999999998E-2</c:v>
                </c:pt>
                <c:pt idx="1686">
                  <c:v>3.1320000000000001E-2</c:v>
                </c:pt>
                <c:pt idx="1687">
                  <c:v>3.1350000000000003E-2</c:v>
                </c:pt>
                <c:pt idx="1688">
                  <c:v>3.1370000000000002E-2</c:v>
                </c:pt>
                <c:pt idx="1689">
                  <c:v>3.1399999999999997E-2</c:v>
                </c:pt>
                <c:pt idx="1690">
                  <c:v>3.143E-2</c:v>
                </c:pt>
                <c:pt idx="1691">
                  <c:v>3.1460000000000002E-2</c:v>
                </c:pt>
                <c:pt idx="1692">
                  <c:v>3.1489999999999997E-2</c:v>
                </c:pt>
                <c:pt idx="1693">
                  <c:v>3.1510000000000003E-2</c:v>
                </c:pt>
                <c:pt idx="1694">
                  <c:v>3.1550000000000002E-2</c:v>
                </c:pt>
                <c:pt idx="1695">
                  <c:v>3.1570000000000001E-2</c:v>
                </c:pt>
                <c:pt idx="1696">
                  <c:v>3.159E-2</c:v>
                </c:pt>
                <c:pt idx="1697">
                  <c:v>3.1620000000000002E-2</c:v>
                </c:pt>
                <c:pt idx="1698">
                  <c:v>3.1660000000000001E-2</c:v>
                </c:pt>
                <c:pt idx="1699">
                  <c:v>3.168E-2</c:v>
                </c:pt>
                <c:pt idx="1700">
                  <c:v>3.1710000000000002E-2</c:v>
                </c:pt>
                <c:pt idx="1701">
                  <c:v>3.1739999999999997E-2</c:v>
                </c:pt>
                <c:pt idx="1702">
                  <c:v>3.1759999999999997E-2</c:v>
                </c:pt>
                <c:pt idx="1703">
                  <c:v>3.1789999999999999E-2</c:v>
                </c:pt>
                <c:pt idx="1704">
                  <c:v>3.1809999999999998E-2</c:v>
                </c:pt>
                <c:pt idx="1705">
                  <c:v>3.1850000000000003E-2</c:v>
                </c:pt>
                <c:pt idx="1706">
                  <c:v>3.1879999999999999E-2</c:v>
                </c:pt>
                <c:pt idx="1707">
                  <c:v>3.1899999999999998E-2</c:v>
                </c:pt>
                <c:pt idx="1708">
                  <c:v>3.193E-2</c:v>
                </c:pt>
                <c:pt idx="1709">
                  <c:v>3.1960000000000002E-2</c:v>
                </c:pt>
                <c:pt idx="1710">
                  <c:v>3.1980000000000001E-2</c:v>
                </c:pt>
                <c:pt idx="1711">
                  <c:v>3.2009999999999997E-2</c:v>
                </c:pt>
                <c:pt idx="1712">
                  <c:v>3.2050000000000002E-2</c:v>
                </c:pt>
                <c:pt idx="1713">
                  <c:v>3.2070000000000001E-2</c:v>
                </c:pt>
                <c:pt idx="1714">
                  <c:v>3.209E-2</c:v>
                </c:pt>
                <c:pt idx="1715">
                  <c:v>3.2129999999999999E-2</c:v>
                </c:pt>
                <c:pt idx="1716">
                  <c:v>3.2149999999999998E-2</c:v>
                </c:pt>
                <c:pt idx="1717">
                  <c:v>3.218E-2</c:v>
                </c:pt>
                <c:pt idx="1718">
                  <c:v>3.2199999999999999E-2</c:v>
                </c:pt>
                <c:pt idx="1719">
                  <c:v>3.2239999999999998E-2</c:v>
                </c:pt>
                <c:pt idx="1720">
                  <c:v>3.227E-2</c:v>
                </c:pt>
                <c:pt idx="1721">
                  <c:v>3.2289999999999999E-2</c:v>
                </c:pt>
                <c:pt idx="1722">
                  <c:v>3.2320000000000002E-2</c:v>
                </c:pt>
                <c:pt idx="1723">
                  <c:v>3.2349999999999997E-2</c:v>
                </c:pt>
                <c:pt idx="1724">
                  <c:v>3.2370000000000003E-2</c:v>
                </c:pt>
                <c:pt idx="1725">
                  <c:v>3.2399999999999998E-2</c:v>
                </c:pt>
                <c:pt idx="1726">
                  <c:v>3.243E-2</c:v>
                </c:pt>
                <c:pt idx="1727">
                  <c:v>3.2460000000000003E-2</c:v>
                </c:pt>
                <c:pt idx="1728">
                  <c:v>3.2489999999999998E-2</c:v>
                </c:pt>
                <c:pt idx="1729">
                  <c:v>3.2509999999999997E-2</c:v>
                </c:pt>
                <c:pt idx="1730">
                  <c:v>3.2539999999999999E-2</c:v>
                </c:pt>
                <c:pt idx="1731">
                  <c:v>3.2570000000000002E-2</c:v>
                </c:pt>
                <c:pt idx="1732">
                  <c:v>3.2590000000000001E-2</c:v>
                </c:pt>
                <c:pt idx="1733">
                  <c:v>3.2620000000000003E-2</c:v>
                </c:pt>
                <c:pt idx="1734">
                  <c:v>3.2660000000000002E-2</c:v>
                </c:pt>
                <c:pt idx="1735">
                  <c:v>3.2680000000000001E-2</c:v>
                </c:pt>
                <c:pt idx="1736">
                  <c:v>3.2710000000000003E-2</c:v>
                </c:pt>
                <c:pt idx="1737">
                  <c:v>3.2739999999999998E-2</c:v>
                </c:pt>
                <c:pt idx="1738">
                  <c:v>3.2759999999999997E-2</c:v>
                </c:pt>
                <c:pt idx="1739">
                  <c:v>3.279E-2</c:v>
                </c:pt>
                <c:pt idx="1740">
                  <c:v>3.2820000000000002E-2</c:v>
                </c:pt>
                <c:pt idx="1741">
                  <c:v>3.2849999999999997E-2</c:v>
                </c:pt>
                <c:pt idx="1742">
                  <c:v>3.288E-2</c:v>
                </c:pt>
                <c:pt idx="1743">
                  <c:v>3.2899999999999999E-2</c:v>
                </c:pt>
                <c:pt idx="1744">
                  <c:v>3.2939999999999997E-2</c:v>
                </c:pt>
                <c:pt idx="1745">
                  <c:v>3.2960000000000003E-2</c:v>
                </c:pt>
                <c:pt idx="1746">
                  <c:v>3.2980000000000002E-2</c:v>
                </c:pt>
                <c:pt idx="1747">
                  <c:v>3.3009999999999998E-2</c:v>
                </c:pt>
                <c:pt idx="1748">
                  <c:v>3.3050000000000003E-2</c:v>
                </c:pt>
                <c:pt idx="1749">
                  <c:v>3.3070000000000002E-2</c:v>
                </c:pt>
                <c:pt idx="1750">
                  <c:v>3.3090000000000001E-2</c:v>
                </c:pt>
                <c:pt idx="1751">
                  <c:v>3.313E-2</c:v>
                </c:pt>
                <c:pt idx="1752">
                  <c:v>3.3149999999999999E-2</c:v>
                </c:pt>
                <c:pt idx="1753">
                  <c:v>3.3180000000000001E-2</c:v>
                </c:pt>
                <c:pt idx="1754">
                  <c:v>3.32E-2</c:v>
                </c:pt>
                <c:pt idx="1755">
                  <c:v>3.3239999999999999E-2</c:v>
                </c:pt>
                <c:pt idx="1756">
                  <c:v>3.3270000000000001E-2</c:v>
                </c:pt>
                <c:pt idx="1757">
                  <c:v>3.329E-2</c:v>
                </c:pt>
                <c:pt idx="1758">
                  <c:v>3.3320000000000002E-2</c:v>
                </c:pt>
                <c:pt idx="1759">
                  <c:v>3.3349999999999998E-2</c:v>
                </c:pt>
                <c:pt idx="1760">
                  <c:v>3.3369999999999997E-2</c:v>
                </c:pt>
                <c:pt idx="1761">
                  <c:v>3.3399999999999999E-2</c:v>
                </c:pt>
                <c:pt idx="1762">
                  <c:v>3.3430000000000001E-2</c:v>
                </c:pt>
                <c:pt idx="1763">
                  <c:v>3.3459999999999997E-2</c:v>
                </c:pt>
                <c:pt idx="1764">
                  <c:v>3.3480000000000003E-2</c:v>
                </c:pt>
                <c:pt idx="1765">
                  <c:v>3.3509999999999998E-2</c:v>
                </c:pt>
                <c:pt idx="1766">
                  <c:v>3.354E-2</c:v>
                </c:pt>
                <c:pt idx="1767">
                  <c:v>3.3570000000000003E-2</c:v>
                </c:pt>
                <c:pt idx="1768">
                  <c:v>3.3590000000000002E-2</c:v>
                </c:pt>
                <c:pt idx="1769">
                  <c:v>3.363E-2</c:v>
                </c:pt>
                <c:pt idx="1770">
                  <c:v>3.3660000000000002E-2</c:v>
                </c:pt>
                <c:pt idx="1771">
                  <c:v>3.3680000000000002E-2</c:v>
                </c:pt>
                <c:pt idx="1772">
                  <c:v>3.3709999999999997E-2</c:v>
                </c:pt>
                <c:pt idx="1773">
                  <c:v>3.3739999999999999E-2</c:v>
                </c:pt>
                <c:pt idx="1774">
                  <c:v>3.3759999999999998E-2</c:v>
                </c:pt>
                <c:pt idx="1775">
                  <c:v>3.3790000000000001E-2</c:v>
                </c:pt>
                <c:pt idx="1776">
                  <c:v>3.3820000000000003E-2</c:v>
                </c:pt>
                <c:pt idx="1777">
                  <c:v>3.3849999999999998E-2</c:v>
                </c:pt>
                <c:pt idx="1778">
                  <c:v>3.3869999999999997E-2</c:v>
                </c:pt>
                <c:pt idx="1779">
                  <c:v>3.39E-2</c:v>
                </c:pt>
                <c:pt idx="1780">
                  <c:v>3.3930000000000002E-2</c:v>
                </c:pt>
                <c:pt idx="1781">
                  <c:v>3.3959999999999997E-2</c:v>
                </c:pt>
                <c:pt idx="1782">
                  <c:v>3.3980000000000003E-2</c:v>
                </c:pt>
                <c:pt idx="1783">
                  <c:v>3.4009999999999999E-2</c:v>
                </c:pt>
                <c:pt idx="1784">
                  <c:v>3.4040000000000001E-2</c:v>
                </c:pt>
                <c:pt idx="1785">
                  <c:v>3.4070000000000003E-2</c:v>
                </c:pt>
                <c:pt idx="1786">
                  <c:v>3.4090000000000002E-2</c:v>
                </c:pt>
                <c:pt idx="1787">
                  <c:v>3.4130000000000001E-2</c:v>
                </c:pt>
                <c:pt idx="1788">
                  <c:v>3.415E-2</c:v>
                </c:pt>
                <c:pt idx="1789">
                  <c:v>3.4180000000000002E-2</c:v>
                </c:pt>
                <c:pt idx="1790">
                  <c:v>3.4209999999999997E-2</c:v>
                </c:pt>
                <c:pt idx="1791">
                  <c:v>3.424E-2</c:v>
                </c:pt>
                <c:pt idx="1792">
                  <c:v>3.4270000000000002E-2</c:v>
                </c:pt>
                <c:pt idx="1793">
                  <c:v>3.4290000000000001E-2</c:v>
                </c:pt>
                <c:pt idx="1794">
                  <c:v>3.4320000000000003E-2</c:v>
                </c:pt>
                <c:pt idx="1795">
                  <c:v>3.4349999999999999E-2</c:v>
                </c:pt>
                <c:pt idx="1796">
                  <c:v>3.4369999999999998E-2</c:v>
                </c:pt>
                <c:pt idx="1797">
                  <c:v>3.44E-2</c:v>
                </c:pt>
                <c:pt idx="1798">
                  <c:v>3.4439999999999998E-2</c:v>
                </c:pt>
                <c:pt idx="1799">
                  <c:v>3.4459999999999998E-2</c:v>
                </c:pt>
                <c:pt idx="1800">
                  <c:v>3.4479999999999997E-2</c:v>
                </c:pt>
                <c:pt idx="1801">
                  <c:v>3.4520000000000002E-2</c:v>
                </c:pt>
                <c:pt idx="1802">
                  <c:v>3.4540000000000001E-2</c:v>
                </c:pt>
                <c:pt idx="1803">
                  <c:v>3.4569999999999997E-2</c:v>
                </c:pt>
                <c:pt idx="1804">
                  <c:v>3.4590000000000003E-2</c:v>
                </c:pt>
                <c:pt idx="1805">
                  <c:v>3.4630000000000001E-2</c:v>
                </c:pt>
                <c:pt idx="1806">
                  <c:v>3.4660000000000003E-2</c:v>
                </c:pt>
                <c:pt idx="1807">
                  <c:v>3.4680000000000002E-2</c:v>
                </c:pt>
                <c:pt idx="1808">
                  <c:v>3.4709999999999998E-2</c:v>
                </c:pt>
                <c:pt idx="1809">
                  <c:v>3.474E-2</c:v>
                </c:pt>
                <c:pt idx="1810">
                  <c:v>3.4759999999999999E-2</c:v>
                </c:pt>
                <c:pt idx="1811">
                  <c:v>3.4790000000000001E-2</c:v>
                </c:pt>
                <c:pt idx="1812">
                  <c:v>3.4819999999999997E-2</c:v>
                </c:pt>
                <c:pt idx="1813">
                  <c:v>3.4849999999999999E-2</c:v>
                </c:pt>
                <c:pt idx="1814">
                  <c:v>3.4869999999999998E-2</c:v>
                </c:pt>
                <c:pt idx="1815">
                  <c:v>3.4909999999999997E-2</c:v>
                </c:pt>
                <c:pt idx="1816">
                  <c:v>3.4930000000000003E-2</c:v>
                </c:pt>
                <c:pt idx="1817">
                  <c:v>3.4959999999999998E-2</c:v>
                </c:pt>
                <c:pt idx="1818">
                  <c:v>3.4979999999999997E-2</c:v>
                </c:pt>
                <c:pt idx="1819">
                  <c:v>3.5020000000000003E-2</c:v>
                </c:pt>
                <c:pt idx="1820">
                  <c:v>3.5040000000000002E-2</c:v>
                </c:pt>
                <c:pt idx="1821">
                  <c:v>3.5069999999999997E-2</c:v>
                </c:pt>
                <c:pt idx="1822">
                  <c:v>3.5099999999999999E-2</c:v>
                </c:pt>
                <c:pt idx="1823">
                  <c:v>3.5130000000000002E-2</c:v>
                </c:pt>
                <c:pt idx="1824">
                  <c:v>3.5150000000000001E-2</c:v>
                </c:pt>
                <c:pt idx="1825">
                  <c:v>3.517E-2</c:v>
                </c:pt>
                <c:pt idx="1826">
                  <c:v>3.5209999999999998E-2</c:v>
                </c:pt>
                <c:pt idx="1827">
                  <c:v>3.524E-2</c:v>
                </c:pt>
                <c:pt idx="1828">
                  <c:v>3.526E-2</c:v>
                </c:pt>
                <c:pt idx="1829">
                  <c:v>3.5290000000000002E-2</c:v>
                </c:pt>
                <c:pt idx="1830">
                  <c:v>3.5319999999999997E-2</c:v>
                </c:pt>
                <c:pt idx="1831">
                  <c:v>3.5349999999999999E-2</c:v>
                </c:pt>
                <c:pt idx="1832">
                  <c:v>3.5369999999999999E-2</c:v>
                </c:pt>
                <c:pt idx="1833">
                  <c:v>3.5400000000000001E-2</c:v>
                </c:pt>
                <c:pt idx="1834">
                  <c:v>3.5439999999999999E-2</c:v>
                </c:pt>
                <c:pt idx="1835">
                  <c:v>3.5459999999999998E-2</c:v>
                </c:pt>
                <c:pt idx="1836">
                  <c:v>3.5479999999999998E-2</c:v>
                </c:pt>
                <c:pt idx="1837">
                  <c:v>3.5520000000000003E-2</c:v>
                </c:pt>
                <c:pt idx="1838">
                  <c:v>3.5540000000000002E-2</c:v>
                </c:pt>
                <c:pt idx="1839">
                  <c:v>3.5569999999999997E-2</c:v>
                </c:pt>
                <c:pt idx="1840">
                  <c:v>3.5589999999999997E-2</c:v>
                </c:pt>
                <c:pt idx="1841">
                  <c:v>3.5630000000000002E-2</c:v>
                </c:pt>
                <c:pt idx="1842">
                  <c:v>3.5650000000000001E-2</c:v>
                </c:pt>
                <c:pt idx="1843">
                  <c:v>3.5680000000000003E-2</c:v>
                </c:pt>
                <c:pt idx="1844">
                  <c:v>3.5709999999999999E-2</c:v>
                </c:pt>
                <c:pt idx="1845">
                  <c:v>3.5740000000000001E-2</c:v>
                </c:pt>
                <c:pt idx="1846">
                  <c:v>3.576E-2</c:v>
                </c:pt>
                <c:pt idx="1847">
                  <c:v>3.5790000000000002E-2</c:v>
                </c:pt>
                <c:pt idx="1848">
                  <c:v>3.5819999999999998E-2</c:v>
                </c:pt>
                <c:pt idx="1849">
                  <c:v>3.585E-2</c:v>
                </c:pt>
                <c:pt idx="1850">
                  <c:v>3.5869999999999999E-2</c:v>
                </c:pt>
                <c:pt idx="1851">
                  <c:v>3.5909999999999997E-2</c:v>
                </c:pt>
                <c:pt idx="1852">
                  <c:v>3.5929999999999997E-2</c:v>
                </c:pt>
                <c:pt idx="1853">
                  <c:v>3.5959999999999999E-2</c:v>
                </c:pt>
                <c:pt idx="1854">
                  <c:v>3.5979999999999998E-2</c:v>
                </c:pt>
                <c:pt idx="1855">
                  <c:v>3.6020000000000003E-2</c:v>
                </c:pt>
                <c:pt idx="1856">
                  <c:v>3.6040000000000003E-2</c:v>
                </c:pt>
                <c:pt idx="1857">
                  <c:v>3.6069999999999998E-2</c:v>
                </c:pt>
                <c:pt idx="1858">
                  <c:v>3.61E-2</c:v>
                </c:pt>
                <c:pt idx="1859">
                  <c:v>3.6119999999999999E-2</c:v>
                </c:pt>
                <c:pt idx="1860">
                  <c:v>3.6150000000000002E-2</c:v>
                </c:pt>
                <c:pt idx="1861">
                  <c:v>3.6179999999999997E-2</c:v>
                </c:pt>
                <c:pt idx="1862">
                  <c:v>3.6209999999999999E-2</c:v>
                </c:pt>
                <c:pt idx="1863">
                  <c:v>3.6240000000000001E-2</c:v>
                </c:pt>
                <c:pt idx="1864">
                  <c:v>3.6260000000000001E-2</c:v>
                </c:pt>
                <c:pt idx="1865">
                  <c:v>3.6290000000000003E-2</c:v>
                </c:pt>
                <c:pt idx="1866">
                  <c:v>3.6319999999999998E-2</c:v>
                </c:pt>
                <c:pt idx="1867">
                  <c:v>3.635E-2</c:v>
                </c:pt>
                <c:pt idx="1868">
                  <c:v>3.637E-2</c:v>
                </c:pt>
                <c:pt idx="1869">
                  <c:v>3.6409999999999998E-2</c:v>
                </c:pt>
                <c:pt idx="1870">
                  <c:v>3.6429999999999997E-2</c:v>
                </c:pt>
                <c:pt idx="1871">
                  <c:v>3.6459999999999999E-2</c:v>
                </c:pt>
                <c:pt idx="1872">
                  <c:v>3.6490000000000002E-2</c:v>
                </c:pt>
                <c:pt idx="1873">
                  <c:v>3.6519999999999997E-2</c:v>
                </c:pt>
                <c:pt idx="1874">
                  <c:v>3.6540000000000003E-2</c:v>
                </c:pt>
                <c:pt idx="1875">
                  <c:v>3.6560000000000002E-2</c:v>
                </c:pt>
                <c:pt idx="1876">
                  <c:v>3.6600000000000001E-2</c:v>
                </c:pt>
                <c:pt idx="1877">
                  <c:v>3.6630000000000003E-2</c:v>
                </c:pt>
                <c:pt idx="1878">
                  <c:v>3.6650000000000002E-2</c:v>
                </c:pt>
                <c:pt idx="1879">
                  <c:v>3.6679999999999997E-2</c:v>
                </c:pt>
                <c:pt idx="1880">
                  <c:v>3.671E-2</c:v>
                </c:pt>
                <c:pt idx="1881">
                  <c:v>3.6729999999999999E-2</c:v>
                </c:pt>
                <c:pt idx="1882">
                  <c:v>3.6760000000000001E-2</c:v>
                </c:pt>
                <c:pt idx="1883">
                  <c:v>3.6790000000000003E-2</c:v>
                </c:pt>
                <c:pt idx="1884">
                  <c:v>3.6819999999999999E-2</c:v>
                </c:pt>
                <c:pt idx="1885">
                  <c:v>3.6850000000000001E-2</c:v>
                </c:pt>
                <c:pt idx="1886">
                  <c:v>3.687E-2</c:v>
                </c:pt>
                <c:pt idx="1887">
                  <c:v>3.6909999999999998E-2</c:v>
                </c:pt>
                <c:pt idx="1888">
                  <c:v>3.6929999999999998E-2</c:v>
                </c:pt>
                <c:pt idx="1889">
                  <c:v>3.6949999999999997E-2</c:v>
                </c:pt>
                <c:pt idx="1890">
                  <c:v>3.6979999999999999E-2</c:v>
                </c:pt>
                <c:pt idx="1891">
                  <c:v>3.7019999999999997E-2</c:v>
                </c:pt>
                <c:pt idx="1892">
                  <c:v>3.7039999999999997E-2</c:v>
                </c:pt>
                <c:pt idx="1893">
                  <c:v>3.7069999999999999E-2</c:v>
                </c:pt>
                <c:pt idx="1894">
                  <c:v>3.7100000000000001E-2</c:v>
                </c:pt>
                <c:pt idx="1895">
                  <c:v>3.712E-2</c:v>
                </c:pt>
                <c:pt idx="1896">
                  <c:v>3.7150000000000002E-2</c:v>
                </c:pt>
                <c:pt idx="1897">
                  <c:v>3.7179999999999998E-2</c:v>
                </c:pt>
                <c:pt idx="1898">
                  <c:v>3.721E-2</c:v>
                </c:pt>
                <c:pt idx="1899">
                  <c:v>3.7240000000000002E-2</c:v>
                </c:pt>
                <c:pt idx="1900">
                  <c:v>3.7260000000000001E-2</c:v>
                </c:pt>
                <c:pt idx="1901">
                  <c:v>3.73E-2</c:v>
                </c:pt>
                <c:pt idx="1902">
                  <c:v>3.7319999999999999E-2</c:v>
                </c:pt>
                <c:pt idx="1903">
                  <c:v>3.7339999999999998E-2</c:v>
                </c:pt>
                <c:pt idx="1904">
                  <c:v>3.737E-2</c:v>
                </c:pt>
                <c:pt idx="1905">
                  <c:v>3.7409999999999999E-2</c:v>
                </c:pt>
                <c:pt idx="1906">
                  <c:v>3.7429999999999998E-2</c:v>
                </c:pt>
                <c:pt idx="1907">
                  <c:v>3.7449999999999997E-2</c:v>
                </c:pt>
                <c:pt idx="1908">
                  <c:v>3.7490000000000002E-2</c:v>
                </c:pt>
                <c:pt idx="1909">
                  <c:v>3.7519999999999998E-2</c:v>
                </c:pt>
                <c:pt idx="1910">
                  <c:v>3.7539999999999997E-2</c:v>
                </c:pt>
                <c:pt idx="1911">
                  <c:v>3.7560000000000003E-2</c:v>
                </c:pt>
                <c:pt idx="1912">
                  <c:v>3.7600000000000001E-2</c:v>
                </c:pt>
                <c:pt idx="1913">
                  <c:v>3.7629999999999997E-2</c:v>
                </c:pt>
                <c:pt idx="1914">
                  <c:v>3.7650000000000003E-2</c:v>
                </c:pt>
                <c:pt idx="1915">
                  <c:v>3.7679999999999998E-2</c:v>
                </c:pt>
                <c:pt idx="1916">
                  <c:v>3.771E-2</c:v>
                </c:pt>
                <c:pt idx="1917">
                  <c:v>3.773E-2</c:v>
                </c:pt>
                <c:pt idx="1918">
                  <c:v>3.7760000000000002E-2</c:v>
                </c:pt>
                <c:pt idx="1919">
                  <c:v>3.7789999999999997E-2</c:v>
                </c:pt>
                <c:pt idx="1920">
                  <c:v>3.7819999999999999E-2</c:v>
                </c:pt>
                <c:pt idx="1921">
                  <c:v>3.7850000000000002E-2</c:v>
                </c:pt>
                <c:pt idx="1922">
                  <c:v>3.7870000000000001E-2</c:v>
                </c:pt>
                <c:pt idx="1923">
                  <c:v>3.7909999999999999E-2</c:v>
                </c:pt>
                <c:pt idx="1924">
                  <c:v>3.7929999999999998E-2</c:v>
                </c:pt>
                <c:pt idx="1925">
                  <c:v>3.7949999999999998E-2</c:v>
                </c:pt>
                <c:pt idx="1926">
                  <c:v>3.7990000000000003E-2</c:v>
                </c:pt>
                <c:pt idx="1927">
                  <c:v>3.8019999999999998E-2</c:v>
                </c:pt>
                <c:pt idx="1928">
                  <c:v>3.8039999999999997E-2</c:v>
                </c:pt>
                <c:pt idx="1929">
                  <c:v>3.807E-2</c:v>
                </c:pt>
                <c:pt idx="1930">
                  <c:v>3.8100000000000002E-2</c:v>
                </c:pt>
                <c:pt idx="1931">
                  <c:v>3.8120000000000001E-2</c:v>
                </c:pt>
                <c:pt idx="1932">
                  <c:v>3.8150000000000003E-2</c:v>
                </c:pt>
                <c:pt idx="1933">
                  <c:v>3.8179999999999999E-2</c:v>
                </c:pt>
                <c:pt idx="1934">
                  <c:v>3.8210000000000001E-2</c:v>
                </c:pt>
                <c:pt idx="1935">
                  <c:v>3.8240000000000003E-2</c:v>
                </c:pt>
                <c:pt idx="1936">
                  <c:v>3.8260000000000002E-2</c:v>
                </c:pt>
                <c:pt idx="1937">
                  <c:v>3.8300000000000001E-2</c:v>
                </c:pt>
                <c:pt idx="1938">
                  <c:v>3.832E-2</c:v>
                </c:pt>
                <c:pt idx="1939">
                  <c:v>3.8339999999999999E-2</c:v>
                </c:pt>
                <c:pt idx="1940">
                  <c:v>3.8370000000000001E-2</c:v>
                </c:pt>
                <c:pt idx="1941">
                  <c:v>3.841E-2</c:v>
                </c:pt>
                <c:pt idx="1942">
                  <c:v>3.8429999999999999E-2</c:v>
                </c:pt>
                <c:pt idx="1943">
                  <c:v>3.8449999999999998E-2</c:v>
                </c:pt>
                <c:pt idx="1944">
                  <c:v>3.8490000000000003E-2</c:v>
                </c:pt>
                <c:pt idx="1945">
                  <c:v>3.8510000000000003E-2</c:v>
                </c:pt>
                <c:pt idx="1946">
                  <c:v>3.8539999999999998E-2</c:v>
                </c:pt>
                <c:pt idx="1947">
                  <c:v>3.857E-2</c:v>
                </c:pt>
                <c:pt idx="1948">
                  <c:v>3.8600000000000002E-2</c:v>
                </c:pt>
                <c:pt idx="1949">
                  <c:v>3.8629999999999998E-2</c:v>
                </c:pt>
                <c:pt idx="1950">
                  <c:v>3.8649999999999997E-2</c:v>
                </c:pt>
                <c:pt idx="1951">
                  <c:v>3.8690000000000002E-2</c:v>
                </c:pt>
                <c:pt idx="1952">
                  <c:v>3.8710000000000001E-2</c:v>
                </c:pt>
                <c:pt idx="1953">
                  <c:v>3.8730000000000001E-2</c:v>
                </c:pt>
                <c:pt idx="1954">
                  <c:v>3.8760000000000003E-2</c:v>
                </c:pt>
                <c:pt idx="1955">
                  <c:v>3.8800000000000001E-2</c:v>
                </c:pt>
                <c:pt idx="1956">
                  <c:v>3.882E-2</c:v>
                </c:pt>
                <c:pt idx="1957">
                  <c:v>3.884E-2</c:v>
                </c:pt>
                <c:pt idx="1958">
                  <c:v>3.8879999999999998E-2</c:v>
                </c:pt>
                <c:pt idx="1959">
                  <c:v>3.8899999999999997E-2</c:v>
                </c:pt>
                <c:pt idx="1960">
                  <c:v>3.8929999999999999E-2</c:v>
                </c:pt>
                <c:pt idx="1961">
                  <c:v>3.8949999999999999E-2</c:v>
                </c:pt>
                <c:pt idx="1962">
                  <c:v>3.8989999999999997E-2</c:v>
                </c:pt>
                <c:pt idx="1963">
                  <c:v>3.9019999999999999E-2</c:v>
                </c:pt>
                <c:pt idx="1964">
                  <c:v>3.9039999999999998E-2</c:v>
                </c:pt>
                <c:pt idx="1965">
                  <c:v>3.9070000000000001E-2</c:v>
                </c:pt>
                <c:pt idx="1966">
                  <c:v>3.9100000000000003E-2</c:v>
                </c:pt>
                <c:pt idx="1967">
                  <c:v>3.9120000000000002E-2</c:v>
                </c:pt>
                <c:pt idx="1968">
                  <c:v>3.9149999999999997E-2</c:v>
                </c:pt>
                <c:pt idx="1969">
                  <c:v>3.918E-2</c:v>
                </c:pt>
                <c:pt idx="1970">
                  <c:v>3.9210000000000002E-2</c:v>
                </c:pt>
                <c:pt idx="1971">
                  <c:v>3.9230000000000001E-2</c:v>
                </c:pt>
                <c:pt idx="1972">
                  <c:v>3.9260000000000003E-2</c:v>
                </c:pt>
                <c:pt idx="1973">
                  <c:v>3.9289999999999999E-2</c:v>
                </c:pt>
                <c:pt idx="1974">
                  <c:v>3.9320000000000001E-2</c:v>
                </c:pt>
                <c:pt idx="1975">
                  <c:v>3.934E-2</c:v>
                </c:pt>
                <c:pt idx="1976">
                  <c:v>3.9379999999999998E-2</c:v>
                </c:pt>
                <c:pt idx="1977">
                  <c:v>3.9410000000000001E-2</c:v>
                </c:pt>
                <c:pt idx="1978">
                  <c:v>3.943E-2</c:v>
                </c:pt>
                <c:pt idx="1979">
                  <c:v>3.9460000000000002E-2</c:v>
                </c:pt>
                <c:pt idx="1980">
                  <c:v>3.9489999999999997E-2</c:v>
                </c:pt>
                <c:pt idx="1981">
                  <c:v>3.9510000000000003E-2</c:v>
                </c:pt>
                <c:pt idx="1982">
                  <c:v>3.9539999999999999E-2</c:v>
                </c:pt>
                <c:pt idx="1983">
                  <c:v>3.9570000000000001E-2</c:v>
                </c:pt>
                <c:pt idx="1984">
                  <c:v>3.9600000000000003E-2</c:v>
                </c:pt>
                <c:pt idx="1985">
                  <c:v>3.9620000000000002E-2</c:v>
                </c:pt>
                <c:pt idx="1986">
                  <c:v>3.9649999999999998E-2</c:v>
                </c:pt>
                <c:pt idx="1987">
                  <c:v>3.968E-2</c:v>
                </c:pt>
                <c:pt idx="1988">
                  <c:v>3.9710000000000002E-2</c:v>
                </c:pt>
                <c:pt idx="1989">
                  <c:v>3.9730000000000001E-2</c:v>
                </c:pt>
                <c:pt idx="1990">
                  <c:v>3.9759999999999997E-2</c:v>
                </c:pt>
                <c:pt idx="1991">
                  <c:v>3.9800000000000002E-2</c:v>
                </c:pt>
                <c:pt idx="1992">
                  <c:v>3.9820000000000001E-2</c:v>
                </c:pt>
                <c:pt idx="1993">
                  <c:v>3.984E-2</c:v>
                </c:pt>
                <c:pt idx="1994">
                  <c:v>3.9879999999999999E-2</c:v>
                </c:pt>
                <c:pt idx="1995">
                  <c:v>3.9899999999999998E-2</c:v>
                </c:pt>
                <c:pt idx="1996">
                  <c:v>3.993E-2</c:v>
                </c:pt>
                <c:pt idx="1997">
                  <c:v>3.9960000000000002E-2</c:v>
                </c:pt>
                <c:pt idx="1998">
                  <c:v>3.9989999999999998E-2</c:v>
                </c:pt>
                <c:pt idx="1999">
                  <c:v>4.002E-2</c:v>
                </c:pt>
                <c:pt idx="2000">
                  <c:v>4.0039999999999999E-2</c:v>
                </c:pt>
                <c:pt idx="2001">
                  <c:v>4.0070000000000001E-2</c:v>
                </c:pt>
                <c:pt idx="2002">
                  <c:v>4.0099999999999997E-2</c:v>
                </c:pt>
                <c:pt idx="2003">
                  <c:v>4.0120000000000003E-2</c:v>
                </c:pt>
                <c:pt idx="2004">
                  <c:v>4.0149999999999998E-2</c:v>
                </c:pt>
                <c:pt idx="2005">
                  <c:v>4.0189999999999997E-2</c:v>
                </c:pt>
                <c:pt idx="2006">
                  <c:v>4.0210000000000003E-2</c:v>
                </c:pt>
                <c:pt idx="2007">
                  <c:v>4.0230000000000002E-2</c:v>
                </c:pt>
                <c:pt idx="2008">
                  <c:v>4.027E-2</c:v>
                </c:pt>
                <c:pt idx="2009">
                  <c:v>4.0289999999999999E-2</c:v>
                </c:pt>
                <c:pt idx="2010">
                  <c:v>4.0320000000000002E-2</c:v>
                </c:pt>
                <c:pt idx="2011">
                  <c:v>4.0340000000000001E-2</c:v>
                </c:pt>
                <c:pt idx="2012">
                  <c:v>4.0379999999999999E-2</c:v>
                </c:pt>
                <c:pt idx="2013">
                  <c:v>4.0410000000000001E-2</c:v>
                </c:pt>
                <c:pt idx="2014">
                  <c:v>4.0430000000000001E-2</c:v>
                </c:pt>
                <c:pt idx="2015">
                  <c:v>4.0460000000000003E-2</c:v>
                </c:pt>
                <c:pt idx="2016">
                  <c:v>4.0489999999999998E-2</c:v>
                </c:pt>
                <c:pt idx="2017">
                  <c:v>4.0509999999999997E-2</c:v>
                </c:pt>
                <c:pt idx="2018">
                  <c:v>4.054E-2</c:v>
                </c:pt>
                <c:pt idx="2019">
                  <c:v>4.0570000000000002E-2</c:v>
                </c:pt>
                <c:pt idx="2020">
                  <c:v>4.0599999999999997E-2</c:v>
                </c:pt>
                <c:pt idx="2021">
                  <c:v>4.0620000000000003E-2</c:v>
                </c:pt>
                <c:pt idx="2022">
                  <c:v>4.0649999999999999E-2</c:v>
                </c:pt>
                <c:pt idx="2023">
                  <c:v>4.0680000000000001E-2</c:v>
                </c:pt>
                <c:pt idx="2024">
                  <c:v>4.0710000000000003E-2</c:v>
                </c:pt>
                <c:pt idx="2025">
                  <c:v>4.0730000000000002E-2</c:v>
                </c:pt>
                <c:pt idx="2026">
                  <c:v>4.0770000000000001E-2</c:v>
                </c:pt>
                <c:pt idx="2027">
                  <c:v>4.079E-2</c:v>
                </c:pt>
                <c:pt idx="2028">
                  <c:v>4.0820000000000002E-2</c:v>
                </c:pt>
                <c:pt idx="2029">
                  <c:v>4.0849999999999997E-2</c:v>
                </c:pt>
                <c:pt idx="2030">
                  <c:v>4.088E-2</c:v>
                </c:pt>
                <c:pt idx="2031">
                  <c:v>4.0899999999999999E-2</c:v>
                </c:pt>
                <c:pt idx="2032">
                  <c:v>4.0919999999999998E-2</c:v>
                </c:pt>
                <c:pt idx="2033">
                  <c:v>4.0960000000000003E-2</c:v>
                </c:pt>
                <c:pt idx="2034">
                  <c:v>4.0989999999999999E-2</c:v>
                </c:pt>
                <c:pt idx="2035">
                  <c:v>4.1009999999999998E-2</c:v>
                </c:pt>
                <c:pt idx="2036">
                  <c:v>4.104E-2</c:v>
                </c:pt>
                <c:pt idx="2037">
                  <c:v>4.1070000000000002E-2</c:v>
                </c:pt>
                <c:pt idx="2038">
                  <c:v>4.1099999999999998E-2</c:v>
                </c:pt>
                <c:pt idx="2039">
                  <c:v>4.1119999999999997E-2</c:v>
                </c:pt>
                <c:pt idx="2040">
                  <c:v>4.1149999999999999E-2</c:v>
                </c:pt>
                <c:pt idx="2041">
                  <c:v>4.1180000000000001E-2</c:v>
                </c:pt>
                <c:pt idx="2042">
                  <c:v>4.1209999999999997E-2</c:v>
                </c:pt>
                <c:pt idx="2043">
                  <c:v>4.1230000000000003E-2</c:v>
                </c:pt>
                <c:pt idx="2044">
                  <c:v>4.1270000000000001E-2</c:v>
                </c:pt>
                <c:pt idx="2045">
                  <c:v>4.129E-2</c:v>
                </c:pt>
                <c:pt idx="2046">
                  <c:v>4.1320000000000003E-2</c:v>
                </c:pt>
                <c:pt idx="2047">
                  <c:v>4.1340000000000002E-2</c:v>
                </c:pt>
                <c:pt idx="2048">
                  <c:v>4.138E-2</c:v>
                </c:pt>
                <c:pt idx="2049">
                  <c:v>4.1410000000000002E-2</c:v>
                </c:pt>
                <c:pt idx="2050">
                  <c:v>4.1430000000000002E-2</c:v>
                </c:pt>
                <c:pt idx="2051">
                  <c:v>4.1459999999999997E-2</c:v>
                </c:pt>
                <c:pt idx="2052">
                  <c:v>4.1489999999999999E-2</c:v>
                </c:pt>
                <c:pt idx="2053">
                  <c:v>4.1509999999999998E-2</c:v>
                </c:pt>
                <c:pt idx="2054">
                  <c:v>4.1540000000000001E-2</c:v>
                </c:pt>
                <c:pt idx="2055">
                  <c:v>4.1570000000000003E-2</c:v>
                </c:pt>
                <c:pt idx="2056">
                  <c:v>4.1599999999999998E-2</c:v>
                </c:pt>
                <c:pt idx="2057">
                  <c:v>4.1619999999999997E-2</c:v>
                </c:pt>
                <c:pt idx="2058">
                  <c:v>4.1660000000000003E-2</c:v>
                </c:pt>
                <c:pt idx="2059">
                  <c:v>4.1680000000000002E-2</c:v>
                </c:pt>
                <c:pt idx="2060">
                  <c:v>4.1709999999999997E-2</c:v>
                </c:pt>
                <c:pt idx="2061">
                  <c:v>4.1730000000000003E-2</c:v>
                </c:pt>
                <c:pt idx="2062">
                  <c:v>4.1770000000000002E-2</c:v>
                </c:pt>
                <c:pt idx="2063">
                  <c:v>4.1790000000000001E-2</c:v>
                </c:pt>
                <c:pt idx="2064">
                  <c:v>4.1820000000000003E-2</c:v>
                </c:pt>
                <c:pt idx="2065">
                  <c:v>4.1849999999999998E-2</c:v>
                </c:pt>
                <c:pt idx="2066">
                  <c:v>4.1880000000000001E-2</c:v>
                </c:pt>
                <c:pt idx="2067">
                  <c:v>4.19E-2</c:v>
                </c:pt>
                <c:pt idx="2068">
                  <c:v>4.1919999999999999E-2</c:v>
                </c:pt>
                <c:pt idx="2069">
                  <c:v>4.1959999999999997E-2</c:v>
                </c:pt>
                <c:pt idx="2070">
                  <c:v>4.199E-2</c:v>
                </c:pt>
                <c:pt idx="2071">
                  <c:v>4.2009999999999999E-2</c:v>
                </c:pt>
                <c:pt idx="2072">
                  <c:v>4.2040000000000001E-2</c:v>
                </c:pt>
                <c:pt idx="2073">
                  <c:v>4.2070000000000003E-2</c:v>
                </c:pt>
                <c:pt idx="2074">
                  <c:v>4.2099999999999999E-2</c:v>
                </c:pt>
                <c:pt idx="2075">
                  <c:v>4.2119999999999998E-2</c:v>
                </c:pt>
                <c:pt idx="2076">
                  <c:v>4.2160000000000003E-2</c:v>
                </c:pt>
                <c:pt idx="2077">
                  <c:v>4.2180000000000002E-2</c:v>
                </c:pt>
                <c:pt idx="2078">
                  <c:v>4.2209999999999998E-2</c:v>
                </c:pt>
                <c:pt idx="2079">
                  <c:v>4.2229999999999997E-2</c:v>
                </c:pt>
                <c:pt idx="2080">
                  <c:v>4.2270000000000002E-2</c:v>
                </c:pt>
                <c:pt idx="2081">
                  <c:v>4.2290000000000001E-2</c:v>
                </c:pt>
                <c:pt idx="2082">
                  <c:v>4.231E-2</c:v>
                </c:pt>
                <c:pt idx="2083">
                  <c:v>4.2349999999999999E-2</c:v>
                </c:pt>
                <c:pt idx="2084">
                  <c:v>4.2380000000000001E-2</c:v>
                </c:pt>
                <c:pt idx="2085">
                  <c:v>4.24E-2</c:v>
                </c:pt>
                <c:pt idx="2086">
                  <c:v>4.2430000000000002E-2</c:v>
                </c:pt>
                <c:pt idx="2087">
                  <c:v>4.2459999999999998E-2</c:v>
                </c:pt>
                <c:pt idx="2088">
                  <c:v>4.249E-2</c:v>
                </c:pt>
                <c:pt idx="2089">
                  <c:v>4.2509999999999999E-2</c:v>
                </c:pt>
                <c:pt idx="2090">
                  <c:v>4.2540000000000001E-2</c:v>
                </c:pt>
                <c:pt idx="2091">
                  <c:v>4.2569999999999997E-2</c:v>
                </c:pt>
                <c:pt idx="2092">
                  <c:v>4.2599999999999999E-2</c:v>
                </c:pt>
                <c:pt idx="2093">
                  <c:v>4.2619999999999998E-2</c:v>
                </c:pt>
                <c:pt idx="2094">
                  <c:v>4.2659999999999997E-2</c:v>
                </c:pt>
                <c:pt idx="2095">
                  <c:v>4.2680000000000003E-2</c:v>
                </c:pt>
                <c:pt idx="2096">
                  <c:v>4.2709999999999998E-2</c:v>
                </c:pt>
                <c:pt idx="2097">
                  <c:v>4.2729999999999997E-2</c:v>
                </c:pt>
                <c:pt idx="2098">
                  <c:v>4.2770000000000002E-2</c:v>
                </c:pt>
                <c:pt idx="2099">
                  <c:v>4.2790000000000002E-2</c:v>
                </c:pt>
                <c:pt idx="2100">
                  <c:v>4.2819999999999997E-2</c:v>
                </c:pt>
                <c:pt idx="2101">
                  <c:v>4.2849999999999999E-2</c:v>
                </c:pt>
                <c:pt idx="2102">
                  <c:v>4.2869999999999998E-2</c:v>
                </c:pt>
                <c:pt idx="2103">
                  <c:v>4.2900000000000001E-2</c:v>
                </c:pt>
                <c:pt idx="2104">
                  <c:v>4.2930000000000003E-2</c:v>
                </c:pt>
                <c:pt idx="2105">
                  <c:v>4.2959999999999998E-2</c:v>
                </c:pt>
                <c:pt idx="2106">
                  <c:v>4.299E-2</c:v>
                </c:pt>
                <c:pt idx="2107">
                  <c:v>4.301E-2</c:v>
                </c:pt>
                <c:pt idx="2108">
                  <c:v>4.3040000000000002E-2</c:v>
                </c:pt>
                <c:pt idx="2109">
                  <c:v>4.3069999999999997E-2</c:v>
                </c:pt>
                <c:pt idx="2110">
                  <c:v>4.3099999999999999E-2</c:v>
                </c:pt>
                <c:pt idx="2111">
                  <c:v>4.3119999999999999E-2</c:v>
                </c:pt>
                <c:pt idx="2112">
                  <c:v>4.3159999999999997E-2</c:v>
                </c:pt>
                <c:pt idx="2113">
                  <c:v>4.3180000000000003E-2</c:v>
                </c:pt>
                <c:pt idx="2114">
                  <c:v>4.3209999999999998E-2</c:v>
                </c:pt>
                <c:pt idx="2115">
                  <c:v>4.3240000000000001E-2</c:v>
                </c:pt>
                <c:pt idx="2116">
                  <c:v>4.326E-2</c:v>
                </c:pt>
                <c:pt idx="2117">
                  <c:v>4.3290000000000002E-2</c:v>
                </c:pt>
                <c:pt idx="2118">
                  <c:v>4.3310000000000001E-2</c:v>
                </c:pt>
                <c:pt idx="2119">
                  <c:v>4.335E-2</c:v>
                </c:pt>
                <c:pt idx="2120">
                  <c:v>4.3380000000000002E-2</c:v>
                </c:pt>
                <c:pt idx="2121">
                  <c:v>4.3400000000000001E-2</c:v>
                </c:pt>
                <c:pt idx="2122">
                  <c:v>4.3430000000000003E-2</c:v>
                </c:pt>
                <c:pt idx="2123">
                  <c:v>4.3459999999999999E-2</c:v>
                </c:pt>
                <c:pt idx="2124">
                  <c:v>4.3479999999999998E-2</c:v>
                </c:pt>
                <c:pt idx="2125">
                  <c:v>4.351E-2</c:v>
                </c:pt>
                <c:pt idx="2126">
                  <c:v>4.3540000000000002E-2</c:v>
                </c:pt>
                <c:pt idx="2127">
                  <c:v>4.3569999999999998E-2</c:v>
                </c:pt>
                <c:pt idx="2128">
                  <c:v>4.36E-2</c:v>
                </c:pt>
                <c:pt idx="2129">
                  <c:v>4.3619999999999999E-2</c:v>
                </c:pt>
                <c:pt idx="2130">
                  <c:v>4.3659999999999997E-2</c:v>
                </c:pt>
                <c:pt idx="2131">
                  <c:v>4.3679999999999997E-2</c:v>
                </c:pt>
                <c:pt idx="2132">
                  <c:v>4.3700000000000003E-2</c:v>
                </c:pt>
                <c:pt idx="2133">
                  <c:v>4.3740000000000001E-2</c:v>
                </c:pt>
                <c:pt idx="2134">
                  <c:v>4.3770000000000003E-2</c:v>
                </c:pt>
                <c:pt idx="2135">
                  <c:v>4.3790000000000003E-2</c:v>
                </c:pt>
                <c:pt idx="2136">
                  <c:v>4.3819999999999998E-2</c:v>
                </c:pt>
                <c:pt idx="2137">
                  <c:v>4.385E-2</c:v>
                </c:pt>
                <c:pt idx="2138">
                  <c:v>4.3869999999999999E-2</c:v>
                </c:pt>
                <c:pt idx="2139">
                  <c:v>4.3900000000000002E-2</c:v>
                </c:pt>
                <c:pt idx="2140">
                  <c:v>4.3929999999999997E-2</c:v>
                </c:pt>
                <c:pt idx="2141">
                  <c:v>4.3959999999999999E-2</c:v>
                </c:pt>
                <c:pt idx="2142">
                  <c:v>4.3990000000000001E-2</c:v>
                </c:pt>
                <c:pt idx="2143">
                  <c:v>4.4010000000000001E-2</c:v>
                </c:pt>
                <c:pt idx="2144">
                  <c:v>4.4049999999999999E-2</c:v>
                </c:pt>
                <c:pt idx="2145">
                  <c:v>4.4069999999999998E-2</c:v>
                </c:pt>
                <c:pt idx="2146">
                  <c:v>4.4089999999999997E-2</c:v>
                </c:pt>
                <c:pt idx="2147">
                  <c:v>4.4119999999999999E-2</c:v>
                </c:pt>
                <c:pt idx="2148">
                  <c:v>4.4159999999999998E-2</c:v>
                </c:pt>
                <c:pt idx="2149">
                  <c:v>4.4179999999999997E-2</c:v>
                </c:pt>
                <c:pt idx="2150">
                  <c:v>4.4209999999999999E-2</c:v>
                </c:pt>
                <c:pt idx="2151">
                  <c:v>4.4240000000000002E-2</c:v>
                </c:pt>
                <c:pt idx="2152">
                  <c:v>4.4260000000000001E-2</c:v>
                </c:pt>
                <c:pt idx="2153">
                  <c:v>4.4290000000000003E-2</c:v>
                </c:pt>
                <c:pt idx="2154">
                  <c:v>4.4310000000000002E-2</c:v>
                </c:pt>
                <c:pt idx="2155">
                  <c:v>4.4350000000000001E-2</c:v>
                </c:pt>
                <c:pt idx="2156">
                  <c:v>4.4380000000000003E-2</c:v>
                </c:pt>
                <c:pt idx="2157">
                  <c:v>4.4400000000000002E-2</c:v>
                </c:pt>
                <c:pt idx="2158">
                  <c:v>4.4429999999999997E-2</c:v>
                </c:pt>
                <c:pt idx="2159">
                  <c:v>4.446E-2</c:v>
                </c:pt>
                <c:pt idx="2160">
                  <c:v>4.4479999999999999E-2</c:v>
                </c:pt>
                <c:pt idx="2161">
                  <c:v>4.4510000000000001E-2</c:v>
                </c:pt>
                <c:pt idx="2162">
                  <c:v>4.4549999999999999E-2</c:v>
                </c:pt>
                <c:pt idx="2163">
                  <c:v>4.4569999999999999E-2</c:v>
                </c:pt>
                <c:pt idx="2164">
                  <c:v>4.4589999999999998E-2</c:v>
                </c:pt>
                <c:pt idx="2165">
                  <c:v>4.4630000000000003E-2</c:v>
                </c:pt>
                <c:pt idx="2166">
                  <c:v>4.4650000000000002E-2</c:v>
                </c:pt>
                <c:pt idx="2167">
                  <c:v>4.4679999999999997E-2</c:v>
                </c:pt>
                <c:pt idx="2168">
                  <c:v>4.4699999999999997E-2</c:v>
                </c:pt>
                <c:pt idx="2169">
                  <c:v>4.4740000000000002E-2</c:v>
                </c:pt>
                <c:pt idx="2170">
                  <c:v>4.4769999999999997E-2</c:v>
                </c:pt>
                <c:pt idx="2171">
                  <c:v>4.4790000000000003E-2</c:v>
                </c:pt>
                <c:pt idx="2172">
                  <c:v>4.4819999999999999E-2</c:v>
                </c:pt>
                <c:pt idx="2173">
                  <c:v>4.4850000000000001E-2</c:v>
                </c:pt>
                <c:pt idx="2174">
                  <c:v>4.487E-2</c:v>
                </c:pt>
                <c:pt idx="2175">
                  <c:v>4.4900000000000002E-2</c:v>
                </c:pt>
                <c:pt idx="2176">
                  <c:v>4.4929999999999998E-2</c:v>
                </c:pt>
                <c:pt idx="2177">
                  <c:v>4.496E-2</c:v>
                </c:pt>
                <c:pt idx="2178">
                  <c:v>4.4990000000000002E-2</c:v>
                </c:pt>
                <c:pt idx="2179">
                  <c:v>4.5010000000000001E-2</c:v>
                </c:pt>
                <c:pt idx="2180">
                  <c:v>4.5039999999999997E-2</c:v>
                </c:pt>
                <c:pt idx="2181">
                  <c:v>4.5069999999999999E-2</c:v>
                </c:pt>
                <c:pt idx="2182">
                  <c:v>4.5089999999999998E-2</c:v>
                </c:pt>
                <c:pt idx="2183">
                  <c:v>4.512E-2</c:v>
                </c:pt>
                <c:pt idx="2184">
                  <c:v>4.5159999999999999E-2</c:v>
                </c:pt>
                <c:pt idx="2185">
                  <c:v>4.5179999999999998E-2</c:v>
                </c:pt>
                <c:pt idx="2186">
                  <c:v>4.521E-2</c:v>
                </c:pt>
                <c:pt idx="2187">
                  <c:v>4.5240000000000002E-2</c:v>
                </c:pt>
                <c:pt idx="2188">
                  <c:v>4.5260000000000002E-2</c:v>
                </c:pt>
                <c:pt idx="2189">
                  <c:v>4.5289999999999997E-2</c:v>
                </c:pt>
                <c:pt idx="2190">
                  <c:v>4.5319999999999999E-2</c:v>
                </c:pt>
                <c:pt idx="2191">
                  <c:v>4.5350000000000001E-2</c:v>
                </c:pt>
                <c:pt idx="2192">
                  <c:v>4.5379999999999997E-2</c:v>
                </c:pt>
                <c:pt idx="2193">
                  <c:v>4.5400000000000003E-2</c:v>
                </c:pt>
                <c:pt idx="2194">
                  <c:v>4.5440000000000001E-2</c:v>
                </c:pt>
                <c:pt idx="2195">
                  <c:v>4.546E-2</c:v>
                </c:pt>
                <c:pt idx="2196">
                  <c:v>4.548E-2</c:v>
                </c:pt>
                <c:pt idx="2197">
                  <c:v>4.5510000000000002E-2</c:v>
                </c:pt>
                <c:pt idx="2198">
                  <c:v>4.555E-2</c:v>
                </c:pt>
                <c:pt idx="2199">
                  <c:v>4.5569999999999999E-2</c:v>
                </c:pt>
                <c:pt idx="2200">
                  <c:v>4.5589999999999999E-2</c:v>
                </c:pt>
                <c:pt idx="2201">
                  <c:v>4.5629999999999997E-2</c:v>
                </c:pt>
                <c:pt idx="2202">
                  <c:v>4.5650000000000003E-2</c:v>
                </c:pt>
                <c:pt idx="2203">
                  <c:v>4.5679999999999998E-2</c:v>
                </c:pt>
                <c:pt idx="2204">
                  <c:v>4.5699999999999998E-2</c:v>
                </c:pt>
                <c:pt idx="2205">
                  <c:v>4.5740000000000003E-2</c:v>
                </c:pt>
                <c:pt idx="2206">
                  <c:v>4.5769999999999998E-2</c:v>
                </c:pt>
                <c:pt idx="2207">
                  <c:v>4.5789999999999997E-2</c:v>
                </c:pt>
                <c:pt idx="2208">
                  <c:v>4.582E-2</c:v>
                </c:pt>
                <c:pt idx="2209">
                  <c:v>4.5850000000000002E-2</c:v>
                </c:pt>
                <c:pt idx="2210">
                  <c:v>4.5870000000000001E-2</c:v>
                </c:pt>
                <c:pt idx="2211">
                  <c:v>4.5900000000000003E-2</c:v>
                </c:pt>
                <c:pt idx="2212">
                  <c:v>4.5929999999999999E-2</c:v>
                </c:pt>
                <c:pt idx="2213">
                  <c:v>4.5960000000000001E-2</c:v>
                </c:pt>
                <c:pt idx="2214">
                  <c:v>4.598E-2</c:v>
                </c:pt>
                <c:pt idx="2215">
                  <c:v>4.6010000000000002E-2</c:v>
                </c:pt>
                <c:pt idx="2216">
                  <c:v>4.6039999999999998E-2</c:v>
                </c:pt>
                <c:pt idx="2217">
                  <c:v>4.607E-2</c:v>
                </c:pt>
                <c:pt idx="2218">
                  <c:v>4.6089999999999999E-2</c:v>
                </c:pt>
                <c:pt idx="2219">
                  <c:v>4.6129999999999997E-2</c:v>
                </c:pt>
                <c:pt idx="2220">
                  <c:v>4.616E-2</c:v>
                </c:pt>
                <c:pt idx="2221">
                  <c:v>4.6179999999999999E-2</c:v>
                </c:pt>
                <c:pt idx="2222">
                  <c:v>4.6210000000000001E-2</c:v>
                </c:pt>
                <c:pt idx="2223">
                  <c:v>4.6240000000000003E-2</c:v>
                </c:pt>
                <c:pt idx="2224">
                  <c:v>4.6260000000000003E-2</c:v>
                </c:pt>
                <c:pt idx="2225">
                  <c:v>4.6289999999999998E-2</c:v>
                </c:pt>
                <c:pt idx="2226">
                  <c:v>4.632E-2</c:v>
                </c:pt>
                <c:pt idx="2227">
                  <c:v>4.6350000000000002E-2</c:v>
                </c:pt>
                <c:pt idx="2228">
                  <c:v>4.6370000000000001E-2</c:v>
                </c:pt>
                <c:pt idx="2229">
                  <c:v>4.6399999999999997E-2</c:v>
                </c:pt>
                <c:pt idx="2230">
                  <c:v>4.6429999999999999E-2</c:v>
                </c:pt>
                <c:pt idx="2231">
                  <c:v>4.6460000000000001E-2</c:v>
                </c:pt>
                <c:pt idx="2232">
                  <c:v>4.648E-2</c:v>
                </c:pt>
                <c:pt idx="2233">
                  <c:v>4.6510000000000003E-2</c:v>
                </c:pt>
                <c:pt idx="2234">
                  <c:v>4.6539999999999998E-2</c:v>
                </c:pt>
                <c:pt idx="2235">
                  <c:v>4.657E-2</c:v>
                </c:pt>
                <c:pt idx="2236">
                  <c:v>4.6589999999999999E-2</c:v>
                </c:pt>
                <c:pt idx="2237">
                  <c:v>4.6629999999999998E-2</c:v>
                </c:pt>
                <c:pt idx="2238">
                  <c:v>4.6649999999999997E-2</c:v>
                </c:pt>
                <c:pt idx="2239">
                  <c:v>4.6679999999999999E-2</c:v>
                </c:pt>
                <c:pt idx="2240">
                  <c:v>4.6710000000000002E-2</c:v>
                </c:pt>
                <c:pt idx="2241">
                  <c:v>4.6739999999999997E-2</c:v>
                </c:pt>
                <c:pt idx="2242">
                  <c:v>4.6769999999999999E-2</c:v>
                </c:pt>
                <c:pt idx="2243">
                  <c:v>4.6789999999999998E-2</c:v>
                </c:pt>
                <c:pt idx="2244">
                  <c:v>4.6820000000000001E-2</c:v>
                </c:pt>
                <c:pt idx="2245">
                  <c:v>4.6850000000000003E-2</c:v>
                </c:pt>
                <c:pt idx="2246">
                  <c:v>4.6870000000000002E-2</c:v>
                </c:pt>
                <c:pt idx="2247">
                  <c:v>4.6899999999999997E-2</c:v>
                </c:pt>
                <c:pt idx="2248">
                  <c:v>4.6940000000000003E-2</c:v>
                </c:pt>
                <c:pt idx="2249">
                  <c:v>4.6960000000000002E-2</c:v>
                </c:pt>
                <c:pt idx="2250">
                  <c:v>4.6980000000000001E-2</c:v>
                </c:pt>
                <c:pt idx="2251">
                  <c:v>4.7019999999999999E-2</c:v>
                </c:pt>
                <c:pt idx="2252">
                  <c:v>4.7039999999999998E-2</c:v>
                </c:pt>
                <c:pt idx="2253">
                  <c:v>4.7070000000000001E-2</c:v>
                </c:pt>
                <c:pt idx="2254">
                  <c:v>4.709E-2</c:v>
                </c:pt>
                <c:pt idx="2255">
                  <c:v>4.7129999999999998E-2</c:v>
                </c:pt>
                <c:pt idx="2256">
                  <c:v>4.7160000000000001E-2</c:v>
                </c:pt>
                <c:pt idx="2257">
                  <c:v>4.718E-2</c:v>
                </c:pt>
                <c:pt idx="2258">
                  <c:v>4.7210000000000002E-2</c:v>
                </c:pt>
                <c:pt idx="2259">
                  <c:v>4.7239999999999997E-2</c:v>
                </c:pt>
                <c:pt idx="2260">
                  <c:v>4.7260000000000003E-2</c:v>
                </c:pt>
                <c:pt idx="2261">
                  <c:v>4.7289999999999999E-2</c:v>
                </c:pt>
                <c:pt idx="2262">
                  <c:v>4.7320000000000001E-2</c:v>
                </c:pt>
                <c:pt idx="2263">
                  <c:v>4.7350000000000003E-2</c:v>
                </c:pt>
                <c:pt idx="2264">
                  <c:v>4.7370000000000002E-2</c:v>
                </c:pt>
                <c:pt idx="2265">
                  <c:v>4.7410000000000001E-2</c:v>
                </c:pt>
                <c:pt idx="2266">
                  <c:v>4.743E-2</c:v>
                </c:pt>
                <c:pt idx="2267">
                  <c:v>4.7460000000000002E-2</c:v>
                </c:pt>
                <c:pt idx="2268">
                  <c:v>4.7480000000000001E-2</c:v>
                </c:pt>
                <c:pt idx="2269">
                  <c:v>4.752E-2</c:v>
                </c:pt>
                <c:pt idx="2270">
                  <c:v>4.7539999999999999E-2</c:v>
                </c:pt>
                <c:pt idx="2271">
                  <c:v>4.7570000000000001E-2</c:v>
                </c:pt>
                <c:pt idx="2272">
                  <c:v>4.7600000000000003E-2</c:v>
                </c:pt>
                <c:pt idx="2273">
                  <c:v>4.7629999999999999E-2</c:v>
                </c:pt>
                <c:pt idx="2274">
                  <c:v>4.7649999999999998E-2</c:v>
                </c:pt>
                <c:pt idx="2275">
                  <c:v>4.7669999999999997E-2</c:v>
                </c:pt>
                <c:pt idx="2276">
                  <c:v>4.7710000000000002E-2</c:v>
                </c:pt>
                <c:pt idx="2277">
                  <c:v>4.7739999999999998E-2</c:v>
                </c:pt>
                <c:pt idx="2278">
                  <c:v>4.7759999999999997E-2</c:v>
                </c:pt>
                <c:pt idx="2279">
                  <c:v>4.7789999999999999E-2</c:v>
                </c:pt>
                <c:pt idx="2280">
                  <c:v>4.7820000000000001E-2</c:v>
                </c:pt>
                <c:pt idx="2281">
                  <c:v>4.7849999999999997E-2</c:v>
                </c:pt>
                <c:pt idx="2282">
                  <c:v>4.7870000000000003E-2</c:v>
                </c:pt>
                <c:pt idx="2283">
                  <c:v>4.7899999999999998E-2</c:v>
                </c:pt>
                <c:pt idx="2284">
                  <c:v>4.793E-2</c:v>
                </c:pt>
                <c:pt idx="2285">
                  <c:v>4.7960000000000003E-2</c:v>
                </c:pt>
                <c:pt idx="2286">
                  <c:v>4.7980000000000002E-2</c:v>
                </c:pt>
                <c:pt idx="2287">
                  <c:v>4.802E-2</c:v>
                </c:pt>
                <c:pt idx="2288">
                  <c:v>4.8039999999999999E-2</c:v>
                </c:pt>
                <c:pt idx="2289">
                  <c:v>4.8070000000000002E-2</c:v>
                </c:pt>
                <c:pt idx="2290">
                  <c:v>4.8090000000000001E-2</c:v>
                </c:pt>
                <c:pt idx="2291">
                  <c:v>4.8129999999999999E-2</c:v>
                </c:pt>
                <c:pt idx="2292">
                  <c:v>4.8149999999999998E-2</c:v>
                </c:pt>
                <c:pt idx="2293">
                  <c:v>4.8180000000000001E-2</c:v>
                </c:pt>
                <c:pt idx="2294">
                  <c:v>4.8210000000000003E-2</c:v>
                </c:pt>
                <c:pt idx="2295">
                  <c:v>4.8239999999999998E-2</c:v>
                </c:pt>
                <c:pt idx="2296">
                  <c:v>4.8259999999999997E-2</c:v>
                </c:pt>
                <c:pt idx="2297">
                  <c:v>4.829E-2</c:v>
                </c:pt>
                <c:pt idx="2298">
                  <c:v>4.8320000000000002E-2</c:v>
                </c:pt>
                <c:pt idx="2299">
                  <c:v>4.8349999999999997E-2</c:v>
                </c:pt>
                <c:pt idx="2300">
                  <c:v>4.8370000000000003E-2</c:v>
                </c:pt>
                <c:pt idx="2301">
                  <c:v>4.8410000000000002E-2</c:v>
                </c:pt>
                <c:pt idx="2302">
                  <c:v>4.8430000000000001E-2</c:v>
                </c:pt>
                <c:pt idx="2303">
                  <c:v>4.8460000000000003E-2</c:v>
                </c:pt>
                <c:pt idx="2304">
                  <c:v>4.8480000000000002E-2</c:v>
                </c:pt>
                <c:pt idx="2305">
                  <c:v>4.8520000000000001E-2</c:v>
                </c:pt>
                <c:pt idx="2306">
                  <c:v>4.854E-2</c:v>
                </c:pt>
                <c:pt idx="2307">
                  <c:v>4.8570000000000002E-2</c:v>
                </c:pt>
                <c:pt idx="2308">
                  <c:v>4.8599999999999997E-2</c:v>
                </c:pt>
                <c:pt idx="2309">
                  <c:v>4.8619999999999997E-2</c:v>
                </c:pt>
                <c:pt idx="2310">
                  <c:v>4.8649999999999999E-2</c:v>
                </c:pt>
                <c:pt idx="2311">
                  <c:v>4.8680000000000001E-2</c:v>
                </c:pt>
                <c:pt idx="2312">
                  <c:v>4.8710000000000003E-2</c:v>
                </c:pt>
                <c:pt idx="2313">
                  <c:v>4.8739999999999999E-2</c:v>
                </c:pt>
                <c:pt idx="2314">
                  <c:v>4.8759999999999998E-2</c:v>
                </c:pt>
                <c:pt idx="2315">
                  <c:v>4.879E-2</c:v>
                </c:pt>
                <c:pt idx="2316">
                  <c:v>4.8820000000000002E-2</c:v>
                </c:pt>
                <c:pt idx="2317">
                  <c:v>4.8840000000000001E-2</c:v>
                </c:pt>
                <c:pt idx="2318">
                  <c:v>4.8869999999999997E-2</c:v>
                </c:pt>
                <c:pt idx="2319">
                  <c:v>4.8910000000000002E-2</c:v>
                </c:pt>
                <c:pt idx="2320">
                  <c:v>4.8930000000000001E-2</c:v>
                </c:pt>
                <c:pt idx="2321">
                  <c:v>4.8959999999999997E-2</c:v>
                </c:pt>
                <c:pt idx="2322">
                  <c:v>4.8989999999999999E-2</c:v>
                </c:pt>
                <c:pt idx="2323">
                  <c:v>4.9020000000000001E-2</c:v>
                </c:pt>
                <c:pt idx="2324">
                  <c:v>4.904E-2</c:v>
                </c:pt>
                <c:pt idx="2325">
                  <c:v>4.9059999999999999E-2</c:v>
                </c:pt>
                <c:pt idx="2326">
                  <c:v>4.9099999999999998E-2</c:v>
                </c:pt>
                <c:pt idx="2327">
                  <c:v>4.913E-2</c:v>
                </c:pt>
                <c:pt idx="2328">
                  <c:v>4.9149999999999999E-2</c:v>
                </c:pt>
                <c:pt idx="2329">
                  <c:v>4.9180000000000001E-2</c:v>
                </c:pt>
                <c:pt idx="2330">
                  <c:v>4.9209999999999997E-2</c:v>
                </c:pt>
                <c:pt idx="2331">
                  <c:v>4.9230000000000003E-2</c:v>
                </c:pt>
                <c:pt idx="2332">
                  <c:v>4.9259999999999998E-2</c:v>
                </c:pt>
                <c:pt idx="2333">
                  <c:v>4.929E-2</c:v>
                </c:pt>
                <c:pt idx="2334">
                  <c:v>4.9320000000000003E-2</c:v>
                </c:pt>
                <c:pt idx="2335">
                  <c:v>4.9349999999999998E-2</c:v>
                </c:pt>
                <c:pt idx="2336">
                  <c:v>4.9369999999999997E-2</c:v>
                </c:pt>
                <c:pt idx="2337">
                  <c:v>4.9410000000000003E-2</c:v>
                </c:pt>
                <c:pt idx="2338">
                  <c:v>4.9430000000000002E-2</c:v>
                </c:pt>
                <c:pt idx="2339">
                  <c:v>4.9450000000000001E-2</c:v>
                </c:pt>
                <c:pt idx="2340">
                  <c:v>4.9480000000000003E-2</c:v>
                </c:pt>
                <c:pt idx="2341">
                  <c:v>4.9520000000000002E-2</c:v>
                </c:pt>
                <c:pt idx="2342">
                  <c:v>4.9540000000000001E-2</c:v>
                </c:pt>
                <c:pt idx="2343">
                  <c:v>4.9570000000000003E-2</c:v>
                </c:pt>
                <c:pt idx="2344">
                  <c:v>4.9599999999999998E-2</c:v>
                </c:pt>
                <c:pt idx="2345">
                  <c:v>4.9619999999999997E-2</c:v>
                </c:pt>
                <c:pt idx="2346">
                  <c:v>4.965E-2</c:v>
                </c:pt>
                <c:pt idx="2347">
                  <c:v>4.9680000000000002E-2</c:v>
                </c:pt>
                <c:pt idx="2348">
                  <c:v>4.9709999999999997E-2</c:v>
                </c:pt>
                <c:pt idx="2349">
                  <c:v>4.9739999999999999E-2</c:v>
                </c:pt>
                <c:pt idx="2350">
                  <c:v>4.9759999999999999E-2</c:v>
                </c:pt>
                <c:pt idx="2351">
                  <c:v>4.9799999999999997E-2</c:v>
                </c:pt>
                <c:pt idx="2352">
                  <c:v>4.9820000000000003E-2</c:v>
                </c:pt>
                <c:pt idx="2353">
                  <c:v>4.9840000000000002E-2</c:v>
                </c:pt>
                <c:pt idx="2354">
                  <c:v>4.9869999999999998E-2</c:v>
                </c:pt>
                <c:pt idx="2355">
                  <c:v>4.9910000000000003E-2</c:v>
                </c:pt>
                <c:pt idx="2356">
                  <c:v>4.9930000000000002E-2</c:v>
                </c:pt>
                <c:pt idx="2357">
                  <c:v>4.9950000000000001E-2</c:v>
                </c:pt>
                <c:pt idx="2358">
                  <c:v>4.999E-2</c:v>
                </c:pt>
                <c:pt idx="2359">
                  <c:v>5.0020000000000002E-2</c:v>
                </c:pt>
                <c:pt idx="2360">
                  <c:v>5.0040000000000001E-2</c:v>
                </c:pt>
                <c:pt idx="2361">
                  <c:v>5.006E-2</c:v>
                </c:pt>
                <c:pt idx="2362">
                  <c:v>5.0099999999999999E-2</c:v>
                </c:pt>
                <c:pt idx="2363">
                  <c:v>5.0130000000000001E-2</c:v>
                </c:pt>
                <c:pt idx="2364">
                  <c:v>5.015E-2</c:v>
                </c:pt>
                <c:pt idx="2365">
                  <c:v>5.0180000000000002E-2</c:v>
                </c:pt>
                <c:pt idx="2366">
                  <c:v>5.0209999999999998E-2</c:v>
                </c:pt>
                <c:pt idx="2367">
                  <c:v>5.0229999999999997E-2</c:v>
                </c:pt>
                <c:pt idx="2368">
                  <c:v>5.0259999999999999E-2</c:v>
                </c:pt>
                <c:pt idx="2369">
                  <c:v>5.0290000000000001E-2</c:v>
                </c:pt>
                <c:pt idx="2370">
                  <c:v>5.0319999999999997E-2</c:v>
                </c:pt>
                <c:pt idx="2371">
                  <c:v>5.0349999999999999E-2</c:v>
                </c:pt>
                <c:pt idx="2372">
                  <c:v>5.0369999999999998E-2</c:v>
                </c:pt>
                <c:pt idx="2373">
                  <c:v>5.0410000000000003E-2</c:v>
                </c:pt>
                <c:pt idx="2374">
                  <c:v>5.0430000000000003E-2</c:v>
                </c:pt>
                <c:pt idx="2375">
                  <c:v>5.0450000000000002E-2</c:v>
                </c:pt>
                <c:pt idx="2376">
                  <c:v>5.049E-2</c:v>
                </c:pt>
                <c:pt idx="2377">
                  <c:v>5.0520000000000002E-2</c:v>
                </c:pt>
                <c:pt idx="2378">
                  <c:v>5.0540000000000002E-2</c:v>
                </c:pt>
                <c:pt idx="2379">
                  <c:v>5.0569999999999997E-2</c:v>
                </c:pt>
                <c:pt idx="2380">
                  <c:v>5.0599999999999999E-2</c:v>
                </c:pt>
                <c:pt idx="2381">
                  <c:v>5.0619999999999998E-2</c:v>
                </c:pt>
                <c:pt idx="2382">
                  <c:v>5.0650000000000001E-2</c:v>
                </c:pt>
                <c:pt idx="2383">
                  <c:v>5.0680000000000003E-2</c:v>
                </c:pt>
                <c:pt idx="2384">
                  <c:v>5.0709999999999998E-2</c:v>
                </c:pt>
                <c:pt idx="2385">
                  <c:v>5.074E-2</c:v>
                </c:pt>
                <c:pt idx="2386">
                  <c:v>5.076E-2</c:v>
                </c:pt>
                <c:pt idx="2387">
                  <c:v>5.0799999999999998E-2</c:v>
                </c:pt>
                <c:pt idx="2388">
                  <c:v>5.0819999999999997E-2</c:v>
                </c:pt>
                <c:pt idx="2389">
                  <c:v>5.0840000000000003E-2</c:v>
                </c:pt>
                <c:pt idx="2390">
                  <c:v>5.0869999999999999E-2</c:v>
                </c:pt>
                <c:pt idx="2391">
                  <c:v>5.0909999999999997E-2</c:v>
                </c:pt>
                <c:pt idx="2392">
                  <c:v>5.0930000000000003E-2</c:v>
                </c:pt>
                <c:pt idx="2393">
                  <c:v>5.0950000000000002E-2</c:v>
                </c:pt>
                <c:pt idx="2394">
                  <c:v>5.0990000000000001E-2</c:v>
                </c:pt>
                <c:pt idx="2395">
                  <c:v>5.101E-2</c:v>
                </c:pt>
                <c:pt idx="2396">
                  <c:v>5.1040000000000002E-2</c:v>
                </c:pt>
                <c:pt idx="2397">
                  <c:v>5.1069999999999997E-2</c:v>
                </c:pt>
                <c:pt idx="2398">
                  <c:v>5.11E-2</c:v>
                </c:pt>
                <c:pt idx="2399">
                  <c:v>5.1130000000000002E-2</c:v>
                </c:pt>
                <c:pt idx="2400">
                  <c:v>5.1150000000000001E-2</c:v>
                </c:pt>
                <c:pt idx="2401">
                  <c:v>5.1180000000000003E-2</c:v>
                </c:pt>
                <c:pt idx="2402">
                  <c:v>5.1209999999999999E-2</c:v>
                </c:pt>
                <c:pt idx="2403">
                  <c:v>5.1229999999999998E-2</c:v>
                </c:pt>
                <c:pt idx="2404">
                  <c:v>5.126E-2</c:v>
                </c:pt>
                <c:pt idx="2405">
                  <c:v>5.1299999999999998E-2</c:v>
                </c:pt>
                <c:pt idx="2406">
                  <c:v>5.1319999999999998E-2</c:v>
                </c:pt>
                <c:pt idx="2407">
                  <c:v>5.1339999999999997E-2</c:v>
                </c:pt>
                <c:pt idx="2408">
                  <c:v>5.1380000000000002E-2</c:v>
                </c:pt>
                <c:pt idx="2409">
                  <c:v>5.1400000000000001E-2</c:v>
                </c:pt>
                <c:pt idx="2410">
                  <c:v>5.1429999999999997E-2</c:v>
                </c:pt>
                <c:pt idx="2411">
                  <c:v>5.1450000000000003E-2</c:v>
                </c:pt>
                <c:pt idx="2412">
                  <c:v>5.1490000000000001E-2</c:v>
                </c:pt>
                <c:pt idx="2413">
                  <c:v>5.1520000000000003E-2</c:v>
                </c:pt>
                <c:pt idx="2414">
                  <c:v>5.1540000000000002E-2</c:v>
                </c:pt>
                <c:pt idx="2415">
                  <c:v>5.1569999999999998E-2</c:v>
                </c:pt>
                <c:pt idx="2416">
                  <c:v>5.16E-2</c:v>
                </c:pt>
                <c:pt idx="2417">
                  <c:v>5.1619999999999999E-2</c:v>
                </c:pt>
                <c:pt idx="2418">
                  <c:v>5.1650000000000001E-2</c:v>
                </c:pt>
                <c:pt idx="2419">
                  <c:v>5.1679999999999997E-2</c:v>
                </c:pt>
                <c:pt idx="2420">
                  <c:v>5.1709999999999999E-2</c:v>
                </c:pt>
                <c:pt idx="2421">
                  <c:v>5.1729999999999998E-2</c:v>
                </c:pt>
                <c:pt idx="2422">
                  <c:v>5.176E-2</c:v>
                </c:pt>
                <c:pt idx="2423">
                  <c:v>5.1790000000000003E-2</c:v>
                </c:pt>
                <c:pt idx="2424">
                  <c:v>5.1819999999999998E-2</c:v>
                </c:pt>
                <c:pt idx="2425">
                  <c:v>5.1839999999999997E-2</c:v>
                </c:pt>
                <c:pt idx="2426">
                  <c:v>5.1880000000000003E-2</c:v>
                </c:pt>
                <c:pt idx="2427">
                  <c:v>5.1909999999999998E-2</c:v>
                </c:pt>
                <c:pt idx="2428">
                  <c:v>5.1929999999999997E-2</c:v>
                </c:pt>
                <c:pt idx="2429">
                  <c:v>5.1959999999999999E-2</c:v>
                </c:pt>
                <c:pt idx="2430">
                  <c:v>5.1990000000000001E-2</c:v>
                </c:pt>
                <c:pt idx="2431">
                  <c:v>5.2010000000000001E-2</c:v>
                </c:pt>
                <c:pt idx="2432">
                  <c:v>5.2040000000000003E-2</c:v>
                </c:pt>
                <c:pt idx="2433">
                  <c:v>5.2069999999999998E-2</c:v>
                </c:pt>
                <c:pt idx="2434">
                  <c:v>5.21E-2</c:v>
                </c:pt>
                <c:pt idx="2435">
                  <c:v>5.212E-2</c:v>
                </c:pt>
                <c:pt idx="2436">
                  <c:v>5.2150000000000002E-2</c:v>
                </c:pt>
                <c:pt idx="2437">
                  <c:v>5.2179999999999997E-2</c:v>
                </c:pt>
                <c:pt idx="2438">
                  <c:v>5.2209999999999999E-2</c:v>
                </c:pt>
                <c:pt idx="2439">
                  <c:v>5.2229999999999999E-2</c:v>
                </c:pt>
                <c:pt idx="2440">
                  <c:v>5.2260000000000001E-2</c:v>
                </c:pt>
                <c:pt idx="2441">
                  <c:v>5.2299999999999999E-2</c:v>
                </c:pt>
                <c:pt idx="2442">
                  <c:v>5.2319999999999998E-2</c:v>
                </c:pt>
                <c:pt idx="2443">
                  <c:v>5.2339999999999998E-2</c:v>
                </c:pt>
                <c:pt idx="2444">
                  <c:v>5.2380000000000003E-2</c:v>
                </c:pt>
                <c:pt idx="2445">
                  <c:v>5.2400000000000002E-2</c:v>
                </c:pt>
                <c:pt idx="2446">
                  <c:v>5.2429999999999997E-2</c:v>
                </c:pt>
                <c:pt idx="2447">
                  <c:v>5.246E-2</c:v>
                </c:pt>
                <c:pt idx="2448">
                  <c:v>5.2490000000000002E-2</c:v>
                </c:pt>
                <c:pt idx="2449">
                  <c:v>5.2519999999999997E-2</c:v>
                </c:pt>
                <c:pt idx="2450">
                  <c:v>5.2540000000000003E-2</c:v>
                </c:pt>
                <c:pt idx="2451">
                  <c:v>5.2569999999999999E-2</c:v>
                </c:pt>
                <c:pt idx="2452">
                  <c:v>5.2600000000000001E-2</c:v>
                </c:pt>
                <c:pt idx="2453">
                  <c:v>5.262E-2</c:v>
                </c:pt>
                <c:pt idx="2454">
                  <c:v>5.2650000000000002E-2</c:v>
                </c:pt>
                <c:pt idx="2455">
                  <c:v>5.2690000000000001E-2</c:v>
                </c:pt>
                <c:pt idx="2456">
                  <c:v>5.271E-2</c:v>
                </c:pt>
                <c:pt idx="2457">
                  <c:v>5.2729999999999999E-2</c:v>
                </c:pt>
                <c:pt idx="2458">
                  <c:v>5.2769999999999997E-2</c:v>
                </c:pt>
                <c:pt idx="2459">
                  <c:v>5.2789999999999997E-2</c:v>
                </c:pt>
                <c:pt idx="2460">
                  <c:v>5.2819999999999999E-2</c:v>
                </c:pt>
                <c:pt idx="2461">
                  <c:v>5.2839999999999998E-2</c:v>
                </c:pt>
                <c:pt idx="2462">
                  <c:v>5.2880000000000003E-2</c:v>
                </c:pt>
                <c:pt idx="2463">
                  <c:v>5.2909999999999999E-2</c:v>
                </c:pt>
                <c:pt idx="2464">
                  <c:v>5.2929999999999998E-2</c:v>
                </c:pt>
                <c:pt idx="2465">
                  <c:v>5.296E-2</c:v>
                </c:pt>
                <c:pt idx="2466">
                  <c:v>5.2990000000000002E-2</c:v>
                </c:pt>
                <c:pt idx="2467">
                  <c:v>5.3010000000000002E-2</c:v>
                </c:pt>
                <c:pt idx="2468">
                  <c:v>5.3039999999999997E-2</c:v>
                </c:pt>
                <c:pt idx="2469">
                  <c:v>5.3069999999999999E-2</c:v>
                </c:pt>
                <c:pt idx="2470">
                  <c:v>5.3100000000000001E-2</c:v>
                </c:pt>
                <c:pt idx="2471">
                  <c:v>5.3120000000000001E-2</c:v>
                </c:pt>
                <c:pt idx="2472">
                  <c:v>5.3150000000000003E-2</c:v>
                </c:pt>
                <c:pt idx="2473">
                  <c:v>5.3179999999999998E-2</c:v>
                </c:pt>
                <c:pt idx="2474">
                  <c:v>5.321E-2</c:v>
                </c:pt>
                <c:pt idx="2475">
                  <c:v>5.323E-2</c:v>
                </c:pt>
                <c:pt idx="2476">
                  <c:v>5.3269999999999998E-2</c:v>
                </c:pt>
                <c:pt idx="2477">
                  <c:v>5.3289999999999997E-2</c:v>
                </c:pt>
                <c:pt idx="2478">
                  <c:v>5.3319999999999999E-2</c:v>
                </c:pt>
                <c:pt idx="2479">
                  <c:v>5.3350000000000002E-2</c:v>
                </c:pt>
                <c:pt idx="2480">
                  <c:v>5.3379999999999997E-2</c:v>
                </c:pt>
                <c:pt idx="2481">
                  <c:v>5.3400000000000003E-2</c:v>
                </c:pt>
                <c:pt idx="2482">
                  <c:v>5.3429999999999998E-2</c:v>
                </c:pt>
                <c:pt idx="2483">
                  <c:v>5.3460000000000001E-2</c:v>
                </c:pt>
                <c:pt idx="2484">
                  <c:v>5.3490000000000003E-2</c:v>
                </c:pt>
                <c:pt idx="2485">
                  <c:v>5.3510000000000002E-2</c:v>
                </c:pt>
                <c:pt idx="2486">
                  <c:v>5.3539999999999997E-2</c:v>
                </c:pt>
                <c:pt idx="2487">
                  <c:v>5.357E-2</c:v>
                </c:pt>
                <c:pt idx="2488">
                  <c:v>5.3600000000000002E-2</c:v>
                </c:pt>
                <c:pt idx="2489">
                  <c:v>5.3620000000000001E-2</c:v>
                </c:pt>
                <c:pt idx="2490">
                  <c:v>5.3650000000000003E-2</c:v>
                </c:pt>
                <c:pt idx="2491">
                  <c:v>5.3679999999999999E-2</c:v>
                </c:pt>
                <c:pt idx="2492">
                  <c:v>5.3710000000000001E-2</c:v>
                </c:pt>
                <c:pt idx="2493">
                  <c:v>5.373E-2</c:v>
                </c:pt>
                <c:pt idx="2494">
                  <c:v>5.3769999999999998E-2</c:v>
                </c:pt>
                <c:pt idx="2495">
                  <c:v>5.3789999999999998E-2</c:v>
                </c:pt>
                <c:pt idx="2496">
                  <c:v>5.382E-2</c:v>
                </c:pt>
                <c:pt idx="2497">
                  <c:v>5.3839999999999999E-2</c:v>
                </c:pt>
                <c:pt idx="2498">
                  <c:v>5.3879999999999997E-2</c:v>
                </c:pt>
                <c:pt idx="2499">
                  <c:v>5.391E-2</c:v>
                </c:pt>
                <c:pt idx="2500">
                  <c:v>5.3929999999999999E-2</c:v>
                </c:pt>
                <c:pt idx="2501">
                  <c:v>5.3960000000000001E-2</c:v>
                </c:pt>
                <c:pt idx="2502">
                  <c:v>5.3990000000000003E-2</c:v>
                </c:pt>
                <c:pt idx="2503">
                  <c:v>5.4010000000000002E-2</c:v>
                </c:pt>
                <c:pt idx="2504">
                  <c:v>5.4039999999999998E-2</c:v>
                </c:pt>
                <c:pt idx="2505">
                  <c:v>5.407E-2</c:v>
                </c:pt>
                <c:pt idx="2506">
                  <c:v>5.4100000000000002E-2</c:v>
                </c:pt>
                <c:pt idx="2507">
                  <c:v>5.4120000000000001E-2</c:v>
                </c:pt>
                <c:pt idx="2508">
                  <c:v>5.416E-2</c:v>
                </c:pt>
                <c:pt idx="2509">
                  <c:v>5.4179999999999999E-2</c:v>
                </c:pt>
                <c:pt idx="2510">
                  <c:v>5.4210000000000001E-2</c:v>
                </c:pt>
                <c:pt idx="2511">
                  <c:v>5.423E-2</c:v>
                </c:pt>
                <c:pt idx="2512">
                  <c:v>5.4269999999999999E-2</c:v>
                </c:pt>
                <c:pt idx="2513">
                  <c:v>5.4289999999999998E-2</c:v>
                </c:pt>
                <c:pt idx="2514">
                  <c:v>5.432E-2</c:v>
                </c:pt>
                <c:pt idx="2515">
                  <c:v>5.4350000000000002E-2</c:v>
                </c:pt>
                <c:pt idx="2516">
                  <c:v>5.4379999999999998E-2</c:v>
                </c:pt>
                <c:pt idx="2517">
                  <c:v>5.4399999999999997E-2</c:v>
                </c:pt>
                <c:pt idx="2518">
                  <c:v>5.4420000000000003E-2</c:v>
                </c:pt>
                <c:pt idx="2519">
                  <c:v>5.4460000000000001E-2</c:v>
                </c:pt>
                <c:pt idx="2520">
                  <c:v>5.4489999999999997E-2</c:v>
                </c:pt>
                <c:pt idx="2521">
                  <c:v>5.4510000000000003E-2</c:v>
                </c:pt>
                <c:pt idx="2522">
                  <c:v>5.4539999999999998E-2</c:v>
                </c:pt>
                <c:pt idx="2523">
                  <c:v>5.457E-2</c:v>
                </c:pt>
                <c:pt idx="2524">
                  <c:v>5.4600000000000003E-2</c:v>
                </c:pt>
                <c:pt idx="2525">
                  <c:v>5.4620000000000002E-2</c:v>
                </c:pt>
                <c:pt idx="2526">
                  <c:v>5.466E-2</c:v>
                </c:pt>
                <c:pt idx="2527">
                  <c:v>5.4679999999999999E-2</c:v>
                </c:pt>
                <c:pt idx="2528">
                  <c:v>5.4710000000000002E-2</c:v>
                </c:pt>
                <c:pt idx="2529">
                  <c:v>5.4730000000000001E-2</c:v>
                </c:pt>
                <c:pt idx="2530">
                  <c:v>5.4769999999999999E-2</c:v>
                </c:pt>
                <c:pt idx="2531">
                  <c:v>5.4789999999999998E-2</c:v>
                </c:pt>
                <c:pt idx="2532">
                  <c:v>5.4809999999999998E-2</c:v>
                </c:pt>
                <c:pt idx="2533">
                  <c:v>5.4850000000000003E-2</c:v>
                </c:pt>
                <c:pt idx="2534">
                  <c:v>5.4879999999999998E-2</c:v>
                </c:pt>
                <c:pt idx="2535">
                  <c:v>5.4899999999999997E-2</c:v>
                </c:pt>
                <c:pt idx="2536">
                  <c:v>5.493E-2</c:v>
                </c:pt>
                <c:pt idx="2537">
                  <c:v>5.4960000000000002E-2</c:v>
                </c:pt>
                <c:pt idx="2538">
                  <c:v>5.4989999999999997E-2</c:v>
                </c:pt>
                <c:pt idx="2539">
                  <c:v>5.5010000000000003E-2</c:v>
                </c:pt>
                <c:pt idx="2540">
                  <c:v>5.5039999999999999E-2</c:v>
                </c:pt>
                <c:pt idx="2541">
                  <c:v>5.5070000000000001E-2</c:v>
                </c:pt>
                <c:pt idx="2542">
                  <c:v>5.5100000000000003E-2</c:v>
                </c:pt>
                <c:pt idx="2543">
                  <c:v>5.5120000000000002E-2</c:v>
                </c:pt>
                <c:pt idx="2544">
                  <c:v>5.5160000000000001E-2</c:v>
                </c:pt>
                <c:pt idx="2545">
                  <c:v>5.518E-2</c:v>
                </c:pt>
                <c:pt idx="2546">
                  <c:v>5.5210000000000002E-2</c:v>
                </c:pt>
                <c:pt idx="2547">
                  <c:v>5.5230000000000001E-2</c:v>
                </c:pt>
                <c:pt idx="2548">
                  <c:v>5.527E-2</c:v>
                </c:pt>
                <c:pt idx="2549">
                  <c:v>5.5289999999999999E-2</c:v>
                </c:pt>
                <c:pt idx="2550">
                  <c:v>5.5320000000000001E-2</c:v>
                </c:pt>
                <c:pt idx="2551">
                  <c:v>5.5350000000000003E-2</c:v>
                </c:pt>
                <c:pt idx="2552">
                  <c:v>5.5370000000000003E-2</c:v>
                </c:pt>
                <c:pt idx="2553">
                  <c:v>5.5399999999999998E-2</c:v>
                </c:pt>
                <c:pt idx="2554">
                  <c:v>5.543E-2</c:v>
                </c:pt>
                <c:pt idx="2555">
                  <c:v>5.5460000000000002E-2</c:v>
                </c:pt>
                <c:pt idx="2556">
                  <c:v>5.5489999999999998E-2</c:v>
                </c:pt>
                <c:pt idx="2557">
                  <c:v>5.5509999999999997E-2</c:v>
                </c:pt>
                <c:pt idx="2558">
                  <c:v>5.5539999999999999E-2</c:v>
                </c:pt>
                <c:pt idx="2559">
                  <c:v>5.5570000000000001E-2</c:v>
                </c:pt>
                <c:pt idx="2560">
                  <c:v>5.5599999999999997E-2</c:v>
                </c:pt>
                <c:pt idx="2561">
                  <c:v>5.5620000000000003E-2</c:v>
                </c:pt>
                <c:pt idx="2562">
                  <c:v>5.5660000000000001E-2</c:v>
                </c:pt>
                <c:pt idx="2563">
                  <c:v>5.568E-2</c:v>
                </c:pt>
                <c:pt idx="2564">
                  <c:v>5.5710000000000003E-2</c:v>
                </c:pt>
                <c:pt idx="2565">
                  <c:v>5.5739999999999998E-2</c:v>
                </c:pt>
                <c:pt idx="2566">
                  <c:v>5.5759999999999997E-2</c:v>
                </c:pt>
                <c:pt idx="2567">
                  <c:v>5.5789999999999999E-2</c:v>
                </c:pt>
                <c:pt idx="2568">
                  <c:v>5.5809999999999998E-2</c:v>
                </c:pt>
                <c:pt idx="2569">
                  <c:v>5.5849999999999997E-2</c:v>
                </c:pt>
                <c:pt idx="2570">
                  <c:v>5.5879999999999999E-2</c:v>
                </c:pt>
                <c:pt idx="2571">
                  <c:v>5.5899999999999998E-2</c:v>
                </c:pt>
                <c:pt idx="2572">
                  <c:v>5.5930000000000001E-2</c:v>
                </c:pt>
                <c:pt idx="2573">
                  <c:v>5.5960000000000003E-2</c:v>
                </c:pt>
                <c:pt idx="2574">
                  <c:v>5.5980000000000002E-2</c:v>
                </c:pt>
                <c:pt idx="2575">
                  <c:v>5.6009999999999997E-2</c:v>
                </c:pt>
                <c:pt idx="2576">
                  <c:v>5.604E-2</c:v>
                </c:pt>
                <c:pt idx="2577">
                  <c:v>5.6070000000000002E-2</c:v>
                </c:pt>
                <c:pt idx="2578">
                  <c:v>5.6099999999999997E-2</c:v>
                </c:pt>
                <c:pt idx="2579">
                  <c:v>5.6120000000000003E-2</c:v>
                </c:pt>
                <c:pt idx="2580">
                  <c:v>5.6160000000000002E-2</c:v>
                </c:pt>
                <c:pt idx="2581">
                  <c:v>5.6180000000000001E-2</c:v>
                </c:pt>
                <c:pt idx="2582">
                  <c:v>5.62E-2</c:v>
                </c:pt>
                <c:pt idx="2583">
                  <c:v>5.6239999999999998E-2</c:v>
                </c:pt>
                <c:pt idx="2584">
                  <c:v>5.6270000000000001E-2</c:v>
                </c:pt>
                <c:pt idx="2585">
                  <c:v>5.629E-2</c:v>
                </c:pt>
                <c:pt idx="2586">
                  <c:v>5.6320000000000002E-2</c:v>
                </c:pt>
                <c:pt idx="2587">
                  <c:v>5.6349999999999997E-2</c:v>
                </c:pt>
                <c:pt idx="2588">
                  <c:v>5.6370000000000003E-2</c:v>
                </c:pt>
                <c:pt idx="2589">
                  <c:v>5.6399999999999999E-2</c:v>
                </c:pt>
                <c:pt idx="2590">
                  <c:v>5.6430000000000001E-2</c:v>
                </c:pt>
                <c:pt idx="2591">
                  <c:v>5.6460000000000003E-2</c:v>
                </c:pt>
                <c:pt idx="2592">
                  <c:v>5.6489999999999999E-2</c:v>
                </c:pt>
                <c:pt idx="2593">
                  <c:v>5.6509999999999998E-2</c:v>
                </c:pt>
                <c:pt idx="2594">
                  <c:v>5.6550000000000003E-2</c:v>
                </c:pt>
                <c:pt idx="2595">
                  <c:v>5.6570000000000002E-2</c:v>
                </c:pt>
                <c:pt idx="2596">
                  <c:v>5.6590000000000001E-2</c:v>
                </c:pt>
                <c:pt idx="2597">
                  <c:v>5.6619999999999997E-2</c:v>
                </c:pt>
                <c:pt idx="2598">
                  <c:v>5.6660000000000002E-2</c:v>
                </c:pt>
                <c:pt idx="2599">
                  <c:v>5.6680000000000001E-2</c:v>
                </c:pt>
                <c:pt idx="2600">
                  <c:v>5.6710000000000003E-2</c:v>
                </c:pt>
                <c:pt idx="2601">
                  <c:v>5.6739999999999999E-2</c:v>
                </c:pt>
                <c:pt idx="2602">
                  <c:v>5.6759999999999998E-2</c:v>
                </c:pt>
                <c:pt idx="2603">
                  <c:v>5.679E-2</c:v>
                </c:pt>
                <c:pt idx="2604">
                  <c:v>5.6809999999999999E-2</c:v>
                </c:pt>
                <c:pt idx="2605">
                  <c:v>5.6849999999999998E-2</c:v>
                </c:pt>
                <c:pt idx="2606">
                  <c:v>5.688E-2</c:v>
                </c:pt>
                <c:pt idx="2607">
                  <c:v>5.6899999999999999E-2</c:v>
                </c:pt>
                <c:pt idx="2608">
                  <c:v>5.6930000000000001E-2</c:v>
                </c:pt>
                <c:pt idx="2609">
                  <c:v>5.6959999999999997E-2</c:v>
                </c:pt>
                <c:pt idx="2610">
                  <c:v>5.6980000000000003E-2</c:v>
                </c:pt>
                <c:pt idx="2611">
                  <c:v>5.7009999999999998E-2</c:v>
                </c:pt>
                <c:pt idx="2612">
                  <c:v>5.7049999999999997E-2</c:v>
                </c:pt>
                <c:pt idx="2613">
                  <c:v>5.7070000000000003E-2</c:v>
                </c:pt>
                <c:pt idx="2614">
                  <c:v>5.7090000000000002E-2</c:v>
                </c:pt>
                <c:pt idx="2615">
                  <c:v>5.713E-2</c:v>
                </c:pt>
                <c:pt idx="2616">
                  <c:v>5.7149999999999999E-2</c:v>
                </c:pt>
                <c:pt idx="2617">
                  <c:v>5.7180000000000002E-2</c:v>
                </c:pt>
                <c:pt idx="2618">
                  <c:v>5.7200000000000001E-2</c:v>
                </c:pt>
                <c:pt idx="2619">
                  <c:v>5.7239999999999999E-2</c:v>
                </c:pt>
                <c:pt idx="2620">
                  <c:v>5.7270000000000001E-2</c:v>
                </c:pt>
                <c:pt idx="2621">
                  <c:v>5.7290000000000001E-2</c:v>
                </c:pt>
                <c:pt idx="2622">
                  <c:v>5.7320000000000003E-2</c:v>
                </c:pt>
                <c:pt idx="2623">
                  <c:v>5.7349999999999998E-2</c:v>
                </c:pt>
                <c:pt idx="2624">
                  <c:v>5.7369999999999997E-2</c:v>
                </c:pt>
                <c:pt idx="2625">
                  <c:v>5.74E-2</c:v>
                </c:pt>
                <c:pt idx="2626">
                  <c:v>5.7430000000000002E-2</c:v>
                </c:pt>
                <c:pt idx="2627">
                  <c:v>5.7459999999999997E-2</c:v>
                </c:pt>
                <c:pt idx="2628">
                  <c:v>5.7489999999999999E-2</c:v>
                </c:pt>
                <c:pt idx="2629">
                  <c:v>5.7509999999999999E-2</c:v>
                </c:pt>
                <c:pt idx="2630">
                  <c:v>5.7540000000000001E-2</c:v>
                </c:pt>
                <c:pt idx="2631">
                  <c:v>5.7570000000000003E-2</c:v>
                </c:pt>
                <c:pt idx="2632">
                  <c:v>5.7590000000000002E-2</c:v>
                </c:pt>
                <c:pt idx="2633">
                  <c:v>5.7630000000000001E-2</c:v>
                </c:pt>
                <c:pt idx="2634">
                  <c:v>5.7660000000000003E-2</c:v>
                </c:pt>
                <c:pt idx="2635">
                  <c:v>5.7680000000000002E-2</c:v>
                </c:pt>
                <c:pt idx="2636">
                  <c:v>5.7709999999999997E-2</c:v>
                </c:pt>
                <c:pt idx="2637">
                  <c:v>5.774E-2</c:v>
                </c:pt>
                <c:pt idx="2638">
                  <c:v>5.7759999999999999E-2</c:v>
                </c:pt>
                <c:pt idx="2639">
                  <c:v>5.7790000000000001E-2</c:v>
                </c:pt>
                <c:pt idx="2640">
                  <c:v>5.7820000000000003E-2</c:v>
                </c:pt>
                <c:pt idx="2641">
                  <c:v>5.7849999999999999E-2</c:v>
                </c:pt>
                <c:pt idx="2642">
                  <c:v>5.7880000000000001E-2</c:v>
                </c:pt>
                <c:pt idx="2643">
                  <c:v>5.79E-2</c:v>
                </c:pt>
                <c:pt idx="2644">
                  <c:v>5.7939999999999998E-2</c:v>
                </c:pt>
                <c:pt idx="2645">
                  <c:v>5.7959999999999998E-2</c:v>
                </c:pt>
                <c:pt idx="2646">
                  <c:v>5.7979999999999997E-2</c:v>
                </c:pt>
                <c:pt idx="2647">
                  <c:v>5.8009999999999999E-2</c:v>
                </c:pt>
                <c:pt idx="2648">
                  <c:v>5.8049999999999997E-2</c:v>
                </c:pt>
                <c:pt idx="2649">
                  <c:v>5.8069999999999997E-2</c:v>
                </c:pt>
                <c:pt idx="2650">
                  <c:v>5.8090000000000003E-2</c:v>
                </c:pt>
                <c:pt idx="2651">
                  <c:v>5.8130000000000001E-2</c:v>
                </c:pt>
                <c:pt idx="2652">
                  <c:v>5.815E-2</c:v>
                </c:pt>
                <c:pt idx="2653">
                  <c:v>5.8180000000000003E-2</c:v>
                </c:pt>
                <c:pt idx="2654">
                  <c:v>5.8200000000000002E-2</c:v>
                </c:pt>
                <c:pt idx="2655">
                  <c:v>5.824E-2</c:v>
                </c:pt>
                <c:pt idx="2656">
                  <c:v>5.8270000000000002E-2</c:v>
                </c:pt>
                <c:pt idx="2657">
                  <c:v>5.8290000000000002E-2</c:v>
                </c:pt>
                <c:pt idx="2658">
                  <c:v>5.8319999999999997E-2</c:v>
                </c:pt>
                <c:pt idx="2659">
                  <c:v>5.8349999999999999E-2</c:v>
                </c:pt>
                <c:pt idx="2660">
                  <c:v>5.8369999999999998E-2</c:v>
                </c:pt>
                <c:pt idx="2661">
                  <c:v>5.8400000000000001E-2</c:v>
                </c:pt>
                <c:pt idx="2662">
                  <c:v>5.8430000000000003E-2</c:v>
                </c:pt>
                <c:pt idx="2663">
                  <c:v>5.8459999999999998E-2</c:v>
                </c:pt>
                <c:pt idx="2664">
                  <c:v>5.8479999999999997E-2</c:v>
                </c:pt>
                <c:pt idx="2665">
                  <c:v>5.851E-2</c:v>
                </c:pt>
                <c:pt idx="2666">
                  <c:v>5.8540000000000002E-2</c:v>
                </c:pt>
                <c:pt idx="2667">
                  <c:v>5.8569999999999997E-2</c:v>
                </c:pt>
                <c:pt idx="2668">
                  <c:v>5.8590000000000003E-2</c:v>
                </c:pt>
                <c:pt idx="2669">
                  <c:v>5.8630000000000002E-2</c:v>
                </c:pt>
                <c:pt idx="2670">
                  <c:v>5.8659999999999997E-2</c:v>
                </c:pt>
                <c:pt idx="2671">
                  <c:v>5.8680000000000003E-2</c:v>
                </c:pt>
                <c:pt idx="2672">
                  <c:v>5.8709999999999998E-2</c:v>
                </c:pt>
                <c:pt idx="2673">
                  <c:v>5.8740000000000001E-2</c:v>
                </c:pt>
                <c:pt idx="2674">
                  <c:v>5.876E-2</c:v>
                </c:pt>
                <c:pt idx="2675">
                  <c:v>5.8790000000000002E-2</c:v>
                </c:pt>
                <c:pt idx="2676">
                  <c:v>5.8819999999999997E-2</c:v>
                </c:pt>
                <c:pt idx="2677">
                  <c:v>5.885E-2</c:v>
                </c:pt>
                <c:pt idx="2678">
                  <c:v>5.8869999999999999E-2</c:v>
                </c:pt>
                <c:pt idx="2679">
                  <c:v>5.8900000000000001E-2</c:v>
                </c:pt>
                <c:pt idx="2680">
                  <c:v>5.8930000000000003E-2</c:v>
                </c:pt>
                <c:pt idx="2681">
                  <c:v>5.8959999999999999E-2</c:v>
                </c:pt>
                <c:pt idx="2682">
                  <c:v>5.8979999999999998E-2</c:v>
                </c:pt>
                <c:pt idx="2683">
                  <c:v>5.901E-2</c:v>
                </c:pt>
                <c:pt idx="2684">
                  <c:v>5.9040000000000002E-2</c:v>
                </c:pt>
                <c:pt idx="2685">
                  <c:v>5.9069999999999998E-2</c:v>
                </c:pt>
                <c:pt idx="2686">
                  <c:v>5.9089999999999997E-2</c:v>
                </c:pt>
                <c:pt idx="2687">
                  <c:v>5.9130000000000002E-2</c:v>
                </c:pt>
                <c:pt idx="2688">
                  <c:v>5.9150000000000001E-2</c:v>
                </c:pt>
                <c:pt idx="2689">
                  <c:v>5.9180000000000003E-2</c:v>
                </c:pt>
                <c:pt idx="2690">
                  <c:v>5.9209999999999999E-2</c:v>
                </c:pt>
                <c:pt idx="2691">
                  <c:v>5.9240000000000001E-2</c:v>
                </c:pt>
                <c:pt idx="2692">
                  <c:v>5.9270000000000003E-2</c:v>
                </c:pt>
                <c:pt idx="2693">
                  <c:v>5.9290000000000002E-2</c:v>
                </c:pt>
                <c:pt idx="2694">
                  <c:v>5.9319999999999998E-2</c:v>
                </c:pt>
                <c:pt idx="2695">
                  <c:v>5.935E-2</c:v>
                </c:pt>
                <c:pt idx="2696">
                  <c:v>5.9369999999999999E-2</c:v>
                </c:pt>
                <c:pt idx="2697">
                  <c:v>5.9400000000000001E-2</c:v>
                </c:pt>
                <c:pt idx="2698">
                  <c:v>5.944E-2</c:v>
                </c:pt>
                <c:pt idx="2699">
                  <c:v>5.9459999999999999E-2</c:v>
                </c:pt>
                <c:pt idx="2700">
                  <c:v>5.9479999999999998E-2</c:v>
                </c:pt>
                <c:pt idx="2701">
                  <c:v>5.9520000000000003E-2</c:v>
                </c:pt>
                <c:pt idx="2702">
                  <c:v>5.9540000000000003E-2</c:v>
                </c:pt>
                <c:pt idx="2703">
                  <c:v>5.9569999999999998E-2</c:v>
                </c:pt>
                <c:pt idx="2704">
                  <c:v>5.9589999999999997E-2</c:v>
                </c:pt>
                <c:pt idx="2705">
                  <c:v>5.9630000000000002E-2</c:v>
                </c:pt>
                <c:pt idx="2706">
                  <c:v>5.9659999999999998E-2</c:v>
                </c:pt>
                <c:pt idx="2707">
                  <c:v>5.9679999999999997E-2</c:v>
                </c:pt>
                <c:pt idx="2708">
                  <c:v>5.9709999999999999E-2</c:v>
                </c:pt>
                <c:pt idx="2709">
                  <c:v>5.9740000000000001E-2</c:v>
                </c:pt>
                <c:pt idx="2710">
                  <c:v>5.9760000000000001E-2</c:v>
                </c:pt>
                <c:pt idx="2711">
                  <c:v>5.9790000000000003E-2</c:v>
                </c:pt>
                <c:pt idx="2712">
                  <c:v>5.9819999999999998E-2</c:v>
                </c:pt>
                <c:pt idx="2713">
                  <c:v>5.985E-2</c:v>
                </c:pt>
                <c:pt idx="2714">
                  <c:v>5.987E-2</c:v>
                </c:pt>
                <c:pt idx="2715">
                  <c:v>5.9909999999999998E-2</c:v>
                </c:pt>
                <c:pt idx="2716">
                  <c:v>5.9929999999999997E-2</c:v>
                </c:pt>
                <c:pt idx="2717">
                  <c:v>5.9959999999999999E-2</c:v>
                </c:pt>
                <c:pt idx="2718">
                  <c:v>5.9979999999999999E-2</c:v>
                </c:pt>
                <c:pt idx="2719">
                  <c:v>6.0019999999999997E-2</c:v>
                </c:pt>
                <c:pt idx="2720">
                  <c:v>6.0040000000000003E-2</c:v>
                </c:pt>
                <c:pt idx="2721">
                  <c:v>6.0069999999999998E-2</c:v>
                </c:pt>
                <c:pt idx="2722">
                  <c:v>6.0100000000000001E-2</c:v>
                </c:pt>
                <c:pt idx="2723">
                  <c:v>6.0130000000000003E-2</c:v>
                </c:pt>
                <c:pt idx="2724">
                  <c:v>6.0150000000000002E-2</c:v>
                </c:pt>
                <c:pt idx="2725">
                  <c:v>6.0170000000000001E-2</c:v>
                </c:pt>
                <c:pt idx="2726">
                  <c:v>6.021E-2</c:v>
                </c:pt>
                <c:pt idx="2727">
                  <c:v>6.0240000000000002E-2</c:v>
                </c:pt>
                <c:pt idx="2728">
                  <c:v>6.0260000000000001E-2</c:v>
                </c:pt>
                <c:pt idx="2729">
                  <c:v>6.0290000000000003E-2</c:v>
                </c:pt>
                <c:pt idx="2730">
                  <c:v>6.0319999999999999E-2</c:v>
                </c:pt>
                <c:pt idx="2731">
                  <c:v>6.0350000000000001E-2</c:v>
                </c:pt>
                <c:pt idx="2732">
                  <c:v>6.037E-2</c:v>
                </c:pt>
                <c:pt idx="2733">
                  <c:v>6.0400000000000002E-2</c:v>
                </c:pt>
                <c:pt idx="2734">
                  <c:v>6.0429999999999998E-2</c:v>
                </c:pt>
                <c:pt idx="2735">
                  <c:v>6.046E-2</c:v>
                </c:pt>
                <c:pt idx="2736">
                  <c:v>6.0479999999999999E-2</c:v>
                </c:pt>
                <c:pt idx="2737">
                  <c:v>6.0519999999999997E-2</c:v>
                </c:pt>
                <c:pt idx="2738">
                  <c:v>6.0539999999999997E-2</c:v>
                </c:pt>
                <c:pt idx="2739">
                  <c:v>6.0569999999999999E-2</c:v>
                </c:pt>
                <c:pt idx="2740">
                  <c:v>6.0589999999999998E-2</c:v>
                </c:pt>
                <c:pt idx="2741">
                  <c:v>6.0630000000000003E-2</c:v>
                </c:pt>
                <c:pt idx="2742">
                  <c:v>6.0650000000000003E-2</c:v>
                </c:pt>
                <c:pt idx="2743">
                  <c:v>6.0679999999999998E-2</c:v>
                </c:pt>
                <c:pt idx="2744">
                  <c:v>6.071E-2</c:v>
                </c:pt>
                <c:pt idx="2745">
                  <c:v>6.0740000000000002E-2</c:v>
                </c:pt>
                <c:pt idx="2746">
                  <c:v>6.0760000000000002E-2</c:v>
                </c:pt>
                <c:pt idx="2747">
                  <c:v>6.0789999999999997E-2</c:v>
                </c:pt>
                <c:pt idx="2748">
                  <c:v>6.0819999999999999E-2</c:v>
                </c:pt>
                <c:pt idx="2749">
                  <c:v>6.0850000000000001E-2</c:v>
                </c:pt>
                <c:pt idx="2750">
                  <c:v>6.087E-2</c:v>
                </c:pt>
                <c:pt idx="2751">
                  <c:v>6.0909999999999999E-2</c:v>
                </c:pt>
                <c:pt idx="2752">
                  <c:v>6.0929999999999998E-2</c:v>
                </c:pt>
                <c:pt idx="2753">
                  <c:v>6.096E-2</c:v>
                </c:pt>
                <c:pt idx="2754">
                  <c:v>6.0979999999999999E-2</c:v>
                </c:pt>
                <c:pt idx="2755">
                  <c:v>6.1019999999999998E-2</c:v>
                </c:pt>
                <c:pt idx="2756">
                  <c:v>6.1039999999999997E-2</c:v>
                </c:pt>
                <c:pt idx="2757">
                  <c:v>6.1069999999999999E-2</c:v>
                </c:pt>
                <c:pt idx="2758">
                  <c:v>6.1100000000000002E-2</c:v>
                </c:pt>
                <c:pt idx="2759">
                  <c:v>6.1120000000000001E-2</c:v>
                </c:pt>
                <c:pt idx="2760">
                  <c:v>6.1150000000000003E-2</c:v>
                </c:pt>
                <c:pt idx="2761">
                  <c:v>6.1179999999999998E-2</c:v>
                </c:pt>
                <c:pt idx="2762">
                  <c:v>6.1210000000000001E-2</c:v>
                </c:pt>
                <c:pt idx="2763">
                  <c:v>6.1240000000000003E-2</c:v>
                </c:pt>
                <c:pt idx="2764">
                  <c:v>6.1260000000000002E-2</c:v>
                </c:pt>
                <c:pt idx="2765">
                  <c:v>6.1289999999999997E-2</c:v>
                </c:pt>
                <c:pt idx="2766">
                  <c:v>6.132E-2</c:v>
                </c:pt>
                <c:pt idx="2767">
                  <c:v>6.1339999999999999E-2</c:v>
                </c:pt>
                <c:pt idx="2768">
                  <c:v>6.1370000000000001E-2</c:v>
                </c:pt>
                <c:pt idx="2769">
                  <c:v>6.1409999999999999E-2</c:v>
                </c:pt>
                <c:pt idx="2770">
                  <c:v>6.1429999999999998E-2</c:v>
                </c:pt>
                <c:pt idx="2771">
                  <c:v>6.1460000000000001E-2</c:v>
                </c:pt>
                <c:pt idx="2772">
                  <c:v>6.1490000000000003E-2</c:v>
                </c:pt>
                <c:pt idx="2773">
                  <c:v>6.1519999999999998E-2</c:v>
                </c:pt>
                <c:pt idx="2774">
                  <c:v>6.1539999999999997E-2</c:v>
                </c:pt>
                <c:pt idx="2775">
                  <c:v>6.1559999999999997E-2</c:v>
                </c:pt>
                <c:pt idx="2776">
                  <c:v>6.1600000000000002E-2</c:v>
                </c:pt>
                <c:pt idx="2777">
                  <c:v>6.1629999999999997E-2</c:v>
                </c:pt>
                <c:pt idx="2778">
                  <c:v>6.1650000000000003E-2</c:v>
                </c:pt>
                <c:pt idx="2779">
                  <c:v>6.1679999999999999E-2</c:v>
                </c:pt>
                <c:pt idx="2780">
                  <c:v>6.1710000000000001E-2</c:v>
                </c:pt>
                <c:pt idx="2781">
                  <c:v>6.173E-2</c:v>
                </c:pt>
                <c:pt idx="2782">
                  <c:v>6.1760000000000002E-2</c:v>
                </c:pt>
                <c:pt idx="2783">
                  <c:v>6.1789999999999998E-2</c:v>
                </c:pt>
                <c:pt idx="2784">
                  <c:v>6.182E-2</c:v>
                </c:pt>
                <c:pt idx="2785">
                  <c:v>6.1850000000000002E-2</c:v>
                </c:pt>
                <c:pt idx="2786">
                  <c:v>6.1870000000000001E-2</c:v>
                </c:pt>
                <c:pt idx="2787">
                  <c:v>6.191E-2</c:v>
                </c:pt>
                <c:pt idx="2788">
                  <c:v>6.1929999999999999E-2</c:v>
                </c:pt>
                <c:pt idx="2789">
                  <c:v>6.1949999999999998E-2</c:v>
                </c:pt>
                <c:pt idx="2790">
                  <c:v>6.198E-2</c:v>
                </c:pt>
                <c:pt idx="2791">
                  <c:v>6.2019999999999999E-2</c:v>
                </c:pt>
                <c:pt idx="2792">
                  <c:v>6.2039999999999998E-2</c:v>
                </c:pt>
                <c:pt idx="2793">
                  <c:v>6.207E-2</c:v>
                </c:pt>
                <c:pt idx="2794">
                  <c:v>6.2100000000000002E-2</c:v>
                </c:pt>
                <c:pt idx="2795">
                  <c:v>6.2120000000000002E-2</c:v>
                </c:pt>
                <c:pt idx="2796">
                  <c:v>6.2149999999999997E-2</c:v>
                </c:pt>
                <c:pt idx="2797">
                  <c:v>6.2179999999999999E-2</c:v>
                </c:pt>
                <c:pt idx="2798">
                  <c:v>6.2210000000000001E-2</c:v>
                </c:pt>
                <c:pt idx="2799">
                  <c:v>6.2239999999999997E-2</c:v>
                </c:pt>
                <c:pt idx="2800">
                  <c:v>6.2260000000000003E-2</c:v>
                </c:pt>
                <c:pt idx="2801">
                  <c:v>6.2300000000000001E-2</c:v>
                </c:pt>
                <c:pt idx="2802">
                  <c:v>6.232E-2</c:v>
                </c:pt>
                <c:pt idx="2803">
                  <c:v>6.234E-2</c:v>
                </c:pt>
                <c:pt idx="2804">
                  <c:v>6.2370000000000002E-2</c:v>
                </c:pt>
                <c:pt idx="2805">
                  <c:v>6.241E-2</c:v>
                </c:pt>
                <c:pt idx="2806">
                  <c:v>6.2429999999999999E-2</c:v>
                </c:pt>
                <c:pt idx="2807">
                  <c:v>6.2460000000000002E-2</c:v>
                </c:pt>
                <c:pt idx="2808">
                  <c:v>6.2489999999999997E-2</c:v>
                </c:pt>
                <c:pt idx="2809">
                  <c:v>6.2520000000000006E-2</c:v>
                </c:pt>
                <c:pt idx="2810">
                  <c:v>6.2539999999999998E-2</c:v>
                </c:pt>
                <c:pt idx="2811">
                  <c:v>6.2560000000000004E-2</c:v>
                </c:pt>
                <c:pt idx="2812">
                  <c:v>6.2600000000000003E-2</c:v>
                </c:pt>
                <c:pt idx="2813">
                  <c:v>6.2630000000000005E-2</c:v>
                </c:pt>
                <c:pt idx="2814">
                  <c:v>6.2649999999999997E-2</c:v>
                </c:pt>
                <c:pt idx="2815">
                  <c:v>6.268E-2</c:v>
                </c:pt>
                <c:pt idx="2816">
                  <c:v>6.2710000000000002E-2</c:v>
                </c:pt>
                <c:pt idx="2817">
                  <c:v>6.2729999999999994E-2</c:v>
                </c:pt>
                <c:pt idx="2818">
                  <c:v>6.2759999999999996E-2</c:v>
                </c:pt>
                <c:pt idx="2819">
                  <c:v>6.2789999999999999E-2</c:v>
                </c:pt>
                <c:pt idx="2820">
                  <c:v>6.2820000000000001E-2</c:v>
                </c:pt>
                <c:pt idx="2821">
                  <c:v>6.2850000000000003E-2</c:v>
                </c:pt>
                <c:pt idx="2822">
                  <c:v>6.2869999999999995E-2</c:v>
                </c:pt>
                <c:pt idx="2823">
                  <c:v>6.2909999999999994E-2</c:v>
                </c:pt>
                <c:pt idx="2824">
                  <c:v>6.293E-2</c:v>
                </c:pt>
                <c:pt idx="2825">
                  <c:v>6.2950000000000006E-2</c:v>
                </c:pt>
                <c:pt idx="2826">
                  <c:v>6.2990000000000004E-2</c:v>
                </c:pt>
                <c:pt idx="2827">
                  <c:v>6.3020000000000007E-2</c:v>
                </c:pt>
                <c:pt idx="2828">
                  <c:v>6.3039999999999999E-2</c:v>
                </c:pt>
                <c:pt idx="2829">
                  <c:v>6.3070000000000001E-2</c:v>
                </c:pt>
                <c:pt idx="2830">
                  <c:v>6.3100000000000003E-2</c:v>
                </c:pt>
                <c:pt idx="2831">
                  <c:v>6.3119999999999996E-2</c:v>
                </c:pt>
                <c:pt idx="2832">
                  <c:v>6.3149999999999998E-2</c:v>
                </c:pt>
                <c:pt idx="2833">
                  <c:v>6.318E-2</c:v>
                </c:pt>
                <c:pt idx="2834">
                  <c:v>6.3210000000000002E-2</c:v>
                </c:pt>
                <c:pt idx="2835">
                  <c:v>6.3240000000000005E-2</c:v>
                </c:pt>
                <c:pt idx="2836">
                  <c:v>6.3259999999999997E-2</c:v>
                </c:pt>
                <c:pt idx="2837">
                  <c:v>6.3299999999999995E-2</c:v>
                </c:pt>
                <c:pt idx="2838">
                  <c:v>6.3320000000000001E-2</c:v>
                </c:pt>
                <c:pt idx="2839">
                  <c:v>6.3339999999999994E-2</c:v>
                </c:pt>
                <c:pt idx="2840">
                  <c:v>6.3369999999999996E-2</c:v>
                </c:pt>
                <c:pt idx="2841">
                  <c:v>6.3409999999999994E-2</c:v>
                </c:pt>
                <c:pt idx="2842">
                  <c:v>6.343E-2</c:v>
                </c:pt>
                <c:pt idx="2843">
                  <c:v>6.3450000000000006E-2</c:v>
                </c:pt>
                <c:pt idx="2844">
                  <c:v>6.3490000000000005E-2</c:v>
                </c:pt>
                <c:pt idx="2845">
                  <c:v>6.3509999999999997E-2</c:v>
                </c:pt>
                <c:pt idx="2846">
                  <c:v>6.3539999999999999E-2</c:v>
                </c:pt>
                <c:pt idx="2847">
                  <c:v>6.3570000000000002E-2</c:v>
                </c:pt>
                <c:pt idx="2848">
                  <c:v>6.3600000000000004E-2</c:v>
                </c:pt>
                <c:pt idx="2849">
                  <c:v>6.3630000000000006E-2</c:v>
                </c:pt>
                <c:pt idx="2850">
                  <c:v>6.3649999999999998E-2</c:v>
                </c:pt>
                <c:pt idx="2851">
                  <c:v>6.3689999999999997E-2</c:v>
                </c:pt>
                <c:pt idx="2852">
                  <c:v>6.3710000000000003E-2</c:v>
                </c:pt>
                <c:pt idx="2853">
                  <c:v>6.3729999999999995E-2</c:v>
                </c:pt>
                <c:pt idx="2854">
                  <c:v>6.3759999999999997E-2</c:v>
                </c:pt>
                <c:pt idx="2855">
                  <c:v>6.3799999999999996E-2</c:v>
                </c:pt>
                <c:pt idx="2856">
                  <c:v>6.3820000000000002E-2</c:v>
                </c:pt>
                <c:pt idx="2857">
                  <c:v>6.3839999999999994E-2</c:v>
                </c:pt>
                <c:pt idx="2858">
                  <c:v>6.3880000000000006E-2</c:v>
                </c:pt>
                <c:pt idx="2859">
                  <c:v>6.3899999999999998E-2</c:v>
                </c:pt>
                <c:pt idx="2860">
                  <c:v>6.3930000000000001E-2</c:v>
                </c:pt>
                <c:pt idx="2861">
                  <c:v>6.3950000000000007E-2</c:v>
                </c:pt>
                <c:pt idx="2862">
                  <c:v>6.3990000000000005E-2</c:v>
                </c:pt>
                <c:pt idx="2863">
                  <c:v>6.4019999999999994E-2</c:v>
                </c:pt>
                <c:pt idx="2864">
                  <c:v>6.404E-2</c:v>
                </c:pt>
                <c:pt idx="2865">
                  <c:v>6.4070000000000002E-2</c:v>
                </c:pt>
                <c:pt idx="2866">
                  <c:v>6.4100000000000004E-2</c:v>
                </c:pt>
                <c:pt idx="2867">
                  <c:v>6.4119999999999996E-2</c:v>
                </c:pt>
                <c:pt idx="2868">
                  <c:v>6.4149999999999999E-2</c:v>
                </c:pt>
                <c:pt idx="2869">
                  <c:v>6.4180000000000001E-2</c:v>
                </c:pt>
                <c:pt idx="2870">
                  <c:v>6.4210000000000003E-2</c:v>
                </c:pt>
                <c:pt idx="2871">
                  <c:v>6.4229999999999995E-2</c:v>
                </c:pt>
                <c:pt idx="2872">
                  <c:v>6.4259999999999998E-2</c:v>
                </c:pt>
                <c:pt idx="2873">
                  <c:v>6.429E-2</c:v>
                </c:pt>
                <c:pt idx="2874">
                  <c:v>6.4320000000000002E-2</c:v>
                </c:pt>
                <c:pt idx="2875">
                  <c:v>6.4339999999999994E-2</c:v>
                </c:pt>
                <c:pt idx="2876">
                  <c:v>6.4380000000000007E-2</c:v>
                </c:pt>
                <c:pt idx="2877">
                  <c:v>6.4409999999999995E-2</c:v>
                </c:pt>
                <c:pt idx="2878">
                  <c:v>6.4430000000000001E-2</c:v>
                </c:pt>
                <c:pt idx="2879">
                  <c:v>6.4460000000000003E-2</c:v>
                </c:pt>
                <c:pt idx="2880">
                  <c:v>6.4490000000000006E-2</c:v>
                </c:pt>
                <c:pt idx="2881">
                  <c:v>6.4509999999999998E-2</c:v>
                </c:pt>
                <c:pt idx="2882">
                  <c:v>6.454E-2</c:v>
                </c:pt>
                <c:pt idx="2883">
                  <c:v>6.4570000000000002E-2</c:v>
                </c:pt>
                <c:pt idx="2884">
                  <c:v>6.4600000000000005E-2</c:v>
                </c:pt>
                <c:pt idx="2885">
                  <c:v>6.4619999999999997E-2</c:v>
                </c:pt>
                <c:pt idx="2886">
                  <c:v>6.4649999999999999E-2</c:v>
                </c:pt>
                <c:pt idx="2887">
                  <c:v>6.4680000000000001E-2</c:v>
                </c:pt>
                <c:pt idx="2888">
                  <c:v>6.4710000000000004E-2</c:v>
                </c:pt>
                <c:pt idx="2889">
                  <c:v>6.4729999999999996E-2</c:v>
                </c:pt>
                <c:pt idx="2890">
                  <c:v>6.4759999999999998E-2</c:v>
                </c:pt>
                <c:pt idx="2891">
                  <c:v>6.4799999999999996E-2</c:v>
                </c:pt>
                <c:pt idx="2892">
                  <c:v>6.4820000000000003E-2</c:v>
                </c:pt>
                <c:pt idx="2893">
                  <c:v>6.4839999999999995E-2</c:v>
                </c:pt>
                <c:pt idx="2894">
                  <c:v>6.4879999999999993E-2</c:v>
                </c:pt>
                <c:pt idx="2895">
                  <c:v>6.4899999999999999E-2</c:v>
                </c:pt>
                <c:pt idx="2896">
                  <c:v>6.4930000000000002E-2</c:v>
                </c:pt>
                <c:pt idx="2897">
                  <c:v>6.4960000000000004E-2</c:v>
                </c:pt>
                <c:pt idx="2898">
                  <c:v>6.4990000000000006E-2</c:v>
                </c:pt>
                <c:pt idx="2899">
                  <c:v>6.5019999999999994E-2</c:v>
                </c:pt>
                <c:pt idx="2900">
                  <c:v>6.5040000000000001E-2</c:v>
                </c:pt>
                <c:pt idx="2901">
                  <c:v>6.5070000000000003E-2</c:v>
                </c:pt>
                <c:pt idx="2902">
                  <c:v>6.5100000000000005E-2</c:v>
                </c:pt>
                <c:pt idx="2903">
                  <c:v>6.5119999999999997E-2</c:v>
                </c:pt>
                <c:pt idx="2904">
                  <c:v>6.515E-2</c:v>
                </c:pt>
                <c:pt idx="2905">
                  <c:v>6.5189999999999998E-2</c:v>
                </c:pt>
                <c:pt idx="2906">
                  <c:v>6.5210000000000004E-2</c:v>
                </c:pt>
                <c:pt idx="2907">
                  <c:v>6.5229999999999996E-2</c:v>
                </c:pt>
                <c:pt idx="2908">
                  <c:v>6.5269999999999995E-2</c:v>
                </c:pt>
                <c:pt idx="2909">
                  <c:v>6.5290000000000001E-2</c:v>
                </c:pt>
                <c:pt idx="2910">
                  <c:v>6.5320000000000003E-2</c:v>
                </c:pt>
                <c:pt idx="2911">
                  <c:v>6.5339999999999995E-2</c:v>
                </c:pt>
                <c:pt idx="2912">
                  <c:v>6.5379999999999994E-2</c:v>
                </c:pt>
                <c:pt idx="2913">
                  <c:v>6.5409999999999996E-2</c:v>
                </c:pt>
                <c:pt idx="2914">
                  <c:v>6.5430000000000002E-2</c:v>
                </c:pt>
                <c:pt idx="2915">
                  <c:v>6.5460000000000004E-2</c:v>
                </c:pt>
                <c:pt idx="2916">
                  <c:v>6.5490000000000007E-2</c:v>
                </c:pt>
                <c:pt idx="2917">
                  <c:v>6.5509999999999999E-2</c:v>
                </c:pt>
                <c:pt idx="2918">
                  <c:v>6.5540000000000001E-2</c:v>
                </c:pt>
                <c:pt idx="2919">
                  <c:v>6.5570000000000003E-2</c:v>
                </c:pt>
                <c:pt idx="2920">
                  <c:v>6.5600000000000006E-2</c:v>
                </c:pt>
                <c:pt idx="2921">
                  <c:v>6.5619999999999998E-2</c:v>
                </c:pt>
                <c:pt idx="2922">
                  <c:v>6.565E-2</c:v>
                </c:pt>
                <c:pt idx="2923">
                  <c:v>6.5680000000000002E-2</c:v>
                </c:pt>
                <c:pt idx="2924">
                  <c:v>6.5710000000000005E-2</c:v>
                </c:pt>
                <c:pt idx="2925">
                  <c:v>6.5729999999999997E-2</c:v>
                </c:pt>
                <c:pt idx="2926">
                  <c:v>6.5769999999999995E-2</c:v>
                </c:pt>
                <c:pt idx="2927">
                  <c:v>6.5790000000000001E-2</c:v>
                </c:pt>
                <c:pt idx="2928">
                  <c:v>6.5820000000000004E-2</c:v>
                </c:pt>
                <c:pt idx="2929">
                  <c:v>6.5850000000000006E-2</c:v>
                </c:pt>
                <c:pt idx="2930">
                  <c:v>6.5879999999999994E-2</c:v>
                </c:pt>
                <c:pt idx="2931">
                  <c:v>6.59E-2</c:v>
                </c:pt>
                <c:pt idx="2932">
                  <c:v>6.5920000000000006E-2</c:v>
                </c:pt>
                <c:pt idx="2933">
                  <c:v>6.5960000000000005E-2</c:v>
                </c:pt>
                <c:pt idx="2934">
                  <c:v>6.5989999999999993E-2</c:v>
                </c:pt>
                <c:pt idx="2935">
                  <c:v>6.6009999999999999E-2</c:v>
                </c:pt>
                <c:pt idx="2936">
                  <c:v>6.6040000000000001E-2</c:v>
                </c:pt>
                <c:pt idx="2937">
                  <c:v>6.6070000000000004E-2</c:v>
                </c:pt>
                <c:pt idx="2938">
                  <c:v>6.6100000000000006E-2</c:v>
                </c:pt>
                <c:pt idx="2939">
                  <c:v>6.6119999999999998E-2</c:v>
                </c:pt>
                <c:pt idx="2940">
                  <c:v>6.615E-2</c:v>
                </c:pt>
                <c:pt idx="2941">
                  <c:v>6.6180000000000003E-2</c:v>
                </c:pt>
                <c:pt idx="2942">
                  <c:v>6.6210000000000005E-2</c:v>
                </c:pt>
                <c:pt idx="2943">
                  <c:v>6.6229999999999997E-2</c:v>
                </c:pt>
                <c:pt idx="2944">
                  <c:v>6.6269999999999996E-2</c:v>
                </c:pt>
                <c:pt idx="2945">
                  <c:v>6.6290000000000002E-2</c:v>
                </c:pt>
                <c:pt idx="2946">
                  <c:v>6.6320000000000004E-2</c:v>
                </c:pt>
                <c:pt idx="2947">
                  <c:v>6.6339999999999996E-2</c:v>
                </c:pt>
                <c:pt idx="2948">
                  <c:v>6.6379999999999995E-2</c:v>
                </c:pt>
                <c:pt idx="2949">
                  <c:v>6.6409999999999997E-2</c:v>
                </c:pt>
                <c:pt idx="2950">
                  <c:v>6.6430000000000003E-2</c:v>
                </c:pt>
                <c:pt idx="2951">
                  <c:v>6.6460000000000005E-2</c:v>
                </c:pt>
                <c:pt idx="2952">
                  <c:v>6.6489999999999994E-2</c:v>
                </c:pt>
                <c:pt idx="2953">
                  <c:v>6.651E-2</c:v>
                </c:pt>
                <c:pt idx="2954">
                  <c:v>6.6540000000000002E-2</c:v>
                </c:pt>
                <c:pt idx="2955">
                  <c:v>6.6570000000000004E-2</c:v>
                </c:pt>
                <c:pt idx="2956">
                  <c:v>6.6600000000000006E-2</c:v>
                </c:pt>
                <c:pt idx="2957">
                  <c:v>6.6619999999999999E-2</c:v>
                </c:pt>
                <c:pt idx="2958">
                  <c:v>6.6659999999999997E-2</c:v>
                </c:pt>
                <c:pt idx="2959">
                  <c:v>6.6680000000000003E-2</c:v>
                </c:pt>
                <c:pt idx="2960">
                  <c:v>6.6710000000000005E-2</c:v>
                </c:pt>
                <c:pt idx="2961">
                  <c:v>6.6729999999999998E-2</c:v>
                </c:pt>
                <c:pt idx="2962">
                  <c:v>6.6769999999999996E-2</c:v>
                </c:pt>
                <c:pt idx="2963">
                  <c:v>6.6790000000000002E-2</c:v>
                </c:pt>
                <c:pt idx="2964">
                  <c:v>6.6820000000000004E-2</c:v>
                </c:pt>
                <c:pt idx="2965">
                  <c:v>6.6850000000000007E-2</c:v>
                </c:pt>
                <c:pt idx="2966">
                  <c:v>6.6879999999999995E-2</c:v>
                </c:pt>
                <c:pt idx="2967">
                  <c:v>6.6900000000000001E-2</c:v>
                </c:pt>
                <c:pt idx="2968">
                  <c:v>6.6919999999999993E-2</c:v>
                </c:pt>
                <c:pt idx="2969">
                  <c:v>6.6960000000000006E-2</c:v>
                </c:pt>
                <c:pt idx="2970">
                  <c:v>6.6989999999999994E-2</c:v>
                </c:pt>
                <c:pt idx="2971">
                  <c:v>6.701E-2</c:v>
                </c:pt>
                <c:pt idx="2972">
                  <c:v>6.7040000000000002E-2</c:v>
                </c:pt>
                <c:pt idx="2973">
                  <c:v>6.7070000000000005E-2</c:v>
                </c:pt>
                <c:pt idx="2974">
                  <c:v>6.7100000000000007E-2</c:v>
                </c:pt>
                <c:pt idx="2975">
                  <c:v>6.7119999999999999E-2</c:v>
                </c:pt>
                <c:pt idx="2976">
                  <c:v>6.7159999999999997E-2</c:v>
                </c:pt>
                <c:pt idx="2977">
                  <c:v>6.7180000000000004E-2</c:v>
                </c:pt>
                <c:pt idx="2978">
                  <c:v>6.7210000000000006E-2</c:v>
                </c:pt>
                <c:pt idx="2979">
                  <c:v>6.7229999999999998E-2</c:v>
                </c:pt>
                <c:pt idx="2980">
                  <c:v>6.7269999999999996E-2</c:v>
                </c:pt>
                <c:pt idx="2981">
                  <c:v>6.7290000000000003E-2</c:v>
                </c:pt>
                <c:pt idx="2982">
                  <c:v>6.7309999999999995E-2</c:v>
                </c:pt>
                <c:pt idx="2983">
                  <c:v>6.7349999999999993E-2</c:v>
                </c:pt>
                <c:pt idx="2984">
                  <c:v>6.7379999999999995E-2</c:v>
                </c:pt>
                <c:pt idx="2985">
                  <c:v>6.7400000000000002E-2</c:v>
                </c:pt>
                <c:pt idx="2986">
                  <c:v>6.7430000000000004E-2</c:v>
                </c:pt>
                <c:pt idx="2987">
                  <c:v>6.7460000000000006E-2</c:v>
                </c:pt>
                <c:pt idx="2988">
                  <c:v>6.7489999999999994E-2</c:v>
                </c:pt>
                <c:pt idx="2989">
                  <c:v>6.7510000000000001E-2</c:v>
                </c:pt>
                <c:pt idx="2990">
                  <c:v>6.7540000000000003E-2</c:v>
                </c:pt>
                <c:pt idx="2991">
                  <c:v>6.7570000000000005E-2</c:v>
                </c:pt>
                <c:pt idx="2992">
                  <c:v>6.7599999999999993E-2</c:v>
                </c:pt>
                <c:pt idx="2993">
                  <c:v>6.762E-2</c:v>
                </c:pt>
                <c:pt idx="2994">
                  <c:v>6.7659999999999998E-2</c:v>
                </c:pt>
                <c:pt idx="2995">
                  <c:v>6.7680000000000004E-2</c:v>
                </c:pt>
                <c:pt idx="2996">
                  <c:v>6.7710000000000006E-2</c:v>
                </c:pt>
                <c:pt idx="2997">
                  <c:v>6.7729999999999999E-2</c:v>
                </c:pt>
                <c:pt idx="2998">
                  <c:v>6.7769999999999997E-2</c:v>
                </c:pt>
                <c:pt idx="2999">
                  <c:v>6.7790000000000003E-2</c:v>
                </c:pt>
                <c:pt idx="3000">
                  <c:v>6.7820000000000005E-2</c:v>
                </c:pt>
                <c:pt idx="3001">
                  <c:v>6.7849999999999994E-2</c:v>
                </c:pt>
                <c:pt idx="3002">
                  <c:v>6.787E-2</c:v>
                </c:pt>
                <c:pt idx="3003">
                  <c:v>6.7900000000000002E-2</c:v>
                </c:pt>
                <c:pt idx="3004">
                  <c:v>6.7930000000000004E-2</c:v>
                </c:pt>
                <c:pt idx="3005">
                  <c:v>6.7960000000000007E-2</c:v>
                </c:pt>
                <c:pt idx="3006">
                  <c:v>6.7989999999999995E-2</c:v>
                </c:pt>
                <c:pt idx="3007">
                  <c:v>6.8010000000000001E-2</c:v>
                </c:pt>
                <c:pt idx="3008">
                  <c:v>6.8040000000000003E-2</c:v>
                </c:pt>
                <c:pt idx="3009">
                  <c:v>6.8070000000000006E-2</c:v>
                </c:pt>
                <c:pt idx="3010">
                  <c:v>6.8099999999999994E-2</c:v>
                </c:pt>
                <c:pt idx="3011">
                  <c:v>6.812E-2</c:v>
                </c:pt>
                <c:pt idx="3012">
                  <c:v>6.8159999999999998E-2</c:v>
                </c:pt>
                <c:pt idx="3013">
                  <c:v>6.8180000000000004E-2</c:v>
                </c:pt>
                <c:pt idx="3014">
                  <c:v>6.8210000000000007E-2</c:v>
                </c:pt>
                <c:pt idx="3015">
                  <c:v>6.8239999999999995E-2</c:v>
                </c:pt>
                <c:pt idx="3016">
                  <c:v>6.8260000000000001E-2</c:v>
                </c:pt>
                <c:pt idx="3017">
                  <c:v>6.8290000000000003E-2</c:v>
                </c:pt>
                <c:pt idx="3018">
                  <c:v>6.8309999999999996E-2</c:v>
                </c:pt>
                <c:pt idx="3019">
                  <c:v>6.8349999999999994E-2</c:v>
                </c:pt>
                <c:pt idx="3020">
                  <c:v>6.8379999999999996E-2</c:v>
                </c:pt>
                <c:pt idx="3021">
                  <c:v>6.8400000000000002E-2</c:v>
                </c:pt>
                <c:pt idx="3022">
                  <c:v>6.8430000000000005E-2</c:v>
                </c:pt>
                <c:pt idx="3023">
                  <c:v>6.8459999999999993E-2</c:v>
                </c:pt>
                <c:pt idx="3024">
                  <c:v>6.8479999999999999E-2</c:v>
                </c:pt>
                <c:pt idx="3025">
                  <c:v>6.8510000000000001E-2</c:v>
                </c:pt>
                <c:pt idx="3026">
                  <c:v>6.8540000000000004E-2</c:v>
                </c:pt>
                <c:pt idx="3027">
                  <c:v>6.8570000000000006E-2</c:v>
                </c:pt>
                <c:pt idx="3028">
                  <c:v>6.8599999999999994E-2</c:v>
                </c:pt>
                <c:pt idx="3029">
                  <c:v>6.862E-2</c:v>
                </c:pt>
                <c:pt idx="3030">
                  <c:v>6.8659999999999999E-2</c:v>
                </c:pt>
                <c:pt idx="3031">
                  <c:v>6.8680000000000005E-2</c:v>
                </c:pt>
                <c:pt idx="3032">
                  <c:v>6.8699999999999997E-2</c:v>
                </c:pt>
                <c:pt idx="3033">
                  <c:v>6.8739999999999996E-2</c:v>
                </c:pt>
                <c:pt idx="3034">
                  <c:v>6.8769999999999998E-2</c:v>
                </c:pt>
                <c:pt idx="3035">
                  <c:v>6.8790000000000004E-2</c:v>
                </c:pt>
                <c:pt idx="3036">
                  <c:v>6.8820000000000006E-2</c:v>
                </c:pt>
                <c:pt idx="3037">
                  <c:v>6.8849999999999995E-2</c:v>
                </c:pt>
                <c:pt idx="3038">
                  <c:v>6.8870000000000001E-2</c:v>
                </c:pt>
                <c:pt idx="3039">
                  <c:v>6.8900000000000003E-2</c:v>
                </c:pt>
                <c:pt idx="3040">
                  <c:v>6.8930000000000005E-2</c:v>
                </c:pt>
                <c:pt idx="3041">
                  <c:v>6.8959999999999994E-2</c:v>
                </c:pt>
                <c:pt idx="3042">
                  <c:v>6.8989999999999996E-2</c:v>
                </c:pt>
                <c:pt idx="3043">
                  <c:v>6.9010000000000002E-2</c:v>
                </c:pt>
                <c:pt idx="3044">
                  <c:v>6.905E-2</c:v>
                </c:pt>
                <c:pt idx="3045">
                  <c:v>6.9070000000000006E-2</c:v>
                </c:pt>
                <c:pt idx="3046">
                  <c:v>6.9089999999999999E-2</c:v>
                </c:pt>
                <c:pt idx="3047">
                  <c:v>6.9120000000000001E-2</c:v>
                </c:pt>
                <c:pt idx="3048">
                  <c:v>6.9159999999999999E-2</c:v>
                </c:pt>
                <c:pt idx="3049">
                  <c:v>6.9180000000000005E-2</c:v>
                </c:pt>
                <c:pt idx="3050">
                  <c:v>6.9209999999999994E-2</c:v>
                </c:pt>
                <c:pt idx="3051">
                  <c:v>6.9239999999999996E-2</c:v>
                </c:pt>
                <c:pt idx="3052">
                  <c:v>6.9260000000000002E-2</c:v>
                </c:pt>
                <c:pt idx="3053">
                  <c:v>6.9290000000000004E-2</c:v>
                </c:pt>
                <c:pt idx="3054">
                  <c:v>6.9309999999999997E-2</c:v>
                </c:pt>
                <c:pt idx="3055">
                  <c:v>6.9349999999999995E-2</c:v>
                </c:pt>
                <c:pt idx="3056">
                  <c:v>6.9379999999999997E-2</c:v>
                </c:pt>
                <c:pt idx="3057">
                  <c:v>6.9400000000000003E-2</c:v>
                </c:pt>
                <c:pt idx="3058">
                  <c:v>6.9430000000000006E-2</c:v>
                </c:pt>
                <c:pt idx="3059">
                  <c:v>6.9459999999999994E-2</c:v>
                </c:pt>
                <c:pt idx="3060">
                  <c:v>6.948E-2</c:v>
                </c:pt>
                <c:pt idx="3061">
                  <c:v>6.9510000000000002E-2</c:v>
                </c:pt>
                <c:pt idx="3062">
                  <c:v>6.9550000000000001E-2</c:v>
                </c:pt>
                <c:pt idx="3063">
                  <c:v>6.9570000000000007E-2</c:v>
                </c:pt>
                <c:pt idx="3064">
                  <c:v>6.9589999999999999E-2</c:v>
                </c:pt>
                <c:pt idx="3065">
                  <c:v>6.9629999999999997E-2</c:v>
                </c:pt>
                <c:pt idx="3066">
                  <c:v>6.9650000000000004E-2</c:v>
                </c:pt>
                <c:pt idx="3067">
                  <c:v>6.9680000000000006E-2</c:v>
                </c:pt>
                <c:pt idx="3068">
                  <c:v>6.9699999999999998E-2</c:v>
                </c:pt>
                <c:pt idx="3069">
                  <c:v>6.9739999999999996E-2</c:v>
                </c:pt>
                <c:pt idx="3070">
                  <c:v>6.9769999999999999E-2</c:v>
                </c:pt>
                <c:pt idx="3071">
                  <c:v>6.9790000000000005E-2</c:v>
                </c:pt>
                <c:pt idx="3072">
                  <c:v>6.9819999999999993E-2</c:v>
                </c:pt>
                <c:pt idx="3073">
                  <c:v>6.9849999999999995E-2</c:v>
                </c:pt>
                <c:pt idx="3074">
                  <c:v>6.9870000000000002E-2</c:v>
                </c:pt>
                <c:pt idx="3075">
                  <c:v>6.9900000000000004E-2</c:v>
                </c:pt>
                <c:pt idx="3076">
                  <c:v>6.9930000000000006E-2</c:v>
                </c:pt>
                <c:pt idx="3077">
                  <c:v>6.9959999999999994E-2</c:v>
                </c:pt>
                <c:pt idx="3078">
                  <c:v>6.9989999999999997E-2</c:v>
                </c:pt>
                <c:pt idx="3079">
                  <c:v>7.0010000000000003E-2</c:v>
                </c:pt>
                <c:pt idx="3080">
                  <c:v>7.0040000000000005E-2</c:v>
                </c:pt>
                <c:pt idx="3081">
                  <c:v>7.0069999999999993E-2</c:v>
                </c:pt>
                <c:pt idx="3082">
                  <c:v>7.009E-2</c:v>
                </c:pt>
                <c:pt idx="3083">
                  <c:v>7.0120000000000002E-2</c:v>
                </c:pt>
                <c:pt idx="3084">
                  <c:v>7.016E-2</c:v>
                </c:pt>
                <c:pt idx="3085">
                  <c:v>7.0180000000000006E-2</c:v>
                </c:pt>
                <c:pt idx="3086">
                  <c:v>7.0209999999999995E-2</c:v>
                </c:pt>
                <c:pt idx="3087">
                  <c:v>7.0239999999999997E-2</c:v>
                </c:pt>
                <c:pt idx="3088">
                  <c:v>7.0260000000000003E-2</c:v>
                </c:pt>
                <c:pt idx="3089">
                  <c:v>7.0290000000000005E-2</c:v>
                </c:pt>
                <c:pt idx="3090">
                  <c:v>7.0319999999999994E-2</c:v>
                </c:pt>
                <c:pt idx="3091">
                  <c:v>7.0349999999999996E-2</c:v>
                </c:pt>
                <c:pt idx="3092">
                  <c:v>7.0379999999999998E-2</c:v>
                </c:pt>
                <c:pt idx="3093">
                  <c:v>7.0400000000000004E-2</c:v>
                </c:pt>
                <c:pt idx="3094">
                  <c:v>7.0440000000000003E-2</c:v>
                </c:pt>
                <c:pt idx="3095">
                  <c:v>7.0459999999999995E-2</c:v>
                </c:pt>
                <c:pt idx="3096">
                  <c:v>7.0480000000000001E-2</c:v>
                </c:pt>
                <c:pt idx="3097">
                  <c:v>7.0510000000000003E-2</c:v>
                </c:pt>
                <c:pt idx="3098">
                  <c:v>7.0550000000000002E-2</c:v>
                </c:pt>
                <c:pt idx="3099">
                  <c:v>7.0569999999999994E-2</c:v>
                </c:pt>
                <c:pt idx="3100">
                  <c:v>7.059E-2</c:v>
                </c:pt>
                <c:pt idx="3101">
                  <c:v>7.0629999999999998E-2</c:v>
                </c:pt>
                <c:pt idx="3102">
                  <c:v>7.0650000000000004E-2</c:v>
                </c:pt>
                <c:pt idx="3103">
                  <c:v>7.0680000000000007E-2</c:v>
                </c:pt>
                <c:pt idx="3104">
                  <c:v>7.0699999999999999E-2</c:v>
                </c:pt>
                <c:pt idx="3105">
                  <c:v>7.0739999999999997E-2</c:v>
                </c:pt>
                <c:pt idx="3106">
                  <c:v>7.077E-2</c:v>
                </c:pt>
                <c:pt idx="3107">
                  <c:v>7.0790000000000006E-2</c:v>
                </c:pt>
                <c:pt idx="3108">
                  <c:v>7.0819999999999994E-2</c:v>
                </c:pt>
                <c:pt idx="3109">
                  <c:v>7.0849999999999996E-2</c:v>
                </c:pt>
                <c:pt idx="3110">
                  <c:v>7.0870000000000002E-2</c:v>
                </c:pt>
                <c:pt idx="3111">
                  <c:v>7.0900000000000005E-2</c:v>
                </c:pt>
                <c:pt idx="3112">
                  <c:v>7.0930000000000007E-2</c:v>
                </c:pt>
                <c:pt idx="3113">
                  <c:v>7.0959999999999995E-2</c:v>
                </c:pt>
                <c:pt idx="3114">
                  <c:v>7.0980000000000001E-2</c:v>
                </c:pt>
                <c:pt idx="3115">
                  <c:v>7.1010000000000004E-2</c:v>
                </c:pt>
                <c:pt idx="3116">
                  <c:v>7.1040000000000006E-2</c:v>
                </c:pt>
                <c:pt idx="3117">
                  <c:v>7.1069999999999994E-2</c:v>
                </c:pt>
                <c:pt idx="3118">
                  <c:v>7.109E-2</c:v>
                </c:pt>
                <c:pt idx="3119">
                  <c:v>7.1129999999999999E-2</c:v>
                </c:pt>
                <c:pt idx="3120">
                  <c:v>7.1160000000000001E-2</c:v>
                </c:pt>
                <c:pt idx="3121">
                  <c:v>7.1179999999999993E-2</c:v>
                </c:pt>
                <c:pt idx="3122">
                  <c:v>7.1209999999999996E-2</c:v>
                </c:pt>
                <c:pt idx="3123">
                  <c:v>7.1239999999999998E-2</c:v>
                </c:pt>
                <c:pt idx="3124">
                  <c:v>7.1260000000000004E-2</c:v>
                </c:pt>
                <c:pt idx="3125">
                  <c:v>7.1290000000000006E-2</c:v>
                </c:pt>
                <c:pt idx="3126">
                  <c:v>7.1319999999999995E-2</c:v>
                </c:pt>
                <c:pt idx="3127">
                  <c:v>7.1349999999999997E-2</c:v>
                </c:pt>
                <c:pt idx="3128">
                  <c:v>7.1370000000000003E-2</c:v>
                </c:pt>
                <c:pt idx="3129">
                  <c:v>7.1400000000000005E-2</c:v>
                </c:pt>
                <c:pt idx="3130">
                  <c:v>7.1429999999999993E-2</c:v>
                </c:pt>
                <c:pt idx="3131">
                  <c:v>7.1459999999999996E-2</c:v>
                </c:pt>
                <c:pt idx="3132">
                  <c:v>7.1480000000000002E-2</c:v>
                </c:pt>
                <c:pt idx="3133">
                  <c:v>7.1510000000000004E-2</c:v>
                </c:pt>
                <c:pt idx="3134">
                  <c:v>7.1540000000000006E-2</c:v>
                </c:pt>
                <c:pt idx="3135">
                  <c:v>7.1569999999999995E-2</c:v>
                </c:pt>
                <c:pt idx="3136">
                  <c:v>7.1590000000000001E-2</c:v>
                </c:pt>
                <c:pt idx="3137">
                  <c:v>7.1629999999999999E-2</c:v>
                </c:pt>
                <c:pt idx="3138">
                  <c:v>7.1650000000000005E-2</c:v>
                </c:pt>
                <c:pt idx="3139">
                  <c:v>7.1679999999999994E-2</c:v>
                </c:pt>
                <c:pt idx="3140">
                  <c:v>7.1709999999999996E-2</c:v>
                </c:pt>
                <c:pt idx="3141">
                  <c:v>7.1739999999999998E-2</c:v>
                </c:pt>
                <c:pt idx="3142">
                  <c:v>7.177E-2</c:v>
                </c:pt>
                <c:pt idx="3143">
                  <c:v>7.1790000000000007E-2</c:v>
                </c:pt>
                <c:pt idx="3144">
                  <c:v>7.1819999999999995E-2</c:v>
                </c:pt>
                <c:pt idx="3145">
                  <c:v>7.1849999999999997E-2</c:v>
                </c:pt>
                <c:pt idx="3146">
                  <c:v>7.1870000000000003E-2</c:v>
                </c:pt>
                <c:pt idx="3147">
                  <c:v>7.1900000000000006E-2</c:v>
                </c:pt>
                <c:pt idx="3148">
                  <c:v>7.1940000000000004E-2</c:v>
                </c:pt>
                <c:pt idx="3149">
                  <c:v>7.1959999999999996E-2</c:v>
                </c:pt>
                <c:pt idx="3150">
                  <c:v>7.1980000000000002E-2</c:v>
                </c:pt>
                <c:pt idx="3151">
                  <c:v>7.2020000000000001E-2</c:v>
                </c:pt>
                <c:pt idx="3152">
                  <c:v>7.2040000000000007E-2</c:v>
                </c:pt>
                <c:pt idx="3153">
                  <c:v>7.2069999999999995E-2</c:v>
                </c:pt>
                <c:pt idx="3154">
                  <c:v>7.2090000000000001E-2</c:v>
                </c:pt>
                <c:pt idx="3155">
                  <c:v>7.213E-2</c:v>
                </c:pt>
                <c:pt idx="3156">
                  <c:v>7.2160000000000002E-2</c:v>
                </c:pt>
                <c:pt idx="3157">
                  <c:v>7.2179999999999994E-2</c:v>
                </c:pt>
                <c:pt idx="3158">
                  <c:v>7.2209999999999996E-2</c:v>
                </c:pt>
                <c:pt idx="3159">
                  <c:v>7.2239999999999999E-2</c:v>
                </c:pt>
                <c:pt idx="3160">
                  <c:v>7.2260000000000005E-2</c:v>
                </c:pt>
                <c:pt idx="3161">
                  <c:v>7.2289999999999993E-2</c:v>
                </c:pt>
                <c:pt idx="3162">
                  <c:v>7.2319999999999995E-2</c:v>
                </c:pt>
                <c:pt idx="3163">
                  <c:v>7.2349999999999998E-2</c:v>
                </c:pt>
                <c:pt idx="3164">
                  <c:v>7.2370000000000004E-2</c:v>
                </c:pt>
                <c:pt idx="3165">
                  <c:v>7.2410000000000002E-2</c:v>
                </c:pt>
                <c:pt idx="3166">
                  <c:v>7.2429999999999994E-2</c:v>
                </c:pt>
                <c:pt idx="3167">
                  <c:v>7.2459999999999997E-2</c:v>
                </c:pt>
                <c:pt idx="3168">
                  <c:v>7.2480000000000003E-2</c:v>
                </c:pt>
                <c:pt idx="3169">
                  <c:v>7.2520000000000001E-2</c:v>
                </c:pt>
                <c:pt idx="3170">
                  <c:v>7.2539999999999993E-2</c:v>
                </c:pt>
                <c:pt idx="3171">
                  <c:v>7.2569999999999996E-2</c:v>
                </c:pt>
                <c:pt idx="3172">
                  <c:v>7.2599999999999998E-2</c:v>
                </c:pt>
                <c:pt idx="3173">
                  <c:v>7.263E-2</c:v>
                </c:pt>
                <c:pt idx="3174">
                  <c:v>7.2650000000000006E-2</c:v>
                </c:pt>
                <c:pt idx="3175">
                  <c:v>7.2669999999999998E-2</c:v>
                </c:pt>
                <c:pt idx="3176">
                  <c:v>7.2709999999999997E-2</c:v>
                </c:pt>
                <c:pt idx="3177">
                  <c:v>7.2739999999999999E-2</c:v>
                </c:pt>
                <c:pt idx="3178">
                  <c:v>7.2760000000000005E-2</c:v>
                </c:pt>
                <c:pt idx="3179">
                  <c:v>7.2789999999999994E-2</c:v>
                </c:pt>
                <c:pt idx="3180">
                  <c:v>7.2819999999999996E-2</c:v>
                </c:pt>
                <c:pt idx="3181">
                  <c:v>7.2849999999999998E-2</c:v>
                </c:pt>
                <c:pt idx="3182">
                  <c:v>7.2870000000000004E-2</c:v>
                </c:pt>
                <c:pt idx="3183">
                  <c:v>7.2900000000000006E-2</c:v>
                </c:pt>
                <c:pt idx="3184">
                  <c:v>7.2940000000000005E-2</c:v>
                </c:pt>
                <c:pt idx="3185">
                  <c:v>7.2959999999999997E-2</c:v>
                </c:pt>
                <c:pt idx="3186">
                  <c:v>7.2980000000000003E-2</c:v>
                </c:pt>
                <c:pt idx="3187">
                  <c:v>7.3020000000000002E-2</c:v>
                </c:pt>
                <c:pt idx="3188">
                  <c:v>7.3039999999999994E-2</c:v>
                </c:pt>
                <c:pt idx="3189">
                  <c:v>7.3069999999999996E-2</c:v>
                </c:pt>
                <c:pt idx="3190">
                  <c:v>7.3090000000000002E-2</c:v>
                </c:pt>
                <c:pt idx="3191">
                  <c:v>7.3130000000000001E-2</c:v>
                </c:pt>
                <c:pt idx="3192">
                  <c:v>7.3150000000000007E-2</c:v>
                </c:pt>
                <c:pt idx="3193">
                  <c:v>7.3179999999999995E-2</c:v>
                </c:pt>
                <c:pt idx="3194">
                  <c:v>7.3209999999999997E-2</c:v>
                </c:pt>
                <c:pt idx="3195">
                  <c:v>7.324E-2</c:v>
                </c:pt>
                <c:pt idx="3196">
                  <c:v>7.3260000000000006E-2</c:v>
                </c:pt>
                <c:pt idx="3197">
                  <c:v>7.3289999999999994E-2</c:v>
                </c:pt>
                <c:pt idx="3198">
                  <c:v>7.3319999999999996E-2</c:v>
                </c:pt>
                <c:pt idx="3199">
                  <c:v>7.3349999999999999E-2</c:v>
                </c:pt>
                <c:pt idx="3200">
                  <c:v>7.3370000000000005E-2</c:v>
                </c:pt>
                <c:pt idx="3201">
                  <c:v>7.3410000000000003E-2</c:v>
                </c:pt>
                <c:pt idx="3202">
                  <c:v>7.3429999999999995E-2</c:v>
                </c:pt>
                <c:pt idx="3203">
                  <c:v>7.3459999999999998E-2</c:v>
                </c:pt>
                <c:pt idx="3204">
                  <c:v>7.3480000000000004E-2</c:v>
                </c:pt>
                <c:pt idx="3205">
                  <c:v>7.3520000000000002E-2</c:v>
                </c:pt>
                <c:pt idx="3206">
                  <c:v>7.3539999999999994E-2</c:v>
                </c:pt>
                <c:pt idx="3207">
                  <c:v>7.3569999999999997E-2</c:v>
                </c:pt>
                <c:pt idx="3208">
                  <c:v>7.3599999999999999E-2</c:v>
                </c:pt>
                <c:pt idx="3209">
                  <c:v>7.3620000000000005E-2</c:v>
                </c:pt>
                <c:pt idx="3210">
                  <c:v>7.3649999999999993E-2</c:v>
                </c:pt>
                <c:pt idx="3211">
                  <c:v>7.3679999999999995E-2</c:v>
                </c:pt>
                <c:pt idx="3212">
                  <c:v>7.3709999999999998E-2</c:v>
                </c:pt>
                <c:pt idx="3213">
                  <c:v>7.374E-2</c:v>
                </c:pt>
                <c:pt idx="3214">
                  <c:v>7.3760000000000006E-2</c:v>
                </c:pt>
                <c:pt idx="3215">
                  <c:v>7.3789999999999994E-2</c:v>
                </c:pt>
                <c:pt idx="3216">
                  <c:v>7.3819999999999997E-2</c:v>
                </c:pt>
                <c:pt idx="3217">
                  <c:v>7.3840000000000003E-2</c:v>
                </c:pt>
                <c:pt idx="3218">
                  <c:v>7.3870000000000005E-2</c:v>
                </c:pt>
                <c:pt idx="3219">
                  <c:v>7.3910000000000003E-2</c:v>
                </c:pt>
                <c:pt idx="3220">
                  <c:v>7.3929999999999996E-2</c:v>
                </c:pt>
                <c:pt idx="3221">
                  <c:v>7.3959999999999998E-2</c:v>
                </c:pt>
                <c:pt idx="3222">
                  <c:v>7.399E-2</c:v>
                </c:pt>
                <c:pt idx="3223">
                  <c:v>7.4020000000000002E-2</c:v>
                </c:pt>
                <c:pt idx="3224">
                  <c:v>7.4039999999999995E-2</c:v>
                </c:pt>
                <c:pt idx="3225">
                  <c:v>7.4060000000000001E-2</c:v>
                </c:pt>
                <c:pt idx="3226">
                  <c:v>7.4099999999999999E-2</c:v>
                </c:pt>
                <c:pt idx="3227">
                  <c:v>7.4130000000000001E-2</c:v>
                </c:pt>
                <c:pt idx="3228">
                  <c:v>7.4149999999999994E-2</c:v>
                </c:pt>
                <c:pt idx="3229">
                  <c:v>7.4179999999999996E-2</c:v>
                </c:pt>
                <c:pt idx="3230">
                  <c:v>7.4209999999999998E-2</c:v>
                </c:pt>
                <c:pt idx="3231">
                  <c:v>7.4230000000000004E-2</c:v>
                </c:pt>
                <c:pt idx="3232">
                  <c:v>7.4260000000000007E-2</c:v>
                </c:pt>
                <c:pt idx="3233">
                  <c:v>7.4289999999999995E-2</c:v>
                </c:pt>
                <c:pt idx="3234">
                  <c:v>7.4319999999999997E-2</c:v>
                </c:pt>
                <c:pt idx="3235">
                  <c:v>7.4349999999999999E-2</c:v>
                </c:pt>
                <c:pt idx="3236">
                  <c:v>7.4370000000000006E-2</c:v>
                </c:pt>
                <c:pt idx="3237">
                  <c:v>7.4410000000000004E-2</c:v>
                </c:pt>
                <c:pt idx="3238">
                  <c:v>7.4429999999999996E-2</c:v>
                </c:pt>
                <c:pt idx="3239">
                  <c:v>7.4450000000000002E-2</c:v>
                </c:pt>
                <c:pt idx="3240">
                  <c:v>7.4480000000000005E-2</c:v>
                </c:pt>
                <c:pt idx="3241">
                  <c:v>7.4520000000000003E-2</c:v>
                </c:pt>
                <c:pt idx="3242">
                  <c:v>7.4539999999999995E-2</c:v>
                </c:pt>
                <c:pt idx="3243">
                  <c:v>7.4569999999999997E-2</c:v>
                </c:pt>
                <c:pt idx="3244">
                  <c:v>7.46E-2</c:v>
                </c:pt>
                <c:pt idx="3245">
                  <c:v>7.4620000000000006E-2</c:v>
                </c:pt>
                <c:pt idx="3246">
                  <c:v>7.4649999999999994E-2</c:v>
                </c:pt>
                <c:pt idx="3247">
                  <c:v>7.4679999999999996E-2</c:v>
                </c:pt>
                <c:pt idx="3248">
                  <c:v>7.4709999999999999E-2</c:v>
                </c:pt>
                <c:pt idx="3249">
                  <c:v>7.4740000000000001E-2</c:v>
                </c:pt>
                <c:pt idx="3250">
                  <c:v>7.4759999999999993E-2</c:v>
                </c:pt>
                <c:pt idx="3251">
                  <c:v>7.4800000000000005E-2</c:v>
                </c:pt>
                <c:pt idx="3252">
                  <c:v>7.4819999999999998E-2</c:v>
                </c:pt>
                <c:pt idx="3253">
                  <c:v>7.4840000000000004E-2</c:v>
                </c:pt>
                <c:pt idx="3254">
                  <c:v>7.4870000000000006E-2</c:v>
                </c:pt>
                <c:pt idx="3255">
                  <c:v>7.4910000000000004E-2</c:v>
                </c:pt>
                <c:pt idx="3256">
                  <c:v>7.4929999999999997E-2</c:v>
                </c:pt>
                <c:pt idx="3257">
                  <c:v>7.4959999999999999E-2</c:v>
                </c:pt>
                <c:pt idx="3258">
                  <c:v>7.4990000000000001E-2</c:v>
                </c:pt>
                <c:pt idx="3259">
                  <c:v>7.5020000000000003E-2</c:v>
                </c:pt>
                <c:pt idx="3260">
                  <c:v>7.5039999999999996E-2</c:v>
                </c:pt>
                <c:pt idx="3261">
                  <c:v>7.5060000000000002E-2</c:v>
                </c:pt>
                <c:pt idx="3262">
                  <c:v>7.51E-2</c:v>
                </c:pt>
                <c:pt idx="3263">
                  <c:v>7.5130000000000002E-2</c:v>
                </c:pt>
                <c:pt idx="3264">
                  <c:v>7.5149999999999995E-2</c:v>
                </c:pt>
                <c:pt idx="3265">
                  <c:v>7.5179999999999997E-2</c:v>
                </c:pt>
                <c:pt idx="3266">
                  <c:v>7.5209999999999999E-2</c:v>
                </c:pt>
                <c:pt idx="3267">
                  <c:v>7.5230000000000005E-2</c:v>
                </c:pt>
                <c:pt idx="3268">
                  <c:v>7.5259999999999994E-2</c:v>
                </c:pt>
                <c:pt idx="3269">
                  <c:v>7.5289999999999996E-2</c:v>
                </c:pt>
                <c:pt idx="3270">
                  <c:v>7.5319999999999998E-2</c:v>
                </c:pt>
                <c:pt idx="3271">
                  <c:v>7.535E-2</c:v>
                </c:pt>
                <c:pt idx="3272">
                  <c:v>7.5370000000000006E-2</c:v>
                </c:pt>
                <c:pt idx="3273">
                  <c:v>7.5410000000000005E-2</c:v>
                </c:pt>
                <c:pt idx="3274">
                  <c:v>7.5429999999999997E-2</c:v>
                </c:pt>
                <c:pt idx="3275">
                  <c:v>7.5450000000000003E-2</c:v>
                </c:pt>
                <c:pt idx="3276">
                  <c:v>7.5490000000000002E-2</c:v>
                </c:pt>
                <c:pt idx="3277">
                  <c:v>7.5520000000000004E-2</c:v>
                </c:pt>
                <c:pt idx="3278">
                  <c:v>7.5539999999999996E-2</c:v>
                </c:pt>
                <c:pt idx="3279">
                  <c:v>7.5569999999999998E-2</c:v>
                </c:pt>
                <c:pt idx="3280">
                  <c:v>7.5600000000000001E-2</c:v>
                </c:pt>
                <c:pt idx="3281">
                  <c:v>7.5620000000000007E-2</c:v>
                </c:pt>
                <c:pt idx="3282">
                  <c:v>7.5649999999999995E-2</c:v>
                </c:pt>
                <c:pt idx="3283">
                  <c:v>7.5679999999999997E-2</c:v>
                </c:pt>
                <c:pt idx="3284">
                  <c:v>7.571E-2</c:v>
                </c:pt>
                <c:pt idx="3285">
                  <c:v>7.5740000000000002E-2</c:v>
                </c:pt>
                <c:pt idx="3286">
                  <c:v>7.5759999999999994E-2</c:v>
                </c:pt>
                <c:pt idx="3287">
                  <c:v>7.5800000000000006E-2</c:v>
                </c:pt>
                <c:pt idx="3288">
                  <c:v>7.5819999999999999E-2</c:v>
                </c:pt>
                <c:pt idx="3289">
                  <c:v>7.5840000000000005E-2</c:v>
                </c:pt>
                <c:pt idx="3290">
                  <c:v>7.5870000000000007E-2</c:v>
                </c:pt>
                <c:pt idx="3291">
                  <c:v>7.5910000000000005E-2</c:v>
                </c:pt>
                <c:pt idx="3292">
                  <c:v>7.5929999999999997E-2</c:v>
                </c:pt>
                <c:pt idx="3293">
                  <c:v>7.5950000000000004E-2</c:v>
                </c:pt>
                <c:pt idx="3294">
                  <c:v>7.5990000000000002E-2</c:v>
                </c:pt>
                <c:pt idx="3295">
                  <c:v>7.6009999999999994E-2</c:v>
                </c:pt>
                <c:pt idx="3296">
                  <c:v>7.6039999999999996E-2</c:v>
                </c:pt>
                <c:pt idx="3297">
                  <c:v>7.6069999999999999E-2</c:v>
                </c:pt>
                <c:pt idx="3298">
                  <c:v>7.6100000000000001E-2</c:v>
                </c:pt>
                <c:pt idx="3299">
                  <c:v>7.6130000000000003E-2</c:v>
                </c:pt>
                <c:pt idx="3300">
                  <c:v>7.6149999999999995E-2</c:v>
                </c:pt>
                <c:pt idx="3301">
                  <c:v>7.6179999999999998E-2</c:v>
                </c:pt>
                <c:pt idx="3302">
                  <c:v>7.621E-2</c:v>
                </c:pt>
                <c:pt idx="3303">
                  <c:v>7.6230000000000006E-2</c:v>
                </c:pt>
                <c:pt idx="3304">
                  <c:v>7.6259999999999994E-2</c:v>
                </c:pt>
                <c:pt idx="3305">
                  <c:v>7.6300000000000007E-2</c:v>
                </c:pt>
                <c:pt idx="3306">
                  <c:v>7.6319999999999999E-2</c:v>
                </c:pt>
                <c:pt idx="3307">
                  <c:v>7.6340000000000005E-2</c:v>
                </c:pt>
                <c:pt idx="3308">
                  <c:v>7.6380000000000003E-2</c:v>
                </c:pt>
                <c:pt idx="3309">
                  <c:v>7.6399999999999996E-2</c:v>
                </c:pt>
                <c:pt idx="3310">
                  <c:v>7.6429999999999998E-2</c:v>
                </c:pt>
                <c:pt idx="3311">
                  <c:v>7.6450000000000004E-2</c:v>
                </c:pt>
                <c:pt idx="3312">
                  <c:v>7.6490000000000002E-2</c:v>
                </c:pt>
                <c:pt idx="3313">
                  <c:v>7.6520000000000005E-2</c:v>
                </c:pt>
                <c:pt idx="3314">
                  <c:v>7.6539999999999997E-2</c:v>
                </c:pt>
                <c:pt idx="3315">
                  <c:v>7.6569999999999999E-2</c:v>
                </c:pt>
                <c:pt idx="3316">
                  <c:v>7.6600000000000001E-2</c:v>
                </c:pt>
                <c:pt idx="3317">
                  <c:v>7.6619999999999994E-2</c:v>
                </c:pt>
                <c:pt idx="3318">
                  <c:v>7.6649999999999996E-2</c:v>
                </c:pt>
                <c:pt idx="3319">
                  <c:v>7.6679999999999998E-2</c:v>
                </c:pt>
                <c:pt idx="3320">
                  <c:v>7.671E-2</c:v>
                </c:pt>
                <c:pt idx="3321">
                  <c:v>7.6730000000000007E-2</c:v>
                </c:pt>
                <c:pt idx="3322">
                  <c:v>7.6759999999999995E-2</c:v>
                </c:pt>
                <c:pt idx="3323">
                  <c:v>7.6789999999999997E-2</c:v>
                </c:pt>
                <c:pt idx="3324">
                  <c:v>7.6819999999999999E-2</c:v>
                </c:pt>
                <c:pt idx="3325">
                  <c:v>7.6840000000000006E-2</c:v>
                </c:pt>
                <c:pt idx="3326">
                  <c:v>7.6880000000000004E-2</c:v>
                </c:pt>
                <c:pt idx="3327">
                  <c:v>7.6910000000000006E-2</c:v>
                </c:pt>
                <c:pt idx="3328">
                  <c:v>7.6929999999999998E-2</c:v>
                </c:pt>
                <c:pt idx="3329">
                  <c:v>7.6960000000000001E-2</c:v>
                </c:pt>
                <c:pt idx="3330">
                  <c:v>7.6990000000000003E-2</c:v>
                </c:pt>
                <c:pt idx="3331">
                  <c:v>7.7009999999999995E-2</c:v>
                </c:pt>
                <c:pt idx="3332">
                  <c:v>7.7039999999999997E-2</c:v>
                </c:pt>
                <c:pt idx="3333">
                  <c:v>7.707E-2</c:v>
                </c:pt>
                <c:pt idx="3334">
                  <c:v>7.7100000000000002E-2</c:v>
                </c:pt>
                <c:pt idx="3335">
                  <c:v>7.7119999999999994E-2</c:v>
                </c:pt>
                <c:pt idx="3336">
                  <c:v>7.7149999999999996E-2</c:v>
                </c:pt>
                <c:pt idx="3337">
                  <c:v>7.7179999999999999E-2</c:v>
                </c:pt>
                <c:pt idx="3338">
                  <c:v>7.7210000000000001E-2</c:v>
                </c:pt>
                <c:pt idx="3339">
                  <c:v>7.7229999999999993E-2</c:v>
                </c:pt>
                <c:pt idx="3340">
                  <c:v>7.7259999999999995E-2</c:v>
                </c:pt>
                <c:pt idx="3341">
                  <c:v>7.7299999999999994E-2</c:v>
                </c:pt>
                <c:pt idx="3342">
                  <c:v>7.732E-2</c:v>
                </c:pt>
                <c:pt idx="3343">
                  <c:v>7.7340000000000006E-2</c:v>
                </c:pt>
                <c:pt idx="3344">
                  <c:v>7.7380000000000004E-2</c:v>
                </c:pt>
                <c:pt idx="3345">
                  <c:v>7.7399999999999997E-2</c:v>
                </c:pt>
                <c:pt idx="3346">
                  <c:v>7.7429999999999999E-2</c:v>
                </c:pt>
                <c:pt idx="3347">
                  <c:v>7.7460000000000001E-2</c:v>
                </c:pt>
                <c:pt idx="3348">
                  <c:v>7.7490000000000003E-2</c:v>
                </c:pt>
                <c:pt idx="3349">
                  <c:v>7.7520000000000006E-2</c:v>
                </c:pt>
                <c:pt idx="3350">
                  <c:v>7.7539999999999998E-2</c:v>
                </c:pt>
                <c:pt idx="3351">
                  <c:v>7.757E-2</c:v>
                </c:pt>
                <c:pt idx="3352">
                  <c:v>7.7600000000000002E-2</c:v>
                </c:pt>
                <c:pt idx="3353">
                  <c:v>7.7619999999999995E-2</c:v>
                </c:pt>
                <c:pt idx="3354">
                  <c:v>7.7649999999999997E-2</c:v>
                </c:pt>
                <c:pt idx="3355">
                  <c:v>7.7689999999999995E-2</c:v>
                </c:pt>
                <c:pt idx="3356">
                  <c:v>7.7710000000000001E-2</c:v>
                </c:pt>
                <c:pt idx="3357">
                  <c:v>7.7729999999999994E-2</c:v>
                </c:pt>
                <c:pt idx="3358">
                  <c:v>7.7770000000000006E-2</c:v>
                </c:pt>
                <c:pt idx="3359">
                  <c:v>7.7789999999999998E-2</c:v>
                </c:pt>
                <c:pt idx="3360">
                  <c:v>7.782E-2</c:v>
                </c:pt>
                <c:pt idx="3361">
                  <c:v>7.7840000000000006E-2</c:v>
                </c:pt>
                <c:pt idx="3362">
                  <c:v>7.7880000000000005E-2</c:v>
                </c:pt>
                <c:pt idx="3363">
                  <c:v>7.7909999999999993E-2</c:v>
                </c:pt>
                <c:pt idx="3364">
                  <c:v>7.7929999999999999E-2</c:v>
                </c:pt>
                <c:pt idx="3365">
                  <c:v>7.7960000000000002E-2</c:v>
                </c:pt>
                <c:pt idx="3366">
                  <c:v>7.7990000000000004E-2</c:v>
                </c:pt>
                <c:pt idx="3367">
                  <c:v>7.8009999999999996E-2</c:v>
                </c:pt>
                <c:pt idx="3368">
                  <c:v>7.8039999999999998E-2</c:v>
                </c:pt>
                <c:pt idx="3369">
                  <c:v>7.8070000000000001E-2</c:v>
                </c:pt>
                <c:pt idx="3370">
                  <c:v>7.8100000000000003E-2</c:v>
                </c:pt>
                <c:pt idx="3371">
                  <c:v>7.8119999999999995E-2</c:v>
                </c:pt>
                <c:pt idx="3372">
                  <c:v>7.8149999999999997E-2</c:v>
                </c:pt>
                <c:pt idx="3373">
                  <c:v>7.8179999999999999E-2</c:v>
                </c:pt>
                <c:pt idx="3374">
                  <c:v>7.8210000000000002E-2</c:v>
                </c:pt>
                <c:pt idx="3375">
                  <c:v>7.8229999999999994E-2</c:v>
                </c:pt>
                <c:pt idx="3376">
                  <c:v>7.8270000000000006E-2</c:v>
                </c:pt>
                <c:pt idx="3377">
                  <c:v>7.8289999999999998E-2</c:v>
                </c:pt>
                <c:pt idx="3378">
                  <c:v>7.8320000000000001E-2</c:v>
                </c:pt>
                <c:pt idx="3379">
                  <c:v>7.8350000000000003E-2</c:v>
                </c:pt>
                <c:pt idx="3380">
                  <c:v>7.8380000000000005E-2</c:v>
                </c:pt>
                <c:pt idx="3381">
                  <c:v>7.8399999999999997E-2</c:v>
                </c:pt>
                <c:pt idx="3382">
                  <c:v>7.8420000000000004E-2</c:v>
                </c:pt>
                <c:pt idx="3383">
                  <c:v>7.8460000000000002E-2</c:v>
                </c:pt>
                <c:pt idx="3384">
                  <c:v>7.8490000000000004E-2</c:v>
                </c:pt>
                <c:pt idx="3385">
                  <c:v>7.8509999999999996E-2</c:v>
                </c:pt>
                <c:pt idx="3386">
                  <c:v>7.8539999999999999E-2</c:v>
                </c:pt>
                <c:pt idx="3387">
                  <c:v>7.8570000000000001E-2</c:v>
                </c:pt>
                <c:pt idx="3388">
                  <c:v>7.8600000000000003E-2</c:v>
                </c:pt>
                <c:pt idx="3389">
                  <c:v>7.8619999999999995E-2</c:v>
                </c:pt>
                <c:pt idx="3390">
                  <c:v>7.8649999999999998E-2</c:v>
                </c:pt>
                <c:pt idx="3391">
                  <c:v>7.868E-2</c:v>
                </c:pt>
                <c:pt idx="3392">
                  <c:v>7.8710000000000002E-2</c:v>
                </c:pt>
                <c:pt idx="3393">
                  <c:v>7.8729999999999994E-2</c:v>
                </c:pt>
                <c:pt idx="3394">
                  <c:v>7.8770000000000007E-2</c:v>
                </c:pt>
                <c:pt idx="3395">
                  <c:v>7.8789999999999999E-2</c:v>
                </c:pt>
                <c:pt idx="3396">
                  <c:v>7.8820000000000001E-2</c:v>
                </c:pt>
                <c:pt idx="3397">
                  <c:v>7.8839999999999993E-2</c:v>
                </c:pt>
                <c:pt idx="3398">
                  <c:v>7.8880000000000006E-2</c:v>
                </c:pt>
                <c:pt idx="3399">
                  <c:v>7.8909999999999994E-2</c:v>
                </c:pt>
                <c:pt idx="3400">
                  <c:v>7.893E-2</c:v>
                </c:pt>
                <c:pt idx="3401">
                  <c:v>7.8960000000000002E-2</c:v>
                </c:pt>
                <c:pt idx="3402">
                  <c:v>7.8990000000000005E-2</c:v>
                </c:pt>
                <c:pt idx="3403">
                  <c:v>7.9009999999999997E-2</c:v>
                </c:pt>
                <c:pt idx="3404">
                  <c:v>7.9039999999999999E-2</c:v>
                </c:pt>
                <c:pt idx="3405">
                  <c:v>7.9070000000000001E-2</c:v>
                </c:pt>
                <c:pt idx="3406">
                  <c:v>7.9100000000000004E-2</c:v>
                </c:pt>
                <c:pt idx="3407">
                  <c:v>7.9119999999999996E-2</c:v>
                </c:pt>
                <c:pt idx="3408">
                  <c:v>7.9159999999999994E-2</c:v>
                </c:pt>
                <c:pt idx="3409">
                  <c:v>7.918E-2</c:v>
                </c:pt>
                <c:pt idx="3410">
                  <c:v>7.9210000000000003E-2</c:v>
                </c:pt>
                <c:pt idx="3411">
                  <c:v>7.9229999999999995E-2</c:v>
                </c:pt>
                <c:pt idx="3412">
                  <c:v>7.9269999999999993E-2</c:v>
                </c:pt>
                <c:pt idx="3413">
                  <c:v>7.9289999999999999E-2</c:v>
                </c:pt>
                <c:pt idx="3414">
                  <c:v>7.9320000000000002E-2</c:v>
                </c:pt>
                <c:pt idx="3415">
                  <c:v>7.9350000000000004E-2</c:v>
                </c:pt>
                <c:pt idx="3416">
                  <c:v>7.9380000000000006E-2</c:v>
                </c:pt>
                <c:pt idx="3417">
                  <c:v>7.9399999999999998E-2</c:v>
                </c:pt>
                <c:pt idx="3418">
                  <c:v>7.9420000000000004E-2</c:v>
                </c:pt>
                <c:pt idx="3419">
                  <c:v>7.9460000000000003E-2</c:v>
                </c:pt>
                <c:pt idx="3420">
                  <c:v>7.9490000000000005E-2</c:v>
                </c:pt>
                <c:pt idx="3421">
                  <c:v>7.9509999999999997E-2</c:v>
                </c:pt>
                <c:pt idx="3422">
                  <c:v>7.954E-2</c:v>
                </c:pt>
                <c:pt idx="3423">
                  <c:v>7.9570000000000002E-2</c:v>
                </c:pt>
                <c:pt idx="3424">
                  <c:v>7.9600000000000004E-2</c:v>
                </c:pt>
                <c:pt idx="3425">
                  <c:v>7.9619999999999996E-2</c:v>
                </c:pt>
                <c:pt idx="3426">
                  <c:v>7.9659999999999995E-2</c:v>
                </c:pt>
                <c:pt idx="3427">
                  <c:v>7.9680000000000001E-2</c:v>
                </c:pt>
                <c:pt idx="3428">
                  <c:v>7.9710000000000003E-2</c:v>
                </c:pt>
                <c:pt idx="3429">
                  <c:v>7.9729999999999995E-2</c:v>
                </c:pt>
                <c:pt idx="3430">
                  <c:v>7.9769999999999994E-2</c:v>
                </c:pt>
                <c:pt idx="3431">
                  <c:v>7.979E-2</c:v>
                </c:pt>
                <c:pt idx="3432">
                  <c:v>7.9810000000000006E-2</c:v>
                </c:pt>
                <c:pt idx="3433">
                  <c:v>7.9850000000000004E-2</c:v>
                </c:pt>
                <c:pt idx="3434">
                  <c:v>7.9880000000000007E-2</c:v>
                </c:pt>
                <c:pt idx="3435">
                  <c:v>7.9899999999999999E-2</c:v>
                </c:pt>
                <c:pt idx="3436">
                  <c:v>7.9930000000000001E-2</c:v>
                </c:pt>
                <c:pt idx="3437">
                  <c:v>7.9960000000000003E-2</c:v>
                </c:pt>
                <c:pt idx="3438">
                  <c:v>7.9990000000000006E-2</c:v>
                </c:pt>
                <c:pt idx="3439">
                  <c:v>8.0009999999999998E-2</c:v>
                </c:pt>
                <c:pt idx="3440">
                  <c:v>8.004E-2</c:v>
                </c:pt>
                <c:pt idx="3441">
                  <c:v>8.0070000000000002E-2</c:v>
                </c:pt>
                <c:pt idx="3442">
                  <c:v>8.0100000000000005E-2</c:v>
                </c:pt>
                <c:pt idx="3443">
                  <c:v>8.0119999999999997E-2</c:v>
                </c:pt>
                <c:pt idx="3444">
                  <c:v>8.0159999999999995E-2</c:v>
                </c:pt>
                <c:pt idx="3445">
                  <c:v>8.0180000000000001E-2</c:v>
                </c:pt>
                <c:pt idx="3446">
                  <c:v>8.0210000000000004E-2</c:v>
                </c:pt>
                <c:pt idx="3447">
                  <c:v>8.0229999999999996E-2</c:v>
                </c:pt>
                <c:pt idx="3448">
                  <c:v>8.0269999999999994E-2</c:v>
                </c:pt>
                <c:pt idx="3449">
                  <c:v>8.029E-2</c:v>
                </c:pt>
                <c:pt idx="3450">
                  <c:v>8.0320000000000003E-2</c:v>
                </c:pt>
                <c:pt idx="3451">
                  <c:v>8.0350000000000005E-2</c:v>
                </c:pt>
                <c:pt idx="3452">
                  <c:v>8.0369999999999997E-2</c:v>
                </c:pt>
                <c:pt idx="3453">
                  <c:v>8.0399999999999999E-2</c:v>
                </c:pt>
                <c:pt idx="3454">
                  <c:v>8.0430000000000001E-2</c:v>
                </c:pt>
                <c:pt idx="3455">
                  <c:v>8.0460000000000004E-2</c:v>
                </c:pt>
                <c:pt idx="3456">
                  <c:v>8.0490000000000006E-2</c:v>
                </c:pt>
                <c:pt idx="3457">
                  <c:v>8.0509999999999998E-2</c:v>
                </c:pt>
                <c:pt idx="3458">
                  <c:v>8.054E-2</c:v>
                </c:pt>
                <c:pt idx="3459">
                  <c:v>8.0570000000000003E-2</c:v>
                </c:pt>
                <c:pt idx="3460">
                  <c:v>8.0600000000000005E-2</c:v>
                </c:pt>
                <c:pt idx="3461">
                  <c:v>8.0619999999999997E-2</c:v>
                </c:pt>
                <c:pt idx="3462">
                  <c:v>8.0659999999999996E-2</c:v>
                </c:pt>
                <c:pt idx="3463">
                  <c:v>8.0680000000000002E-2</c:v>
                </c:pt>
                <c:pt idx="3464">
                  <c:v>8.0710000000000004E-2</c:v>
                </c:pt>
                <c:pt idx="3465">
                  <c:v>8.0740000000000006E-2</c:v>
                </c:pt>
                <c:pt idx="3466">
                  <c:v>8.0759999999999998E-2</c:v>
                </c:pt>
                <c:pt idx="3467">
                  <c:v>8.0790000000000001E-2</c:v>
                </c:pt>
                <c:pt idx="3468">
                  <c:v>8.0810000000000007E-2</c:v>
                </c:pt>
                <c:pt idx="3469">
                  <c:v>8.0850000000000005E-2</c:v>
                </c:pt>
                <c:pt idx="3470">
                  <c:v>8.0879999999999994E-2</c:v>
                </c:pt>
                <c:pt idx="3471">
                  <c:v>8.09E-2</c:v>
                </c:pt>
                <c:pt idx="3472">
                  <c:v>8.0930000000000002E-2</c:v>
                </c:pt>
                <c:pt idx="3473">
                  <c:v>8.0960000000000004E-2</c:v>
                </c:pt>
                <c:pt idx="3474">
                  <c:v>8.0979999999999996E-2</c:v>
                </c:pt>
                <c:pt idx="3475">
                  <c:v>8.1009999999999999E-2</c:v>
                </c:pt>
                <c:pt idx="3476">
                  <c:v>8.1040000000000001E-2</c:v>
                </c:pt>
                <c:pt idx="3477">
                  <c:v>8.1070000000000003E-2</c:v>
                </c:pt>
                <c:pt idx="3478">
                  <c:v>8.1100000000000005E-2</c:v>
                </c:pt>
                <c:pt idx="3479">
                  <c:v>8.1119999999999998E-2</c:v>
                </c:pt>
                <c:pt idx="3480">
                  <c:v>8.1159999999999996E-2</c:v>
                </c:pt>
                <c:pt idx="3481">
                  <c:v>8.1180000000000002E-2</c:v>
                </c:pt>
                <c:pt idx="3482">
                  <c:v>8.1199999999999994E-2</c:v>
                </c:pt>
                <c:pt idx="3483">
                  <c:v>8.1240000000000007E-2</c:v>
                </c:pt>
                <c:pt idx="3484">
                  <c:v>8.1269999999999995E-2</c:v>
                </c:pt>
                <c:pt idx="3485">
                  <c:v>8.1290000000000001E-2</c:v>
                </c:pt>
                <c:pt idx="3486">
                  <c:v>8.1320000000000003E-2</c:v>
                </c:pt>
                <c:pt idx="3487">
                  <c:v>8.1350000000000006E-2</c:v>
                </c:pt>
                <c:pt idx="3488">
                  <c:v>8.1369999999999998E-2</c:v>
                </c:pt>
                <c:pt idx="3489">
                  <c:v>8.14E-2</c:v>
                </c:pt>
                <c:pt idx="3490">
                  <c:v>8.1430000000000002E-2</c:v>
                </c:pt>
                <c:pt idx="3491">
                  <c:v>8.1460000000000005E-2</c:v>
                </c:pt>
                <c:pt idx="3492">
                  <c:v>8.1490000000000007E-2</c:v>
                </c:pt>
                <c:pt idx="3493">
                  <c:v>8.1509999999999999E-2</c:v>
                </c:pt>
                <c:pt idx="3494">
                  <c:v>8.1549999999999997E-2</c:v>
                </c:pt>
                <c:pt idx="3495">
                  <c:v>8.1570000000000004E-2</c:v>
                </c:pt>
                <c:pt idx="3496">
                  <c:v>8.1589999999999996E-2</c:v>
                </c:pt>
                <c:pt idx="3497">
                  <c:v>8.1619999999999998E-2</c:v>
                </c:pt>
                <c:pt idx="3498">
                  <c:v>8.1659999999999996E-2</c:v>
                </c:pt>
                <c:pt idx="3499">
                  <c:v>8.1680000000000003E-2</c:v>
                </c:pt>
                <c:pt idx="3500">
                  <c:v>8.1710000000000005E-2</c:v>
                </c:pt>
                <c:pt idx="3501">
                  <c:v>8.1739999999999993E-2</c:v>
                </c:pt>
                <c:pt idx="3502">
                  <c:v>8.1759999999999999E-2</c:v>
                </c:pt>
                <c:pt idx="3503">
                  <c:v>8.1790000000000002E-2</c:v>
                </c:pt>
                <c:pt idx="3504">
                  <c:v>8.1809999999999994E-2</c:v>
                </c:pt>
                <c:pt idx="3505">
                  <c:v>8.1850000000000006E-2</c:v>
                </c:pt>
                <c:pt idx="3506">
                  <c:v>8.1879999999999994E-2</c:v>
                </c:pt>
                <c:pt idx="3507">
                  <c:v>8.1900000000000001E-2</c:v>
                </c:pt>
                <c:pt idx="3508">
                  <c:v>8.1930000000000003E-2</c:v>
                </c:pt>
                <c:pt idx="3509">
                  <c:v>8.1960000000000005E-2</c:v>
                </c:pt>
                <c:pt idx="3510">
                  <c:v>8.1979999999999997E-2</c:v>
                </c:pt>
                <c:pt idx="3511">
                  <c:v>8.201E-2</c:v>
                </c:pt>
                <c:pt idx="3512">
                  <c:v>8.2049999999999998E-2</c:v>
                </c:pt>
                <c:pt idx="3513">
                  <c:v>8.2070000000000004E-2</c:v>
                </c:pt>
                <c:pt idx="3514">
                  <c:v>8.2089999999999996E-2</c:v>
                </c:pt>
                <c:pt idx="3515">
                  <c:v>8.2129999999999995E-2</c:v>
                </c:pt>
                <c:pt idx="3516">
                  <c:v>8.2150000000000001E-2</c:v>
                </c:pt>
                <c:pt idx="3517">
                  <c:v>8.2180000000000003E-2</c:v>
                </c:pt>
                <c:pt idx="3518">
                  <c:v>8.2199999999999995E-2</c:v>
                </c:pt>
                <c:pt idx="3519">
                  <c:v>8.2239999999999994E-2</c:v>
                </c:pt>
                <c:pt idx="3520">
                  <c:v>8.2269999999999996E-2</c:v>
                </c:pt>
                <c:pt idx="3521">
                  <c:v>8.2290000000000002E-2</c:v>
                </c:pt>
                <c:pt idx="3522">
                  <c:v>8.2320000000000004E-2</c:v>
                </c:pt>
                <c:pt idx="3523">
                  <c:v>8.2350000000000007E-2</c:v>
                </c:pt>
                <c:pt idx="3524">
                  <c:v>8.2369999999999999E-2</c:v>
                </c:pt>
                <c:pt idx="3525">
                  <c:v>8.2400000000000001E-2</c:v>
                </c:pt>
                <c:pt idx="3526">
                  <c:v>8.2430000000000003E-2</c:v>
                </c:pt>
                <c:pt idx="3527">
                  <c:v>8.2460000000000006E-2</c:v>
                </c:pt>
                <c:pt idx="3528">
                  <c:v>8.2489999999999994E-2</c:v>
                </c:pt>
                <c:pt idx="3529">
                  <c:v>8.251E-2</c:v>
                </c:pt>
                <c:pt idx="3530">
                  <c:v>8.2540000000000002E-2</c:v>
                </c:pt>
                <c:pt idx="3531">
                  <c:v>8.2570000000000005E-2</c:v>
                </c:pt>
                <c:pt idx="3532">
                  <c:v>8.2589999999999997E-2</c:v>
                </c:pt>
                <c:pt idx="3533">
                  <c:v>8.2629999999999995E-2</c:v>
                </c:pt>
                <c:pt idx="3534">
                  <c:v>8.2659999999999997E-2</c:v>
                </c:pt>
                <c:pt idx="3535">
                  <c:v>8.2680000000000003E-2</c:v>
                </c:pt>
                <c:pt idx="3536">
                  <c:v>8.2710000000000006E-2</c:v>
                </c:pt>
                <c:pt idx="3537">
                  <c:v>8.2739999999999994E-2</c:v>
                </c:pt>
                <c:pt idx="3538">
                  <c:v>8.276E-2</c:v>
                </c:pt>
                <c:pt idx="3539">
                  <c:v>8.2790000000000002E-2</c:v>
                </c:pt>
                <c:pt idx="3540">
                  <c:v>8.2820000000000005E-2</c:v>
                </c:pt>
                <c:pt idx="3541">
                  <c:v>8.2849999999999993E-2</c:v>
                </c:pt>
                <c:pt idx="3542">
                  <c:v>8.2879999999999995E-2</c:v>
                </c:pt>
                <c:pt idx="3543">
                  <c:v>8.2900000000000001E-2</c:v>
                </c:pt>
                <c:pt idx="3544">
                  <c:v>8.294E-2</c:v>
                </c:pt>
                <c:pt idx="3545">
                  <c:v>8.2960000000000006E-2</c:v>
                </c:pt>
                <c:pt idx="3546">
                  <c:v>8.2979999999999998E-2</c:v>
                </c:pt>
                <c:pt idx="3547">
                  <c:v>8.301E-2</c:v>
                </c:pt>
                <c:pt idx="3548">
                  <c:v>8.3049999999999999E-2</c:v>
                </c:pt>
                <c:pt idx="3549">
                  <c:v>8.3070000000000005E-2</c:v>
                </c:pt>
                <c:pt idx="3550">
                  <c:v>8.3089999999999997E-2</c:v>
                </c:pt>
                <c:pt idx="3551">
                  <c:v>8.3129999999999996E-2</c:v>
                </c:pt>
                <c:pt idx="3552">
                  <c:v>8.3150000000000002E-2</c:v>
                </c:pt>
                <c:pt idx="3553">
                  <c:v>8.3180000000000004E-2</c:v>
                </c:pt>
                <c:pt idx="3554">
                  <c:v>8.3199999999999996E-2</c:v>
                </c:pt>
                <c:pt idx="3555">
                  <c:v>8.3239999999999995E-2</c:v>
                </c:pt>
                <c:pt idx="3556">
                  <c:v>8.3269999999999997E-2</c:v>
                </c:pt>
                <c:pt idx="3557">
                  <c:v>8.3290000000000003E-2</c:v>
                </c:pt>
                <c:pt idx="3558">
                  <c:v>8.3320000000000005E-2</c:v>
                </c:pt>
                <c:pt idx="3559">
                  <c:v>8.3349999999999994E-2</c:v>
                </c:pt>
                <c:pt idx="3560">
                  <c:v>8.337E-2</c:v>
                </c:pt>
                <c:pt idx="3561">
                  <c:v>8.3400000000000002E-2</c:v>
                </c:pt>
                <c:pt idx="3562">
                  <c:v>8.3430000000000004E-2</c:v>
                </c:pt>
                <c:pt idx="3563">
                  <c:v>8.3460000000000006E-2</c:v>
                </c:pt>
                <c:pt idx="3564">
                  <c:v>8.3479999999999999E-2</c:v>
                </c:pt>
                <c:pt idx="3565">
                  <c:v>8.3510000000000001E-2</c:v>
                </c:pt>
                <c:pt idx="3566">
                  <c:v>8.3540000000000003E-2</c:v>
                </c:pt>
                <c:pt idx="3567">
                  <c:v>8.3570000000000005E-2</c:v>
                </c:pt>
                <c:pt idx="3568">
                  <c:v>8.3589999999999998E-2</c:v>
                </c:pt>
                <c:pt idx="3569">
                  <c:v>8.3629999999999996E-2</c:v>
                </c:pt>
                <c:pt idx="3570">
                  <c:v>8.3659999999999998E-2</c:v>
                </c:pt>
                <c:pt idx="3571">
                  <c:v>8.3680000000000004E-2</c:v>
                </c:pt>
                <c:pt idx="3572">
                  <c:v>8.3710000000000007E-2</c:v>
                </c:pt>
                <c:pt idx="3573">
                  <c:v>8.3739999999999995E-2</c:v>
                </c:pt>
                <c:pt idx="3574">
                  <c:v>8.3760000000000001E-2</c:v>
                </c:pt>
                <c:pt idx="3575">
                  <c:v>8.3790000000000003E-2</c:v>
                </c:pt>
                <c:pt idx="3576">
                  <c:v>8.3820000000000006E-2</c:v>
                </c:pt>
                <c:pt idx="3577">
                  <c:v>8.3849999999999994E-2</c:v>
                </c:pt>
                <c:pt idx="3578">
                  <c:v>8.387E-2</c:v>
                </c:pt>
                <c:pt idx="3579">
                  <c:v>8.3900000000000002E-2</c:v>
                </c:pt>
                <c:pt idx="3580">
                  <c:v>8.3930000000000005E-2</c:v>
                </c:pt>
                <c:pt idx="3581">
                  <c:v>8.3960000000000007E-2</c:v>
                </c:pt>
                <c:pt idx="3582">
                  <c:v>8.3979999999999999E-2</c:v>
                </c:pt>
                <c:pt idx="3583">
                  <c:v>8.4010000000000001E-2</c:v>
                </c:pt>
                <c:pt idx="3584">
                  <c:v>8.4040000000000004E-2</c:v>
                </c:pt>
                <c:pt idx="3585">
                  <c:v>8.4070000000000006E-2</c:v>
                </c:pt>
                <c:pt idx="3586">
                  <c:v>8.4089999999999998E-2</c:v>
                </c:pt>
                <c:pt idx="3587">
                  <c:v>8.4129999999999996E-2</c:v>
                </c:pt>
                <c:pt idx="3588">
                  <c:v>8.4150000000000003E-2</c:v>
                </c:pt>
                <c:pt idx="3589">
                  <c:v>8.4180000000000005E-2</c:v>
                </c:pt>
                <c:pt idx="3590">
                  <c:v>8.4209999999999993E-2</c:v>
                </c:pt>
                <c:pt idx="3591">
                  <c:v>8.4239999999999995E-2</c:v>
                </c:pt>
                <c:pt idx="3592">
                  <c:v>8.4269999999999998E-2</c:v>
                </c:pt>
                <c:pt idx="3593">
                  <c:v>8.4290000000000004E-2</c:v>
                </c:pt>
                <c:pt idx="3594">
                  <c:v>8.4320000000000006E-2</c:v>
                </c:pt>
                <c:pt idx="3595">
                  <c:v>8.4349999999999994E-2</c:v>
                </c:pt>
                <c:pt idx="3596">
                  <c:v>8.4370000000000001E-2</c:v>
                </c:pt>
                <c:pt idx="3597">
                  <c:v>8.4400000000000003E-2</c:v>
                </c:pt>
                <c:pt idx="3598">
                  <c:v>8.4440000000000001E-2</c:v>
                </c:pt>
                <c:pt idx="3599">
                  <c:v>8.4459999999999993E-2</c:v>
                </c:pt>
                <c:pt idx="3600">
                  <c:v>8.448E-2</c:v>
                </c:pt>
                <c:pt idx="3601">
                  <c:v>8.4519999999999998E-2</c:v>
                </c:pt>
                <c:pt idx="3602">
                  <c:v>8.4540000000000004E-2</c:v>
                </c:pt>
                <c:pt idx="3603">
                  <c:v>8.4570000000000006E-2</c:v>
                </c:pt>
                <c:pt idx="3604">
                  <c:v>8.4589999999999999E-2</c:v>
                </c:pt>
                <c:pt idx="3605">
                  <c:v>8.4629999999999997E-2</c:v>
                </c:pt>
                <c:pt idx="3606">
                  <c:v>8.4659999999999999E-2</c:v>
                </c:pt>
                <c:pt idx="3607">
                  <c:v>8.4680000000000005E-2</c:v>
                </c:pt>
                <c:pt idx="3608">
                  <c:v>8.4709999999999994E-2</c:v>
                </c:pt>
                <c:pt idx="3609">
                  <c:v>8.4739999999999996E-2</c:v>
                </c:pt>
                <c:pt idx="3610">
                  <c:v>8.4760000000000002E-2</c:v>
                </c:pt>
                <c:pt idx="3611">
                  <c:v>8.4790000000000004E-2</c:v>
                </c:pt>
                <c:pt idx="3612">
                  <c:v>8.4820000000000007E-2</c:v>
                </c:pt>
                <c:pt idx="3613">
                  <c:v>8.4849999999999995E-2</c:v>
                </c:pt>
                <c:pt idx="3614">
                  <c:v>8.4870000000000001E-2</c:v>
                </c:pt>
                <c:pt idx="3615">
                  <c:v>8.4909999999999999E-2</c:v>
                </c:pt>
                <c:pt idx="3616">
                  <c:v>8.4930000000000005E-2</c:v>
                </c:pt>
                <c:pt idx="3617">
                  <c:v>8.4959999999999994E-2</c:v>
                </c:pt>
                <c:pt idx="3618">
                  <c:v>8.498E-2</c:v>
                </c:pt>
                <c:pt idx="3619">
                  <c:v>8.5019999999999998E-2</c:v>
                </c:pt>
                <c:pt idx="3620">
                  <c:v>8.5040000000000004E-2</c:v>
                </c:pt>
                <c:pt idx="3621">
                  <c:v>8.5070000000000007E-2</c:v>
                </c:pt>
                <c:pt idx="3622">
                  <c:v>8.5099999999999995E-2</c:v>
                </c:pt>
                <c:pt idx="3623">
                  <c:v>8.5129999999999997E-2</c:v>
                </c:pt>
                <c:pt idx="3624">
                  <c:v>8.5150000000000003E-2</c:v>
                </c:pt>
                <c:pt idx="3625">
                  <c:v>8.5169999999999996E-2</c:v>
                </c:pt>
                <c:pt idx="3626">
                  <c:v>8.5209999999999994E-2</c:v>
                </c:pt>
                <c:pt idx="3627">
                  <c:v>8.5239999999999996E-2</c:v>
                </c:pt>
                <c:pt idx="3628">
                  <c:v>8.5260000000000002E-2</c:v>
                </c:pt>
                <c:pt idx="3629">
                  <c:v>8.5290000000000005E-2</c:v>
                </c:pt>
                <c:pt idx="3630">
                  <c:v>8.5319999999999993E-2</c:v>
                </c:pt>
                <c:pt idx="3631">
                  <c:v>8.5349999999999995E-2</c:v>
                </c:pt>
                <c:pt idx="3632">
                  <c:v>8.5370000000000001E-2</c:v>
                </c:pt>
                <c:pt idx="3633">
                  <c:v>8.5400000000000004E-2</c:v>
                </c:pt>
                <c:pt idx="3634">
                  <c:v>8.5440000000000002E-2</c:v>
                </c:pt>
                <c:pt idx="3635">
                  <c:v>8.5459999999999994E-2</c:v>
                </c:pt>
                <c:pt idx="3636">
                  <c:v>8.548E-2</c:v>
                </c:pt>
                <c:pt idx="3637">
                  <c:v>8.5519999999999999E-2</c:v>
                </c:pt>
                <c:pt idx="3638">
                  <c:v>8.5540000000000005E-2</c:v>
                </c:pt>
                <c:pt idx="3639">
                  <c:v>8.5569999999999993E-2</c:v>
                </c:pt>
                <c:pt idx="3640">
                  <c:v>8.5589999999999999E-2</c:v>
                </c:pt>
                <c:pt idx="3641">
                  <c:v>8.5629999999999998E-2</c:v>
                </c:pt>
                <c:pt idx="3642">
                  <c:v>8.5650000000000004E-2</c:v>
                </c:pt>
                <c:pt idx="3643">
                  <c:v>8.5680000000000006E-2</c:v>
                </c:pt>
                <c:pt idx="3644">
                  <c:v>8.5709999999999995E-2</c:v>
                </c:pt>
                <c:pt idx="3645">
                  <c:v>8.5739999999999997E-2</c:v>
                </c:pt>
                <c:pt idx="3646">
                  <c:v>8.5760000000000003E-2</c:v>
                </c:pt>
                <c:pt idx="3647">
                  <c:v>8.5790000000000005E-2</c:v>
                </c:pt>
                <c:pt idx="3648">
                  <c:v>8.5819999999999994E-2</c:v>
                </c:pt>
                <c:pt idx="3649">
                  <c:v>8.5849999999999996E-2</c:v>
                </c:pt>
                <c:pt idx="3650">
                  <c:v>8.5870000000000002E-2</c:v>
                </c:pt>
                <c:pt idx="3651">
                  <c:v>8.591E-2</c:v>
                </c:pt>
                <c:pt idx="3652">
                  <c:v>8.5930000000000006E-2</c:v>
                </c:pt>
                <c:pt idx="3653">
                  <c:v>8.5959999999999995E-2</c:v>
                </c:pt>
                <c:pt idx="3654">
                  <c:v>8.5980000000000001E-2</c:v>
                </c:pt>
                <c:pt idx="3655">
                  <c:v>8.6019999999999999E-2</c:v>
                </c:pt>
                <c:pt idx="3656">
                  <c:v>8.6040000000000005E-2</c:v>
                </c:pt>
                <c:pt idx="3657">
                  <c:v>8.6069999999999994E-2</c:v>
                </c:pt>
                <c:pt idx="3658">
                  <c:v>8.6099999999999996E-2</c:v>
                </c:pt>
                <c:pt idx="3659">
                  <c:v>8.6120000000000002E-2</c:v>
                </c:pt>
                <c:pt idx="3660">
                  <c:v>8.6150000000000004E-2</c:v>
                </c:pt>
                <c:pt idx="3661">
                  <c:v>8.6180000000000007E-2</c:v>
                </c:pt>
                <c:pt idx="3662">
                  <c:v>8.6209999999999995E-2</c:v>
                </c:pt>
                <c:pt idx="3663">
                  <c:v>8.6239999999999997E-2</c:v>
                </c:pt>
                <c:pt idx="3664">
                  <c:v>8.6260000000000003E-2</c:v>
                </c:pt>
                <c:pt idx="3665">
                  <c:v>8.6290000000000006E-2</c:v>
                </c:pt>
                <c:pt idx="3666">
                  <c:v>8.6319999999999994E-2</c:v>
                </c:pt>
                <c:pt idx="3667">
                  <c:v>8.634E-2</c:v>
                </c:pt>
                <c:pt idx="3668">
                  <c:v>8.6370000000000002E-2</c:v>
                </c:pt>
                <c:pt idx="3669">
                  <c:v>8.6410000000000001E-2</c:v>
                </c:pt>
                <c:pt idx="3670">
                  <c:v>8.6430000000000007E-2</c:v>
                </c:pt>
                <c:pt idx="3671">
                  <c:v>8.6459999999999995E-2</c:v>
                </c:pt>
                <c:pt idx="3672">
                  <c:v>8.6489999999999997E-2</c:v>
                </c:pt>
                <c:pt idx="3673">
                  <c:v>8.652E-2</c:v>
                </c:pt>
                <c:pt idx="3674">
                  <c:v>8.6540000000000006E-2</c:v>
                </c:pt>
                <c:pt idx="3675">
                  <c:v>8.6559999999999998E-2</c:v>
                </c:pt>
                <c:pt idx="3676">
                  <c:v>8.6599999999999996E-2</c:v>
                </c:pt>
                <c:pt idx="3677">
                  <c:v>8.6629999999999999E-2</c:v>
                </c:pt>
                <c:pt idx="3678">
                  <c:v>8.6650000000000005E-2</c:v>
                </c:pt>
                <c:pt idx="3679">
                  <c:v>8.6679999999999993E-2</c:v>
                </c:pt>
                <c:pt idx="3680">
                  <c:v>8.6709999999999995E-2</c:v>
                </c:pt>
                <c:pt idx="3681">
                  <c:v>8.6730000000000002E-2</c:v>
                </c:pt>
                <c:pt idx="3682">
                  <c:v>8.6760000000000004E-2</c:v>
                </c:pt>
                <c:pt idx="3683">
                  <c:v>8.6790000000000006E-2</c:v>
                </c:pt>
                <c:pt idx="3684">
                  <c:v>8.6819999999999994E-2</c:v>
                </c:pt>
                <c:pt idx="3685">
                  <c:v>8.6849999999999997E-2</c:v>
                </c:pt>
                <c:pt idx="3686">
                  <c:v>8.6870000000000003E-2</c:v>
                </c:pt>
                <c:pt idx="3687">
                  <c:v>8.6910000000000001E-2</c:v>
                </c:pt>
                <c:pt idx="3688">
                  <c:v>8.6929999999999993E-2</c:v>
                </c:pt>
                <c:pt idx="3689">
                  <c:v>8.695E-2</c:v>
                </c:pt>
                <c:pt idx="3690">
                  <c:v>8.6980000000000002E-2</c:v>
                </c:pt>
                <c:pt idx="3691">
                  <c:v>8.702E-2</c:v>
                </c:pt>
                <c:pt idx="3692">
                  <c:v>8.7040000000000006E-2</c:v>
                </c:pt>
                <c:pt idx="3693">
                  <c:v>8.7069999999999995E-2</c:v>
                </c:pt>
                <c:pt idx="3694">
                  <c:v>8.7099999999999997E-2</c:v>
                </c:pt>
                <c:pt idx="3695">
                  <c:v>8.7120000000000003E-2</c:v>
                </c:pt>
                <c:pt idx="3696">
                  <c:v>8.7150000000000005E-2</c:v>
                </c:pt>
                <c:pt idx="3697">
                  <c:v>8.7179999999999994E-2</c:v>
                </c:pt>
                <c:pt idx="3698">
                  <c:v>8.7209999999999996E-2</c:v>
                </c:pt>
                <c:pt idx="3699">
                  <c:v>8.7239999999999998E-2</c:v>
                </c:pt>
                <c:pt idx="3700">
                  <c:v>8.7260000000000004E-2</c:v>
                </c:pt>
                <c:pt idx="3701">
                  <c:v>8.7300000000000003E-2</c:v>
                </c:pt>
                <c:pt idx="3702">
                  <c:v>8.7319999999999995E-2</c:v>
                </c:pt>
                <c:pt idx="3703">
                  <c:v>8.7340000000000001E-2</c:v>
                </c:pt>
                <c:pt idx="3704">
                  <c:v>8.7370000000000003E-2</c:v>
                </c:pt>
                <c:pt idx="3705">
                  <c:v>8.7410000000000002E-2</c:v>
                </c:pt>
                <c:pt idx="3706">
                  <c:v>8.7429999999999994E-2</c:v>
                </c:pt>
                <c:pt idx="3707">
                  <c:v>8.745E-2</c:v>
                </c:pt>
                <c:pt idx="3708">
                  <c:v>8.7489999999999998E-2</c:v>
                </c:pt>
                <c:pt idx="3709">
                  <c:v>8.7520000000000001E-2</c:v>
                </c:pt>
                <c:pt idx="3710">
                  <c:v>8.7540000000000007E-2</c:v>
                </c:pt>
                <c:pt idx="3711">
                  <c:v>8.7559999999999999E-2</c:v>
                </c:pt>
                <c:pt idx="3712">
                  <c:v>8.7599999999999997E-2</c:v>
                </c:pt>
                <c:pt idx="3713">
                  <c:v>8.763E-2</c:v>
                </c:pt>
                <c:pt idx="3714">
                  <c:v>8.7650000000000006E-2</c:v>
                </c:pt>
                <c:pt idx="3715">
                  <c:v>8.7679999999999994E-2</c:v>
                </c:pt>
                <c:pt idx="3716">
                  <c:v>8.7709999999999996E-2</c:v>
                </c:pt>
                <c:pt idx="3717">
                  <c:v>8.7730000000000002E-2</c:v>
                </c:pt>
                <c:pt idx="3718">
                  <c:v>8.7760000000000005E-2</c:v>
                </c:pt>
                <c:pt idx="3719">
                  <c:v>8.7790000000000007E-2</c:v>
                </c:pt>
                <c:pt idx="3720">
                  <c:v>8.7819999999999995E-2</c:v>
                </c:pt>
                <c:pt idx="3721">
                  <c:v>8.7849999999999998E-2</c:v>
                </c:pt>
                <c:pt idx="3722">
                  <c:v>8.7870000000000004E-2</c:v>
                </c:pt>
                <c:pt idx="3723">
                  <c:v>8.7910000000000002E-2</c:v>
                </c:pt>
                <c:pt idx="3724">
                  <c:v>8.7929999999999994E-2</c:v>
                </c:pt>
                <c:pt idx="3725">
                  <c:v>8.795E-2</c:v>
                </c:pt>
                <c:pt idx="3726">
                  <c:v>8.7989999999999999E-2</c:v>
                </c:pt>
                <c:pt idx="3727">
                  <c:v>8.8020000000000001E-2</c:v>
                </c:pt>
                <c:pt idx="3728">
                  <c:v>8.8039999999999993E-2</c:v>
                </c:pt>
                <c:pt idx="3729">
                  <c:v>8.8069999999999996E-2</c:v>
                </c:pt>
                <c:pt idx="3730">
                  <c:v>8.8099999999999998E-2</c:v>
                </c:pt>
                <c:pt idx="3731">
                  <c:v>8.8120000000000004E-2</c:v>
                </c:pt>
                <c:pt idx="3732">
                  <c:v>8.8150000000000006E-2</c:v>
                </c:pt>
                <c:pt idx="3733">
                  <c:v>8.8179999999999994E-2</c:v>
                </c:pt>
                <c:pt idx="3734">
                  <c:v>8.8209999999999997E-2</c:v>
                </c:pt>
                <c:pt idx="3735">
                  <c:v>8.8239999999999999E-2</c:v>
                </c:pt>
                <c:pt idx="3736">
                  <c:v>8.8260000000000005E-2</c:v>
                </c:pt>
                <c:pt idx="3737">
                  <c:v>8.8300000000000003E-2</c:v>
                </c:pt>
                <c:pt idx="3738">
                  <c:v>8.8319999999999996E-2</c:v>
                </c:pt>
                <c:pt idx="3739">
                  <c:v>8.8340000000000002E-2</c:v>
                </c:pt>
                <c:pt idx="3740">
                  <c:v>8.8370000000000004E-2</c:v>
                </c:pt>
                <c:pt idx="3741">
                  <c:v>8.8410000000000002E-2</c:v>
                </c:pt>
                <c:pt idx="3742">
                  <c:v>8.8429999999999995E-2</c:v>
                </c:pt>
                <c:pt idx="3743">
                  <c:v>8.8450000000000001E-2</c:v>
                </c:pt>
                <c:pt idx="3744">
                  <c:v>8.8489999999999999E-2</c:v>
                </c:pt>
                <c:pt idx="3745">
                  <c:v>8.8510000000000005E-2</c:v>
                </c:pt>
                <c:pt idx="3746">
                  <c:v>8.8539999999999994E-2</c:v>
                </c:pt>
                <c:pt idx="3747">
                  <c:v>8.8569999999999996E-2</c:v>
                </c:pt>
                <c:pt idx="3748">
                  <c:v>8.8599999999999998E-2</c:v>
                </c:pt>
                <c:pt idx="3749">
                  <c:v>8.863E-2</c:v>
                </c:pt>
                <c:pt idx="3750">
                  <c:v>8.8650000000000007E-2</c:v>
                </c:pt>
                <c:pt idx="3751">
                  <c:v>8.8679999999999995E-2</c:v>
                </c:pt>
                <c:pt idx="3752">
                  <c:v>8.8709999999999997E-2</c:v>
                </c:pt>
                <c:pt idx="3753">
                  <c:v>8.8730000000000003E-2</c:v>
                </c:pt>
                <c:pt idx="3754">
                  <c:v>8.8760000000000006E-2</c:v>
                </c:pt>
                <c:pt idx="3755">
                  <c:v>8.8800000000000004E-2</c:v>
                </c:pt>
                <c:pt idx="3756">
                  <c:v>8.8819999999999996E-2</c:v>
                </c:pt>
                <c:pt idx="3757">
                  <c:v>8.8840000000000002E-2</c:v>
                </c:pt>
                <c:pt idx="3758">
                  <c:v>8.8880000000000001E-2</c:v>
                </c:pt>
                <c:pt idx="3759">
                  <c:v>8.8900000000000007E-2</c:v>
                </c:pt>
                <c:pt idx="3760">
                  <c:v>8.8929999999999995E-2</c:v>
                </c:pt>
                <c:pt idx="3761">
                  <c:v>8.8950000000000001E-2</c:v>
                </c:pt>
                <c:pt idx="3762">
                  <c:v>8.899E-2</c:v>
                </c:pt>
                <c:pt idx="3763">
                  <c:v>8.9020000000000002E-2</c:v>
                </c:pt>
                <c:pt idx="3764">
                  <c:v>8.9039999999999994E-2</c:v>
                </c:pt>
                <c:pt idx="3765">
                  <c:v>8.9069999999999996E-2</c:v>
                </c:pt>
                <c:pt idx="3766">
                  <c:v>8.9099999999999999E-2</c:v>
                </c:pt>
                <c:pt idx="3767">
                  <c:v>8.9120000000000005E-2</c:v>
                </c:pt>
                <c:pt idx="3768">
                  <c:v>8.9149999999999993E-2</c:v>
                </c:pt>
                <c:pt idx="3769">
                  <c:v>8.9179999999999995E-2</c:v>
                </c:pt>
                <c:pt idx="3770">
                  <c:v>8.9209999999999998E-2</c:v>
                </c:pt>
                <c:pt idx="3771">
                  <c:v>8.9230000000000004E-2</c:v>
                </c:pt>
                <c:pt idx="3772">
                  <c:v>8.9260000000000006E-2</c:v>
                </c:pt>
                <c:pt idx="3773">
                  <c:v>8.9289999999999994E-2</c:v>
                </c:pt>
                <c:pt idx="3774">
                  <c:v>8.9319999999999997E-2</c:v>
                </c:pt>
                <c:pt idx="3775">
                  <c:v>8.9340000000000003E-2</c:v>
                </c:pt>
                <c:pt idx="3776">
                  <c:v>8.9380000000000001E-2</c:v>
                </c:pt>
                <c:pt idx="3777">
                  <c:v>8.9410000000000003E-2</c:v>
                </c:pt>
                <c:pt idx="3778">
                  <c:v>8.9429999999999996E-2</c:v>
                </c:pt>
                <c:pt idx="3779">
                  <c:v>8.9459999999999998E-2</c:v>
                </c:pt>
                <c:pt idx="3780">
                  <c:v>8.949E-2</c:v>
                </c:pt>
                <c:pt idx="3781">
                  <c:v>8.9510000000000006E-2</c:v>
                </c:pt>
                <c:pt idx="3782">
                  <c:v>8.9539999999999995E-2</c:v>
                </c:pt>
                <c:pt idx="3783">
                  <c:v>8.9569999999999997E-2</c:v>
                </c:pt>
                <c:pt idx="3784">
                  <c:v>8.9599999999999999E-2</c:v>
                </c:pt>
                <c:pt idx="3785">
                  <c:v>8.9620000000000005E-2</c:v>
                </c:pt>
                <c:pt idx="3786">
                  <c:v>8.9649999999999994E-2</c:v>
                </c:pt>
                <c:pt idx="3787">
                  <c:v>8.9679999999999996E-2</c:v>
                </c:pt>
                <c:pt idx="3788">
                  <c:v>8.9709999999999998E-2</c:v>
                </c:pt>
                <c:pt idx="3789">
                  <c:v>8.9730000000000004E-2</c:v>
                </c:pt>
                <c:pt idx="3790">
                  <c:v>8.9760000000000006E-2</c:v>
                </c:pt>
                <c:pt idx="3791">
                  <c:v>8.9800000000000005E-2</c:v>
                </c:pt>
                <c:pt idx="3792">
                  <c:v>8.9819999999999997E-2</c:v>
                </c:pt>
                <c:pt idx="3793">
                  <c:v>8.9840000000000003E-2</c:v>
                </c:pt>
                <c:pt idx="3794">
                  <c:v>8.9880000000000002E-2</c:v>
                </c:pt>
                <c:pt idx="3795">
                  <c:v>8.9899999999999994E-2</c:v>
                </c:pt>
                <c:pt idx="3796">
                  <c:v>8.9929999999999996E-2</c:v>
                </c:pt>
                <c:pt idx="3797">
                  <c:v>8.9959999999999998E-2</c:v>
                </c:pt>
                <c:pt idx="3798">
                  <c:v>8.9990000000000001E-2</c:v>
                </c:pt>
                <c:pt idx="3799">
                  <c:v>9.0020000000000003E-2</c:v>
                </c:pt>
                <c:pt idx="3800">
                  <c:v>9.0039999999999995E-2</c:v>
                </c:pt>
                <c:pt idx="3801">
                  <c:v>9.0069999999999997E-2</c:v>
                </c:pt>
                <c:pt idx="3802">
                  <c:v>9.01E-2</c:v>
                </c:pt>
                <c:pt idx="3803">
                  <c:v>9.0120000000000006E-2</c:v>
                </c:pt>
                <c:pt idx="3804">
                  <c:v>9.0149999999999994E-2</c:v>
                </c:pt>
                <c:pt idx="3805">
                  <c:v>9.0190000000000006E-2</c:v>
                </c:pt>
                <c:pt idx="3806">
                  <c:v>9.0209999999999999E-2</c:v>
                </c:pt>
                <c:pt idx="3807">
                  <c:v>9.0230000000000005E-2</c:v>
                </c:pt>
                <c:pt idx="3808">
                  <c:v>9.0270000000000003E-2</c:v>
                </c:pt>
                <c:pt idx="3809">
                  <c:v>9.0289999999999995E-2</c:v>
                </c:pt>
                <c:pt idx="3810">
                  <c:v>9.0319999999999998E-2</c:v>
                </c:pt>
                <c:pt idx="3811">
                  <c:v>9.0340000000000004E-2</c:v>
                </c:pt>
                <c:pt idx="3812">
                  <c:v>9.0380000000000002E-2</c:v>
                </c:pt>
                <c:pt idx="3813">
                  <c:v>9.0410000000000004E-2</c:v>
                </c:pt>
                <c:pt idx="3814">
                  <c:v>9.0429999999999996E-2</c:v>
                </c:pt>
                <c:pt idx="3815">
                  <c:v>9.0459999999999999E-2</c:v>
                </c:pt>
                <c:pt idx="3816">
                  <c:v>9.0490000000000001E-2</c:v>
                </c:pt>
                <c:pt idx="3817">
                  <c:v>9.0509999999999993E-2</c:v>
                </c:pt>
                <c:pt idx="3818">
                  <c:v>9.0539999999999995E-2</c:v>
                </c:pt>
                <c:pt idx="3819">
                  <c:v>9.0569999999999998E-2</c:v>
                </c:pt>
                <c:pt idx="3820">
                  <c:v>9.06E-2</c:v>
                </c:pt>
                <c:pt idx="3821">
                  <c:v>9.0620000000000006E-2</c:v>
                </c:pt>
                <c:pt idx="3822">
                  <c:v>9.0649999999999994E-2</c:v>
                </c:pt>
                <c:pt idx="3823">
                  <c:v>9.0679999999999997E-2</c:v>
                </c:pt>
                <c:pt idx="3824">
                  <c:v>9.0709999999999999E-2</c:v>
                </c:pt>
                <c:pt idx="3825">
                  <c:v>9.0730000000000005E-2</c:v>
                </c:pt>
                <c:pt idx="3826">
                  <c:v>9.0770000000000003E-2</c:v>
                </c:pt>
                <c:pt idx="3827">
                  <c:v>9.0789999999999996E-2</c:v>
                </c:pt>
                <c:pt idx="3828">
                  <c:v>9.0819999999999998E-2</c:v>
                </c:pt>
                <c:pt idx="3829">
                  <c:v>9.085E-2</c:v>
                </c:pt>
                <c:pt idx="3830">
                  <c:v>9.0880000000000002E-2</c:v>
                </c:pt>
                <c:pt idx="3831">
                  <c:v>9.0899999999999995E-2</c:v>
                </c:pt>
                <c:pt idx="3832">
                  <c:v>9.0920000000000001E-2</c:v>
                </c:pt>
                <c:pt idx="3833">
                  <c:v>9.0959999999999999E-2</c:v>
                </c:pt>
                <c:pt idx="3834">
                  <c:v>9.0990000000000001E-2</c:v>
                </c:pt>
                <c:pt idx="3835">
                  <c:v>9.1009999999999994E-2</c:v>
                </c:pt>
                <c:pt idx="3836">
                  <c:v>9.1039999999999996E-2</c:v>
                </c:pt>
                <c:pt idx="3837">
                  <c:v>9.1069999999999998E-2</c:v>
                </c:pt>
                <c:pt idx="3838">
                  <c:v>9.11E-2</c:v>
                </c:pt>
                <c:pt idx="3839">
                  <c:v>9.1120000000000007E-2</c:v>
                </c:pt>
                <c:pt idx="3840">
                  <c:v>9.1149999999999995E-2</c:v>
                </c:pt>
                <c:pt idx="3841">
                  <c:v>9.1179999999999997E-2</c:v>
                </c:pt>
                <c:pt idx="3842">
                  <c:v>9.1209999999999999E-2</c:v>
                </c:pt>
                <c:pt idx="3843">
                  <c:v>9.1230000000000006E-2</c:v>
                </c:pt>
                <c:pt idx="3844">
                  <c:v>9.1270000000000004E-2</c:v>
                </c:pt>
                <c:pt idx="3845">
                  <c:v>9.1289999999999996E-2</c:v>
                </c:pt>
                <c:pt idx="3846">
                  <c:v>9.1319999999999998E-2</c:v>
                </c:pt>
                <c:pt idx="3847">
                  <c:v>9.1340000000000005E-2</c:v>
                </c:pt>
                <c:pt idx="3848">
                  <c:v>9.1380000000000003E-2</c:v>
                </c:pt>
                <c:pt idx="3849">
                  <c:v>9.1410000000000005E-2</c:v>
                </c:pt>
                <c:pt idx="3850">
                  <c:v>9.1429999999999997E-2</c:v>
                </c:pt>
                <c:pt idx="3851">
                  <c:v>9.146E-2</c:v>
                </c:pt>
                <c:pt idx="3852">
                  <c:v>9.1490000000000002E-2</c:v>
                </c:pt>
                <c:pt idx="3853">
                  <c:v>9.1509999999999994E-2</c:v>
                </c:pt>
                <c:pt idx="3854">
                  <c:v>9.1539999999999996E-2</c:v>
                </c:pt>
                <c:pt idx="3855">
                  <c:v>9.1569999999999999E-2</c:v>
                </c:pt>
                <c:pt idx="3856">
                  <c:v>9.1600000000000001E-2</c:v>
                </c:pt>
                <c:pt idx="3857">
                  <c:v>9.1619999999999993E-2</c:v>
                </c:pt>
                <c:pt idx="3858">
                  <c:v>9.1660000000000005E-2</c:v>
                </c:pt>
                <c:pt idx="3859">
                  <c:v>9.1679999999999998E-2</c:v>
                </c:pt>
                <c:pt idx="3860">
                  <c:v>9.171E-2</c:v>
                </c:pt>
                <c:pt idx="3861">
                  <c:v>9.1730000000000006E-2</c:v>
                </c:pt>
                <c:pt idx="3862">
                  <c:v>9.1770000000000004E-2</c:v>
                </c:pt>
                <c:pt idx="3863">
                  <c:v>9.1789999999999997E-2</c:v>
                </c:pt>
                <c:pt idx="3864">
                  <c:v>9.1819999999999999E-2</c:v>
                </c:pt>
                <c:pt idx="3865">
                  <c:v>9.1850000000000001E-2</c:v>
                </c:pt>
                <c:pt idx="3866">
                  <c:v>9.1880000000000003E-2</c:v>
                </c:pt>
                <c:pt idx="3867">
                  <c:v>9.1899999999999996E-2</c:v>
                </c:pt>
                <c:pt idx="3868">
                  <c:v>9.1920000000000002E-2</c:v>
                </c:pt>
                <c:pt idx="3869">
                  <c:v>9.196E-2</c:v>
                </c:pt>
                <c:pt idx="3870">
                  <c:v>9.1990000000000002E-2</c:v>
                </c:pt>
                <c:pt idx="3871">
                  <c:v>9.2009999999999995E-2</c:v>
                </c:pt>
                <c:pt idx="3872">
                  <c:v>9.2039999999999997E-2</c:v>
                </c:pt>
                <c:pt idx="3873">
                  <c:v>9.2069999999999999E-2</c:v>
                </c:pt>
                <c:pt idx="3874">
                  <c:v>9.2100000000000001E-2</c:v>
                </c:pt>
                <c:pt idx="3875">
                  <c:v>9.2119999999999994E-2</c:v>
                </c:pt>
                <c:pt idx="3876">
                  <c:v>9.2160000000000006E-2</c:v>
                </c:pt>
                <c:pt idx="3877">
                  <c:v>9.2179999999999998E-2</c:v>
                </c:pt>
                <c:pt idx="3878">
                  <c:v>9.221E-2</c:v>
                </c:pt>
                <c:pt idx="3879">
                  <c:v>9.2230000000000006E-2</c:v>
                </c:pt>
                <c:pt idx="3880">
                  <c:v>9.2270000000000005E-2</c:v>
                </c:pt>
                <c:pt idx="3881">
                  <c:v>9.2289999999999997E-2</c:v>
                </c:pt>
                <c:pt idx="3882">
                  <c:v>9.2310000000000003E-2</c:v>
                </c:pt>
                <c:pt idx="3883">
                  <c:v>9.2350000000000002E-2</c:v>
                </c:pt>
                <c:pt idx="3884">
                  <c:v>9.2380000000000004E-2</c:v>
                </c:pt>
                <c:pt idx="3885">
                  <c:v>9.2399999999999996E-2</c:v>
                </c:pt>
                <c:pt idx="3886">
                  <c:v>9.2429999999999998E-2</c:v>
                </c:pt>
                <c:pt idx="3887">
                  <c:v>9.2460000000000001E-2</c:v>
                </c:pt>
                <c:pt idx="3888">
                  <c:v>9.2490000000000003E-2</c:v>
                </c:pt>
                <c:pt idx="3889">
                  <c:v>9.2509999999999995E-2</c:v>
                </c:pt>
                <c:pt idx="3890">
                  <c:v>9.2539999999999997E-2</c:v>
                </c:pt>
                <c:pt idx="3891">
                  <c:v>9.257E-2</c:v>
                </c:pt>
                <c:pt idx="3892">
                  <c:v>9.2600000000000002E-2</c:v>
                </c:pt>
                <c:pt idx="3893">
                  <c:v>9.2619999999999994E-2</c:v>
                </c:pt>
                <c:pt idx="3894">
                  <c:v>9.2660000000000006E-2</c:v>
                </c:pt>
                <c:pt idx="3895">
                  <c:v>9.2679999999999998E-2</c:v>
                </c:pt>
                <c:pt idx="3896">
                  <c:v>9.2710000000000001E-2</c:v>
                </c:pt>
                <c:pt idx="3897">
                  <c:v>9.2730000000000007E-2</c:v>
                </c:pt>
                <c:pt idx="3898">
                  <c:v>9.2770000000000005E-2</c:v>
                </c:pt>
                <c:pt idx="3899">
                  <c:v>9.2789999999999997E-2</c:v>
                </c:pt>
                <c:pt idx="3900">
                  <c:v>9.282E-2</c:v>
                </c:pt>
                <c:pt idx="3901">
                  <c:v>9.2850000000000002E-2</c:v>
                </c:pt>
                <c:pt idx="3902">
                  <c:v>9.2869999999999994E-2</c:v>
                </c:pt>
                <c:pt idx="3903">
                  <c:v>9.2899999999999996E-2</c:v>
                </c:pt>
                <c:pt idx="3904">
                  <c:v>9.2929999999999999E-2</c:v>
                </c:pt>
                <c:pt idx="3905">
                  <c:v>9.2960000000000001E-2</c:v>
                </c:pt>
                <c:pt idx="3906">
                  <c:v>9.2990000000000003E-2</c:v>
                </c:pt>
                <c:pt idx="3907">
                  <c:v>9.3009999999999995E-2</c:v>
                </c:pt>
                <c:pt idx="3908">
                  <c:v>9.3039999999999998E-2</c:v>
                </c:pt>
                <c:pt idx="3909">
                  <c:v>9.307E-2</c:v>
                </c:pt>
                <c:pt idx="3910">
                  <c:v>9.3100000000000002E-2</c:v>
                </c:pt>
                <c:pt idx="3911">
                  <c:v>9.3119999999999994E-2</c:v>
                </c:pt>
                <c:pt idx="3912">
                  <c:v>9.3160000000000007E-2</c:v>
                </c:pt>
                <c:pt idx="3913">
                  <c:v>9.3179999999999999E-2</c:v>
                </c:pt>
                <c:pt idx="3914">
                  <c:v>9.3210000000000001E-2</c:v>
                </c:pt>
                <c:pt idx="3915">
                  <c:v>9.3240000000000003E-2</c:v>
                </c:pt>
                <c:pt idx="3916">
                  <c:v>9.3259999999999996E-2</c:v>
                </c:pt>
                <c:pt idx="3917">
                  <c:v>9.3289999999999998E-2</c:v>
                </c:pt>
                <c:pt idx="3918">
                  <c:v>9.3310000000000004E-2</c:v>
                </c:pt>
                <c:pt idx="3919">
                  <c:v>9.3350000000000002E-2</c:v>
                </c:pt>
                <c:pt idx="3920">
                  <c:v>9.3380000000000005E-2</c:v>
                </c:pt>
                <c:pt idx="3921">
                  <c:v>9.3399999999999997E-2</c:v>
                </c:pt>
                <c:pt idx="3922">
                  <c:v>9.3429999999999999E-2</c:v>
                </c:pt>
                <c:pt idx="3923">
                  <c:v>9.3460000000000001E-2</c:v>
                </c:pt>
                <c:pt idx="3924">
                  <c:v>9.3479999999999994E-2</c:v>
                </c:pt>
                <c:pt idx="3925">
                  <c:v>9.3509999999999996E-2</c:v>
                </c:pt>
                <c:pt idx="3926">
                  <c:v>9.3539999999999998E-2</c:v>
                </c:pt>
                <c:pt idx="3927">
                  <c:v>9.357E-2</c:v>
                </c:pt>
                <c:pt idx="3928">
                  <c:v>9.3600000000000003E-2</c:v>
                </c:pt>
                <c:pt idx="3929">
                  <c:v>9.3619999999999995E-2</c:v>
                </c:pt>
                <c:pt idx="3930">
                  <c:v>9.3659999999999993E-2</c:v>
                </c:pt>
                <c:pt idx="3931">
                  <c:v>9.3679999999999999E-2</c:v>
                </c:pt>
                <c:pt idx="3932">
                  <c:v>9.3700000000000006E-2</c:v>
                </c:pt>
                <c:pt idx="3933">
                  <c:v>9.3740000000000004E-2</c:v>
                </c:pt>
                <c:pt idx="3934">
                  <c:v>9.3770000000000006E-2</c:v>
                </c:pt>
                <c:pt idx="3935">
                  <c:v>9.3789999999999998E-2</c:v>
                </c:pt>
                <c:pt idx="3936">
                  <c:v>9.3820000000000001E-2</c:v>
                </c:pt>
                <c:pt idx="3937">
                  <c:v>9.3850000000000003E-2</c:v>
                </c:pt>
                <c:pt idx="3938">
                  <c:v>9.3869999999999995E-2</c:v>
                </c:pt>
                <c:pt idx="3939">
                  <c:v>9.3899999999999997E-2</c:v>
                </c:pt>
                <c:pt idx="3940">
                  <c:v>9.393E-2</c:v>
                </c:pt>
                <c:pt idx="3941">
                  <c:v>9.3960000000000002E-2</c:v>
                </c:pt>
                <c:pt idx="3942">
                  <c:v>9.3990000000000004E-2</c:v>
                </c:pt>
                <c:pt idx="3943">
                  <c:v>9.4009999999999996E-2</c:v>
                </c:pt>
                <c:pt idx="3944">
                  <c:v>9.4049999999999995E-2</c:v>
                </c:pt>
                <c:pt idx="3945">
                  <c:v>9.4070000000000001E-2</c:v>
                </c:pt>
                <c:pt idx="3946">
                  <c:v>9.4089999999999993E-2</c:v>
                </c:pt>
                <c:pt idx="3947">
                  <c:v>9.4119999999999995E-2</c:v>
                </c:pt>
                <c:pt idx="3948">
                  <c:v>9.4159999999999994E-2</c:v>
                </c:pt>
                <c:pt idx="3949">
                  <c:v>9.418E-2</c:v>
                </c:pt>
                <c:pt idx="3950">
                  <c:v>9.4210000000000002E-2</c:v>
                </c:pt>
                <c:pt idx="3951">
                  <c:v>9.4240000000000004E-2</c:v>
                </c:pt>
                <c:pt idx="3952">
                  <c:v>9.4259999999999997E-2</c:v>
                </c:pt>
                <c:pt idx="3953">
                  <c:v>9.4289999999999999E-2</c:v>
                </c:pt>
                <c:pt idx="3954">
                  <c:v>9.4310000000000005E-2</c:v>
                </c:pt>
                <c:pt idx="3955">
                  <c:v>9.4350000000000003E-2</c:v>
                </c:pt>
                <c:pt idx="3956">
                  <c:v>9.4380000000000006E-2</c:v>
                </c:pt>
                <c:pt idx="3957">
                  <c:v>9.4399999999999998E-2</c:v>
                </c:pt>
                <c:pt idx="3958">
                  <c:v>9.443E-2</c:v>
                </c:pt>
                <c:pt idx="3959">
                  <c:v>9.4460000000000002E-2</c:v>
                </c:pt>
                <c:pt idx="3960">
                  <c:v>9.4479999999999995E-2</c:v>
                </c:pt>
                <c:pt idx="3961">
                  <c:v>9.4509999999999997E-2</c:v>
                </c:pt>
                <c:pt idx="3962">
                  <c:v>9.4549999999999995E-2</c:v>
                </c:pt>
                <c:pt idx="3963">
                  <c:v>9.4570000000000001E-2</c:v>
                </c:pt>
                <c:pt idx="3964">
                  <c:v>9.4589999999999994E-2</c:v>
                </c:pt>
                <c:pt idx="3965">
                  <c:v>9.4630000000000006E-2</c:v>
                </c:pt>
                <c:pt idx="3966">
                  <c:v>9.4649999999999998E-2</c:v>
                </c:pt>
                <c:pt idx="3967">
                  <c:v>9.468E-2</c:v>
                </c:pt>
                <c:pt idx="3968">
                  <c:v>9.4700000000000006E-2</c:v>
                </c:pt>
                <c:pt idx="3969">
                  <c:v>9.4740000000000005E-2</c:v>
                </c:pt>
                <c:pt idx="3970">
                  <c:v>9.4769999999999993E-2</c:v>
                </c:pt>
                <c:pt idx="3971">
                  <c:v>9.4789999999999999E-2</c:v>
                </c:pt>
                <c:pt idx="3972">
                  <c:v>9.4820000000000002E-2</c:v>
                </c:pt>
                <c:pt idx="3973">
                  <c:v>9.4850000000000004E-2</c:v>
                </c:pt>
                <c:pt idx="3974">
                  <c:v>9.4869999999999996E-2</c:v>
                </c:pt>
                <c:pt idx="3975">
                  <c:v>9.4899999999999998E-2</c:v>
                </c:pt>
                <c:pt idx="3976">
                  <c:v>9.493E-2</c:v>
                </c:pt>
                <c:pt idx="3977">
                  <c:v>9.4960000000000003E-2</c:v>
                </c:pt>
                <c:pt idx="3978">
                  <c:v>9.4990000000000005E-2</c:v>
                </c:pt>
                <c:pt idx="3979">
                  <c:v>9.5009999999999997E-2</c:v>
                </c:pt>
                <c:pt idx="3980">
                  <c:v>9.5039999999999999E-2</c:v>
                </c:pt>
                <c:pt idx="3981">
                  <c:v>9.5070000000000002E-2</c:v>
                </c:pt>
                <c:pt idx="3982">
                  <c:v>9.5089999999999994E-2</c:v>
                </c:pt>
                <c:pt idx="3983">
                  <c:v>9.5119999999999996E-2</c:v>
                </c:pt>
                <c:pt idx="3984">
                  <c:v>9.5159999999999995E-2</c:v>
                </c:pt>
                <c:pt idx="3985">
                  <c:v>9.5180000000000001E-2</c:v>
                </c:pt>
                <c:pt idx="3986">
                  <c:v>9.5210000000000003E-2</c:v>
                </c:pt>
                <c:pt idx="3987">
                  <c:v>9.5240000000000005E-2</c:v>
                </c:pt>
                <c:pt idx="3988">
                  <c:v>9.5259999999999997E-2</c:v>
                </c:pt>
                <c:pt idx="3989">
                  <c:v>9.529E-2</c:v>
                </c:pt>
                <c:pt idx="3990">
                  <c:v>9.5320000000000002E-2</c:v>
                </c:pt>
                <c:pt idx="3991">
                  <c:v>9.5350000000000004E-2</c:v>
                </c:pt>
                <c:pt idx="3992">
                  <c:v>9.5380000000000006E-2</c:v>
                </c:pt>
                <c:pt idx="3993">
                  <c:v>9.5399999999999999E-2</c:v>
                </c:pt>
                <c:pt idx="3994">
                  <c:v>9.5439999999999997E-2</c:v>
                </c:pt>
                <c:pt idx="3995">
                  <c:v>9.5460000000000003E-2</c:v>
                </c:pt>
                <c:pt idx="3996">
                  <c:v>9.5479999999999995E-2</c:v>
                </c:pt>
                <c:pt idx="3997">
                  <c:v>9.5509999999999998E-2</c:v>
                </c:pt>
                <c:pt idx="3998">
                  <c:v>9.5549999999999996E-2</c:v>
                </c:pt>
                <c:pt idx="3999">
                  <c:v>9.5570000000000002E-2</c:v>
                </c:pt>
                <c:pt idx="4000">
                  <c:v>9.5589999999999994E-2</c:v>
                </c:pt>
                <c:pt idx="4001">
                  <c:v>9.5630000000000007E-2</c:v>
                </c:pt>
                <c:pt idx="4002">
                  <c:v>9.5649999999999999E-2</c:v>
                </c:pt>
                <c:pt idx="4003">
                  <c:v>9.5680000000000001E-2</c:v>
                </c:pt>
                <c:pt idx="4004">
                  <c:v>9.5699999999999993E-2</c:v>
                </c:pt>
                <c:pt idx="4005">
                  <c:v>9.5740000000000006E-2</c:v>
                </c:pt>
                <c:pt idx="4006">
                  <c:v>9.5769999999999994E-2</c:v>
                </c:pt>
                <c:pt idx="4007">
                  <c:v>9.579E-2</c:v>
                </c:pt>
                <c:pt idx="4008">
                  <c:v>9.5820000000000002E-2</c:v>
                </c:pt>
                <c:pt idx="4009">
                  <c:v>9.5850000000000005E-2</c:v>
                </c:pt>
                <c:pt idx="4010">
                  <c:v>9.5869999999999997E-2</c:v>
                </c:pt>
                <c:pt idx="4011">
                  <c:v>9.5899999999999999E-2</c:v>
                </c:pt>
                <c:pt idx="4012">
                  <c:v>9.5930000000000001E-2</c:v>
                </c:pt>
                <c:pt idx="4013">
                  <c:v>9.5960000000000004E-2</c:v>
                </c:pt>
                <c:pt idx="4014">
                  <c:v>9.5979999999999996E-2</c:v>
                </c:pt>
                <c:pt idx="4015">
                  <c:v>9.6009999999999998E-2</c:v>
                </c:pt>
                <c:pt idx="4016">
                  <c:v>9.604E-2</c:v>
                </c:pt>
                <c:pt idx="4017">
                  <c:v>9.6070000000000003E-2</c:v>
                </c:pt>
                <c:pt idx="4018">
                  <c:v>9.6089999999999995E-2</c:v>
                </c:pt>
                <c:pt idx="4019">
                  <c:v>9.6129999999999993E-2</c:v>
                </c:pt>
                <c:pt idx="4020">
                  <c:v>9.6159999999999995E-2</c:v>
                </c:pt>
                <c:pt idx="4021">
                  <c:v>9.6180000000000002E-2</c:v>
                </c:pt>
                <c:pt idx="4022">
                  <c:v>9.6210000000000004E-2</c:v>
                </c:pt>
                <c:pt idx="4023">
                  <c:v>9.6240000000000006E-2</c:v>
                </c:pt>
                <c:pt idx="4024">
                  <c:v>9.6259999999999998E-2</c:v>
                </c:pt>
                <c:pt idx="4025">
                  <c:v>9.6290000000000001E-2</c:v>
                </c:pt>
                <c:pt idx="4026">
                  <c:v>9.6320000000000003E-2</c:v>
                </c:pt>
                <c:pt idx="4027">
                  <c:v>9.6350000000000005E-2</c:v>
                </c:pt>
                <c:pt idx="4028">
                  <c:v>9.6369999999999997E-2</c:v>
                </c:pt>
                <c:pt idx="4029">
                  <c:v>9.64E-2</c:v>
                </c:pt>
                <c:pt idx="4030">
                  <c:v>9.6430000000000002E-2</c:v>
                </c:pt>
                <c:pt idx="4031">
                  <c:v>9.6460000000000004E-2</c:v>
                </c:pt>
                <c:pt idx="4032">
                  <c:v>9.6479999999999996E-2</c:v>
                </c:pt>
                <c:pt idx="4033">
                  <c:v>9.6509999999999999E-2</c:v>
                </c:pt>
                <c:pt idx="4034">
                  <c:v>9.6540000000000001E-2</c:v>
                </c:pt>
                <c:pt idx="4035">
                  <c:v>9.6570000000000003E-2</c:v>
                </c:pt>
                <c:pt idx="4036">
                  <c:v>9.6589999999999995E-2</c:v>
                </c:pt>
                <c:pt idx="4037">
                  <c:v>9.6629999999999994E-2</c:v>
                </c:pt>
                <c:pt idx="4038">
                  <c:v>9.665E-2</c:v>
                </c:pt>
                <c:pt idx="4039">
                  <c:v>9.6680000000000002E-2</c:v>
                </c:pt>
                <c:pt idx="4040">
                  <c:v>9.6710000000000004E-2</c:v>
                </c:pt>
                <c:pt idx="4041">
                  <c:v>9.6740000000000007E-2</c:v>
                </c:pt>
                <c:pt idx="4042">
                  <c:v>9.6769999999999995E-2</c:v>
                </c:pt>
                <c:pt idx="4043">
                  <c:v>9.6790000000000001E-2</c:v>
                </c:pt>
                <c:pt idx="4044">
                  <c:v>9.6820000000000003E-2</c:v>
                </c:pt>
                <c:pt idx="4045">
                  <c:v>9.6850000000000006E-2</c:v>
                </c:pt>
                <c:pt idx="4046">
                  <c:v>9.6869999999999998E-2</c:v>
                </c:pt>
                <c:pt idx="4047">
                  <c:v>9.69E-2</c:v>
                </c:pt>
                <c:pt idx="4048">
                  <c:v>9.6939999999999998E-2</c:v>
                </c:pt>
                <c:pt idx="4049">
                  <c:v>9.6960000000000005E-2</c:v>
                </c:pt>
                <c:pt idx="4050">
                  <c:v>9.6979999999999997E-2</c:v>
                </c:pt>
                <c:pt idx="4051">
                  <c:v>9.7019999999999995E-2</c:v>
                </c:pt>
                <c:pt idx="4052">
                  <c:v>9.7040000000000001E-2</c:v>
                </c:pt>
                <c:pt idx="4053">
                  <c:v>9.7070000000000004E-2</c:v>
                </c:pt>
                <c:pt idx="4054">
                  <c:v>9.7089999999999996E-2</c:v>
                </c:pt>
                <c:pt idx="4055">
                  <c:v>9.7129999999999994E-2</c:v>
                </c:pt>
                <c:pt idx="4056">
                  <c:v>9.7159999999999996E-2</c:v>
                </c:pt>
                <c:pt idx="4057">
                  <c:v>9.7180000000000002E-2</c:v>
                </c:pt>
                <c:pt idx="4058">
                  <c:v>9.7210000000000005E-2</c:v>
                </c:pt>
                <c:pt idx="4059">
                  <c:v>9.7239999999999993E-2</c:v>
                </c:pt>
                <c:pt idx="4060">
                  <c:v>9.7259999999999999E-2</c:v>
                </c:pt>
                <c:pt idx="4061">
                  <c:v>9.7290000000000001E-2</c:v>
                </c:pt>
                <c:pt idx="4062">
                  <c:v>9.7320000000000004E-2</c:v>
                </c:pt>
                <c:pt idx="4063">
                  <c:v>9.7350000000000006E-2</c:v>
                </c:pt>
                <c:pt idx="4064">
                  <c:v>9.7369999999999998E-2</c:v>
                </c:pt>
                <c:pt idx="4065">
                  <c:v>9.7409999999999997E-2</c:v>
                </c:pt>
                <c:pt idx="4066">
                  <c:v>9.7430000000000003E-2</c:v>
                </c:pt>
                <c:pt idx="4067">
                  <c:v>9.7460000000000005E-2</c:v>
                </c:pt>
                <c:pt idx="4068">
                  <c:v>9.7479999999999997E-2</c:v>
                </c:pt>
                <c:pt idx="4069">
                  <c:v>9.7519999999999996E-2</c:v>
                </c:pt>
                <c:pt idx="4070">
                  <c:v>9.7540000000000002E-2</c:v>
                </c:pt>
                <c:pt idx="4071">
                  <c:v>9.7570000000000004E-2</c:v>
                </c:pt>
                <c:pt idx="4072">
                  <c:v>9.7600000000000006E-2</c:v>
                </c:pt>
                <c:pt idx="4073">
                  <c:v>9.7629999999999995E-2</c:v>
                </c:pt>
                <c:pt idx="4074">
                  <c:v>9.7650000000000001E-2</c:v>
                </c:pt>
                <c:pt idx="4075">
                  <c:v>9.7670000000000007E-2</c:v>
                </c:pt>
                <c:pt idx="4076">
                  <c:v>9.7710000000000005E-2</c:v>
                </c:pt>
                <c:pt idx="4077">
                  <c:v>9.7739999999999994E-2</c:v>
                </c:pt>
                <c:pt idx="4078">
                  <c:v>9.776E-2</c:v>
                </c:pt>
                <c:pt idx="4079">
                  <c:v>9.7790000000000002E-2</c:v>
                </c:pt>
                <c:pt idx="4080">
                  <c:v>9.7820000000000004E-2</c:v>
                </c:pt>
                <c:pt idx="4081">
                  <c:v>9.7839999999999996E-2</c:v>
                </c:pt>
                <c:pt idx="4082">
                  <c:v>9.7869999999999999E-2</c:v>
                </c:pt>
                <c:pt idx="4083">
                  <c:v>9.7900000000000001E-2</c:v>
                </c:pt>
                <c:pt idx="4084">
                  <c:v>9.7939999999999999E-2</c:v>
                </c:pt>
                <c:pt idx="4085">
                  <c:v>9.7960000000000005E-2</c:v>
                </c:pt>
                <c:pt idx="4086">
                  <c:v>9.7979999999999998E-2</c:v>
                </c:pt>
                <c:pt idx="4087">
                  <c:v>9.8019999999999996E-2</c:v>
                </c:pt>
                <c:pt idx="4088">
                  <c:v>9.8040000000000002E-2</c:v>
                </c:pt>
                <c:pt idx="4089">
                  <c:v>9.8070000000000004E-2</c:v>
                </c:pt>
                <c:pt idx="4090">
                  <c:v>9.8089999999999997E-2</c:v>
                </c:pt>
                <c:pt idx="4091">
                  <c:v>9.8129999999999995E-2</c:v>
                </c:pt>
                <c:pt idx="4092">
                  <c:v>9.8150000000000001E-2</c:v>
                </c:pt>
                <c:pt idx="4093">
                  <c:v>9.8180000000000003E-2</c:v>
                </c:pt>
                <c:pt idx="4094">
                  <c:v>9.8210000000000006E-2</c:v>
                </c:pt>
                <c:pt idx="4095">
                  <c:v>9.8239999999999994E-2</c:v>
                </c:pt>
                <c:pt idx="4096">
                  <c:v>9.826E-2</c:v>
                </c:pt>
                <c:pt idx="4097">
                  <c:v>9.8290000000000002E-2</c:v>
                </c:pt>
                <c:pt idx="4098">
                  <c:v>9.8320000000000005E-2</c:v>
                </c:pt>
                <c:pt idx="4099">
                  <c:v>9.8350000000000007E-2</c:v>
                </c:pt>
                <c:pt idx="4100">
                  <c:v>9.8369999999999999E-2</c:v>
                </c:pt>
                <c:pt idx="4101">
                  <c:v>9.8409999999999997E-2</c:v>
                </c:pt>
                <c:pt idx="4102">
                  <c:v>9.8430000000000004E-2</c:v>
                </c:pt>
                <c:pt idx="4103">
                  <c:v>9.8460000000000006E-2</c:v>
                </c:pt>
                <c:pt idx="4104">
                  <c:v>9.8479999999999998E-2</c:v>
                </c:pt>
                <c:pt idx="4105">
                  <c:v>9.8519999999999996E-2</c:v>
                </c:pt>
                <c:pt idx="4106">
                  <c:v>9.8540000000000003E-2</c:v>
                </c:pt>
                <c:pt idx="4107">
                  <c:v>9.8570000000000005E-2</c:v>
                </c:pt>
                <c:pt idx="4108">
                  <c:v>9.8599999999999993E-2</c:v>
                </c:pt>
                <c:pt idx="4109">
                  <c:v>9.8619999999999999E-2</c:v>
                </c:pt>
                <c:pt idx="4110">
                  <c:v>9.8650000000000002E-2</c:v>
                </c:pt>
                <c:pt idx="4111">
                  <c:v>9.8680000000000004E-2</c:v>
                </c:pt>
                <c:pt idx="4112">
                  <c:v>9.8710000000000006E-2</c:v>
                </c:pt>
                <c:pt idx="4113">
                  <c:v>9.8739999999999994E-2</c:v>
                </c:pt>
                <c:pt idx="4114">
                  <c:v>9.8760000000000001E-2</c:v>
                </c:pt>
                <c:pt idx="4115">
                  <c:v>9.8790000000000003E-2</c:v>
                </c:pt>
                <c:pt idx="4116">
                  <c:v>9.8820000000000005E-2</c:v>
                </c:pt>
                <c:pt idx="4117">
                  <c:v>9.8849999999999993E-2</c:v>
                </c:pt>
                <c:pt idx="4118">
                  <c:v>9.887E-2</c:v>
                </c:pt>
                <c:pt idx="4119">
                  <c:v>9.8909999999999998E-2</c:v>
                </c:pt>
                <c:pt idx="4120">
                  <c:v>9.8930000000000004E-2</c:v>
                </c:pt>
                <c:pt idx="4121">
                  <c:v>9.8960000000000006E-2</c:v>
                </c:pt>
                <c:pt idx="4122">
                  <c:v>9.8989999999999995E-2</c:v>
                </c:pt>
                <c:pt idx="4123">
                  <c:v>9.9019999999999997E-2</c:v>
                </c:pt>
                <c:pt idx="4124">
                  <c:v>9.9040000000000003E-2</c:v>
                </c:pt>
                <c:pt idx="4125">
                  <c:v>9.9059999999999995E-2</c:v>
                </c:pt>
                <c:pt idx="4126">
                  <c:v>9.9099999999999994E-2</c:v>
                </c:pt>
                <c:pt idx="4127">
                  <c:v>9.9129999999999996E-2</c:v>
                </c:pt>
                <c:pt idx="4128">
                  <c:v>9.9150000000000002E-2</c:v>
                </c:pt>
                <c:pt idx="4129">
                  <c:v>9.9180000000000004E-2</c:v>
                </c:pt>
                <c:pt idx="4130">
                  <c:v>9.9210000000000007E-2</c:v>
                </c:pt>
                <c:pt idx="4131">
                  <c:v>9.9229999999999999E-2</c:v>
                </c:pt>
                <c:pt idx="4132">
                  <c:v>9.9260000000000001E-2</c:v>
                </c:pt>
                <c:pt idx="4133">
                  <c:v>9.9290000000000003E-2</c:v>
                </c:pt>
                <c:pt idx="4134">
                  <c:v>9.9320000000000006E-2</c:v>
                </c:pt>
                <c:pt idx="4135">
                  <c:v>9.9349999999999994E-2</c:v>
                </c:pt>
                <c:pt idx="4136">
                  <c:v>9.937E-2</c:v>
                </c:pt>
                <c:pt idx="4137">
                  <c:v>9.9409999999999998E-2</c:v>
                </c:pt>
                <c:pt idx="4138">
                  <c:v>9.9430000000000004E-2</c:v>
                </c:pt>
                <c:pt idx="4139">
                  <c:v>9.9449999999999997E-2</c:v>
                </c:pt>
                <c:pt idx="4140">
                  <c:v>9.9479999999999999E-2</c:v>
                </c:pt>
                <c:pt idx="4141">
                  <c:v>9.9519999999999997E-2</c:v>
                </c:pt>
                <c:pt idx="4142">
                  <c:v>9.9540000000000003E-2</c:v>
                </c:pt>
                <c:pt idx="4143">
                  <c:v>9.9570000000000006E-2</c:v>
                </c:pt>
                <c:pt idx="4144">
                  <c:v>9.9599999999999994E-2</c:v>
                </c:pt>
                <c:pt idx="4145">
                  <c:v>9.962E-2</c:v>
                </c:pt>
                <c:pt idx="4146">
                  <c:v>9.9650000000000002E-2</c:v>
                </c:pt>
                <c:pt idx="4147">
                  <c:v>9.9680000000000005E-2</c:v>
                </c:pt>
                <c:pt idx="4148">
                  <c:v>9.9709999999999993E-2</c:v>
                </c:pt>
                <c:pt idx="4149">
                  <c:v>9.9739999999999995E-2</c:v>
                </c:pt>
                <c:pt idx="4150">
                  <c:v>9.9760000000000001E-2</c:v>
                </c:pt>
                <c:pt idx="4151">
                  <c:v>9.98E-2</c:v>
                </c:pt>
                <c:pt idx="4152">
                  <c:v>9.9820000000000006E-2</c:v>
                </c:pt>
                <c:pt idx="4153">
                  <c:v>9.9839999999999998E-2</c:v>
                </c:pt>
                <c:pt idx="4154">
                  <c:v>9.987E-2</c:v>
                </c:pt>
                <c:pt idx="4155">
                  <c:v>9.9909999999999999E-2</c:v>
                </c:pt>
                <c:pt idx="4156">
                  <c:v>9.9930000000000005E-2</c:v>
                </c:pt>
                <c:pt idx="4157">
                  <c:v>9.9949999999999997E-2</c:v>
                </c:pt>
                <c:pt idx="4158">
                  <c:v>9.9989999999999996E-2</c:v>
                </c:pt>
                <c:pt idx="4159">
                  <c:v>0.10002</c:v>
                </c:pt>
                <c:pt idx="4160">
                  <c:v>0.10004</c:v>
                </c:pt>
                <c:pt idx="4161">
                  <c:v>0.10006</c:v>
                </c:pt>
                <c:pt idx="4162">
                  <c:v>0.10009999999999999</c:v>
                </c:pt>
                <c:pt idx="4163">
                  <c:v>0.10013</c:v>
                </c:pt>
                <c:pt idx="4164">
                  <c:v>0.10015</c:v>
                </c:pt>
                <c:pt idx="4165">
                  <c:v>0.10018000000000001</c:v>
                </c:pt>
                <c:pt idx="4166">
                  <c:v>0.10020999999999999</c:v>
                </c:pt>
                <c:pt idx="4167">
                  <c:v>0.10023</c:v>
                </c:pt>
                <c:pt idx="4168">
                  <c:v>0.10026</c:v>
                </c:pt>
                <c:pt idx="4169">
                  <c:v>0.10029</c:v>
                </c:pt>
                <c:pt idx="4170">
                  <c:v>0.10032000000000001</c:v>
                </c:pt>
                <c:pt idx="4171">
                  <c:v>0.10034999999999999</c:v>
                </c:pt>
                <c:pt idx="4172">
                  <c:v>0.10037</c:v>
                </c:pt>
                <c:pt idx="4173">
                  <c:v>0.10041</c:v>
                </c:pt>
                <c:pt idx="4174">
                  <c:v>0.10043000000000001</c:v>
                </c:pt>
                <c:pt idx="4175">
                  <c:v>0.10045</c:v>
                </c:pt>
                <c:pt idx="4176">
                  <c:v>0.10049</c:v>
                </c:pt>
                <c:pt idx="4177">
                  <c:v>0.10052</c:v>
                </c:pt>
                <c:pt idx="4178">
                  <c:v>0.10054</c:v>
                </c:pt>
                <c:pt idx="4179">
                  <c:v>0.10057000000000001</c:v>
                </c:pt>
                <c:pt idx="4180">
                  <c:v>0.10059999999999999</c:v>
                </c:pt>
                <c:pt idx="4181">
                  <c:v>0.10062</c:v>
                </c:pt>
                <c:pt idx="4182">
                  <c:v>0.10065</c:v>
                </c:pt>
                <c:pt idx="4183">
                  <c:v>0.10068000000000001</c:v>
                </c:pt>
                <c:pt idx="4184">
                  <c:v>0.10070999999999999</c:v>
                </c:pt>
                <c:pt idx="4185">
                  <c:v>0.10074</c:v>
                </c:pt>
                <c:pt idx="4186">
                  <c:v>0.10076</c:v>
                </c:pt>
                <c:pt idx="4187">
                  <c:v>0.1008</c:v>
                </c:pt>
                <c:pt idx="4188">
                  <c:v>0.10082000000000001</c:v>
                </c:pt>
                <c:pt idx="4189">
                  <c:v>0.10084</c:v>
                </c:pt>
                <c:pt idx="4190">
                  <c:v>0.10087</c:v>
                </c:pt>
                <c:pt idx="4191">
                  <c:v>0.10091</c:v>
                </c:pt>
                <c:pt idx="4192">
                  <c:v>0.10093000000000001</c:v>
                </c:pt>
                <c:pt idx="4193">
                  <c:v>0.10095</c:v>
                </c:pt>
                <c:pt idx="4194">
                  <c:v>0.10099</c:v>
                </c:pt>
                <c:pt idx="4195">
                  <c:v>0.10101</c:v>
                </c:pt>
                <c:pt idx="4196">
                  <c:v>0.10104</c:v>
                </c:pt>
                <c:pt idx="4197">
                  <c:v>0.10106999999999999</c:v>
                </c:pt>
                <c:pt idx="4198">
                  <c:v>0.1011</c:v>
                </c:pt>
                <c:pt idx="4199">
                  <c:v>0.10113</c:v>
                </c:pt>
                <c:pt idx="4200">
                  <c:v>0.10115</c:v>
                </c:pt>
                <c:pt idx="4201">
                  <c:v>0.10118000000000001</c:v>
                </c:pt>
                <c:pt idx="4202">
                  <c:v>0.10120999999999999</c:v>
                </c:pt>
                <c:pt idx="4203">
                  <c:v>0.10123</c:v>
                </c:pt>
                <c:pt idx="4204">
                  <c:v>0.10126</c:v>
                </c:pt>
                <c:pt idx="4205">
                  <c:v>0.1013</c:v>
                </c:pt>
                <c:pt idx="4206">
                  <c:v>0.10131999999999999</c:v>
                </c:pt>
                <c:pt idx="4207">
                  <c:v>0.10134</c:v>
                </c:pt>
                <c:pt idx="4208">
                  <c:v>0.10138</c:v>
                </c:pt>
                <c:pt idx="4209">
                  <c:v>0.1014</c:v>
                </c:pt>
                <c:pt idx="4210">
                  <c:v>0.10143000000000001</c:v>
                </c:pt>
                <c:pt idx="4211">
                  <c:v>0.10145</c:v>
                </c:pt>
                <c:pt idx="4212">
                  <c:v>0.10149</c:v>
                </c:pt>
                <c:pt idx="4213">
                  <c:v>0.10152</c:v>
                </c:pt>
                <c:pt idx="4214">
                  <c:v>0.10154000000000001</c:v>
                </c:pt>
                <c:pt idx="4215">
                  <c:v>0.10156999999999999</c:v>
                </c:pt>
                <c:pt idx="4216">
                  <c:v>0.1016</c:v>
                </c:pt>
                <c:pt idx="4217">
                  <c:v>0.10162</c:v>
                </c:pt>
                <c:pt idx="4218">
                  <c:v>0.10165</c:v>
                </c:pt>
                <c:pt idx="4219">
                  <c:v>0.10168000000000001</c:v>
                </c:pt>
                <c:pt idx="4220">
                  <c:v>0.10170999999999999</c:v>
                </c:pt>
                <c:pt idx="4221">
                  <c:v>0.10173</c:v>
                </c:pt>
                <c:pt idx="4222">
                  <c:v>0.10176</c:v>
                </c:pt>
                <c:pt idx="4223">
                  <c:v>0.10179000000000001</c:v>
                </c:pt>
                <c:pt idx="4224">
                  <c:v>0.10181999999999999</c:v>
                </c:pt>
                <c:pt idx="4225">
                  <c:v>0.10184</c:v>
                </c:pt>
                <c:pt idx="4226">
                  <c:v>0.10188</c:v>
                </c:pt>
                <c:pt idx="4227">
                  <c:v>0.10191</c:v>
                </c:pt>
                <c:pt idx="4228">
                  <c:v>0.10193000000000001</c:v>
                </c:pt>
                <c:pt idx="4229">
                  <c:v>0.10196</c:v>
                </c:pt>
                <c:pt idx="4230">
                  <c:v>0.10199</c:v>
                </c:pt>
                <c:pt idx="4231">
                  <c:v>0.10201</c:v>
                </c:pt>
                <c:pt idx="4232">
                  <c:v>0.10204000000000001</c:v>
                </c:pt>
                <c:pt idx="4233">
                  <c:v>0.10206999999999999</c:v>
                </c:pt>
                <c:pt idx="4234">
                  <c:v>0.1021</c:v>
                </c:pt>
                <c:pt idx="4235">
                  <c:v>0.10212</c:v>
                </c:pt>
                <c:pt idx="4236">
                  <c:v>0.10215</c:v>
                </c:pt>
                <c:pt idx="4237">
                  <c:v>0.10218000000000001</c:v>
                </c:pt>
                <c:pt idx="4238">
                  <c:v>0.10221</c:v>
                </c:pt>
                <c:pt idx="4239">
                  <c:v>0.10223</c:v>
                </c:pt>
                <c:pt idx="4240">
                  <c:v>0.10226</c:v>
                </c:pt>
                <c:pt idx="4241">
                  <c:v>0.1023</c:v>
                </c:pt>
                <c:pt idx="4242">
                  <c:v>0.10231999999999999</c:v>
                </c:pt>
                <c:pt idx="4243">
                  <c:v>0.10234</c:v>
                </c:pt>
                <c:pt idx="4244">
                  <c:v>0.10238</c:v>
                </c:pt>
                <c:pt idx="4245">
                  <c:v>0.1024</c:v>
                </c:pt>
                <c:pt idx="4246">
                  <c:v>0.10242999999999999</c:v>
                </c:pt>
                <c:pt idx="4247">
                  <c:v>0.10246</c:v>
                </c:pt>
                <c:pt idx="4248">
                  <c:v>0.10249</c:v>
                </c:pt>
                <c:pt idx="4249">
                  <c:v>0.10252</c:v>
                </c:pt>
                <c:pt idx="4250">
                  <c:v>0.10254000000000001</c:v>
                </c:pt>
                <c:pt idx="4251">
                  <c:v>0.10256999999999999</c:v>
                </c:pt>
                <c:pt idx="4252">
                  <c:v>0.1026</c:v>
                </c:pt>
                <c:pt idx="4253">
                  <c:v>0.10262</c:v>
                </c:pt>
                <c:pt idx="4254">
                  <c:v>0.10265000000000001</c:v>
                </c:pt>
                <c:pt idx="4255">
                  <c:v>0.10269</c:v>
                </c:pt>
                <c:pt idx="4256">
                  <c:v>0.10271</c:v>
                </c:pt>
                <c:pt idx="4257">
                  <c:v>0.10273</c:v>
                </c:pt>
                <c:pt idx="4258">
                  <c:v>0.10277</c:v>
                </c:pt>
                <c:pt idx="4259">
                  <c:v>0.10279000000000001</c:v>
                </c:pt>
                <c:pt idx="4260">
                  <c:v>0.10281999999999999</c:v>
                </c:pt>
                <c:pt idx="4261">
                  <c:v>0.10284</c:v>
                </c:pt>
                <c:pt idx="4262">
                  <c:v>0.10288</c:v>
                </c:pt>
                <c:pt idx="4263">
                  <c:v>0.10291</c:v>
                </c:pt>
                <c:pt idx="4264">
                  <c:v>0.10292999999999999</c:v>
                </c:pt>
                <c:pt idx="4265">
                  <c:v>0.10296</c:v>
                </c:pt>
                <c:pt idx="4266">
                  <c:v>0.10299</c:v>
                </c:pt>
                <c:pt idx="4267">
                  <c:v>0.10301</c:v>
                </c:pt>
                <c:pt idx="4268">
                  <c:v>0.10304000000000001</c:v>
                </c:pt>
                <c:pt idx="4269">
                  <c:v>0.10306999999999999</c:v>
                </c:pt>
                <c:pt idx="4270">
                  <c:v>0.1031</c:v>
                </c:pt>
                <c:pt idx="4271">
                  <c:v>0.10312</c:v>
                </c:pt>
                <c:pt idx="4272">
                  <c:v>0.10315000000000001</c:v>
                </c:pt>
                <c:pt idx="4273">
                  <c:v>0.10317999999999999</c:v>
                </c:pt>
                <c:pt idx="4274">
                  <c:v>0.10321</c:v>
                </c:pt>
                <c:pt idx="4275">
                  <c:v>0.10323</c:v>
                </c:pt>
                <c:pt idx="4276">
                  <c:v>0.10327</c:v>
                </c:pt>
                <c:pt idx="4277">
                  <c:v>0.10329000000000001</c:v>
                </c:pt>
                <c:pt idx="4278">
                  <c:v>0.10332</c:v>
                </c:pt>
                <c:pt idx="4279">
                  <c:v>0.10335</c:v>
                </c:pt>
                <c:pt idx="4280">
                  <c:v>0.10338</c:v>
                </c:pt>
                <c:pt idx="4281">
                  <c:v>0.10340000000000001</c:v>
                </c:pt>
                <c:pt idx="4282">
                  <c:v>0.10342</c:v>
                </c:pt>
                <c:pt idx="4283">
                  <c:v>0.10346</c:v>
                </c:pt>
                <c:pt idx="4284">
                  <c:v>0.10349</c:v>
                </c:pt>
                <c:pt idx="4285">
                  <c:v>0.10351</c:v>
                </c:pt>
                <c:pt idx="4286">
                  <c:v>0.10353999999999999</c:v>
                </c:pt>
                <c:pt idx="4287">
                  <c:v>0.10357</c:v>
                </c:pt>
                <c:pt idx="4288">
                  <c:v>0.1036</c:v>
                </c:pt>
                <c:pt idx="4289">
                  <c:v>0.10362</c:v>
                </c:pt>
                <c:pt idx="4290">
                  <c:v>0.10365000000000001</c:v>
                </c:pt>
                <c:pt idx="4291">
                  <c:v>0.10367999999999999</c:v>
                </c:pt>
                <c:pt idx="4292">
                  <c:v>0.10371</c:v>
                </c:pt>
                <c:pt idx="4293">
                  <c:v>0.10373</c:v>
                </c:pt>
                <c:pt idx="4294">
                  <c:v>0.10377</c:v>
                </c:pt>
                <c:pt idx="4295">
                  <c:v>0.10378999999999999</c:v>
                </c:pt>
                <c:pt idx="4296">
                  <c:v>0.10382</c:v>
                </c:pt>
                <c:pt idx="4297">
                  <c:v>0.10384</c:v>
                </c:pt>
                <c:pt idx="4298">
                  <c:v>0.10388</c:v>
                </c:pt>
                <c:pt idx="4299">
                  <c:v>0.10391</c:v>
                </c:pt>
                <c:pt idx="4300">
                  <c:v>0.10392999999999999</c:v>
                </c:pt>
                <c:pt idx="4301">
                  <c:v>0.10396</c:v>
                </c:pt>
                <c:pt idx="4302">
                  <c:v>0.10399</c:v>
                </c:pt>
                <c:pt idx="4303">
                  <c:v>0.10401000000000001</c:v>
                </c:pt>
                <c:pt idx="4304">
                  <c:v>0.10403999999999999</c:v>
                </c:pt>
                <c:pt idx="4305">
                  <c:v>0.10407</c:v>
                </c:pt>
                <c:pt idx="4306">
                  <c:v>0.1041</c:v>
                </c:pt>
                <c:pt idx="4307">
                  <c:v>0.10412</c:v>
                </c:pt>
                <c:pt idx="4308">
                  <c:v>0.10416</c:v>
                </c:pt>
                <c:pt idx="4309">
                  <c:v>0.10417999999999999</c:v>
                </c:pt>
                <c:pt idx="4310">
                  <c:v>0.10421</c:v>
                </c:pt>
                <c:pt idx="4311">
                  <c:v>0.10423</c:v>
                </c:pt>
                <c:pt idx="4312">
                  <c:v>0.10427</c:v>
                </c:pt>
                <c:pt idx="4313">
                  <c:v>0.10428999999999999</c:v>
                </c:pt>
                <c:pt idx="4314">
                  <c:v>0.10432</c:v>
                </c:pt>
                <c:pt idx="4315">
                  <c:v>0.10435</c:v>
                </c:pt>
                <c:pt idx="4316">
                  <c:v>0.10438</c:v>
                </c:pt>
                <c:pt idx="4317">
                  <c:v>0.10440000000000001</c:v>
                </c:pt>
                <c:pt idx="4318">
                  <c:v>0.10442</c:v>
                </c:pt>
                <c:pt idx="4319">
                  <c:v>0.10446</c:v>
                </c:pt>
                <c:pt idx="4320">
                  <c:v>0.10449</c:v>
                </c:pt>
                <c:pt idx="4321">
                  <c:v>0.10451000000000001</c:v>
                </c:pt>
                <c:pt idx="4322">
                  <c:v>0.10453999999999999</c:v>
                </c:pt>
                <c:pt idx="4323">
                  <c:v>0.10457</c:v>
                </c:pt>
                <c:pt idx="4324">
                  <c:v>0.1046</c:v>
                </c:pt>
                <c:pt idx="4325">
                  <c:v>0.10462</c:v>
                </c:pt>
                <c:pt idx="4326">
                  <c:v>0.10466</c:v>
                </c:pt>
                <c:pt idx="4327">
                  <c:v>0.10468</c:v>
                </c:pt>
                <c:pt idx="4328">
                  <c:v>0.10471</c:v>
                </c:pt>
                <c:pt idx="4329">
                  <c:v>0.10473</c:v>
                </c:pt>
                <c:pt idx="4330">
                  <c:v>0.10477</c:v>
                </c:pt>
                <c:pt idx="4331">
                  <c:v>0.10478999999999999</c:v>
                </c:pt>
                <c:pt idx="4332">
                  <c:v>0.10481</c:v>
                </c:pt>
                <c:pt idx="4333">
                  <c:v>0.10485</c:v>
                </c:pt>
                <c:pt idx="4334">
                  <c:v>0.10488</c:v>
                </c:pt>
                <c:pt idx="4335">
                  <c:v>0.10489999999999999</c:v>
                </c:pt>
                <c:pt idx="4336">
                  <c:v>0.10493</c:v>
                </c:pt>
                <c:pt idx="4337">
                  <c:v>0.10496</c:v>
                </c:pt>
                <c:pt idx="4338">
                  <c:v>0.10499</c:v>
                </c:pt>
                <c:pt idx="4339">
                  <c:v>0.10501000000000001</c:v>
                </c:pt>
                <c:pt idx="4340">
                  <c:v>0.10503999999999999</c:v>
                </c:pt>
                <c:pt idx="4341">
                  <c:v>0.10507</c:v>
                </c:pt>
                <c:pt idx="4342">
                  <c:v>0.1051</c:v>
                </c:pt>
                <c:pt idx="4343">
                  <c:v>0.10512000000000001</c:v>
                </c:pt>
                <c:pt idx="4344">
                  <c:v>0.10516</c:v>
                </c:pt>
                <c:pt idx="4345">
                  <c:v>0.10518</c:v>
                </c:pt>
                <c:pt idx="4346">
                  <c:v>0.10521</c:v>
                </c:pt>
                <c:pt idx="4347">
                  <c:v>0.10523</c:v>
                </c:pt>
                <c:pt idx="4348">
                  <c:v>0.10527</c:v>
                </c:pt>
                <c:pt idx="4349">
                  <c:v>0.10528999999999999</c:v>
                </c:pt>
                <c:pt idx="4350">
                  <c:v>0.10532</c:v>
                </c:pt>
                <c:pt idx="4351">
                  <c:v>0.10535</c:v>
                </c:pt>
                <c:pt idx="4352">
                  <c:v>0.10537000000000001</c:v>
                </c:pt>
                <c:pt idx="4353">
                  <c:v>0.10539999999999999</c:v>
                </c:pt>
                <c:pt idx="4354">
                  <c:v>0.10543</c:v>
                </c:pt>
                <c:pt idx="4355">
                  <c:v>0.10546</c:v>
                </c:pt>
                <c:pt idx="4356">
                  <c:v>0.10549</c:v>
                </c:pt>
                <c:pt idx="4357">
                  <c:v>0.10551000000000001</c:v>
                </c:pt>
                <c:pt idx="4358">
                  <c:v>0.10553999999999999</c:v>
                </c:pt>
                <c:pt idx="4359">
                  <c:v>0.10557</c:v>
                </c:pt>
                <c:pt idx="4360">
                  <c:v>0.1056</c:v>
                </c:pt>
                <c:pt idx="4361">
                  <c:v>0.10562000000000001</c:v>
                </c:pt>
                <c:pt idx="4362">
                  <c:v>0.10566</c:v>
                </c:pt>
                <c:pt idx="4363">
                  <c:v>0.10568</c:v>
                </c:pt>
                <c:pt idx="4364">
                  <c:v>0.10571</c:v>
                </c:pt>
                <c:pt idx="4365">
                  <c:v>0.10574</c:v>
                </c:pt>
                <c:pt idx="4366">
                  <c:v>0.10576000000000001</c:v>
                </c:pt>
                <c:pt idx="4367">
                  <c:v>0.10579</c:v>
                </c:pt>
                <c:pt idx="4368">
                  <c:v>0.10581</c:v>
                </c:pt>
                <c:pt idx="4369">
                  <c:v>0.10585</c:v>
                </c:pt>
                <c:pt idx="4370">
                  <c:v>0.10588</c:v>
                </c:pt>
                <c:pt idx="4371">
                  <c:v>0.10589999999999999</c:v>
                </c:pt>
                <c:pt idx="4372">
                  <c:v>0.10593</c:v>
                </c:pt>
                <c:pt idx="4373">
                  <c:v>0.10596</c:v>
                </c:pt>
                <c:pt idx="4374">
                  <c:v>0.10598</c:v>
                </c:pt>
                <c:pt idx="4375">
                  <c:v>0.10600999999999999</c:v>
                </c:pt>
                <c:pt idx="4376">
                  <c:v>0.10604</c:v>
                </c:pt>
                <c:pt idx="4377">
                  <c:v>0.10607</c:v>
                </c:pt>
                <c:pt idx="4378">
                  <c:v>0.1061</c:v>
                </c:pt>
                <c:pt idx="4379">
                  <c:v>0.10612000000000001</c:v>
                </c:pt>
                <c:pt idx="4380">
                  <c:v>0.10616</c:v>
                </c:pt>
                <c:pt idx="4381">
                  <c:v>0.10618</c:v>
                </c:pt>
                <c:pt idx="4382">
                  <c:v>0.1062</c:v>
                </c:pt>
                <c:pt idx="4383">
                  <c:v>0.10624</c:v>
                </c:pt>
                <c:pt idx="4384">
                  <c:v>0.10627</c:v>
                </c:pt>
                <c:pt idx="4385">
                  <c:v>0.10629</c:v>
                </c:pt>
                <c:pt idx="4386">
                  <c:v>0.10632</c:v>
                </c:pt>
                <c:pt idx="4387">
                  <c:v>0.10635</c:v>
                </c:pt>
                <c:pt idx="4388">
                  <c:v>0.10637000000000001</c:v>
                </c:pt>
                <c:pt idx="4389">
                  <c:v>0.10639999999999999</c:v>
                </c:pt>
                <c:pt idx="4390">
                  <c:v>0.10643</c:v>
                </c:pt>
                <c:pt idx="4391">
                  <c:v>0.10646</c:v>
                </c:pt>
                <c:pt idx="4392">
                  <c:v>0.10649</c:v>
                </c:pt>
                <c:pt idx="4393">
                  <c:v>0.10650999999999999</c:v>
                </c:pt>
                <c:pt idx="4394">
                  <c:v>0.10655000000000001</c:v>
                </c:pt>
                <c:pt idx="4395">
                  <c:v>0.10657</c:v>
                </c:pt>
                <c:pt idx="4396">
                  <c:v>0.10659</c:v>
                </c:pt>
                <c:pt idx="4397">
                  <c:v>0.10662000000000001</c:v>
                </c:pt>
                <c:pt idx="4398">
                  <c:v>0.10666</c:v>
                </c:pt>
                <c:pt idx="4399">
                  <c:v>0.10668</c:v>
                </c:pt>
                <c:pt idx="4400">
                  <c:v>0.10671</c:v>
                </c:pt>
                <c:pt idx="4401">
                  <c:v>0.10674</c:v>
                </c:pt>
                <c:pt idx="4402">
                  <c:v>0.10675999999999999</c:v>
                </c:pt>
                <c:pt idx="4403">
                  <c:v>0.10679</c:v>
                </c:pt>
                <c:pt idx="4404">
                  <c:v>0.10681</c:v>
                </c:pt>
                <c:pt idx="4405">
                  <c:v>0.10685</c:v>
                </c:pt>
                <c:pt idx="4406">
                  <c:v>0.10688</c:v>
                </c:pt>
                <c:pt idx="4407">
                  <c:v>0.1069</c:v>
                </c:pt>
                <c:pt idx="4408">
                  <c:v>0.10693</c:v>
                </c:pt>
                <c:pt idx="4409">
                  <c:v>0.10696</c:v>
                </c:pt>
                <c:pt idx="4410">
                  <c:v>0.10698000000000001</c:v>
                </c:pt>
                <c:pt idx="4411">
                  <c:v>0.10700999999999999</c:v>
                </c:pt>
                <c:pt idx="4412">
                  <c:v>0.10705000000000001</c:v>
                </c:pt>
                <c:pt idx="4413">
                  <c:v>0.10707</c:v>
                </c:pt>
                <c:pt idx="4414">
                  <c:v>0.10709</c:v>
                </c:pt>
                <c:pt idx="4415">
                  <c:v>0.10713</c:v>
                </c:pt>
                <c:pt idx="4416">
                  <c:v>0.10715</c:v>
                </c:pt>
                <c:pt idx="4417">
                  <c:v>0.10718</c:v>
                </c:pt>
                <c:pt idx="4418">
                  <c:v>0.1072</c:v>
                </c:pt>
                <c:pt idx="4419">
                  <c:v>0.10724</c:v>
                </c:pt>
                <c:pt idx="4420">
                  <c:v>0.10727</c:v>
                </c:pt>
                <c:pt idx="4421">
                  <c:v>0.10729</c:v>
                </c:pt>
                <c:pt idx="4422">
                  <c:v>0.10732</c:v>
                </c:pt>
                <c:pt idx="4423">
                  <c:v>0.10735</c:v>
                </c:pt>
                <c:pt idx="4424">
                  <c:v>0.10736999999999999</c:v>
                </c:pt>
                <c:pt idx="4425">
                  <c:v>0.1074</c:v>
                </c:pt>
                <c:pt idx="4426">
                  <c:v>0.10743</c:v>
                </c:pt>
                <c:pt idx="4427">
                  <c:v>0.10746</c:v>
                </c:pt>
                <c:pt idx="4428">
                  <c:v>0.10749</c:v>
                </c:pt>
                <c:pt idx="4429">
                  <c:v>0.10750999999999999</c:v>
                </c:pt>
                <c:pt idx="4430">
                  <c:v>0.10754</c:v>
                </c:pt>
                <c:pt idx="4431">
                  <c:v>0.10757</c:v>
                </c:pt>
                <c:pt idx="4432">
                  <c:v>0.10759000000000001</c:v>
                </c:pt>
                <c:pt idx="4433">
                  <c:v>0.10761999999999999</c:v>
                </c:pt>
                <c:pt idx="4434">
                  <c:v>0.10766000000000001</c:v>
                </c:pt>
                <c:pt idx="4435">
                  <c:v>0.10768</c:v>
                </c:pt>
                <c:pt idx="4436">
                  <c:v>0.10771</c:v>
                </c:pt>
                <c:pt idx="4437">
                  <c:v>0.10774</c:v>
                </c:pt>
                <c:pt idx="4438">
                  <c:v>0.10775999999999999</c:v>
                </c:pt>
                <c:pt idx="4439">
                  <c:v>0.10779</c:v>
                </c:pt>
                <c:pt idx="4440">
                  <c:v>0.10782</c:v>
                </c:pt>
                <c:pt idx="4441">
                  <c:v>0.10785</c:v>
                </c:pt>
                <c:pt idx="4442">
                  <c:v>0.10788</c:v>
                </c:pt>
                <c:pt idx="4443">
                  <c:v>0.1079</c:v>
                </c:pt>
                <c:pt idx="4444">
                  <c:v>0.10793999999999999</c:v>
                </c:pt>
                <c:pt idx="4445">
                  <c:v>0.10796</c:v>
                </c:pt>
                <c:pt idx="4446">
                  <c:v>0.10798000000000001</c:v>
                </c:pt>
                <c:pt idx="4447">
                  <c:v>0.10800999999999999</c:v>
                </c:pt>
                <c:pt idx="4448">
                  <c:v>0.10804999999999999</c:v>
                </c:pt>
                <c:pt idx="4449">
                  <c:v>0.10807</c:v>
                </c:pt>
                <c:pt idx="4450">
                  <c:v>0.10809000000000001</c:v>
                </c:pt>
                <c:pt idx="4451">
                  <c:v>0.10813</c:v>
                </c:pt>
                <c:pt idx="4452">
                  <c:v>0.10815</c:v>
                </c:pt>
                <c:pt idx="4453">
                  <c:v>0.10818</c:v>
                </c:pt>
                <c:pt idx="4454">
                  <c:v>0.1082</c:v>
                </c:pt>
                <c:pt idx="4455">
                  <c:v>0.10824</c:v>
                </c:pt>
                <c:pt idx="4456">
                  <c:v>0.10827000000000001</c:v>
                </c:pt>
                <c:pt idx="4457">
                  <c:v>0.10829</c:v>
                </c:pt>
                <c:pt idx="4458">
                  <c:v>0.10832</c:v>
                </c:pt>
                <c:pt idx="4459">
                  <c:v>0.10835</c:v>
                </c:pt>
                <c:pt idx="4460">
                  <c:v>0.10836999999999999</c:v>
                </c:pt>
                <c:pt idx="4461">
                  <c:v>0.1084</c:v>
                </c:pt>
                <c:pt idx="4462">
                  <c:v>0.10843</c:v>
                </c:pt>
                <c:pt idx="4463">
                  <c:v>0.10846</c:v>
                </c:pt>
                <c:pt idx="4464">
                  <c:v>0.10847999999999999</c:v>
                </c:pt>
                <c:pt idx="4465">
                  <c:v>0.10851</c:v>
                </c:pt>
                <c:pt idx="4466">
                  <c:v>0.10854</c:v>
                </c:pt>
                <c:pt idx="4467">
                  <c:v>0.10857</c:v>
                </c:pt>
                <c:pt idx="4468">
                  <c:v>0.10859000000000001</c:v>
                </c:pt>
                <c:pt idx="4469">
                  <c:v>0.10863</c:v>
                </c:pt>
                <c:pt idx="4470">
                  <c:v>0.10866000000000001</c:v>
                </c:pt>
                <c:pt idx="4471">
                  <c:v>0.10868</c:v>
                </c:pt>
                <c:pt idx="4472">
                  <c:v>0.10871</c:v>
                </c:pt>
                <c:pt idx="4473">
                  <c:v>0.10874</c:v>
                </c:pt>
                <c:pt idx="4474">
                  <c:v>0.10876</c:v>
                </c:pt>
                <c:pt idx="4475">
                  <c:v>0.10879</c:v>
                </c:pt>
                <c:pt idx="4476">
                  <c:v>0.10882</c:v>
                </c:pt>
                <c:pt idx="4477">
                  <c:v>0.10885</c:v>
                </c:pt>
                <c:pt idx="4478">
                  <c:v>0.10886999999999999</c:v>
                </c:pt>
                <c:pt idx="4479">
                  <c:v>0.1089</c:v>
                </c:pt>
                <c:pt idx="4480">
                  <c:v>0.10893</c:v>
                </c:pt>
                <c:pt idx="4481">
                  <c:v>0.10896</c:v>
                </c:pt>
                <c:pt idx="4482">
                  <c:v>0.10897999999999999</c:v>
                </c:pt>
                <c:pt idx="4483">
                  <c:v>0.10901</c:v>
                </c:pt>
                <c:pt idx="4484">
                  <c:v>0.10904</c:v>
                </c:pt>
                <c:pt idx="4485">
                  <c:v>0.10907</c:v>
                </c:pt>
                <c:pt idx="4486">
                  <c:v>0.10909000000000001</c:v>
                </c:pt>
                <c:pt idx="4487">
                  <c:v>0.10913</c:v>
                </c:pt>
                <c:pt idx="4488">
                  <c:v>0.10915</c:v>
                </c:pt>
                <c:pt idx="4489">
                  <c:v>0.10918</c:v>
                </c:pt>
                <c:pt idx="4490">
                  <c:v>0.10921</c:v>
                </c:pt>
                <c:pt idx="4491">
                  <c:v>0.10924</c:v>
                </c:pt>
                <c:pt idx="4492">
                  <c:v>0.10927000000000001</c:v>
                </c:pt>
                <c:pt idx="4493">
                  <c:v>0.10929</c:v>
                </c:pt>
                <c:pt idx="4494">
                  <c:v>0.10932</c:v>
                </c:pt>
                <c:pt idx="4495">
                  <c:v>0.10935</c:v>
                </c:pt>
                <c:pt idx="4496">
                  <c:v>0.10936999999999999</c:v>
                </c:pt>
                <c:pt idx="4497">
                  <c:v>0.1094</c:v>
                </c:pt>
                <c:pt idx="4498">
                  <c:v>0.10944</c:v>
                </c:pt>
                <c:pt idx="4499">
                  <c:v>0.10946</c:v>
                </c:pt>
                <c:pt idx="4500">
                  <c:v>0.10947999999999999</c:v>
                </c:pt>
                <c:pt idx="4501">
                  <c:v>0.10952000000000001</c:v>
                </c:pt>
                <c:pt idx="4502">
                  <c:v>0.10954</c:v>
                </c:pt>
                <c:pt idx="4503">
                  <c:v>0.10957</c:v>
                </c:pt>
                <c:pt idx="4504">
                  <c:v>0.10959000000000001</c:v>
                </c:pt>
                <c:pt idx="4505">
                  <c:v>0.10963000000000001</c:v>
                </c:pt>
                <c:pt idx="4506">
                  <c:v>0.10965999999999999</c:v>
                </c:pt>
                <c:pt idx="4507">
                  <c:v>0.10968</c:v>
                </c:pt>
                <c:pt idx="4508">
                  <c:v>0.10971</c:v>
                </c:pt>
                <c:pt idx="4509">
                  <c:v>0.10974</c:v>
                </c:pt>
                <c:pt idx="4510">
                  <c:v>0.10976</c:v>
                </c:pt>
                <c:pt idx="4511">
                  <c:v>0.10979</c:v>
                </c:pt>
                <c:pt idx="4512">
                  <c:v>0.10982</c:v>
                </c:pt>
                <c:pt idx="4513">
                  <c:v>0.10985</c:v>
                </c:pt>
                <c:pt idx="4514">
                  <c:v>0.10987</c:v>
                </c:pt>
                <c:pt idx="4515">
                  <c:v>0.1099</c:v>
                </c:pt>
                <c:pt idx="4516">
                  <c:v>0.10993</c:v>
                </c:pt>
                <c:pt idx="4517">
                  <c:v>0.10996</c:v>
                </c:pt>
                <c:pt idx="4518">
                  <c:v>0.10997999999999999</c:v>
                </c:pt>
                <c:pt idx="4519">
                  <c:v>0.11002000000000001</c:v>
                </c:pt>
                <c:pt idx="4520">
                  <c:v>0.11004</c:v>
                </c:pt>
                <c:pt idx="4521">
                  <c:v>0.11007</c:v>
                </c:pt>
                <c:pt idx="4522">
                  <c:v>0.1101</c:v>
                </c:pt>
                <c:pt idx="4523">
                  <c:v>0.11013000000000001</c:v>
                </c:pt>
                <c:pt idx="4524">
                  <c:v>0.11015</c:v>
                </c:pt>
                <c:pt idx="4525">
                  <c:v>0.11017</c:v>
                </c:pt>
                <c:pt idx="4526">
                  <c:v>0.11021</c:v>
                </c:pt>
                <c:pt idx="4527">
                  <c:v>0.11024</c:v>
                </c:pt>
                <c:pt idx="4528">
                  <c:v>0.11026</c:v>
                </c:pt>
                <c:pt idx="4529">
                  <c:v>0.11029</c:v>
                </c:pt>
                <c:pt idx="4530">
                  <c:v>0.11032</c:v>
                </c:pt>
                <c:pt idx="4531">
                  <c:v>0.11035</c:v>
                </c:pt>
                <c:pt idx="4532">
                  <c:v>0.11037</c:v>
                </c:pt>
                <c:pt idx="4533">
                  <c:v>0.1104</c:v>
                </c:pt>
                <c:pt idx="4534">
                  <c:v>0.11044</c:v>
                </c:pt>
                <c:pt idx="4535">
                  <c:v>0.11046</c:v>
                </c:pt>
                <c:pt idx="4536">
                  <c:v>0.11047999999999999</c:v>
                </c:pt>
                <c:pt idx="4537">
                  <c:v>0.11051999999999999</c:v>
                </c:pt>
                <c:pt idx="4538">
                  <c:v>0.11054</c:v>
                </c:pt>
                <c:pt idx="4539">
                  <c:v>0.11057</c:v>
                </c:pt>
                <c:pt idx="4540">
                  <c:v>0.11058999999999999</c:v>
                </c:pt>
                <c:pt idx="4541">
                  <c:v>0.11063000000000001</c:v>
                </c:pt>
                <c:pt idx="4542">
                  <c:v>0.11065</c:v>
                </c:pt>
                <c:pt idx="4543">
                  <c:v>0.11068</c:v>
                </c:pt>
                <c:pt idx="4544">
                  <c:v>0.11071</c:v>
                </c:pt>
                <c:pt idx="4545">
                  <c:v>0.11074000000000001</c:v>
                </c:pt>
                <c:pt idx="4546">
                  <c:v>0.11076</c:v>
                </c:pt>
                <c:pt idx="4547">
                  <c:v>0.11079</c:v>
                </c:pt>
                <c:pt idx="4548">
                  <c:v>0.11082</c:v>
                </c:pt>
                <c:pt idx="4549">
                  <c:v>0.11085</c:v>
                </c:pt>
                <c:pt idx="4550">
                  <c:v>0.11087</c:v>
                </c:pt>
                <c:pt idx="4551">
                  <c:v>0.11090999999999999</c:v>
                </c:pt>
                <c:pt idx="4552">
                  <c:v>0.11093</c:v>
                </c:pt>
                <c:pt idx="4553">
                  <c:v>0.11096</c:v>
                </c:pt>
                <c:pt idx="4554">
                  <c:v>0.11098</c:v>
                </c:pt>
                <c:pt idx="4555">
                  <c:v>0.11101999999999999</c:v>
                </c:pt>
                <c:pt idx="4556">
                  <c:v>0.11104</c:v>
                </c:pt>
                <c:pt idx="4557">
                  <c:v>0.11107</c:v>
                </c:pt>
                <c:pt idx="4558">
                  <c:v>0.1111</c:v>
                </c:pt>
                <c:pt idx="4559">
                  <c:v>0.11112</c:v>
                </c:pt>
                <c:pt idx="4560">
                  <c:v>0.11115</c:v>
                </c:pt>
                <c:pt idx="4561">
                  <c:v>0.11118</c:v>
                </c:pt>
                <c:pt idx="4562">
                  <c:v>0.11121</c:v>
                </c:pt>
                <c:pt idx="4563">
                  <c:v>0.11124000000000001</c:v>
                </c:pt>
                <c:pt idx="4564">
                  <c:v>0.11126</c:v>
                </c:pt>
                <c:pt idx="4565">
                  <c:v>0.11129</c:v>
                </c:pt>
                <c:pt idx="4566">
                  <c:v>0.11132</c:v>
                </c:pt>
                <c:pt idx="4567">
                  <c:v>0.11133999999999999</c:v>
                </c:pt>
                <c:pt idx="4568">
                  <c:v>0.11137</c:v>
                </c:pt>
                <c:pt idx="4569">
                  <c:v>0.11141</c:v>
                </c:pt>
                <c:pt idx="4570">
                  <c:v>0.11143</c:v>
                </c:pt>
                <c:pt idx="4571">
                  <c:v>0.11146</c:v>
                </c:pt>
                <c:pt idx="4572">
                  <c:v>0.11149000000000001</c:v>
                </c:pt>
                <c:pt idx="4573">
                  <c:v>0.11151999999999999</c:v>
                </c:pt>
                <c:pt idx="4574">
                  <c:v>0.11154</c:v>
                </c:pt>
                <c:pt idx="4575">
                  <c:v>0.11156000000000001</c:v>
                </c:pt>
                <c:pt idx="4576">
                  <c:v>0.1116</c:v>
                </c:pt>
                <c:pt idx="4577">
                  <c:v>0.11162999999999999</c:v>
                </c:pt>
                <c:pt idx="4578">
                  <c:v>0.11165</c:v>
                </c:pt>
                <c:pt idx="4579">
                  <c:v>0.11168</c:v>
                </c:pt>
                <c:pt idx="4580">
                  <c:v>0.11171</c:v>
                </c:pt>
                <c:pt idx="4581">
                  <c:v>0.11173</c:v>
                </c:pt>
                <c:pt idx="4582">
                  <c:v>0.11176</c:v>
                </c:pt>
                <c:pt idx="4583">
                  <c:v>0.11179</c:v>
                </c:pt>
                <c:pt idx="4584">
                  <c:v>0.11182</c:v>
                </c:pt>
                <c:pt idx="4585">
                  <c:v>0.11185</c:v>
                </c:pt>
                <c:pt idx="4586">
                  <c:v>0.11187</c:v>
                </c:pt>
                <c:pt idx="4587">
                  <c:v>0.11191</c:v>
                </c:pt>
                <c:pt idx="4588">
                  <c:v>0.11193</c:v>
                </c:pt>
                <c:pt idx="4589">
                  <c:v>0.11194999999999999</c:v>
                </c:pt>
                <c:pt idx="4590">
                  <c:v>0.11198</c:v>
                </c:pt>
                <c:pt idx="4591">
                  <c:v>0.11201999999999999</c:v>
                </c:pt>
                <c:pt idx="4592">
                  <c:v>0.11204</c:v>
                </c:pt>
                <c:pt idx="4593">
                  <c:v>0.11207</c:v>
                </c:pt>
                <c:pt idx="4594">
                  <c:v>0.11210000000000001</c:v>
                </c:pt>
                <c:pt idx="4595">
                  <c:v>0.11212</c:v>
                </c:pt>
                <c:pt idx="4596">
                  <c:v>0.11215</c:v>
                </c:pt>
                <c:pt idx="4597">
                  <c:v>0.11218</c:v>
                </c:pt>
                <c:pt idx="4598">
                  <c:v>0.11221</c:v>
                </c:pt>
                <c:pt idx="4599">
                  <c:v>0.11224000000000001</c:v>
                </c:pt>
                <c:pt idx="4600">
                  <c:v>0.11226</c:v>
                </c:pt>
                <c:pt idx="4601">
                  <c:v>0.1123</c:v>
                </c:pt>
                <c:pt idx="4602">
                  <c:v>0.11232</c:v>
                </c:pt>
                <c:pt idx="4603">
                  <c:v>0.11234</c:v>
                </c:pt>
                <c:pt idx="4604">
                  <c:v>0.11237</c:v>
                </c:pt>
                <c:pt idx="4605">
                  <c:v>0.11241</c:v>
                </c:pt>
                <c:pt idx="4606">
                  <c:v>0.11243</c:v>
                </c:pt>
                <c:pt idx="4607">
                  <c:v>0.11244999999999999</c:v>
                </c:pt>
                <c:pt idx="4608">
                  <c:v>0.11249000000000001</c:v>
                </c:pt>
                <c:pt idx="4609">
                  <c:v>0.11252</c:v>
                </c:pt>
                <c:pt idx="4610">
                  <c:v>0.11254</c:v>
                </c:pt>
                <c:pt idx="4611">
                  <c:v>0.11255999999999999</c:v>
                </c:pt>
                <c:pt idx="4612">
                  <c:v>0.11260000000000001</c:v>
                </c:pt>
                <c:pt idx="4613">
                  <c:v>0.11262999999999999</c:v>
                </c:pt>
                <c:pt idx="4614">
                  <c:v>0.11265</c:v>
                </c:pt>
                <c:pt idx="4615">
                  <c:v>0.11268</c:v>
                </c:pt>
                <c:pt idx="4616">
                  <c:v>0.11271</c:v>
                </c:pt>
                <c:pt idx="4617">
                  <c:v>0.11273</c:v>
                </c:pt>
                <c:pt idx="4618">
                  <c:v>0.11276</c:v>
                </c:pt>
                <c:pt idx="4619">
                  <c:v>0.11279</c:v>
                </c:pt>
                <c:pt idx="4620">
                  <c:v>0.11282</c:v>
                </c:pt>
                <c:pt idx="4621">
                  <c:v>0.11285000000000001</c:v>
                </c:pt>
                <c:pt idx="4622">
                  <c:v>0.11287</c:v>
                </c:pt>
                <c:pt idx="4623">
                  <c:v>0.11291</c:v>
                </c:pt>
                <c:pt idx="4624">
                  <c:v>0.11293</c:v>
                </c:pt>
                <c:pt idx="4625">
                  <c:v>0.11294999999999999</c:v>
                </c:pt>
                <c:pt idx="4626">
                  <c:v>0.11298999999999999</c:v>
                </c:pt>
                <c:pt idx="4627">
                  <c:v>0.11302</c:v>
                </c:pt>
                <c:pt idx="4628">
                  <c:v>0.11304</c:v>
                </c:pt>
                <c:pt idx="4629">
                  <c:v>0.11307</c:v>
                </c:pt>
                <c:pt idx="4630">
                  <c:v>0.11310000000000001</c:v>
                </c:pt>
                <c:pt idx="4631">
                  <c:v>0.11312</c:v>
                </c:pt>
                <c:pt idx="4632">
                  <c:v>0.11315</c:v>
                </c:pt>
                <c:pt idx="4633">
                  <c:v>0.11318</c:v>
                </c:pt>
                <c:pt idx="4634">
                  <c:v>0.11321000000000001</c:v>
                </c:pt>
                <c:pt idx="4635">
                  <c:v>0.11323999999999999</c:v>
                </c:pt>
                <c:pt idx="4636">
                  <c:v>0.11326</c:v>
                </c:pt>
                <c:pt idx="4637">
                  <c:v>0.1133</c:v>
                </c:pt>
                <c:pt idx="4638">
                  <c:v>0.11332</c:v>
                </c:pt>
                <c:pt idx="4639">
                  <c:v>0.11334</c:v>
                </c:pt>
                <c:pt idx="4640">
                  <c:v>0.11337</c:v>
                </c:pt>
                <c:pt idx="4641">
                  <c:v>0.11341</c:v>
                </c:pt>
                <c:pt idx="4642">
                  <c:v>0.11343</c:v>
                </c:pt>
                <c:pt idx="4643">
                  <c:v>0.11345</c:v>
                </c:pt>
                <c:pt idx="4644">
                  <c:v>0.11348999999999999</c:v>
                </c:pt>
                <c:pt idx="4645">
                  <c:v>0.11351</c:v>
                </c:pt>
                <c:pt idx="4646">
                  <c:v>0.11354</c:v>
                </c:pt>
                <c:pt idx="4647">
                  <c:v>0.11357</c:v>
                </c:pt>
                <c:pt idx="4648">
                  <c:v>0.11360000000000001</c:v>
                </c:pt>
                <c:pt idx="4649">
                  <c:v>0.11362999999999999</c:v>
                </c:pt>
                <c:pt idx="4650">
                  <c:v>0.11365</c:v>
                </c:pt>
                <c:pt idx="4651">
                  <c:v>0.11368</c:v>
                </c:pt>
                <c:pt idx="4652">
                  <c:v>0.11371000000000001</c:v>
                </c:pt>
                <c:pt idx="4653">
                  <c:v>0.11373</c:v>
                </c:pt>
                <c:pt idx="4654">
                  <c:v>0.11376</c:v>
                </c:pt>
                <c:pt idx="4655">
                  <c:v>0.1138</c:v>
                </c:pt>
                <c:pt idx="4656">
                  <c:v>0.11382</c:v>
                </c:pt>
                <c:pt idx="4657">
                  <c:v>0.11384</c:v>
                </c:pt>
                <c:pt idx="4658">
                  <c:v>0.11388</c:v>
                </c:pt>
                <c:pt idx="4659">
                  <c:v>0.1139</c:v>
                </c:pt>
                <c:pt idx="4660">
                  <c:v>0.11393</c:v>
                </c:pt>
                <c:pt idx="4661">
                  <c:v>0.11395</c:v>
                </c:pt>
                <c:pt idx="4662">
                  <c:v>0.11398999999999999</c:v>
                </c:pt>
                <c:pt idx="4663">
                  <c:v>0.11402</c:v>
                </c:pt>
                <c:pt idx="4664">
                  <c:v>0.11404</c:v>
                </c:pt>
                <c:pt idx="4665">
                  <c:v>0.11407</c:v>
                </c:pt>
                <c:pt idx="4666">
                  <c:v>0.11409999999999999</c:v>
                </c:pt>
                <c:pt idx="4667">
                  <c:v>0.11412</c:v>
                </c:pt>
                <c:pt idx="4668">
                  <c:v>0.11415</c:v>
                </c:pt>
                <c:pt idx="4669">
                  <c:v>0.11418</c:v>
                </c:pt>
                <c:pt idx="4670">
                  <c:v>0.11421000000000001</c:v>
                </c:pt>
                <c:pt idx="4671">
                  <c:v>0.11423</c:v>
                </c:pt>
                <c:pt idx="4672">
                  <c:v>0.11426</c:v>
                </c:pt>
                <c:pt idx="4673">
                  <c:v>0.11429</c:v>
                </c:pt>
                <c:pt idx="4674">
                  <c:v>0.11432</c:v>
                </c:pt>
                <c:pt idx="4675">
                  <c:v>0.11434</c:v>
                </c:pt>
                <c:pt idx="4676">
                  <c:v>0.11438</c:v>
                </c:pt>
                <c:pt idx="4677">
                  <c:v>0.11441</c:v>
                </c:pt>
                <c:pt idx="4678">
                  <c:v>0.11443</c:v>
                </c:pt>
                <c:pt idx="4679">
                  <c:v>0.11446000000000001</c:v>
                </c:pt>
                <c:pt idx="4680">
                  <c:v>0.11448999999999999</c:v>
                </c:pt>
                <c:pt idx="4681">
                  <c:v>0.11451</c:v>
                </c:pt>
                <c:pt idx="4682">
                  <c:v>0.11454</c:v>
                </c:pt>
                <c:pt idx="4683">
                  <c:v>0.11457000000000001</c:v>
                </c:pt>
                <c:pt idx="4684">
                  <c:v>0.11459999999999999</c:v>
                </c:pt>
                <c:pt idx="4685">
                  <c:v>0.11462</c:v>
                </c:pt>
                <c:pt idx="4686">
                  <c:v>0.11465</c:v>
                </c:pt>
                <c:pt idx="4687">
                  <c:v>0.11468</c:v>
                </c:pt>
                <c:pt idx="4688">
                  <c:v>0.11471000000000001</c:v>
                </c:pt>
                <c:pt idx="4689">
                  <c:v>0.11473</c:v>
                </c:pt>
                <c:pt idx="4690">
                  <c:v>0.11476</c:v>
                </c:pt>
                <c:pt idx="4691">
                  <c:v>0.1148</c:v>
                </c:pt>
                <c:pt idx="4692">
                  <c:v>0.11482000000000001</c:v>
                </c:pt>
                <c:pt idx="4693">
                  <c:v>0.11484</c:v>
                </c:pt>
                <c:pt idx="4694">
                  <c:v>0.11488</c:v>
                </c:pt>
                <c:pt idx="4695">
                  <c:v>0.1149</c:v>
                </c:pt>
                <c:pt idx="4696">
                  <c:v>0.11493</c:v>
                </c:pt>
                <c:pt idx="4697">
                  <c:v>0.11496000000000001</c:v>
                </c:pt>
                <c:pt idx="4698">
                  <c:v>0.11498999999999999</c:v>
                </c:pt>
                <c:pt idx="4699">
                  <c:v>0.11502</c:v>
                </c:pt>
                <c:pt idx="4700">
                  <c:v>0.11504</c:v>
                </c:pt>
                <c:pt idx="4701">
                  <c:v>0.11507000000000001</c:v>
                </c:pt>
                <c:pt idx="4702">
                  <c:v>0.11509999999999999</c:v>
                </c:pt>
                <c:pt idx="4703">
                  <c:v>0.11512</c:v>
                </c:pt>
                <c:pt idx="4704">
                  <c:v>0.11515</c:v>
                </c:pt>
                <c:pt idx="4705">
                  <c:v>0.11519</c:v>
                </c:pt>
                <c:pt idx="4706">
                  <c:v>0.11521000000000001</c:v>
                </c:pt>
                <c:pt idx="4707">
                  <c:v>0.11523</c:v>
                </c:pt>
                <c:pt idx="4708">
                  <c:v>0.11527</c:v>
                </c:pt>
                <c:pt idx="4709">
                  <c:v>0.11529</c:v>
                </c:pt>
                <c:pt idx="4710">
                  <c:v>0.11532000000000001</c:v>
                </c:pt>
                <c:pt idx="4711">
                  <c:v>0.11534</c:v>
                </c:pt>
                <c:pt idx="4712">
                  <c:v>0.11538</c:v>
                </c:pt>
                <c:pt idx="4713">
                  <c:v>0.11541</c:v>
                </c:pt>
                <c:pt idx="4714">
                  <c:v>0.11543</c:v>
                </c:pt>
                <c:pt idx="4715">
                  <c:v>0.11545999999999999</c:v>
                </c:pt>
                <c:pt idx="4716">
                  <c:v>0.11549</c:v>
                </c:pt>
                <c:pt idx="4717">
                  <c:v>0.11551</c:v>
                </c:pt>
                <c:pt idx="4718">
                  <c:v>0.11554</c:v>
                </c:pt>
                <c:pt idx="4719">
                  <c:v>0.11557000000000001</c:v>
                </c:pt>
                <c:pt idx="4720">
                  <c:v>0.11559999999999999</c:v>
                </c:pt>
                <c:pt idx="4721">
                  <c:v>0.11562</c:v>
                </c:pt>
                <c:pt idx="4722">
                  <c:v>0.11565</c:v>
                </c:pt>
                <c:pt idx="4723">
                  <c:v>0.11568000000000001</c:v>
                </c:pt>
                <c:pt idx="4724">
                  <c:v>0.11570999999999999</c:v>
                </c:pt>
                <c:pt idx="4725">
                  <c:v>0.11573</c:v>
                </c:pt>
                <c:pt idx="4726">
                  <c:v>0.11577</c:v>
                </c:pt>
                <c:pt idx="4727">
                  <c:v>0.11579</c:v>
                </c:pt>
                <c:pt idx="4728">
                  <c:v>0.11582000000000001</c:v>
                </c:pt>
                <c:pt idx="4729">
                  <c:v>0.11584999999999999</c:v>
                </c:pt>
                <c:pt idx="4730">
                  <c:v>0.11588</c:v>
                </c:pt>
                <c:pt idx="4731">
                  <c:v>0.1159</c:v>
                </c:pt>
                <c:pt idx="4732">
                  <c:v>0.11592</c:v>
                </c:pt>
                <c:pt idx="4733">
                  <c:v>0.11595999999999999</c:v>
                </c:pt>
                <c:pt idx="4734">
                  <c:v>0.11599</c:v>
                </c:pt>
                <c:pt idx="4735">
                  <c:v>0.11601</c:v>
                </c:pt>
                <c:pt idx="4736">
                  <c:v>0.11604</c:v>
                </c:pt>
                <c:pt idx="4737">
                  <c:v>0.11607000000000001</c:v>
                </c:pt>
                <c:pt idx="4738">
                  <c:v>0.11609999999999999</c:v>
                </c:pt>
                <c:pt idx="4739">
                  <c:v>0.11612</c:v>
                </c:pt>
                <c:pt idx="4740">
                  <c:v>0.11615</c:v>
                </c:pt>
                <c:pt idx="4741">
                  <c:v>0.11618000000000001</c:v>
                </c:pt>
                <c:pt idx="4742">
                  <c:v>0.11620999999999999</c:v>
                </c:pt>
                <c:pt idx="4743">
                  <c:v>0.11623</c:v>
                </c:pt>
                <c:pt idx="4744">
                  <c:v>0.11627</c:v>
                </c:pt>
                <c:pt idx="4745">
                  <c:v>0.11629</c:v>
                </c:pt>
                <c:pt idx="4746">
                  <c:v>0.11632000000000001</c:v>
                </c:pt>
                <c:pt idx="4747">
                  <c:v>0.11634</c:v>
                </c:pt>
                <c:pt idx="4748">
                  <c:v>0.11638</c:v>
                </c:pt>
                <c:pt idx="4749">
                  <c:v>0.11641</c:v>
                </c:pt>
                <c:pt idx="4750">
                  <c:v>0.11643000000000001</c:v>
                </c:pt>
                <c:pt idx="4751">
                  <c:v>0.11645999999999999</c:v>
                </c:pt>
                <c:pt idx="4752">
                  <c:v>0.11649</c:v>
                </c:pt>
                <c:pt idx="4753">
                  <c:v>0.11651</c:v>
                </c:pt>
                <c:pt idx="4754">
                  <c:v>0.11654</c:v>
                </c:pt>
                <c:pt idx="4755">
                  <c:v>0.11656999999999999</c:v>
                </c:pt>
                <c:pt idx="4756">
                  <c:v>0.1166</c:v>
                </c:pt>
                <c:pt idx="4757">
                  <c:v>0.11662</c:v>
                </c:pt>
                <c:pt idx="4758">
                  <c:v>0.11666</c:v>
                </c:pt>
                <c:pt idx="4759">
                  <c:v>0.11668000000000001</c:v>
                </c:pt>
                <c:pt idx="4760">
                  <c:v>0.11670999999999999</c:v>
                </c:pt>
                <c:pt idx="4761">
                  <c:v>0.11673</c:v>
                </c:pt>
                <c:pt idx="4762">
                  <c:v>0.11677</c:v>
                </c:pt>
                <c:pt idx="4763">
                  <c:v>0.11679</c:v>
                </c:pt>
                <c:pt idx="4764">
                  <c:v>0.11681999999999999</c:v>
                </c:pt>
                <c:pt idx="4765">
                  <c:v>0.11685</c:v>
                </c:pt>
                <c:pt idx="4766">
                  <c:v>0.11688</c:v>
                </c:pt>
                <c:pt idx="4767">
                  <c:v>0.1169</c:v>
                </c:pt>
                <c:pt idx="4768">
                  <c:v>0.11692</c:v>
                </c:pt>
                <c:pt idx="4769">
                  <c:v>0.11695999999999999</c:v>
                </c:pt>
                <c:pt idx="4770">
                  <c:v>0.11699</c:v>
                </c:pt>
                <c:pt idx="4771">
                  <c:v>0.11701</c:v>
                </c:pt>
                <c:pt idx="4772">
                  <c:v>0.11704000000000001</c:v>
                </c:pt>
                <c:pt idx="4773">
                  <c:v>0.11706999999999999</c:v>
                </c:pt>
                <c:pt idx="4774">
                  <c:v>0.1171</c:v>
                </c:pt>
                <c:pt idx="4775">
                  <c:v>0.11712</c:v>
                </c:pt>
                <c:pt idx="4776">
                  <c:v>0.11716</c:v>
                </c:pt>
                <c:pt idx="4777">
                  <c:v>0.11718000000000001</c:v>
                </c:pt>
                <c:pt idx="4778">
                  <c:v>0.11720999999999999</c:v>
                </c:pt>
                <c:pt idx="4779">
                  <c:v>0.11723</c:v>
                </c:pt>
                <c:pt idx="4780">
                  <c:v>0.11727</c:v>
                </c:pt>
                <c:pt idx="4781">
                  <c:v>0.11729000000000001</c:v>
                </c:pt>
                <c:pt idx="4782">
                  <c:v>0.11731</c:v>
                </c:pt>
                <c:pt idx="4783">
                  <c:v>0.11735</c:v>
                </c:pt>
                <c:pt idx="4784">
                  <c:v>0.11738</c:v>
                </c:pt>
                <c:pt idx="4785">
                  <c:v>0.1174</c:v>
                </c:pt>
                <c:pt idx="4786">
                  <c:v>0.11743000000000001</c:v>
                </c:pt>
                <c:pt idx="4787">
                  <c:v>0.11745999999999999</c:v>
                </c:pt>
                <c:pt idx="4788">
                  <c:v>0.11749</c:v>
                </c:pt>
                <c:pt idx="4789">
                  <c:v>0.11751</c:v>
                </c:pt>
                <c:pt idx="4790">
                  <c:v>0.11754000000000001</c:v>
                </c:pt>
                <c:pt idx="4791">
                  <c:v>0.11756999999999999</c:v>
                </c:pt>
                <c:pt idx="4792">
                  <c:v>0.1176</c:v>
                </c:pt>
                <c:pt idx="4793">
                  <c:v>0.11762</c:v>
                </c:pt>
                <c:pt idx="4794">
                  <c:v>0.11766</c:v>
                </c:pt>
                <c:pt idx="4795">
                  <c:v>0.11768000000000001</c:v>
                </c:pt>
                <c:pt idx="4796">
                  <c:v>0.11771</c:v>
                </c:pt>
                <c:pt idx="4797">
                  <c:v>0.11773</c:v>
                </c:pt>
                <c:pt idx="4798">
                  <c:v>0.11777</c:v>
                </c:pt>
                <c:pt idx="4799">
                  <c:v>0.11779000000000001</c:v>
                </c:pt>
                <c:pt idx="4800">
                  <c:v>0.11781999999999999</c:v>
                </c:pt>
                <c:pt idx="4801">
                  <c:v>0.11785</c:v>
                </c:pt>
                <c:pt idx="4802">
                  <c:v>0.11787</c:v>
                </c:pt>
                <c:pt idx="4803">
                  <c:v>0.1179</c:v>
                </c:pt>
                <c:pt idx="4804">
                  <c:v>0.11792999999999999</c:v>
                </c:pt>
                <c:pt idx="4805">
                  <c:v>0.11796</c:v>
                </c:pt>
                <c:pt idx="4806">
                  <c:v>0.11799</c:v>
                </c:pt>
                <c:pt idx="4807">
                  <c:v>0.11801</c:v>
                </c:pt>
                <c:pt idx="4808">
                  <c:v>0.11804000000000001</c:v>
                </c:pt>
                <c:pt idx="4809">
                  <c:v>0.11806999999999999</c:v>
                </c:pt>
                <c:pt idx="4810">
                  <c:v>0.1181</c:v>
                </c:pt>
                <c:pt idx="4811">
                  <c:v>0.11812</c:v>
                </c:pt>
                <c:pt idx="4812">
                  <c:v>0.11816</c:v>
                </c:pt>
                <c:pt idx="4813">
                  <c:v>0.11817999999999999</c:v>
                </c:pt>
                <c:pt idx="4814">
                  <c:v>0.11821</c:v>
                </c:pt>
                <c:pt idx="4815">
                  <c:v>0.11824</c:v>
                </c:pt>
                <c:pt idx="4816">
                  <c:v>0.11826</c:v>
                </c:pt>
                <c:pt idx="4817">
                  <c:v>0.11829000000000001</c:v>
                </c:pt>
                <c:pt idx="4818">
                  <c:v>0.11831</c:v>
                </c:pt>
                <c:pt idx="4819">
                  <c:v>0.11835</c:v>
                </c:pt>
                <c:pt idx="4820">
                  <c:v>0.11838</c:v>
                </c:pt>
                <c:pt idx="4821">
                  <c:v>0.11840000000000001</c:v>
                </c:pt>
                <c:pt idx="4822">
                  <c:v>0.11842999999999999</c:v>
                </c:pt>
                <c:pt idx="4823">
                  <c:v>0.11846</c:v>
                </c:pt>
                <c:pt idx="4824">
                  <c:v>0.11848</c:v>
                </c:pt>
                <c:pt idx="4825">
                  <c:v>0.11851</c:v>
                </c:pt>
                <c:pt idx="4826">
                  <c:v>0.11854000000000001</c:v>
                </c:pt>
                <c:pt idx="4827">
                  <c:v>0.11856999999999999</c:v>
                </c:pt>
                <c:pt idx="4828">
                  <c:v>0.1186</c:v>
                </c:pt>
                <c:pt idx="4829">
                  <c:v>0.11862</c:v>
                </c:pt>
                <c:pt idx="4830">
                  <c:v>0.11866</c:v>
                </c:pt>
                <c:pt idx="4831">
                  <c:v>0.11867999999999999</c:v>
                </c:pt>
                <c:pt idx="4832">
                  <c:v>0.1187</c:v>
                </c:pt>
                <c:pt idx="4833">
                  <c:v>0.11874</c:v>
                </c:pt>
                <c:pt idx="4834">
                  <c:v>0.11877</c:v>
                </c:pt>
                <c:pt idx="4835">
                  <c:v>0.11879000000000001</c:v>
                </c:pt>
                <c:pt idx="4836">
                  <c:v>0.11882</c:v>
                </c:pt>
                <c:pt idx="4837">
                  <c:v>0.11885</c:v>
                </c:pt>
                <c:pt idx="4838">
                  <c:v>0.11887</c:v>
                </c:pt>
                <c:pt idx="4839">
                  <c:v>0.11890000000000001</c:v>
                </c:pt>
                <c:pt idx="4840">
                  <c:v>0.11892999999999999</c:v>
                </c:pt>
                <c:pt idx="4841">
                  <c:v>0.11896</c:v>
                </c:pt>
                <c:pt idx="4842">
                  <c:v>0.11899</c:v>
                </c:pt>
                <c:pt idx="4843">
                  <c:v>0.11901</c:v>
                </c:pt>
                <c:pt idx="4844">
                  <c:v>0.11905</c:v>
                </c:pt>
                <c:pt idx="4845">
                  <c:v>0.11907</c:v>
                </c:pt>
                <c:pt idx="4846">
                  <c:v>0.11909</c:v>
                </c:pt>
                <c:pt idx="4847">
                  <c:v>0.11912</c:v>
                </c:pt>
                <c:pt idx="4848">
                  <c:v>0.11916</c:v>
                </c:pt>
                <c:pt idx="4849">
                  <c:v>0.11917999999999999</c:v>
                </c:pt>
                <c:pt idx="4850">
                  <c:v>0.11921</c:v>
                </c:pt>
                <c:pt idx="4851">
                  <c:v>0.11924</c:v>
                </c:pt>
                <c:pt idx="4852">
                  <c:v>0.11926</c:v>
                </c:pt>
                <c:pt idx="4853">
                  <c:v>0.11928999999999999</c:v>
                </c:pt>
                <c:pt idx="4854">
                  <c:v>0.11931</c:v>
                </c:pt>
                <c:pt idx="4855">
                  <c:v>0.11935</c:v>
                </c:pt>
                <c:pt idx="4856">
                  <c:v>0.11938</c:v>
                </c:pt>
                <c:pt idx="4857">
                  <c:v>0.11940000000000001</c:v>
                </c:pt>
                <c:pt idx="4858">
                  <c:v>0.11942999999999999</c:v>
                </c:pt>
                <c:pt idx="4859">
                  <c:v>0.11946</c:v>
                </c:pt>
                <c:pt idx="4860">
                  <c:v>0.11948</c:v>
                </c:pt>
                <c:pt idx="4861">
                  <c:v>0.11951000000000001</c:v>
                </c:pt>
                <c:pt idx="4862">
                  <c:v>0.11955</c:v>
                </c:pt>
                <c:pt idx="4863">
                  <c:v>0.11957</c:v>
                </c:pt>
                <c:pt idx="4864">
                  <c:v>0.11959</c:v>
                </c:pt>
                <c:pt idx="4865">
                  <c:v>0.11963</c:v>
                </c:pt>
                <c:pt idx="4866">
                  <c:v>0.11965000000000001</c:v>
                </c:pt>
                <c:pt idx="4867">
                  <c:v>0.11967999999999999</c:v>
                </c:pt>
                <c:pt idx="4868">
                  <c:v>0.1197</c:v>
                </c:pt>
                <c:pt idx="4869">
                  <c:v>0.11974</c:v>
                </c:pt>
                <c:pt idx="4870">
                  <c:v>0.11977</c:v>
                </c:pt>
                <c:pt idx="4871">
                  <c:v>0.11978999999999999</c:v>
                </c:pt>
                <c:pt idx="4872">
                  <c:v>0.11982</c:v>
                </c:pt>
                <c:pt idx="4873">
                  <c:v>0.11985</c:v>
                </c:pt>
                <c:pt idx="4874">
                  <c:v>0.11987</c:v>
                </c:pt>
                <c:pt idx="4875">
                  <c:v>0.11990000000000001</c:v>
                </c:pt>
                <c:pt idx="4876">
                  <c:v>0.11992999999999999</c:v>
                </c:pt>
                <c:pt idx="4877">
                  <c:v>0.11996</c:v>
                </c:pt>
                <c:pt idx="4878">
                  <c:v>0.11999</c:v>
                </c:pt>
                <c:pt idx="4879">
                  <c:v>0.12001000000000001</c:v>
                </c:pt>
                <c:pt idx="4880">
                  <c:v>0.12003999999999999</c:v>
                </c:pt>
                <c:pt idx="4881">
                  <c:v>0.12007</c:v>
                </c:pt>
                <c:pt idx="4882">
                  <c:v>0.12009</c:v>
                </c:pt>
                <c:pt idx="4883">
                  <c:v>0.12012</c:v>
                </c:pt>
                <c:pt idx="4884">
                  <c:v>0.12016</c:v>
                </c:pt>
                <c:pt idx="4885">
                  <c:v>0.12018</c:v>
                </c:pt>
                <c:pt idx="4886">
                  <c:v>0.12021</c:v>
                </c:pt>
                <c:pt idx="4887">
                  <c:v>0.12024</c:v>
                </c:pt>
                <c:pt idx="4888">
                  <c:v>0.12026000000000001</c:v>
                </c:pt>
                <c:pt idx="4889">
                  <c:v>0.12028999999999999</c:v>
                </c:pt>
                <c:pt idx="4890">
                  <c:v>0.12032</c:v>
                </c:pt>
                <c:pt idx="4891">
                  <c:v>0.12035</c:v>
                </c:pt>
                <c:pt idx="4892">
                  <c:v>0.12038</c:v>
                </c:pt>
                <c:pt idx="4893">
                  <c:v>0.12039999999999999</c:v>
                </c:pt>
                <c:pt idx="4894">
                  <c:v>0.12044000000000001</c:v>
                </c:pt>
                <c:pt idx="4895">
                  <c:v>0.12046</c:v>
                </c:pt>
                <c:pt idx="4896">
                  <c:v>0.12048</c:v>
                </c:pt>
                <c:pt idx="4897">
                  <c:v>0.12051000000000001</c:v>
                </c:pt>
                <c:pt idx="4898">
                  <c:v>0.12055</c:v>
                </c:pt>
                <c:pt idx="4899">
                  <c:v>0.12057</c:v>
                </c:pt>
                <c:pt idx="4900">
                  <c:v>0.12059</c:v>
                </c:pt>
                <c:pt idx="4901">
                  <c:v>0.12063</c:v>
                </c:pt>
                <c:pt idx="4902">
                  <c:v>0.12064999999999999</c:v>
                </c:pt>
                <c:pt idx="4903">
                  <c:v>0.12068</c:v>
                </c:pt>
                <c:pt idx="4904">
                  <c:v>0.1207</c:v>
                </c:pt>
                <c:pt idx="4905">
                  <c:v>0.12074</c:v>
                </c:pt>
                <c:pt idx="4906">
                  <c:v>0.12077</c:v>
                </c:pt>
                <c:pt idx="4907">
                  <c:v>0.12078999999999999</c:v>
                </c:pt>
                <c:pt idx="4908">
                  <c:v>0.12082</c:v>
                </c:pt>
                <c:pt idx="4909">
                  <c:v>0.12085</c:v>
                </c:pt>
                <c:pt idx="4910">
                  <c:v>0.12087000000000001</c:v>
                </c:pt>
                <c:pt idx="4911">
                  <c:v>0.12089999999999999</c:v>
                </c:pt>
                <c:pt idx="4912">
                  <c:v>0.12093</c:v>
                </c:pt>
                <c:pt idx="4913">
                  <c:v>0.12096</c:v>
                </c:pt>
                <c:pt idx="4914">
                  <c:v>0.12098</c:v>
                </c:pt>
                <c:pt idx="4915">
                  <c:v>0.12101000000000001</c:v>
                </c:pt>
                <c:pt idx="4916">
                  <c:v>0.12103999999999999</c:v>
                </c:pt>
                <c:pt idx="4917">
                  <c:v>0.12107</c:v>
                </c:pt>
                <c:pt idx="4918">
                  <c:v>0.12109</c:v>
                </c:pt>
                <c:pt idx="4919">
                  <c:v>0.12113</c:v>
                </c:pt>
                <c:pt idx="4920">
                  <c:v>0.12116</c:v>
                </c:pt>
                <c:pt idx="4921">
                  <c:v>0.12118</c:v>
                </c:pt>
                <c:pt idx="4922">
                  <c:v>0.12121</c:v>
                </c:pt>
                <c:pt idx="4923">
                  <c:v>0.12124</c:v>
                </c:pt>
                <c:pt idx="4924">
                  <c:v>0.12126000000000001</c:v>
                </c:pt>
                <c:pt idx="4925">
                  <c:v>0.12129</c:v>
                </c:pt>
                <c:pt idx="4926">
                  <c:v>0.12132</c:v>
                </c:pt>
                <c:pt idx="4927">
                  <c:v>0.12135</c:v>
                </c:pt>
                <c:pt idx="4928">
                  <c:v>0.12137000000000001</c:v>
                </c:pt>
                <c:pt idx="4929">
                  <c:v>0.12139999999999999</c:v>
                </c:pt>
                <c:pt idx="4930">
                  <c:v>0.12143</c:v>
                </c:pt>
                <c:pt idx="4931">
                  <c:v>0.12146</c:v>
                </c:pt>
                <c:pt idx="4932">
                  <c:v>0.12148</c:v>
                </c:pt>
                <c:pt idx="4933">
                  <c:v>0.12151000000000001</c:v>
                </c:pt>
                <c:pt idx="4934">
                  <c:v>0.12154</c:v>
                </c:pt>
                <c:pt idx="4935">
                  <c:v>0.12157</c:v>
                </c:pt>
                <c:pt idx="4936">
                  <c:v>0.12159</c:v>
                </c:pt>
                <c:pt idx="4937">
                  <c:v>0.12163</c:v>
                </c:pt>
                <c:pt idx="4938">
                  <c:v>0.12164999999999999</c:v>
                </c:pt>
                <c:pt idx="4939">
                  <c:v>0.12168</c:v>
                </c:pt>
                <c:pt idx="4940">
                  <c:v>0.12171</c:v>
                </c:pt>
                <c:pt idx="4941">
                  <c:v>0.12174</c:v>
                </c:pt>
                <c:pt idx="4942">
                  <c:v>0.12177</c:v>
                </c:pt>
                <c:pt idx="4943">
                  <c:v>0.12179</c:v>
                </c:pt>
                <c:pt idx="4944">
                  <c:v>0.12182</c:v>
                </c:pt>
                <c:pt idx="4945">
                  <c:v>0.12185</c:v>
                </c:pt>
                <c:pt idx="4946">
                  <c:v>0.12187000000000001</c:v>
                </c:pt>
                <c:pt idx="4947">
                  <c:v>0.12189999999999999</c:v>
                </c:pt>
                <c:pt idx="4948">
                  <c:v>0.12194000000000001</c:v>
                </c:pt>
                <c:pt idx="4949">
                  <c:v>0.12196</c:v>
                </c:pt>
                <c:pt idx="4950">
                  <c:v>0.12198000000000001</c:v>
                </c:pt>
                <c:pt idx="4951">
                  <c:v>0.12202</c:v>
                </c:pt>
                <c:pt idx="4952">
                  <c:v>0.12204</c:v>
                </c:pt>
                <c:pt idx="4953">
                  <c:v>0.12207</c:v>
                </c:pt>
                <c:pt idx="4954">
                  <c:v>0.12209</c:v>
                </c:pt>
                <c:pt idx="4955">
                  <c:v>0.12213</c:v>
                </c:pt>
                <c:pt idx="4956">
                  <c:v>0.12216</c:v>
                </c:pt>
                <c:pt idx="4957">
                  <c:v>0.12218</c:v>
                </c:pt>
                <c:pt idx="4958">
                  <c:v>0.12221</c:v>
                </c:pt>
                <c:pt idx="4959">
                  <c:v>0.12224</c:v>
                </c:pt>
                <c:pt idx="4960">
                  <c:v>0.12225999999999999</c:v>
                </c:pt>
                <c:pt idx="4961">
                  <c:v>0.12229</c:v>
                </c:pt>
                <c:pt idx="4962">
                  <c:v>0.12232</c:v>
                </c:pt>
                <c:pt idx="4963">
                  <c:v>0.12235</c:v>
                </c:pt>
                <c:pt idx="4964">
                  <c:v>0.12237000000000001</c:v>
                </c:pt>
                <c:pt idx="4965">
                  <c:v>0.12241</c:v>
                </c:pt>
                <c:pt idx="4966">
                  <c:v>0.12243</c:v>
                </c:pt>
                <c:pt idx="4967">
                  <c:v>0.12246</c:v>
                </c:pt>
                <c:pt idx="4968">
                  <c:v>0.12248000000000001</c:v>
                </c:pt>
                <c:pt idx="4969">
                  <c:v>0.12252</c:v>
                </c:pt>
                <c:pt idx="4970">
                  <c:v>0.12254</c:v>
                </c:pt>
                <c:pt idx="4971">
                  <c:v>0.12257</c:v>
                </c:pt>
                <c:pt idx="4972">
                  <c:v>0.1226</c:v>
                </c:pt>
                <c:pt idx="4973">
                  <c:v>0.12263</c:v>
                </c:pt>
                <c:pt idx="4974">
                  <c:v>0.12265</c:v>
                </c:pt>
                <c:pt idx="4975">
                  <c:v>0.12267</c:v>
                </c:pt>
                <c:pt idx="4976">
                  <c:v>0.12271</c:v>
                </c:pt>
                <c:pt idx="4977">
                  <c:v>0.12274</c:v>
                </c:pt>
                <c:pt idx="4978">
                  <c:v>0.12275999999999999</c:v>
                </c:pt>
                <c:pt idx="4979">
                  <c:v>0.12279</c:v>
                </c:pt>
                <c:pt idx="4980">
                  <c:v>0.12282</c:v>
                </c:pt>
                <c:pt idx="4981">
                  <c:v>0.12285</c:v>
                </c:pt>
                <c:pt idx="4982">
                  <c:v>0.12286999999999999</c:v>
                </c:pt>
                <c:pt idx="4983">
                  <c:v>0.1229</c:v>
                </c:pt>
                <c:pt idx="4984">
                  <c:v>0.12293</c:v>
                </c:pt>
                <c:pt idx="4985">
                  <c:v>0.12296</c:v>
                </c:pt>
                <c:pt idx="4986">
                  <c:v>0.12298000000000001</c:v>
                </c:pt>
                <c:pt idx="4987">
                  <c:v>0.12302</c:v>
                </c:pt>
                <c:pt idx="4988">
                  <c:v>0.12304</c:v>
                </c:pt>
                <c:pt idx="4989">
                  <c:v>0.12307</c:v>
                </c:pt>
                <c:pt idx="4990">
                  <c:v>0.12309</c:v>
                </c:pt>
                <c:pt idx="4991">
                  <c:v>0.12313</c:v>
                </c:pt>
                <c:pt idx="4992">
                  <c:v>0.12315</c:v>
                </c:pt>
                <c:pt idx="4993">
                  <c:v>0.12318</c:v>
                </c:pt>
                <c:pt idx="4994">
                  <c:v>0.12321</c:v>
                </c:pt>
                <c:pt idx="4995">
                  <c:v>0.12324</c:v>
                </c:pt>
                <c:pt idx="4996">
                  <c:v>0.12325999999999999</c:v>
                </c:pt>
                <c:pt idx="4997">
                  <c:v>0.12329</c:v>
                </c:pt>
                <c:pt idx="4998">
                  <c:v>0.12332</c:v>
                </c:pt>
                <c:pt idx="4999">
                  <c:v>0.12335</c:v>
                </c:pt>
                <c:pt idx="5000">
                  <c:v>0.12336999999999999</c:v>
                </c:pt>
                <c:pt idx="5001">
                  <c:v>0.12341000000000001</c:v>
                </c:pt>
                <c:pt idx="5002">
                  <c:v>0.12343</c:v>
                </c:pt>
                <c:pt idx="5003">
                  <c:v>0.12346</c:v>
                </c:pt>
                <c:pt idx="5004">
                  <c:v>0.12348000000000001</c:v>
                </c:pt>
                <c:pt idx="5005">
                  <c:v>0.12352</c:v>
                </c:pt>
                <c:pt idx="5006">
                  <c:v>0.12354</c:v>
                </c:pt>
                <c:pt idx="5007">
                  <c:v>0.12357</c:v>
                </c:pt>
                <c:pt idx="5008">
                  <c:v>0.1236</c:v>
                </c:pt>
                <c:pt idx="5009">
                  <c:v>0.12361999999999999</c:v>
                </c:pt>
                <c:pt idx="5010">
                  <c:v>0.12365</c:v>
                </c:pt>
                <c:pt idx="5011">
                  <c:v>0.12368</c:v>
                </c:pt>
                <c:pt idx="5012">
                  <c:v>0.12371</c:v>
                </c:pt>
                <c:pt idx="5013">
                  <c:v>0.12374</c:v>
                </c:pt>
                <c:pt idx="5014">
                  <c:v>0.12376</c:v>
                </c:pt>
                <c:pt idx="5015">
                  <c:v>0.12379</c:v>
                </c:pt>
                <c:pt idx="5016">
                  <c:v>0.12382</c:v>
                </c:pt>
                <c:pt idx="5017">
                  <c:v>0.12384000000000001</c:v>
                </c:pt>
                <c:pt idx="5018">
                  <c:v>0.12386999999999999</c:v>
                </c:pt>
                <c:pt idx="5019">
                  <c:v>0.12391000000000001</c:v>
                </c:pt>
                <c:pt idx="5020">
                  <c:v>0.12393</c:v>
                </c:pt>
                <c:pt idx="5021">
                  <c:v>0.12396</c:v>
                </c:pt>
                <c:pt idx="5022">
                  <c:v>0.12399</c:v>
                </c:pt>
                <c:pt idx="5023">
                  <c:v>0.12402000000000001</c:v>
                </c:pt>
                <c:pt idx="5024">
                  <c:v>0.12404</c:v>
                </c:pt>
                <c:pt idx="5025">
                  <c:v>0.12406</c:v>
                </c:pt>
                <c:pt idx="5026">
                  <c:v>0.1241</c:v>
                </c:pt>
                <c:pt idx="5027">
                  <c:v>0.12413</c:v>
                </c:pt>
                <c:pt idx="5028">
                  <c:v>0.12415</c:v>
                </c:pt>
                <c:pt idx="5029">
                  <c:v>0.12418</c:v>
                </c:pt>
                <c:pt idx="5030">
                  <c:v>0.12421</c:v>
                </c:pt>
                <c:pt idx="5031">
                  <c:v>0.12422999999999999</c:v>
                </c:pt>
                <c:pt idx="5032">
                  <c:v>0.12426</c:v>
                </c:pt>
                <c:pt idx="5033">
                  <c:v>0.12429</c:v>
                </c:pt>
                <c:pt idx="5034">
                  <c:v>0.12432</c:v>
                </c:pt>
                <c:pt idx="5035">
                  <c:v>0.12435</c:v>
                </c:pt>
                <c:pt idx="5036">
                  <c:v>0.12436999999999999</c:v>
                </c:pt>
                <c:pt idx="5037">
                  <c:v>0.12441000000000001</c:v>
                </c:pt>
                <c:pt idx="5038">
                  <c:v>0.12443</c:v>
                </c:pt>
                <c:pt idx="5039">
                  <c:v>0.12445000000000001</c:v>
                </c:pt>
                <c:pt idx="5040">
                  <c:v>0.12447999999999999</c:v>
                </c:pt>
                <c:pt idx="5041">
                  <c:v>0.12452000000000001</c:v>
                </c:pt>
                <c:pt idx="5042">
                  <c:v>0.12454</c:v>
                </c:pt>
                <c:pt idx="5043">
                  <c:v>0.12457</c:v>
                </c:pt>
                <c:pt idx="5044">
                  <c:v>0.1246</c:v>
                </c:pt>
                <c:pt idx="5045">
                  <c:v>0.12461999999999999</c:v>
                </c:pt>
                <c:pt idx="5046">
                  <c:v>0.12465</c:v>
                </c:pt>
                <c:pt idx="5047">
                  <c:v>0.12468</c:v>
                </c:pt>
                <c:pt idx="5048">
                  <c:v>0.12471</c:v>
                </c:pt>
                <c:pt idx="5049">
                  <c:v>0.12474</c:v>
                </c:pt>
                <c:pt idx="5050">
                  <c:v>0.12476</c:v>
                </c:pt>
                <c:pt idx="5051">
                  <c:v>0.12479999999999999</c:v>
                </c:pt>
                <c:pt idx="5052">
                  <c:v>0.12482</c:v>
                </c:pt>
                <c:pt idx="5053">
                  <c:v>0.12484000000000001</c:v>
                </c:pt>
                <c:pt idx="5054">
                  <c:v>0.12486999999999999</c:v>
                </c:pt>
                <c:pt idx="5055">
                  <c:v>0.12490999999999999</c:v>
                </c:pt>
                <c:pt idx="5056">
                  <c:v>0.12493</c:v>
                </c:pt>
                <c:pt idx="5057">
                  <c:v>0.12496</c:v>
                </c:pt>
                <c:pt idx="5058">
                  <c:v>0.12499</c:v>
                </c:pt>
                <c:pt idx="5059">
                  <c:v>0.12501999999999999</c:v>
                </c:pt>
                <c:pt idx="5060">
                  <c:v>0.12504000000000001</c:v>
                </c:pt>
                <c:pt idx="5061">
                  <c:v>0.12506</c:v>
                </c:pt>
                <c:pt idx="5062">
                  <c:v>0.12509999999999999</c:v>
                </c:pt>
                <c:pt idx="5063">
                  <c:v>0.12512999999999999</c:v>
                </c:pt>
                <c:pt idx="5064">
                  <c:v>0.12515000000000001</c:v>
                </c:pt>
                <c:pt idx="5065">
                  <c:v>0.12518000000000001</c:v>
                </c:pt>
                <c:pt idx="5066">
                  <c:v>0.12520999999999999</c:v>
                </c:pt>
                <c:pt idx="5067">
                  <c:v>0.12523000000000001</c:v>
                </c:pt>
                <c:pt idx="5068">
                  <c:v>0.12526000000000001</c:v>
                </c:pt>
                <c:pt idx="5069">
                  <c:v>0.12529000000000001</c:v>
                </c:pt>
                <c:pt idx="5070">
                  <c:v>0.12531999999999999</c:v>
                </c:pt>
                <c:pt idx="5071">
                  <c:v>0.12534999999999999</c:v>
                </c:pt>
                <c:pt idx="5072">
                  <c:v>0.12537000000000001</c:v>
                </c:pt>
                <c:pt idx="5073">
                  <c:v>0.12540999999999999</c:v>
                </c:pt>
                <c:pt idx="5074">
                  <c:v>0.12543000000000001</c:v>
                </c:pt>
                <c:pt idx="5075">
                  <c:v>0.12545000000000001</c:v>
                </c:pt>
                <c:pt idx="5076">
                  <c:v>0.12548999999999999</c:v>
                </c:pt>
                <c:pt idx="5077">
                  <c:v>0.12551999999999999</c:v>
                </c:pt>
                <c:pt idx="5078">
                  <c:v>0.12554000000000001</c:v>
                </c:pt>
                <c:pt idx="5079">
                  <c:v>0.12556999999999999</c:v>
                </c:pt>
                <c:pt idx="5080">
                  <c:v>0.12559999999999999</c:v>
                </c:pt>
                <c:pt idx="5081">
                  <c:v>0.12562000000000001</c:v>
                </c:pt>
                <c:pt idx="5082">
                  <c:v>0.12565000000000001</c:v>
                </c:pt>
                <c:pt idx="5083">
                  <c:v>0.12567999999999999</c:v>
                </c:pt>
                <c:pt idx="5084">
                  <c:v>0.12570999999999999</c:v>
                </c:pt>
                <c:pt idx="5085">
                  <c:v>0.12573999999999999</c:v>
                </c:pt>
                <c:pt idx="5086">
                  <c:v>0.12576000000000001</c:v>
                </c:pt>
                <c:pt idx="5087">
                  <c:v>0.1258</c:v>
                </c:pt>
                <c:pt idx="5088">
                  <c:v>0.12581999999999999</c:v>
                </c:pt>
                <c:pt idx="5089">
                  <c:v>0.12584000000000001</c:v>
                </c:pt>
                <c:pt idx="5090">
                  <c:v>0.12587000000000001</c:v>
                </c:pt>
                <c:pt idx="5091">
                  <c:v>0.12590999999999999</c:v>
                </c:pt>
                <c:pt idx="5092">
                  <c:v>0.12592999999999999</c:v>
                </c:pt>
                <c:pt idx="5093">
                  <c:v>0.12595000000000001</c:v>
                </c:pt>
                <c:pt idx="5094">
                  <c:v>0.12598999999999999</c:v>
                </c:pt>
                <c:pt idx="5095">
                  <c:v>0.12601000000000001</c:v>
                </c:pt>
                <c:pt idx="5096">
                  <c:v>0.12604000000000001</c:v>
                </c:pt>
                <c:pt idx="5097">
                  <c:v>0.12606999999999999</c:v>
                </c:pt>
                <c:pt idx="5098">
                  <c:v>0.12609999999999999</c:v>
                </c:pt>
                <c:pt idx="5099">
                  <c:v>0.12612999999999999</c:v>
                </c:pt>
                <c:pt idx="5100">
                  <c:v>0.12615000000000001</c:v>
                </c:pt>
                <c:pt idx="5101">
                  <c:v>0.12617999999999999</c:v>
                </c:pt>
                <c:pt idx="5102">
                  <c:v>0.12620999999999999</c:v>
                </c:pt>
                <c:pt idx="5103">
                  <c:v>0.12623000000000001</c:v>
                </c:pt>
                <c:pt idx="5104">
                  <c:v>0.12626000000000001</c:v>
                </c:pt>
                <c:pt idx="5105">
                  <c:v>0.1263</c:v>
                </c:pt>
                <c:pt idx="5106">
                  <c:v>0.12631999999999999</c:v>
                </c:pt>
                <c:pt idx="5107">
                  <c:v>0.12634000000000001</c:v>
                </c:pt>
                <c:pt idx="5108">
                  <c:v>0.12637999999999999</c:v>
                </c:pt>
                <c:pt idx="5109">
                  <c:v>0.12640000000000001</c:v>
                </c:pt>
                <c:pt idx="5110">
                  <c:v>0.12642999999999999</c:v>
                </c:pt>
                <c:pt idx="5111">
                  <c:v>0.12645000000000001</c:v>
                </c:pt>
                <c:pt idx="5112">
                  <c:v>0.12648999999999999</c:v>
                </c:pt>
                <c:pt idx="5113">
                  <c:v>0.12651999999999999</c:v>
                </c:pt>
                <c:pt idx="5114">
                  <c:v>0.12654000000000001</c:v>
                </c:pt>
                <c:pt idx="5115">
                  <c:v>0.12656999999999999</c:v>
                </c:pt>
                <c:pt idx="5116">
                  <c:v>0.12659999999999999</c:v>
                </c:pt>
                <c:pt idx="5117">
                  <c:v>0.12662000000000001</c:v>
                </c:pt>
                <c:pt idx="5118">
                  <c:v>0.12665000000000001</c:v>
                </c:pt>
                <c:pt idx="5119">
                  <c:v>0.12667999999999999</c:v>
                </c:pt>
                <c:pt idx="5120">
                  <c:v>0.12670999999999999</c:v>
                </c:pt>
                <c:pt idx="5121">
                  <c:v>0.12673000000000001</c:v>
                </c:pt>
                <c:pt idx="5122">
                  <c:v>0.12676000000000001</c:v>
                </c:pt>
                <c:pt idx="5123">
                  <c:v>0.12679000000000001</c:v>
                </c:pt>
                <c:pt idx="5124">
                  <c:v>0.12681999999999999</c:v>
                </c:pt>
                <c:pt idx="5125">
                  <c:v>0.12684000000000001</c:v>
                </c:pt>
                <c:pt idx="5126">
                  <c:v>0.12687999999999999</c:v>
                </c:pt>
                <c:pt idx="5127">
                  <c:v>0.12691</c:v>
                </c:pt>
                <c:pt idx="5128">
                  <c:v>0.12692999999999999</c:v>
                </c:pt>
                <c:pt idx="5129">
                  <c:v>0.12695999999999999</c:v>
                </c:pt>
                <c:pt idx="5130">
                  <c:v>0.12698999999999999</c:v>
                </c:pt>
                <c:pt idx="5131">
                  <c:v>0.12701000000000001</c:v>
                </c:pt>
                <c:pt idx="5132">
                  <c:v>0.12703999999999999</c:v>
                </c:pt>
                <c:pt idx="5133">
                  <c:v>0.12706999999999999</c:v>
                </c:pt>
                <c:pt idx="5134">
                  <c:v>0.12709999999999999</c:v>
                </c:pt>
                <c:pt idx="5135">
                  <c:v>0.12712000000000001</c:v>
                </c:pt>
                <c:pt idx="5136">
                  <c:v>0.12715000000000001</c:v>
                </c:pt>
                <c:pt idx="5137">
                  <c:v>0.12717999999999999</c:v>
                </c:pt>
                <c:pt idx="5138">
                  <c:v>0.12720999999999999</c:v>
                </c:pt>
                <c:pt idx="5139">
                  <c:v>0.12723000000000001</c:v>
                </c:pt>
                <c:pt idx="5140">
                  <c:v>0.12726000000000001</c:v>
                </c:pt>
                <c:pt idx="5141">
                  <c:v>0.1273</c:v>
                </c:pt>
                <c:pt idx="5142">
                  <c:v>0.12731999999999999</c:v>
                </c:pt>
                <c:pt idx="5143">
                  <c:v>0.12734000000000001</c:v>
                </c:pt>
                <c:pt idx="5144">
                  <c:v>0.12737999999999999</c:v>
                </c:pt>
                <c:pt idx="5145">
                  <c:v>0.12740000000000001</c:v>
                </c:pt>
                <c:pt idx="5146">
                  <c:v>0.12742999999999999</c:v>
                </c:pt>
                <c:pt idx="5147">
                  <c:v>0.12745999999999999</c:v>
                </c:pt>
                <c:pt idx="5148">
                  <c:v>0.12748999999999999</c:v>
                </c:pt>
                <c:pt idx="5149">
                  <c:v>0.12751999999999999</c:v>
                </c:pt>
                <c:pt idx="5150">
                  <c:v>0.12753999999999999</c:v>
                </c:pt>
                <c:pt idx="5151">
                  <c:v>0.12756999999999999</c:v>
                </c:pt>
                <c:pt idx="5152">
                  <c:v>0.12759999999999999</c:v>
                </c:pt>
                <c:pt idx="5153">
                  <c:v>0.12762000000000001</c:v>
                </c:pt>
                <c:pt idx="5154">
                  <c:v>0.12765000000000001</c:v>
                </c:pt>
                <c:pt idx="5155">
                  <c:v>0.12769</c:v>
                </c:pt>
                <c:pt idx="5156">
                  <c:v>0.12770999999999999</c:v>
                </c:pt>
                <c:pt idx="5157">
                  <c:v>0.12773000000000001</c:v>
                </c:pt>
                <c:pt idx="5158">
                  <c:v>0.12776999999999999</c:v>
                </c:pt>
                <c:pt idx="5159">
                  <c:v>0.12778999999999999</c:v>
                </c:pt>
                <c:pt idx="5160">
                  <c:v>0.12781999999999999</c:v>
                </c:pt>
                <c:pt idx="5161">
                  <c:v>0.12784000000000001</c:v>
                </c:pt>
                <c:pt idx="5162">
                  <c:v>0.12787999999999999</c:v>
                </c:pt>
                <c:pt idx="5163">
                  <c:v>0.12791</c:v>
                </c:pt>
                <c:pt idx="5164">
                  <c:v>0.12792999999999999</c:v>
                </c:pt>
                <c:pt idx="5165">
                  <c:v>0.12795999999999999</c:v>
                </c:pt>
                <c:pt idx="5166">
                  <c:v>0.12798999999999999</c:v>
                </c:pt>
                <c:pt idx="5167">
                  <c:v>0.12801000000000001</c:v>
                </c:pt>
                <c:pt idx="5168">
                  <c:v>0.12803999999999999</c:v>
                </c:pt>
                <c:pt idx="5169">
                  <c:v>0.12806999999999999</c:v>
                </c:pt>
                <c:pt idx="5170">
                  <c:v>0.12809999999999999</c:v>
                </c:pt>
                <c:pt idx="5171">
                  <c:v>0.12812000000000001</c:v>
                </c:pt>
                <c:pt idx="5172">
                  <c:v>0.12814999999999999</c:v>
                </c:pt>
                <c:pt idx="5173">
                  <c:v>0.12817999999999999</c:v>
                </c:pt>
                <c:pt idx="5174">
                  <c:v>0.12820999999999999</c:v>
                </c:pt>
                <c:pt idx="5175">
                  <c:v>0.12823000000000001</c:v>
                </c:pt>
                <c:pt idx="5176">
                  <c:v>0.12827</c:v>
                </c:pt>
                <c:pt idx="5177">
                  <c:v>0.12828999999999999</c:v>
                </c:pt>
                <c:pt idx="5178">
                  <c:v>0.12831999999999999</c:v>
                </c:pt>
                <c:pt idx="5179">
                  <c:v>0.12834999999999999</c:v>
                </c:pt>
                <c:pt idx="5180">
                  <c:v>0.12837999999999999</c:v>
                </c:pt>
                <c:pt idx="5181">
                  <c:v>0.12839999999999999</c:v>
                </c:pt>
                <c:pt idx="5182">
                  <c:v>0.12842000000000001</c:v>
                </c:pt>
                <c:pt idx="5183">
                  <c:v>0.12845999999999999</c:v>
                </c:pt>
                <c:pt idx="5184">
                  <c:v>0.12848999999999999</c:v>
                </c:pt>
                <c:pt idx="5185">
                  <c:v>0.12851000000000001</c:v>
                </c:pt>
                <c:pt idx="5186">
                  <c:v>0.12853999999999999</c:v>
                </c:pt>
                <c:pt idx="5187">
                  <c:v>0.12856999999999999</c:v>
                </c:pt>
                <c:pt idx="5188">
                  <c:v>0.12859999999999999</c:v>
                </c:pt>
                <c:pt idx="5189">
                  <c:v>0.12862000000000001</c:v>
                </c:pt>
                <c:pt idx="5190">
                  <c:v>0.12864999999999999</c:v>
                </c:pt>
                <c:pt idx="5191">
                  <c:v>0.12867999999999999</c:v>
                </c:pt>
                <c:pt idx="5192">
                  <c:v>0.12870999999999999</c:v>
                </c:pt>
                <c:pt idx="5193">
                  <c:v>0.12873000000000001</c:v>
                </c:pt>
                <c:pt idx="5194">
                  <c:v>0.12877</c:v>
                </c:pt>
                <c:pt idx="5195">
                  <c:v>0.12878999999999999</c:v>
                </c:pt>
                <c:pt idx="5196">
                  <c:v>0.12881999999999999</c:v>
                </c:pt>
                <c:pt idx="5197">
                  <c:v>0.12884000000000001</c:v>
                </c:pt>
                <c:pt idx="5198">
                  <c:v>0.12887999999999999</c:v>
                </c:pt>
                <c:pt idx="5199">
                  <c:v>0.12891</c:v>
                </c:pt>
                <c:pt idx="5200">
                  <c:v>0.12892999999999999</c:v>
                </c:pt>
                <c:pt idx="5201">
                  <c:v>0.12895999999999999</c:v>
                </c:pt>
                <c:pt idx="5202">
                  <c:v>0.12898999999999999</c:v>
                </c:pt>
                <c:pt idx="5203">
                  <c:v>0.12901000000000001</c:v>
                </c:pt>
                <c:pt idx="5204">
                  <c:v>0.12903999999999999</c:v>
                </c:pt>
                <c:pt idx="5205">
                  <c:v>0.12906999999999999</c:v>
                </c:pt>
                <c:pt idx="5206">
                  <c:v>0.12909999999999999</c:v>
                </c:pt>
                <c:pt idx="5207">
                  <c:v>0.12912000000000001</c:v>
                </c:pt>
                <c:pt idx="5208">
                  <c:v>0.12916</c:v>
                </c:pt>
                <c:pt idx="5209">
                  <c:v>0.12917999999999999</c:v>
                </c:pt>
                <c:pt idx="5210">
                  <c:v>0.12920999999999999</c:v>
                </c:pt>
                <c:pt idx="5211">
                  <c:v>0.12923000000000001</c:v>
                </c:pt>
                <c:pt idx="5212">
                  <c:v>0.12927</c:v>
                </c:pt>
                <c:pt idx="5213">
                  <c:v>0.12928999999999999</c:v>
                </c:pt>
                <c:pt idx="5214">
                  <c:v>0.12931999999999999</c:v>
                </c:pt>
                <c:pt idx="5215">
                  <c:v>0.12934999999999999</c:v>
                </c:pt>
                <c:pt idx="5216">
                  <c:v>0.12938</c:v>
                </c:pt>
                <c:pt idx="5217">
                  <c:v>0.12939999999999999</c:v>
                </c:pt>
                <c:pt idx="5218">
                  <c:v>0.12942000000000001</c:v>
                </c:pt>
                <c:pt idx="5219">
                  <c:v>0.12945999999999999</c:v>
                </c:pt>
                <c:pt idx="5220">
                  <c:v>0.12948999999999999</c:v>
                </c:pt>
                <c:pt idx="5221">
                  <c:v>0.12950999999999999</c:v>
                </c:pt>
                <c:pt idx="5222">
                  <c:v>0.12953999999999999</c:v>
                </c:pt>
                <c:pt idx="5223">
                  <c:v>0.12956999999999999</c:v>
                </c:pt>
                <c:pt idx="5224">
                  <c:v>0.12959999999999999</c:v>
                </c:pt>
                <c:pt idx="5225">
                  <c:v>0.12962000000000001</c:v>
                </c:pt>
                <c:pt idx="5226">
                  <c:v>0.12966</c:v>
                </c:pt>
                <c:pt idx="5227">
                  <c:v>0.12967999999999999</c:v>
                </c:pt>
                <c:pt idx="5228">
                  <c:v>0.12970999999999999</c:v>
                </c:pt>
                <c:pt idx="5229">
                  <c:v>0.12973000000000001</c:v>
                </c:pt>
                <c:pt idx="5230">
                  <c:v>0.12977</c:v>
                </c:pt>
                <c:pt idx="5231">
                  <c:v>0.12978999999999999</c:v>
                </c:pt>
                <c:pt idx="5232">
                  <c:v>0.12981000000000001</c:v>
                </c:pt>
                <c:pt idx="5233">
                  <c:v>0.12984999999999999</c:v>
                </c:pt>
                <c:pt idx="5234">
                  <c:v>0.12988</c:v>
                </c:pt>
                <c:pt idx="5235">
                  <c:v>0.12989999999999999</c:v>
                </c:pt>
                <c:pt idx="5236">
                  <c:v>0.12992999999999999</c:v>
                </c:pt>
                <c:pt idx="5237">
                  <c:v>0.12995999999999999</c:v>
                </c:pt>
                <c:pt idx="5238">
                  <c:v>0.12998999999999999</c:v>
                </c:pt>
                <c:pt idx="5239">
                  <c:v>0.13000999999999999</c:v>
                </c:pt>
                <c:pt idx="5240">
                  <c:v>0.13003999999999999</c:v>
                </c:pt>
                <c:pt idx="5241">
                  <c:v>0.13006999999999999</c:v>
                </c:pt>
                <c:pt idx="5242">
                  <c:v>0.13009999999999999</c:v>
                </c:pt>
                <c:pt idx="5243">
                  <c:v>0.13012000000000001</c:v>
                </c:pt>
                <c:pt idx="5244">
                  <c:v>0.13016</c:v>
                </c:pt>
                <c:pt idx="5245">
                  <c:v>0.13017999999999999</c:v>
                </c:pt>
                <c:pt idx="5246">
                  <c:v>0.13020999999999999</c:v>
                </c:pt>
                <c:pt idx="5247">
                  <c:v>0.13023000000000001</c:v>
                </c:pt>
                <c:pt idx="5248">
                  <c:v>0.13027</c:v>
                </c:pt>
                <c:pt idx="5249">
                  <c:v>0.13028999999999999</c:v>
                </c:pt>
                <c:pt idx="5250">
                  <c:v>0.13031999999999999</c:v>
                </c:pt>
                <c:pt idx="5251">
                  <c:v>0.13034999999999999</c:v>
                </c:pt>
                <c:pt idx="5252">
                  <c:v>0.13037000000000001</c:v>
                </c:pt>
                <c:pt idx="5253">
                  <c:v>0.13039999999999999</c:v>
                </c:pt>
                <c:pt idx="5254">
                  <c:v>0.13042999999999999</c:v>
                </c:pt>
                <c:pt idx="5255">
                  <c:v>0.13045999999999999</c:v>
                </c:pt>
                <c:pt idx="5256">
                  <c:v>0.13048999999999999</c:v>
                </c:pt>
                <c:pt idx="5257">
                  <c:v>0.13050999999999999</c:v>
                </c:pt>
                <c:pt idx="5258">
                  <c:v>0.13053999999999999</c:v>
                </c:pt>
                <c:pt idx="5259">
                  <c:v>0.13056999999999999</c:v>
                </c:pt>
                <c:pt idx="5260">
                  <c:v>0.13059999999999999</c:v>
                </c:pt>
                <c:pt idx="5261">
                  <c:v>0.13062000000000001</c:v>
                </c:pt>
                <c:pt idx="5262">
                  <c:v>0.13066</c:v>
                </c:pt>
                <c:pt idx="5263">
                  <c:v>0.13067999999999999</c:v>
                </c:pt>
                <c:pt idx="5264">
                  <c:v>0.13070999999999999</c:v>
                </c:pt>
                <c:pt idx="5265">
                  <c:v>0.13074</c:v>
                </c:pt>
                <c:pt idx="5266">
                  <c:v>0.13075999999999999</c:v>
                </c:pt>
                <c:pt idx="5267">
                  <c:v>0.13078999999999999</c:v>
                </c:pt>
                <c:pt idx="5268">
                  <c:v>0.13081000000000001</c:v>
                </c:pt>
                <c:pt idx="5269">
                  <c:v>0.13084999999999999</c:v>
                </c:pt>
                <c:pt idx="5270">
                  <c:v>0.13088</c:v>
                </c:pt>
                <c:pt idx="5271">
                  <c:v>0.13089999999999999</c:v>
                </c:pt>
                <c:pt idx="5272">
                  <c:v>0.13092999999999999</c:v>
                </c:pt>
                <c:pt idx="5273">
                  <c:v>0.13095999999999999</c:v>
                </c:pt>
                <c:pt idx="5274">
                  <c:v>0.13098000000000001</c:v>
                </c:pt>
                <c:pt idx="5275">
                  <c:v>0.13100999999999999</c:v>
                </c:pt>
                <c:pt idx="5276">
                  <c:v>0.13103999999999999</c:v>
                </c:pt>
                <c:pt idx="5277">
                  <c:v>0.13106999999999999</c:v>
                </c:pt>
                <c:pt idx="5278">
                  <c:v>0.13109999999999999</c:v>
                </c:pt>
                <c:pt idx="5279">
                  <c:v>0.13111999999999999</c:v>
                </c:pt>
                <c:pt idx="5280">
                  <c:v>0.13116</c:v>
                </c:pt>
                <c:pt idx="5281">
                  <c:v>0.13117999999999999</c:v>
                </c:pt>
                <c:pt idx="5282">
                  <c:v>0.13120000000000001</c:v>
                </c:pt>
                <c:pt idx="5283">
                  <c:v>0.13124</c:v>
                </c:pt>
                <c:pt idx="5284">
                  <c:v>0.13127</c:v>
                </c:pt>
                <c:pt idx="5285">
                  <c:v>0.13128999999999999</c:v>
                </c:pt>
                <c:pt idx="5286">
                  <c:v>0.13131999999999999</c:v>
                </c:pt>
                <c:pt idx="5287">
                  <c:v>0.13134999999999999</c:v>
                </c:pt>
                <c:pt idx="5288">
                  <c:v>0.13136999999999999</c:v>
                </c:pt>
                <c:pt idx="5289">
                  <c:v>0.13139999999999999</c:v>
                </c:pt>
                <c:pt idx="5290">
                  <c:v>0.13142999999999999</c:v>
                </c:pt>
                <c:pt idx="5291">
                  <c:v>0.13145999999999999</c:v>
                </c:pt>
                <c:pt idx="5292">
                  <c:v>0.13149</c:v>
                </c:pt>
                <c:pt idx="5293">
                  <c:v>0.13150999999999999</c:v>
                </c:pt>
                <c:pt idx="5294">
                  <c:v>0.13155</c:v>
                </c:pt>
                <c:pt idx="5295">
                  <c:v>0.13156999999999999</c:v>
                </c:pt>
                <c:pt idx="5296">
                  <c:v>0.13159000000000001</c:v>
                </c:pt>
                <c:pt idx="5297">
                  <c:v>0.13161999999999999</c:v>
                </c:pt>
                <c:pt idx="5298">
                  <c:v>0.13166</c:v>
                </c:pt>
                <c:pt idx="5299">
                  <c:v>0.13167999999999999</c:v>
                </c:pt>
                <c:pt idx="5300">
                  <c:v>0.13170999999999999</c:v>
                </c:pt>
                <c:pt idx="5301">
                  <c:v>0.13174</c:v>
                </c:pt>
                <c:pt idx="5302">
                  <c:v>0.13175999999999999</c:v>
                </c:pt>
                <c:pt idx="5303">
                  <c:v>0.13178999999999999</c:v>
                </c:pt>
                <c:pt idx="5304">
                  <c:v>0.13181000000000001</c:v>
                </c:pt>
                <c:pt idx="5305">
                  <c:v>0.13184999999999999</c:v>
                </c:pt>
                <c:pt idx="5306">
                  <c:v>0.13188</c:v>
                </c:pt>
                <c:pt idx="5307">
                  <c:v>0.13189999999999999</c:v>
                </c:pt>
                <c:pt idx="5308">
                  <c:v>0.13192999999999999</c:v>
                </c:pt>
                <c:pt idx="5309">
                  <c:v>0.13195999999999999</c:v>
                </c:pt>
                <c:pt idx="5310">
                  <c:v>0.13197999999999999</c:v>
                </c:pt>
                <c:pt idx="5311">
                  <c:v>0.13200999999999999</c:v>
                </c:pt>
                <c:pt idx="5312">
                  <c:v>0.13205</c:v>
                </c:pt>
                <c:pt idx="5313">
                  <c:v>0.13206999999999999</c:v>
                </c:pt>
                <c:pt idx="5314">
                  <c:v>0.13209000000000001</c:v>
                </c:pt>
                <c:pt idx="5315">
                  <c:v>0.13213</c:v>
                </c:pt>
                <c:pt idx="5316">
                  <c:v>0.13214999999999999</c:v>
                </c:pt>
                <c:pt idx="5317">
                  <c:v>0.13217999999999999</c:v>
                </c:pt>
                <c:pt idx="5318">
                  <c:v>0.13220000000000001</c:v>
                </c:pt>
                <c:pt idx="5319">
                  <c:v>0.13224</c:v>
                </c:pt>
                <c:pt idx="5320">
                  <c:v>0.13227</c:v>
                </c:pt>
                <c:pt idx="5321">
                  <c:v>0.13228999999999999</c:v>
                </c:pt>
                <c:pt idx="5322">
                  <c:v>0.13231999999999999</c:v>
                </c:pt>
                <c:pt idx="5323">
                  <c:v>0.13235</c:v>
                </c:pt>
                <c:pt idx="5324">
                  <c:v>0.13236999999999999</c:v>
                </c:pt>
                <c:pt idx="5325">
                  <c:v>0.13239999999999999</c:v>
                </c:pt>
                <c:pt idx="5326">
                  <c:v>0.13242999999999999</c:v>
                </c:pt>
                <c:pt idx="5327">
                  <c:v>0.13245999999999999</c:v>
                </c:pt>
                <c:pt idx="5328">
                  <c:v>0.13249</c:v>
                </c:pt>
                <c:pt idx="5329">
                  <c:v>0.13250999999999999</c:v>
                </c:pt>
                <c:pt idx="5330">
                  <c:v>0.13253999999999999</c:v>
                </c:pt>
                <c:pt idx="5331">
                  <c:v>0.13256999999999999</c:v>
                </c:pt>
                <c:pt idx="5332">
                  <c:v>0.13259000000000001</c:v>
                </c:pt>
                <c:pt idx="5333">
                  <c:v>0.13261999999999999</c:v>
                </c:pt>
                <c:pt idx="5334">
                  <c:v>0.13266</c:v>
                </c:pt>
                <c:pt idx="5335">
                  <c:v>0.13267999999999999</c:v>
                </c:pt>
                <c:pt idx="5336">
                  <c:v>0.13270999999999999</c:v>
                </c:pt>
                <c:pt idx="5337">
                  <c:v>0.13274</c:v>
                </c:pt>
                <c:pt idx="5338">
                  <c:v>0.13275999999999999</c:v>
                </c:pt>
                <c:pt idx="5339">
                  <c:v>0.13278999999999999</c:v>
                </c:pt>
                <c:pt idx="5340">
                  <c:v>0.13281999999999999</c:v>
                </c:pt>
                <c:pt idx="5341">
                  <c:v>0.13285</c:v>
                </c:pt>
                <c:pt idx="5342">
                  <c:v>0.13288</c:v>
                </c:pt>
                <c:pt idx="5343">
                  <c:v>0.13289999999999999</c:v>
                </c:pt>
                <c:pt idx="5344">
                  <c:v>0.13294</c:v>
                </c:pt>
                <c:pt idx="5345">
                  <c:v>0.13295999999999999</c:v>
                </c:pt>
                <c:pt idx="5346">
                  <c:v>0.13297999999999999</c:v>
                </c:pt>
                <c:pt idx="5347">
                  <c:v>0.13300999999999999</c:v>
                </c:pt>
                <c:pt idx="5348">
                  <c:v>0.13305</c:v>
                </c:pt>
                <c:pt idx="5349">
                  <c:v>0.13306999999999999</c:v>
                </c:pt>
                <c:pt idx="5350">
                  <c:v>0.13309000000000001</c:v>
                </c:pt>
                <c:pt idx="5351">
                  <c:v>0.13313</c:v>
                </c:pt>
                <c:pt idx="5352">
                  <c:v>0.13314999999999999</c:v>
                </c:pt>
                <c:pt idx="5353">
                  <c:v>0.13317999999999999</c:v>
                </c:pt>
                <c:pt idx="5354">
                  <c:v>0.13320000000000001</c:v>
                </c:pt>
                <c:pt idx="5355">
                  <c:v>0.13324</c:v>
                </c:pt>
                <c:pt idx="5356">
                  <c:v>0.13327</c:v>
                </c:pt>
                <c:pt idx="5357">
                  <c:v>0.13328999999999999</c:v>
                </c:pt>
                <c:pt idx="5358">
                  <c:v>0.13331999999999999</c:v>
                </c:pt>
                <c:pt idx="5359">
                  <c:v>0.13335</c:v>
                </c:pt>
                <c:pt idx="5360">
                  <c:v>0.13336999999999999</c:v>
                </c:pt>
                <c:pt idx="5361">
                  <c:v>0.13339999999999999</c:v>
                </c:pt>
                <c:pt idx="5362">
                  <c:v>0.13342999999999999</c:v>
                </c:pt>
                <c:pt idx="5363">
                  <c:v>0.13346</c:v>
                </c:pt>
                <c:pt idx="5364">
                  <c:v>0.13347999999999999</c:v>
                </c:pt>
                <c:pt idx="5365">
                  <c:v>0.13350999999999999</c:v>
                </c:pt>
                <c:pt idx="5366">
                  <c:v>0.13353999999999999</c:v>
                </c:pt>
                <c:pt idx="5367">
                  <c:v>0.13356999999999999</c:v>
                </c:pt>
                <c:pt idx="5368">
                  <c:v>0.13358999999999999</c:v>
                </c:pt>
                <c:pt idx="5369">
                  <c:v>0.13363</c:v>
                </c:pt>
                <c:pt idx="5370">
                  <c:v>0.13366</c:v>
                </c:pt>
                <c:pt idx="5371">
                  <c:v>0.13367999999999999</c:v>
                </c:pt>
                <c:pt idx="5372">
                  <c:v>0.13371</c:v>
                </c:pt>
                <c:pt idx="5373">
                  <c:v>0.13374</c:v>
                </c:pt>
                <c:pt idx="5374">
                  <c:v>0.13375999999999999</c:v>
                </c:pt>
                <c:pt idx="5375">
                  <c:v>0.13378999999999999</c:v>
                </c:pt>
                <c:pt idx="5376">
                  <c:v>0.13381999999999999</c:v>
                </c:pt>
                <c:pt idx="5377">
                  <c:v>0.13385</c:v>
                </c:pt>
                <c:pt idx="5378">
                  <c:v>0.13386999999999999</c:v>
                </c:pt>
                <c:pt idx="5379">
                  <c:v>0.13389999999999999</c:v>
                </c:pt>
                <c:pt idx="5380">
                  <c:v>0.13392999999999999</c:v>
                </c:pt>
                <c:pt idx="5381">
                  <c:v>0.13396</c:v>
                </c:pt>
                <c:pt idx="5382">
                  <c:v>0.13397999999999999</c:v>
                </c:pt>
                <c:pt idx="5383">
                  <c:v>0.13400999999999999</c:v>
                </c:pt>
                <c:pt idx="5384">
                  <c:v>0.13403999999999999</c:v>
                </c:pt>
                <c:pt idx="5385">
                  <c:v>0.13406999999999999</c:v>
                </c:pt>
                <c:pt idx="5386">
                  <c:v>0.13408999999999999</c:v>
                </c:pt>
                <c:pt idx="5387">
                  <c:v>0.13413</c:v>
                </c:pt>
                <c:pt idx="5388">
                  <c:v>0.13414999999999999</c:v>
                </c:pt>
                <c:pt idx="5389">
                  <c:v>0.13417999999999999</c:v>
                </c:pt>
                <c:pt idx="5390">
                  <c:v>0.13421</c:v>
                </c:pt>
                <c:pt idx="5391">
                  <c:v>0.13424</c:v>
                </c:pt>
                <c:pt idx="5392">
                  <c:v>0.13427</c:v>
                </c:pt>
                <c:pt idx="5393">
                  <c:v>0.13428999999999999</c:v>
                </c:pt>
                <c:pt idx="5394">
                  <c:v>0.13431999999999999</c:v>
                </c:pt>
                <c:pt idx="5395">
                  <c:v>0.13435</c:v>
                </c:pt>
                <c:pt idx="5396">
                  <c:v>0.13436999999999999</c:v>
                </c:pt>
                <c:pt idx="5397">
                  <c:v>0.13439999999999999</c:v>
                </c:pt>
                <c:pt idx="5398">
                  <c:v>0.13444</c:v>
                </c:pt>
                <c:pt idx="5399">
                  <c:v>0.13446</c:v>
                </c:pt>
                <c:pt idx="5400">
                  <c:v>0.13447999999999999</c:v>
                </c:pt>
                <c:pt idx="5401">
                  <c:v>0.13452</c:v>
                </c:pt>
                <c:pt idx="5402">
                  <c:v>0.13453999999999999</c:v>
                </c:pt>
                <c:pt idx="5403">
                  <c:v>0.13457</c:v>
                </c:pt>
                <c:pt idx="5404">
                  <c:v>0.13458999999999999</c:v>
                </c:pt>
                <c:pt idx="5405">
                  <c:v>0.13463</c:v>
                </c:pt>
                <c:pt idx="5406">
                  <c:v>0.13466</c:v>
                </c:pt>
                <c:pt idx="5407">
                  <c:v>0.13467999999999999</c:v>
                </c:pt>
                <c:pt idx="5408">
                  <c:v>0.13471</c:v>
                </c:pt>
                <c:pt idx="5409">
                  <c:v>0.13474</c:v>
                </c:pt>
                <c:pt idx="5410">
                  <c:v>0.13475999999999999</c:v>
                </c:pt>
                <c:pt idx="5411">
                  <c:v>0.13478999999999999</c:v>
                </c:pt>
                <c:pt idx="5412">
                  <c:v>0.13482</c:v>
                </c:pt>
                <c:pt idx="5413">
                  <c:v>0.13485</c:v>
                </c:pt>
                <c:pt idx="5414">
                  <c:v>0.13486999999999999</c:v>
                </c:pt>
                <c:pt idx="5415">
                  <c:v>0.13489999999999999</c:v>
                </c:pt>
                <c:pt idx="5416">
                  <c:v>0.13492999999999999</c:v>
                </c:pt>
                <c:pt idx="5417">
                  <c:v>0.13496</c:v>
                </c:pt>
                <c:pt idx="5418">
                  <c:v>0.13497999999999999</c:v>
                </c:pt>
                <c:pt idx="5419">
                  <c:v>0.13502</c:v>
                </c:pt>
                <c:pt idx="5420">
                  <c:v>0.13503999999999999</c:v>
                </c:pt>
                <c:pt idx="5421">
                  <c:v>0.13507</c:v>
                </c:pt>
                <c:pt idx="5422">
                  <c:v>0.1351</c:v>
                </c:pt>
                <c:pt idx="5423">
                  <c:v>0.13513</c:v>
                </c:pt>
                <c:pt idx="5424">
                  <c:v>0.13514999999999999</c:v>
                </c:pt>
                <c:pt idx="5425">
                  <c:v>0.13517000000000001</c:v>
                </c:pt>
                <c:pt idx="5426">
                  <c:v>0.13521</c:v>
                </c:pt>
                <c:pt idx="5427">
                  <c:v>0.13524</c:v>
                </c:pt>
                <c:pt idx="5428">
                  <c:v>0.13525999999999999</c:v>
                </c:pt>
                <c:pt idx="5429">
                  <c:v>0.13528999999999999</c:v>
                </c:pt>
                <c:pt idx="5430">
                  <c:v>0.13532</c:v>
                </c:pt>
                <c:pt idx="5431">
                  <c:v>0.13535</c:v>
                </c:pt>
                <c:pt idx="5432">
                  <c:v>0.13536999999999999</c:v>
                </c:pt>
                <c:pt idx="5433">
                  <c:v>0.13539999999999999</c:v>
                </c:pt>
                <c:pt idx="5434">
                  <c:v>0.13544</c:v>
                </c:pt>
                <c:pt idx="5435">
                  <c:v>0.13546</c:v>
                </c:pt>
                <c:pt idx="5436">
                  <c:v>0.13547999999999999</c:v>
                </c:pt>
                <c:pt idx="5437">
                  <c:v>0.13552</c:v>
                </c:pt>
                <c:pt idx="5438">
                  <c:v>0.13553999999999999</c:v>
                </c:pt>
                <c:pt idx="5439">
                  <c:v>0.13557</c:v>
                </c:pt>
                <c:pt idx="5440">
                  <c:v>0.13558999999999999</c:v>
                </c:pt>
                <c:pt idx="5441">
                  <c:v>0.13563</c:v>
                </c:pt>
                <c:pt idx="5442">
                  <c:v>0.13564999999999999</c:v>
                </c:pt>
                <c:pt idx="5443">
                  <c:v>0.13568</c:v>
                </c:pt>
                <c:pt idx="5444">
                  <c:v>0.13571</c:v>
                </c:pt>
                <c:pt idx="5445">
                  <c:v>0.13572999999999999</c:v>
                </c:pt>
                <c:pt idx="5446">
                  <c:v>0.13575999999999999</c:v>
                </c:pt>
                <c:pt idx="5447">
                  <c:v>0.13578999999999999</c:v>
                </c:pt>
                <c:pt idx="5448">
                  <c:v>0.13582</c:v>
                </c:pt>
                <c:pt idx="5449">
                  <c:v>0.13585</c:v>
                </c:pt>
                <c:pt idx="5450">
                  <c:v>0.13586999999999999</c:v>
                </c:pt>
                <c:pt idx="5451">
                  <c:v>0.13591</c:v>
                </c:pt>
                <c:pt idx="5452">
                  <c:v>0.13593</c:v>
                </c:pt>
                <c:pt idx="5453">
                  <c:v>0.13596</c:v>
                </c:pt>
                <c:pt idx="5454">
                  <c:v>0.13597999999999999</c:v>
                </c:pt>
                <c:pt idx="5455">
                  <c:v>0.13602</c:v>
                </c:pt>
                <c:pt idx="5456">
                  <c:v>0.13603999999999999</c:v>
                </c:pt>
                <c:pt idx="5457">
                  <c:v>0.13607</c:v>
                </c:pt>
                <c:pt idx="5458">
                  <c:v>0.1361</c:v>
                </c:pt>
                <c:pt idx="5459">
                  <c:v>0.13611999999999999</c:v>
                </c:pt>
                <c:pt idx="5460">
                  <c:v>0.13614999999999999</c:v>
                </c:pt>
                <c:pt idx="5461">
                  <c:v>0.13618</c:v>
                </c:pt>
                <c:pt idx="5462">
                  <c:v>0.13621</c:v>
                </c:pt>
                <c:pt idx="5463">
                  <c:v>0.13624</c:v>
                </c:pt>
                <c:pt idx="5464">
                  <c:v>0.13625999999999999</c:v>
                </c:pt>
                <c:pt idx="5465">
                  <c:v>0.13628999999999999</c:v>
                </c:pt>
                <c:pt idx="5466">
                  <c:v>0.13632</c:v>
                </c:pt>
                <c:pt idx="5467">
                  <c:v>0.13633999999999999</c:v>
                </c:pt>
                <c:pt idx="5468">
                  <c:v>0.13636999999999999</c:v>
                </c:pt>
                <c:pt idx="5469">
                  <c:v>0.13641</c:v>
                </c:pt>
                <c:pt idx="5470">
                  <c:v>0.13643</c:v>
                </c:pt>
                <c:pt idx="5471">
                  <c:v>0.13646</c:v>
                </c:pt>
                <c:pt idx="5472">
                  <c:v>0.13649</c:v>
                </c:pt>
                <c:pt idx="5473">
                  <c:v>0.13652</c:v>
                </c:pt>
                <c:pt idx="5474">
                  <c:v>0.13653999999999999</c:v>
                </c:pt>
                <c:pt idx="5475">
                  <c:v>0.13655999999999999</c:v>
                </c:pt>
                <c:pt idx="5476">
                  <c:v>0.1366</c:v>
                </c:pt>
                <c:pt idx="5477">
                  <c:v>0.13663</c:v>
                </c:pt>
                <c:pt idx="5478">
                  <c:v>0.13664999999999999</c:v>
                </c:pt>
                <c:pt idx="5479">
                  <c:v>0.13668</c:v>
                </c:pt>
                <c:pt idx="5480">
                  <c:v>0.13671</c:v>
                </c:pt>
                <c:pt idx="5481">
                  <c:v>0.13672999999999999</c:v>
                </c:pt>
                <c:pt idx="5482">
                  <c:v>0.13675999999999999</c:v>
                </c:pt>
                <c:pt idx="5483">
                  <c:v>0.13678999999999999</c:v>
                </c:pt>
                <c:pt idx="5484">
                  <c:v>0.13682</c:v>
                </c:pt>
                <c:pt idx="5485">
                  <c:v>0.13685</c:v>
                </c:pt>
                <c:pt idx="5486">
                  <c:v>0.13686999999999999</c:v>
                </c:pt>
                <c:pt idx="5487">
                  <c:v>0.13691</c:v>
                </c:pt>
                <c:pt idx="5488">
                  <c:v>0.13693</c:v>
                </c:pt>
                <c:pt idx="5489">
                  <c:v>0.13694999999999999</c:v>
                </c:pt>
                <c:pt idx="5490">
                  <c:v>0.13697999999999999</c:v>
                </c:pt>
                <c:pt idx="5491">
                  <c:v>0.13702</c:v>
                </c:pt>
                <c:pt idx="5492">
                  <c:v>0.13704</c:v>
                </c:pt>
                <c:pt idx="5493">
                  <c:v>0.13707</c:v>
                </c:pt>
                <c:pt idx="5494">
                  <c:v>0.1371</c:v>
                </c:pt>
                <c:pt idx="5495">
                  <c:v>0.13711999999999999</c:v>
                </c:pt>
                <c:pt idx="5496">
                  <c:v>0.13714999999999999</c:v>
                </c:pt>
                <c:pt idx="5497">
                  <c:v>0.13718</c:v>
                </c:pt>
                <c:pt idx="5498">
                  <c:v>0.13721</c:v>
                </c:pt>
                <c:pt idx="5499">
                  <c:v>0.13724</c:v>
                </c:pt>
                <c:pt idx="5500">
                  <c:v>0.13725999999999999</c:v>
                </c:pt>
                <c:pt idx="5501">
                  <c:v>0.13730000000000001</c:v>
                </c:pt>
                <c:pt idx="5502">
                  <c:v>0.13732</c:v>
                </c:pt>
                <c:pt idx="5503">
                  <c:v>0.13733999999999999</c:v>
                </c:pt>
                <c:pt idx="5504">
                  <c:v>0.13736999999999999</c:v>
                </c:pt>
                <c:pt idx="5505">
                  <c:v>0.13741</c:v>
                </c:pt>
                <c:pt idx="5506">
                  <c:v>0.13743</c:v>
                </c:pt>
                <c:pt idx="5507">
                  <c:v>0.13744999999999999</c:v>
                </c:pt>
                <c:pt idx="5508">
                  <c:v>0.13749</c:v>
                </c:pt>
                <c:pt idx="5509">
                  <c:v>0.13752</c:v>
                </c:pt>
                <c:pt idx="5510">
                  <c:v>0.13754</c:v>
                </c:pt>
                <c:pt idx="5511">
                  <c:v>0.13755999999999999</c:v>
                </c:pt>
                <c:pt idx="5512">
                  <c:v>0.1376</c:v>
                </c:pt>
                <c:pt idx="5513">
                  <c:v>0.13763</c:v>
                </c:pt>
                <c:pt idx="5514">
                  <c:v>0.13764999999999999</c:v>
                </c:pt>
                <c:pt idx="5515">
                  <c:v>0.13768</c:v>
                </c:pt>
                <c:pt idx="5516">
                  <c:v>0.13771</c:v>
                </c:pt>
                <c:pt idx="5517">
                  <c:v>0.13772999999999999</c:v>
                </c:pt>
                <c:pt idx="5518">
                  <c:v>0.13775999999999999</c:v>
                </c:pt>
                <c:pt idx="5519">
                  <c:v>0.13779</c:v>
                </c:pt>
                <c:pt idx="5520">
                  <c:v>0.13782</c:v>
                </c:pt>
                <c:pt idx="5521">
                  <c:v>0.13785</c:v>
                </c:pt>
                <c:pt idx="5522">
                  <c:v>0.13786999999999999</c:v>
                </c:pt>
                <c:pt idx="5523">
                  <c:v>0.13791</c:v>
                </c:pt>
                <c:pt idx="5524">
                  <c:v>0.13793</c:v>
                </c:pt>
                <c:pt idx="5525">
                  <c:v>0.13794999999999999</c:v>
                </c:pt>
                <c:pt idx="5526">
                  <c:v>0.13799</c:v>
                </c:pt>
                <c:pt idx="5527">
                  <c:v>0.13802</c:v>
                </c:pt>
                <c:pt idx="5528">
                  <c:v>0.13804</c:v>
                </c:pt>
                <c:pt idx="5529">
                  <c:v>0.13807</c:v>
                </c:pt>
                <c:pt idx="5530">
                  <c:v>0.1381</c:v>
                </c:pt>
                <c:pt idx="5531">
                  <c:v>0.13811999999999999</c:v>
                </c:pt>
                <c:pt idx="5532">
                  <c:v>0.13815</c:v>
                </c:pt>
                <c:pt idx="5533">
                  <c:v>0.13818</c:v>
                </c:pt>
                <c:pt idx="5534">
                  <c:v>0.13821</c:v>
                </c:pt>
                <c:pt idx="5535">
                  <c:v>0.13824</c:v>
                </c:pt>
                <c:pt idx="5536">
                  <c:v>0.13825999999999999</c:v>
                </c:pt>
                <c:pt idx="5537">
                  <c:v>0.13830000000000001</c:v>
                </c:pt>
                <c:pt idx="5538">
                  <c:v>0.13832</c:v>
                </c:pt>
                <c:pt idx="5539">
                  <c:v>0.13833999999999999</c:v>
                </c:pt>
                <c:pt idx="5540">
                  <c:v>0.13836999999999999</c:v>
                </c:pt>
                <c:pt idx="5541">
                  <c:v>0.13841000000000001</c:v>
                </c:pt>
                <c:pt idx="5542">
                  <c:v>0.13843</c:v>
                </c:pt>
                <c:pt idx="5543">
                  <c:v>0.13844999999999999</c:v>
                </c:pt>
                <c:pt idx="5544">
                  <c:v>0.13849</c:v>
                </c:pt>
                <c:pt idx="5545">
                  <c:v>0.13850999999999999</c:v>
                </c:pt>
                <c:pt idx="5546">
                  <c:v>0.13854</c:v>
                </c:pt>
                <c:pt idx="5547">
                  <c:v>0.13857</c:v>
                </c:pt>
                <c:pt idx="5548">
                  <c:v>0.1386</c:v>
                </c:pt>
                <c:pt idx="5549">
                  <c:v>0.13863</c:v>
                </c:pt>
                <c:pt idx="5550">
                  <c:v>0.13865</c:v>
                </c:pt>
                <c:pt idx="5551">
                  <c:v>0.13868</c:v>
                </c:pt>
                <c:pt idx="5552">
                  <c:v>0.13871</c:v>
                </c:pt>
                <c:pt idx="5553">
                  <c:v>0.13872999999999999</c:v>
                </c:pt>
                <c:pt idx="5554">
                  <c:v>0.13875999999999999</c:v>
                </c:pt>
                <c:pt idx="5555">
                  <c:v>0.13880000000000001</c:v>
                </c:pt>
                <c:pt idx="5556">
                  <c:v>0.13882</c:v>
                </c:pt>
                <c:pt idx="5557">
                  <c:v>0.13883999999999999</c:v>
                </c:pt>
                <c:pt idx="5558">
                  <c:v>0.13888</c:v>
                </c:pt>
                <c:pt idx="5559">
                  <c:v>0.1389</c:v>
                </c:pt>
                <c:pt idx="5560">
                  <c:v>0.13893</c:v>
                </c:pt>
                <c:pt idx="5561">
                  <c:v>0.13894999999999999</c:v>
                </c:pt>
                <c:pt idx="5562">
                  <c:v>0.13899</c:v>
                </c:pt>
                <c:pt idx="5563">
                  <c:v>0.13902</c:v>
                </c:pt>
                <c:pt idx="5564">
                  <c:v>0.13904</c:v>
                </c:pt>
                <c:pt idx="5565">
                  <c:v>0.13907</c:v>
                </c:pt>
                <c:pt idx="5566">
                  <c:v>0.1391</c:v>
                </c:pt>
                <c:pt idx="5567">
                  <c:v>0.13911999999999999</c:v>
                </c:pt>
                <c:pt idx="5568">
                  <c:v>0.13915</c:v>
                </c:pt>
                <c:pt idx="5569">
                  <c:v>0.13918</c:v>
                </c:pt>
                <c:pt idx="5570">
                  <c:v>0.13921</c:v>
                </c:pt>
                <c:pt idx="5571">
                  <c:v>0.13922999999999999</c:v>
                </c:pt>
                <c:pt idx="5572">
                  <c:v>0.13925999999999999</c:v>
                </c:pt>
                <c:pt idx="5573">
                  <c:v>0.13929</c:v>
                </c:pt>
                <c:pt idx="5574">
                  <c:v>0.13932</c:v>
                </c:pt>
                <c:pt idx="5575">
                  <c:v>0.13933999999999999</c:v>
                </c:pt>
                <c:pt idx="5576">
                  <c:v>0.13938</c:v>
                </c:pt>
                <c:pt idx="5577">
                  <c:v>0.13941000000000001</c:v>
                </c:pt>
                <c:pt idx="5578">
                  <c:v>0.13943</c:v>
                </c:pt>
                <c:pt idx="5579">
                  <c:v>0.13946</c:v>
                </c:pt>
                <c:pt idx="5580">
                  <c:v>0.13949</c:v>
                </c:pt>
                <c:pt idx="5581">
                  <c:v>0.13951</c:v>
                </c:pt>
                <c:pt idx="5582">
                  <c:v>0.13954</c:v>
                </c:pt>
                <c:pt idx="5583">
                  <c:v>0.13957</c:v>
                </c:pt>
                <c:pt idx="5584">
                  <c:v>0.1396</c:v>
                </c:pt>
                <c:pt idx="5585">
                  <c:v>0.13961999999999999</c:v>
                </c:pt>
                <c:pt idx="5586">
                  <c:v>0.13965</c:v>
                </c:pt>
                <c:pt idx="5587">
                  <c:v>0.13968</c:v>
                </c:pt>
                <c:pt idx="5588">
                  <c:v>0.13971</c:v>
                </c:pt>
                <c:pt idx="5589">
                  <c:v>0.13972999999999999</c:v>
                </c:pt>
                <c:pt idx="5590">
                  <c:v>0.13976</c:v>
                </c:pt>
                <c:pt idx="5591">
                  <c:v>0.13980000000000001</c:v>
                </c:pt>
                <c:pt idx="5592">
                  <c:v>0.13982</c:v>
                </c:pt>
                <c:pt idx="5593">
                  <c:v>0.13983999999999999</c:v>
                </c:pt>
                <c:pt idx="5594">
                  <c:v>0.13988</c:v>
                </c:pt>
                <c:pt idx="5595">
                  <c:v>0.1399</c:v>
                </c:pt>
                <c:pt idx="5596">
                  <c:v>0.13993</c:v>
                </c:pt>
                <c:pt idx="5597">
                  <c:v>0.13996</c:v>
                </c:pt>
                <c:pt idx="5598">
                  <c:v>0.13999</c:v>
                </c:pt>
                <c:pt idx="5599">
                  <c:v>0.14002000000000001</c:v>
                </c:pt>
                <c:pt idx="5600">
                  <c:v>0.14004</c:v>
                </c:pt>
                <c:pt idx="5601">
                  <c:v>0.14007</c:v>
                </c:pt>
                <c:pt idx="5602">
                  <c:v>0.1401</c:v>
                </c:pt>
                <c:pt idx="5603">
                  <c:v>0.14011999999999999</c:v>
                </c:pt>
                <c:pt idx="5604">
                  <c:v>0.14015</c:v>
                </c:pt>
                <c:pt idx="5605">
                  <c:v>0.14019000000000001</c:v>
                </c:pt>
                <c:pt idx="5606">
                  <c:v>0.14021</c:v>
                </c:pt>
                <c:pt idx="5607">
                  <c:v>0.14022999999999999</c:v>
                </c:pt>
                <c:pt idx="5608">
                  <c:v>0.14027000000000001</c:v>
                </c:pt>
                <c:pt idx="5609">
                  <c:v>0.14029</c:v>
                </c:pt>
                <c:pt idx="5610">
                  <c:v>0.14032</c:v>
                </c:pt>
                <c:pt idx="5611">
                  <c:v>0.14033999999999999</c:v>
                </c:pt>
                <c:pt idx="5612">
                  <c:v>0.14038</c:v>
                </c:pt>
                <c:pt idx="5613">
                  <c:v>0.14041000000000001</c:v>
                </c:pt>
                <c:pt idx="5614">
                  <c:v>0.14043</c:v>
                </c:pt>
                <c:pt idx="5615">
                  <c:v>0.14046</c:v>
                </c:pt>
                <c:pt idx="5616">
                  <c:v>0.14049</c:v>
                </c:pt>
                <c:pt idx="5617">
                  <c:v>0.14051</c:v>
                </c:pt>
                <c:pt idx="5618">
                  <c:v>0.14054</c:v>
                </c:pt>
                <c:pt idx="5619">
                  <c:v>0.14057</c:v>
                </c:pt>
                <c:pt idx="5620">
                  <c:v>0.1406</c:v>
                </c:pt>
                <c:pt idx="5621">
                  <c:v>0.14061999999999999</c:v>
                </c:pt>
                <c:pt idx="5622">
                  <c:v>0.14065</c:v>
                </c:pt>
                <c:pt idx="5623">
                  <c:v>0.14068</c:v>
                </c:pt>
                <c:pt idx="5624">
                  <c:v>0.14071</c:v>
                </c:pt>
                <c:pt idx="5625">
                  <c:v>0.14072999999999999</c:v>
                </c:pt>
                <c:pt idx="5626">
                  <c:v>0.14077000000000001</c:v>
                </c:pt>
                <c:pt idx="5627">
                  <c:v>0.14079</c:v>
                </c:pt>
                <c:pt idx="5628">
                  <c:v>0.14082</c:v>
                </c:pt>
                <c:pt idx="5629">
                  <c:v>0.14085</c:v>
                </c:pt>
                <c:pt idx="5630">
                  <c:v>0.14088000000000001</c:v>
                </c:pt>
                <c:pt idx="5631">
                  <c:v>0.1409</c:v>
                </c:pt>
                <c:pt idx="5632">
                  <c:v>0.14091999999999999</c:v>
                </c:pt>
                <c:pt idx="5633">
                  <c:v>0.14096</c:v>
                </c:pt>
                <c:pt idx="5634">
                  <c:v>0.14099</c:v>
                </c:pt>
                <c:pt idx="5635">
                  <c:v>0.14101</c:v>
                </c:pt>
                <c:pt idx="5636">
                  <c:v>0.14104</c:v>
                </c:pt>
                <c:pt idx="5637">
                  <c:v>0.14107</c:v>
                </c:pt>
                <c:pt idx="5638">
                  <c:v>0.1411</c:v>
                </c:pt>
                <c:pt idx="5639">
                  <c:v>0.14112</c:v>
                </c:pt>
                <c:pt idx="5640">
                  <c:v>0.14115</c:v>
                </c:pt>
                <c:pt idx="5641">
                  <c:v>0.14118</c:v>
                </c:pt>
                <c:pt idx="5642">
                  <c:v>0.14121</c:v>
                </c:pt>
                <c:pt idx="5643">
                  <c:v>0.14122999999999999</c:v>
                </c:pt>
                <c:pt idx="5644">
                  <c:v>0.14127000000000001</c:v>
                </c:pt>
                <c:pt idx="5645">
                  <c:v>0.14129</c:v>
                </c:pt>
                <c:pt idx="5646">
                  <c:v>0.14132</c:v>
                </c:pt>
                <c:pt idx="5647">
                  <c:v>0.14133999999999999</c:v>
                </c:pt>
                <c:pt idx="5648">
                  <c:v>0.14138000000000001</c:v>
                </c:pt>
                <c:pt idx="5649">
                  <c:v>0.14141000000000001</c:v>
                </c:pt>
                <c:pt idx="5650">
                  <c:v>0.14143</c:v>
                </c:pt>
                <c:pt idx="5651">
                  <c:v>0.14146</c:v>
                </c:pt>
                <c:pt idx="5652">
                  <c:v>0.14149</c:v>
                </c:pt>
                <c:pt idx="5653">
                  <c:v>0.14151</c:v>
                </c:pt>
                <c:pt idx="5654">
                  <c:v>0.14154</c:v>
                </c:pt>
                <c:pt idx="5655">
                  <c:v>0.14157</c:v>
                </c:pt>
                <c:pt idx="5656">
                  <c:v>0.1416</c:v>
                </c:pt>
                <c:pt idx="5657">
                  <c:v>0.14162</c:v>
                </c:pt>
                <c:pt idx="5658">
                  <c:v>0.14166000000000001</c:v>
                </c:pt>
                <c:pt idx="5659">
                  <c:v>0.14168</c:v>
                </c:pt>
                <c:pt idx="5660">
                  <c:v>0.14171</c:v>
                </c:pt>
                <c:pt idx="5661">
                  <c:v>0.14172999999999999</c:v>
                </c:pt>
                <c:pt idx="5662">
                  <c:v>0.14177000000000001</c:v>
                </c:pt>
                <c:pt idx="5663">
                  <c:v>0.14179</c:v>
                </c:pt>
                <c:pt idx="5664">
                  <c:v>0.14182</c:v>
                </c:pt>
                <c:pt idx="5665">
                  <c:v>0.14185</c:v>
                </c:pt>
                <c:pt idx="5666">
                  <c:v>0.14188000000000001</c:v>
                </c:pt>
                <c:pt idx="5667">
                  <c:v>0.1419</c:v>
                </c:pt>
                <c:pt idx="5668">
                  <c:v>0.14191999999999999</c:v>
                </c:pt>
                <c:pt idx="5669">
                  <c:v>0.14196</c:v>
                </c:pt>
                <c:pt idx="5670">
                  <c:v>0.14199000000000001</c:v>
                </c:pt>
                <c:pt idx="5671">
                  <c:v>0.14201</c:v>
                </c:pt>
                <c:pt idx="5672">
                  <c:v>0.14204</c:v>
                </c:pt>
                <c:pt idx="5673">
                  <c:v>0.14207</c:v>
                </c:pt>
                <c:pt idx="5674">
                  <c:v>0.1421</c:v>
                </c:pt>
                <c:pt idx="5675">
                  <c:v>0.14212</c:v>
                </c:pt>
                <c:pt idx="5676">
                  <c:v>0.14216000000000001</c:v>
                </c:pt>
                <c:pt idx="5677">
                  <c:v>0.14218</c:v>
                </c:pt>
                <c:pt idx="5678">
                  <c:v>0.14221</c:v>
                </c:pt>
                <c:pt idx="5679">
                  <c:v>0.14223</c:v>
                </c:pt>
                <c:pt idx="5680">
                  <c:v>0.14227000000000001</c:v>
                </c:pt>
                <c:pt idx="5681">
                  <c:v>0.14229</c:v>
                </c:pt>
                <c:pt idx="5682">
                  <c:v>0.14230999999999999</c:v>
                </c:pt>
                <c:pt idx="5683">
                  <c:v>0.14235</c:v>
                </c:pt>
                <c:pt idx="5684">
                  <c:v>0.14238000000000001</c:v>
                </c:pt>
                <c:pt idx="5685">
                  <c:v>0.1424</c:v>
                </c:pt>
                <c:pt idx="5686">
                  <c:v>0.14243</c:v>
                </c:pt>
                <c:pt idx="5687">
                  <c:v>0.14246</c:v>
                </c:pt>
                <c:pt idx="5688">
                  <c:v>0.14249000000000001</c:v>
                </c:pt>
                <c:pt idx="5689">
                  <c:v>0.14251</c:v>
                </c:pt>
                <c:pt idx="5690">
                  <c:v>0.14254</c:v>
                </c:pt>
                <c:pt idx="5691">
                  <c:v>0.14257</c:v>
                </c:pt>
                <c:pt idx="5692">
                  <c:v>0.1426</c:v>
                </c:pt>
                <c:pt idx="5693">
                  <c:v>0.14262</c:v>
                </c:pt>
                <c:pt idx="5694">
                  <c:v>0.14266000000000001</c:v>
                </c:pt>
                <c:pt idx="5695">
                  <c:v>0.14268</c:v>
                </c:pt>
                <c:pt idx="5696">
                  <c:v>0.14271</c:v>
                </c:pt>
                <c:pt idx="5697">
                  <c:v>0.14273</c:v>
                </c:pt>
                <c:pt idx="5698">
                  <c:v>0.14277000000000001</c:v>
                </c:pt>
                <c:pt idx="5699">
                  <c:v>0.14279</c:v>
                </c:pt>
                <c:pt idx="5700">
                  <c:v>0.14282</c:v>
                </c:pt>
                <c:pt idx="5701">
                  <c:v>0.14285</c:v>
                </c:pt>
                <c:pt idx="5702">
                  <c:v>0.14287</c:v>
                </c:pt>
                <c:pt idx="5703">
                  <c:v>0.1429</c:v>
                </c:pt>
                <c:pt idx="5704">
                  <c:v>0.14293</c:v>
                </c:pt>
                <c:pt idx="5705">
                  <c:v>0.14296</c:v>
                </c:pt>
                <c:pt idx="5706">
                  <c:v>0.14299000000000001</c:v>
                </c:pt>
                <c:pt idx="5707">
                  <c:v>0.14301</c:v>
                </c:pt>
                <c:pt idx="5708">
                  <c:v>0.14304</c:v>
                </c:pt>
                <c:pt idx="5709">
                  <c:v>0.14307</c:v>
                </c:pt>
                <c:pt idx="5710">
                  <c:v>0.1431</c:v>
                </c:pt>
                <c:pt idx="5711">
                  <c:v>0.14312</c:v>
                </c:pt>
                <c:pt idx="5712">
                  <c:v>0.14316000000000001</c:v>
                </c:pt>
                <c:pt idx="5713">
                  <c:v>0.14318</c:v>
                </c:pt>
                <c:pt idx="5714">
                  <c:v>0.14321</c:v>
                </c:pt>
                <c:pt idx="5715">
                  <c:v>0.14324000000000001</c:v>
                </c:pt>
                <c:pt idx="5716">
                  <c:v>0.14326</c:v>
                </c:pt>
                <c:pt idx="5717">
                  <c:v>0.14329</c:v>
                </c:pt>
                <c:pt idx="5718">
                  <c:v>0.14330999999999999</c:v>
                </c:pt>
                <c:pt idx="5719">
                  <c:v>0.14335000000000001</c:v>
                </c:pt>
                <c:pt idx="5720">
                  <c:v>0.14338000000000001</c:v>
                </c:pt>
                <c:pt idx="5721">
                  <c:v>0.1434</c:v>
                </c:pt>
                <c:pt idx="5722">
                  <c:v>0.14343</c:v>
                </c:pt>
                <c:pt idx="5723">
                  <c:v>0.14346</c:v>
                </c:pt>
                <c:pt idx="5724">
                  <c:v>0.14348</c:v>
                </c:pt>
                <c:pt idx="5725">
                  <c:v>0.14351</c:v>
                </c:pt>
                <c:pt idx="5726">
                  <c:v>0.14354</c:v>
                </c:pt>
                <c:pt idx="5727">
                  <c:v>0.14357</c:v>
                </c:pt>
                <c:pt idx="5728">
                  <c:v>0.14360000000000001</c:v>
                </c:pt>
                <c:pt idx="5729">
                  <c:v>0.14362</c:v>
                </c:pt>
                <c:pt idx="5730">
                  <c:v>0.14366000000000001</c:v>
                </c:pt>
                <c:pt idx="5731">
                  <c:v>0.14368</c:v>
                </c:pt>
                <c:pt idx="5732">
                  <c:v>0.14369999999999999</c:v>
                </c:pt>
                <c:pt idx="5733">
                  <c:v>0.14374000000000001</c:v>
                </c:pt>
                <c:pt idx="5734">
                  <c:v>0.14377000000000001</c:v>
                </c:pt>
                <c:pt idx="5735">
                  <c:v>0.14379</c:v>
                </c:pt>
                <c:pt idx="5736">
                  <c:v>0.14382</c:v>
                </c:pt>
                <c:pt idx="5737">
                  <c:v>0.14385000000000001</c:v>
                </c:pt>
                <c:pt idx="5738">
                  <c:v>0.14387</c:v>
                </c:pt>
                <c:pt idx="5739">
                  <c:v>0.1439</c:v>
                </c:pt>
                <c:pt idx="5740">
                  <c:v>0.14393</c:v>
                </c:pt>
                <c:pt idx="5741">
                  <c:v>0.14396</c:v>
                </c:pt>
                <c:pt idx="5742">
                  <c:v>0.14399000000000001</c:v>
                </c:pt>
                <c:pt idx="5743">
                  <c:v>0.14401</c:v>
                </c:pt>
                <c:pt idx="5744">
                  <c:v>0.14405000000000001</c:v>
                </c:pt>
                <c:pt idx="5745">
                  <c:v>0.14407</c:v>
                </c:pt>
                <c:pt idx="5746">
                  <c:v>0.14409</c:v>
                </c:pt>
                <c:pt idx="5747">
                  <c:v>0.14412</c:v>
                </c:pt>
                <c:pt idx="5748">
                  <c:v>0.14416000000000001</c:v>
                </c:pt>
                <c:pt idx="5749">
                  <c:v>0.14418</c:v>
                </c:pt>
                <c:pt idx="5750">
                  <c:v>0.14421</c:v>
                </c:pt>
                <c:pt idx="5751">
                  <c:v>0.14424000000000001</c:v>
                </c:pt>
                <c:pt idx="5752">
                  <c:v>0.14426</c:v>
                </c:pt>
                <c:pt idx="5753">
                  <c:v>0.14429</c:v>
                </c:pt>
                <c:pt idx="5754">
                  <c:v>0.14430999999999999</c:v>
                </c:pt>
                <c:pt idx="5755">
                  <c:v>0.14435000000000001</c:v>
                </c:pt>
                <c:pt idx="5756">
                  <c:v>0.14438000000000001</c:v>
                </c:pt>
                <c:pt idx="5757">
                  <c:v>0.1444</c:v>
                </c:pt>
                <c:pt idx="5758">
                  <c:v>0.14443</c:v>
                </c:pt>
                <c:pt idx="5759">
                  <c:v>0.14446000000000001</c:v>
                </c:pt>
                <c:pt idx="5760">
                  <c:v>0.14448</c:v>
                </c:pt>
                <c:pt idx="5761">
                  <c:v>0.14451</c:v>
                </c:pt>
                <c:pt idx="5762">
                  <c:v>0.14455000000000001</c:v>
                </c:pt>
                <c:pt idx="5763">
                  <c:v>0.14457</c:v>
                </c:pt>
                <c:pt idx="5764">
                  <c:v>0.14459</c:v>
                </c:pt>
                <c:pt idx="5765">
                  <c:v>0.14463000000000001</c:v>
                </c:pt>
                <c:pt idx="5766">
                  <c:v>0.14465</c:v>
                </c:pt>
                <c:pt idx="5767">
                  <c:v>0.14468</c:v>
                </c:pt>
                <c:pt idx="5768">
                  <c:v>0.1447</c:v>
                </c:pt>
                <c:pt idx="5769">
                  <c:v>0.14474000000000001</c:v>
                </c:pt>
                <c:pt idx="5770">
                  <c:v>0.14477000000000001</c:v>
                </c:pt>
                <c:pt idx="5771">
                  <c:v>0.14479</c:v>
                </c:pt>
                <c:pt idx="5772">
                  <c:v>0.14482</c:v>
                </c:pt>
                <c:pt idx="5773">
                  <c:v>0.14485000000000001</c:v>
                </c:pt>
                <c:pt idx="5774">
                  <c:v>0.14487</c:v>
                </c:pt>
                <c:pt idx="5775">
                  <c:v>0.1449</c:v>
                </c:pt>
                <c:pt idx="5776">
                  <c:v>0.14493</c:v>
                </c:pt>
                <c:pt idx="5777">
                  <c:v>0.14496000000000001</c:v>
                </c:pt>
                <c:pt idx="5778">
                  <c:v>0.14499000000000001</c:v>
                </c:pt>
                <c:pt idx="5779">
                  <c:v>0.14501</c:v>
                </c:pt>
                <c:pt idx="5780">
                  <c:v>0.14504</c:v>
                </c:pt>
                <c:pt idx="5781">
                  <c:v>0.14507</c:v>
                </c:pt>
                <c:pt idx="5782">
                  <c:v>0.14509</c:v>
                </c:pt>
                <c:pt idx="5783">
                  <c:v>0.14513000000000001</c:v>
                </c:pt>
                <c:pt idx="5784">
                  <c:v>0.14516000000000001</c:v>
                </c:pt>
                <c:pt idx="5785">
                  <c:v>0.14518</c:v>
                </c:pt>
                <c:pt idx="5786">
                  <c:v>0.14521000000000001</c:v>
                </c:pt>
                <c:pt idx="5787">
                  <c:v>0.14524000000000001</c:v>
                </c:pt>
                <c:pt idx="5788">
                  <c:v>0.14526</c:v>
                </c:pt>
                <c:pt idx="5789">
                  <c:v>0.14529</c:v>
                </c:pt>
                <c:pt idx="5790">
                  <c:v>0.14532</c:v>
                </c:pt>
                <c:pt idx="5791">
                  <c:v>0.14535000000000001</c:v>
                </c:pt>
                <c:pt idx="5792">
                  <c:v>0.14538000000000001</c:v>
                </c:pt>
                <c:pt idx="5793">
                  <c:v>0.1454</c:v>
                </c:pt>
                <c:pt idx="5794">
                  <c:v>0.14544000000000001</c:v>
                </c:pt>
                <c:pt idx="5795">
                  <c:v>0.14546000000000001</c:v>
                </c:pt>
                <c:pt idx="5796">
                  <c:v>0.14548</c:v>
                </c:pt>
                <c:pt idx="5797">
                  <c:v>0.14551</c:v>
                </c:pt>
                <c:pt idx="5798">
                  <c:v>0.14555000000000001</c:v>
                </c:pt>
                <c:pt idx="5799">
                  <c:v>0.14557</c:v>
                </c:pt>
                <c:pt idx="5800">
                  <c:v>0.14559</c:v>
                </c:pt>
                <c:pt idx="5801">
                  <c:v>0.14563000000000001</c:v>
                </c:pt>
                <c:pt idx="5802">
                  <c:v>0.14565</c:v>
                </c:pt>
                <c:pt idx="5803">
                  <c:v>0.14568</c:v>
                </c:pt>
                <c:pt idx="5804">
                  <c:v>0.1457</c:v>
                </c:pt>
                <c:pt idx="5805">
                  <c:v>0.14574000000000001</c:v>
                </c:pt>
                <c:pt idx="5806">
                  <c:v>0.14577000000000001</c:v>
                </c:pt>
                <c:pt idx="5807">
                  <c:v>0.14579</c:v>
                </c:pt>
                <c:pt idx="5808">
                  <c:v>0.14582000000000001</c:v>
                </c:pt>
                <c:pt idx="5809">
                  <c:v>0.14585000000000001</c:v>
                </c:pt>
                <c:pt idx="5810">
                  <c:v>0.14587</c:v>
                </c:pt>
                <c:pt idx="5811">
                  <c:v>0.1459</c:v>
                </c:pt>
                <c:pt idx="5812">
                  <c:v>0.14593</c:v>
                </c:pt>
                <c:pt idx="5813">
                  <c:v>0.14596000000000001</c:v>
                </c:pt>
                <c:pt idx="5814">
                  <c:v>0.14598</c:v>
                </c:pt>
                <c:pt idx="5815">
                  <c:v>0.14601</c:v>
                </c:pt>
                <c:pt idx="5816">
                  <c:v>0.14604</c:v>
                </c:pt>
                <c:pt idx="5817">
                  <c:v>0.14607000000000001</c:v>
                </c:pt>
                <c:pt idx="5818">
                  <c:v>0.14609</c:v>
                </c:pt>
                <c:pt idx="5819">
                  <c:v>0.14613000000000001</c:v>
                </c:pt>
                <c:pt idx="5820">
                  <c:v>0.14616000000000001</c:v>
                </c:pt>
                <c:pt idx="5821">
                  <c:v>0.14618</c:v>
                </c:pt>
                <c:pt idx="5822">
                  <c:v>0.14621000000000001</c:v>
                </c:pt>
                <c:pt idx="5823">
                  <c:v>0.14624000000000001</c:v>
                </c:pt>
                <c:pt idx="5824">
                  <c:v>0.14626</c:v>
                </c:pt>
                <c:pt idx="5825">
                  <c:v>0.14629</c:v>
                </c:pt>
                <c:pt idx="5826">
                  <c:v>0.14632000000000001</c:v>
                </c:pt>
                <c:pt idx="5827">
                  <c:v>0.14635000000000001</c:v>
                </c:pt>
                <c:pt idx="5828">
                  <c:v>0.14637</c:v>
                </c:pt>
                <c:pt idx="5829">
                  <c:v>0.1464</c:v>
                </c:pt>
                <c:pt idx="5830">
                  <c:v>0.14643</c:v>
                </c:pt>
                <c:pt idx="5831">
                  <c:v>0.14646000000000001</c:v>
                </c:pt>
                <c:pt idx="5832">
                  <c:v>0.14648</c:v>
                </c:pt>
                <c:pt idx="5833">
                  <c:v>0.14651</c:v>
                </c:pt>
                <c:pt idx="5834">
                  <c:v>0.14654</c:v>
                </c:pt>
                <c:pt idx="5835">
                  <c:v>0.14657000000000001</c:v>
                </c:pt>
                <c:pt idx="5836">
                  <c:v>0.14659</c:v>
                </c:pt>
                <c:pt idx="5837">
                  <c:v>0.14663000000000001</c:v>
                </c:pt>
                <c:pt idx="5838">
                  <c:v>0.14665</c:v>
                </c:pt>
                <c:pt idx="5839">
                  <c:v>0.14668</c:v>
                </c:pt>
                <c:pt idx="5840">
                  <c:v>0.14671000000000001</c:v>
                </c:pt>
                <c:pt idx="5841">
                  <c:v>0.14674000000000001</c:v>
                </c:pt>
                <c:pt idx="5842">
                  <c:v>0.14677000000000001</c:v>
                </c:pt>
                <c:pt idx="5843">
                  <c:v>0.14679</c:v>
                </c:pt>
                <c:pt idx="5844">
                  <c:v>0.14682000000000001</c:v>
                </c:pt>
                <c:pt idx="5845">
                  <c:v>0.14685000000000001</c:v>
                </c:pt>
                <c:pt idx="5846">
                  <c:v>0.14687</c:v>
                </c:pt>
                <c:pt idx="5847">
                  <c:v>0.1469</c:v>
                </c:pt>
                <c:pt idx="5848">
                  <c:v>0.14693999999999999</c:v>
                </c:pt>
                <c:pt idx="5849">
                  <c:v>0.14696000000000001</c:v>
                </c:pt>
                <c:pt idx="5850">
                  <c:v>0.14698</c:v>
                </c:pt>
                <c:pt idx="5851">
                  <c:v>0.14702000000000001</c:v>
                </c:pt>
                <c:pt idx="5852">
                  <c:v>0.14704</c:v>
                </c:pt>
                <c:pt idx="5853">
                  <c:v>0.14707000000000001</c:v>
                </c:pt>
                <c:pt idx="5854">
                  <c:v>0.14709</c:v>
                </c:pt>
                <c:pt idx="5855">
                  <c:v>0.14713000000000001</c:v>
                </c:pt>
                <c:pt idx="5856">
                  <c:v>0.14716000000000001</c:v>
                </c:pt>
                <c:pt idx="5857">
                  <c:v>0.14718000000000001</c:v>
                </c:pt>
                <c:pt idx="5858">
                  <c:v>0.14721000000000001</c:v>
                </c:pt>
                <c:pt idx="5859">
                  <c:v>0.14724000000000001</c:v>
                </c:pt>
                <c:pt idx="5860">
                  <c:v>0.14726</c:v>
                </c:pt>
                <c:pt idx="5861">
                  <c:v>0.14729</c:v>
                </c:pt>
                <c:pt idx="5862">
                  <c:v>0.14732000000000001</c:v>
                </c:pt>
                <c:pt idx="5863">
                  <c:v>0.14735000000000001</c:v>
                </c:pt>
                <c:pt idx="5864">
                  <c:v>0.14737</c:v>
                </c:pt>
                <c:pt idx="5865">
                  <c:v>0.14741000000000001</c:v>
                </c:pt>
                <c:pt idx="5866">
                  <c:v>0.14743000000000001</c:v>
                </c:pt>
                <c:pt idx="5867">
                  <c:v>0.14746000000000001</c:v>
                </c:pt>
                <c:pt idx="5868">
                  <c:v>0.14748</c:v>
                </c:pt>
                <c:pt idx="5869">
                  <c:v>0.14752000000000001</c:v>
                </c:pt>
                <c:pt idx="5870">
                  <c:v>0.14754</c:v>
                </c:pt>
                <c:pt idx="5871">
                  <c:v>0.14757000000000001</c:v>
                </c:pt>
                <c:pt idx="5872">
                  <c:v>0.14760000000000001</c:v>
                </c:pt>
                <c:pt idx="5873">
                  <c:v>0.14763000000000001</c:v>
                </c:pt>
                <c:pt idx="5874">
                  <c:v>0.14765</c:v>
                </c:pt>
                <c:pt idx="5875">
                  <c:v>0.14767</c:v>
                </c:pt>
                <c:pt idx="5876">
                  <c:v>0.14771000000000001</c:v>
                </c:pt>
                <c:pt idx="5877">
                  <c:v>0.14774000000000001</c:v>
                </c:pt>
                <c:pt idx="5878">
                  <c:v>0.14776</c:v>
                </c:pt>
                <c:pt idx="5879">
                  <c:v>0.14779</c:v>
                </c:pt>
                <c:pt idx="5880">
                  <c:v>0.14782000000000001</c:v>
                </c:pt>
                <c:pt idx="5881">
                  <c:v>0.14785000000000001</c:v>
                </c:pt>
                <c:pt idx="5882">
                  <c:v>0.14787</c:v>
                </c:pt>
                <c:pt idx="5883">
                  <c:v>0.1479</c:v>
                </c:pt>
                <c:pt idx="5884">
                  <c:v>0.14793999999999999</c:v>
                </c:pt>
                <c:pt idx="5885">
                  <c:v>0.14796000000000001</c:v>
                </c:pt>
                <c:pt idx="5886">
                  <c:v>0.14798</c:v>
                </c:pt>
                <c:pt idx="5887">
                  <c:v>0.14802000000000001</c:v>
                </c:pt>
                <c:pt idx="5888">
                  <c:v>0.14804</c:v>
                </c:pt>
                <c:pt idx="5889">
                  <c:v>0.14807000000000001</c:v>
                </c:pt>
                <c:pt idx="5890">
                  <c:v>0.14809</c:v>
                </c:pt>
                <c:pt idx="5891">
                  <c:v>0.14813000000000001</c:v>
                </c:pt>
                <c:pt idx="5892">
                  <c:v>0.14815</c:v>
                </c:pt>
                <c:pt idx="5893">
                  <c:v>0.14818000000000001</c:v>
                </c:pt>
                <c:pt idx="5894">
                  <c:v>0.14821000000000001</c:v>
                </c:pt>
                <c:pt idx="5895">
                  <c:v>0.14823</c:v>
                </c:pt>
                <c:pt idx="5896">
                  <c:v>0.14826</c:v>
                </c:pt>
                <c:pt idx="5897">
                  <c:v>0.14829000000000001</c:v>
                </c:pt>
                <c:pt idx="5898">
                  <c:v>0.14832000000000001</c:v>
                </c:pt>
                <c:pt idx="5899">
                  <c:v>0.14835000000000001</c:v>
                </c:pt>
                <c:pt idx="5900">
                  <c:v>0.14837</c:v>
                </c:pt>
                <c:pt idx="5901">
                  <c:v>0.14840999999999999</c:v>
                </c:pt>
                <c:pt idx="5902">
                  <c:v>0.14843000000000001</c:v>
                </c:pt>
                <c:pt idx="5903">
                  <c:v>0.14846000000000001</c:v>
                </c:pt>
                <c:pt idx="5904">
                  <c:v>0.14848</c:v>
                </c:pt>
                <c:pt idx="5905">
                  <c:v>0.14852000000000001</c:v>
                </c:pt>
                <c:pt idx="5906">
                  <c:v>0.14854000000000001</c:v>
                </c:pt>
                <c:pt idx="5907">
                  <c:v>0.14857000000000001</c:v>
                </c:pt>
                <c:pt idx="5908">
                  <c:v>0.14860000000000001</c:v>
                </c:pt>
                <c:pt idx="5909">
                  <c:v>0.14862</c:v>
                </c:pt>
                <c:pt idx="5910">
                  <c:v>0.14865</c:v>
                </c:pt>
                <c:pt idx="5911">
                  <c:v>0.14868000000000001</c:v>
                </c:pt>
                <c:pt idx="5912">
                  <c:v>0.14871000000000001</c:v>
                </c:pt>
                <c:pt idx="5913">
                  <c:v>0.14874000000000001</c:v>
                </c:pt>
                <c:pt idx="5914">
                  <c:v>0.14876</c:v>
                </c:pt>
                <c:pt idx="5915">
                  <c:v>0.14879000000000001</c:v>
                </c:pt>
                <c:pt idx="5916">
                  <c:v>0.14882000000000001</c:v>
                </c:pt>
                <c:pt idx="5917">
                  <c:v>0.14884</c:v>
                </c:pt>
                <c:pt idx="5918">
                  <c:v>0.14887</c:v>
                </c:pt>
                <c:pt idx="5919">
                  <c:v>0.14890999999999999</c:v>
                </c:pt>
                <c:pt idx="5920">
                  <c:v>0.14893000000000001</c:v>
                </c:pt>
                <c:pt idx="5921">
                  <c:v>0.14896000000000001</c:v>
                </c:pt>
                <c:pt idx="5922">
                  <c:v>0.14899000000000001</c:v>
                </c:pt>
                <c:pt idx="5923">
                  <c:v>0.14902000000000001</c:v>
                </c:pt>
                <c:pt idx="5924">
                  <c:v>0.14904000000000001</c:v>
                </c:pt>
                <c:pt idx="5925">
                  <c:v>0.14906</c:v>
                </c:pt>
                <c:pt idx="5926">
                  <c:v>0.14910000000000001</c:v>
                </c:pt>
                <c:pt idx="5927">
                  <c:v>0.14913000000000001</c:v>
                </c:pt>
                <c:pt idx="5928">
                  <c:v>0.14915</c:v>
                </c:pt>
                <c:pt idx="5929">
                  <c:v>0.14918000000000001</c:v>
                </c:pt>
                <c:pt idx="5930">
                  <c:v>0.14921000000000001</c:v>
                </c:pt>
                <c:pt idx="5931">
                  <c:v>0.14923</c:v>
                </c:pt>
                <c:pt idx="5932">
                  <c:v>0.14926</c:v>
                </c:pt>
                <c:pt idx="5933">
                  <c:v>0.14929000000000001</c:v>
                </c:pt>
                <c:pt idx="5934">
                  <c:v>0.14932000000000001</c:v>
                </c:pt>
                <c:pt idx="5935">
                  <c:v>0.14935000000000001</c:v>
                </c:pt>
                <c:pt idx="5936">
                  <c:v>0.14937</c:v>
                </c:pt>
                <c:pt idx="5937">
                  <c:v>0.14940999999999999</c:v>
                </c:pt>
                <c:pt idx="5938">
                  <c:v>0.14943000000000001</c:v>
                </c:pt>
                <c:pt idx="5939">
                  <c:v>0.14945</c:v>
                </c:pt>
                <c:pt idx="5940">
                  <c:v>0.14948</c:v>
                </c:pt>
                <c:pt idx="5941">
                  <c:v>0.14951999999999999</c:v>
                </c:pt>
                <c:pt idx="5942">
                  <c:v>0.14954000000000001</c:v>
                </c:pt>
                <c:pt idx="5943">
                  <c:v>0.14957000000000001</c:v>
                </c:pt>
                <c:pt idx="5944">
                  <c:v>0.14960000000000001</c:v>
                </c:pt>
                <c:pt idx="5945">
                  <c:v>0.14962</c:v>
                </c:pt>
                <c:pt idx="5946">
                  <c:v>0.14965000000000001</c:v>
                </c:pt>
                <c:pt idx="5947">
                  <c:v>0.14968000000000001</c:v>
                </c:pt>
                <c:pt idx="5948">
                  <c:v>0.14971000000000001</c:v>
                </c:pt>
                <c:pt idx="5949">
                  <c:v>0.14974000000000001</c:v>
                </c:pt>
                <c:pt idx="5950">
                  <c:v>0.14976</c:v>
                </c:pt>
                <c:pt idx="5951">
                  <c:v>0.14979999999999999</c:v>
                </c:pt>
                <c:pt idx="5952">
                  <c:v>0.14982000000000001</c:v>
                </c:pt>
                <c:pt idx="5953">
                  <c:v>0.14984</c:v>
                </c:pt>
                <c:pt idx="5954">
                  <c:v>0.14987</c:v>
                </c:pt>
                <c:pt idx="5955">
                  <c:v>0.14990999999999999</c:v>
                </c:pt>
                <c:pt idx="5956">
                  <c:v>0.14993000000000001</c:v>
                </c:pt>
                <c:pt idx="5957">
                  <c:v>0.14996000000000001</c:v>
                </c:pt>
                <c:pt idx="5958">
                  <c:v>0.14999000000000001</c:v>
                </c:pt>
                <c:pt idx="5959">
                  <c:v>0.15001999999999999</c:v>
                </c:pt>
                <c:pt idx="5960">
                  <c:v>0.15004000000000001</c:v>
                </c:pt>
                <c:pt idx="5961">
                  <c:v>0.15006</c:v>
                </c:pt>
                <c:pt idx="5962">
                  <c:v>0.15010000000000001</c:v>
                </c:pt>
                <c:pt idx="5963">
                  <c:v>0.15013000000000001</c:v>
                </c:pt>
                <c:pt idx="5964">
                  <c:v>0.15015000000000001</c:v>
                </c:pt>
                <c:pt idx="5965">
                  <c:v>0.15018000000000001</c:v>
                </c:pt>
                <c:pt idx="5966">
                  <c:v>0.15021000000000001</c:v>
                </c:pt>
                <c:pt idx="5967">
                  <c:v>0.15023</c:v>
                </c:pt>
                <c:pt idx="5968">
                  <c:v>0.15026</c:v>
                </c:pt>
                <c:pt idx="5969">
                  <c:v>0.15029000000000001</c:v>
                </c:pt>
                <c:pt idx="5970">
                  <c:v>0.15032000000000001</c:v>
                </c:pt>
                <c:pt idx="5971">
                  <c:v>0.15035000000000001</c:v>
                </c:pt>
                <c:pt idx="5972">
                  <c:v>0.15037</c:v>
                </c:pt>
                <c:pt idx="5973">
                  <c:v>0.15040999999999999</c:v>
                </c:pt>
                <c:pt idx="5974">
                  <c:v>0.15043000000000001</c:v>
                </c:pt>
                <c:pt idx="5975">
                  <c:v>0.15045</c:v>
                </c:pt>
                <c:pt idx="5976">
                  <c:v>0.15049000000000001</c:v>
                </c:pt>
                <c:pt idx="5977">
                  <c:v>0.15051999999999999</c:v>
                </c:pt>
                <c:pt idx="5978">
                  <c:v>0.15054000000000001</c:v>
                </c:pt>
                <c:pt idx="5979">
                  <c:v>0.15057000000000001</c:v>
                </c:pt>
                <c:pt idx="5980">
                  <c:v>0.15060000000000001</c:v>
                </c:pt>
                <c:pt idx="5981">
                  <c:v>0.15062</c:v>
                </c:pt>
                <c:pt idx="5982">
                  <c:v>0.15065000000000001</c:v>
                </c:pt>
                <c:pt idx="5983">
                  <c:v>0.15068000000000001</c:v>
                </c:pt>
                <c:pt idx="5984">
                  <c:v>0.15071000000000001</c:v>
                </c:pt>
                <c:pt idx="5985">
                  <c:v>0.15074000000000001</c:v>
                </c:pt>
                <c:pt idx="5986">
                  <c:v>0.15076000000000001</c:v>
                </c:pt>
                <c:pt idx="5987">
                  <c:v>0.15079999999999999</c:v>
                </c:pt>
                <c:pt idx="5988">
                  <c:v>0.15082000000000001</c:v>
                </c:pt>
                <c:pt idx="5989">
                  <c:v>0.15084</c:v>
                </c:pt>
                <c:pt idx="5990">
                  <c:v>0.15087</c:v>
                </c:pt>
                <c:pt idx="5991">
                  <c:v>0.15090999999999999</c:v>
                </c:pt>
                <c:pt idx="5992">
                  <c:v>0.15093000000000001</c:v>
                </c:pt>
                <c:pt idx="5993">
                  <c:v>0.15095</c:v>
                </c:pt>
                <c:pt idx="5994">
                  <c:v>0.15099000000000001</c:v>
                </c:pt>
                <c:pt idx="5995">
                  <c:v>0.15101000000000001</c:v>
                </c:pt>
                <c:pt idx="5996">
                  <c:v>0.15104000000000001</c:v>
                </c:pt>
                <c:pt idx="5997">
                  <c:v>0.15107000000000001</c:v>
                </c:pt>
                <c:pt idx="5998">
                  <c:v>0.15110000000000001</c:v>
                </c:pt>
                <c:pt idx="5999">
                  <c:v>0.15112999999999999</c:v>
                </c:pt>
                <c:pt idx="6000">
                  <c:v>0.15115000000000001</c:v>
                </c:pt>
                <c:pt idx="6001">
                  <c:v>0.15118000000000001</c:v>
                </c:pt>
                <c:pt idx="6002">
                  <c:v>0.15121000000000001</c:v>
                </c:pt>
                <c:pt idx="6003">
                  <c:v>0.15123</c:v>
                </c:pt>
                <c:pt idx="6004">
                  <c:v>0.15126000000000001</c:v>
                </c:pt>
                <c:pt idx="6005">
                  <c:v>0.15129999999999999</c:v>
                </c:pt>
                <c:pt idx="6006">
                  <c:v>0.15132000000000001</c:v>
                </c:pt>
                <c:pt idx="6007">
                  <c:v>0.15134</c:v>
                </c:pt>
                <c:pt idx="6008">
                  <c:v>0.15137999999999999</c:v>
                </c:pt>
                <c:pt idx="6009">
                  <c:v>0.15140000000000001</c:v>
                </c:pt>
                <c:pt idx="6010">
                  <c:v>0.15143000000000001</c:v>
                </c:pt>
                <c:pt idx="6011">
                  <c:v>0.15145</c:v>
                </c:pt>
                <c:pt idx="6012">
                  <c:v>0.15149000000000001</c:v>
                </c:pt>
                <c:pt idx="6013">
                  <c:v>0.15151999999999999</c:v>
                </c:pt>
                <c:pt idx="6014">
                  <c:v>0.15154000000000001</c:v>
                </c:pt>
                <c:pt idx="6015">
                  <c:v>0.15157000000000001</c:v>
                </c:pt>
                <c:pt idx="6016">
                  <c:v>0.15160000000000001</c:v>
                </c:pt>
                <c:pt idx="6017">
                  <c:v>0.15162</c:v>
                </c:pt>
                <c:pt idx="6018">
                  <c:v>0.15165000000000001</c:v>
                </c:pt>
                <c:pt idx="6019">
                  <c:v>0.15168000000000001</c:v>
                </c:pt>
                <c:pt idx="6020">
                  <c:v>0.15171000000000001</c:v>
                </c:pt>
                <c:pt idx="6021">
                  <c:v>0.15173</c:v>
                </c:pt>
                <c:pt idx="6022">
                  <c:v>0.15176000000000001</c:v>
                </c:pt>
                <c:pt idx="6023">
                  <c:v>0.15179000000000001</c:v>
                </c:pt>
                <c:pt idx="6024">
                  <c:v>0.15182000000000001</c:v>
                </c:pt>
                <c:pt idx="6025">
                  <c:v>0.15184</c:v>
                </c:pt>
                <c:pt idx="6026">
                  <c:v>0.15187999999999999</c:v>
                </c:pt>
                <c:pt idx="6027">
                  <c:v>0.15190999999999999</c:v>
                </c:pt>
                <c:pt idx="6028">
                  <c:v>0.15193000000000001</c:v>
                </c:pt>
                <c:pt idx="6029">
                  <c:v>0.15196000000000001</c:v>
                </c:pt>
                <c:pt idx="6030">
                  <c:v>0.15198999999999999</c:v>
                </c:pt>
                <c:pt idx="6031">
                  <c:v>0.15201000000000001</c:v>
                </c:pt>
                <c:pt idx="6032">
                  <c:v>0.15204000000000001</c:v>
                </c:pt>
                <c:pt idx="6033">
                  <c:v>0.15207000000000001</c:v>
                </c:pt>
                <c:pt idx="6034">
                  <c:v>0.15210000000000001</c:v>
                </c:pt>
                <c:pt idx="6035">
                  <c:v>0.15212000000000001</c:v>
                </c:pt>
                <c:pt idx="6036">
                  <c:v>0.15215000000000001</c:v>
                </c:pt>
                <c:pt idx="6037">
                  <c:v>0.15218000000000001</c:v>
                </c:pt>
                <c:pt idx="6038">
                  <c:v>0.15221000000000001</c:v>
                </c:pt>
                <c:pt idx="6039">
                  <c:v>0.15223</c:v>
                </c:pt>
                <c:pt idx="6040">
                  <c:v>0.15226000000000001</c:v>
                </c:pt>
                <c:pt idx="6041">
                  <c:v>0.15229999999999999</c:v>
                </c:pt>
                <c:pt idx="6042">
                  <c:v>0.15232000000000001</c:v>
                </c:pt>
                <c:pt idx="6043">
                  <c:v>0.15234</c:v>
                </c:pt>
                <c:pt idx="6044">
                  <c:v>0.15237999999999999</c:v>
                </c:pt>
                <c:pt idx="6045">
                  <c:v>0.15240000000000001</c:v>
                </c:pt>
                <c:pt idx="6046">
                  <c:v>0.15243000000000001</c:v>
                </c:pt>
                <c:pt idx="6047">
                  <c:v>0.15246000000000001</c:v>
                </c:pt>
                <c:pt idx="6048">
                  <c:v>0.15248999999999999</c:v>
                </c:pt>
                <c:pt idx="6049">
                  <c:v>0.15251999999999999</c:v>
                </c:pt>
                <c:pt idx="6050">
                  <c:v>0.15254000000000001</c:v>
                </c:pt>
                <c:pt idx="6051">
                  <c:v>0.15257000000000001</c:v>
                </c:pt>
                <c:pt idx="6052">
                  <c:v>0.15260000000000001</c:v>
                </c:pt>
                <c:pt idx="6053">
                  <c:v>0.15262000000000001</c:v>
                </c:pt>
                <c:pt idx="6054">
                  <c:v>0.15265000000000001</c:v>
                </c:pt>
                <c:pt idx="6055">
                  <c:v>0.15268999999999999</c:v>
                </c:pt>
                <c:pt idx="6056">
                  <c:v>0.15271000000000001</c:v>
                </c:pt>
                <c:pt idx="6057">
                  <c:v>0.15273</c:v>
                </c:pt>
                <c:pt idx="6058">
                  <c:v>0.15276999999999999</c:v>
                </c:pt>
                <c:pt idx="6059">
                  <c:v>0.15279000000000001</c:v>
                </c:pt>
                <c:pt idx="6060">
                  <c:v>0.15282000000000001</c:v>
                </c:pt>
                <c:pt idx="6061">
                  <c:v>0.15284</c:v>
                </c:pt>
                <c:pt idx="6062">
                  <c:v>0.15287999999999999</c:v>
                </c:pt>
                <c:pt idx="6063">
                  <c:v>0.15290999999999999</c:v>
                </c:pt>
                <c:pt idx="6064">
                  <c:v>0.15293000000000001</c:v>
                </c:pt>
                <c:pt idx="6065">
                  <c:v>0.15296000000000001</c:v>
                </c:pt>
                <c:pt idx="6066">
                  <c:v>0.15298999999999999</c:v>
                </c:pt>
                <c:pt idx="6067">
                  <c:v>0.15301000000000001</c:v>
                </c:pt>
                <c:pt idx="6068">
                  <c:v>0.15304000000000001</c:v>
                </c:pt>
                <c:pt idx="6069">
                  <c:v>0.15307000000000001</c:v>
                </c:pt>
                <c:pt idx="6070">
                  <c:v>0.15310000000000001</c:v>
                </c:pt>
                <c:pt idx="6071">
                  <c:v>0.15312000000000001</c:v>
                </c:pt>
                <c:pt idx="6072">
                  <c:v>0.15315000000000001</c:v>
                </c:pt>
                <c:pt idx="6073">
                  <c:v>0.15318000000000001</c:v>
                </c:pt>
                <c:pt idx="6074">
                  <c:v>0.15321000000000001</c:v>
                </c:pt>
                <c:pt idx="6075">
                  <c:v>0.15323000000000001</c:v>
                </c:pt>
                <c:pt idx="6076">
                  <c:v>0.15326999999999999</c:v>
                </c:pt>
                <c:pt idx="6077">
                  <c:v>0.15329000000000001</c:v>
                </c:pt>
                <c:pt idx="6078">
                  <c:v>0.15332000000000001</c:v>
                </c:pt>
                <c:pt idx="6079">
                  <c:v>0.15334999999999999</c:v>
                </c:pt>
                <c:pt idx="6080">
                  <c:v>0.15337999999999999</c:v>
                </c:pt>
                <c:pt idx="6081">
                  <c:v>0.15340000000000001</c:v>
                </c:pt>
                <c:pt idx="6082">
                  <c:v>0.15342</c:v>
                </c:pt>
                <c:pt idx="6083">
                  <c:v>0.15346000000000001</c:v>
                </c:pt>
                <c:pt idx="6084">
                  <c:v>0.15348999999999999</c:v>
                </c:pt>
                <c:pt idx="6085">
                  <c:v>0.15351000000000001</c:v>
                </c:pt>
                <c:pt idx="6086">
                  <c:v>0.15354000000000001</c:v>
                </c:pt>
                <c:pt idx="6087">
                  <c:v>0.15357000000000001</c:v>
                </c:pt>
                <c:pt idx="6088">
                  <c:v>0.15359999999999999</c:v>
                </c:pt>
                <c:pt idx="6089">
                  <c:v>0.15362000000000001</c:v>
                </c:pt>
                <c:pt idx="6090">
                  <c:v>0.15365000000000001</c:v>
                </c:pt>
                <c:pt idx="6091">
                  <c:v>0.15368000000000001</c:v>
                </c:pt>
                <c:pt idx="6092">
                  <c:v>0.15371000000000001</c:v>
                </c:pt>
                <c:pt idx="6093">
                  <c:v>0.15373000000000001</c:v>
                </c:pt>
                <c:pt idx="6094">
                  <c:v>0.15376999999999999</c:v>
                </c:pt>
                <c:pt idx="6095">
                  <c:v>0.15379000000000001</c:v>
                </c:pt>
                <c:pt idx="6096">
                  <c:v>0.15382000000000001</c:v>
                </c:pt>
                <c:pt idx="6097">
                  <c:v>0.15384</c:v>
                </c:pt>
                <c:pt idx="6098">
                  <c:v>0.15387999999999999</c:v>
                </c:pt>
                <c:pt idx="6099">
                  <c:v>0.15390999999999999</c:v>
                </c:pt>
                <c:pt idx="6100">
                  <c:v>0.15393000000000001</c:v>
                </c:pt>
                <c:pt idx="6101">
                  <c:v>0.15396000000000001</c:v>
                </c:pt>
                <c:pt idx="6102">
                  <c:v>0.15398999999999999</c:v>
                </c:pt>
                <c:pt idx="6103">
                  <c:v>0.15401000000000001</c:v>
                </c:pt>
                <c:pt idx="6104">
                  <c:v>0.15404000000000001</c:v>
                </c:pt>
                <c:pt idx="6105">
                  <c:v>0.15407000000000001</c:v>
                </c:pt>
                <c:pt idx="6106">
                  <c:v>0.15409999999999999</c:v>
                </c:pt>
                <c:pt idx="6107">
                  <c:v>0.15412000000000001</c:v>
                </c:pt>
                <c:pt idx="6108">
                  <c:v>0.15415999999999999</c:v>
                </c:pt>
                <c:pt idx="6109">
                  <c:v>0.15418000000000001</c:v>
                </c:pt>
                <c:pt idx="6110">
                  <c:v>0.15421000000000001</c:v>
                </c:pt>
                <c:pt idx="6111">
                  <c:v>0.15423000000000001</c:v>
                </c:pt>
                <c:pt idx="6112">
                  <c:v>0.15426999999999999</c:v>
                </c:pt>
                <c:pt idx="6113">
                  <c:v>0.15429000000000001</c:v>
                </c:pt>
                <c:pt idx="6114">
                  <c:v>0.15432000000000001</c:v>
                </c:pt>
                <c:pt idx="6115">
                  <c:v>0.15434999999999999</c:v>
                </c:pt>
                <c:pt idx="6116">
                  <c:v>0.15437999999999999</c:v>
                </c:pt>
                <c:pt idx="6117">
                  <c:v>0.15440000000000001</c:v>
                </c:pt>
                <c:pt idx="6118">
                  <c:v>0.15442</c:v>
                </c:pt>
                <c:pt idx="6119">
                  <c:v>0.15445999999999999</c:v>
                </c:pt>
                <c:pt idx="6120">
                  <c:v>0.15448999999999999</c:v>
                </c:pt>
                <c:pt idx="6121">
                  <c:v>0.15451000000000001</c:v>
                </c:pt>
                <c:pt idx="6122">
                  <c:v>0.15454000000000001</c:v>
                </c:pt>
                <c:pt idx="6123">
                  <c:v>0.15457000000000001</c:v>
                </c:pt>
                <c:pt idx="6124">
                  <c:v>0.15459999999999999</c:v>
                </c:pt>
                <c:pt idx="6125">
                  <c:v>0.15462000000000001</c:v>
                </c:pt>
                <c:pt idx="6126">
                  <c:v>0.15465999999999999</c:v>
                </c:pt>
                <c:pt idx="6127">
                  <c:v>0.15468000000000001</c:v>
                </c:pt>
                <c:pt idx="6128">
                  <c:v>0.15470999999999999</c:v>
                </c:pt>
                <c:pt idx="6129">
                  <c:v>0.15473000000000001</c:v>
                </c:pt>
                <c:pt idx="6130">
                  <c:v>0.15476999999999999</c:v>
                </c:pt>
                <c:pt idx="6131">
                  <c:v>0.15479000000000001</c:v>
                </c:pt>
                <c:pt idx="6132">
                  <c:v>0.15481</c:v>
                </c:pt>
                <c:pt idx="6133">
                  <c:v>0.15484999999999999</c:v>
                </c:pt>
                <c:pt idx="6134">
                  <c:v>0.15487999999999999</c:v>
                </c:pt>
                <c:pt idx="6135">
                  <c:v>0.15490000000000001</c:v>
                </c:pt>
                <c:pt idx="6136">
                  <c:v>0.15493000000000001</c:v>
                </c:pt>
                <c:pt idx="6137">
                  <c:v>0.15495999999999999</c:v>
                </c:pt>
                <c:pt idx="6138">
                  <c:v>0.15498000000000001</c:v>
                </c:pt>
                <c:pt idx="6139">
                  <c:v>0.15501000000000001</c:v>
                </c:pt>
                <c:pt idx="6140">
                  <c:v>0.15504000000000001</c:v>
                </c:pt>
                <c:pt idx="6141">
                  <c:v>0.15507000000000001</c:v>
                </c:pt>
                <c:pt idx="6142">
                  <c:v>0.15509999999999999</c:v>
                </c:pt>
                <c:pt idx="6143">
                  <c:v>0.15512000000000001</c:v>
                </c:pt>
                <c:pt idx="6144">
                  <c:v>0.15515999999999999</c:v>
                </c:pt>
                <c:pt idx="6145">
                  <c:v>0.15518000000000001</c:v>
                </c:pt>
                <c:pt idx="6146">
                  <c:v>0.15520999999999999</c:v>
                </c:pt>
                <c:pt idx="6147">
                  <c:v>0.15523000000000001</c:v>
                </c:pt>
                <c:pt idx="6148">
                  <c:v>0.15526999999999999</c:v>
                </c:pt>
                <c:pt idx="6149">
                  <c:v>0.15529000000000001</c:v>
                </c:pt>
                <c:pt idx="6150">
                  <c:v>0.15532000000000001</c:v>
                </c:pt>
                <c:pt idx="6151">
                  <c:v>0.15534999999999999</c:v>
                </c:pt>
                <c:pt idx="6152">
                  <c:v>0.15537000000000001</c:v>
                </c:pt>
                <c:pt idx="6153">
                  <c:v>0.15540000000000001</c:v>
                </c:pt>
                <c:pt idx="6154">
                  <c:v>0.15543000000000001</c:v>
                </c:pt>
                <c:pt idx="6155">
                  <c:v>0.15545999999999999</c:v>
                </c:pt>
                <c:pt idx="6156">
                  <c:v>0.15548999999999999</c:v>
                </c:pt>
                <c:pt idx="6157">
                  <c:v>0.15551000000000001</c:v>
                </c:pt>
                <c:pt idx="6158">
                  <c:v>0.15554000000000001</c:v>
                </c:pt>
                <c:pt idx="6159">
                  <c:v>0.15557000000000001</c:v>
                </c:pt>
                <c:pt idx="6160">
                  <c:v>0.15559999999999999</c:v>
                </c:pt>
                <c:pt idx="6161">
                  <c:v>0.15562000000000001</c:v>
                </c:pt>
                <c:pt idx="6162">
                  <c:v>0.15565999999999999</c:v>
                </c:pt>
                <c:pt idx="6163">
                  <c:v>0.15568000000000001</c:v>
                </c:pt>
                <c:pt idx="6164">
                  <c:v>0.15570999999999999</c:v>
                </c:pt>
                <c:pt idx="6165">
                  <c:v>0.15573999999999999</c:v>
                </c:pt>
                <c:pt idx="6166">
                  <c:v>0.15576000000000001</c:v>
                </c:pt>
                <c:pt idx="6167">
                  <c:v>0.15579000000000001</c:v>
                </c:pt>
                <c:pt idx="6168">
                  <c:v>0.15581</c:v>
                </c:pt>
                <c:pt idx="6169">
                  <c:v>0.15584999999999999</c:v>
                </c:pt>
                <c:pt idx="6170">
                  <c:v>0.15587999999999999</c:v>
                </c:pt>
                <c:pt idx="6171">
                  <c:v>0.15590000000000001</c:v>
                </c:pt>
                <c:pt idx="6172">
                  <c:v>0.15593000000000001</c:v>
                </c:pt>
                <c:pt idx="6173">
                  <c:v>0.15595999999999999</c:v>
                </c:pt>
                <c:pt idx="6174">
                  <c:v>0.15598999999999999</c:v>
                </c:pt>
                <c:pt idx="6175">
                  <c:v>0.15601000000000001</c:v>
                </c:pt>
                <c:pt idx="6176">
                  <c:v>0.15604000000000001</c:v>
                </c:pt>
                <c:pt idx="6177">
                  <c:v>0.15606999999999999</c:v>
                </c:pt>
                <c:pt idx="6178">
                  <c:v>0.15609999999999999</c:v>
                </c:pt>
                <c:pt idx="6179">
                  <c:v>0.15612000000000001</c:v>
                </c:pt>
                <c:pt idx="6180">
                  <c:v>0.15615999999999999</c:v>
                </c:pt>
                <c:pt idx="6181">
                  <c:v>0.15618000000000001</c:v>
                </c:pt>
                <c:pt idx="6182">
                  <c:v>0.15620000000000001</c:v>
                </c:pt>
                <c:pt idx="6183">
                  <c:v>0.15623999999999999</c:v>
                </c:pt>
                <c:pt idx="6184">
                  <c:v>0.15626999999999999</c:v>
                </c:pt>
                <c:pt idx="6185">
                  <c:v>0.15629000000000001</c:v>
                </c:pt>
                <c:pt idx="6186">
                  <c:v>0.15631999999999999</c:v>
                </c:pt>
                <c:pt idx="6187">
                  <c:v>0.15634999999999999</c:v>
                </c:pt>
                <c:pt idx="6188">
                  <c:v>0.15637000000000001</c:v>
                </c:pt>
                <c:pt idx="6189">
                  <c:v>0.15640000000000001</c:v>
                </c:pt>
                <c:pt idx="6190">
                  <c:v>0.15643000000000001</c:v>
                </c:pt>
                <c:pt idx="6191">
                  <c:v>0.15645999999999999</c:v>
                </c:pt>
                <c:pt idx="6192">
                  <c:v>0.15648999999999999</c:v>
                </c:pt>
                <c:pt idx="6193">
                  <c:v>0.15651000000000001</c:v>
                </c:pt>
                <c:pt idx="6194">
                  <c:v>0.15654999999999999</c:v>
                </c:pt>
                <c:pt idx="6195">
                  <c:v>0.15656999999999999</c:v>
                </c:pt>
                <c:pt idx="6196">
                  <c:v>0.15659000000000001</c:v>
                </c:pt>
                <c:pt idx="6197">
                  <c:v>0.15662000000000001</c:v>
                </c:pt>
                <c:pt idx="6198">
                  <c:v>0.15665999999999999</c:v>
                </c:pt>
                <c:pt idx="6199">
                  <c:v>0.15668000000000001</c:v>
                </c:pt>
                <c:pt idx="6200">
                  <c:v>0.15670999999999999</c:v>
                </c:pt>
                <c:pt idx="6201">
                  <c:v>0.15673999999999999</c:v>
                </c:pt>
                <c:pt idx="6202">
                  <c:v>0.15676000000000001</c:v>
                </c:pt>
                <c:pt idx="6203">
                  <c:v>0.15679000000000001</c:v>
                </c:pt>
                <c:pt idx="6204">
                  <c:v>0.15681</c:v>
                </c:pt>
                <c:pt idx="6205">
                  <c:v>0.15684999999999999</c:v>
                </c:pt>
                <c:pt idx="6206">
                  <c:v>0.15687999999999999</c:v>
                </c:pt>
                <c:pt idx="6207">
                  <c:v>0.15690000000000001</c:v>
                </c:pt>
                <c:pt idx="6208">
                  <c:v>0.15692999999999999</c:v>
                </c:pt>
                <c:pt idx="6209">
                  <c:v>0.15695999999999999</c:v>
                </c:pt>
                <c:pt idx="6210">
                  <c:v>0.15698000000000001</c:v>
                </c:pt>
                <c:pt idx="6211">
                  <c:v>0.15701000000000001</c:v>
                </c:pt>
                <c:pt idx="6212">
                  <c:v>0.15705</c:v>
                </c:pt>
                <c:pt idx="6213">
                  <c:v>0.15706999999999999</c:v>
                </c:pt>
                <c:pt idx="6214">
                  <c:v>0.15709000000000001</c:v>
                </c:pt>
                <c:pt idx="6215">
                  <c:v>0.15712999999999999</c:v>
                </c:pt>
                <c:pt idx="6216">
                  <c:v>0.15715000000000001</c:v>
                </c:pt>
                <c:pt idx="6217">
                  <c:v>0.15717999999999999</c:v>
                </c:pt>
                <c:pt idx="6218">
                  <c:v>0.15720000000000001</c:v>
                </c:pt>
                <c:pt idx="6219">
                  <c:v>0.15723999999999999</c:v>
                </c:pt>
                <c:pt idx="6220">
                  <c:v>0.15726999999999999</c:v>
                </c:pt>
                <c:pt idx="6221">
                  <c:v>0.15729000000000001</c:v>
                </c:pt>
                <c:pt idx="6222">
                  <c:v>0.15731999999999999</c:v>
                </c:pt>
                <c:pt idx="6223">
                  <c:v>0.15734999999999999</c:v>
                </c:pt>
                <c:pt idx="6224">
                  <c:v>0.15737000000000001</c:v>
                </c:pt>
                <c:pt idx="6225">
                  <c:v>0.15740000000000001</c:v>
                </c:pt>
                <c:pt idx="6226">
                  <c:v>0.15742999999999999</c:v>
                </c:pt>
                <c:pt idx="6227">
                  <c:v>0.15745999999999999</c:v>
                </c:pt>
                <c:pt idx="6228">
                  <c:v>0.15748999999999999</c:v>
                </c:pt>
                <c:pt idx="6229">
                  <c:v>0.15751000000000001</c:v>
                </c:pt>
                <c:pt idx="6230">
                  <c:v>0.15754000000000001</c:v>
                </c:pt>
                <c:pt idx="6231">
                  <c:v>0.15756999999999999</c:v>
                </c:pt>
                <c:pt idx="6232">
                  <c:v>0.15759000000000001</c:v>
                </c:pt>
                <c:pt idx="6233">
                  <c:v>0.15762000000000001</c:v>
                </c:pt>
                <c:pt idx="6234">
                  <c:v>0.15765999999999999</c:v>
                </c:pt>
                <c:pt idx="6235">
                  <c:v>0.15767999999999999</c:v>
                </c:pt>
                <c:pt idx="6236">
                  <c:v>0.15770999999999999</c:v>
                </c:pt>
                <c:pt idx="6237">
                  <c:v>0.15773999999999999</c:v>
                </c:pt>
                <c:pt idx="6238">
                  <c:v>0.15776000000000001</c:v>
                </c:pt>
                <c:pt idx="6239">
                  <c:v>0.15779000000000001</c:v>
                </c:pt>
                <c:pt idx="6240">
                  <c:v>0.15781999999999999</c:v>
                </c:pt>
                <c:pt idx="6241">
                  <c:v>0.15784999999999999</c:v>
                </c:pt>
                <c:pt idx="6242">
                  <c:v>0.15787999999999999</c:v>
                </c:pt>
                <c:pt idx="6243">
                  <c:v>0.15790000000000001</c:v>
                </c:pt>
                <c:pt idx="6244">
                  <c:v>0.15794</c:v>
                </c:pt>
                <c:pt idx="6245">
                  <c:v>0.15795999999999999</c:v>
                </c:pt>
                <c:pt idx="6246">
                  <c:v>0.15798000000000001</c:v>
                </c:pt>
                <c:pt idx="6247">
                  <c:v>0.15801000000000001</c:v>
                </c:pt>
                <c:pt idx="6248">
                  <c:v>0.15805</c:v>
                </c:pt>
                <c:pt idx="6249">
                  <c:v>0.15806999999999999</c:v>
                </c:pt>
                <c:pt idx="6250">
                  <c:v>0.15809000000000001</c:v>
                </c:pt>
                <c:pt idx="6251">
                  <c:v>0.15812999999999999</c:v>
                </c:pt>
                <c:pt idx="6252">
                  <c:v>0.15815000000000001</c:v>
                </c:pt>
                <c:pt idx="6253">
                  <c:v>0.15817999999999999</c:v>
                </c:pt>
                <c:pt idx="6254">
                  <c:v>0.15820000000000001</c:v>
                </c:pt>
                <c:pt idx="6255">
                  <c:v>0.15823999999999999</c:v>
                </c:pt>
                <c:pt idx="6256">
                  <c:v>0.15826999999999999</c:v>
                </c:pt>
                <c:pt idx="6257">
                  <c:v>0.15828999999999999</c:v>
                </c:pt>
                <c:pt idx="6258">
                  <c:v>0.15831999999999999</c:v>
                </c:pt>
                <c:pt idx="6259">
                  <c:v>0.15834999999999999</c:v>
                </c:pt>
                <c:pt idx="6260">
                  <c:v>0.15837000000000001</c:v>
                </c:pt>
                <c:pt idx="6261">
                  <c:v>0.15840000000000001</c:v>
                </c:pt>
                <c:pt idx="6262">
                  <c:v>0.15842999999999999</c:v>
                </c:pt>
                <c:pt idx="6263">
                  <c:v>0.15845999999999999</c:v>
                </c:pt>
                <c:pt idx="6264">
                  <c:v>0.15848000000000001</c:v>
                </c:pt>
                <c:pt idx="6265">
                  <c:v>0.15851000000000001</c:v>
                </c:pt>
                <c:pt idx="6266">
                  <c:v>0.15853999999999999</c:v>
                </c:pt>
                <c:pt idx="6267">
                  <c:v>0.15856999999999999</c:v>
                </c:pt>
                <c:pt idx="6268">
                  <c:v>0.15859000000000001</c:v>
                </c:pt>
                <c:pt idx="6269">
                  <c:v>0.15862999999999999</c:v>
                </c:pt>
                <c:pt idx="6270">
                  <c:v>0.15866</c:v>
                </c:pt>
                <c:pt idx="6271">
                  <c:v>0.15867999999999999</c:v>
                </c:pt>
                <c:pt idx="6272">
                  <c:v>0.15870999999999999</c:v>
                </c:pt>
                <c:pt idx="6273">
                  <c:v>0.15873999999999999</c:v>
                </c:pt>
                <c:pt idx="6274">
                  <c:v>0.15876000000000001</c:v>
                </c:pt>
                <c:pt idx="6275">
                  <c:v>0.15878999999999999</c:v>
                </c:pt>
                <c:pt idx="6276">
                  <c:v>0.15881999999999999</c:v>
                </c:pt>
                <c:pt idx="6277">
                  <c:v>0.15884999999999999</c:v>
                </c:pt>
                <c:pt idx="6278">
                  <c:v>0.15887000000000001</c:v>
                </c:pt>
                <c:pt idx="6279">
                  <c:v>0.15890000000000001</c:v>
                </c:pt>
                <c:pt idx="6280">
                  <c:v>0.15892999999999999</c:v>
                </c:pt>
                <c:pt idx="6281">
                  <c:v>0.15895999999999999</c:v>
                </c:pt>
                <c:pt idx="6282">
                  <c:v>0.15898000000000001</c:v>
                </c:pt>
                <c:pt idx="6283">
                  <c:v>0.15901000000000001</c:v>
                </c:pt>
                <c:pt idx="6284">
                  <c:v>0.15903999999999999</c:v>
                </c:pt>
                <c:pt idx="6285">
                  <c:v>0.15906999999999999</c:v>
                </c:pt>
                <c:pt idx="6286">
                  <c:v>0.15909000000000001</c:v>
                </c:pt>
                <c:pt idx="6287">
                  <c:v>0.15912999999999999</c:v>
                </c:pt>
                <c:pt idx="6288">
                  <c:v>0.15915000000000001</c:v>
                </c:pt>
                <c:pt idx="6289">
                  <c:v>0.15917999999999999</c:v>
                </c:pt>
                <c:pt idx="6290">
                  <c:v>0.15920999999999999</c:v>
                </c:pt>
                <c:pt idx="6291">
                  <c:v>0.15923999999999999</c:v>
                </c:pt>
                <c:pt idx="6292">
                  <c:v>0.15926999999999999</c:v>
                </c:pt>
                <c:pt idx="6293">
                  <c:v>0.15928999999999999</c:v>
                </c:pt>
                <c:pt idx="6294">
                  <c:v>0.15931999999999999</c:v>
                </c:pt>
                <c:pt idx="6295">
                  <c:v>0.15934999999999999</c:v>
                </c:pt>
                <c:pt idx="6296">
                  <c:v>0.15937000000000001</c:v>
                </c:pt>
                <c:pt idx="6297">
                  <c:v>0.15939999999999999</c:v>
                </c:pt>
                <c:pt idx="6298">
                  <c:v>0.15944</c:v>
                </c:pt>
                <c:pt idx="6299">
                  <c:v>0.15945999999999999</c:v>
                </c:pt>
                <c:pt idx="6300">
                  <c:v>0.15948000000000001</c:v>
                </c:pt>
                <c:pt idx="6301">
                  <c:v>0.15952</c:v>
                </c:pt>
                <c:pt idx="6302">
                  <c:v>0.15953999999999999</c:v>
                </c:pt>
                <c:pt idx="6303">
                  <c:v>0.15956999999999999</c:v>
                </c:pt>
                <c:pt idx="6304">
                  <c:v>0.15959000000000001</c:v>
                </c:pt>
                <c:pt idx="6305">
                  <c:v>0.15962999999999999</c:v>
                </c:pt>
                <c:pt idx="6306">
                  <c:v>0.15966</c:v>
                </c:pt>
                <c:pt idx="6307">
                  <c:v>0.15967999999999999</c:v>
                </c:pt>
                <c:pt idx="6308">
                  <c:v>0.15970999999999999</c:v>
                </c:pt>
                <c:pt idx="6309">
                  <c:v>0.15973999999999999</c:v>
                </c:pt>
                <c:pt idx="6310">
                  <c:v>0.15976000000000001</c:v>
                </c:pt>
                <c:pt idx="6311">
                  <c:v>0.15978999999999999</c:v>
                </c:pt>
                <c:pt idx="6312">
                  <c:v>0.15981999999999999</c:v>
                </c:pt>
                <c:pt idx="6313">
                  <c:v>0.15984999999999999</c:v>
                </c:pt>
                <c:pt idx="6314">
                  <c:v>0.15987000000000001</c:v>
                </c:pt>
                <c:pt idx="6315">
                  <c:v>0.15989999999999999</c:v>
                </c:pt>
                <c:pt idx="6316">
                  <c:v>0.15992999999999999</c:v>
                </c:pt>
                <c:pt idx="6317">
                  <c:v>0.15995999999999999</c:v>
                </c:pt>
                <c:pt idx="6318">
                  <c:v>0.15998000000000001</c:v>
                </c:pt>
                <c:pt idx="6319">
                  <c:v>0.16002</c:v>
                </c:pt>
                <c:pt idx="6320">
                  <c:v>0.16003999999999999</c:v>
                </c:pt>
                <c:pt idx="6321">
                  <c:v>0.16006999999999999</c:v>
                </c:pt>
                <c:pt idx="6322">
                  <c:v>0.16009999999999999</c:v>
                </c:pt>
                <c:pt idx="6323">
                  <c:v>0.16012999999999999</c:v>
                </c:pt>
                <c:pt idx="6324">
                  <c:v>0.16014999999999999</c:v>
                </c:pt>
                <c:pt idx="6325">
                  <c:v>0.16017000000000001</c:v>
                </c:pt>
                <c:pt idx="6326">
                  <c:v>0.16020999999999999</c:v>
                </c:pt>
                <c:pt idx="6327">
                  <c:v>0.16023999999999999</c:v>
                </c:pt>
                <c:pt idx="6328">
                  <c:v>0.16026000000000001</c:v>
                </c:pt>
                <c:pt idx="6329">
                  <c:v>0.16028999999999999</c:v>
                </c:pt>
                <c:pt idx="6330">
                  <c:v>0.16031999999999999</c:v>
                </c:pt>
                <c:pt idx="6331">
                  <c:v>0.16034999999999999</c:v>
                </c:pt>
                <c:pt idx="6332">
                  <c:v>0.16037000000000001</c:v>
                </c:pt>
                <c:pt idx="6333">
                  <c:v>0.16039999999999999</c:v>
                </c:pt>
                <c:pt idx="6334">
                  <c:v>0.16044</c:v>
                </c:pt>
                <c:pt idx="6335">
                  <c:v>0.16045999999999999</c:v>
                </c:pt>
                <c:pt idx="6336">
                  <c:v>0.16048000000000001</c:v>
                </c:pt>
                <c:pt idx="6337">
                  <c:v>0.16052</c:v>
                </c:pt>
                <c:pt idx="6338">
                  <c:v>0.16053999999999999</c:v>
                </c:pt>
                <c:pt idx="6339">
                  <c:v>0.16056999999999999</c:v>
                </c:pt>
                <c:pt idx="6340">
                  <c:v>0.16059000000000001</c:v>
                </c:pt>
                <c:pt idx="6341">
                  <c:v>0.16063</c:v>
                </c:pt>
                <c:pt idx="6342">
                  <c:v>0.16064999999999999</c:v>
                </c:pt>
                <c:pt idx="6343">
                  <c:v>0.16067999999999999</c:v>
                </c:pt>
                <c:pt idx="6344">
                  <c:v>0.16070999999999999</c:v>
                </c:pt>
                <c:pt idx="6345">
                  <c:v>0.16073000000000001</c:v>
                </c:pt>
                <c:pt idx="6346">
                  <c:v>0.16075999999999999</c:v>
                </c:pt>
                <c:pt idx="6347">
                  <c:v>0.16078999999999999</c:v>
                </c:pt>
                <c:pt idx="6348">
                  <c:v>0.16081999999999999</c:v>
                </c:pt>
                <c:pt idx="6349">
                  <c:v>0.16084999999999999</c:v>
                </c:pt>
                <c:pt idx="6350">
                  <c:v>0.16087000000000001</c:v>
                </c:pt>
                <c:pt idx="6351">
                  <c:v>0.16091</c:v>
                </c:pt>
                <c:pt idx="6352">
                  <c:v>0.16092999999999999</c:v>
                </c:pt>
                <c:pt idx="6353">
                  <c:v>0.16095999999999999</c:v>
                </c:pt>
                <c:pt idx="6354">
                  <c:v>0.16098000000000001</c:v>
                </c:pt>
                <c:pt idx="6355">
                  <c:v>0.16102</c:v>
                </c:pt>
                <c:pt idx="6356">
                  <c:v>0.16103999999999999</c:v>
                </c:pt>
                <c:pt idx="6357">
                  <c:v>0.16106999999999999</c:v>
                </c:pt>
                <c:pt idx="6358">
                  <c:v>0.16109999999999999</c:v>
                </c:pt>
                <c:pt idx="6359">
                  <c:v>0.16112000000000001</c:v>
                </c:pt>
                <c:pt idx="6360">
                  <c:v>0.16114999999999999</c:v>
                </c:pt>
                <c:pt idx="6361">
                  <c:v>0.16117999999999999</c:v>
                </c:pt>
                <c:pt idx="6362">
                  <c:v>0.16120999999999999</c:v>
                </c:pt>
                <c:pt idx="6363">
                  <c:v>0.16123999999999999</c:v>
                </c:pt>
                <c:pt idx="6364">
                  <c:v>0.16125999999999999</c:v>
                </c:pt>
                <c:pt idx="6365">
                  <c:v>0.16128999999999999</c:v>
                </c:pt>
                <c:pt idx="6366">
                  <c:v>0.16131999999999999</c:v>
                </c:pt>
                <c:pt idx="6367">
                  <c:v>0.16134999999999999</c:v>
                </c:pt>
                <c:pt idx="6368">
                  <c:v>0.16137000000000001</c:v>
                </c:pt>
                <c:pt idx="6369">
                  <c:v>0.16141</c:v>
                </c:pt>
                <c:pt idx="6370">
                  <c:v>0.16142999999999999</c:v>
                </c:pt>
                <c:pt idx="6371">
                  <c:v>0.16145999999999999</c:v>
                </c:pt>
                <c:pt idx="6372">
                  <c:v>0.16148999999999999</c:v>
                </c:pt>
                <c:pt idx="6373">
                  <c:v>0.16152</c:v>
                </c:pt>
                <c:pt idx="6374">
                  <c:v>0.16153999999999999</c:v>
                </c:pt>
                <c:pt idx="6375">
                  <c:v>0.16156000000000001</c:v>
                </c:pt>
                <c:pt idx="6376">
                  <c:v>0.16159999999999999</c:v>
                </c:pt>
                <c:pt idx="6377">
                  <c:v>0.16163</c:v>
                </c:pt>
                <c:pt idx="6378">
                  <c:v>0.16164999999999999</c:v>
                </c:pt>
                <c:pt idx="6379">
                  <c:v>0.16167999999999999</c:v>
                </c:pt>
                <c:pt idx="6380">
                  <c:v>0.16170999999999999</c:v>
                </c:pt>
                <c:pt idx="6381">
                  <c:v>0.16173000000000001</c:v>
                </c:pt>
                <c:pt idx="6382">
                  <c:v>0.16175999999999999</c:v>
                </c:pt>
                <c:pt idx="6383">
                  <c:v>0.16178999999999999</c:v>
                </c:pt>
                <c:pt idx="6384">
                  <c:v>0.16181999999999999</c:v>
                </c:pt>
                <c:pt idx="6385">
                  <c:v>0.16184999999999999</c:v>
                </c:pt>
                <c:pt idx="6386">
                  <c:v>0.16187000000000001</c:v>
                </c:pt>
                <c:pt idx="6387">
                  <c:v>0.16191</c:v>
                </c:pt>
                <c:pt idx="6388">
                  <c:v>0.16192999999999999</c:v>
                </c:pt>
                <c:pt idx="6389">
                  <c:v>0.16195000000000001</c:v>
                </c:pt>
                <c:pt idx="6390">
                  <c:v>0.16198000000000001</c:v>
                </c:pt>
                <c:pt idx="6391">
                  <c:v>0.16202</c:v>
                </c:pt>
                <c:pt idx="6392">
                  <c:v>0.16203999999999999</c:v>
                </c:pt>
                <c:pt idx="6393">
                  <c:v>0.16206999999999999</c:v>
                </c:pt>
                <c:pt idx="6394">
                  <c:v>0.16209999999999999</c:v>
                </c:pt>
                <c:pt idx="6395">
                  <c:v>0.16211999999999999</c:v>
                </c:pt>
                <c:pt idx="6396">
                  <c:v>0.16214999999999999</c:v>
                </c:pt>
                <c:pt idx="6397">
                  <c:v>0.16217999999999999</c:v>
                </c:pt>
                <c:pt idx="6398">
                  <c:v>0.16220999999999999</c:v>
                </c:pt>
                <c:pt idx="6399">
                  <c:v>0.16224</c:v>
                </c:pt>
                <c:pt idx="6400">
                  <c:v>0.16225999999999999</c:v>
                </c:pt>
                <c:pt idx="6401">
                  <c:v>0.1623</c:v>
                </c:pt>
                <c:pt idx="6402">
                  <c:v>0.16231999999999999</c:v>
                </c:pt>
                <c:pt idx="6403">
                  <c:v>0.16234000000000001</c:v>
                </c:pt>
                <c:pt idx="6404">
                  <c:v>0.16236999999999999</c:v>
                </c:pt>
                <c:pt idx="6405">
                  <c:v>0.16241</c:v>
                </c:pt>
                <c:pt idx="6406">
                  <c:v>0.16242999999999999</c:v>
                </c:pt>
                <c:pt idx="6407">
                  <c:v>0.16245000000000001</c:v>
                </c:pt>
                <c:pt idx="6408">
                  <c:v>0.16249</c:v>
                </c:pt>
                <c:pt idx="6409">
                  <c:v>0.16252</c:v>
                </c:pt>
                <c:pt idx="6410">
                  <c:v>0.16253999999999999</c:v>
                </c:pt>
                <c:pt idx="6411">
                  <c:v>0.16256000000000001</c:v>
                </c:pt>
                <c:pt idx="6412">
                  <c:v>0.16259999999999999</c:v>
                </c:pt>
                <c:pt idx="6413">
                  <c:v>0.16263</c:v>
                </c:pt>
                <c:pt idx="6414">
                  <c:v>0.16264999999999999</c:v>
                </c:pt>
                <c:pt idx="6415">
                  <c:v>0.16267999999999999</c:v>
                </c:pt>
                <c:pt idx="6416">
                  <c:v>0.16270999999999999</c:v>
                </c:pt>
                <c:pt idx="6417">
                  <c:v>0.16273000000000001</c:v>
                </c:pt>
                <c:pt idx="6418">
                  <c:v>0.16275999999999999</c:v>
                </c:pt>
                <c:pt idx="6419">
                  <c:v>0.16278999999999999</c:v>
                </c:pt>
                <c:pt idx="6420">
                  <c:v>0.16281999999999999</c:v>
                </c:pt>
                <c:pt idx="6421">
                  <c:v>0.16284999999999999</c:v>
                </c:pt>
                <c:pt idx="6422">
                  <c:v>0.16286999999999999</c:v>
                </c:pt>
                <c:pt idx="6423">
                  <c:v>0.16291</c:v>
                </c:pt>
                <c:pt idx="6424">
                  <c:v>0.16292999999999999</c:v>
                </c:pt>
                <c:pt idx="6425">
                  <c:v>0.16295000000000001</c:v>
                </c:pt>
                <c:pt idx="6426">
                  <c:v>0.16299</c:v>
                </c:pt>
                <c:pt idx="6427">
                  <c:v>0.16302</c:v>
                </c:pt>
                <c:pt idx="6428">
                  <c:v>0.16303999999999999</c:v>
                </c:pt>
                <c:pt idx="6429">
                  <c:v>0.16306999999999999</c:v>
                </c:pt>
                <c:pt idx="6430">
                  <c:v>0.16309999999999999</c:v>
                </c:pt>
                <c:pt idx="6431">
                  <c:v>0.16311999999999999</c:v>
                </c:pt>
                <c:pt idx="6432">
                  <c:v>0.16314999999999999</c:v>
                </c:pt>
                <c:pt idx="6433">
                  <c:v>0.16317999999999999</c:v>
                </c:pt>
                <c:pt idx="6434">
                  <c:v>0.16320999999999999</c:v>
                </c:pt>
                <c:pt idx="6435">
                  <c:v>0.16324</c:v>
                </c:pt>
                <c:pt idx="6436">
                  <c:v>0.16325999999999999</c:v>
                </c:pt>
                <c:pt idx="6437">
                  <c:v>0.1633</c:v>
                </c:pt>
                <c:pt idx="6438">
                  <c:v>0.16331999999999999</c:v>
                </c:pt>
                <c:pt idx="6439">
                  <c:v>0.16334000000000001</c:v>
                </c:pt>
                <c:pt idx="6440">
                  <c:v>0.16336999999999999</c:v>
                </c:pt>
                <c:pt idx="6441">
                  <c:v>0.16341</c:v>
                </c:pt>
                <c:pt idx="6442">
                  <c:v>0.16342999999999999</c:v>
                </c:pt>
                <c:pt idx="6443">
                  <c:v>0.16345000000000001</c:v>
                </c:pt>
                <c:pt idx="6444">
                  <c:v>0.16349</c:v>
                </c:pt>
                <c:pt idx="6445">
                  <c:v>0.16350999999999999</c:v>
                </c:pt>
                <c:pt idx="6446">
                  <c:v>0.16353999999999999</c:v>
                </c:pt>
                <c:pt idx="6447">
                  <c:v>0.16356999999999999</c:v>
                </c:pt>
                <c:pt idx="6448">
                  <c:v>0.1636</c:v>
                </c:pt>
                <c:pt idx="6449">
                  <c:v>0.16363</c:v>
                </c:pt>
                <c:pt idx="6450">
                  <c:v>0.16364999999999999</c:v>
                </c:pt>
                <c:pt idx="6451">
                  <c:v>0.16369</c:v>
                </c:pt>
                <c:pt idx="6452">
                  <c:v>0.16370999999999999</c:v>
                </c:pt>
                <c:pt idx="6453">
                  <c:v>0.16372999999999999</c:v>
                </c:pt>
                <c:pt idx="6454">
                  <c:v>0.16375999999999999</c:v>
                </c:pt>
                <c:pt idx="6455">
                  <c:v>0.1638</c:v>
                </c:pt>
                <c:pt idx="6456">
                  <c:v>0.16381999999999999</c:v>
                </c:pt>
                <c:pt idx="6457">
                  <c:v>0.16384000000000001</c:v>
                </c:pt>
                <c:pt idx="6458">
                  <c:v>0.16388</c:v>
                </c:pt>
                <c:pt idx="6459">
                  <c:v>0.16389999999999999</c:v>
                </c:pt>
                <c:pt idx="6460">
                  <c:v>0.16392999999999999</c:v>
                </c:pt>
                <c:pt idx="6461">
                  <c:v>0.16395000000000001</c:v>
                </c:pt>
                <c:pt idx="6462">
                  <c:v>0.16399</c:v>
                </c:pt>
                <c:pt idx="6463">
                  <c:v>0.16402</c:v>
                </c:pt>
                <c:pt idx="6464">
                  <c:v>0.16403999999999999</c:v>
                </c:pt>
                <c:pt idx="6465">
                  <c:v>0.16406999999999999</c:v>
                </c:pt>
                <c:pt idx="6466">
                  <c:v>0.1641</c:v>
                </c:pt>
                <c:pt idx="6467">
                  <c:v>0.16411999999999999</c:v>
                </c:pt>
                <c:pt idx="6468">
                  <c:v>0.16414999999999999</c:v>
                </c:pt>
                <c:pt idx="6469">
                  <c:v>0.16417999999999999</c:v>
                </c:pt>
                <c:pt idx="6470">
                  <c:v>0.16420999999999999</c:v>
                </c:pt>
                <c:pt idx="6471">
                  <c:v>0.16422999999999999</c:v>
                </c:pt>
                <c:pt idx="6472">
                  <c:v>0.16425999999999999</c:v>
                </c:pt>
                <c:pt idx="6473">
                  <c:v>0.16428999999999999</c:v>
                </c:pt>
                <c:pt idx="6474">
                  <c:v>0.16431999999999999</c:v>
                </c:pt>
                <c:pt idx="6475">
                  <c:v>0.16434000000000001</c:v>
                </c:pt>
                <c:pt idx="6476">
                  <c:v>0.16438</c:v>
                </c:pt>
                <c:pt idx="6477">
                  <c:v>0.16441</c:v>
                </c:pt>
                <c:pt idx="6478">
                  <c:v>0.16442999999999999</c:v>
                </c:pt>
                <c:pt idx="6479">
                  <c:v>0.16446</c:v>
                </c:pt>
                <c:pt idx="6480">
                  <c:v>0.16449</c:v>
                </c:pt>
                <c:pt idx="6481">
                  <c:v>0.16450999999999999</c:v>
                </c:pt>
                <c:pt idx="6482">
                  <c:v>0.16453999999999999</c:v>
                </c:pt>
                <c:pt idx="6483">
                  <c:v>0.16456999999999999</c:v>
                </c:pt>
                <c:pt idx="6484">
                  <c:v>0.1646</c:v>
                </c:pt>
                <c:pt idx="6485">
                  <c:v>0.16461999999999999</c:v>
                </c:pt>
                <c:pt idx="6486">
                  <c:v>0.16464999999999999</c:v>
                </c:pt>
                <c:pt idx="6487">
                  <c:v>0.16467999999999999</c:v>
                </c:pt>
                <c:pt idx="6488">
                  <c:v>0.16471</c:v>
                </c:pt>
                <c:pt idx="6489">
                  <c:v>0.16472999999999999</c:v>
                </c:pt>
                <c:pt idx="6490">
                  <c:v>0.16475999999999999</c:v>
                </c:pt>
                <c:pt idx="6491">
                  <c:v>0.1648</c:v>
                </c:pt>
                <c:pt idx="6492">
                  <c:v>0.16481999999999999</c:v>
                </c:pt>
                <c:pt idx="6493">
                  <c:v>0.16483999999999999</c:v>
                </c:pt>
                <c:pt idx="6494">
                  <c:v>0.16488</c:v>
                </c:pt>
                <c:pt idx="6495">
                  <c:v>0.16489999999999999</c:v>
                </c:pt>
                <c:pt idx="6496">
                  <c:v>0.16492999999999999</c:v>
                </c:pt>
                <c:pt idx="6497">
                  <c:v>0.16496</c:v>
                </c:pt>
                <c:pt idx="6498">
                  <c:v>0.16499</c:v>
                </c:pt>
                <c:pt idx="6499">
                  <c:v>0.16502</c:v>
                </c:pt>
                <c:pt idx="6500">
                  <c:v>0.16503999999999999</c:v>
                </c:pt>
                <c:pt idx="6501">
                  <c:v>0.16506999999999999</c:v>
                </c:pt>
                <c:pt idx="6502">
                  <c:v>0.1651</c:v>
                </c:pt>
                <c:pt idx="6503">
                  <c:v>0.16511999999999999</c:v>
                </c:pt>
                <c:pt idx="6504">
                  <c:v>0.16514999999999999</c:v>
                </c:pt>
                <c:pt idx="6505">
                  <c:v>0.16519</c:v>
                </c:pt>
                <c:pt idx="6506">
                  <c:v>0.16521</c:v>
                </c:pt>
                <c:pt idx="6507">
                  <c:v>0.16522999999999999</c:v>
                </c:pt>
                <c:pt idx="6508">
                  <c:v>0.16527</c:v>
                </c:pt>
                <c:pt idx="6509">
                  <c:v>0.16528999999999999</c:v>
                </c:pt>
                <c:pt idx="6510">
                  <c:v>0.16531999999999999</c:v>
                </c:pt>
                <c:pt idx="6511">
                  <c:v>0.16533999999999999</c:v>
                </c:pt>
                <c:pt idx="6512">
                  <c:v>0.16538</c:v>
                </c:pt>
                <c:pt idx="6513">
                  <c:v>0.16541</c:v>
                </c:pt>
                <c:pt idx="6514">
                  <c:v>0.16542999999999999</c:v>
                </c:pt>
                <c:pt idx="6515">
                  <c:v>0.16546</c:v>
                </c:pt>
                <c:pt idx="6516">
                  <c:v>0.16549</c:v>
                </c:pt>
                <c:pt idx="6517">
                  <c:v>0.16550999999999999</c:v>
                </c:pt>
                <c:pt idx="6518">
                  <c:v>0.16553999999999999</c:v>
                </c:pt>
                <c:pt idx="6519">
                  <c:v>0.16556999999999999</c:v>
                </c:pt>
                <c:pt idx="6520">
                  <c:v>0.1656</c:v>
                </c:pt>
                <c:pt idx="6521">
                  <c:v>0.16561999999999999</c:v>
                </c:pt>
                <c:pt idx="6522">
                  <c:v>0.16564999999999999</c:v>
                </c:pt>
                <c:pt idx="6523">
                  <c:v>0.16567999999999999</c:v>
                </c:pt>
                <c:pt idx="6524">
                  <c:v>0.16571</c:v>
                </c:pt>
                <c:pt idx="6525">
                  <c:v>0.16572999999999999</c:v>
                </c:pt>
                <c:pt idx="6526">
                  <c:v>0.16577</c:v>
                </c:pt>
                <c:pt idx="6527">
                  <c:v>0.16578999999999999</c:v>
                </c:pt>
                <c:pt idx="6528">
                  <c:v>0.16582</c:v>
                </c:pt>
                <c:pt idx="6529">
                  <c:v>0.16585</c:v>
                </c:pt>
                <c:pt idx="6530">
                  <c:v>0.16588</c:v>
                </c:pt>
                <c:pt idx="6531">
                  <c:v>0.16589999999999999</c:v>
                </c:pt>
                <c:pt idx="6532">
                  <c:v>0.16592000000000001</c:v>
                </c:pt>
                <c:pt idx="6533">
                  <c:v>0.16596</c:v>
                </c:pt>
                <c:pt idx="6534">
                  <c:v>0.16599</c:v>
                </c:pt>
                <c:pt idx="6535">
                  <c:v>0.16600999999999999</c:v>
                </c:pt>
                <c:pt idx="6536">
                  <c:v>0.16603999999999999</c:v>
                </c:pt>
                <c:pt idx="6537">
                  <c:v>0.16607</c:v>
                </c:pt>
                <c:pt idx="6538">
                  <c:v>0.1661</c:v>
                </c:pt>
                <c:pt idx="6539">
                  <c:v>0.16611999999999999</c:v>
                </c:pt>
                <c:pt idx="6540">
                  <c:v>0.16614999999999999</c:v>
                </c:pt>
                <c:pt idx="6541">
                  <c:v>0.16617999999999999</c:v>
                </c:pt>
                <c:pt idx="6542">
                  <c:v>0.16621</c:v>
                </c:pt>
                <c:pt idx="6543">
                  <c:v>0.16622999999999999</c:v>
                </c:pt>
                <c:pt idx="6544">
                  <c:v>0.16627</c:v>
                </c:pt>
                <c:pt idx="6545">
                  <c:v>0.16628999999999999</c:v>
                </c:pt>
                <c:pt idx="6546">
                  <c:v>0.16632</c:v>
                </c:pt>
                <c:pt idx="6547">
                  <c:v>0.16633999999999999</c:v>
                </c:pt>
                <c:pt idx="6548">
                  <c:v>0.16638</c:v>
                </c:pt>
                <c:pt idx="6549">
                  <c:v>0.16641</c:v>
                </c:pt>
                <c:pt idx="6550">
                  <c:v>0.16642999999999999</c:v>
                </c:pt>
                <c:pt idx="6551">
                  <c:v>0.16646</c:v>
                </c:pt>
                <c:pt idx="6552">
                  <c:v>0.16649</c:v>
                </c:pt>
                <c:pt idx="6553">
                  <c:v>0.16650999999999999</c:v>
                </c:pt>
                <c:pt idx="6554">
                  <c:v>0.16653999999999999</c:v>
                </c:pt>
                <c:pt idx="6555">
                  <c:v>0.16657</c:v>
                </c:pt>
                <c:pt idx="6556">
                  <c:v>0.1666</c:v>
                </c:pt>
                <c:pt idx="6557">
                  <c:v>0.16661999999999999</c:v>
                </c:pt>
                <c:pt idx="6558">
                  <c:v>0.16666</c:v>
                </c:pt>
                <c:pt idx="6559">
                  <c:v>0.16667999999999999</c:v>
                </c:pt>
                <c:pt idx="6560">
                  <c:v>0.16671</c:v>
                </c:pt>
                <c:pt idx="6561">
                  <c:v>0.16672999999999999</c:v>
                </c:pt>
                <c:pt idx="6562">
                  <c:v>0.16677</c:v>
                </c:pt>
                <c:pt idx="6563">
                  <c:v>0.16678999999999999</c:v>
                </c:pt>
                <c:pt idx="6564">
                  <c:v>0.16682</c:v>
                </c:pt>
                <c:pt idx="6565">
                  <c:v>0.16685</c:v>
                </c:pt>
                <c:pt idx="6566">
                  <c:v>0.16688</c:v>
                </c:pt>
                <c:pt idx="6567">
                  <c:v>0.16689999999999999</c:v>
                </c:pt>
                <c:pt idx="6568">
                  <c:v>0.16692000000000001</c:v>
                </c:pt>
                <c:pt idx="6569">
                  <c:v>0.16696</c:v>
                </c:pt>
                <c:pt idx="6570">
                  <c:v>0.16699</c:v>
                </c:pt>
                <c:pt idx="6571">
                  <c:v>0.16700999999999999</c:v>
                </c:pt>
                <c:pt idx="6572">
                  <c:v>0.16703999999999999</c:v>
                </c:pt>
                <c:pt idx="6573">
                  <c:v>0.16707</c:v>
                </c:pt>
                <c:pt idx="6574">
                  <c:v>0.1671</c:v>
                </c:pt>
                <c:pt idx="6575">
                  <c:v>0.16711999999999999</c:v>
                </c:pt>
                <c:pt idx="6576">
                  <c:v>0.16716</c:v>
                </c:pt>
                <c:pt idx="6577">
                  <c:v>0.16718</c:v>
                </c:pt>
                <c:pt idx="6578">
                  <c:v>0.16721</c:v>
                </c:pt>
                <c:pt idx="6579">
                  <c:v>0.16722999999999999</c:v>
                </c:pt>
                <c:pt idx="6580">
                  <c:v>0.16727</c:v>
                </c:pt>
                <c:pt idx="6581">
                  <c:v>0.16728999999999999</c:v>
                </c:pt>
                <c:pt idx="6582">
                  <c:v>0.16730999999999999</c:v>
                </c:pt>
                <c:pt idx="6583">
                  <c:v>0.16735</c:v>
                </c:pt>
                <c:pt idx="6584">
                  <c:v>0.16738</c:v>
                </c:pt>
                <c:pt idx="6585">
                  <c:v>0.16739999999999999</c:v>
                </c:pt>
                <c:pt idx="6586">
                  <c:v>0.16743</c:v>
                </c:pt>
                <c:pt idx="6587">
                  <c:v>0.16746</c:v>
                </c:pt>
                <c:pt idx="6588">
                  <c:v>0.16749</c:v>
                </c:pt>
                <c:pt idx="6589">
                  <c:v>0.16750999999999999</c:v>
                </c:pt>
                <c:pt idx="6590">
                  <c:v>0.16753999999999999</c:v>
                </c:pt>
                <c:pt idx="6591">
                  <c:v>0.16757</c:v>
                </c:pt>
                <c:pt idx="6592">
                  <c:v>0.1676</c:v>
                </c:pt>
                <c:pt idx="6593">
                  <c:v>0.16761999999999999</c:v>
                </c:pt>
                <c:pt idx="6594">
                  <c:v>0.16766</c:v>
                </c:pt>
                <c:pt idx="6595">
                  <c:v>0.16768</c:v>
                </c:pt>
                <c:pt idx="6596">
                  <c:v>0.16771</c:v>
                </c:pt>
                <c:pt idx="6597">
                  <c:v>0.16772999999999999</c:v>
                </c:pt>
                <c:pt idx="6598">
                  <c:v>0.16777</c:v>
                </c:pt>
                <c:pt idx="6599">
                  <c:v>0.16778999999999999</c:v>
                </c:pt>
                <c:pt idx="6600">
                  <c:v>0.16782</c:v>
                </c:pt>
                <c:pt idx="6601">
                  <c:v>0.16785</c:v>
                </c:pt>
                <c:pt idx="6602">
                  <c:v>0.16786999999999999</c:v>
                </c:pt>
                <c:pt idx="6603">
                  <c:v>0.16789999999999999</c:v>
                </c:pt>
                <c:pt idx="6604">
                  <c:v>0.16793</c:v>
                </c:pt>
                <c:pt idx="6605">
                  <c:v>0.16796</c:v>
                </c:pt>
                <c:pt idx="6606">
                  <c:v>0.16799</c:v>
                </c:pt>
                <c:pt idx="6607">
                  <c:v>0.16800999999999999</c:v>
                </c:pt>
                <c:pt idx="6608">
                  <c:v>0.16803999999999999</c:v>
                </c:pt>
                <c:pt idx="6609">
                  <c:v>0.16807</c:v>
                </c:pt>
                <c:pt idx="6610">
                  <c:v>0.1681</c:v>
                </c:pt>
                <c:pt idx="6611">
                  <c:v>0.16811999999999999</c:v>
                </c:pt>
                <c:pt idx="6612">
                  <c:v>0.16816</c:v>
                </c:pt>
                <c:pt idx="6613">
                  <c:v>0.16818</c:v>
                </c:pt>
                <c:pt idx="6614">
                  <c:v>0.16821</c:v>
                </c:pt>
                <c:pt idx="6615">
                  <c:v>0.16824</c:v>
                </c:pt>
                <c:pt idx="6616">
                  <c:v>0.16825999999999999</c:v>
                </c:pt>
                <c:pt idx="6617">
                  <c:v>0.16829</c:v>
                </c:pt>
                <c:pt idx="6618">
                  <c:v>0.16830999999999999</c:v>
                </c:pt>
                <c:pt idx="6619">
                  <c:v>0.16835</c:v>
                </c:pt>
                <c:pt idx="6620">
                  <c:v>0.16838</c:v>
                </c:pt>
                <c:pt idx="6621">
                  <c:v>0.16839999999999999</c:v>
                </c:pt>
                <c:pt idx="6622">
                  <c:v>0.16843</c:v>
                </c:pt>
                <c:pt idx="6623">
                  <c:v>0.16846</c:v>
                </c:pt>
                <c:pt idx="6624">
                  <c:v>0.16847999999999999</c:v>
                </c:pt>
                <c:pt idx="6625">
                  <c:v>0.16850999999999999</c:v>
                </c:pt>
                <c:pt idx="6626">
                  <c:v>0.16854</c:v>
                </c:pt>
                <c:pt idx="6627">
                  <c:v>0.16857</c:v>
                </c:pt>
                <c:pt idx="6628">
                  <c:v>0.1686</c:v>
                </c:pt>
                <c:pt idx="6629">
                  <c:v>0.16861999999999999</c:v>
                </c:pt>
                <c:pt idx="6630">
                  <c:v>0.16866</c:v>
                </c:pt>
                <c:pt idx="6631">
                  <c:v>0.16868</c:v>
                </c:pt>
                <c:pt idx="6632">
                  <c:v>0.16869999999999999</c:v>
                </c:pt>
                <c:pt idx="6633">
                  <c:v>0.16874</c:v>
                </c:pt>
                <c:pt idx="6634">
                  <c:v>0.16877</c:v>
                </c:pt>
                <c:pt idx="6635">
                  <c:v>0.16879</c:v>
                </c:pt>
                <c:pt idx="6636">
                  <c:v>0.16882</c:v>
                </c:pt>
                <c:pt idx="6637">
                  <c:v>0.16885</c:v>
                </c:pt>
                <c:pt idx="6638">
                  <c:v>0.16886999999999999</c:v>
                </c:pt>
                <c:pt idx="6639">
                  <c:v>0.16889999999999999</c:v>
                </c:pt>
                <c:pt idx="6640">
                  <c:v>0.16893</c:v>
                </c:pt>
                <c:pt idx="6641">
                  <c:v>0.16896</c:v>
                </c:pt>
                <c:pt idx="6642">
                  <c:v>0.16899</c:v>
                </c:pt>
                <c:pt idx="6643">
                  <c:v>0.16900999999999999</c:v>
                </c:pt>
                <c:pt idx="6644">
                  <c:v>0.16905000000000001</c:v>
                </c:pt>
                <c:pt idx="6645">
                  <c:v>0.16907</c:v>
                </c:pt>
                <c:pt idx="6646">
                  <c:v>0.16908999999999999</c:v>
                </c:pt>
                <c:pt idx="6647">
                  <c:v>0.16911999999999999</c:v>
                </c:pt>
                <c:pt idx="6648">
                  <c:v>0.16916</c:v>
                </c:pt>
                <c:pt idx="6649">
                  <c:v>0.16918</c:v>
                </c:pt>
                <c:pt idx="6650">
                  <c:v>0.16921</c:v>
                </c:pt>
                <c:pt idx="6651">
                  <c:v>0.16924</c:v>
                </c:pt>
                <c:pt idx="6652">
                  <c:v>0.16925999999999999</c:v>
                </c:pt>
                <c:pt idx="6653">
                  <c:v>0.16929</c:v>
                </c:pt>
                <c:pt idx="6654">
                  <c:v>0.16930999999999999</c:v>
                </c:pt>
                <c:pt idx="6655">
                  <c:v>0.16935</c:v>
                </c:pt>
                <c:pt idx="6656">
                  <c:v>0.16938</c:v>
                </c:pt>
                <c:pt idx="6657">
                  <c:v>0.1694</c:v>
                </c:pt>
                <c:pt idx="6658">
                  <c:v>0.16943</c:v>
                </c:pt>
                <c:pt idx="6659">
                  <c:v>0.16946</c:v>
                </c:pt>
                <c:pt idx="6660">
                  <c:v>0.16947999999999999</c:v>
                </c:pt>
                <c:pt idx="6661">
                  <c:v>0.16950999999999999</c:v>
                </c:pt>
                <c:pt idx="6662">
                  <c:v>0.16955000000000001</c:v>
                </c:pt>
                <c:pt idx="6663">
                  <c:v>0.16957</c:v>
                </c:pt>
                <c:pt idx="6664">
                  <c:v>0.16958999999999999</c:v>
                </c:pt>
                <c:pt idx="6665">
                  <c:v>0.16963</c:v>
                </c:pt>
                <c:pt idx="6666">
                  <c:v>0.16965</c:v>
                </c:pt>
                <c:pt idx="6667">
                  <c:v>0.16968</c:v>
                </c:pt>
                <c:pt idx="6668">
                  <c:v>0.16969999999999999</c:v>
                </c:pt>
                <c:pt idx="6669">
                  <c:v>0.16974</c:v>
                </c:pt>
                <c:pt idx="6670">
                  <c:v>0.16977</c:v>
                </c:pt>
                <c:pt idx="6671">
                  <c:v>0.16979</c:v>
                </c:pt>
                <c:pt idx="6672">
                  <c:v>0.16982</c:v>
                </c:pt>
                <c:pt idx="6673">
                  <c:v>0.16985</c:v>
                </c:pt>
                <c:pt idx="6674">
                  <c:v>0.16986999999999999</c:v>
                </c:pt>
                <c:pt idx="6675">
                  <c:v>0.1699</c:v>
                </c:pt>
                <c:pt idx="6676">
                  <c:v>0.16993</c:v>
                </c:pt>
                <c:pt idx="6677">
                  <c:v>0.16996</c:v>
                </c:pt>
                <c:pt idx="6678">
                  <c:v>0.16999</c:v>
                </c:pt>
                <c:pt idx="6679">
                  <c:v>0.17000999999999999</c:v>
                </c:pt>
                <c:pt idx="6680">
                  <c:v>0.17004</c:v>
                </c:pt>
                <c:pt idx="6681">
                  <c:v>0.17007</c:v>
                </c:pt>
                <c:pt idx="6682">
                  <c:v>0.17008999999999999</c:v>
                </c:pt>
                <c:pt idx="6683">
                  <c:v>0.17011999999999999</c:v>
                </c:pt>
                <c:pt idx="6684">
                  <c:v>0.17016000000000001</c:v>
                </c:pt>
                <c:pt idx="6685">
                  <c:v>0.17018</c:v>
                </c:pt>
                <c:pt idx="6686">
                  <c:v>0.17021</c:v>
                </c:pt>
                <c:pt idx="6687">
                  <c:v>0.17024</c:v>
                </c:pt>
                <c:pt idx="6688">
                  <c:v>0.17025999999999999</c:v>
                </c:pt>
                <c:pt idx="6689">
                  <c:v>0.17029</c:v>
                </c:pt>
                <c:pt idx="6690">
                  <c:v>0.17032</c:v>
                </c:pt>
                <c:pt idx="6691">
                  <c:v>0.17035</c:v>
                </c:pt>
                <c:pt idx="6692">
                  <c:v>0.17038</c:v>
                </c:pt>
                <c:pt idx="6693">
                  <c:v>0.1704</c:v>
                </c:pt>
                <c:pt idx="6694">
                  <c:v>0.17044000000000001</c:v>
                </c:pt>
                <c:pt idx="6695">
                  <c:v>0.17046</c:v>
                </c:pt>
                <c:pt idx="6696">
                  <c:v>0.17047999999999999</c:v>
                </c:pt>
                <c:pt idx="6697">
                  <c:v>0.17050999999999999</c:v>
                </c:pt>
                <c:pt idx="6698">
                  <c:v>0.17055000000000001</c:v>
                </c:pt>
                <c:pt idx="6699">
                  <c:v>0.17057</c:v>
                </c:pt>
                <c:pt idx="6700">
                  <c:v>0.17058999999999999</c:v>
                </c:pt>
                <c:pt idx="6701">
                  <c:v>0.17063</c:v>
                </c:pt>
                <c:pt idx="6702">
                  <c:v>0.17065</c:v>
                </c:pt>
                <c:pt idx="6703">
                  <c:v>0.17068</c:v>
                </c:pt>
                <c:pt idx="6704">
                  <c:v>0.17069999999999999</c:v>
                </c:pt>
                <c:pt idx="6705">
                  <c:v>0.17074</c:v>
                </c:pt>
                <c:pt idx="6706">
                  <c:v>0.17077000000000001</c:v>
                </c:pt>
                <c:pt idx="6707">
                  <c:v>0.17079</c:v>
                </c:pt>
                <c:pt idx="6708">
                  <c:v>0.17082</c:v>
                </c:pt>
                <c:pt idx="6709">
                  <c:v>0.17085</c:v>
                </c:pt>
                <c:pt idx="6710">
                  <c:v>0.17086999999999999</c:v>
                </c:pt>
                <c:pt idx="6711">
                  <c:v>0.1709</c:v>
                </c:pt>
                <c:pt idx="6712">
                  <c:v>0.17093</c:v>
                </c:pt>
                <c:pt idx="6713">
                  <c:v>0.17096</c:v>
                </c:pt>
                <c:pt idx="6714">
                  <c:v>0.17097999999999999</c:v>
                </c:pt>
                <c:pt idx="6715">
                  <c:v>0.17101</c:v>
                </c:pt>
                <c:pt idx="6716">
                  <c:v>0.17104</c:v>
                </c:pt>
                <c:pt idx="6717">
                  <c:v>0.17107</c:v>
                </c:pt>
                <c:pt idx="6718">
                  <c:v>0.17108999999999999</c:v>
                </c:pt>
                <c:pt idx="6719">
                  <c:v>0.17113</c:v>
                </c:pt>
                <c:pt idx="6720">
                  <c:v>0.17116000000000001</c:v>
                </c:pt>
                <c:pt idx="6721">
                  <c:v>0.17118</c:v>
                </c:pt>
                <c:pt idx="6722">
                  <c:v>0.17121</c:v>
                </c:pt>
                <c:pt idx="6723">
                  <c:v>0.17124</c:v>
                </c:pt>
                <c:pt idx="6724">
                  <c:v>0.17126</c:v>
                </c:pt>
                <c:pt idx="6725">
                  <c:v>0.17129</c:v>
                </c:pt>
                <c:pt idx="6726">
                  <c:v>0.17132</c:v>
                </c:pt>
                <c:pt idx="6727">
                  <c:v>0.17135</c:v>
                </c:pt>
                <c:pt idx="6728">
                  <c:v>0.17136999999999999</c:v>
                </c:pt>
                <c:pt idx="6729">
                  <c:v>0.1714</c:v>
                </c:pt>
                <c:pt idx="6730">
                  <c:v>0.17143</c:v>
                </c:pt>
                <c:pt idx="6731">
                  <c:v>0.17146</c:v>
                </c:pt>
                <c:pt idx="6732">
                  <c:v>0.17147999999999999</c:v>
                </c:pt>
                <c:pt idx="6733">
                  <c:v>0.17151</c:v>
                </c:pt>
                <c:pt idx="6734">
                  <c:v>0.17154</c:v>
                </c:pt>
                <c:pt idx="6735">
                  <c:v>0.17157</c:v>
                </c:pt>
                <c:pt idx="6736">
                  <c:v>0.17158999999999999</c:v>
                </c:pt>
                <c:pt idx="6737">
                  <c:v>0.17163</c:v>
                </c:pt>
                <c:pt idx="6738">
                  <c:v>0.17165</c:v>
                </c:pt>
                <c:pt idx="6739">
                  <c:v>0.17168</c:v>
                </c:pt>
                <c:pt idx="6740">
                  <c:v>0.17171</c:v>
                </c:pt>
                <c:pt idx="6741">
                  <c:v>0.17174</c:v>
                </c:pt>
                <c:pt idx="6742">
                  <c:v>0.17177000000000001</c:v>
                </c:pt>
                <c:pt idx="6743">
                  <c:v>0.17179</c:v>
                </c:pt>
                <c:pt idx="6744">
                  <c:v>0.17182</c:v>
                </c:pt>
                <c:pt idx="6745">
                  <c:v>0.17185</c:v>
                </c:pt>
                <c:pt idx="6746">
                  <c:v>0.17186999999999999</c:v>
                </c:pt>
                <c:pt idx="6747">
                  <c:v>0.1719</c:v>
                </c:pt>
                <c:pt idx="6748">
                  <c:v>0.17194000000000001</c:v>
                </c:pt>
                <c:pt idx="6749">
                  <c:v>0.17196</c:v>
                </c:pt>
                <c:pt idx="6750">
                  <c:v>0.17197999999999999</c:v>
                </c:pt>
                <c:pt idx="6751">
                  <c:v>0.17202000000000001</c:v>
                </c:pt>
                <c:pt idx="6752">
                  <c:v>0.17204</c:v>
                </c:pt>
                <c:pt idx="6753">
                  <c:v>0.17207</c:v>
                </c:pt>
                <c:pt idx="6754">
                  <c:v>0.17208999999999999</c:v>
                </c:pt>
                <c:pt idx="6755">
                  <c:v>0.17213000000000001</c:v>
                </c:pt>
                <c:pt idx="6756">
                  <c:v>0.17216000000000001</c:v>
                </c:pt>
                <c:pt idx="6757">
                  <c:v>0.17218</c:v>
                </c:pt>
                <c:pt idx="6758">
                  <c:v>0.17221</c:v>
                </c:pt>
                <c:pt idx="6759">
                  <c:v>0.17224</c:v>
                </c:pt>
                <c:pt idx="6760">
                  <c:v>0.17226</c:v>
                </c:pt>
                <c:pt idx="6761">
                  <c:v>0.17229</c:v>
                </c:pt>
                <c:pt idx="6762">
                  <c:v>0.17232</c:v>
                </c:pt>
                <c:pt idx="6763">
                  <c:v>0.17235</c:v>
                </c:pt>
                <c:pt idx="6764">
                  <c:v>0.17237</c:v>
                </c:pt>
                <c:pt idx="6765">
                  <c:v>0.1724</c:v>
                </c:pt>
                <c:pt idx="6766">
                  <c:v>0.17243</c:v>
                </c:pt>
                <c:pt idx="6767">
                  <c:v>0.17246</c:v>
                </c:pt>
                <c:pt idx="6768">
                  <c:v>0.17247999999999999</c:v>
                </c:pt>
                <c:pt idx="6769">
                  <c:v>0.17252000000000001</c:v>
                </c:pt>
                <c:pt idx="6770">
                  <c:v>0.17254</c:v>
                </c:pt>
                <c:pt idx="6771">
                  <c:v>0.17257</c:v>
                </c:pt>
                <c:pt idx="6772">
                  <c:v>0.1726</c:v>
                </c:pt>
                <c:pt idx="6773">
                  <c:v>0.17263000000000001</c:v>
                </c:pt>
                <c:pt idx="6774">
                  <c:v>0.17265</c:v>
                </c:pt>
                <c:pt idx="6775">
                  <c:v>0.17266999999999999</c:v>
                </c:pt>
                <c:pt idx="6776">
                  <c:v>0.17271</c:v>
                </c:pt>
                <c:pt idx="6777">
                  <c:v>0.17274</c:v>
                </c:pt>
                <c:pt idx="6778">
                  <c:v>0.17276</c:v>
                </c:pt>
                <c:pt idx="6779">
                  <c:v>0.17279</c:v>
                </c:pt>
                <c:pt idx="6780">
                  <c:v>0.17282</c:v>
                </c:pt>
                <c:pt idx="6781">
                  <c:v>0.17285</c:v>
                </c:pt>
                <c:pt idx="6782">
                  <c:v>0.17287</c:v>
                </c:pt>
                <c:pt idx="6783">
                  <c:v>0.1729</c:v>
                </c:pt>
                <c:pt idx="6784">
                  <c:v>0.17294000000000001</c:v>
                </c:pt>
                <c:pt idx="6785">
                  <c:v>0.17296</c:v>
                </c:pt>
                <c:pt idx="6786">
                  <c:v>0.17297999999999999</c:v>
                </c:pt>
                <c:pt idx="6787">
                  <c:v>0.17302000000000001</c:v>
                </c:pt>
                <c:pt idx="6788">
                  <c:v>0.17304</c:v>
                </c:pt>
                <c:pt idx="6789">
                  <c:v>0.17307</c:v>
                </c:pt>
                <c:pt idx="6790">
                  <c:v>0.17308999999999999</c:v>
                </c:pt>
                <c:pt idx="6791">
                  <c:v>0.17313000000000001</c:v>
                </c:pt>
                <c:pt idx="6792">
                  <c:v>0.17315</c:v>
                </c:pt>
                <c:pt idx="6793">
                  <c:v>0.17318</c:v>
                </c:pt>
                <c:pt idx="6794">
                  <c:v>0.17321</c:v>
                </c:pt>
                <c:pt idx="6795">
                  <c:v>0.17324000000000001</c:v>
                </c:pt>
                <c:pt idx="6796">
                  <c:v>0.17326</c:v>
                </c:pt>
                <c:pt idx="6797">
                  <c:v>0.17329</c:v>
                </c:pt>
                <c:pt idx="6798">
                  <c:v>0.17332</c:v>
                </c:pt>
                <c:pt idx="6799">
                  <c:v>0.17335</c:v>
                </c:pt>
                <c:pt idx="6800">
                  <c:v>0.17337</c:v>
                </c:pt>
                <c:pt idx="6801">
                  <c:v>0.17341000000000001</c:v>
                </c:pt>
                <c:pt idx="6802">
                  <c:v>0.17343</c:v>
                </c:pt>
                <c:pt idx="6803">
                  <c:v>0.17346</c:v>
                </c:pt>
                <c:pt idx="6804">
                  <c:v>0.17348</c:v>
                </c:pt>
                <c:pt idx="6805">
                  <c:v>0.17352000000000001</c:v>
                </c:pt>
                <c:pt idx="6806">
                  <c:v>0.17354</c:v>
                </c:pt>
                <c:pt idx="6807">
                  <c:v>0.17357</c:v>
                </c:pt>
                <c:pt idx="6808">
                  <c:v>0.1736</c:v>
                </c:pt>
                <c:pt idx="6809">
                  <c:v>0.17362</c:v>
                </c:pt>
                <c:pt idx="6810">
                  <c:v>0.17365</c:v>
                </c:pt>
                <c:pt idx="6811">
                  <c:v>0.17368</c:v>
                </c:pt>
                <c:pt idx="6812">
                  <c:v>0.17371</c:v>
                </c:pt>
                <c:pt idx="6813">
                  <c:v>0.17374000000000001</c:v>
                </c:pt>
                <c:pt idx="6814">
                  <c:v>0.17376</c:v>
                </c:pt>
                <c:pt idx="6815">
                  <c:v>0.17379</c:v>
                </c:pt>
                <c:pt idx="6816">
                  <c:v>0.17382</c:v>
                </c:pt>
                <c:pt idx="6817">
                  <c:v>0.17385</c:v>
                </c:pt>
                <c:pt idx="6818">
                  <c:v>0.17387</c:v>
                </c:pt>
                <c:pt idx="6819">
                  <c:v>0.17391000000000001</c:v>
                </c:pt>
                <c:pt idx="6820">
                  <c:v>0.17393</c:v>
                </c:pt>
                <c:pt idx="6821">
                  <c:v>0.17396</c:v>
                </c:pt>
                <c:pt idx="6822">
                  <c:v>0.17399000000000001</c:v>
                </c:pt>
                <c:pt idx="6823">
                  <c:v>0.17402000000000001</c:v>
                </c:pt>
                <c:pt idx="6824">
                  <c:v>0.17404</c:v>
                </c:pt>
                <c:pt idx="6825">
                  <c:v>0.17405999999999999</c:v>
                </c:pt>
                <c:pt idx="6826">
                  <c:v>0.1741</c:v>
                </c:pt>
                <c:pt idx="6827">
                  <c:v>0.17413000000000001</c:v>
                </c:pt>
                <c:pt idx="6828">
                  <c:v>0.17415</c:v>
                </c:pt>
                <c:pt idx="6829">
                  <c:v>0.17418</c:v>
                </c:pt>
                <c:pt idx="6830">
                  <c:v>0.17421</c:v>
                </c:pt>
                <c:pt idx="6831">
                  <c:v>0.17423</c:v>
                </c:pt>
                <c:pt idx="6832">
                  <c:v>0.17426</c:v>
                </c:pt>
                <c:pt idx="6833">
                  <c:v>0.17429</c:v>
                </c:pt>
                <c:pt idx="6834">
                  <c:v>0.17432</c:v>
                </c:pt>
                <c:pt idx="6835">
                  <c:v>0.17435</c:v>
                </c:pt>
                <c:pt idx="6836">
                  <c:v>0.17437</c:v>
                </c:pt>
                <c:pt idx="6837">
                  <c:v>0.17441000000000001</c:v>
                </c:pt>
                <c:pt idx="6838">
                  <c:v>0.17443</c:v>
                </c:pt>
                <c:pt idx="6839">
                  <c:v>0.17444999999999999</c:v>
                </c:pt>
                <c:pt idx="6840">
                  <c:v>0.17448</c:v>
                </c:pt>
                <c:pt idx="6841">
                  <c:v>0.17452000000000001</c:v>
                </c:pt>
                <c:pt idx="6842">
                  <c:v>0.17454</c:v>
                </c:pt>
                <c:pt idx="6843">
                  <c:v>0.17457</c:v>
                </c:pt>
                <c:pt idx="6844">
                  <c:v>0.17460000000000001</c:v>
                </c:pt>
                <c:pt idx="6845">
                  <c:v>0.17462</c:v>
                </c:pt>
                <c:pt idx="6846">
                  <c:v>0.17465</c:v>
                </c:pt>
                <c:pt idx="6847">
                  <c:v>0.17468</c:v>
                </c:pt>
                <c:pt idx="6848">
                  <c:v>0.17471</c:v>
                </c:pt>
                <c:pt idx="6849">
                  <c:v>0.17474000000000001</c:v>
                </c:pt>
                <c:pt idx="6850">
                  <c:v>0.17476</c:v>
                </c:pt>
                <c:pt idx="6851">
                  <c:v>0.17480000000000001</c:v>
                </c:pt>
                <c:pt idx="6852">
                  <c:v>0.17482</c:v>
                </c:pt>
                <c:pt idx="6853">
                  <c:v>0.17484</c:v>
                </c:pt>
                <c:pt idx="6854">
                  <c:v>0.17487</c:v>
                </c:pt>
                <c:pt idx="6855">
                  <c:v>0.17491000000000001</c:v>
                </c:pt>
                <c:pt idx="6856">
                  <c:v>0.17493</c:v>
                </c:pt>
                <c:pt idx="6857">
                  <c:v>0.17494999999999999</c:v>
                </c:pt>
                <c:pt idx="6858">
                  <c:v>0.17499000000000001</c:v>
                </c:pt>
                <c:pt idx="6859">
                  <c:v>0.17502000000000001</c:v>
                </c:pt>
                <c:pt idx="6860">
                  <c:v>0.17504</c:v>
                </c:pt>
                <c:pt idx="6861">
                  <c:v>0.17505999999999999</c:v>
                </c:pt>
                <c:pt idx="6862">
                  <c:v>0.17510000000000001</c:v>
                </c:pt>
                <c:pt idx="6863">
                  <c:v>0.17513000000000001</c:v>
                </c:pt>
                <c:pt idx="6864">
                  <c:v>0.17515</c:v>
                </c:pt>
                <c:pt idx="6865">
                  <c:v>0.17518</c:v>
                </c:pt>
                <c:pt idx="6866">
                  <c:v>0.17521</c:v>
                </c:pt>
                <c:pt idx="6867">
                  <c:v>0.17523</c:v>
                </c:pt>
                <c:pt idx="6868">
                  <c:v>0.17526</c:v>
                </c:pt>
                <c:pt idx="6869">
                  <c:v>0.17529</c:v>
                </c:pt>
                <c:pt idx="6870">
                  <c:v>0.17532</c:v>
                </c:pt>
                <c:pt idx="6871">
                  <c:v>0.17535000000000001</c:v>
                </c:pt>
                <c:pt idx="6872">
                  <c:v>0.17537</c:v>
                </c:pt>
                <c:pt idx="6873">
                  <c:v>0.17541000000000001</c:v>
                </c:pt>
                <c:pt idx="6874">
                  <c:v>0.17543</c:v>
                </c:pt>
                <c:pt idx="6875">
                  <c:v>0.17544999999999999</c:v>
                </c:pt>
                <c:pt idx="6876">
                  <c:v>0.17549000000000001</c:v>
                </c:pt>
                <c:pt idx="6877">
                  <c:v>0.17552000000000001</c:v>
                </c:pt>
                <c:pt idx="6878">
                  <c:v>0.17554</c:v>
                </c:pt>
                <c:pt idx="6879">
                  <c:v>0.17557</c:v>
                </c:pt>
                <c:pt idx="6880">
                  <c:v>0.17560000000000001</c:v>
                </c:pt>
                <c:pt idx="6881">
                  <c:v>0.17562</c:v>
                </c:pt>
                <c:pt idx="6882">
                  <c:v>0.17565</c:v>
                </c:pt>
                <c:pt idx="6883">
                  <c:v>0.17568</c:v>
                </c:pt>
                <c:pt idx="6884">
                  <c:v>0.17571000000000001</c:v>
                </c:pt>
                <c:pt idx="6885">
                  <c:v>0.17574000000000001</c:v>
                </c:pt>
                <c:pt idx="6886">
                  <c:v>0.17576</c:v>
                </c:pt>
                <c:pt idx="6887">
                  <c:v>0.17580000000000001</c:v>
                </c:pt>
                <c:pt idx="6888">
                  <c:v>0.17582</c:v>
                </c:pt>
                <c:pt idx="6889">
                  <c:v>0.17584</c:v>
                </c:pt>
                <c:pt idx="6890">
                  <c:v>0.17587</c:v>
                </c:pt>
                <c:pt idx="6891">
                  <c:v>0.17591000000000001</c:v>
                </c:pt>
                <c:pt idx="6892">
                  <c:v>0.17593</c:v>
                </c:pt>
                <c:pt idx="6893">
                  <c:v>0.17595</c:v>
                </c:pt>
                <c:pt idx="6894">
                  <c:v>0.17599000000000001</c:v>
                </c:pt>
                <c:pt idx="6895">
                  <c:v>0.17601</c:v>
                </c:pt>
                <c:pt idx="6896">
                  <c:v>0.17604</c:v>
                </c:pt>
                <c:pt idx="6897">
                  <c:v>0.17607</c:v>
                </c:pt>
                <c:pt idx="6898">
                  <c:v>0.17610000000000001</c:v>
                </c:pt>
                <c:pt idx="6899">
                  <c:v>0.17613000000000001</c:v>
                </c:pt>
                <c:pt idx="6900">
                  <c:v>0.17615</c:v>
                </c:pt>
                <c:pt idx="6901">
                  <c:v>0.17619000000000001</c:v>
                </c:pt>
                <c:pt idx="6902">
                  <c:v>0.17621000000000001</c:v>
                </c:pt>
                <c:pt idx="6903">
                  <c:v>0.17623</c:v>
                </c:pt>
                <c:pt idx="6904">
                  <c:v>0.17626</c:v>
                </c:pt>
                <c:pt idx="6905">
                  <c:v>0.17630000000000001</c:v>
                </c:pt>
                <c:pt idx="6906">
                  <c:v>0.17632</c:v>
                </c:pt>
                <c:pt idx="6907">
                  <c:v>0.17634</c:v>
                </c:pt>
                <c:pt idx="6908">
                  <c:v>0.17638000000000001</c:v>
                </c:pt>
                <c:pt idx="6909">
                  <c:v>0.1764</c:v>
                </c:pt>
                <c:pt idx="6910">
                  <c:v>0.17643</c:v>
                </c:pt>
                <c:pt idx="6911">
                  <c:v>0.17645</c:v>
                </c:pt>
                <c:pt idx="6912">
                  <c:v>0.17649000000000001</c:v>
                </c:pt>
                <c:pt idx="6913">
                  <c:v>0.17652000000000001</c:v>
                </c:pt>
                <c:pt idx="6914">
                  <c:v>0.17654</c:v>
                </c:pt>
                <c:pt idx="6915">
                  <c:v>0.17657</c:v>
                </c:pt>
                <c:pt idx="6916">
                  <c:v>0.17660000000000001</c:v>
                </c:pt>
                <c:pt idx="6917">
                  <c:v>0.17662</c:v>
                </c:pt>
                <c:pt idx="6918">
                  <c:v>0.17665</c:v>
                </c:pt>
                <c:pt idx="6919">
                  <c:v>0.17668</c:v>
                </c:pt>
                <c:pt idx="6920">
                  <c:v>0.17671000000000001</c:v>
                </c:pt>
                <c:pt idx="6921">
                  <c:v>0.17673</c:v>
                </c:pt>
                <c:pt idx="6922">
                  <c:v>0.17676</c:v>
                </c:pt>
                <c:pt idx="6923">
                  <c:v>0.17679</c:v>
                </c:pt>
                <c:pt idx="6924">
                  <c:v>0.17682</c:v>
                </c:pt>
                <c:pt idx="6925">
                  <c:v>0.17684</c:v>
                </c:pt>
                <c:pt idx="6926">
                  <c:v>0.17688000000000001</c:v>
                </c:pt>
                <c:pt idx="6927">
                  <c:v>0.17691000000000001</c:v>
                </c:pt>
                <c:pt idx="6928">
                  <c:v>0.17693</c:v>
                </c:pt>
                <c:pt idx="6929">
                  <c:v>0.17696000000000001</c:v>
                </c:pt>
                <c:pt idx="6930">
                  <c:v>0.17699000000000001</c:v>
                </c:pt>
                <c:pt idx="6931">
                  <c:v>0.17701</c:v>
                </c:pt>
                <c:pt idx="6932">
                  <c:v>0.17704</c:v>
                </c:pt>
                <c:pt idx="6933">
                  <c:v>0.17707000000000001</c:v>
                </c:pt>
                <c:pt idx="6934">
                  <c:v>0.17710000000000001</c:v>
                </c:pt>
                <c:pt idx="6935">
                  <c:v>0.17712</c:v>
                </c:pt>
                <c:pt idx="6936">
                  <c:v>0.17715</c:v>
                </c:pt>
                <c:pt idx="6937">
                  <c:v>0.17718</c:v>
                </c:pt>
                <c:pt idx="6938">
                  <c:v>0.17721000000000001</c:v>
                </c:pt>
                <c:pt idx="6939">
                  <c:v>0.17723</c:v>
                </c:pt>
                <c:pt idx="6940">
                  <c:v>0.17726</c:v>
                </c:pt>
                <c:pt idx="6941">
                  <c:v>0.17730000000000001</c:v>
                </c:pt>
                <c:pt idx="6942">
                  <c:v>0.17732000000000001</c:v>
                </c:pt>
                <c:pt idx="6943">
                  <c:v>0.17734</c:v>
                </c:pt>
                <c:pt idx="6944">
                  <c:v>0.17738000000000001</c:v>
                </c:pt>
                <c:pt idx="6945">
                  <c:v>0.1774</c:v>
                </c:pt>
                <c:pt idx="6946">
                  <c:v>0.17743</c:v>
                </c:pt>
                <c:pt idx="6947">
                  <c:v>0.17746000000000001</c:v>
                </c:pt>
                <c:pt idx="6948">
                  <c:v>0.17749000000000001</c:v>
                </c:pt>
                <c:pt idx="6949">
                  <c:v>0.17752000000000001</c:v>
                </c:pt>
                <c:pt idx="6950">
                  <c:v>0.17754</c:v>
                </c:pt>
                <c:pt idx="6951">
                  <c:v>0.17757000000000001</c:v>
                </c:pt>
                <c:pt idx="6952">
                  <c:v>0.17760000000000001</c:v>
                </c:pt>
                <c:pt idx="6953">
                  <c:v>0.17762</c:v>
                </c:pt>
                <c:pt idx="6954">
                  <c:v>0.17765</c:v>
                </c:pt>
                <c:pt idx="6955">
                  <c:v>0.17768999999999999</c:v>
                </c:pt>
                <c:pt idx="6956">
                  <c:v>0.17771000000000001</c:v>
                </c:pt>
                <c:pt idx="6957">
                  <c:v>0.17773</c:v>
                </c:pt>
                <c:pt idx="6958">
                  <c:v>0.17777000000000001</c:v>
                </c:pt>
                <c:pt idx="6959">
                  <c:v>0.17779</c:v>
                </c:pt>
                <c:pt idx="6960">
                  <c:v>0.17782000000000001</c:v>
                </c:pt>
                <c:pt idx="6961">
                  <c:v>0.17784</c:v>
                </c:pt>
                <c:pt idx="6962">
                  <c:v>0.17788000000000001</c:v>
                </c:pt>
                <c:pt idx="6963">
                  <c:v>0.17791000000000001</c:v>
                </c:pt>
                <c:pt idx="6964">
                  <c:v>0.17793</c:v>
                </c:pt>
                <c:pt idx="6965">
                  <c:v>0.17796000000000001</c:v>
                </c:pt>
                <c:pt idx="6966">
                  <c:v>0.17799000000000001</c:v>
                </c:pt>
                <c:pt idx="6967">
                  <c:v>0.17801</c:v>
                </c:pt>
                <c:pt idx="6968">
                  <c:v>0.17804</c:v>
                </c:pt>
                <c:pt idx="6969">
                  <c:v>0.17807000000000001</c:v>
                </c:pt>
                <c:pt idx="6970">
                  <c:v>0.17810000000000001</c:v>
                </c:pt>
                <c:pt idx="6971">
                  <c:v>0.17812</c:v>
                </c:pt>
                <c:pt idx="6972">
                  <c:v>0.17815</c:v>
                </c:pt>
                <c:pt idx="6973">
                  <c:v>0.17818000000000001</c:v>
                </c:pt>
                <c:pt idx="6974">
                  <c:v>0.17821000000000001</c:v>
                </c:pt>
                <c:pt idx="6975">
                  <c:v>0.17823</c:v>
                </c:pt>
                <c:pt idx="6976">
                  <c:v>0.17827000000000001</c:v>
                </c:pt>
                <c:pt idx="6977">
                  <c:v>0.17829</c:v>
                </c:pt>
                <c:pt idx="6978">
                  <c:v>0.17832000000000001</c:v>
                </c:pt>
                <c:pt idx="6979">
                  <c:v>0.17835000000000001</c:v>
                </c:pt>
                <c:pt idx="6980">
                  <c:v>0.17838000000000001</c:v>
                </c:pt>
                <c:pt idx="6981">
                  <c:v>0.1784</c:v>
                </c:pt>
                <c:pt idx="6982">
                  <c:v>0.17842</c:v>
                </c:pt>
                <c:pt idx="6983">
                  <c:v>0.17846000000000001</c:v>
                </c:pt>
                <c:pt idx="6984">
                  <c:v>0.17849000000000001</c:v>
                </c:pt>
                <c:pt idx="6985">
                  <c:v>0.17851</c:v>
                </c:pt>
                <c:pt idx="6986">
                  <c:v>0.17854</c:v>
                </c:pt>
                <c:pt idx="6987">
                  <c:v>0.17857000000000001</c:v>
                </c:pt>
                <c:pt idx="6988">
                  <c:v>0.17860000000000001</c:v>
                </c:pt>
                <c:pt idx="6989">
                  <c:v>0.17862</c:v>
                </c:pt>
                <c:pt idx="6990">
                  <c:v>0.17865</c:v>
                </c:pt>
                <c:pt idx="6991">
                  <c:v>0.17868000000000001</c:v>
                </c:pt>
                <c:pt idx="6992">
                  <c:v>0.17871000000000001</c:v>
                </c:pt>
                <c:pt idx="6993">
                  <c:v>0.17873</c:v>
                </c:pt>
                <c:pt idx="6994">
                  <c:v>0.17877000000000001</c:v>
                </c:pt>
                <c:pt idx="6995">
                  <c:v>0.17879</c:v>
                </c:pt>
                <c:pt idx="6996">
                  <c:v>0.17882000000000001</c:v>
                </c:pt>
                <c:pt idx="6997">
                  <c:v>0.17884</c:v>
                </c:pt>
                <c:pt idx="6998">
                  <c:v>0.17888000000000001</c:v>
                </c:pt>
                <c:pt idx="6999">
                  <c:v>0.17891000000000001</c:v>
                </c:pt>
                <c:pt idx="7000">
                  <c:v>0.17893000000000001</c:v>
                </c:pt>
                <c:pt idx="7001">
                  <c:v>0.17896000000000001</c:v>
                </c:pt>
                <c:pt idx="7002">
                  <c:v>0.17899000000000001</c:v>
                </c:pt>
                <c:pt idx="7003">
                  <c:v>0.17901</c:v>
                </c:pt>
                <c:pt idx="7004">
                  <c:v>0.17904</c:v>
                </c:pt>
                <c:pt idx="7005">
                  <c:v>0.17907000000000001</c:v>
                </c:pt>
                <c:pt idx="7006">
                  <c:v>0.17910000000000001</c:v>
                </c:pt>
                <c:pt idx="7007">
                  <c:v>0.17912</c:v>
                </c:pt>
                <c:pt idx="7008">
                  <c:v>0.17916000000000001</c:v>
                </c:pt>
                <c:pt idx="7009">
                  <c:v>0.17918000000000001</c:v>
                </c:pt>
                <c:pt idx="7010">
                  <c:v>0.17921000000000001</c:v>
                </c:pt>
                <c:pt idx="7011">
                  <c:v>0.17923</c:v>
                </c:pt>
                <c:pt idx="7012">
                  <c:v>0.17927000000000001</c:v>
                </c:pt>
                <c:pt idx="7013">
                  <c:v>0.17929</c:v>
                </c:pt>
                <c:pt idx="7014">
                  <c:v>0.17932000000000001</c:v>
                </c:pt>
                <c:pt idx="7015">
                  <c:v>0.17935000000000001</c:v>
                </c:pt>
                <c:pt idx="7016">
                  <c:v>0.17938000000000001</c:v>
                </c:pt>
                <c:pt idx="7017">
                  <c:v>0.1794</c:v>
                </c:pt>
                <c:pt idx="7018">
                  <c:v>0.17942</c:v>
                </c:pt>
                <c:pt idx="7019">
                  <c:v>0.17946000000000001</c:v>
                </c:pt>
                <c:pt idx="7020">
                  <c:v>0.17949000000000001</c:v>
                </c:pt>
                <c:pt idx="7021">
                  <c:v>0.17951</c:v>
                </c:pt>
                <c:pt idx="7022">
                  <c:v>0.17954000000000001</c:v>
                </c:pt>
                <c:pt idx="7023">
                  <c:v>0.17957000000000001</c:v>
                </c:pt>
                <c:pt idx="7024">
                  <c:v>0.17960000000000001</c:v>
                </c:pt>
                <c:pt idx="7025">
                  <c:v>0.17962</c:v>
                </c:pt>
                <c:pt idx="7026">
                  <c:v>0.17965999999999999</c:v>
                </c:pt>
                <c:pt idx="7027">
                  <c:v>0.17968000000000001</c:v>
                </c:pt>
                <c:pt idx="7028">
                  <c:v>0.17971000000000001</c:v>
                </c:pt>
                <c:pt idx="7029">
                  <c:v>0.17973</c:v>
                </c:pt>
                <c:pt idx="7030">
                  <c:v>0.17977000000000001</c:v>
                </c:pt>
                <c:pt idx="7031">
                  <c:v>0.17979000000000001</c:v>
                </c:pt>
                <c:pt idx="7032">
                  <c:v>0.17981</c:v>
                </c:pt>
                <c:pt idx="7033">
                  <c:v>0.17985000000000001</c:v>
                </c:pt>
                <c:pt idx="7034">
                  <c:v>0.17988000000000001</c:v>
                </c:pt>
                <c:pt idx="7035">
                  <c:v>0.1799</c:v>
                </c:pt>
                <c:pt idx="7036">
                  <c:v>0.17993000000000001</c:v>
                </c:pt>
                <c:pt idx="7037">
                  <c:v>0.17996000000000001</c:v>
                </c:pt>
                <c:pt idx="7038">
                  <c:v>0.17999000000000001</c:v>
                </c:pt>
                <c:pt idx="7039">
                  <c:v>0.18001</c:v>
                </c:pt>
                <c:pt idx="7040">
                  <c:v>0.18004000000000001</c:v>
                </c:pt>
                <c:pt idx="7041">
                  <c:v>0.18007000000000001</c:v>
                </c:pt>
                <c:pt idx="7042">
                  <c:v>0.18010000000000001</c:v>
                </c:pt>
                <c:pt idx="7043">
                  <c:v>0.18012</c:v>
                </c:pt>
                <c:pt idx="7044">
                  <c:v>0.18015999999999999</c:v>
                </c:pt>
                <c:pt idx="7045">
                  <c:v>0.18018000000000001</c:v>
                </c:pt>
                <c:pt idx="7046">
                  <c:v>0.18021000000000001</c:v>
                </c:pt>
                <c:pt idx="7047">
                  <c:v>0.18023</c:v>
                </c:pt>
                <c:pt idx="7048">
                  <c:v>0.18027000000000001</c:v>
                </c:pt>
                <c:pt idx="7049">
                  <c:v>0.18029000000000001</c:v>
                </c:pt>
                <c:pt idx="7050">
                  <c:v>0.18032000000000001</c:v>
                </c:pt>
                <c:pt idx="7051">
                  <c:v>0.18035000000000001</c:v>
                </c:pt>
                <c:pt idx="7052">
                  <c:v>0.18037</c:v>
                </c:pt>
                <c:pt idx="7053">
                  <c:v>0.1804</c:v>
                </c:pt>
                <c:pt idx="7054">
                  <c:v>0.18043000000000001</c:v>
                </c:pt>
                <c:pt idx="7055">
                  <c:v>0.18046000000000001</c:v>
                </c:pt>
                <c:pt idx="7056">
                  <c:v>0.18049000000000001</c:v>
                </c:pt>
                <c:pt idx="7057">
                  <c:v>0.18051</c:v>
                </c:pt>
                <c:pt idx="7058">
                  <c:v>0.18054000000000001</c:v>
                </c:pt>
                <c:pt idx="7059">
                  <c:v>0.18057000000000001</c:v>
                </c:pt>
                <c:pt idx="7060">
                  <c:v>0.18060000000000001</c:v>
                </c:pt>
                <c:pt idx="7061">
                  <c:v>0.18062</c:v>
                </c:pt>
                <c:pt idx="7062">
                  <c:v>0.18065999999999999</c:v>
                </c:pt>
                <c:pt idx="7063">
                  <c:v>0.18068000000000001</c:v>
                </c:pt>
                <c:pt idx="7064">
                  <c:v>0.18071000000000001</c:v>
                </c:pt>
                <c:pt idx="7065">
                  <c:v>0.18074000000000001</c:v>
                </c:pt>
                <c:pt idx="7066">
                  <c:v>0.18076</c:v>
                </c:pt>
                <c:pt idx="7067">
                  <c:v>0.18079000000000001</c:v>
                </c:pt>
                <c:pt idx="7068">
                  <c:v>0.18081</c:v>
                </c:pt>
                <c:pt idx="7069">
                  <c:v>0.18085000000000001</c:v>
                </c:pt>
                <c:pt idx="7070">
                  <c:v>0.18088000000000001</c:v>
                </c:pt>
                <c:pt idx="7071">
                  <c:v>0.18090000000000001</c:v>
                </c:pt>
                <c:pt idx="7072">
                  <c:v>0.18093000000000001</c:v>
                </c:pt>
                <c:pt idx="7073">
                  <c:v>0.18096000000000001</c:v>
                </c:pt>
                <c:pt idx="7074">
                  <c:v>0.18098</c:v>
                </c:pt>
                <c:pt idx="7075">
                  <c:v>0.18101</c:v>
                </c:pt>
                <c:pt idx="7076">
                  <c:v>0.18104000000000001</c:v>
                </c:pt>
                <c:pt idx="7077">
                  <c:v>0.18107000000000001</c:v>
                </c:pt>
                <c:pt idx="7078">
                  <c:v>0.18110000000000001</c:v>
                </c:pt>
                <c:pt idx="7079">
                  <c:v>0.18112</c:v>
                </c:pt>
                <c:pt idx="7080">
                  <c:v>0.18115999999999999</c:v>
                </c:pt>
                <c:pt idx="7081">
                  <c:v>0.18118000000000001</c:v>
                </c:pt>
                <c:pt idx="7082">
                  <c:v>0.1812</c:v>
                </c:pt>
                <c:pt idx="7083">
                  <c:v>0.18124000000000001</c:v>
                </c:pt>
                <c:pt idx="7084">
                  <c:v>0.18126999999999999</c:v>
                </c:pt>
                <c:pt idx="7085">
                  <c:v>0.18129000000000001</c:v>
                </c:pt>
                <c:pt idx="7086">
                  <c:v>0.18132000000000001</c:v>
                </c:pt>
                <c:pt idx="7087">
                  <c:v>0.18135000000000001</c:v>
                </c:pt>
                <c:pt idx="7088">
                  <c:v>0.18137</c:v>
                </c:pt>
                <c:pt idx="7089">
                  <c:v>0.18140000000000001</c:v>
                </c:pt>
                <c:pt idx="7090">
                  <c:v>0.18143000000000001</c:v>
                </c:pt>
                <c:pt idx="7091">
                  <c:v>0.18146000000000001</c:v>
                </c:pt>
                <c:pt idx="7092">
                  <c:v>0.18149000000000001</c:v>
                </c:pt>
                <c:pt idx="7093">
                  <c:v>0.18151</c:v>
                </c:pt>
                <c:pt idx="7094">
                  <c:v>0.18154999999999999</c:v>
                </c:pt>
                <c:pt idx="7095">
                  <c:v>0.18157000000000001</c:v>
                </c:pt>
                <c:pt idx="7096">
                  <c:v>0.18159</c:v>
                </c:pt>
                <c:pt idx="7097">
                  <c:v>0.18162</c:v>
                </c:pt>
                <c:pt idx="7098">
                  <c:v>0.18165999999999999</c:v>
                </c:pt>
                <c:pt idx="7099">
                  <c:v>0.18168000000000001</c:v>
                </c:pt>
                <c:pt idx="7100">
                  <c:v>0.18171000000000001</c:v>
                </c:pt>
                <c:pt idx="7101">
                  <c:v>0.18174000000000001</c:v>
                </c:pt>
                <c:pt idx="7102">
                  <c:v>0.18176</c:v>
                </c:pt>
                <c:pt idx="7103">
                  <c:v>0.18179000000000001</c:v>
                </c:pt>
                <c:pt idx="7104">
                  <c:v>0.18181</c:v>
                </c:pt>
                <c:pt idx="7105">
                  <c:v>0.18185000000000001</c:v>
                </c:pt>
                <c:pt idx="7106">
                  <c:v>0.18187999999999999</c:v>
                </c:pt>
                <c:pt idx="7107">
                  <c:v>0.18190000000000001</c:v>
                </c:pt>
                <c:pt idx="7108">
                  <c:v>0.18193000000000001</c:v>
                </c:pt>
                <c:pt idx="7109">
                  <c:v>0.18196000000000001</c:v>
                </c:pt>
                <c:pt idx="7110">
                  <c:v>0.18198</c:v>
                </c:pt>
                <c:pt idx="7111">
                  <c:v>0.18201000000000001</c:v>
                </c:pt>
                <c:pt idx="7112">
                  <c:v>0.18204999999999999</c:v>
                </c:pt>
                <c:pt idx="7113">
                  <c:v>0.18207000000000001</c:v>
                </c:pt>
                <c:pt idx="7114">
                  <c:v>0.18209</c:v>
                </c:pt>
                <c:pt idx="7115">
                  <c:v>0.18212999999999999</c:v>
                </c:pt>
                <c:pt idx="7116">
                  <c:v>0.18215000000000001</c:v>
                </c:pt>
                <c:pt idx="7117">
                  <c:v>0.18218000000000001</c:v>
                </c:pt>
                <c:pt idx="7118">
                  <c:v>0.1822</c:v>
                </c:pt>
                <c:pt idx="7119">
                  <c:v>0.18224000000000001</c:v>
                </c:pt>
                <c:pt idx="7120">
                  <c:v>0.18226999999999999</c:v>
                </c:pt>
                <c:pt idx="7121">
                  <c:v>0.18229000000000001</c:v>
                </c:pt>
                <c:pt idx="7122">
                  <c:v>0.18232000000000001</c:v>
                </c:pt>
                <c:pt idx="7123">
                  <c:v>0.18235000000000001</c:v>
                </c:pt>
                <c:pt idx="7124">
                  <c:v>0.18237</c:v>
                </c:pt>
                <c:pt idx="7125">
                  <c:v>0.18240000000000001</c:v>
                </c:pt>
                <c:pt idx="7126">
                  <c:v>0.18243000000000001</c:v>
                </c:pt>
                <c:pt idx="7127">
                  <c:v>0.18246000000000001</c:v>
                </c:pt>
                <c:pt idx="7128">
                  <c:v>0.18249000000000001</c:v>
                </c:pt>
                <c:pt idx="7129">
                  <c:v>0.18251000000000001</c:v>
                </c:pt>
                <c:pt idx="7130">
                  <c:v>0.18254000000000001</c:v>
                </c:pt>
                <c:pt idx="7131">
                  <c:v>0.18257000000000001</c:v>
                </c:pt>
                <c:pt idx="7132">
                  <c:v>0.18259</c:v>
                </c:pt>
                <c:pt idx="7133">
                  <c:v>0.18262</c:v>
                </c:pt>
                <c:pt idx="7134">
                  <c:v>0.18265999999999999</c:v>
                </c:pt>
                <c:pt idx="7135">
                  <c:v>0.18268000000000001</c:v>
                </c:pt>
                <c:pt idx="7136">
                  <c:v>0.18271000000000001</c:v>
                </c:pt>
                <c:pt idx="7137">
                  <c:v>0.18274000000000001</c:v>
                </c:pt>
                <c:pt idx="7138">
                  <c:v>0.18276000000000001</c:v>
                </c:pt>
                <c:pt idx="7139">
                  <c:v>0.18279000000000001</c:v>
                </c:pt>
                <c:pt idx="7140">
                  <c:v>0.18282000000000001</c:v>
                </c:pt>
                <c:pt idx="7141">
                  <c:v>0.18285000000000001</c:v>
                </c:pt>
                <c:pt idx="7142">
                  <c:v>0.18287999999999999</c:v>
                </c:pt>
                <c:pt idx="7143">
                  <c:v>0.18290000000000001</c:v>
                </c:pt>
                <c:pt idx="7144">
                  <c:v>0.18293999999999999</c:v>
                </c:pt>
                <c:pt idx="7145">
                  <c:v>0.18296000000000001</c:v>
                </c:pt>
                <c:pt idx="7146">
                  <c:v>0.18298</c:v>
                </c:pt>
                <c:pt idx="7147">
                  <c:v>0.18301000000000001</c:v>
                </c:pt>
                <c:pt idx="7148">
                  <c:v>0.18304999999999999</c:v>
                </c:pt>
                <c:pt idx="7149">
                  <c:v>0.18307000000000001</c:v>
                </c:pt>
                <c:pt idx="7150">
                  <c:v>0.18309</c:v>
                </c:pt>
                <c:pt idx="7151">
                  <c:v>0.18312999999999999</c:v>
                </c:pt>
                <c:pt idx="7152">
                  <c:v>0.18315000000000001</c:v>
                </c:pt>
                <c:pt idx="7153">
                  <c:v>0.18318000000000001</c:v>
                </c:pt>
                <c:pt idx="7154">
                  <c:v>0.1832</c:v>
                </c:pt>
                <c:pt idx="7155">
                  <c:v>0.18323999999999999</c:v>
                </c:pt>
                <c:pt idx="7156">
                  <c:v>0.18326999999999999</c:v>
                </c:pt>
                <c:pt idx="7157">
                  <c:v>0.18329000000000001</c:v>
                </c:pt>
                <c:pt idx="7158">
                  <c:v>0.18332000000000001</c:v>
                </c:pt>
                <c:pt idx="7159">
                  <c:v>0.18335000000000001</c:v>
                </c:pt>
                <c:pt idx="7160">
                  <c:v>0.18337000000000001</c:v>
                </c:pt>
                <c:pt idx="7161">
                  <c:v>0.18340000000000001</c:v>
                </c:pt>
                <c:pt idx="7162">
                  <c:v>0.18343000000000001</c:v>
                </c:pt>
                <c:pt idx="7163">
                  <c:v>0.18346000000000001</c:v>
                </c:pt>
                <c:pt idx="7164">
                  <c:v>0.18348</c:v>
                </c:pt>
                <c:pt idx="7165">
                  <c:v>0.18351000000000001</c:v>
                </c:pt>
                <c:pt idx="7166">
                  <c:v>0.18354000000000001</c:v>
                </c:pt>
                <c:pt idx="7167">
                  <c:v>0.18357000000000001</c:v>
                </c:pt>
                <c:pt idx="7168">
                  <c:v>0.18359</c:v>
                </c:pt>
                <c:pt idx="7169">
                  <c:v>0.18362999999999999</c:v>
                </c:pt>
                <c:pt idx="7170">
                  <c:v>0.18365999999999999</c:v>
                </c:pt>
                <c:pt idx="7171">
                  <c:v>0.18368000000000001</c:v>
                </c:pt>
                <c:pt idx="7172">
                  <c:v>0.18371000000000001</c:v>
                </c:pt>
                <c:pt idx="7173">
                  <c:v>0.18373999999999999</c:v>
                </c:pt>
                <c:pt idx="7174">
                  <c:v>0.18376000000000001</c:v>
                </c:pt>
                <c:pt idx="7175">
                  <c:v>0.18379000000000001</c:v>
                </c:pt>
                <c:pt idx="7176">
                  <c:v>0.18382000000000001</c:v>
                </c:pt>
                <c:pt idx="7177">
                  <c:v>0.18385000000000001</c:v>
                </c:pt>
                <c:pt idx="7178">
                  <c:v>0.18387000000000001</c:v>
                </c:pt>
                <c:pt idx="7179">
                  <c:v>0.18390000000000001</c:v>
                </c:pt>
                <c:pt idx="7180">
                  <c:v>0.18393000000000001</c:v>
                </c:pt>
                <c:pt idx="7181">
                  <c:v>0.18396000000000001</c:v>
                </c:pt>
                <c:pt idx="7182">
                  <c:v>0.18398</c:v>
                </c:pt>
                <c:pt idx="7183">
                  <c:v>0.18401000000000001</c:v>
                </c:pt>
                <c:pt idx="7184">
                  <c:v>0.18404000000000001</c:v>
                </c:pt>
                <c:pt idx="7185">
                  <c:v>0.18407000000000001</c:v>
                </c:pt>
                <c:pt idx="7186">
                  <c:v>0.18409</c:v>
                </c:pt>
                <c:pt idx="7187">
                  <c:v>0.18412999999999999</c:v>
                </c:pt>
                <c:pt idx="7188">
                  <c:v>0.18415000000000001</c:v>
                </c:pt>
                <c:pt idx="7189">
                  <c:v>0.18418000000000001</c:v>
                </c:pt>
                <c:pt idx="7190">
                  <c:v>0.18421000000000001</c:v>
                </c:pt>
                <c:pt idx="7191">
                  <c:v>0.18423999999999999</c:v>
                </c:pt>
                <c:pt idx="7192">
                  <c:v>0.18426999999999999</c:v>
                </c:pt>
                <c:pt idx="7193">
                  <c:v>0.18429000000000001</c:v>
                </c:pt>
                <c:pt idx="7194">
                  <c:v>0.18432000000000001</c:v>
                </c:pt>
                <c:pt idx="7195">
                  <c:v>0.18435000000000001</c:v>
                </c:pt>
                <c:pt idx="7196">
                  <c:v>0.18437000000000001</c:v>
                </c:pt>
                <c:pt idx="7197">
                  <c:v>0.18440000000000001</c:v>
                </c:pt>
                <c:pt idx="7198">
                  <c:v>0.18443999999999999</c:v>
                </c:pt>
                <c:pt idx="7199">
                  <c:v>0.18446000000000001</c:v>
                </c:pt>
                <c:pt idx="7200">
                  <c:v>0.18448000000000001</c:v>
                </c:pt>
                <c:pt idx="7201">
                  <c:v>0.18451999999999999</c:v>
                </c:pt>
                <c:pt idx="7202">
                  <c:v>0.18454000000000001</c:v>
                </c:pt>
                <c:pt idx="7203">
                  <c:v>0.18457000000000001</c:v>
                </c:pt>
                <c:pt idx="7204">
                  <c:v>0.18459</c:v>
                </c:pt>
                <c:pt idx="7205">
                  <c:v>0.18462999999999999</c:v>
                </c:pt>
                <c:pt idx="7206">
                  <c:v>0.18465999999999999</c:v>
                </c:pt>
                <c:pt idx="7207">
                  <c:v>0.18468000000000001</c:v>
                </c:pt>
                <c:pt idx="7208">
                  <c:v>0.18471000000000001</c:v>
                </c:pt>
                <c:pt idx="7209">
                  <c:v>0.18473999999999999</c:v>
                </c:pt>
                <c:pt idx="7210">
                  <c:v>0.18476000000000001</c:v>
                </c:pt>
                <c:pt idx="7211">
                  <c:v>0.18479000000000001</c:v>
                </c:pt>
                <c:pt idx="7212">
                  <c:v>0.18482000000000001</c:v>
                </c:pt>
                <c:pt idx="7213">
                  <c:v>0.18484999999999999</c:v>
                </c:pt>
                <c:pt idx="7214">
                  <c:v>0.18487000000000001</c:v>
                </c:pt>
                <c:pt idx="7215">
                  <c:v>0.18490000000000001</c:v>
                </c:pt>
                <c:pt idx="7216">
                  <c:v>0.18493000000000001</c:v>
                </c:pt>
                <c:pt idx="7217">
                  <c:v>0.18496000000000001</c:v>
                </c:pt>
                <c:pt idx="7218">
                  <c:v>0.18498000000000001</c:v>
                </c:pt>
                <c:pt idx="7219">
                  <c:v>0.18501999999999999</c:v>
                </c:pt>
                <c:pt idx="7220">
                  <c:v>0.18504000000000001</c:v>
                </c:pt>
                <c:pt idx="7221">
                  <c:v>0.18507000000000001</c:v>
                </c:pt>
                <c:pt idx="7222">
                  <c:v>0.18509999999999999</c:v>
                </c:pt>
                <c:pt idx="7223">
                  <c:v>0.18512999999999999</c:v>
                </c:pt>
                <c:pt idx="7224">
                  <c:v>0.18515000000000001</c:v>
                </c:pt>
                <c:pt idx="7225">
                  <c:v>0.18517</c:v>
                </c:pt>
                <c:pt idx="7226">
                  <c:v>0.18521000000000001</c:v>
                </c:pt>
                <c:pt idx="7227">
                  <c:v>0.18523999999999999</c:v>
                </c:pt>
                <c:pt idx="7228">
                  <c:v>0.18526000000000001</c:v>
                </c:pt>
                <c:pt idx="7229">
                  <c:v>0.18529000000000001</c:v>
                </c:pt>
                <c:pt idx="7230">
                  <c:v>0.18532000000000001</c:v>
                </c:pt>
                <c:pt idx="7231">
                  <c:v>0.18534999999999999</c:v>
                </c:pt>
                <c:pt idx="7232">
                  <c:v>0.18537000000000001</c:v>
                </c:pt>
                <c:pt idx="7233">
                  <c:v>0.18540000000000001</c:v>
                </c:pt>
                <c:pt idx="7234">
                  <c:v>0.18543999999999999</c:v>
                </c:pt>
                <c:pt idx="7235">
                  <c:v>0.18546000000000001</c:v>
                </c:pt>
                <c:pt idx="7236">
                  <c:v>0.18548000000000001</c:v>
                </c:pt>
                <c:pt idx="7237">
                  <c:v>0.18551999999999999</c:v>
                </c:pt>
                <c:pt idx="7238">
                  <c:v>0.18554000000000001</c:v>
                </c:pt>
                <c:pt idx="7239">
                  <c:v>0.18557000000000001</c:v>
                </c:pt>
                <c:pt idx="7240">
                  <c:v>0.18559</c:v>
                </c:pt>
                <c:pt idx="7241">
                  <c:v>0.18562999999999999</c:v>
                </c:pt>
                <c:pt idx="7242">
                  <c:v>0.18565000000000001</c:v>
                </c:pt>
                <c:pt idx="7243">
                  <c:v>0.18568000000000001</c:v>
                </c:pt>
                <c:pt idx="7244">
                  <c:v>0.18570999999999999</c:v>
                </c:pt>
                <c:pt idx="7245">
                  <c:v>0.18573999999999999</c:v>
                </c:pt>
                <c:pt idx="7246">
                  <c:v>0.18576000000000001</c:v>
                </c:pt>
                <c:pt idx="7247">
                  <c:v>0.18579000000000001</c:v>
                </c:pt>
                <c:pt idx="7248">
                  <c:v>0.18582000000000001</c:v>
                </c:pt>
                <c:pt idx="7249">
                  <c:v>0.18584999999999999</c:v>
                </c:pt>
                <c:pt idx="7250">
                  <c:v>0.18587000000000001</c:v>
                </c:pt>
                <c:pt idx="7251">
                  <c:v>0.18590999999999999</c:v>
                </c:pt>
                <c:pt idx="7252">
                  <c:v>0.18593000000000001</c:v>
                </c:pt>
                <c:pt idx="7253">
                  <c:v>0.18595999999999999</c:v>
                </c:pt>
                <c:pt idx="7254">
                  <c:v>0.18598000000000001</c:v>
                </c:pt>
                <c:pt idx="7255">
                  <c:v>0.18601999999999999</c:v>
                </c:pt>
                <c:pt idx="7256">
                  <c:v>0.18604000000000001</c:v>
                </c:pt>
                <c:pt idx="7257">
                  <c:v>0.18607000000000001</c:v>
                </c:pt>
                <c:pt idx="7258">
                  <c:v>0.18609999999999999</c:v>
                </c:pt>
                <c:pt idx="7259">
                  <c:v>0.18612000000000001</c:v>
                </c:pt>
                <c:pt idx="7260">
                  <c:v>0.18615000000000001</c:v>
                </c:pt>
                <c:pt idx="7261">
                  <c:v>0.18618000000000001</c:v>
                </c:pt>
                <c:pt idx="7262">
                  <c:v>0.18620999999999999</c:v>
                </c:pt>
                <c:pt idx="7263">
                  <c:v>0.18623999999999999</c:v>
                </c:pt>
                <c:pt idx="7264">
                  <c:v>0.18626000000000001</c:v>
                </c:pt>
                <c:pt idx="7265">
                  <c:v>0.18629000000000001</c:v>
                </c:pt>
                <c:pt idx="7266">
                  <c:v>0.18632000000000001</c:v>
                </c:pt>
                <c:pt idx="7267">
                  <c:v>0.18634000000000001</c:v>
                </c:pt>
                <c:pt idx="7268">
                  <c:v>0.18637000000000001</c:v>
                </c:pt>
                <c:pt idx="7269">
                  <c:v>0.18640999999999999</c:v>
                </c:pt>
                <c:pt idx="7270">
                  <c:v>0.18643000000000001</c:v>
                </c:pt>
                <c:pt idx="7271">
                  <c:v>0.18645999999999999</c:v>
                </c:pt>
                <c:pt idx="7272">
                  <c:v>0.18648999999999999</c:v>
                </c:pt>
                <c:pt idx="7273">
                  <c:v>0.18651999999999999</c:v>
                </c:pt>
                <c:pt idx="7274">
                  <c:v>0.18654000000000001</c:v>
                </c:pt>
                <c:pt idx="7275">
                  <c:v>0.18656</c:v>
                </c:pt>
                <c:pt idx="7276">
                  <c:v>0.18659999999999999</c:v>
                </c:pt>
                <c:pt idx="7277">
                  <c:v>0.18662999999999999</c:v>
                </c:pt>
                <c:pt idx="7278">
                  <c:v>0.18665000000000001</c:v>
                </c:pt>
                <c:pt idx="7279">
                  <c:v>0.18668000000000001</c:v>
                </c:pt>
                <c:pt idx="7280">
                  <c:v>0.18670999999999999</c:v>
                </c:pt>
                <c:pt idx="7281">
                  <c:v>0.18673000000000001</c:v>
                </c:pt>
                <c:pt idx="7282">
                  <c:v>0.18676000000000001</c:v>
                </c:pt>
                <c:pt idx="7283">
                  <c:v>0.18679000000000001</c:v>
                </c:pt>
                <c:pt idx="7284">
                  <c:v>0.18682000000000001</c:v>
                </c:pt>
                <c:pt idx="7285">
                  <c:v>0.18684999999999999</c:v>
                </c:pt>
                <c:pt idx="7286">
                  <c:v>0.18687000000000001</c:v>
                </c:pt>
                <c:pt idx="7287">
                  <c:v>0.18690999999999999</c:v>
                </c:pt>
                <c:pt idx="7288">
                  <c:v>0.18693000000000001</c:v>
                </c:pt>
                <c:pt idx="7289">
                  <c:v>0.18695000000000001</c:v>
                </c:pt>
                <c:pt idx="7290">
                  <c:v>0.18698000000000001</c:v>
                </c:pt>
                <c:pt idx="7291">
                  <c:v>0.18701999999999999</c:v>
                </c:pt>
                <c:pt idx="7292">
                  <c:v>0.18704000000000001</c:v>
                </c:pt>
                <c:pt idx="7293">
                  <c:v>0.18706999999999999</c:v>
                </c:pt>
                <c:pt idx="7294">
                  <c:v>0.18709999999999999</c:v>
                </c:pt>
                <c:pt idx="7295">
                  <c:v>0.18712000000000001</c:v>
                </c:pt>
                <c:pt idx="7296">
                  <c:v>0.18715000000000001</c:v>
                </c:pt>
                <c:pt idx="7297">
                  <c:v>0.18718000000000001</c:v>
                </c:pt>
                <c:pt idx="7298">
                  <c:v>0.18720999999999999</c:v>
                </c:pt>
                <c:pt idx="7299">
                  <c:v>0.18723999999999999</c:v>
                </c:pt>
                <c:pt idx="7300">
                  <c:v>0.18726000000000001</c:v>
                </c:pt>
                <c:pt idx="7301">
                  <c:v>0.18729999999999999</c:v>
                </c:pt>
                <c:pt idx="7302">
                  <c:v>0.18731999999999999</c:v>
                </c:pt>
                <c:pt idx="7303">
                  <c:v>0.18734000000000001</c:v>
                </c:pt>
                <c:pt idx="7304">
                  <c:v>0.18737000000000001</c:v>
                </c:pt>
                <c:pt idx="7305">
                  <c:v>0.18740999999999999</c:v>
                </c:pt>
                <c:pt idx="7306">
                  <c:v>0.18743000000000001</c:v>
                </c:pt>
                <c:pt idx="7307">
                  <c:v>0.18745000000000001</c:v>
                </c:pt>
                <c:pt idx="7308">
                  <c:v>0.18748999999999999</c:v>
                </c:pt>
                <c:pt idx="7309">
                  <c:v>0.18751999999999999</c:v>
                </c:pt>
                <c:pt idx="7310">
                  <c:v>0.18754000000000001</c:v>
                </c:pt>
                <c:pt idx="7311">
                  <c:v>0.18756</c:v>
                </c:pt>
                <c:pt idx="7312">
                  <c:v>0.18759999999999999</c:v>
                </c:pt>
                <c:pt idx="7313">
                  <c:v>0.18762999999999999</c:v>
                </c:pt>
                <c:pt idx="7314">
                  <c:v>0.18765000000000001</c:v>
                </c:pt>
                <c:pt idx="7315">
                  <c:v>0.18768000000000001</c:v>
                </c:pt>
                <c:pt idx="7316">
                  <c:v>0.18770999999999999</c:v>
                </c:pt>
                <c:pt idx="7317">
                  <c:v>0.18773000000000001</c:v>
                </c:pt>
                <c:pt idx="7318">
                  <c:v>0.18776000000000001</c:v>
                </c:pt>
                <c:pt idx="7319">
                  <c:v>0.18779000000000001</c:v>
                </c:pt>
                <c:pt idx="7320">
                  <c:v>0.18781999999999999</c:v>
                </c:pt>
                <c:pt idx="7321">
                  <c:v>0.18784999999999999</c:v>
                </c:pt>
                <c:pt idx="7322">
                  <c:v>0.18787000000000001</c:v>
                </c:pt>
                <c:pt idx="7323">
                  <c:v>0.18790999999999999</c:v>
                </c:pt>
                <c:pt idx="7324">
                  <c:v>0.18793000000000001</c:v>
                </c:pt>
                <c:pt idx="7325">
                  <c:v>0.18795000000000001</c:v>
                </c:pt>
                <c:pt idx="7326">
                  <c:v>0.18798999999999999</c:v>
                </c:pt>
                <c:pt idx="7327">
                  <c:v>0.18801999999999999</c:v>
                </c:pt>
                <c:pt idx="7328">
                  <c:v>0.18804000000000001</c:v>
                </c:pt>
                <c:pt idx="7329">
                  <c:v>0.18806999999999999</c:v>
                </c:pt>
                <c:pt idx="7330">
                  <c:v>0.18809999999999999</c:v>
                </c:pt>
                <c:pt idx="7331">
                  <c:v>0.18812000000000001</c:v>
                </c:pt>
                <c:pt idx="7332">
                  <c:v>0.18815000000000001</c:v>
                </c:pt>
                <c:pt idx="7333">
                  <c:v>0.18817999999999999</c:v>
                </c:pt>
                <c:pt idx="7334">
                  <c:v>0.18820999999999999</c:v>
                </c:pt>
                <c:pt idx="7335">
                  <c:v>0.18823999999999999</c:v>
                </c:pt>
                <c:pt idx="7336">
                  <c:v>0.18826000000000001</c:v>
                </c:pt>
                <c:pt idx="7337">
                  <c:v>0.1883</c:v>
                </c:pt>
                <c:pt idx="7338">
                  <c:v>0.18831999999999999</c:v>
                </c:pt>
                <c:pt idx="7339">
                  <c:v>0.18834000000000001</c:v>
                </c:pt>
                <c:pt idx="7340">
                  <c:v>0.18837000000000001</c:v>
                </c:pt>
                <c:pt idx="7341">
                  <c:v>0.18840999999999999</c:v>
                </c:pt>
                <c:pt idx="7342">
                  <c:v>0.18842999999999999</c:v>
                </c:pt>
                <c:pt idx="7343">
                  <c:v>0.18845000000000001</c:v>
                </c:pt>
                <c:pt idx="7344">
                  <c:v>0.18848999999999999</c:v>
                </c:pt>
                <c:pt idx="7345">
                  <c:v>0.18851000000000001</c:v>
                </c:pt>
                <c:pt idx="7346">
                  <c:v>0.18854000000000001</c:v>
                </c:pt>
                <c:pt idx="7347">
                  <c:v>0.18856999999999999</c:v>
                </c:pt>
                <c:pt idx="7348">
                  <c:v>0.18859999999999999</c:v>
                </c:pt>
                <c:pt idx="7349">
                  <c:v>0.18862999999999999</c:v>
                </c:pt>
                <c:pt idx="7350">
                  <c:v>0.18865000000000001</c:v>
                </c:pt>
                <c:pt idx="7351">
                  <c:v>0.18867999999999999</c:v>
                </c:pt>
                <c:pt idx="7352">
                  <c:v>0.18870999999999999</c:v>
                </c:pt>
                <c:pt idx="7353">
                  <c:v>0.18873000000000001</c:v>
                </c:pt>
                <c:pt idx="7354">
                  <c:v>0.18876000000000001</c:v>
                </c:pt>
                <c:pt idx="7355">
                  <c:v>0.1888</c:v>
                </c:pt>
                <c:pt idx="7356">
                  <c:v>0.18881999999999999</c:v>
                </c:pt>
                <c:pt idx="7357">
                  <c:v>0.18884000000000001</c:v>
                </c:pt>
                <c:pt idx="7358">
                  <c:v>0.18887999999999999</c:v>
                </c:pt>
                <c:pt idx="7359">
                  <c:v>0.18890000000000001</c:v>
                </c:pt>
                <c:pt idx="7360">
                  <c:v>0.18892999999999999</c:v>
                </c:pt>
                <c:pt idx="7361">
                  <c:v>0.18895000000000001</c:v>
                </c:pt>
                <c:pt idx="7362">
                  <c:v>0.18898999999999999</c:v>
                </c:pt>
                <c:pt idx="7363">
                  <c:v>0.18901999999999999</c:v>
                </c:pt>
                <c:pt idx="7364">
                  <c:v>0.18904000000000001</c:v>
                </c:pt>
                <c:pt idx="7365">
                  <c:v>0.18906999999999999</c:v>
                </c:pt>
                <c:pt idx="7366">
                  <c:v>0.18909999999999999</c:v>
                </c:pt>
                <c:pt idx="7367">
                  <c:v>0.18912000000000001</c:v>
                </c:pt>
                <c:pt idx="7368">
                  <c:v>0.18915000000000001</c:v>
                </c:pt>
                <c:pt idx="7369">
                  <c:v>0.18917999999999999</c:v>
                </c:pt>
                <c:pt idx="7370">
                  <c:v>0.18920999999999999</c:v>
                </c:pt>
                <c:pt idx="7371">
                  <c:v>0.18923000000000001</c:v>
                </c:pt>
                <c:pt idx="7372">
                  <c:v>0.18926000000000001</c:v>
                </c:pt>
                <c:pt idx="7373">
                  <c:v>0.18929000000000001</c:v>
                </c:pt>
                <c:pt idx="7374">
                  <c:v>0.18931999999999999</c:v>
                </c:pt>
                <c:pt idx="7375">
                  <c:v>0.18934000000000001</c:v>
                </c:pt>
                <c:pt idx="7376">
                  <c:v>0.18937999999999999</c:v>
                </c:pt>
                <c:pt idx="7377">
                  <c:v>0.18941</c:v>
                </c:pt>
                <c:pt idx="7378">
                  <c:v>0.18942999999999999</c:v>
                </c:pt>
                <c:pt idx="7379">
                  <c:v>0.18945999999999999</c:v>
                </c:pt>
                <c:pt idx="7380">
                  <c:v>0.18948999999999999</c:v>
                </c:pt>
                <c:pt idx="7381">
                  <c:v>0.18951000000000001</c:v>
                </c:pt>
                <c:pt idx="7382">
                  <c:v>0.18953999999999999</c:v>
                </c:pt>
                <c:pt idx="7383">
                  <c:v>0.18956999999999999</c:v>
                </c:pt>
                <c:pt idx="7384">
                  <c:v>0.18959999999999999</c:v>
                </c:pt>
                <c:pt idx="7385">
                  <c:v>0.18962000000000001</c:v>
                </c:pt>
                <c:pt idx="7386">
                  <c:v>0.18965000000000001</c:v>
                </c:pt>
                <c:pt idx="7387">
                  <c:v>0.18967999999999999</c:v>
                </c:pt>
                <c:pt idx="7388">
                  <c:v>0.18970999999999999</c:v>
                </c:pt>
                <c:pt idx="7389">
                  <c:v>0.18973000000000001</c:v>
                </c:pt>
                <c:pt idx="7390">
                  <c:v>0.18976000000000001</c:v>
                </c:pt>
                <c:pt idx="7391">
                  <c:v>0.1898</c:v>
                </c:pt>
                <c:pt idx="7392">
                  <c:v>0.18981999999999999</c:v>
                </c:pt>
                <c:pt idx="7393">
                  <c:v>0.18984000000000001</c:v>
                </c:pt>
                <c:pt idx="7394">
                  <c:v>0.18987999999999999</c:v>
                </c:pt>
                <c:pt idx="7395">
                  <c:v>0.18990000000000001</c:v>
                </c:pt>
                <c:pt idx="7396">
                  <c:v>0.18992999999999999</c:v>
                </c:pt>
                <c:pt idx="7397">
                  <c:v>0.18995999999999999</c:v>
                </c:pt>
                <c:pt idx="7398">
                  <c:v>0.18998999999999999</c:v>
                </c:pt>
                <c:pt idx="7399">
                  <c:v>0.19001999999999999</c:v>
                </c:pt>
                <c:pt idx="7400">
                  <c:v>0.19003999999999999</c:v>
                </c:pt>
                <c:pt idx="7401">
                  <c:v>0.19006999999999999</c:v>
                </c:pt>
                <c:pt idx="7402">
                  <c:v>0.19009999999999999</c:v>
                </c:pt>
                <c:pt idx="7403">
                  <c:v>0.19012000000000001</c:v>
                </c:pt>
                <c:pt idx="7404">
                  <c:v>0.19015000000000001</c:v>
                </c:pt>
                <c:pt idx="7405">
                  <c:v>0.19019</c:v>
                </c:pt>
                <c:pt idx="7406">
                  <c:v>0.19020999999999999</c:v>
                </c:pt>
                <c:pt idx="7407">
                  <c:v>0.19023000000000001</c:v>
                </c:pt>
                <c:pt idx="7408">
                  <c:v>0.19026999999999999</c:v>
                </c:pt>
                <c:pt idx="7409">
                  <c:v>0.19028999999999999</c:v>
                </c:pt>
                <c:pt idx="7410">
                  <c:v>0.19031999999999999</c:v>
                </c:pt>
                <c:pt idx="7411">
                  <c:v>0.19034000000000001</c:v>
                </c:pt>
                <c:pt idx="7412">
                  <c:v>0.19037999999999999</c:v>
                </c:pt>
                <c:pt idx="7413">
                  <c:v>0.19041</c:v>
                </c:pt>
                <c:pt idx="7414">
                  <c:v>0.19042999999999999</c:v>
                </c:pt>
                <c:pt idx="7415">
                  <c:v>0.19045999999999999</c:v>
                </c:pt>
                <c:pt idx="7416">
                  <c:v>0.19048999999999999</c:v>
                </c:pt>
                <c:pt idx="7417">
                  <c:v>0.19051000000000001</c:v>
                </c:pt>
                <c:pt idx="7418">
                  <c:v>0.19053999999999999</c:v>
                </c:pt>
                <c:pt idx="7419">
                  <c:v>0.19056999999999999</c:v>
                </c:pt>
                <c:pt idx="7420">
                  <c:v>0.19059999999999999</c:v>
                </c:pt>
                <c:pt idx="7421">
                  <c:v>0.19062000000000001</c:v>
                </c:pt>
                <c:pt idx="7422">
                  <c:v>0.19064999999999999</c:v>
                </c:pt>
                <c:pt idx="7423">
                  <c:v>0.19067999999999999</c:v>
                </c:pt>
                <c:pt idx="7424">
                  <c:v>0.19070999999999999</c:v>
                </c:pt>
                <c:pt idx="7425">
                  <c:v>0.19073000000000001</c:v>
                </c:pt>
                <c:pt idx="7426">
                  <c:v>0.19077</c:v>
                </c:pt>
                <c:pt idx="7427">
                  <c:v>0.19078999999999999</c:v>
                </c:pt>
                <c:pt idx="7428">
                  <c:v>0.19081999999999999</c:v>
                </c:pt>
                <c:pt idx="7429">
                  <c:v>0.19084999999999999</c:v>
                </c:pt>
                <c:pt idx="7430">
                  <c:v>0.19087999999999999</c:v>
                </c:pt>
                <c:pt idx="7431">
                  <c:v>0.19089999999999999</c:v>
                </c:pt>
                <c:pt idx="7432">
                  <c:v>0.19092000000000001</c:v>
                </c:pt>
                <c:pt idx="7433">
                  <c:v>0.19095999999999999</c:v>
                </c:pt>
                <c:pt idx="7434">
                  <c:v>0.19098999999999999</c:v>
                </c:pt>
                <c:pt idx="7435">
                  <c:v>0.19101000000000001</c:v>
                </c:pt>
                <c:pt idx="7436">
                  <c:v>0.19103999999999999</c:v>
                </c:pt>
                <c:pt idx="7437">
                  <c:v>0.19106999999999999</c:v>
                </c:pt>
                <c:pt idx="7438">
                  <c:v>0.19109999999999999</c:v>
                </c:pt>
                <c:pt idx="7439">
                  <c:v>0.19112000000000001</c:v>
                </c:pt>
                <c:pt idx="7440">
                  <c:v>0.19114999999999999</c:v>
                </c:pt>
                <c:pt idx="7441">
                  <c:v>0.19117999999999999</c:v>
                </c:pt>
                <c:pt idx="7442">
                  <c:v>0.19120999999999999</c:v>
                </c:pt>
                <c:pt idx="7443">
                  <c:v>0.19123000000000001</c:v>
                </c:pt>
                <c:pt idx="7444">
                  <c:v>0.19127</c:v>
                </c:pt>
                <c:pt idx="7445">
                  <c:v>0.19128999999999999</c:v>
                </c:pt>
                <c:pt idx="7446">
                  <c:v>0.19131999999999999</c:v>
                </c:pt>
                <c:pt idx="7447">
                  <c:v>0.19134000000000001</c:v>
                </c:pt>
                <c:pt idx="7448">
                  <c:v>0.19137999999999999</c:v>
                </c:pt>
                <c:pt idx="7449">
                  <c:v>0.19141</c:v>
                </c:pt>
                <c:pt idx="7450">
                  <c:v>0.19142999999999999</c:v>
                </c:pt>
                <c:pt idx="7451">
                  <c:v>0.19145999999999999</c:v>
                </c:pt>
                <c:pt idx="7452">
                  <c:v>0.19148999999999999</c:v>
                </c:pt>
                <c:pt idx="7453">
                  <c:v>0.19151000000000001</c:v>
                </c:pt>
                <c:pt idx="7454">
                  <c:v>0.19153999999999999</c:v>
                </c:pt>
                <c:pt idx="7455">
                  <c:v>0.19156999999999999</c:v>
                </c:pt>
                <c:pt idx="7456">
                  <c:v>0.19159999999999999</c:v>
                </c:pt>
                <c:pt idx="7457">
                  <c:v>0.19162000000000001</c:v>
                </c:pt>
                <c:pt idx="7458">
                  <c:v>0.19166</c:v>
                </c:pt>
                <c:pt idx="7459">
                  <c:v>0.19167999999999999</c:v>
                </c:pt>
                <c:pt idx="7460">
                  <c:v>0.19170999999999999</c:v>
                </c:pt>
                <c:pt idx="7461">
                  <c:v>0.19173000000000001</c:v>
                </c:pt>
                <c:pt idx="7462">
                  <c:v>0.19177</c:v>
                </c:pt>
                <c:pt idx="7463">
                  <c:v>0.19178999999999999</c:v>
                </c:pt>
                <c:pt idx="7464">
                  <c:v>0.19181999999999999</c:v>
                </c:pt>
                <c:pt idx="7465">
                  <c:v>0.19184999999999999</c:v>
                </c:pt>
                <c:pt idx="7466">
                  <c:v>0.19188</c:v>
                </c:pt>
                <c:pt idx="7467">
                  <c:v>0.19189999999999999</c:v>
                </c:pt>
                <c:pt idx="7468">
                  <c:v>0.19192000000000001</c:v>
                </c:pt>
                <c:pt idx="7469">
                  <c:v>0.19195999999999999</c:v>
                </c:pt>
                <c:pt idx="7470">
                  <c:v>0.19198999999999999</c:v>
                </c:pt>
                <c:pt idx="7471">
                  <c:v>0.19200999999999999</c:v>
                </c:pt>
                <c:pt idx="7472">
                  <c:v>0.19203999999999999</c:v>
                </c:pt>
                <c:pt idx="7473">
                  <c:v>0.19206999999999999</c:v>
                </c:pt>
                <c:pt idx="7474">
                  <c:v>0.19209999999999999</c:v>
                </c:pt>
                <c:pt idx="7475">
                  <c:v>0.19212000000000001</c:v>
                </c:pt>
                <c:pt idx="7476">
                  <c:v>0.19216</c:v>
                </c:pt>
                <c:pt idx="7477">
                  <c:v>0.19217999999999999</c:v>
                </c:pt>
                <c:pt idx="7478">
                  <c:v>0.19220999999999999</c:v>
                </c:pt>
                <c:pt idx="7479">
                  <c:v>0.19223000000000001</c:v>
                </c:pt>
                <c:pt idx="7480">
                  <c:v>0.19227</c:v>
                </c:pt>
                <c:pt idx="7481">
                  <c:v>0.19228999999999999</c:v>
                </c:pt>
                <c:pt idx="7482">
                  <c:v>0.19231000000000001</c:v>
                </c:pt>
                <c:pt idx="7483">
                  <c:v>0.19234999999999999</c:v>
                </c:pt>
                <c:pt idx="7484">
                  <c:v>0.19238</c:v>
                </c:pt>
                <c:pt idx="7485">
                  <c:v>0.19239999999999999</c:v>
                </c:pt>
                <c:pt idx="7486">
                  <c:v>0.19242999999999999</c:v>
                </c:pt>
                <c:pt idx="7487">
                  <c:v>0.19245999999999999</c:v>
                </c:pt>
                <c:pt idx="7488">
                  <c:v>0.19248999999999999</c:v>
                </c:pt>
                <c:pt idx="7489">
                  <c:v>0.19250999999999999</c:v>
                </c:pt>
                <c:pt idx="7490">
                  <c:v>0.19253999999999999</c:v>
                </c:pt>
                <c:pt idx="7491">
                  <c:v>0.19256999999999999</c:v>
                </c:pt>
                <c:pt idx="7492">
                  <c:v>0.19259999999999999</c:v>
                </c:pt>
                <c:pt idx="7493">
                  <c:v>0.19262000000000001</c:v>
                </c:pt>
                <c:pt idx="7494">
                  <c:v>0.19266</c:v>
                </c:pt>
                <c:pt idx="7495">
                  <c:v>0.19267999999999999</c:v>
                </c:pt>
                <c:pt idx="7496">
                  <c:v>0.19270999999999999</c:v>
                </c:pt>
                <c:pt idx="7497">
                  <c:v>0.19273000000000001</c:v>
                </c:pt>
                <c:pt idx="7498">
                  <c:v>0.19277</c:v>
                </c:pt>
                <c:pt idx="7499">
                  <c:v>0.19278999999999999</c:v>
                </c:pt>
                <c:pt idx="7500">
                  <c:v>0.19281999999999999</c:v>
                </c:pt>
                <c:pt idx="7501">
                  <c:v>0.19284999999999999</c:v>
                </c:pt>
                <c:pt idx="7502">
                  <c:v>0.19287000000000001</c:v>
                </c:pt>
                <c:pt idx="7503">
                  <c:v>0.19289999999999999</c:v>
                </c:pt>
                <c:pt idx="7504">
                  <c:v>0.19292999999999999</c:v>
                </c:pt>
                <c:pt idx="7505">
                  <c:v>0.19295999999999999</c:v>
                </c:pt>
                <c:pt idx="7506">
                  <c:v>0.19298999999999999</c:v>
                </c:pt>
                <c:pt idx="7507">
                  <c:v>0.19300999999999999</c:v>
                </c:pt>
                <c:pt idx="7508">
                  <c:v>0.19303999999999999</c:v>
                </c:pt>
                <c:pt idx="7509">
                  <c:v>0.19306999999999999</c:v>
                </c:pt>
                <c:pt idx="7510">
                  <c:v>0.19309999999999999</c:v>
                </c:pt>
                <c:pt idx="7511">
                  <c:v>0.19312000000000001</c:v>
                </c:pt>
                <c:pt idx="7512">
                  <c:v>0.19316</c:v>
                </c:pt>
                <c:pt idx="7513">
                  <c:v>0.19317999999999999</c:v>
                </c:pt>
                <c:pt idx="7514">
                  <c:v>0.19320999999999999</c:v>
                </c:pt>
                <c:pt idx="7515">
                  <c:v>0.19324</c:v>
                </c:pt>
                <c:pt idx="7516">
                  <c:v>0.19325999999999999</c:v>
                </c:pt>
                <c:pt idx="7517">
                  <c:v>0.19328999999999999</c:v>
                </c:pt>
                <c:pt idx="7518">
                  <c:v>0.19331000000000001</c:v>
                </c:pt>
                <c:pt idx="7519">
                  <c:v>0.19334999999999999</c:v>
                </c:pt>
                <c:pt idx="7520">
                  <c:v>0.19338</c:v>
                </c:pt>
                <c:pt idx="7521">
                  <c:v>0.19339999999999999</c:v>
                </c:pt>
                <c:pt idx="7522">
                  <c:v>0.19342999999999999</c:v>
                </c:pt>
                <c:pt idx="7523">
                  <c:v>0.19345999999999999</c:v>
                </c:pt>
                <c:pt idx="7524">
                  <c:v>0.19348000000000001</c:v>
                </c:pt>
                <c:pt idx="7525">
                  <c:v>0.19350999999999999</c:v>
                </c:pt>
                <c:pt idx="7526">
                  <c:v>0.19353999999999999</c:v>
                </c:pt>
                <c:pt idx="7527">
                  <c:v>0.19356999999999999</c:v>
                </c:pt>
                <c:pt idx="7528">
                  <c:v>0.19359999999999999</c:v>
                </c:pt>
                <c:pt idx="7529">
                  <c:v>0.19361999999999999</c:v>
                </c:pt>
                <c:pt idx="7530">
                  <c:v>0.19366</c:v>
                </c:pt>
                <c:pt idx="7531">
                  <c:v>0.19367999999999999</c:v>
                </c:pt>
                <c:pt idx="7532">
                  <c:v>0.19370000000000001</c:v>
                </c:pt>
                <c:pt idx="7533">
                  <c:v>0.19374</c:v>
                </c:pt>
                <c:pt idx="7534">
                  <c:v>0.19377</c:v>
                </c:pt>
                <c:pt idx="7535">
                  <c:v>0.19378999999999999</c:v>
                </c:pt>
                <c:pt idx="7536">
                  <c:v>0.19381999999999999</c:v>
                </c:pt>
                <c:pt idx="7537">
                  <c:v>0.19384999999999999</c:v>
                </c:pt>
                <c:pt idx="7538">
                  <c:v>0.19386999999999999</c:v>
                </c:pt>
                <c:pt idx="7539">
                  <c:v>0.19389999999999999</c:v>
                </c:pt>
                <c:pt idx="7540">
                  <c:v>0.19392999999999999</c:v>
                </c:pt>
                <c:pt idx="7541">
                  <c:v>0.19395999999999999</c:v>
                </c:pt>
                <c:pt idx="7542">
                  <c:v>0.19399</c:v>
                </c:pt>
                <c:pt idx="7543">
                  <c:v>0.19400999999999999</c:v>
                </c:pt>
                <c:pt idx="7544">
                  <c:v>0.19405</c:v>
                </c:pt>
                <c:pt idx="7545">
                  <c:v>0.19406999999999999</c:v>
                </c:pt>
                <c:pt idx="7546">
                  <c:v>0.19409000000000001</c:v>
                </c:pt>
                <c:pt idx="7547">
                  <c:v>0.19411999999999999</c:v>
                </c:pt>
                <c:pt idx="7548">
                  <c:v>0.19416</c:v>
                </c:pt>
                <c:pt idx="7549">
                  <c:v>0.19417999999999999</c:v>
                </c:pt>
                <c:pt idx="7550">
                  <c:v>0.19420999999999999</c:v>
                </c:pt>
                <c:pt idx="7551">
                  <c:v>0.19424</c:v>
                </c:pt>
                <c:pt idx="7552">
                  <c:v>0.19425999999999999</c:v>
                </c:pt>
                <c:pt idx="7553">
                  <c:v>0.19428999999999999</c:v>
                </c:pt>
                <c:pt idx="7554">
                  <c:v>0.19431000000000001</c:v>
                </c:pt>
                <c:pt idx="7555">
                  <c:v>0.19434999999999999</c:v>
                </c:pt>
                <c:pt idx="7556">
                  <c:v>0.19438</c:v>
                </c:pt>
                <c:pt idx="7557">
                  <c:v>0.19439999999999999</c:v>
                </c:pt>
                <c:pt idx="7558">
                  <c:v>0.19442999999999999</c:v>
                </c:pt>
                <c:pt idx="7559">
                  <c:v>0.19445999999999999</c:v>
                </c:pt>
                <c:pt idx="7560">
                  <c:v>0.19447999999999999</c:v>
                </c:pt>
                <c:pt idx="7561">
                  <c:v>0.19450999999999999</c:v>
                </c:pt>
                <c:pt idx="7562">
                  <c:v>0.19455</c:v>
                </c:pt>
                <c:pt idx="7563">
                  <c:v>0.19456999999999999</c:v>
                </c:pt>
                <c:pt idx="7564">
                  <c:v>0.19459000000000001</c:v>
                </c:pt>
                <c:pt idx="7565">
                  <c:v>0.19463</c:v>
                </c:pt>
                <c:pt idx="7566">
                  <c:v>0.19464999999999999</c:v>
                </c:pt>
                <c:pt idx="7567">
                  <c:v>0.19467999999999999</c:v>
                </c:pt>
                <c:pt idx="7568">
                  <c:v>0.19470000000000001</c:v>
                </c:pt>
                <c:pt idx="7569">
                  <c:v>0.19474</c:v>
                </c:pt>
                <c:pt idx="7570">
                  <c:v>0.19477</c:v>
                </c:pt>
                <c:pt idx="7571">
                  <c:v>0.19478999999999999</c:v>
                </c:pt>
                <c:pt idx="7572">
                  <c:v>0.19481999999999999</c:v>
                </c:pt>
                <c:pt idx="7573">
                  <c:v>0.19485</c:v>
                </c:pt>
                <c:pt idx="7574">
                  <c:v>0.19486999999999999</c:v>
                </c:pt>
                <c:pt idx="7575">
                  <c:v>0.19489999999999999</c:v>
                </c:pt>
                <c:pt idx="7576">
                  <c:v>0.19492999999999999</c:v>
                </c:pt>
                <c:pt idx="7577">
                  <c:v>0.19495999999999999</c:v>
                </c:pt>
                <c:pt idx="7578">
                  <c:v>0.19499</c:v>
                </c:pt>
                <c:pt idx="7579">
                  <c:v>0.19500999999999999</c:v>
                </c:pt>
                <c:pt idx="7580">
                  <c:v>0.19503999999999999</c:v>
                </c:pt>
                <c:pt idx="7581">
                  <c:v>0.19506999999999999</c:v>
                </c:pt>
                <c:pt idx="7582">
                  <c:v>0.19509000000000001</c:v>
                </c:pt>
                <c:pt idx="7583">
                  <c:v>0.19511999999999999</c:v>
                </c:pt>
                <c:pt idx="7584">
                  <c:v>0.19516</c:v>
                </c:pt>
                <c:pt idx="7585">
                  <c:v>0.19517999999999999</c:v>
                </c:pt>
                <c:pt idx="7586">
                  <c:v>0.19520999999999999</c:v>
                </c:pt>
                <c:pt idx="7587">
                  <c:v>0.19524</c:v>
                </c:pt>
                <c:pt idx="7588">
                  <c:v>0.19525999999999999</c:v>
                </c:pt>
                <c:pt idx="7589">
                  <c:v>0.19528999999999999</c:v>
                </c:pt>
                <c:pt idx="7590">
                  <c:v>0.19531999999999999</c:v>
                </c:pt>
                <c:pt idx="7591">
                  <c:v>0.19535</c:v>
                </c:pt>
                <c:pt idx="7592">
                  <c:v>0.19538</c:v>
                </c:pt>
                <c:pt idx="7593">
                  <c:v>0.19539999999999999</c:v>
                </c:pt>
                <c:pt idx="7594">
                  <c:v>0.19544</c:v>
                </c:pt>
                <c:pt idx="7595">
                  <c:v>0.19545999999999999</c:v>
                </c:pt>
                <c:pt idx="7596">
                  <c:v>0.19547999999999999</c:v>
                </c:pt>
                <c:pt idx="7597">
                  <c:v>0.19550999999999999</c:v>
                </c:pt>
                <c:pt idx="7598">
                  <c:v>0.19555</c:v>
                </c:pt>
                <c:pt idx="7599">
                  <c:v>0.19556999999999999</c:v>
                </c:pt>
                <c:pt idx="7600">
                  <c:v>0.19559000000000001</c:v>
                </c:pt>
                <c:pt idx="7601">
                  <c:v>0.19563</c:v>
                </c:pt>
                <c:pt idx="7602">
                  <c:v>0.19564999999999999</c:v>
                </c:pt>
                <c:pt idx="7603">
                  <c:v>0.19567999999999999</c:v>
                </c:pt>
                <c:pt idx="7604">
                  <c:v>0.19570000000000001</c:v>
                </c:pt>
                <c:pt idx="7605">
                  <c:v>0.19574</c:v>
                </c:pt>
                <c:pt idx="7606">
                  <c:v>0.19577</c:v>
                </c:pt>
                <c:pt idx="7607">
                  <c:v>0.19578999999999999</c:v>
                </c:pt>
                <c:pt idx="7608">
                  <c:v>0.19581999999999999</c:v>
                </c:pt>
                <c:pt idx="7609">
                  <c:v>0.19585</c:v>
                </c:pt>
                <c:pt idx="7610">
                  <c:v>0.19586999999999999</c:v>
                </c:pt>
                <c:pt idx="7611">
                  <c:v>0.19589999999999999</c:v>
                </c:pt>
                <c:pt idx="7612">
                  <c:v>0.19592999999999999</c:v>
                </c:pt>
                <c:pt idx="7613">
                  <c:v>0.19596</c:v>
                </c:pt>
                <c:pt idx="7614">
                  <c:v>0.19597999999999999</c:v>
                </c:pt>
                <c:pt idx="7615">
                  <c:v>0.19600999999999999</c:v>
                </c:pt>
                <c:pt idx="7616">
                  <c:v>0.19603999999999999</c:v>
                </c:pt>
                <c:pt idx="7617">
                  <c:v>0.19606999999999999</c:v>
                </c:pt>
                <c:pt idx="7618">
                  <c:v>0.19608999999999999</c:v>
                </c:pt>
                <c:pt idx="7619">
                  <c:v>0.19613</c:v>
                </c:pt>
                <c:pt idx="7620">
                  <c:v>0.19616</c:v>
                </c:pt>
                <c:pt idx="7621">
                  <c:v>0.19617999999999999</c:v>
                </c:pt>
                <c:pt idx="7622">
                  <c:v>0.19621</c:v>
                </c:pt>
                <c:pt idx="7623">
                  <c:v>0.19624</c:v>
                </c:pt>
                <c:pt idx="7624">
                  <c:v>0.19625999999999999</c:v>
                </c:pt>
                <c:pt idx="7625">
                  <c:v>0.19628999999999999</c:v>
                </c:pt>
                <c:pt idx="7626">
                  <c:v>0.19631999999999999</c:v>
                </c:pt>
                <c:pt idx="7627">
                  <c:v>0.19635</c:v>
                </c:pt>
                <c:pt idx="7628">
                  <c:v>0.19636999999999999</c:v>
                </c:pt>
                <c:pt idx="7629">
                  <c:v>0.19639999999999999</c:v>
                </c:pt>
                <c:pt idx="7630">
                  <c:v>0.19642999999999999</c:v>
                </c:pt>
                <c:pt idx="7631">
                  <c:v>0.19646</c:v>
                </c:pt>
                <c:pt idx="7632">
                  <c:v>0.19647999999999999</c:v>
                </c:pt>
                <c:pt idx="7633">
                  <c:v>0.19650999999999999</c:v>
                </c:pt>
                <c:pt idx="7634">
                  <c:v>0.19653999999999999</c:v>
                </c:pt>
                <c:pt idx="7635">
                  <c:v>0.19656999999999999</c:v>
                </c:pt>
                <c:pt idx="7636">
                  <c:v>0.19658999999999999</c:v>
                </c:pt>
                <c:pt idx="7637">
                  <c:v>0.19663</c:v>
                </c:pt>
                <c:pt idx="7638">
                  <c:v>0.19664999999999999</c:v>
                </c:pt>
                <c:pt idx="7639">
                  <c:v>0.19667999999999999</c:v>
                </c:pt>
                <c:pt idx="7640">
                  <c:v>0.19671</c:v>
                </c:pt>
                <c:pt idx="7641">
                  <c:v>0.19674</c:v>
                </c:pt>
                <c:pt idx="7642">
                  <c:v>0.19677</c:v>
                </c:pt>
                <c:pt idx="7643">
                  <c:v>0.19678999999999999</c:v>
                </c:pt>
                <c:pt idx="7644">
                  <c:v>0.19681999999999999</c:v>
                </c:pt>
                <c:pt idx="7645">
                  <c:v>0.19685</c:v>
                </c:pt>
                <c:pt idx="7646">
                  <c:v>0.19686999999999999</c:v>
                </c:pt>
                <c:pt idx="7647">
                  <c:v>0.19689999999999999</c:v>
                </c:pt>
                <c:pt idx="7648">
                  <c:v>0.19694</c:v>
                </c:pt>
                <c:pt idx="7649">
                  <c:v>0.19696</c:v>
                </c:pt>
                <c:pt idx="7650">
                  <c:v>0.19697999999999999</c:v>
                </c:pt>
                <c:pt idx="7651">
                  <c:v>0.19702</c:v>
                </c:pt>
                <c:pt idx="7652">
                  <c:v>0.19703999999999999</c:v>
                </c:pt>
                <c:pt idx="7653">
                  <c:v>0.19707</c:v>
                </c:pt>
                <c:pt idx="7654">
                  <c:v>0.19708999999999999</c:v>
                </c:pt>
                <c:pt idx="7655">
                  <c:v>0.19713</c:v>
                </c:pt>
                <c:pt idx="7656">
                  <c:v>0.19716</c:v>
                </c:pt>
                <c:pt idx="7657">
                  <c:v>0.19717999999999999</c:v>
                </c:pt>
                <c:pt idx="7658">
                  <c:v>0.19721</c:v>
                </c:pt>
                <c:pt idx="7659">
                  <c:v>0.19724</c:v>
                </c:pt>
                <c:pt idx="7660">
                  <c:v>0.19725999999999999</c:v>
                </c:pt>
                <c:pt idx="7661">
                  <c:v>0.19728999999999999</c:v>
                </c:pt>
                <c:pt idx="7662">
                  <c:v>0.19732</c:v>
                </c:pt>
                <c:pt idx="7663">
                  <c:v>0.19735</c:v>
                </c:pt>
                <c:pt idx="7664">
                  <c:v>0.19736999999999999</c:v>
                </c:pt>
                <c:pt idx="7665">
                  <c:v>0.19741</c:v>
                </c:pt>
                <c:pt idx="7666">
                  <c:v>0.19742999999999999</c:v>
                </c:pt>
                <c:pt idx="7667">
                  <c:v>0.19746</c:v>
                </c:pt>
                <c:pt idx="7668">
                  <c:v>0.19747999999999999</c:v>
                </c:pt>
                <c:pt idx="7669">
                  <c:v>0.19752</c:v>
                </c:pt>
                <c:pt idx="7670">
                  <c:v>0.19753999999999999</c:v>
                </c:pt>
                <c:pt idx="7671">
                  <c:v>0.19757</c:v>
                </c:pt>
                <c:pt idx="7672">
                  <c:v>0.1976</c:v>
                </c:pt>
                <c:pt idx="7673">
                  <c:v>0.19763</c:v>
                </c:pt>
                <c:pt idx="7674">
                  <c:v>0.19764999999999999</c:v>
                </c:pt>
                <c:pt idx="7675">
                  <c:v>0.19767999999999999</c:v>
                </c:pt>
                <c:pt idx="7676">
                  <c:v>0.19771</c:v>
                </c:pt>
                <c:pt idx="7677">
                  <c:v>0.19774</c:v>
                </c:pt>
                <c:pt idx="7678">
                  <c:v>0.19775999999999999</c:v>
                </c:pt>
                <c:pt idx="7679">
                  <c:v>0.19778999999999999</c:v>
                </c:pt>
                <c:pt idx="7680">
                  <c:v>0.19782</c:v>
                </c:pt>
                <c:pt idx="7681">
                  <c:v>0.19785</c:v>
                </c:pt>
                <c:pt idx="7682">
                  <c:v>0.19786999999999999</c:v>
                </c:pt>
                <c:pt idx="7683">
                  <c:v>0.19789999999999999</c:v>
                </c:pt>
                <c:pt idx="7684">
                  <c:v>0.19794</c:v>
                </c:pt>
                <c:pt idx="7685">
                  <c:v>0.19796</c:v>
                </c:pt>
                <c:pt idx="7686">
                  <c:v>0.19797999999999999</c:v>
                </c:pt>
                <c:pt idx="7687">
                  <c:v>0.19802</c:v>
                </c:pt>
                <c:pt idx="7688">
                  <c:v>0.19803999999999999</c:v>
                </c:pt>
                <c:pt idx="7689">
                  <c:v>0.19807</c:v>
                </c:pt>
                <c:pt idx="7690">
                  <c:v>0.19808999999999999</c:v>
                </c:pt>
                <c:pt idx="7691">
                  <c:v>0.19813</c:v>
                </c:pt>
                <c:pt idx="7692">
                  <c:v>0.19814999999999999</c:v>
                </c:pt>
                <c:pt idx="7693">
                  <c:v>0.19818</c:v>
                </c:pt>
                <c:pt idx="7694">
                  <c:v>0.19821</c:v>
                </c:pt>
                <c:pt idx="7695">
                  <c:v>0.19824</c:v>
                </c:pt>
                <c:pt idx="7696">
                  <c:v>0.19825999999999999</c:v>
                </c:pt>
                <c:pt idx="7697">
                  <c:v>0.19828999999999999</c:v>
                </c:pt>
                <c:pt idx="7698">
                  <c:v>0.19832</c:v>
                </c:pt>
                <c:pt idx="7699">
                  <c:v>0.19835</c:v>
                </c:pt>
                <c:pt idx="7700">
                  <c:v>0.19836999999999999</c:v>
                </c:pt>
                <c:pt idx="7701">
                  <c:v>0.19841</c:v>
                </c:pt>
                <c:pt idx="7702">
                  <c:v>0.19843</c:v>
                </c:pt>
                <c:pt idx="7703">
                  <c:v>0.19846</c:v>
                </c:pt>
                <c:pt idx="7704">
                  <c:v>0.19847999999999999</c:v>
                </c:pt>
                <c:pt idx="7705">
                  <c:v>0.19852</c:v>
                </c:pt>
                <c:pt idx="7706">
                  <c:v>0.19853999999999999</c:v>
                </c:pt>
                <c:pt idx="7707">
                  <c:v>0.19857</c:v>
                </c:pt>
                <c:pt idx="7708">
                  <c:v>0.1986</c:v>
                </c:pt>
                <c:pt idx="7709">
                  <c:v>0.19861999999999999</c:v>
                </c:pt>
                <c:pt idx="7710">
                  <c:v>0.19864999999999999</c:v>
                </c:pt>
                <c:pt idx="7711">
                  <c:v>0.19868</c:v>
                </c:pt>
                <c:pt idx="7712">
                  <c:v>0.19871</c:v>
                </c:pt>
                <c:pt idx="7713">
                  <c:v>0.19874</c:v>
                </c:pt>
                <c:pt idx="7714">
                  <c:v>0.19875999999999999</c:v>
                </c:pt>
                <c:pt idx="7715">
                  <c:v>0.19878999999999999</c:v>
                </c:pt>
                <c:pt idx="7716">
                  <c:v>0.19882</c:v>
                </c:pt>
                <c:pt idx="7717">
                  <c:v>0.19883999999999999</c:v>
                </c:pt>
                <c:pt idx="7718">
                  <c:v>0.19886999999999999</c:v>
                </c:pt>
                <c:pt idx="7719">
                  <c:v>0.19891</c:v>
                </c:pt>
                <c:pt idx="7720">
                  <c:v>0.19893</c:v>
                </c:pt>
                <c:pt idx="7721">
                  <c:v>0.19896</c:v>
                </c:pt>
                <c:pt idx="7722">
                  <c:v>0.19899</c:v>
                </c:pt>
                <c:pt idx="7723">
                  <c:v>0.19902</c:v>
                </c:pt>
                <c:pt idx="7724">
                  <c:v>0.19903999999999999</c:v>
                </c:pt>
                <c:pt idx="7725">
                  <c:v>0.19905999999999999</c:v>
                </c:pt>
                <c:pt idx="7726">
                  <c:v>0.1991</c:v>
                </c:pt>
                <c:pt idx="7727">
                  <c:v>0.19913</c:v>
                </c:pt>
                <c:pt idx="7728">
                  <c:v>0.19914999999999999</c:v>
                </c:pt>
                <c:pt idx="7729">
                  <c:v>0.19918</c:v>
                </c:pt>
                <c:pt idx="7730">
                  <c:v>0.19921</c:v>
                </c:pt>
                <c:pt idx="7731">
                  <c:v>0.19922999999999999</c:v>
                </c:pt>
                <c:pt idx="7732">
                  <c:v>0.19925999999999999</c:v>
                </c:pt>
                <c:pt idx="7733">
                  <c:v>0.19928999999999999</c:v>
                </c:pt>
                <c:pt idx="7734">
                  <c:v>0.19932</c:v>
                </c:pt>
                <c:pt idx="7735">
                  <c:v>0.19935</c:v>
                </c:pt>
                <c:pt idx="7736">
                  <c:v>0.19936999999999999</c:v>
                </c:pt>
                <c:pt idx="7737">
                  <c:v>0.19941</c:v>
                </c:pt>
                <c:pt idx="7738">
                  <c:v>0.19943</c:v>
                </c:pt>
                <c:pt idx="7739">
                  <c:v>0.19944999999999999</c:v>
                </c:pt>
                <c:pt idx="7740">
                  <c:v>0.19947999999999999</c:v>
                </c:pt>
                <c:pt idx="7741">
                  <c:v>0.19952</c:v>
                </c:pt>
                <c:pt idx="7742">
                  <c:v>0.19954</c:v>
                </c:pt>
                <c:pt idx="7743">
                  <c:v>0.19957</c:v>
                </c:pt>
                <c:pt idx="7744">
                  <c:v>0.1996</c:v>
                </c:pt>
                <c:pt idx="7745">
                  <c:v>0.19961999999999999</c:v>
                </c:pt>
                <c:pt idx="7746">
                  <c:v>0.19964999999999999</c:v>
                </c:pt>
                <c:pt idx="7747">
                  <c:v>0.19968</c:v>
                </c:pt>
                <c:pt idx="7748">
                  <c:v>0.19971</c:v>
                </c:pt>
                <c:pt idx="7749">
                  <c:v>0.19974</c:v>
                </c:pt>
                <c:pt idx="7750">
                  <c:v>0.19975999999999999</c:v>
                </c:pt>
                <c:pt idx="7751">
                  <c:v>0.19980000000000001</c:v>
                </c:pt>
                <c:pt idx="7752">
                  <c:v>0.19982</c:v>
                </c:pt>
                <c:pt idx="7753">
                  <c:v>0.19983999999999999</c:v>
                </c:pt>
                <c:pt idx="7754">
                  <c:v>0.19986999999999999</c:v>
                </c:pt>
                <c:pt idx="7755">
                  <c:v>0.19991</c:v>
                </c:pt>
                <c:pt idx="7756">
                  <c:v>0.19993</c:v>
                </c:pt>
                <c:pt idx="7757">
                  <c:v>0.19996</c:v>
                </c:pt>
                <c:pt idx="7758">
                  <c:v>0.19999</c:v>
                </c:pt>
                <c:pt idx="7759">
                  <c:v>0.20002</c:v>
                </c:pt>
                <c:pt idx="7760">
                  <c:v>0.20004</c:v>
                </c:pt>
                <c:pt idx="7761">
                  <c:v>0.20005999999999999</c:v>
                </c:pt>
                <c:pt idx="7762">
                  <c:v>0.2001</c:v>
                </c:pt>
                <c:pt idx="7763">
                  <c:v>0.20013</c:v>
                </c:pt>
                <c:pt idx="7764">
                  <c:v>0.20014999999999999</c:v>
                </c:pt>
                <c:pt idx="7765">
                  <c:v>0.20018</c:v>
                </c:pt>
                <c:pt idx="7766">
                  <c:v>0.20021</c:v>
                </c:pt>
                <c:pt idx="7767">
                  <c:v>0.20022999999999999</c:v>
                </c:pt>
                <c:pt idx="7768">
                  <c:v>0.20025999999999999</c:v>
                </c:pt>
                <c:pt idx="7769">
                  <c:v>0.20029</c:v>
                </c:pt>
                <c:pt idx="7770">
                  <c:v>0.20032</c:v>
                </c:pt>
                <c:pt idx="7771">
                  <c:v>0.20035</c:v>
                </c:pt>
                <c:pt idx="7772">
                  <c:v>0.20036999999999999</c:v>
                </c:pt>
                <c:pt idx="7773">
                  <c:v>0.20041</c:v>
                </c:pt>
                <c:pt idx="7774">
                  <c:v>0.20043</c:v>
                </c:pt>
                <c:pt idx="7775">
                  <c:v>0.20044999999999999</c:v>
                </c:pt>
                <c:pt idx="7776">
                  <c:v>0.20049</c:v>
                </c:pt>
                <c:pt idx="7777">
                  <c:v>0.20052</c:v>
                </c:pt>
                <c:pt idx="7778">
                  <c:v>0.20054</c:v>
                </c:pt>
                <c:pt idx="7779">
                  <c:v>0.20057</c:v>
                </c:pt>
                <c:pt idx="7780">
                  <c:v>0.2006</c:v>
                </c:pt>
                <c:pt idx="7781">
                  <c:v>0.20061999999999999</c:v>
                </c:pt>
                <c:pt idx="7782">
                  <c:v>0.20065</c:v>
                </c:pt>
                <c:pt idx="7783">
                  <c:v>0.20068</c:v>
                </c:pt>
                <c:pt idx="7784">
                  <c:v>0.20071</c:v>
                </c:pt>
                <c:pt idx="7785">
                  <c:v>0.20074</c:v>
                </c:pt>
                <c:pt idx="7786">
                  <c:v>0.20075999999999999</c:v>
                </c:pt>
                <c:pt idx="7787">
                  <c:v>0.20080000000000001</c:v>
                </c:pt>
                <c:pt idx="7788">
                  <c:v>0.20082</c:v>
                </c:pt>
                <c:pt idx="7789">
                  <c:v>0.20083999999999999</c:v>
                </c:pt>
                <c:pt idx="7790">
                  <c:v>0.20086999999999999</c:v>
                </c:pt>
                <c:pt idx="7791">
                  <c:v>0.20091000000000001</c:v>
                </c:pt>
                <c:pt idx="7792">
                  <c:v>0.20093</c:v>
                </c:pt>
                <c:pt idx="7793">
                  <c:v>0.20094999999999999</c:v>
                </c:pt>
                <c:pt idx="7794">
                  <c:v>0.20099</c:v>
                </c:pt>
                <c:pt idx="7795">
                  <c:v>0.20100999999999999</c:v>
                </c:pt>
                <c:pt idx="7796">
                  <c:v>0.20104</c:v>
                </c:pt>
                <c:pt idx="7797">
                  <c:v>0.20107</c:v>
                </c:pt>
                <c:pt idx="7798">
                  <c:v>0.2011</c:v>
                </c:pt>
                <c:pt idx="7799">
                  <c:v>0.20113</c:v>
                </c:pt>
                <c:pt idx="7800">
                  <c:v>0.20115</c:v>
                </c:pt>
                <c:pt idx="7801">
                  <c:v>0.20118</c:v>
                </c:pt>
                <c:pt idx="7802">
                  <c:v>0.20121</c:v>
                </c:pt>
                <c:pt idx="7803">
                  <c:v>0.20122999999999999</c:v>
                </c:pt>
                <c:pt idx="7804">
                  <c:v>0.20125999999999999</c:v>
                </c:pt>
                <c:pt idx="7805">
                  <c:v>0.20130000000000001</c:v>
                </c:pt>
                <c:pt idx="7806">
                  <c:v>0.20132</c:v>
                </c:pt>
                <c:pt idx="7807">
                  <c:v>0.20133999999999999</c:v>
                </c:pt>
                <c:pt idx="7808">
                  <c:v>0.20138</c:v>
                </c:pt>
                <c:pt idx="7809">
                  <c:v>0.2014</c:v>
                </c:pt>
                <c:pt idx="7810">
                  <c:v>0.20143</c:v>
                </c:pt>
                <c:pt idx="7811">
                  <c:v>0.20144999999999999</c:v>
                </c:pt>
                <c:pt idx="7812">
                  <c:v>0.20149</c:v>
                </c:pt>
                <c:pt idx="7813">
                  <c:v>0.20152</c:v>
                </c:pt>
                <c:pt idx="7814">
                  <c:v>0.20154</c:v>
                </c:pt>
                <c:pt idx="7815">
                  <c:v>0.20157</c:v>
                </c:pt>
                <c:pt idx="7816">
                  <c:v>0.2016</c:v>
                </c:pt>
                <c:pt idx="7817">
                  <c:v>0.20161999999999999</c:v>
                </c:pt>
                <c:pt idx="7818">
                  <c:v>0.20165</c:v>
                </c:pt>
                <c:pt idx="7819">
                  <c:v>0.20168</c:v>
                </c:pt>
                <c:pt idx="7820">
                  <c:v>0.20171</c:v>
                </c:pt>
                <c:pt idx="7821">
                  <c:v>0.20172999999999999</c:v>
                </c:pt>
                <c:pt idx="7822">
                  <c:v>0.20175999999999999</c:v>
                </c:pt>
                <c:pt idx="7823">
                  <c:v>0.20179</c:v>
                </c:pt>
                <c:pt idx="7824">
                  <c:v>0.20182</c:v>
                </c:pt>
                <c:pt idx="7825">
                  <c:v>0.20183999999999999</c:v>
                </c:pt>
                <c:pt idx="7826">
                  <c:v>0.20188</c:v>
                </c:pt>
                <c:pt idx="7827">
                  <c:v>0.20191000000000001</c:v>
                </c:pt>
                <c:pt idx="7828">
                  <c:v>0.20193</c:v>
                </c:pt>
                <c:pt idx="7829">
                  <c:v>0.20196</c:v>
                </c:pt>
                <c:pt idx="7830">
                  <c:v>0.20199</c:v>
                </c:pt>
                <c:pt idx="7831">
                  <c:v>0.20201</c:v>
                </c:pt>
                <c:pt idx="7832">
                  <c:v>0.20204</c:v>
                </c:pt>
                <c:pt idx="7833">
                  <c:v>0.20207</c:v>
                </c:pt>
                <c:pt idx="7834">
                  <c:v>0.2021</c:v>
                </c:pt>
                <c:pt idx="7835">
                  <c:v>0.20211999999999999</c:v>
                </c:pt>
                <c:pt idx="7836">
                  <c:v>0.20215</c:v>
                </c:pt>
                <c:pt idx="7837">
                  <c:v>0.20218</c:v>
                </c:pt>
                <c:pt idx="7838">
                  <c:v>0.20221</c:v>
                </c:pt>
                <c:pt idx="7839">
                  <c:v>0.20222999999999999</c:v>
                </c:pt>
                <c:pt idx="7840">
                  <c:v>0.20226</c:v>
                </c:pt>
                <c:pt idx="7841">
                  <c:v>0.20230000000000001</c:v>
                </c:pt>
                <c:pt idx="7842">
                  <c:v>0.20232</c:v>
                </c:pt>
                <c:pt idx="7843">
                  <c:v>0.20233999999999999</c:v>
                </c:pt>
                <c:pt idx="7844">
                  <c:v>0.20238</c:v>
                </c:pt>
                <c:pt idx="7845">
                  <c:v>0.2024</c:v>
                </c:pt>
                <c:pt idx="7846">
                  <c:v>0.20243</c:v>
                </c:pt>
                <c:pt idx="7847">
                  <c:v>0.20246</c:v>
                </c:pt>
                <c:pt idx="7848">
                  <c:v>0.20249</c:v>
                </c:pt>
                <c:pt idx="7849">
                  <c:v>0.20252000000000001</c:v>
                </c:pt>
                <c:pt idx="7850">
                  <c:v>0.20254</c:v>
                </c:pt>
                <c:pt idx="7851">
                  <c:v>0.20257</c:v>
                </c:pt>
                <c:pt idx="7852">
                  <c:v>0.2026</c:v>
                </c:pt>
                <c:pt idx="7853">
                  <c:v>0.20261999999999999</c:v>
                </c:pt>
                <c:pt idx="7854">
                  <c:v>0.20265</c:v>
                </c:pt>
                <c:pt idx="7855">
                  <c:v>0.20269000000000001</c:v>
                </c:pt>
                <c:pt idx="7856">
                  <c:v>0.20271</c:v>
                </c:pt>
                <c:pt idx="7857">
                  <c:v>0.20272999999999999</c:v>
                </c:pt>
                <c:pt idx="7858">
                  <c:v>0.20277000000000001</c:v>
                </c:pt>
                <c:pt idx="7859">
                  <c:v>0.20279</c:v>
                </c:pt>
                <c:pt idx="7860">
                  <c:v>0.20282</c:v>
                </c:pt>
                <c:pt idx="7861">
                  <c:v>0.20283999999999999</c:v>
                </c:pt>
                <c:pt idx="7862">
                  <c:v>0.20288</c:v>
                </c:pt>
                <c:pt idx="7863">
                  <c:v>0.20291000000000001</c:v>
                </c:pt>
                <c:pt idx="7864">
                  <c:v>0.20293</c:v>
                </c:pt>
                <c:pt idx="7865">
                  <c:v>0.20296</c:v>
                </c:pt>
                <c:pt idx="7866">
                  <c:v>0.20299</c:v>
                </c:pt>
                <c:pt idx="7867">
                  <c:v>0.20301</c:v>
                </c:pt>
                <c:pt idx="7868">
                  <c:v>0.20304</c:v>
                </c:pt>
                <c:pt idx="7869">
                  <c:v>0.20307</c:v>
                </c:pt>
                <c:pt idx="7870">
                  <c:v>0.2031</c:v>
                </c:pt>
                <c:pt idx="7871">
                  <c:v>0.20311999999999999</c:v>
                </c:pt>
                <c:pt idx="7872">
                  <c:v>0.20315</c:v>
                </c:pt>
                <c:pt idx="7873">
                  <c:v>0.20318</c:v>
                </c:pt>
                <c:pt idx="7874">
                  <c:v>0.20321</c:v>
                </c:pt>
                <c:pt idx="7875">
                  <c:v>0.20322999999999999</c:v>
                </c:pt>
                <c:pt idx="7876">
                  <c:v>0.20327000000000001</c:v>
                </c:pt>
                <c:pt idx="7877">
                  <c:v>0.20329</c:v>
                </c:pt>
                <c:pt idx="7878">
                  <c:v>0.20332</c:v>
                </c:pt>
                <c:pt idx="7879">
                  <c:v>0.20335</c:v>
                </c:pt>
                <c:pt idx="7880">
                  <c:v>0.20338000000000001</c:v>
                </c:pt>
                <c:pt idx="7881">
                  <c:v>0.2034</c:v>
                </c:pt>
                <c:pt idx="7882">
                  <c:v>0.20341999999999999</c:v>
                </c:pt>
                <c:pt idx="7883">
                  <c:v>0.20346</c:v>
                </c:pt>
                <c:pt idx="7884">
                  <c:v>0.20349</c:v>
                </c:pt>
                <c:pt idx="7885">
                  <c:v>0.20351</c:v>
                </c:pt>
                <c:pt idx="7886">
                  <c:v>0.20354</c:v>
                </c:pt>
                <c:pt idx="7887">
                  <c:v>0.20357</c:v>
                </c:pt>
                <c:pt idx="7888">
                  <c:v>0.2036</c:v>
                </c:pt>
                <c:pt idx="7889">
                  <c:v>0.20362</c:v>
                </c:pt>
                <c:pt idx="7890">
                  <c:v>0.20365</c:v>
                </c:pt>
                <c:pt idx="7891">
                  <c:v>0.20368</c:v>
                </c:pt>
                <c:pt idx="7892">
                  <c:v>0.20371</c:v>
                </c:pt>
                <c:pt idx="7893">
                  <c:v>0.20372999999999999</c:v>
                </c:pt>
                <c:pt idx="7894">
                  <c:v>0.20377000000000001</c:v>
                </c:pt>
                <c:pt idx="7895">
                  <c:v>0.20379</c:v>
                </c:pt>
                <c:pt idx="7896">
                  <c:v>0.20382</c:v>
                </c:pt>
                <c:pt idx="7897">
                  <c:v>0.20383999999999999</c:v>
                </c:pt>
                <c:pt idx="7898">
                  <c:v>0.20388000000000001</c:v>
                </c:pt>
                <c:pt idx="7899">
                  <c:v>0.20391000000000001</c:v>
                </c:pt>
                <c:pt idx="7900">
                  <c:v>0.20393</c:v>
                </c:pt>
                <c:pt idx="7901">
                  <c:v>0.20396</c:v>
                </c:pt>
                <c:pt idx="7902">
                  <c:v>0.20399</c:v>
                </c:pt>
                <c:pt idx="7903">
                  <c:v>0.20401</c:v>
                </c:pt>
                <c:pt idx="7904">
                  <c:v>0.20404</c:v>
                </c:pt>
                <c:pt idx="7905">
                  <c:v>0.20407</c:v>
                </c:pt>
                <c:pt idx="7906">
                  <c:v>0.2041</c:v>
                </c:pt>
                <c:pt idx="7907">
                  <c:v>0.20412</c:v>
                </c:pt>
                <c:pt idx="7908">
                  <c:v>0.20416000000000001</c:v>
                </c:pt>
                <c:pt idx="7909">
                  <c:v>0.20418</c:v>
                </c:pt>
                <c:pt idx="7910">
                  <c:v>0.20421</c:v>
                </c:pt>
                <c:pt idx="7911">
                  <c:v>0.20422999999999999</c:v>
                </c:pt>
                <c:pt idx="7912">
                  <c:v>0.20427000000000001</c:v>
                </c:pt>
                <c:pt idx="7913">
                  <c:v>0.20429</c:v>
                </c:pt>
                <c:pt idx="7914">
                  <c:v>0.20432</c:v>
                </c:pt>
                <c:pt idx="7915">
                  <c:v>0.20435</c:v>
                </c:pt>
                <c:pt idx="7916">
                  <c:v>0.20438000000000001</c:v>
                </c:pt>
                <c:pt idx="7917">
                  <c:v>0.2044</c:v>
                </c:pt>
                <c:pt idx="7918">
                  <c:v>0.20441999999999999</c:v>
                </c:pt>
                <c:pt idx="7919">
                  <c:v>0.20446</c:v>
                </c:pt>
                <c:pt idx="7920">
                  <c:v>0.20449000000000001</c:v>
                </c:pt>
                <c:pt idx="7921">
                  <c:v>0.20451</c:v>
                </c:pt>
                <c:pt idx="7922">
                  <c:v>0.20454</c:v>
                </c:pt>
                <c:pt idx="7923">
                  <c:v>0.20457</c:v>
                </c:pt>
                <c:pt idx="7924">
                  <c:v>0.2046</c:v>
                </c:pt>
                <c:pt idx="7925">
                  <c:v>0.20462</c:v>
                </c:pt>
                <c:pt idx="7926">
                  <c:v>0.20466000000000001</c:v>
                </c:pt>
                <c:pt idx="7927">
                  <c:v>0.20468</c:v>
                </c:pt>
                <c:pt idx="7928">
                  <c:v>0.20471</c:v>
                </c:pt>
                <c:pt idx="7929">
                  <c:v>0.20473</c:v>
                </c:pt>
                <c:pt idx="7930">
                  <c:v>0.20477000000000001</c:v>
                </c:pt>
                <c:pt idx="7931">
                  <c:v>0.20479</c:v>
                </c:pt>
                <c:pt idx="7932">
                  <c:v>0.20480999999999999</c:v>
                </c:pt>
                <c:pt idx="7933">
                  <c:v>0.20485</c:v>
                </c:pt>
                <c:pt idx="7934">
                  <c:v>0.20488000000000001</c:v>
                </c:pt>
                <c:pt idx="7935">
                  <c:v>0.2049</c:v>
                </c:pt>
                <c:pt idx="7936">
                  <c:v>0.20493</c:v>
                </c:pt>
                <c:pt idx="7937">
                  <c:v>0.20496</c:v>
                </c:pt>
                <c:pt idx="7938">
                  <c:v>0.20499000000000001</c:v>
                </c:pt>
                <c:pt idx="7939">
                  <c:v>0.20501</c:v>
                </c:pt>
                <c:pt idx="7940">
                  <c:v>0.20504</c:v>
                </c:pt>
                <c:pt idx="7941">
                  <c:v>0.20507</c:v>
                </c:pt>
                <c:pt idx="7942">
                  <c:v>0.2051</c:v>
                </c:pt>
                <c:pt idx="7943">
                  <c:v>0.20512</c:v>
                </c:pt>
                <c:pt idx="7944">
                  <c:v>0.20516000000000001</c:v>
                </c:pt>
                <c:pt idx="7945">
                  <c:v>0.20518</c:v>
                </c:pt>
                <c:pt idx="7946">
                  <c:v>0.20521</c:v>
                </c:pt>
                <c:pt idx="7947">
                  <c:v>0.20523</c:v>
                </c:pt>
                <c:pt idx="7948">
                  <c:v>0.20527000000000001</c:v>
                </c:pt>
                <c:pt idx="7949">
                  <c:v>0.20529</c:v>
                </c:pt>
                <c:pt idx="7950">
                  <c:v>0.20532</c:v>
                </c:pt>
                <c:pt idx="7951">
                  <c:v>0.20535</c:v>
                </c:pt>
                <c:pt idx="7952">
                  <c:v>0.20537</c:v>
                </c:pt>
                <c:pt idx="7953">
                  <c:v>0.2054</c:v>
                </c:pt>
                <c:pt idx="7954">
                  <c:v>0.20543</c:v>
                </c:pt>
                <c:pt idx="7955">
                  <c:v>0.20546</c:v>
                </c:pt>
                <c:pt idx="7956">
                  <c:v>0.20549000000000001</c:v>
                </c:pt>
                <c:pt idx="7957">
                  <c:v>0.20551</c:v>
                </c:pt>
                <c:pt idx="7958">
                  <c:v>0.20554</c:v>
                </c:pt>
                <c:pt idx="7959">
                  <c:v>0.20557</c:v>
                </c:pt>
                <c:pt idx="7960">
                  <c:v>0.2056</c:v>
                </c:pt>
                <c:pt idx="7961">
                  <c:v>0.20562</c:v>
                </c:pt>
                <c:pt idx="7962">
                  <c:v>0.20566000000000001</c:v>
                </c:pt>
                <c:pt idx="7963">
                  <c:v>0.20568</c:v>
                </c:pt>
                <c:pt idx="7964">
                  <c:v>0.20571</c:v>
                </c:pt>
                <c:pt idx="7965">
                  <c:v>0.20574000000000001</c:v>
                </c:pt>
                <c:pt idx="7966">
                  <c:v>0.20576</c:v>
                </c:pt>
                <c:pt idx="7967">
                  <c:v>0.20579</c:v>
                </c:pt>
                <c:pt idx="7968">
                  <c:v>0.20580999999999999</c:v>
                </c:pt>
                <c:pt idx="7969">
                  <c:v>0.20585000000000001</c:v>
                </c:pt>
                <c:pt idx="7970">
                  <c:v>0.20588000000000001</c:v>
                </c:pt>
                <c:pt idx="7971">
                  <c:v>0.2059</c:v>
                </c:pt>
                <c:pt idx="7972">
                  <c:v>0.20593</c:v>
                </c:pt>
                <c:pt idx="7973">
                  <c:v>0.20596</c:v>
                </c:pt>
                <c:pt idx="7974">
                  <c:v>0.20598</c:v>
                </c:pt>
                <c:pt idx="7975">
                  <c:v>0.20601</c:v>
                </c:pt>
                <c:pt idx="7976">
                  <c:v>0.20604</c:v>
                </c:pt>
                <c:pt idx="7977">
                  <c:v>0.20607</c:v>
                </c:pt>
                <c:pt idx="7978">
                  <c:v>0.20610000000000001</c:v>
                </c:pt>
                <c:pt idx="7979">
                  <c:v>0.20612</c:v>
                </c:pt>
                <c:pt idx="7980">
                  <c:v>0.20616000000000001</c:v>
                </c:pt>
                <c:pt idx="7981">
                  <c:v>0.20618</c:v>
                </c:pt>
                <c:pt idx="7982">
                  <c:v>0.20619999999999999</c:v>
                </c:pt>
                <c:pt idx="7983">
                  <c:v>0.20624000000000001</c:v>
                </c:pt>
                <c:pt idx="7984">
                  <c:v>0.20627000000000001</c:v>
                </c:pt>
                <c:pt idx="7985">
                  <c:v>0.20629</c:v>
                </c:pt>
                <c:pt idx="7986">
                  <c:v>0.20632</c:v>
                </c:pt>
                <c:pt idx="7987">
                  <c:v>0.20635000000000001</c:v>
                </c:pt>
                <c:pt idx="7988">
                  <c:v>0.20637</c:v>
                </c:pt>
                <c:pt idx="7989">
                  <c:v>0.2064</c:v>
                </c:pt>
                <c:pt idx="7990">
                  <c:v>0.20643</c:v>
                </c:pt>
                <c:pt idx="7991">
                  <c:v>0.20646</c:v>
                </c:pt>
                <c:pt idx="7992">
                  <c:v>0.20649000000000001</c:v>
                </c:pt>
                <c:pt idx="7993">
                  <c:v>0.20651</c:v>
                </c:pt>
                <c:pt idx="7994">
                  <c:v>0.20655000000000001</c:v>
                </c:pt>
                <c:pt idx="7995">
                  <c:v>0.20657</c:v>
                </c:pt>
                <c:pt idx="7996">
                  <c:v>0.20659</c:v>
                </c:pt>
                <c:pt idx="7997">
                  <c:v>0.20662</c:v>
                </c:pt>
                <c:pt idx="7998">
                  <c:v>0.20666000000000001</c:v>
                </c:pt>
                <c:pt idx="7999">
                  <c:v>0.20668</c:v>
                </c:pt>
                <c:pt idx="8000">
                  <c:v>0.20671</c:v>
                </c:pt>
                <c:pt idx="8001">
                  <c:v>0.20674000000000001</c:v>
                </c:pt>
                <c:pt idx="8002">
                  <c:v>0.20676</c:v>
                </c:pt>
                <c:pt idx="8003">
                  <c:v>0.20679</c:v>
                </c:pt>
                <c:pt idx="8004">
                  <c:v>0.20680999999999999</c:v>
                </c:pt>
                <c:pt idx="8005">
                  <c:v>0.20685000000000001</c:v>
                </c:pt>
                <c:pt idx="8006">
                  <c:v>0.20688000000000001</c:v>
                </c:pt>
                <c:pt idx="8007">
                  <c:v>0.2069</c:v>
                </c:pt>
                <c:pt idx="8008">
                  <c:v>0.20693</c:v>
                </c:pt>
                <c:pt idx="8009">
                  <c:v>0.20696000000000001</c:v>
                </c:pt>
                <c:pt idx="8010">
                  <c:v>0.20698</c:v>
                </c:pt>
                <c:pt idx="8011">
                  <c:v>0.20701</c:v>
                </c:pt>
                <c:pt idx="8012">
                  <c:v>0.20705000000000001</c:v>
                </c:pt>
                <c:pt idx="8013">
                  <c:v>0.20707</c:v>
                </c:pt>
                <c:pt idx="8014">
                  <c:v>0.20709</c:v>
                </c:pt>
                <c:pt idx="8015">
                  <c:v>0.20713000000000001</c:v>
                </c:pt>
                <c:pt idx="8016">
                  <c:v>0.20715</c:v>
                </c:pt>
                <c:pt idx="8017">
                  <c:v>0.20718</c:v>
                </c:pt>
                <c:pt idx="8018">
                  <c:v>0.2072</c:v>
                </c:pt>
                <c:pt idx="8019">
                  <c:v>0.20724000000000001</c:v>
                </c:pt>
                <c:pt idx="8020">
                  <c:v>0.20727000000000001</c:v>
                </c:pt>
                <c:pt idx="8021">
                  <c:v>0.20729</c:v>
                </c:pt>
                <c:pt idx="8022">
                  <c:v>0.20732</c:v>
                </c:pt>
                <c:pt idx="8023">
                  <c:v>0.20735000000000001</c:v>
                </c:pt>
                <c:pt idx="8024">
                  <c:v>0.20737</c:v>
                </c:pt>
                <c:pt idx="8025">
                  <c:v>0.2074</c:v>
                </c:pt>
                <c:pt idx="8026">
                  <c:v>0.20743</c:v>
                </c:pt>
                <c:pt idx="8027">
                  <c:v>0.20746000000000001</c:v>
                </c:pt>
                <c:pt idx="8028">
                  <c:v>0.20749000000000001</c:v>
                </c:pt>
                <c:pt idx="8029">
                  <c:v>0.20751</c:v>
                </c:pt>
                <c:pt idx="8030">
                  <c:v>0.20754</c:v>
                </c:pt>
                <c:pt idx="8031">
                  <c:v>0.20757</c:v>
                </c:pt>
                <c:pt idx="8032">
                  <c:v>0.20759</c:v>
                </c:pt>
                <c:pt idx="8033">
                  <c:v>0.20762</c:v>
                </c:pt>
                <c:pt idx="8034">
                  <c:v>0.20766000000000001</c:v>
                </c:pt>
                <c:pt idx="8035">
                  <c:v>0.20768</c:v>
                </c:pt>
                <c:pt idx="8036">
                  <c:v>0.20771000000000001</c:v>
                </c:pt>
                <c:pt idx="8037">
                  <c:v>0.20774000000000001</c:v>
                </c:pt>
                <c:pt idx="8038">
                  <c:v>0.20776</c:v>
                </c:pt>
                <c:pt idx="8039">
                  <c:v>0.20779</c:v>
                </c:pt>
                <c:pt idx="8040">
                  <c:v>0.20782</c:v>
                </c:pt>
                <c:pt idx="8041">
                  <c:v>0.20785000000000001</c:v>
                </c:pt>
                <c:pt idx="8042">
                  <c:v>0.20788000000000001</c:v>
                </c:pt>
                <c:pt idx="8043">
                  <c:v>0.2079</c:v>
                </c:pt>
                <c:pt idx="8044">
                  <c:v>0.20794000000000001</c:v>
                </c:pt>
                <c:pt idx="8045">
                  <c:v>0.20796000000000001</c:v>
                </c:pt>
                <c:pt idx="8046">
                  <c:v>0.20798</c:v>
                </c:pt>
                <c:pt idx="8047">
                  <c:v>0.20801</c:v>
                </c:pt>
                <c:pt idx="8048">
                  <c:v>0.20805000000000001</c:v>
                </c:pt>
                <c:pt idx="8049">
                  <c:v>0.20807</c:v>
                </c:pt>
                <c:pt idx="8050">
                  <c:v>0.20809</c:v>
                </c:pt>
                <c:pt idx="8051">
                  <c:v>0.20813000000000001</c:v>
                </c:pt>
                <c:pt idx="8052">
                  <c:v>0.20815</c:v>
                </c:pt>
                <c:pt idx="8053">
                  <c:v>0.20818</c:v>
                </c:pt>
                <c:pt idx="8054">
                  <c:v>0.2082</c:v>
                </c:pt>
                <c:pt idx="8055">
                  <c:v>0.20824000000000001</c:v>
                </c:pt>
                <c:pt idx="8056">
                  <c:v>0.20827000000000001</c:v>
                </c:pt>
                <c:pt idx="8057">
                  <c:v>0.20829</c:v>
                </c:pt>
                <c:pt idx="8058">
                  <c:v>0.20832000000000001</c:v>
                </c:pt>
                <c:pt idx="8059">
                  <c:v>0.20835000000000001</c:v>
                </c:pt>
                <c:pt idx="8060">
                  <c:v>0.20837</c:v>
                </c:pt>
                <c:pt idx="8061">
                  <c:v>0.2084</c:v>
                </c:pt>
                <c:pt idx="8062">
                  <c:v>0.20843</c:v>
                </c:pt>
                <c:pt idx="8063">
                  <c:v>0.20846000000000001</c:v>
                </c:pt>
                <c:pt idx="8064">
                  <c:v>0.20848</c:v>
                </c:pt>
                <c:pt idx="8065">
                  <c:v>0.20851</c:v>
                </c:pt>
                <c:pt idx="8066">
                  <c:v>0.20854</c:v>
                </c:pt>
                <c:pt idx="8067">
                  <c:v>0.20857000000000001</c:v>
                </c:pt>
                <c:pt idx="8068">
                  <c:v>0.20859</c:v>
                </c:pt>
                <c:pt idx="8069">
                  <c:v>0.20863000000000001</c:v>
                </c:pt>
                <c:pt idx="8070">
                  <c:v>0.20866000000000001</c:v>
                </c:pt>
                <c:pt idx="8071">
                  <c:v>0.20868</c:v>
                </c:pt>
                <c:pt idx="8072">
                  <c:v>0.20871000000000001</c:v>
                </c:pt>
                <c:pt idx="8073">
                  <c:v>0.20874000000000001</c:v>
                </c:pt>
                <c:pt idx="8074">
                  <c:v>0.20876</c:v>
                </c:pt>
                <c:pt idx="8075">
                  <c:v>0.20879</c:v>
                </c:pt>
                <c:pt idx="8076">
                  <c:v>0.20882000000000001</c:v>
                </c:pt>
                <c:pt idx="8077">
                  <c:v>0.20885000000000001</c:v>
                </c:pt>
                <c:pt idx="8078">
                  <c:v>0.20887</c:v>
                </c:pt>
                <c:pt idx="8079">
                  <c:v>0.2089</c:v>
                </c:pt>
                <c:pt idx="8080">
                  <c:v>0.20893</c:v>
                </c:pt>
                <c:pt idx="8081">
                  <c:v>0.20896000000000001</c:v>
                </c:pt>
                <c:pt idx="8082">
                  <c:v>0.20898</c:v>
                </c:pt>
                <c:pt idx="8083">
                  <c:v>0.20901</c:v>
                </c:pt>
                <c:pt idx="8084">
                  <c:v>0.20904</c:v>
                </c:pt>
                <c:pt idx="8085">
                  <c:v>0.20907000000000001</c:v>
                </c:pt>
                <c:pt idx="8086">
                  <c:v>0.20909</c:v>
                </c:pt>
                <c:pt idx="8087">
                  <c:v>0.20913000000000001</c:v>
                </c:pt>
                <c:pt idx="8088">
                  <c:v>0.20915</c:v>
                </c:pt>
                <c:pt idx="8089">
                  <c:v>0.20918</c:v>
                </c:pt>
                <c:pt idx="8090">
                  <c:v>0.20921000000000001</c:v>
                </c:pt>
                <c:pt idx="8091">
                  <c:v>0.20924000000000001</c:v>
                </c:pt>
                <c:pt idx="8092">
                  <c:v>0.20927000000000001</c:v>
                </c:pt>
                <c:pt idx="8093">
                  <c:v>0.20929</c:v>
                </c:pt>
                <c:pt idx="8094">
                  <c:v>0.20932000000000001</c:v>
                </c:pt>
                <c:pt idx="8095">
                  <c:v>0.20935000000000001</c:v>
                </c:pt>
                <c:pt idx="8096">
                  <c:v>0.20937</c:v>
                </c:pt>
                <c:pt idx="8097">
                  <c:v>0.2094</c:v>
                </c:pt>
                <c:pt idx="8098">
                  <c:v>0.20943999999999999</c:v>
                </c:pt>
                <c:pt idx="8099">
                  <c:v>0.20946000000000001</c:v>
                </c:pt>
                <c:pt idx="8100">
                  <c:v>0.20948</c:v>
                </c:pt>
                <c:pt idx="8101">
                  <c:v>0.20952000000000001</c:v>
                </c:pt>
                <c:pt idx="8102">
                  <c:v>0.20954</c:v>
                </c:pt>
                <c:pt idx="8103">
                  <c:v>0.20957000000000001</c:v>
                </c:pt>
                <c:pt idx="8104">
                  <c:v>0.20959</c:v>
                </c:pt>
                <c:pt idx="8105">
                  <c:v>0.20963000000000001</c:v>
                </c:pt>
                <c:pt idx="8106">
                  <c:v>0.20966000000000001</c:v>
                </c:pt>
                <c:pt idx="8107">
                  <c:v>0.20968000000000001</c:v>
                </c:pt>
                <c:pt idx="8108">
                  <c:v>0.20971000000000001</c:v>
                </c:pt>
                <c:pt idx="8109">
                  <c:v>0.20974000000000001</c:v>
                </c:pt>
                <c:pt idx="8110">
                  <c:v>0.20976</c:v>
                </c:pt>
                <c:pt idx="8111">
                  <c:v>0.20979</c:v>
                </c:pt>
                <c:pt idx="8112">
                  <c:v>0.20982000000000001</c:v>
                </c:pt>
                <c:pt idx="8113">
                  <c:v>0.20985000000000001</c:v>
                </c:pt>
                <c:pt idx="8114">
                  <c:v>0.20987</c:v>
                </c:pt>
                <c:pt idx="8115">
                  <c:v>0.20991000000000001</c:v>
                </c:pt>
                <c:pt idx="8116">
                  <c:v>0.20993000000000001</c:v>
                </c:pt>
                <c:pt idx="8117">
                  <c:v>0.20996000000000001</c:v>
                </c:pt>
                <c:pt idx="8118">
                  <c:v>0.20998</c:v>
                </c:pt>
                <c:pt idx="8119">
                  <c:v>0.21002000000000001</c:v>
                </c:pt>
                <c:pt idx="8120">
                  <c:v>0.21004</c:v>
                </c:pt>
                <c:pt idx="8121">
                  <c:v>0.21007000000000001</c:v>
                </c:pt>
                <c:pt idx="8122">
                  <c:v>0.21010000000000001</c:v>
                </c:pt>
                <c:pt idx="8123">
                  <c:v>0.21013000000000001</c:v>
                </c:pt>
                <c:pt idx="8124">
                  <c:v>0.21015</c:v>
                </c:pt>
                <c:pt idx="8125">
                  <c:v>0.21018000000000001</c:v>
                </c:pt>
                <c:pt idx="8126">
                  <c:v>0.21021000000000001</c:v>
                </c:pt>
                <c:pt idx="8127">
                  <c:v>0.21024000000000001</c:v>
                </c:pt>
                <c:pt idx="8128">
                  <c:v>0.21026</c:v>
                </c:pt>
                <c:pt idx="8129">
                  <c:v>0.21029</c:v>
                </c:pt>
                <c:pt idx="8130">
                  <c:v>0.21032000000000001</c:v>
                </c:pt>
                <c:pt idx="8131">
                  <c:v>0.21035000000000001</c:v>
                </c:pt>
                <c:pt idx="8132">
                  <c:v>0.21037</c:v>
                </c:pt>
                <c:pt idx="8133">
                  <c:v>0.2104</c:v>
                </c:pt>
                <c:pt idx="8134">
                  <c:v>0.21043999999999999</c:v>
                </c:pt>
                <c:pt idx="8135">
                  <c:v>0.21046000000000001</c:v>
                </c:pt>
                <c:pt idx="8136">
                  <c:v>0.21048</c:v>
                </c:pt>
                <c:pt idx="8137">
                  <c:v>0.21052000000000001</c:v>
                </c:pt>
                <c:pt idx="8138">
                  <c:v>0.21054</c:v>
                </c:pt>
                <c:pt idx="8139">
                  <c:v>0.21057000000000001</c:v>
                </c:pt>
                <c:pt idx="8140">
                  <c:v>0.21059</c:v>
                </c:pt>
                <c:pt idx="8141">
                  <c:v>0.21063000000000001</c:v>
                </c:pt>
                <c:pt idx="8142">
                  <c:v>0.21065</c:v>
                </c:pt>
                <c:pt idx="8143">
                  <c:v>0.21068000000000001</c:v>
                </c:pt>
                <c:pt idx="8144">
                  <c:v>0.21071000000000001</c:v>
                </c:pt>
                <c:pt idx="8145">
                  <c:v>0.21073</c:v>
                </c:pt>
                <c:pt idx="8146">
                  <c:v>0.21076</c:v>
                </c:pt>
                <c:pt idx="8147">
                  <c:v>0.21079000000000001</c:v>
                </c:pt>
                <c:pt idx="8148">
                  <c:v>0.21082000000000001</c:v>
                </c:pt>
                <c:pt idx="8149">
                  <c:v>0.21085000000000001</c:v>
                </c:pt>
                <c:pt idx="8150">
                  <c:v>0.21087</c:v>
                </c:pt>
                <c:pt idx="8151">
                  <c:v>0.21090999999999999</c:v>
                </c:pt>
                <c:pt idx="8152">
                  <c:v>0.21093000000000001</c:v>
                </c:pt>
                <c:pt idx="8153">
                  <c:v>0.21096000000000001</c:v>
                </c:pt>
                <c:pt idx="8154">
                  <c:v>0.21098</c:v>
                </c:pt>
                <c:pt idx="8155">
                  <c:v>0.21102000000000001</c:v>
                </c:pt>
                <c:pt idx="8156">
                  <c:v>0.21104000000000001</c:v>
                </c:pt>
                <c:pt idx="8157">
                  <c:v>0.21107000000000001</c:v>
                </c:pt>
                <c:pt idx="8158">
                  <c:v>0.21110000000000001</c:v>
                </c:pt>
                <c:pt idx="8159">
                  <c:v>0.21112</c:v>
                </c:pt>
                <c:pt idx="8160">
                  <c:v>0.21115</c:v>
                </c:pt>
                <c:pt idx="8161">
                  <c:v>0.21118000000000001</c:v>
                </c:pt>
                <c:pt idx="8162">
                  <c:v>0.21121000000000001</c:v>
                </c:pt>
                <c:pt idx="8163">
                  <c:v>0.21124000000000001</c:v>
                </c:pt>
                <c:pt idx="8164">
                  <c:v>0.21126</c:v>
                </c:pt>
                <c:pt idx="8165">
                  <c:v>0.21129000000000001</c:v>
                </c:pt>
                <c:pt idx="8166">
                  <c:v>0.21132000000000001</c:v>
                </c:pt>
                <c:pt idx="8167">
                  <c:v>0.21134</c:v>
                </c:pt>
                <c:pt idx="8168">
                  <c:v>0.21137</c:v>
                </c:pt>
                <c:pt idx="8169">
                  <c:v>0.21140999999999999</c:v>
                </c:pt>
                <c:pt idx="8170">
                  <c:v>0.21143000000000001</c:v>
                </c:pt>
                <c:pt idx="8171">
                  <c:v>0.21146000000000001</c:v>
                </c:pt>
                <c:pt idx="8172">
                  <c:v>0.21149000000000001</c:v>
                </c:pt>
                <c:pt idx="8173">
                  <c:v>0.21152000000000001</c:v>
                </c:pt>
                <c:pt idx="8174">
                  <c:v>0.21154000000000001</c:v>
                </c:pt>
                <c:pt idx="8175">
                  <c:v>0.21156</c:v>
                </c:pt>
                <c:pt idx="8176">
                  <c:v>0.21160000000000001</c:v>
                </c:pt>
                <c:pt idx="8177">
                  <c:v>0.21163000000000001</c:v>
                </c:pt>
                <c:pt idx="8178">
                  <c:v>0.21165</c:v>
                </c:pt>
                <c:pt idx="8179">
                  <c:v>0.21168000000000001</c:v>
                </c:pt>
                <c:pt idx="8180">
                  <c:v>0.21171000000000001</c:v>
                </c:pt>
                <c:pt idx="8181">
                  <c:v>0.21173</c:v>
                </c:pt>
                <c:pt idx="8182">
                  <c:v>0.21176</c:v>
                </c:pt>
                <c:pt idx="8183">
                  <c:v>0.21179000000000001</c:v>
                </c:pt>
                <c:pt idx="8184">
                  <c:v>0.21182000000000001</c:v>
                </c:pt>
                <c:pt idx="8185">
                  <c:v>0.21185000000000001</c:v>
                </c:pt>
                <c:pt idx="8186">
                  <c:v>0.21187</c:v>
                </c:pt>
                <c:pt idx="8187">
                  <c:v>0.21190999999999999</c:v>
                </c:pt>
                <c:pt idx="8188">
                  <c:v>0.21193000000000001</c:v>
                </c:pt>
                <c:pt idx="8189">
                  <c:v>0.21195</c:v>
                </c:pt>
                <c:pt idx="8190">
                  <c:v>0.21198</c:v>
                </c:pt>
                <c:pt idx="8191">
                  <c:v>0.21201999999999999</c:v>
                </c:pt>
                <c:pt idx="8192">
                  <c:v>0.21204000000000001</c:v>
                </c:pt>
                <c:pt idx="8193">
                  <c:v>0.21207000000000001</c:v>
                </c:pt>
                <c:pt idx="8194">
                  <c:v>0.21210000000000001</c:v>
                </c:pt>
                <c:pt idx="8195">
                  <c:v>0.21212</c:v>
                </c:pt>
                <c:pt idx="8196">
                  <c:v>0.21215000000000001</c:v>
                </c:pt>
                <c:pt idx="8197">
                  <c:v>0.21218000000000001</c:v>
                </c:pt>
                <c:pt idx="8198">
                  <c:v>0.21221000000000001</c:v>
                </c:pt>
                <c:pt idx="8199">
                  <c:v>0.21224000000000001</c:v>
                </c:pt>
                <c:pt idx="8200">
                  <c:v>0.21226</c:v>
                </c:pt>
                <c:pt idx="8201">
                  <c:v>0.21229999999999999</c:v>
                </c:pt>
                <c:pt idx="8202">
                  <c:v>0.21232000000000001</c:v>
                </c:pt>
                <c:pt idx="8203">
                  <c:v>0.21234</c:v>
                </c:pt>
                <c:pt idx="8204">
                  <c:v>0.21237</c:v>
                </c:pt>
                <c:pt idx="8205">
                  <c:v>0.21240999999999999</c:v>
                </c:pt>
                <c:pt idx="8206">
                  <c:v>0.21243000000000001</c:v>
                </c:pt>
                <c:pt idx="8207">
                  <c:v>0.21245</c:v>
                </c:pt>
                <c:pt idx="8208">
                  <c:v>0.21249000000000001</c:v>
                </c:pt>
                <c:pt idx="8209">
                  <c:v>0.21251999999999999</c:v>
                </c:pt>
                <c:pt idx="8210">
                  <c:v>0.21254000000000001</c:v>
                </c:pt>
                <c:pt idx="8211">
                  <c:v>0.21256</c:v>
                </c:pt>
                <c:pt idx="8212">
                  <c:v>0.21260000000000001</c:v>
                </c:pt>
                <c:pt idx="8213">
                  <c:v>0.21263000000000001</c:v>
                </c:pt>
                <c:pt idx="8214">
                  <c:v>0.21265000000000001</c:v>
                </c:pt>
                <c:pt idx="8215">
                  <c:v>0.21268000000000001</c:v>
                </c:pt>
                <c:pt idx="8216">
                  <c:v>0.21271000000000001</c:v>
                </c:pt>
                <c:pt idx="8217">
                  <c:v>0.21273</c:v>
                </c:pt>
                <c:pt idx="8218">
                  <c:v>0.21276</c:v>
                </c:pt>
                <c:pt idx="8219">
                  <c:v>0.21279000000000001</c:v>
                </c:pt>
                <c:pt idx="8220">
                  <c:v>0.21282000000000001</c:v>
                </c:pt>
                <c:pt idx="8221">
                  <c:v>0.21285000000000001</c:v>
                </c:pt>
                <c:pt idx="8222">
                  <c:v>0.21287</c:v>
                </c:pt>
                <c:pt idx="8223">
                  <c:v>0.21290999999999999</c:v>
                </c:pt>
                <c:pt idx="8224">
                  <c:v>0.21293000000000001</c:v>
                </c:pt>
                <c:pt idx="8225">
                  <c:v>0.21295</c:v>
                </c:pt>
                <c:pt idx="8226">
                  <c:v>0.21299000000000001</c:v>
                </c:pt>
                <c:pt idx="8227">
                  <c:v>0.21301999999999999</c:v>
                </c:pt>
                <c:pt idx="8228">
                  <c:v>0.21304000000000001</c:v>
                </c:pt>
                <c:pt idx="8229">
                  <c:v>0.21307000000000001</c:v>
                </c:pt>
                <c:pt idx="8230">
                  <c:v>0.21310000000000001</c:v>
                </c:pt>
                <c:pt idx="8231">
                  <c:v>0.21312</c:v>
                </c:pt>
                <c:pt idx="8232">
                  <c:v>0.21315000000000001</c:v>
                </c:pt>
                <c:pt idx="8233">
                  <c:v>0.21318000000000001</c:v>
                </c:pt>
                <c:pt idx="8234">
                  <c:v>0.21321000000000001</c:v>
                </c:pt>
                <c:pt idx="8235">
                  <c:v>0.21324000000000001</c:v>
                </c:pt>
                <c:pt idx="8236">
                  <c:v>0.21326000000000001</c:v>
                </c:pt>
                <c:pt idx="8237">
                  <c:v>0.21329999999999999</c:v>
                </c:pt>
                <c:pt idx="8238">
                  <c:v>0.21332000000000001</c:v>
                </c:pt>
                <c:pt idx="8239">
                  <c:v>0.21334</c:v>
                </c:pt>
                <c:pt idx="8240">
                  <c:v>0.21337</c:v>
                </c:pt>
                <c:pt idx="8241">
                  <c:v>0.21340999999999999</c:v>
                </c:pt>
                <c:pt idx="8242">
                  <c:v>0.21343000000000001</c:v>
                </c:pt>
                <c:pt idx="8243">
                  <c:v>0.21345</c:v>
                </c:pt>
                <c:pt idx="8244">
                  <c:v>0.21349000000000001</c:v>
                </c:pt>
                <c:pt idx="8245">
                  <c:v>0.21351000000000001</c:v>
                </c:pt>
                <c:pt idx="8246">
                  <c:v>0.21354000000000001</c:v>
                </c:pt>
                <c:pt idx="8247">
                  <c:v>0.21357000000000001</c:v>
                </c:pt>
                <c:pt idx="8248">
                  <c:v>0.21360000000000001</c:v>
                </c:pt>
                <c:pt idx="8249">
                  <c:v>0.21362999999999999</c:v>
                </c:pt>
                <c:pt idx="8250">
                  <c:v>0.21365000000000001</c:v>
                </c:pt>
                <c:pt idx="8251">
                  <c:v>0.21368000000000001</c:v>
                </c:pt>
                <c:pt idx="8252">
                  <c:v>0.21371000000000001</c:v>
                </c:pt>
                <c:pt idx="8253">
                  <c:v>0.21373</c:v>
                </c:pt>
                <c:pt idx="8254">
                  <c:v>0.21376000000000001</c:v>
                </c:pt>
                <c:pt idx="8255">
                  <c:v>0.21379999999999999</c:v>
                </c:pt>
                <c:pt idx="8256">
                  <c:v>0.21382000000000001</c:v>
                </c:pt>
                <c:pt idx="8257">
                  <c:v>0.21384</c:v>
                </c:pt>
                <c:pt idx="8258">
                  <c:v>0.21387999999999999</c:v>
                </c:pt>
                <c:pt idx="8259">
                  <c:v>0.21390000000000001</c:v>
                </c:pt>
                <c:pt idx="8260">
                  <c:v>0.21393000000000001</c:v>
                </c:pt>
                <c:pt idx="8261">
                  <c:v>0.21395</c:v>
                </c:pt>
                <c:pt idx="8262">
                  <c:v>0.21399000000000001</c:v>
                </c:pt>
                <c:pt idx="8263">
                  <c:v>0.21401999999999999</c:v>
                </c:pt>
                <c:pt idx="8264">
                  <c:v>0.21404000000000001</c:v>
                </c:pt>
                <c:pt idx="8265">
                  <c:v>0.21407000000000001</c:v>
                </c:pt>
                <c:pt idx="8266">
                  <c:v>0.21410000000000001</c:v>
                </c:pt>
                <c:pt idx="8267">
                  <c:v>0.21412</c:v>
                </c:pt>
                <c:pt idx="8268">
                  <c:v>0.21415000000000001</c:v>
                </c:pt>
                <c:pt idx="8269">
                  <c:v>0.21418000000000001</c:v>
                </c:pt>
                <c:pt idx="8270">
                  <c:v>0.21421000000000001</c:v>
                </c:pt>
                <c:pt idx="8271">
                  <c:v>0.21423</c:v>
                </c:pt>
                <c:pt idx="8272">
                  <c:v>0.21426000000000001</c:v>
                </c:pt>
                <c:pt idx="8273">
                  <c:v>0.21429000000000001</c:v>
                </c:pt>
                <c:pt idx="8274">
                  <c:v>0.21432000000000001</c:v>
                </c:pt>
                <c:pt idx="8275">
                  <c:v>0.21434</c:v>
                </c:pt>
                <c:pt idx="8276">
                  <c:v>0.21437999999999999</c:v>
                </c:pt>
                <c:pt idx="8277">
                  <c:v>0.21440999999999999</c:v>
                </c:pt>
                <c:pt idx="8278">
                  <c:v>0.21443000000000001</c:v>
                </c:pt>
                <c:pt idx="8279">
                  <c:v>0.21446000000000001</c:v>
                </c:pt>
                <c:pt idx="8280">
                  <c:v>0.21448999999999999</c:v>
                </c:pt>
                <c:pt idx="8281">
                  <c:v>0.21451000000000001</c:v>
                </c:pt>
                <c:pt idx="8282">
                  <c:v>0.21454000000000001</c:v>
                </c:pt>
                <c:pt idx="8283">
                  <c:v>0.21457000000000001</c:v>
                </c:pt>
                <c:pt idx="8284">
                  <c:v>0.21460000000000001</c:v>
                </c:pt>
                <c:pt idx="8285">
                  <c:v>0.21462000000000001</c:v>
                </c:pt>
                <c:pt idx="8286">
                  <c:v>0.21465000000000001</c:v>
                </c:pt>
                <c:pt idx="8287">
                  <c:v>0.21468000000000001</c:v>
                </c:pt>
                <c:pt idx="8288">
                  <c:v>0.21471000000000001</c:v>
                </c:pt>
                <c:pt idx="8289">
                  <c:v>0.21473</c:v>
                </c:pt>
                <c:pt idx="8290">
                  <c:v>0.21476000000000001</c:v>
                </c:pt>
                <c:pt idx="8291">
                  <c:v>0.21479999999999999</c:v>
                </c:pt>
                <c:pt idx="8292">
                  <c:v>0.21482000000000001</c:v>
                </c:pt>
                <c:pt idx="8293">
                  <c:v>0.21484</c:v>
                </c:pt>
                <c:pt idx="8294">
                  <c:v>0.21487999999999999</c:v>
                </c:pt>
                <c:pt idx="8295">
                  <c:v>0.21490000000000001</c:v>
                </c:pt>
                <c:pt idx="8296">
                  <c:v>0.21493000000000001</c:v>
                </c:pt>
                <c:pt idx="8297">
                  <c:v>0.21496000000000001</c:v>
                </c:pt>
                <c:pt idx="8298">
                  <c:v>0.21498999999999999</c:v>
                </c:pt>
                <c:pt idx="8299">
                  <c:v>0.21501999999999999</c:v>
                </c:pt>
                <c:pt idx="8300">
                  <c:v>0.21504000000000001</c:v>
                </c:pt>
                <c:pt idx="8301">
                  <c:v>0.21507000000000001</c:v>
                </c:pt>
                <c:pt idx="8302">
                  <c:v>0.21510000000000001</c:v>
                </c:pt>
                <c:pt idx="8303">
                  <c:v>0.21512000000000001</c:v>
                </c:pt>
                <c:pt idx="8304">
                  <c:v>0.21515000000000001</c:v>
                </c:pt>
                <c:pt idx="8305">
                  <c:v>0.21518999999999999</c:v>
                </c:pt>
                <c:pt idx="8306">
                  <c:v>0.21521000000000001</c:v>
                </c:pt>
                <c:pt idx="8307">
                  <c:v>0.21523</c:v>
                </c:pt>
                <c:pt idx="8308">
                  <c:v>0.21526999999999999</c:v>
                </c:pt>
                <c:pt idx="8309">
                  <c:v>0.21529000000000001</c:v>
                </c:pt>
                <c:pt idx="8310">
                  <c:v>0.21532000000000001</c:v>
                </c:pt>
                <c:pt idx="8311">
                  <c:v>0.21534</c:v>
                </c:pt>
                <c:pt idx="8312">
                  <c:v>0.21537999999999999</c:v>
                </c:pt>
                <c:pt idx="8313">
                  <c:v>0.21540999999999999</c:v>
                </c:pt>
                <c:pt idx="8314">
                  <c:v>0.21543000000000001</c:v>
                </c:pt>
                <c:pt idx="8315">
                  <c:v>0.21546000000000001</c:v>
                </c:pt>
                <c:pt idx="8316">
                  <c:v>0.21548999999999999</c:v>
                </c:pt>
                <c:pt idx="8317">
                  <c:v>0.21551000000000001</c:v>
                </c:pt>
                <c:pt idx="8318">
                  <c:v>0.21554000000000001</c:v>
                </c:pt>
                <c:pt idx="8319">
                  <c:v>0.21557000000000001</c:v>
                </c:pt>
                <c:pt idx="8320">
                  <c:v>0.21560000000000001</c:v>
                </c:pt>
                <c:pt idx="8321">
                  <c:v>0.21562000000000001</c:v>
                </c:pt>
                <c:pt idx="8322">
                  <c:v>0.21565000000000001</c:v>
                </c:pt>
                <c:pt idx="8323">
                  <c:v>0.21568000000000001</c:v>
                </c:pt>
                <c:pt idx="8324">
                  <c:v>0.21571000000000001</c:v>
                </c:pt>
                <c:pt idx="8325">
                  <c:v>0.21573000000000001</c:v>
                </c:pt>
                <c:pt idx="8326">
                  <c:v>0.21576999999999999</c:v>
                </c:pt>
                <c:pt idx="8327">
                  <c:v>0.21579000000000001</c:v>
                </c:pt>
                <c:pt idx="8328">
                  <c:v>0.21582000000000001</c:v>
                </c:pt>
                <c:pt idx="8329">
                  <c:v>0.21584999999999999</c:v>
                </c:pt>
                <c:pt idx="8330">
                  <c:v>0.21587999999999999</c:v>
                </c:pt>
                <c:pt idx="8331">
                  <c:v>0.21590000000000001</c:v>
                </c:pt>
                <c:pt idx="8332">
                  <c:v>0.21592</c:v>
                </c:pt>
                <c:pt idx="8333">
                  <c:v>0.21596000000000001</c:v>
                </c:pt>
                <c:pt idx="8334">
                  <c:v>0.21598999999999999</c:v>
                </c:pt>
                <c:pt idx="8335">
                  <c:v>0.21601000000000001</c:v>
                </c:pt>
                <c:pt idx="8336">
                  <c:v>0.21604000000000001</c:v>
                </c:pt>
                <c:pt idx="8337">
                  <c:v>0.21607000000000001</c:v>
                </c:pt>
                <c:pt idx="8338">
                  <c:v>0.21609999999999999</c:v>
                </c:pt>
                <c:pt idx="8339">
                  <c:v>0.21612000000000001</c:v>
                </c:pt>
                <c:pt idx="8340">
                  <c:v>0.21615000000000001</c:v>
                </c:pt>
                <c:pt idx="8341">
                  <c:v>0.21618000000000001</c:v>
                </c:pt>
                <c:pt idx="8342">
                  <c:v>0.21621000000000001</c:v>
                </c:pt>
                <c:pt idx="8343">
                  <c:v>0.21623000000000001</c:v>
                </c:pt>
                <c:pt idx="8344">
                  <c:v>0.21626999999999999</c:v>
                </c:pt>
                <c:pt idx="8345">
                  <c:v>0.21629000000000001</c:v>
                </c:pt>
                <c:pt idx="8346">
                  <c:v>0.21632000000000001</c:v>
                </c:pt>
                <c:pt idx="8347">
                  <c:v>0.21634</c:v>
                </c:pt>
                <c:pt idx="8348">
                  <c:v>0.21637999999999999</c:v>
                </c:pt>
                <c:pt idx="8349">
                  <c:v>0.21640999999999999</c:v>
                </c:pt>
                <c:pt idx="8350">
                  <c:v>0.21643000000000001</c:v>
                </c:pt>
                <c:pt idx="8351">
                  <c:v>0.21646000000000001</c:v>
                </c:pt>
                <c:pt idx="8352">
                  <c:v>0.21648999999999999</c:v>
                </c:pt>
                <c:pt idx="8353">
                  <c:v>0.21651000000000001</c:v>
                </c:pt>
                <c:pt idx="8354">
                  <c:v>0.21654000000000001</c:v>
                </c:pt>
                <c:pt idx="8355">
                  <c:v>0.21657000000000001</c:v>
                </c:pt>
                <c:pt idx="8356">
                  <c:v>0.21659999999999999</c:v>
                </c:pt>
                <c:pt idx="8357">
                  <c:v>0.21662000000000001</c:v>
                </c:pt>
                <c:pt idx="8358">
                  <c:v>0.21665999999999999</c:v>
                </c:pt>
                <c:pt idx="8359">
                  <c:v>0.21668000000000001</c:v>
                </c:pt>
                <c:pt idx="8360">
                  <c:v>0.21671000000000001</c:v>
                </c:pt>
                <c:pt idx="8361">
                  <c:v>0.21673000000000001</c:v>
                </c:pt>
                <c:pt idx="8362">
                  <c:v>0.21676999999999999</c:v>
                </c:pt>
                <c:pt idx="8363">
                  <c:v>0.21679000000000001</c:v>
                </c:pt>
                <c:pt idx="8364">
                  <c:v>0.21682000000000001</c:v>
                </c:pt>
                <c:pt idx="8365">
                  <c:v>0.21684999999999999</c:v>
                </c:pt>
                <c:pt idx="8366">
                  <c:v>0.21687999999999999</c:v>
                </c:pt>
                <c:pt idx="8367">
                  <c:v>0.21690000000000001</c:v>
                </c:pt>
                <c:pt idx="8368">
                  <c:v>0.21692</c:v>
                </c:pt>
                <c:pt idx="8369">
                  <c:v>0.21695999999999999</c:v>
                </c:pt>
                <c:pt idx="8370">
                  <c:v>0.21698999999999999</c:v>
                </c:pt>
                <c:pt idx="8371">
                  <c:v>0.21701000000000001</c:v>
                </c:pt>
                <c:pt idx="8372">
                  <c:v>0.21704000000000001</c:v>
                </c:pt>
                <c:pt idx="8373">
                  <c:v>0.21707000000000001</c:v>
                </c:pt>
                <c:pt idx="8374">
                  <c:v>0.21709999999999999</c:v>
                </c:pt>
                <c:pt idx="8375">
                  <c:v>0.21712000000000001</c:v>
                </c:pt>
                <c:pt idx="8376">
                  <c:v>0.21715999999999999</c:v>
                </c:pt>
                <c:pt idx="8377">
                  <c:v>0.21718000000000001</c:v>
                </c:pt>
                <c:pt idx="8378">
                  <c:v>0.21720999999999999</c:v>
                </c:pt>
                <c:pt idx="8379">
                  <c:v>0.21723000000000001</c:v>
                </c:pt>
                <c:pt idx="8380">
                  <c:v>0.21726999999999999</c:v>
                </c:pt>
                <c:pt idx="8381">
                  <c:v>0.21729000000000001</c:v>
                </c:pt>
                <c:pt idx="8382">
                  <c:v>0.21731</c:v>
                </c:pt>
                <c:pt idx="8383">
                  <c:v>0.21734999999999999</c:v>
                </c:pt>
                <c:pt idx="8384">
                  <c:v>0.21737999999999999</c:v>
                </c:pt>
                <c:pt idx="8385">
                  <c:v>0.21740000000000001</c:v>
                </c:pt>
                <c:pt idx="8386">
                  <c:v>0.21743000000000001</c:v>
                </c:pt>
                <c:pt idx="8387">
                  <c:v>0.21745999999999999</c:v>
                </c:pt>
                <c:pt idx="8388">
                  <c:v>0.21748999999999999</c:v>
                </c:pt>
                <c:pt idx="8389">
                  <c:v>0.21751000000000001</c:v>
                </c:pt>
                <c:pt idx="8390">
                  <c:v>0.21754000000000001</c:v>
                </c:pt>
                <c:pt idx="8391">
                  <c:v>0.21757000000000001</c:v>
                </c:pt>
                <c:pt idx="8392">
                  <c:v>0.21759999999999999</c:v>
                </c:pt>
                <c:pt idx="8393">
                  <c:v>0.21762000000000001</c:v>
                </c:pt>
                <c:pt idx="8394">
                  <c:v>0.21765999999999999</c:v>
                </c:pt>
                <c:pt idx="8395">
                  <c:v>0.21768000000000001</c:v>
                </c:pt>
                <c:pt idx="8396">
                  <c:v>0.21770999999999999</c:v>
                </c:pt>
                <c:pt idx="8397">
                  <c:v>0.21773000000000001</c:v>
                </c:pt>
                <c:pt idx="8398">
                  <c:v>0.21776999999999999</c:v>
                </c:pt>
                <c:pt idx="8399">
                  <c:v>0.21779000000000001</c:v>
                </c:pt>
                <c:pt idx="8400">
                  <c:v>0.21782000000000001</c:v>
                </c:pt>
                <c:pt idx="8401">
                  <c:v>0.21784999999999999</c:v>
                </c:pt>
                <c:pt idx="8402">
                  <c:v>0.21787000000000001</c:v>
                </c:pt>
                <c:pt idx="8403">
                  <c:v>0.21790000000000001</c:v>
                </c:pt>
                <c:pt idx="8404">
                  <c:v>0.21793000000000001</c:v>
                </c:pt>
                <c:pt idx="8405">
                  <c:v>0.21795999999999999</c:v>
                </c:pt>
                <c:pt idx="8406">
                  <c:v>0.21798999999999999</c:v>
                </c:pt>
                <c:pt idx="8407">
                  <c:v>0.21801000000000001</c:v>
                </c:pt>
                <c:pt idx="8408">
                  <c:v>0.21804000000000001</c:v>
                </c:pt>
                <c:pt idx="8409">
                  <c:v>0.21807000000000001</c:v>
                </c:pt>
                <c:pt idx="8410">
                  <c:v>0.21809999999999999</c:v>
                </c:pt>
                <c:pt idx="8411">
                  <c:v>0.21812000000000001</c:v>
                </c:pt>
                <c:pt idx="8412">
                  <c:v>0.21815999999999999</c:v>
                </c:pt>
                <c:pt idx="8413">
                  <c:v>0.21818000000000001</c:v>
                </c:pt>
                <c:pt idx="8414">
                  <c:v>0.21820999999999999</c:v>
                </c:pt>
                <c:pt idx="8415">
                  <c:v>0.21823999999999999</c:v>
                </c:pt>
                <c:pt idx="8416">
                  <c:v>0.21826000000000001</c:v>
                </c:pt>
                <c:pt idx="8417">
                  <c:v>0.21829000000000001</c:v>
                </c:pt>
                <c:pt idx="8418">
                  <c:v>0.21831</c:v>
                </c:pt>
                <c:pt idx="8419">
                  <c:v>0.21834999999999999</c:v>
                </c:pt>
                <c:pt idx="8420">
                  <c:v>0.21837999999999999</c:v>
                </c:pt>
                <c:pt idx="8421">
                  <c:v>0.21840000000000001</c:v>
                </c:pt>
                <c:pt idx="8422">
                  <c:v>0.21843000000000001</c:v>
                </c:pt>
                <c:pt idx="8423">
                  <c:v>0.21845999999999999</c:v>
                </c:pt>
                <c:pt idx="8424">
                  <c:v>0.21848999999999999</c:v>
                </c:pt>
                <c:pt idx="8425">
                  <c:v>0.21851000000000001</c:v>
                </c:pt>
                <c:pt idx="8426">
                  <c:v>0.21854000000000001</c:v>
                </c:pt>
                <c:pt idx="8427">
                  <c:v>0.21856999999999999</c:v>
                </c:pt>
                <c:pt idx="8428">
                  <c:v>0.21859999999999999</c:v>
                </c:pt>
                <c:pt idx="8429">
                  <c:v>0.21862000000000001</c:v>
                </c:pt>
                <c:pt idx="8430">
                  <c:v>0.21865999999999999</c:v>
                </c:pt>
                <c:pt idx="8431">
                  <c:v>0.21868000000000001</c:v>
                </c:pt>
                <c:pt idx="8432">
                  <c:v>0.21870000000000001</c:v>
                </c:pt>
                <c:pt idx="8433">
                  <c:v>0.21873999999999999</c:v>
                </c:pt>
                <c:pt idx="8434">
                  <c:v>0.21876999999999999</c:v>
                </c:pt>
                <c:pt idx="8435">
                  <c:v>0.21879000000000001</c:v>
                </c:pt>
                <c:pt idx="8436">
                  <c:v>0.21881999999999999</c:v>
                </c:pt>
                <c:pt idx="8437">
                  <c:v>0.21884999999999999</c:v>
                </c:pt>
                <c:pt idx="8438">
                  <c:v>0.21887000000000001</c:v>
                </c:pt>
                <c:pt idx="8439">
                  <c:v>0.21890000000000001</c:v>
                </c:pt>
                <c:pt idx="8440">
                  <c:v>0.21893000000000001</c:v>
                </c:pt>
                <c:pt idx="8441">
                  <c:v>0.21895999999999999</c:v>
                </c:pt>
                <c:pt idx="8442">
                  <c:v>0.21898999999999999</c:v>
                </c:pt>
                <c:pt idx="8443">
                  <c:v>0.21901000000000001</c:v>
                </c:pt>
                <c:pt idx="8444">
                  <c:v>0.21904999999999999</c:v>
                </c:pt>
                <c:pt idx="8445">
                  <c:v>0.21906999999999999</c:v>
                </c:pt>
                <c:pt idx="8446">
                  <c:v>0.21909000000000001</c:v>
                </c:pt>
                <c:pt idx="8447">
                  <c:v>0.21912000000000001</c:v>
                </c:pt>
                <c:pt idx="8448">
                  <c:v>0.21915999999999999</c:v>
                </c:pt>
                <c:pt idx="8449">
                  <c:v>0.21918000000000001</c:v>
                </c:pt>
                <c:pt idx="8450">
                  <c:v>0.21920999999999999</c:v>
                </c:pt>
                <c:pt idx="8451">
                  <c:v>0.21923999999999999</c:v>
                </c:pt>
                <c:pt idx="8452">
                  <c:v>0.21926000000000001</c:v>
                </c:pt>
                <c:pt idx="8453">
                  <c:v>0.21929000000000001</c:v>
                </c:pt>
                <c:pt idx="8454">
                  <c:v>0.21931</c:v>
                </c:pt>
                <c:pt idx="8455">
                  <c:v>0.21934999999999999</c:v>
                </c:pt>
                <c:pt idx="8456">
                  <c:v>0.21937999999999999</c:v>
                </c:pt>
                <c:pt idx="8457">
                  <c:v>0.21940000000000001</c:v>
                </c:pt>
                <c:pt idx="8458">
                  <c:v>0.21942999999999999</c:v>
                </c:pt>
                <c:pt idx="8459">
                  <c:v>0.21945999999999999</c:v>
                </c:pt>
                <c:pt idx="8460">
                  <c:v>0.21948000000000001</c:v>
                </c:pt>
                <c:pt idx="8461">
                  <c:v>0.21951000000000001</c:v>
                </c:pt>
                <c:pt idx="8462">
                  <c:v>0.21955</c:v>
                </c:pt>
                <c:pt idx="8463">
                  <c:v>0.21956999999999999</c:v>
                </c:pt>
                <c:pt idx="8464">
                  <c:v>0.21959000000000001</c:v>
                </c:pt>
                <c:pt idx="8465">
                  <c:v>0.21962999999999999</c:v>
                </c:pt>
                <c:pt idx="8466">
                  <c:v>0.21965000000000001</c:v>
                </c:pt>
                <c:pt idx="8467">
                  <c:v>0.21967999999999999</c:v>
                </c:pt>
                <c:pt idx="8468">
                  <c:v>0.21970000000000001</c:v>
                </c:pt>
                <c:pt idx="8469">
                  <c:v>0.21973999999999999</c:v>
                </c:pt>
                <c:pt idx="8470">
                  <c:v>0.21976999999999999</c:v>
                </c:pt>
                <c:pt idx="8471">
                  <c:v>0.21979000000000001</c:v>
                </c:pt>
                <c:pt idx="8472">
                  <c:v>0.21981999999999999</c:v>
                </c:pt>
                <c:pt idx="8473">
                  <c:v>0.21984999999999999</c:v>
                </c:pt>
                <c:pt idx="8474">
                  <c:v>0.21987000000000001</c:v>
                </c:pt>
                <c:pt idx="8475">
                  <c:v>0.21990000000000001</c:v>
                </c:pt>
                <c:pt idx="8476">
                  <c:v>0.21992999999999999</c:v>
                </c:pt>
                <c:pt idx="8477">
                  <c:v>0.21995999999999999</c:v>
                </c:pt>
                <c:pt idx="8478">
                  <c:v>0.21998999999999999</c:v>
                </c:pt>
                <c:pt idx="8479">
                  <c:v>0.22001000000000001</c:v>
                </c:pt>
                <c:pt idx="8480">
                  <c:v>0.22004000000000001</c:v>
                </c:pt>
                <c:pt idx="8481">
                  <c:v>0.22006999999999999</c:v>
                </c:pt>
                <c:pt idx="8482">
                  <c:v>0.22009000000000001</c:v>
                </c:pt>
                <c:pt idx="8483">
                  <c:v>0.22012999999999999</c:v>
                </c:pt>
                <c:pt idx="8484">
                  <c:v>0.22015999999999999</c:v>
                </c:pt>
                <c:pt idx="8485">
                  <c:v>0.22017999999999999</c:v>
                </c:pt>
                <c:pt idx="8486">
                  <c:v>0.22020999999999999</c:v>
                </c:pt>
                <c:pt idx="8487">
                  <c:v>0.22023999999999999</c:v>
                </c:pt>
                <c:pt idx="8488">
                  <c:v>0.22026000000000001</c:v>
                </c:pt>
                <c:pt idx="8489">
                  <c:v>0.22029000000000001</c:v>
                </c:pt>
                <c:pt idx="8490">
                  <c:v>0.22031999999999999</c:v>
                </c:pt>
                <c:pt idx="8491">
                  <c:v>0.22034999999999999</c:v>
                </c:pt>
                <c:pt idx="8492">
                  <c:v>0.22037999999999999</c:v>
                </c:pt>
                <c:pt idx="8493">
                  <c:v>0.22040000000000001</c:v>
                </c:pt>
                <c:pt idx="8494">
                  <c:v>0.22044</c:v>
                </c:pt>
                <c:pt idx="8495">
                  <c:v>0.22045999999999999</c:v>
                </c:pt>
                <c:pt idx="8496">
                  <c:v>0.22048000000000001</c:v>
                </c:pt>
                <c:pt idx="8497">
                  <c:v>0.22051000000000001</c:v>
                </c:pt>
                <c:pt idx="8498">
                  <c:v>0.22055</c:v>
                </c:pt>
                <c:pt idx="8499">
                  <c:v>0.22056999999999999</c:v>
                </c:pt>
                <c:pt idx="8500">
                  <c:v>0.22059000000000001</c:v>
                </c:pt>
                <c:pt idx="8501">
                  <c:v>0.22062999999999999</c:v>
                </c:pt>
                <c:pt idx="8502">
                  <c:v>0.22065000000000001</c:v>
                </c:pt>
                <c:pt idx="8503">
                  <c:v>0.22067999999999999</c:v>
                </c:pt>
                <c:pt idx="8504">
                  <c:v>0.22070000000000001</c:v>
                </c:pt>
                <c:pt idx="8505">
                  <c:v>0.22073999999999999</c:v>
                </c:pt>
                <c:pt idx="8506">
                  <c:v>0.22076999999999999</c:v>
                </c:pt>
                <c:pt idx="8507">
                  <c:v>0.22078999999999999</c:v>
                </c:pt>
                <c:pt idx="8508">
                  <c:v>0.22081999999999999</c:v>
                </c:pt>
                <c:pt idx="8509">
                  <c:v>0.22084999999999999</c:v>
                </c:pt>
                <c:pt idx="8510">
                  <c:v>0.22087000000000001</c:v>
                </c:pt>
                <c:pt idx="8511">
                  <c:v>0.22090000000000001</c:v>
                </c:pt>
                <c:pt idx="8512">
                  <c:v>0.22092999999999999</c:v>
                </c:pt>
                <c:pt idx="8513">
                  <c:v>0.22095999999999999</c:v>
                </c:pt>
                <c:pt idx="8514">
                  <c:v>0.22098000000000001</c:v>
                </c:pt>
                <c:pt idx="8515">
                  <c:v>0.22101000000000001</c:v>
                </c:pt>
                <c:pt idx="8516">
                  <c:v>0.22103999999999999</c:v>
                </c:pt>
                <c:pt idx="8517">
                  <c:v>0.22106999999999999</c:v>
                </c:pt>
                <c:pt idx="8518">
                  <c:v>0.22109000000000001</c:v>
                </c:pt>
                <c:pt idx="8519">
                  <c:v>0.22112999999999999</c:v>
                </c:pt>
                <c:pt idx="8520">
                  <c:v>0.22116</c:v>
                </c:pt>
                <c:pt idx="8521">
                  <c:v>0.22117999999999999</c:v>
                </c:pt>
                <c:pt idx="8522">
                  <c:v>0.22120999999999999</c:v>
                </c:pt>
                <c:pt idx="8523">
                  <c:v>0.22123999999999999</c:v>
                </c:pt>
                <c:pt idx="8524">
                  <c:v>0.22126000000000001</c:v>
                </c:pt>
                <c:pt idx="8525">
                  <c:v>0.22128999999999999</c:v>
                </c:pt>
                <c:pt idx="8526">
                  <c:v>0.22131999999999999</c:v>
                </c:pt>
                <c:pt idx="8527">
                  <c:v>0.22134999999999999</c:v>
                </c:pt>
                <c:pt idx="8528">
                  <c:v>0.22137000000000001</c:v>
                </c:pt>
                <c:pt idx="8529">
                  <c:v>0.22140000000000001</c:v>
                </c:pt>
                <c:pt idx="8530">
                  <c:v>0.22142999999999999</c:v>
                </c:pt>
                <c:pt idx="8531">
                  <c:v>0.22145999999999999</c:v>
                </c:pt>
                <c:pt idx="8532">
                  <c:v>0.22148000000000001</c:v>
                </c:pt>
                <c:pt idx="8533">
                  <c:v>0.22151000000000001</c:v>
                </c:pt>
                <c:pt idx="8534">
                  <c:v>0.22153999999999999</c:v>
                </c:pt>
                <c:pt idx="8535">
                  <c:v>0.22156999999999999</c:v>
                </c:pt>
                <c:pt idx="8536">
                  <c:v>0.22159000000000001</c:v>
                </c:pt>
                <c:pt idx="8537">
                  <c:v>0.22162999999999999</c:v>
                </c:pt>
                <c:pt idx="8538">
                  <c:v>0.22165000000000001</c:v>
                </c:pt>
                <c:pt idx="8539">
                  <c:v>0.22167999999999999</c:v>
                </c:pt>
                <c:pt idx="8540">
                  <c:v>0.22170999999999999</c:v>
                </c:pt>
                <c:pt idx="8541">
                  <c:v>0.22173999999999999</c:v>
                </c:pt>
                <c:pt idx="8542">
                  <c:v>0.22176999999999999</c:v>
                </c:pt>
                <c:pt idx="8543">
                  <c:v>0.22178999999999999</c:v>
                </c:pt>
                <c:pt idx="8544">
                  <c:v>0.22181999999999999</c:v>
                </c:pt>
                <c:pt idx="8545">
                  <c:v>0.22184999999999999</c:v>
                </c:pt>
                <c:pt idx="8546">
                  <c:v>0.22187000000000001</c:v>
                </c:pt>
                <c:pt idx="8547">
                  <c:v>0.22189999999999999</c:v>
                </c:pt>
                <c:pt idx="8548">
                  <c:v>0.22194</c:v>
                </c:pt>
                <c:pt idx="8549">
                  <c:v>0.22195999999999999</c:v>
                </c:pt>
                <c:pt idx="8550">
                  <c:v>0.22198000000000001</c:v>
                </c:pt>
                <c:pt idx="8551">
                  <c:v>0.22202</c:v>
                </c:pt>
                <c:pt idx="8552">
                  <c:v>0.22203999999999999</c:v>
                </c:pt>
                <c:pt idx="8553">
                  <c:v>0.22206999999999999</c:v>
                </c:pt>
                <c:pt idx="8554">
                  <c:v>0.22209000000000001</c:v>
                </c:pt>
                <c:pt idx="8555">
                  <c:v>0.22212999999999999</c:v>
                </c:pt>
                <c:pt idx="8556">
                  <c:v>0.22216</c:v>
                </c:pt>
                <c:pt idx="8557">
                  <c:v>0.22217999999999999</c:v>
                </c:pt>
                <c:pt idx="8558">
                  <c:v>0.22220999999999999</c:v>
                </c:pt>
                <c:pt idx="8559">
                  <c:v>0.22223999999999999</c:v>
                </c:pt>
                <c:pt idx="8560">
                  <c:v>0.22226000000000001</c:v>
                </c:pt>
                <c:pt idx="8561">
                  <c:v>0.22228999999999999</c:v>
                </c:pt>
                <c:pt idx="8562">
                  <c:v>0.22231999999999999</c:v>
                </c:pt>
                <c:pt idx="8563">
                  <c:v>0.22234999999999999</c:v>
                </c:pt>
                <c:pt idx="8564">
                  <c:v>0.22237000000000001</c:v>
                </c:pt>
                <c:pt idx="8565">
                  <c:v>0.22241</c:v>
                </c:pt>
                <c:pt idx="8566">
                  <c:v>0.22242999999999999</c:v>
                </c:pt>
                <c:pt idx="8567">
                  <c:v>0.22245999999999999</c:v>
                </c:pt>
                <c:pt idx="8568">
                  <c:v>0.22248000000000001</c:v>
                </c:pt>
                <c:pt idx="8569">
                  <c:v>0.22252</c:v>
                </c:pt>
                <c:pt idx="8570">
                  <c:v>0.22253999999999999</c:v>
                </c:pt>
                <c:pt idx="8571">
                  <c:v>0.22256999999999999</c:v>
                </c:pt>
                <c:pt idx="8572">
                  <c:v>0.22259999999999999</c:v>
                </c:pt>
                <c:pt idx="8573">
                  <c:v>0.22262999999999999</c:v>
                </c:pt>
                <c:pt idx="8574">
                  <c:v>0.22264999999999999</c:v>
                </c:pt>
                <c:pt idx="8575">
                  <c:v>0.22267000000000001</c:v>
                </c:pt>
                <c:pt idx="8576">
                  <c:v>0.22270999999999999</c:v>
                </c:pt>
                <c:pt idx="8577">
                  <c:v>0.22273999999999999</c:v>
                </c:pt>
                <c:pt idx="8578">
                  <c:v>0.22276000000000001</c:v>
                </c:pt>
                <c:pt idx="8579">
                  <c:v>0.22278999999999999</c:v>
                </c:pt>
                <c:pt idx="8580">
                  <c:v>0.22281999999999999</c:v>
                </c:pt>
                <c:pt idx="8581">
                  <c:v>0.22284999999999999</c:v>
                </c:pt>
                <c:pt idx="8582">
                  <c:v>0.22287000000000001</c:v>
                </c:pt>
                <c:pt idx="8583">
                  <c:v>0.22289999999999999</c:v>
                </c:pt>
                <c:pt idx="8584">
                  <c:v>0.22294</c:v>
                </c:pt>
                <c:pt idx="8585">
                  <c:v>0.22295999999999999</c:v>
                </c:pt>
                <c:pt idx="8586">
                  <c:v>0.22298000000000001</c:v>
                </c:pt>
                <c:pt idx="8587">
                  <c:v>0.22302</c:v>
                </c:pt>
                <c:pt idx="8588">
                  <c:v>0.22303999999999999</c:v>
                </c:pt>
                <c:pt idx="8589">
                  <c:v>0.22306999999999999</c:v>
                </c:pt>
                <c:pt idx="8590">
                  <c:v>0.22309000000000001</c:v>
                </c:pt>
                <c:pt idx="8591">
                  <c:v>0.22313</c:v>
                </c:pt>
                <c:pt idx="8592">
                  <c:v>0.22314999999999999</c:v>
                </c:pt>
                <c:pt idx="8593">
                  <c:v>0.22317999999999999</c:v>
                </c:pt>
                <c:pt idx="8594">
                  <c:v>0.22320999999999999</c:v>
                </c:pt>
                <c:pt idx="8595">
                  <c:v>0.22323999999999999</c:v>
                </c:pt>
                <c:pt idx="8596">
                  <c:v>0.22325999999999999</c:v>
                </c:pt>
                <c:pt idx="8597">
                  <c:v>0.22328999999999999</c:v>
                </c:pt>
                <c:pt idx="8598">
                  <c:v>0.22331999999999999</c:v>
                </c:pt>
                <c:pt idx="8599">
                  <c:v>0.22334999999999999</c:v>
                </c:pt>
                <c:pt idx="8600">
                  <c:v>0.22337000000000001</c:v>
                </c:pt>
                <c:pt idx="8601">
                  <c:v>0.22341</c:v>
                </c:pt>
                <c:pt idx="8602">
                  <c:v>0.22342999999999999</c:v>
                </c:pt>
                <c:pt idx="8603">
                  <c:v>0.22345999999999999</c:v>
                </c:pt>
                <c:pt idx="8604">
                  <c:v>0.22348000000000001</c:v>
                </c:pt>
                <c:pt idx="8605">
                  <c:v>0.22352</c:v>
                </c:pt>
                <c:pt idx="8606">
                  <c:v>0.22353999999999999</c:v>
                </c:pt>
                <c:pt idx="8607">
                  <c:v>0.22356999999999999</c:v>
                </c:pt>
                <c:pt idx="8608">
                  <c:v>0.22359999999999999</c:v>
                </c:pt>
                <c:pt idx="8609">
                  <c:v>0.22362000000000001</c:v>
                </c:pt>
                <c:pt idx="8610">
                  <c:v>0.22364999999999999</c:v>
                </c:pt>
                <c:pt idx="8611">
                  <c:v>0.22367999999999999</c:v>
                </c:pt>
                <c:pt idx="8612">
                  <c:v>0.22370999999999999</c:v>
                </c:pt>
                <c:pt idx="8613">
                  <c:v>0.22373999999999999</c:v>
                </c:pt>
                <c:pt idx="8614">
                  <c:v>0.22375999999999999</c:v>
                </c:pt>
                <c:pt idx="8615">
                  <c:v>0.22378999999999999</c:v>
                </c:pt>
                <c:pt idx="8616">
                  <c:v>0.22381999999999999</c:v>
                </c:pt>
                <c:pt idx="8617">
                  <c:v>0.22384000000000001</c:v>
                </c:pt>
                <c:pt idx="8618">
                  <c:v>0.22387000000000001</c:v>
                </c:pt>
                <c:pt idx="8619">
                  <c:v>0.22391</c:v>
                </c:pt>
                <c:pt idx="8620">
                  <c:v>0.22392999999999999</c:v>
                </c:pt>
                <c:pt idx="8621">
                  <c:v>0.22395999999999999</c:v>
                </c:pt>
                <c:pt idx="8622">
                  <c:v>0.22398999999999999</c:v>
                </c:pt>
                <c:pt idx="8623">
                  <c:v>0.22402</c:v>
                </c:pt>
                <c:pt idx="8624">
                  <c:v>0.22403999999999999</c:v>
                </c:pt>
                <c:pt idx="8625">
                  <c:v>0.22406000000000001</c:v>
                </c:pt>
                <c:pt idx="8626">
                  <c:v>0.22409999999999999</c:v>
                </c:pt>
                <c:pt idx="8627">
                  <c:v>0.22413</c:v>
                </c:pt>
                <c:pt idx="8628">
                  <c:v>0.22414999999999999</c:v>
                </c:pt>
                <c:pt idx="8629">
                  <c:v>0.22417999999999999</c:v>
                </c:pt>
                <c:pt idx="8630">
                  <c:v>0.22420999999999999</c:v>
                </c:pt>
                <c:pt idx="8631">
                  <c:v>0.22423000000000001</c:v>
                </c:pt>
                <c:pt idx="8632">
                  <c:v>0.22425999999999999</c:v>
                </c:pt>
                <c:pt idx="8633">
                  <c:v>0.22428999999999999</c:v>
                </c:pt>
                <c:pt idx="8634">
                  <c:v>0.22431999999999999</c:v>
                </c:pt>
                <c:pt idx="8635">
                  <c:v>0.22434999999999999</c:v>
                </c:pt>
                <c:pt idx="8636">
                  <c:v>0.22437000000000001</c:v>
                </c:pt>
                <c:pt idx="8637">
                  <c:v>0.22441</c:v>
                </c:pt>
                <c:pt idx="8638">
                  <c:v>0.22442999999999999</c:v>
                </c:pt>
                <c:pt idx="8639">
                  <c:v>0.22445000000000001</c:v>
                </c:pt>
                <c:pt idx="8640">
                  <c:v>0.22448000000000001</c:v>
                </c:pt>
                <c:pt idx="8641">
                  <c:v>0.22452</c:v>
                </c:pt>
                <c:pt idx="8642">
                  <c:v>0.22453999999999999</c:v>
                </c:pt>
                <c:pt idx="8643">
                  <c:v>0.22456999999999999</c:v>
                </c:pt>
                <c:pt idx="8644">
                  <c:v>0.22459999999999999</c:v>
                </c:pt>
                <c:pt idx="8645">
                  <c:v>0.22461999999999999</c:v>
                </c:pt>
                <c:pt idx="8646">
                  <c:v>0.22464999999999999</c:v>
                </c:pt>
                <c:pt idx="8647">
                  <c:v>0.22467999999999999</c:v>
                </c:pt>
                <c:pt idx="8648">
                  <c:v>0.22470999999999999</c:v>
                </c:pt>
                <c:pt idx="8649">
                  <c:v>0.22474</c:v>
                </c:pt>
                <c:pt idx="8650">
                  <c:v>0.22475999999999999</c:v>
                </c:pt>
                <c:pt idx="8651">
                  <c:v>0.2248</c:v>
                </c:pt>
                <c:pt idx="8652">
                  <c:v>0.22481999999999999</c:v>
                </c:pt>
                <c:pt idx="8653">
                  <c:v>0.22484000000000001</c:v>
                </c:pt>
                <c:pt idx="8654">
                  <c:v>0.22486999999999999</c:v>
                </c:pt>
                <c:pt idx="8655">
                  <c:v>0.22491</c:v>
                </c:pt>
                <c:pt idx="8656">
                  <c:v>0.22492999999999999</c:v>
                </c:pt>
                <c:pt idx="8657">
                  <c:v>0.22495999999999999</c:v>
                </c:pt>
                <c:pt idx="8658">
                  <c:v>0.22499</c:v>
                </c:pt>
                <c:pt idx="8659">
                  <c:v>0.22502</c:v>
                </c:pt>
                <c:pt idx="8660">
                  <c:v>0.22503999999999999</c:v>
                </c:pt>
                <c:pt idx="8661">
                  <c:v>0.22506000000000001</c:v>
                </c:pt>
                <c:pt idx="8662">
                  <c:v>0.22509999999999999</c:v>
                </c:pt>
                <c:pt idx="8663">
                  <c:v>0.22513</c:v>
                </c:pt>
                <c:pt idx="8664">
                  <c:v>0.22514999999999999</c:v>
                </c:pt>
                <c:pt idx="8665">
                  <c:v>0.22517999999999999</c:v>
                </c:pt>
                <c:pt idx="8666">
                  <c:v>0.22520999999999999</c:v>
                </c:pt>
                <c:pt idx="8667">
                  <c:v>0.22523000000000001</c:v>
                </c:pt>
                <c:pt idx="8668">
                  <c:v>0.22525999999999999</c:v>
                </c:pt>
                <c:pt idx="8669">
                  <c:v>0.22528999999999999</c:v>
                </c:pt>
                <c:pt idx="8670">
                  <c:v>0.22531999999999999</c:v>
                </c:pt>
                <c:pt idx="8671">
                  <c:v>0.22534999999999999</c:v>
                </c:pt>
                <c:pt idx="8672">
                  <c:v>0.22536999999999999</c:v>
                </c:pt>
                <c:pt idx="8673">
                  <c:v>0.22541</c:v>
                </c:pt>
                <c:pt idx="8674">
                  <c:v>0.22542999999999999</c:v>
                </c:pt>
                <c:pt idx="8675">
                  <c:v>0.22545000000000001</c:v>
                </c:pt>
                <c:pt idx="8676">
                  <c:v>0.22549</c:v>
                </c:pt>
                <c:pt idx="8677">
                  <c:v>0.22552</c:v>
                </c:pt>
                <c:pt idx="8678">
                  <c:v>0.22553999999999999</c:v>
                </c:pt>
                <c:pt idx="8679">
                  <c:v>0.22556999999999999</c:v>
                </c:pt>
                <c:pt idx="8680">
                  <c:v>0.22559999999999999</c:v>
                </c:pt>
                <c:pt idx="8681">
                  <c:v>0.22561999999999999</c:v>
                </c:pt>
                <c:pt idx="8682">
                  <c:v>0.22564999999999999</c:v>
                </c:pt>
                <c:pt idx="8683">
                  <c:v>0.22567999999999999</c:v>
                </c:pt>
                <c:pt idx="8684">
                  <c:v>0.22570999999999999</c:v>
                </c:pt>
                <c:pt idx="8685">
                  <c:v>0.22574</c:v>
                </c:pt>
                <c:pt idx="8686">
                  <c:v>0.22575999999999999</c:v>
                </c:pt>
                <c:pt idx="8687">
                  <c:v>0.2258</c:v>
                </c:pt>
                <c:pt idx="8688">
                  <c:v>0.22581999999999999</c:v>
                </c:pt>
                <c:pt idx="8689">
                  <c:v>0.22584000000000001</c:v>
                </c:pt>
                <c:pt idx="8690">
                  <c:v>0.22586999999999999</c:v>
                </c:pt>
                <c:pt idx="8691">
                  <c:v>0.22591</c:v>
                </c:pt>
                <c:pt idx="8692">
                  <c:v>0.22592999999999999</c:v>
                </c:pt>
                <c:pt idx="8693">
                  <c:v>0.22595000000000001</c:v>
                </c:pt>
                <c:pt idx="8694">
                  <c:v>0.22599</c:v>
                </c:pt>
                <c:pt idx="8695">
                  <c:v>0.22600999999999999</c:v>
                </c:pt>
                <c:pt idx="8696">
                  <c:v>0.22603999999999999</c:v>
                </c:pt>
                <c:pt idx="8697">
                  <c:v>0.22606999999999999</c:v>
                </c:pt>
                <c:pt idx="8698">
                  <c:v>0.2261</c:v>
                </c:pt>
                <c:pt idx="8699">
                  <c:v>0.22613</c:v>
                </c:pt>
                <c:pt idx="8700">
                  <c:v>0.22614999999999999</c:v>
                </c:pt>
                <c:pt idx="8701">
                  <c:v>0.22617999999999999</c:v>
                </c:pt>
                <c:pt idx="8702">
                  <c:v>0.22620999999999999</c:v>
                </c:pt>
                <c:pt idx="8703">
                  <c:v>0.22622999999999999</c:v>
                </c:pt>
                <c:pt idx="8704">
                  <c:v>0.22625999999999999</c:v>
                </c:pt>
                <c:pt idx="8705">
                  <c:v>0.2263</c:v>
                </c:pt>
                <c:pt idx="8706">
                  <c:v>0.22631999999999999</c:v>
                </c:pt>
                <c:pt idx="8707">
                  <c:v>0.22634000000000001</c:v>
                </c:pt>
                <c:pt idx="8708">
                  <c:v>0.22638</c:v>
                </c:pt>
                <c:pt idx="8709">
                  <c:v>0.22639999999999999</c:v>
                </c:pt>
                <c:pt idx="8710">
                  <c:v>0.22642999999999999</c:v>
                </c:pt>
                <c:pt idx="8711">
                  <c:v>0.22645000000000001</c:v>
                </c:pt>
                <c:pt idx="8712">
                  <c:v>0.22649</c:v>
                </c:pt>
                <c:pt idx="8713">
                  <c:v>0.22652</c:v>
                </c:pt>
                <c:pt idx="8714">
                  <c:v>0.22653999999999999</c:v>
                </c:pt>
                <c:pt idx="8715">
                  <c:v>0.22656999999999999</c:v>
                </c:pt>
                <c:pt idx="8716">
                  <c:v>0.2266</c:v>
                </c:pt>
                <c:pt idx="8717">
                  <c:v>0.22661999999999999</c:v>
                </c:pt>
                <c:pt idx="8718">
                  <c:v>0.22664999999999999</c:v>
                </c:pt>
                <c:pt idx="8719">
                  <c:v>0.22667999999999999</c:v>
                </c:pt>
                <c:pt idx="8720">
                  <c:v>0.22670999999999999</c:v>
                </c:pt>
                <c:pt idx="8721">
                  <c:v>0.22672999999999999</c:v>
                </c:pt>
                <c:pt idx="8722">
                  <c:v>0.22675999999999999</c:v>
                </c:pt>
                <c:pt idx="8723">
                  <c:v>0.22678999999999999</c:v>
                </c:pt>
                <c:pt idx="8724">
                  <c:v>0.22681999999999999</c:v>
                </c:pt>
                <c:pt idx="8725">
                  <c:v>0.22684000000000001</c:v>
                </c:pt>
                <c:pt idx="8726">
                  <c:v>0.22688</c:v>
                </c:pt>
                <c:pt idx="8727">
                  <c:v>0.22691</c:v>
                </c:pt>
                <c:pt idx="8728">
                  <c:v>0.22692999999999999</c:v>
                </c:pt>
                <c:pt idx="8729">
                  <c:v>0.22696</c:v>
                </c:pt>
                <c:pt idx="8730">
                  <c:v>0.22699</c:v>
                </c:pt>
                <c:pt idx="8731">
                  <c:v>0.22700999999999999</c:v>
                </c:pt>
                <c:pt idx="8732">
                  <c:v>0.22703999999999999</c:v>
                </c:pt>
                <c:pt idx="8733">
                  <c:v>0.22706999999999999</c:v>
                </c:pt>
                <c:pt idx="8734">
                  <c:v>0.2271</c:v>
                </c:pt>
                <c:pt idx="8735">
                  <c:v>0.22711999999999999</c:v>
                </c:pt>
                <c:pt idx="8736">
                  <c:v>0.22714999999999999</c:v>
                </c:pt>
                <c:pt idx="8737">
                  <c:v>0.22717999999999999</c:v>
                </c:pt>
                <c:pt idx="8738">
                  <c:v>0.22721</c:v>
                </c:pt>
                <c:pt idx="8739">
                  <c:v>0.22722999999999999</c:v>
                </c:pt>
                <c:pt idx="8740">
                  <c:v>0.22725999999999999</c:v>
                </c:pt>
                <c:pt idx="8741">
                  <c:v>0.2273</c:v>
                </c:pt>
                <c:pt idx="8742">
                  <c:v>0.22731999999999999</c:v>
                </c:pt>
                <c:pt idx="8743">
                  <c:v>0.22733999999999999</c:v>
                </c:pt>
                <c:pt idx="8744">
                  <c:v>0.22738</c:v>
                </c:pt>
                <c:pt idx="8745">
                  <c:v>0.22739999999999999</c:v>
                </c:pt>
                <c:pt idx="8746">
                  <c:v>0.22742999999999999</c:v>
                </c:pt>
                <c:pt idx="8747">
                  <c:v>0.22746</c:v>
                </c:pt>
                <c:pt idx="8748">
                  <c:v>0.22749</c:v>
                </c:pt>
                <c:pt idx="8749">
                  <c:v>0.22752</c:v>
                </c:pt>
                <c:pt idx="8750">
                  <c:v>0.22753999999999999</c:v>
                </c:pt>
                <c:pt idx="8751">
                  <c:v>0.22756999999999999</c:v>
                </c:pt>
                <c:pt idx="8752">
                  <c:v>0.2276</c:v>
                </c:pt>
                <c:pt idx="8753">
                  <c:v>0.22761999999999999</c:v>
                </c:pt>
                <c:pt idx="8754">
                  <c:v>0.22764999999999999</c:v>
                </c:pt>
                <c:pt idx="8755">
                  <c:v>0.22769</c:v>
                </c:pt>
                <c:pt idx="8756">
                  <c:v>0.22771</c:v>
                </c:pt>
                <c:pt idx="8757">
                  <c:v>0.22772999999999999</c:v>
                </c:pt>
                <c:pt idx="8758">
                  <c:v>0.22777</c:v>
                </c:pt>
                <c:pt idx="8759">
                  <c:v>0.22778999999999999</c:v>
                </c:pt>
                <c:pt idx="8760">
                  <c:v>0.22781999999999999</c:v>
                </c:pt>
                <c:pt idx="8761">
                  <c:v>0.22783999999999999</c:v>
                </c:pt>
                <c:pt idx="8762">
                  <c:v>0.22788</c:v>
                </c:pt>
                <c:pt idx="8763">
                  <c:v>0.22791</c:v>
                </c:pt>
                <c:pt idx="8764">
                  <c:v>0.22792999999999999</c:v>
                </c:pt>
                <c:pt idx="8765">
                  <c:v>0.22796</c:v>
                </c:pt>
                <c:pt idx="8766">
                  <c:v>0.22799</c:v>
                </c:pt>
                <c:pt idx="8767">
                  <c:v>0.22800999999999999</c:v>
                </c:pt>
                <c:pt idx="8768">
                  <c:v>0.22803999999999999</c:v>
                </c:pt>
                <c:pt idx="8769">
                  <c:v>0.22806999999999999</c:v>
                </c:pt>
                <c:pt idx="8770">
                  <c:v>0.2281</c:v>
                </c:pt>
                <c:pt idx="8771">
                  <c:v>0.22811999999999999</c:v>
                </c:pt>
                <c:pt idx="8772">
                  <c:v>0.22814999999999999</c:v>
                </c:pt>
                <c:pt idx="8773">
                  <c:v>0.22817999999999999</c:v>
                </c:pt>
                <c:pt idx="8774">
                  <c:v>0.22821</c:v>
                </c:pt>
                <c:pt idx="8775">
                  <c:v>0.22822999999999999</c:v>
                </c:pt>
                <c:pt idx="8776">
                  <c:v>0.22827</c:v>
                </c:pt>
                <c:pt idx="8777">
                  <c:v>0.22828999999999999</c:v>
                </c:pt>
                <c:pt idx="8778">
                  <c:v>0.22832</c:v>
                </c:pt>
                <c:pt idx="8779">
                  <c:v>0.22835</c:v>
                </c:pt>
                <c:pt idx="8780">
                  <c:v>0.22838</c:v>
                </c:pt>
                <c:pt idx="8781">
                  <c:v>0.22839999999999999</c:v>
                </c:pt>
                <c:pt idx="8782">
                  <c:v>0.22842000000000001</c:v>
                </c:pt>
                <c:pt idx="8783">
                  <c:v>0.22846</c:v>
                </c:pt>
                <c:pt idx="8784">
                  <c:v>0.22849</c:v>
                </c:pt>
                <c:pt idx="8785">
                  <c:v>0.22850999999999999</c:v>
                </c:pt>
                <c:pt idx="8786">
                  <c:v>0.22853999999999999</c:v>
                </c:pt>
                <c:pt idx="8787">
                  <c:v>0.22857</c:v>
                </c:pt>
                <c:pt idx="8788">
                  <c:v>0.2286</c:v>
                </c:pt>
                <c:pt idx="8789">
                  <c:v>0.22861999999999999</c:v>
                </c:pt>
                <c:pt idx="8790">
                  <c:v>0.22864999999999999</c:v>
                </c:pt>
                <c:pt idx="8791">
                  <c:v>0.22867999999999999</c:v>
                </c:pt>
                <c:pt idx="8792">
                  <c:v>0.22871</c:v>
                </c:pt>
                <c:pt idx="8793">
                  <c:v>0.22872999999999999</c:v>
                </c:pt>
                <c:pt idx="8794">
                  <c:v>0.22877</c:v>
                </c:pt>
                <c:pt idx="8795">
                  <c:v>0.22878999999999999</c:v>
                </c:pt>
                <c:pt idx="8796">
                  <c:v>0.22882</c:v>
                </c:pt>
                <c:pt idx="8797">
                  <c:v>0.22883999999999999</c:v>
                </c:pt>
                <c:pt idx="8798">
                  <c:v>0.22888</c:v>
                </c:pt>
                <c:pt idx="8799">
                  <c:v>0.22891</c:v>
                </c:pt>
                <c:pt idx="8800">
                  <c:v>0.22892999999999999</c:v>
                </c:pt>
                <c:pt idx="8801">
                  <c:v>0.22896</c:v>
                </c:pt>
                <c:pt idx="8802">
                  <c:v>0.22899</c:v>
                </c:pt>
                <c:pt idx="8803">
                  <c:v>0.22900999999999999</c:v>
                </c:pt>
                <c:pt idx="8804">
                  <c:v>0.22903999999999999</c:v>
                </c:pt>
                <c:pt idx="8805">
                  <c:v>0.22907</c:v>
                </c:pt>
                <c:pt idx="8806">
                  <c:v>0.2291</c:v>
                </c:pt>
                <c:pt idx="8807">
                  <c:v>0.22911999999999999</c:v>
                </c:pt>
                <c:pt idx="8808">
                  <c:v>0.22916</c:v>
                </c:pt>
                <c:pt idx="8809">
                  <c:v>0.22917999999999999</c:v>
                </c:pt>
                <c:pt idx="8810">
                  <c:v>0.22921</c:v>
                </c:pt>
                <c:pt idx="8811">
                  <c:v>0.22922999999999999</c:v>
                </c:pt>
                <c:pt idx="8812">
                  <c:v>0.22927</c:v>
                </c:pt>
                <c:pt idx="8813">
                  <c:v>0.22928999999999999</c:v>
                </c:pt>
                <c:pt idx="8814">
                  <c:v>0.22932</c:v>
                </c:pt>
                <c:pt idx="8815">
                  <c:v>0.22935</c:v>
                </c:pt>
                <c:pt idx="8816">
                  <c:v>0.22938</c:v>
                </c:pt>
                <c:pt idx="8817">
                  <c:v>0.22939999999999999</c:v>
                </c:pt>
                <c:pt idx="8818">
                  <c:v>0.22942000000000001</c:v>
                </c:pt>
                <c:pt idx="8819">
                  <c:v>0.22946</c:v>
                </c:pt>
                <c:pt idx="8820">
                  <c:v>0.22949</c:v>
                </c:pt>
                <c:pt idx="8821">
                  <c:v>0.22950999999999999</c:v>
                </c:pt>
                <c:pt idx="8822">
                  <c:v>0.22953999999999999</c:v>
                </c:pt>
                <c:pt idx="8823">
                  <c:v>0.22957</c:v>
                </c:pt>
                <c:pt idx="8824">
                  <c:v>0.2296</c:v>
                </c:pt>
                <c:pt idx="8825">
                  <c:v>0.22961999999999999</c:v>
                </c:pt>
                <c:pt idx="8826">
                  <c:v>0.22966</c:v>
                </c:pt>
                <c:pt idx="8827">
                  <c:v>0.22968</c:v>
                </c:pt>
                <c:pt idx="8828">
                  <c:v>0.22971</c:v>
                </c:pt>
                <c:pt idx="8829">
                  <c:v>0.22972999999999999</c:v>
                </c:pt>
                <c:pt idx="8830">
                  <c:v>0.22977</c:v>
                </c:pt>
                <c:pt idx="8831">
                  <c:v>0.22978999999999999</c:v>
                </c:pt>
                <c:pt idx="8832">
                  <c:v>0.22980999999999999</c:v>
                </c:pt>
                <c:pt idx="8833">
                  <c:v>0.22985</c:v>
                </c:pt>
                <c:pt idx="8834">
                  <c:v>0.22988</c:v>
                </c:pt>
                <c:pt idx="8835">
                  <c:v>0.22989999999999999</c:v>
                </c:pt>
                <c:pt idx="8836">
                  <c:v>0.22993</c:v>
                </c:pt>
                <c:pt idx="8837">
                  <c:v>0.22996</c:v>
                </c:pt>
                <c:pt idx="8838">
                  <c:v>0.22999</c:v>
                </c:pt>
                <c:pt idx="8839">
                  <c:v>0.23000999999999999</c:v>
                </c:pt>
                <c:pt idx="8840">
                  <c:v>0.23003999999999999</c:v>
                </c:pt>
                <c:pt idx="8841">
                  <c:v>0.23007</c:v>
                </c:pt>
                <c:pt idx="8842">
                  <c:v>0.2301</c:v>
                </c:pt>
                <c:pt idx="8843">
                  <c:v>0.23011999999999999</c:v>
                </c:pt>
                <c:pt idx="8844">
                  <c:v>0.23016</c:v>
                </c:pt>
                <c:pt idx="8845">
                  <c:v>0.23018</c:v>
                </c:pt>
                <c:pt idx="8846">
                  <c:v>0.23021</c:v>
                </c:pt>
                <c:pt idx="8847">
                  <c:v>0.23022999999999999</c:v>
                </c:pt>
                <c:pt idx="8848">
                  <c:v>0.23027</c:v>
                </c:pt>
                <c:pt idx="8849">
                  <c:v>0.23028999999999999</c:v>
                </c:pt>
                <c:pt idx="8850">
                  <c:v>0.23032</c:v>
                </c:pt>
                <c:pt idx="8851">
                  <c:v>0.23035</c:v>
                </c:pt>
                <c:pt idx="8852">
                  <c:v>0.23036999999999999</c:v>
                </c:pt>
                <c:pt idx="8853">
                  <c:v>0.23039999999999999</c:v>
                </c:pt>
                <c:pt idx="8854">
                  <c:v>0.23043</c:v>
                </c:pt>
                <c:pt idx="8855">
                  <c:v>0.23046</c:v>
                </c:pt>
                <c:pt idx="8856">
                  <c:v>0.23049</c:v>
                </c:pt>
                <c:pt idx="8857">
                  <c:v>0.23050999999999999</c:v>
                </c:pt>
                <c:pt idx="8858">
                  <c:v>0.23053999999999999</c:v>
                </c:pt>
                <c:pt idx="8859">
                  <c:v>0.23057</c:v>
                </c:pt>
                <c:pt idx="8860">
                  <c:v>0.2306</c:v>
                </c:pt>
                <c:pt idx="8861">
                  <c:v>0.23061999999999999</c:v>
                </c:pt>
                <c:pt idx="8862">
                  <c:v>0.23066</c:v>
                </c:pt>
                <c:pt idx="8863">
                  <c:v>0.23068</c:v>
                </c:pt>
                <c:pt idx="8864">
                  <c:v>0.23071</c:v>
                </c:pt>
                <c:pt idx="8865">
                  <c:v>0.23074</c:v>
                </c:pt>
                <c:pt idx="8866">
                  <c:v>0.23075999999999999</c:v>
                </c:pt>
                <c:pt idx="8867">
                  <c:v>0.23079</c:v>
                </c:pt>
                <c:pt idx="8868">
                  <c:v>0.23080999999999999</c:v>
                </c:pt>
                <c:pt idx="8869">
                  <c:v>0.23085</c:v>
                </c:pt>
                <c:pt idx="8870">
                  <c:v>0.23088</c:v>
                </c:pt>
                <c:pt idx="8871">
                  <c:v>0.23089999999999999</c:v>
                </c:pt>
                <c:pt idx="8872">
                  <c:v>0.23093</c:v>
                </c:pt>
                <c:pt idx="8873">
                  <c:v>0.23096</c:v>
                </c:pt>
                <c:pt idx="8874">
                  <c:v>0.23099</c:v>
                </c:pt>
                <c:pt idx="8875">
                  <c:v>0.23100999999999999</c:v>
                </c:pt>
                <c:pt idx="8876">
                  <c:v>0.23104</c:v>
                </c:pt>
                <c:pt idx="8877">
                  <c:v>0.23107</c:v>
                </c:pt>
                <c:pt idx="8878">
                  <c:v>0.2311</c:v>
                </c:pt>
                <c:pt idx="8879">
                  <c:v>0.23111999999999999</c:v>
                </c:pt>
                <c:pt idx="8880">
                  <c:v>0.23116</c:v>
                </c:pt>
                <c:pt idx="8881">
                  <c:v>0.23118</c:v>
                </c:pt>
                <c:pt idx="8882">
                  <c:v>0.23119999999999999</c:v>
                </c:pt>
                <c:pt idx="8883">
                  <c:v>0.23124</c:v>
                </c:pt>
                <c:pt idx="8884">
                  <c:v>0.23127</c:v>
                </c:pt>
                <c:pt idx="8885">
                  <c:v>0.23129</c:v>
                </c:pt>
                <c:pt idx="8886">
                  <c:v>0.23132</c:v>
                </c:pt>
                <c:pt idx="8887">
                  <c:v>0.23135</c:v>
                </c:pt>
                <c:pt idx="8888">
                  <c:v>0.23136999999999999</c:v>
                </c:pt>
                <c:pt idx="8889">
                  <c:v>0.23139999999999999</c:v>
                </c:pt>
                <c:pt idx="8890">
                  <c:v>0.23143</c:v>
                </c:pt>
                <c:pt idx="8891">
                  <c:v>0.23146</c:v>
                </c:pt>
                <c:pt idx="8892">
                  <c:v>0.23149</c:v>
                </c:pt>
                <c:pt idx="8893">
                  <c:v>0.23150999999999999</c:v>
                </c:pt>
                <c:pt idx="8894">
                  <c:v>0.23155000000000001</c:v>
                </c:pt>
                <c:pt idx="8895">
                  <c:v>0.23157</c:v>
                </c:pt>
                <c:pt idx="8896">
                  <c:v>0.23158999999999999</c:v>
                </c:pt>
                <c:pt idx="8897">
                  <c:v>0.23161999999999999</c:v>
                </c:pt>
                <c:pt idx="8898">
                  <c:v>0.23166</c:v>
                </c:pt>
                <c:pt idx="8899">
                  <c:v>0.23168</c:v>
                </c:pt>
                <c:pt idx="8900">
                  <c:v>0.23171</c:v>
                </c:pt>
                <c:pt idx="8901">
                  <c:v>0.23174</c:v>
                </c:pt>
                <c:pt idx="8902">
                  <c:v>0.23175999999999999</c:v>
                </c:pt>
                <c:pt idx="8903">
                  <c:v>0.23179</c:v>
                </c:pt>
                <c:pt idx="8904">
                  <c:v>0.23180999999999999</c:v>
                </c:pt>
                <c:pt idx="8905">
                  <c:v>0.23185</c:v>
                </c:pt>
                <c:pt idx="8906">
                  <c:v>0.23188</c:v>
                </c:pt>
                <c:pt idx="8907">
                  <c:v>0.2319</c:v>
                </c:pt>
                <c:pt idx="8908">
                  <c:v>0.23193</c:v>
                </c:pt>
                <c:pt idx="8909">
                  <c:v>0.23196</c:v>
                </c:pt>
                <c:pt idx="8910">
                  <c:v>0.23197999999999999</c:v>
                </c:pt>
                <c:pt idx="8911">
                  <c:v>0.23200999999999999</c:v>
                </c:pt>
                <c:pt idx="8912">
                  <c:v>0.23205000000000001</c:v>
                </c:pt>
                <c:pt idx="8913">
                  <c:v>0.23207</c:v>
                </c:pt>
                <c:pt idx="8914">
                  <c:v>0.23208999999999999</c:v>
                </c:pt>
                <c:pt idx="8915">
                  <c:v>0.23213</c:v>
                </c:pt>
                <c:pt idx="8916">
                  <c:v>0.23215</c:v>
                </c:pt>
                <c:pt idx="8917">
                  <c:v>0.23218</c:v>
                </c:pt>
                <c:pt idx="8918">
                  <c:v>0.23219999999999999</c:v>
                </c:pt>
                <c:pt idx="8919">
                  <c:v>0.23224</c:v>
                </c:pt>
                <c:pt idx="8920">
                  <c:v>0.23227</c:v>
                </c:pt>
                <c:pt idx="8921">
                  <c:v>0.23229</c:v>
                </c:pt>
                <c:pt idx="8922">
                  <c:v>0.23232</c:v>
                </c:pt>
                <c:pt idx="8923">
                  <c:v>0.23235</c:v>
                </c:pt>
                <c:pt idx="8924">
                  <c:v>0.23236999999999999</c:v>
                </c:pt>
                <c:pt idx="8925">
                  <c:v>0.2324</c:v>
                </c:pt>
                <c:pt idx="8926">
                  <c:v>0.23243</c:v>
                </c:pt>
                <c:pt idx="8927">
                  <c:v>0.23246</c:v>
                </c:pt>
                <c:pt idx="8928">
                  <c:v>0.23249</c:v>
                </c:pt>
                <c:pt idx="8929">
                  <c:v>0.23250999999999999</c:v>
                </c:pt>
                <c:pt idx="8930">
                  <c:v>0.23254</c:v>
                </c:pt>
                <c:pt idx="8931">
                  <c:v>0.23257</c:v>
                </c:pt>
                <c:pt idx="8932">
                  <c:v>0.23258999999999999</c:v>
                </c:pt>
                <c:pt idx="8933">
                  <c:v>0.23263</c:v>
                </c:pt>
                <c:pt idx="8934">
                  <c:v>0.23266000000000001</c:v>
                </c:pt>
                <c:pt idx="8935">
                  <c:v>0.23268</c:v>
                </c:pt>
                <c:pt idx="8936">
                  <c:v>0.23271</c:v>
                </c:pt>
                <c:pt idx="8937">
                  <c:v>0.23274</c:v>
                </c:pt>
                <c:pt idx="8938">
                  <c:v>0.23275999999999999</c:v>
                </c:pt>
                <c:pt idx="8939">
                  <c:v>0.23279</c:v>
                </c:pt>
                <c:pt idx="8940">
                  <c:v>0.23282</c:v>
                </c:pt>
                <c:pt idx="8941">
                  <c:v>0.23285</c:v>
                </c:pt>
                <c:pt idx="8942">
                  <c:v>0.23288</c:v>
                </c:pt>
                <c:pt idx="8943">
                  <c:v>0.2329</c:v>
                </c:pt>
                <c:pt idx="8944">
                  <c:v>0.23294000000000001</c:v>
                </c:pt>
                <c:pt idx="8945">
                  <c:v>0.23296</c:v>
                </c:pt>
                <c:pt idx="8946">
                  <c:v>0.23297999999999999</c:v>
                </c:pt>
                <c:pt idx="8947">
                  <c:v>0.23300999999999999</c:v>
                </c:pt>
                <c:pt idx="8948">
                  <c:v>0.23305000000000001</c:v>
                </c:pt>
                <c:pt idx="8949">
                  <c:v>0.23307</c:v>
                </c:pt>
                <c:pt idx="8950">
                  <c:v>0.23308999999999999</c:v>
                </c:pt>
                <c:pt idx="8951">
                  <c:v>0.23313</c:v>
                </c:pt>
                <c:pt idx="8952">
                  <c:v>0.23315</c:v>
                </c:pt>
                <c:pt idx="8953">
                  <c:v>0.23318</c:v>
                </c:pt>
                <c:pt idx="8954">
                  <c:v>0.23319999999999999</c:v>
                </c:pt>
                <c:pt idx="8955">
                  <c:v>0.23324</c:v>
                </c:pt>
                <c:pt idx="8956">
                  <c:v>0.23327000000000001</c:v>
                </c:pt>
                <c:pt idx="8957">
                  <c:v>0.23329</c:v>
                </c:pt>
                <c:pt idx="8958">
                  <c:v>0.23332</c:v>
                </c:pt>
                <c:pt idx="8959">
                  <c:v>0.23335</c:v>
                </c:pt>
                <c:pt idx="8960">
                  <c:v>0.23336999999999999</c:v>
                </c:pt>
                <c:pt idx="8961">
                  <c:v>0.2334</c:v>
                </c:pt>
                <c:pt idx="8962">
                  <c:v>0.23343</c:v>
                </c:pt>
                <c:pt idx="8963">
                  <c:v>0.23346</c:v>
                </c:pt>
                <c:pt idx="8964">
                  <c:v>0.23347999999999999</c:v>
                </c:pt>
                <c:pt idx="8965">
                  <c:v>0.23351</c:v>
                </c:pt>
                <c:pt idx="8966">
                  <c:v>0.23354</c:v>
                </c:pt>
                <c:pt idx="8967">
                  <c:v>0.23357</c:v>
                </c:pt>
                <c:pt idx="8968">
                  <c:v>0.23358999999999999</c:v>
                </c:pt>
                <c:pt idx="8969">
                  <c:v>0.23363</c:v>
                </c:pt>
                <c:pt idx="8970">
                  <c:v>0.23366000000000001</c:v>
                </c:pt>
                <c:pt idx="8971">
                  <c:v>0.23368</c:v>
                </c:pt>
                <c:pt idx="8972">
                  <c:v>0.23371</c:v>
                </c:pt>
                <c:pt idx="8973">
                  <c:v>0.23374</c:v>
                </c:pt>
                <c:pt idx="8974">
                  <c:v>0.23376</c:v>
                </c:pt>
                <c:pt idx="8975">
                  <c:v>0.23379</c:v>
                </c:pt>
                <c:pt idx="8976">
                  <c:v>0.23382</c:v>
                </c:pt>
                <c:pt idx="8977">
                  <c:v>0.23385</c:v>
                </c:pt>
                <c:pt idx="8978">
                  <c:v>0.23386999999999999</c:v>
                </c:pt>
                <c:pt idx="8979">
                  <c:v>0.2339</c:v>
                </c:pt>
                <c:pt idx="8980">
                  <c:v>0.23393</c:v>
                </c:pt>
                <c:pt idx="8981">
                  <c:v>0.23396</c:v>
                </c:pt>
                <c:pt idx="8982">
                  <c:v>0.23397999999999999</c:v>
                </c:pt>
                <c:pt idx="8983">
                  <c:v>0.23401</c:v>
                </c:pt>
                <c:pt idx="8984">
                  <c:v>0.23404</c:v>
                </c:pt>
                <c:pt idx="8985">
                  <c:v>0.23407</c:v>
                </c:pt>
                <c:pt idx="8986">
                  <c:v>0.23408999999999999</c:v>
                </c:pt>
                <c:pt idx="8987">
                  <c:v>0.23413</c:v>
                </c:pt>
                <c:pt idx="8988">
                  <c:v>0.23415</c:v>
                </c:pt>
                <c:pt idx="8989">
                  <c:v>0.23418</c:v>
                </c:pt>
                <c:pt idx="8990">
                  <c:v>0.23421</c:v>
                </c:pt>
                <c:pt idx="8991">
                  <c:v>0.23424</c:v>
                </c:pt>
                <c:pt idx="8992">
                  <c:v>0.23427000000000001</c:v>
                </c:pt>
                <c:pt idx="8993">
                  <c:v>0.23429</c:v>
                </c:pt>
                <c:pt idx="8994">
                  <c:v>0.23432</c:v>
                </c:pt>
                <c:pt idx="8995">
                  <c:v>0.23435</c:v>
                </c:pt>
                <c:pt idx="8996">
                  <c:v>0.23436999999999999</c:v>
                </c:pt>
                <c:pt idx="8997">
                  <c:v>0.2344</c:v>
                </c:pt>
                <c:pt idx="8998">
                  <c:v>0.23444000000000001</c:v>
                </c:pt>
                <c:pt idx="8999">
                  <c:v>0.23446</c:v>
                </c:pt>
                <c:pt idx="9000">
                  <c:v>0.23447999999999999</c:v>
                </c:pt>
                <c:pt idx="9001">
                  <c:v>0.23452000000000001</c:v>
                </c:pt>
                <c:pt idx="9002">
                  <c:v>0.23454</c:v>
                </c:pt>
                <c:pt idx="9003">
                  <c:v>0.23457</c:v>
                </c:pt>
                <c:pt idx="9004">
                  <c:v>0.23458999999999999</c:v>
                </c:pt>
                <c:pt idx="9005">
                  <c:v>0.23463000000000001</c:v>
                </c:pt>
                <c:pt idx="9006">
                  <c:v>0.23466000000000001</c:v>
                </c:pt>
                <c:pt idx="9007">
                  <c:v>0.23468</c:v>
                </c:pt>
                <c:pt idx="9008">
                  <c:v>0.23471</c:v>
                </c:pt>
                <c:pt idx="9009">
                  <c:v>0.23474</c:v>
                </c:pt>
                <c:pt idx="9010">
                  <c:v>0.23476</c:v>
                </c:pt>
                <c:pt idx="9011">
                  <c:v>0.23479</c:v>
                </c:pt>
                <c:pt idx="9012">
                  <c:v>0.23482</c:v>
                </c:pt>
                <c:pt idx="9013">
                  <c:v>0.23485</c:v>
                </c:pt>
                <c:pt idx="9014">
                  <c:v>0.23487</c:v>
                </c:pt>
                <c:pt idx="9015">
                  <c:v>0.2349</c:v>
                </c:pt>
                <c:pt idx="9016">
                  <c:v>0.23493</c:v>
                </c:pt>
                <c:pt idx="9017">
                  <c:v>0.23496</c:v>
                </c:pt>
                <c:pt idx="9018">
                  <c:v>0.23497999999999999</c:v>
                </c:pt>
                <c:pt idx="9019">
                  <c:v>0.23502000000000001</c:v>
                </c:pt>
                <c:pt idx="9020">
                  <c:v>0.23504</c:v>
                </c:pt>
                <c:pt idx="9021">
                  <c:v>0.23507</c:v>
                </c:pt>
                <c:pt idx="9022">
                  <c:v>0.2351</c:v>
                </c:pt>
                <c:pt idx="9023">
                  <c:v>0.23513000000000001</c:v>
                </c:pt>
                <c:pt idx="9024">
                  <c:v>0.23515</c:v>
                </c:pt>
                <c:pt idx="9025">
                  <c:v>0.23516999999999999</c:v>
                </c:pt>
                <c:pt idx="9026">
                  <c:v>0.23521</c:v>
                </c:pt>
                <c:pt idx="9027">
                  <c:v>0.23524</c:v>
                </c:pt>
                <c:pt idx="9028">
                  <c:v>0.23526</c:v>
                </c:pt>
                <c:pt idx="9029">
                  <c:v>0.23529</c:v>
                </c:pt>
                <c:pt idx="9030">
                  <c:v>0.23532</c:v>
                </c:pt>
                <c:pt idx="9031">
                  <c:v>0.23535</c:v>
                </c:pt>
                <c:pt idx="9032">
                  <c:v>0.23537</c:v>
                </c:pt>
                <c:pt idx="9033">
                  <c:v>0.2354</c:v>
                </c:pt>
                <c:pt idx="9034">
                  <c:v>0.23544000000000001</c:v>
                </c:pt>
                <c:pt idx="9035">
                  <c:v>0.23546</c:v>
                </c:pt>
                <c:pt idx="9036">
                  <c:v>0.23547999999999999</c:v>
                </c:pt>
                <c:pt idx="9037">
                  <c:v>0.23552000000000001</c:v>
                </c:pt>
                <c:pt idx="9038">
                  <c:v>0.23554</c:v>
                </c:pt>
                <c:pt idx="9039">
                  <c:v>0.23557</c:v>
                </c:pt>
                <c:pt idx="9040">
                  <c:v>0.23558999999999999</c:v>
                </c:pt>
                <c:pt idx="9041">
                  <c:v>0.23563000000000001</c:v>
                </c:pt>
                <c:pt idx="9042">
                  <c:v>0.23565</c:v>
                </c:pt>
                <c:pt idx="9043">
                  <c:v>0.23568</c:v>
                </c:pt>
                <c:pt idx="9044">
                  <c:v>0.23571</c:v>
                </c:pt>
                <c:pt idx="9045">
                  <c:v>0.23574000000000001</c:v>
                </c:pt>
                <c:pt idx="9046">
                  <c:v>0.23576</c:v>
                </c:pt>
                <c:pt idx="9047">
                  <c:v>0.23579</c:v>
                </c:pt>
                <c:pt idx="9048">
                  <c:v>0.23582</c:v>
                </c:pt>
                <c:pt idx="9049">
                  <c:v>0.23585</c:v>
                </c:pt>
                <c:pt idx="9050">
                  <c:v>0.23587</c:v>
                </c:pt>
                <c:pt idx="9051">
                  <c:v>0.23591000000000001</c:v>
                </c:pt>
                <c:pt idx="9052">
                  <c:v>0.23593</c:v>
                </c:pt>
                <c:pt idx="9053">
                  <c:v>0.23596</c:v>
                </c:pt>
                <c:pt idx="9054">
                  <c:v>0.23598</c:v>
                </c:pt>
                <c:pt idx="9055">
                  <c:v>0.23602000000000001</c:v>
                </c:pt>
                <c:pt idx="9056">
                  <c:v>0.23604</c:v>
                </c:pt>
                <c:pt idx="9057">
                  <c:v>0.23607</c:v>
                </c:pt>
                <c:pt idx="9058">
                  <c:v>0.2361</c:v>
                </c:pt>
                <c:pt idx="9059">
                  <c:v>0.23612</c:v>
                </c:pt>
                <c:pt idx="9060">
                  <c:v>0.23615</c:v>
                </c:pt>
                <c:pt idx="9061">
                  <c:v>0.23618</c:v>
                </c:pt>
                <c:pt idx="9062">
                  <c:v>0.23621</c:v>
                </c:pt>
                <c:pt idx="9063">
                  <c:v>0.23624000000000001</c:v>
                </c:pt>
                <c:pt idx="9064">
                  <c:v>0.23626</c:v>
                </c:pt>
                <c:pt idx="9065">
                  <c:v>0.23629</c:v>
                </c:pt>
                <c:pt idx="9066">
                  <c:v>0.23632</c:v>
                </c:pt>
                <c:pt idx="9067">
                  <c:v>0.23633999999999999</c:v>
                </c:pt>
                <c:pt idx="9068">
                  <c:v>0.23637</c:v>
                </c:pt>
                <c:pt idx="9069">
                  <c:v>0.23641000000000001</c:v>
                </c:pt>
                <c:pt idx="9070">
                  <c:v>0.23643</c:v>
                </c:pt>
                <c:pt idx="9071">
                  <c:v>0.23646</c:v>
                </c:pt>
                <c:pt idx="9072">
                  <c:v>0.23649000000000001</c:v>
                </c:pt>
                <c:pt idx="9073">
                  <c:v>0.23652000000000001</c:v>
                </c:pt>
                <c:pt idx="9074">
                  <c:v>0.23654</c:v>
                </c:pt>
                <c:pt idx="9075">
                  <c:v>0.23655999999999999</c:v>
                </c:pt>
                <c:pt idx="9076">
                  <c:v>0.2366</c:v>
                </c:pt>
                <c:pt idx="9077">
                  <c:v>0.23663000000000001</c:v>
                </c:pt>
                <c:pt idx="9078">
                  <c:v>0.23665</c:v>
                </c:pt>
                <c:pt idx="9079">
                  <c:v>0.23668</c:v>
                </c:pt>
                <c:pt idx="9080">
                  <c:v>0.23671</c:v>
                </c:pt>
                <c:pt idx="9081">
                  <c:v>0.23673</c:v>
                </c:pt>
                <c:pt idx="9082">
                  <c:v>0.23676</c:v>
                </c:pt>
                <c:pt idx="9083">
                  <c:v>0.23679</c:v>
                </c:pt>
                <c:pt idx="9084">
                  <c:v>0.23682</c:v>
                </c:pt>
                <c:pt idx="9085">
                  <c:v>0.23685</c:v>
                </c:pt>
                <c:pt idx="9086">
                  <c:v>0.23687</c:v>
                </c:pt>
                <c:pt idx="9087">
                  <c:v>0.23691000000000001</c:v>
                </c:pt>
                <c:pt idx="9088">
                  <c:v>0.23693</c:v>
                </c:pt>
                <c:pt idx="9089">
                  <c:v>0.23694999999999999</c:v>
                </c:pt>
                <c:pt idx="9090">
                  <c:v>0.23698</c:v>
                </c:pt>
                <c:pt idx="9091">
                  <c:v>0.23702000000000001</c:v>
                </c:pt>
                <c:pt idx="9092">
                  <c:v>0.23704</c:v>
                </c:pt>
                <c:pt idx="9093">
                  <c:v>0.23707</c:v>
                </c:pt>
                <c:pt idx="9094">
                  <c:v>0.23710000000000001</c:v>
                </c:pt>
                <c:pt idx="9095">
                  <c:v>0.23712</c:v>
                </c:pt>
                <c:pt idx="9096">
                  <c:v>0.23715</c:v>
                </c:pt>
                <c:pt idx="9097">
                  <c:v>0.23718</c:v>
                </c:pt>
                <c:pt idx="9098">
                  <c:v>0.23721</c:v>
                </c:pt>
                <c:pt idx="9099">
                  <c:v>0.23724000000000001</c:v>
                </c:pt>
                <c:pt idx="9100">
                  <c:v>0.23726</c:v>
                </c:pt>
                <c:pt idx="9101">
                  <c:v>0.23730000000000001</c:v>
                </c:pt>
                <c:pt idx="9102">
                  <c:v>0.23732</c:v>
                </c:pt>
                <c:pt idx="9103">
                  <c:v>0.23734</c:v>
                </c:pt>
                <c:pt idx="9104">
                  <c:v>0.23737</c:v>
                </c:pt>
                <c:pt idx="9105">
                  <c:v>0.23741000000000001</c:v>
                </c:pt>
                <c:pt idx="9106">
                  <c:v>0.23743</c:v>
                </c:pt>
                <c:pt idx="9107">
                  <c:v>0.23744999999999999</c:v>
                </c:pt>
                <c:pt idx="9108">
                  <c:v>0.23749000000000001</c:v>
                </c:pt>
                <c:pt idx="9109">
                  <c:v>0.23752000000000001</c:v>
                </c:pt>
                <c:pt idx="9110">
                  <c:v>0.23754</c:v>
                </c:pt>
                <c:pt idx="9111">
                  <c:v>0.23755999999999999</c:v>
                </c:pt>
                <c:pt idx="9112">
                  <c:v>0.23760000000000001</c:v>
                </c:pt>
                <c:pt idx="9113">
                  <c:v>0.23763000000000001</c:v>
                </c:pt>
                <c:pt idx="9114">
                  <c:v>0.23765</c:v>
                </c:pt>
                <c:pt idx="9115">
                  <c:v>0.23768</c:v>
                </c:pt>
                <c:pt idx="9116">
                  <c:v>0.23771</c:v>
                </c:pt>
                <c:pt idx="9117">
                  <c:v>0.23773</c:v>
                </c:pt>
                <c:pt idx="9118">
                  <c:v>0.23776</c:v>
                </c:pt>
                <c:pt idx="9119">
                  <c:v>0.23779</c:v>
                </c:pt>
                <c:pt idx="9120">
                  <c:v>0.23782</c:v>
                </c:pt>
                <c:pt idx="9121">
                  <c:v>0.23785000000000001</c:v>
                </c:pt>
                <c:pt idx="9122">
                  <c:v>0.23787</c:v>
                </c:pt>
                <c:pt idx="9123">
                  <c:v>0.23791000000000001</c:v>
                </c:pt>
                <c:pt idx="9124">
                  <c:v>0.23793</c:v>
                </c:pt>
                <c:pt idx="9125">
                  <c:v>0.23794999999999999</c:v>
                </c:pt>
                <c:pt idx="9126">
                  <c:v>0.23799000000000001</c:v>
                </c:pt>
                <c:pt idx="9127">
                  <c:v>0.23802000000000001</c:v>
                </c:pt>
                <c:pt idx="9128">
                  <c:v>0.23804</c:v>
                </c:pt>
                <c:pt idx="9129">
                  <c:v>0.23807</c:v>
                </c:pt>
                <c:pt idx="9130">
                  <c:v>0.23810000000000001</c:v>
                </c:pt>
                <c:pt idx="9131">
                  <c:v>0.23812</c:v>
                </c:pt>
                <c:pt idx="9132">
                  <c:v>0.23815</c:v>
                </c:pt>
                <c:pt idx="9133">
                  <c:v>0.23818</c:v>
                </c:pt>
                <c:pt idx="9134">
                  <c:v>0.23821000000000001</c:v>
                </c:pt>
                <c:pt idx="9135">
                  <c:v>0.23824000000000001</c:v>
                </c:pt>
                <c:pt idx="9136">
                  <c:v>0.23826</c:v>
                </c:pt>
                <c:pt idx="9137">
                  <c:v>0.23830000000000001</c:v>
                </c:pt>
                <c:pt idx="9138">
                  <c:v>0.23832</c:v>
                </c:pt>
                <c:pt idx="9139">
                  <c:v>0.23834</c:v>
                </c:pt>
                <c:pt idx="9140">
                  <c:v>0.23837</c:v>
                </c:pt>
                <c:pt idx="9141">
                  <c:v>0.23841000000000001</c:v>
                </c:pt>
                <c:pt idx="9142">
                  <c:v>0.23843</c:v>
                </c:pt>
                <c:pt idx="9143">
                  <c:v>0.23845</c:v>
                </c:pt>
                <c:pt idx="9144">
                  <c:v>0.23849000000000001</c:v>
                </c:pt>
                <c:pt idx="9145">
                  <c:v>0.23851</c:v>
                </c:pt>
                <c:pt idx="9146">
                  <c:v>0.23854</c:v>
                </c:pt>
                <c:pt idx="9147">
                  <c:v>0.23857</c:v>
                </c:pt>
                <c:pt idx="9148">
                  <c:v>0.23860000000000001</c:v>
                </c:pt>
                <c:pt idx="9149">
                  <c:v>0.23863000000000001</c:v>
                </c:pt>
                <c:pt idx="9150">
                  <c:v>0.23865</c:v>
                </c:pt>
                <c:pt idx="9151">
                  <c:v>0.23868</c:v>
                </c:pt>
                <c:pt idx="9152">
                  <c:v>0.23871000000000001</c:v>
                </c:pt>
                <c:pt idx="9153">
                  <c:v>0.23873</c:v>
                </c:pt>
                <c:pt idx="9154">
                  <c:v>0.23876</c:v>
                </c:pt>
                <c:pt idx="9155">
                  <c:v>0.23880000000000001</c:v>
                </c:pt>
                <c:pt idx="9156">
                  <c:v>0.23882</c:v>
                </c:pt>
                <c:pt idx="9157">
                  <c:v>0.23884</c:v>
                </c:pt>
                <c:pt idx="9158">
                  <c:v>0.23888000000000001</c:v>
                </c:pt>
                <c:pt idx="9159">
                  <c:v>0.2389</c:v>
                </c:pt>
                <c:pt idx="9160">
                  <c:v>0.23893</c:v>
                </c:pt>
                <c:pt idx="9161">
                  <c:v>0.23895</c:v>
                </c:pt>
                <c:pt idx="9162">
                  <c:v>0.23899000000000001</c:v>
                </c:pt>
                <c:pt idx="9163">
                  <c:v>0.23902000000000001</c:v>
                </c:pt>
                <c:pt idx="9164">
                  <c:v>0.23904</c:v>
                </c:pt>
                <c:pt idx="9165">
                  <c:v>0.23907</c:v>
                </c:pt>
                <c:pt idx="9166">
                  <c:v>0.23910000000000001</c:v>
                </c:pt>
                <c:pt idx="9167">
                  <c:v>0.23912</c:v>
                </c:pt>
                <c:pt idx="9168">
                  <c:v>0.23915</c:v>
                </c:pt>
                <c:pt idx="9169">
                  <c:v>0.23918</c:v>
                </c:pt>
                <c:pt idx="9170">
                  <c:v>0.23921000000000001</c:v>
                </c:pt>
                <c:pt idx="9171">
                  <c:v>0.23923</c:v>
                </c:pt>
                <c:pt idx="9172">
                  <c:v>0.23926</c:v>
                </c:pt>
                <c:pt idx="9173">
                  <c:v>0.23929</c:v>
                </c:pt>
                <c:pt idx="9174">
                  <c:v>0.23932</c:v>
                </c:pt>
                <c:pt idx="9175">
                  <c:v>0.23934</c:v>
                </c:pt>
                <c:pt idx="9176">
                  <c:v>0.23938000000000001</c:v>
                </c:pt>
                <c:pt idx="9177">
                  <c:v>0.23941000000000001</c:v>
                </c:pt>
                <c:pt idx="9178">
                  <c:v>0.23943</c:v>
                </c:pt>
                <c:pt idx="9179">
                  <c:v>0.23946000000000001</c:v>
                </c:pt>
                <c:pt idx="9180">
                  <c:v>0.23949000000000001</c:v>
                </c:pt>
                <c:pt idx="9181">
                  <c:v>0.23951</c:v>
                </c:pt>
                <c:pt idx="9182">
                  <c:v>0.23954</c:v>
                </c:pt>
                <c:pt idx="9183">
                  <c:v>0.23957000000000001</c:v>
                </c:pt>
                <c:pt idx="9184">
                  <c:v>0.23960000000000001</c:v>
                </c:pt>
                <c:pt idx="9185">
                  <c:v>0.23962</c:v>
                </c:pt>
                <c:pt idx="9186">
                  <c:v>0.23965</c:v>
                </c:pt>
                <c:pt idx="9187">
                  <c:v>0.23968</c:v>
                </c:pt>
                <c:pt idx="9188">
                  <c:v>0.23971000000000001</c:v>
                </c:pt>
                <c:pt idx="9189">
                  <c:v>0.23973</c:v>
                </c:pt>
                <c:pt idx="9190">
                  <c:v>0.23976</c:v>
                </c:pt>
                <c:pt idx="9191">
                  <c:v>0.23980000000000001</c:v>
                </c:pt>
                <c:pt idx="9192">
                  <c:v>0.23982000000000001</c:v>
                </c:pt>
                <c:pt idx="9193">
                  <c:v>0.23984</c:v>
                </c:pt>
                <c:pt idx="9194">
                  <c:v>0.23988000000000001</c:v>
                </c:pt>
                <c:pt idx="9195">
                  <c:v>0.2399</c:v>
                </c:pt>
                <c:pt idx="9196">
                  <c:v>0.23993</c:v>
                </c:pt>
                <c:pt idx="9197">
                  <c:v>0.23996000000000001</c:v>
                </c:pt>
                <c:pt idx="9198">
                  <c:v>0.23999000000000001</c:v>
                </c:pt>
                <c:pt idx="9199">
                  <c:v>0.24002000000000001</c:v>
                </c:pt>
                <c:pt idx="9200">
                  <c:v>0.24004</c:v>
                </c:pt>
                <c:pt idx="9201">
                  <c:v>0.24007000000000001</c:v>
                </c:pt>
                <c:pt idx="9202">
                  <c:v>0.24010000000000001</c:v>
                </c:pt>
                <c:pt idx="9203">
                  <c:v>0.24012</c:v>
                </c:pt>
                <c:pt idx="9204">
                  <c:v>0.24015</c:v>
                </c:pt>
                <c:pt idx="9205">
                  <c:v>0.24018999999999999</c:v>
                </c:pt>
                <c:pt idx="9206">
                  <c:v>0.24021000000000001</c:v>
                </c:pt>
                <c:pt idx="9207">
                  <c:v>0.24023</c:v>
                </c:pt>
                <c:pt idx="9208">
                  <c:v>0.24027000000000001</c:v>
                </c:pt>
                <c:pt idx="9209">
                  <c:v>0.24029</c:v>
                </c:pt>
                <c:pt idx="9210">
                  <c:v>0.24032000000000001</c:v>
                </c:pt>
                <c:pt idx="9211">
                  <c:v>0.24034</c:v>
                </c:pt>
                <c:pt idx="9212">
                  <c:v>0.24038000000000001</c:v>
                </c:pt>
                <c:pt idx="9213">
                  <c:v>0.24041000000000001</c:v>
                </c:pt>
                <c:pt idx="9214">
                  <c:v>0.24043</c:v>
                </c:pt>
                <c:pt idx="9215">
                  <c:v>0.24046000000000001</c:v>
                </c:pt>
                <c:pt idx="9216">
                  <c:v>0.24049000000000001</c:v>
                </c:pt>
                <c:pt idx="9217">
                  <c:v>0.24051</c:v>
                </c:pt>
                <c:pt idx="9218">
                  <c:v>0.24054</c:v>
                </c:pt>
                <c:pt idx="9219">
                  <c:v>0.24057000000000001</c:v>
                </c:pt>
                <c:pt idx="9220">
                  <c:v>0.24060000000000001</c:v>
                </c:pt>
                <c:pt idx="9221">
                  <c:v>0.24062</c:v>
                </c:pt>
                <c:pt idx="9222">
                  <c:v>0.24065</c:v>
                </c:pt>
                <c:pt idx="9223">
                  <c:v>0.24068000000000001</c:v>
                </c:pt>
                <c:pt idx="9224">
                  <c:v>0.24071000000000001</c:v>
                </c:pt>
                <c:pt idx="9225">
                  <c:v>0.24073</c:v>
                </c:pt>
                <c:pt idx="9226">
                  <c:v>0.24077000000000001</c:v>
                </c:pt>
                <c:pt idx="9227">
                  <c:v>0.24079</c:v>
                </c:pt>
                <c:pt idx="9228">
                  <c:v>0.24082000000000001</c:v>
                </c:pt>
                <c:pt idx="9229">
                  <c:v>0.24085000000000001</c:v>
                </c:pt>
                <c:pt idx="9230">
                  <c:v>0.24088000000000001</c:v>
                </c:pt>
                <c:pt idx="9231">
                  <c:v>0.2409</c:v>
                </c:pt>
                <c:pt idx="9232">
                  <c:v>0.24092</c:v>
                </c:pt>
                <c:pt idx="9233">
                  <c:v>0.24096000000000001</c:v>
                </c:pt>
                <c:pt idx="9234">
                  <c:v>0.24099000000000001</c:v>
                </c:pt>
                <c:pt idx="9235">
                  <c:v>0.24101</c:v>
                </c:pt>
                <c:pt idx="9236">
                  <c:v>0.24104</c:v>
                </c:pt>
                <c:pt idx="9237">
                  <c:v>0.24107000000000001</c:v>
                </c:pt>
                <c:pt idx="9238">
                  <c:v>0.24110000000000001</c:v>
                </c:pt>
                <c:pt idx="9239">
                  <c:v>0.24112</c:v>
                </c:pt>
                <c:pt idx="9240">
                  <c:v>0.24115</c:v>
                </c:pt>
                <c:pt idx="9241">
                  <c:v>0.24118000000000001</c:v>
                </c:pt>
                <c:pt idx="9242">
                  <c:v>0.24121000000000001</c:v>
                </c:pt>
                <c:pt idx="9243">
                  <c:v>0.24123</c:v>
                </c:pt>
                <c:pt idx="9244">
                  <c:v>0.24127000000000001</c:v>
                </c:pt>
                <c:pt idx="9245">
                  <c:v>0.24129</c:v>
                </c:pt>
                <c:pt idx="9246">
                  <c:v>0.24132000000000001</c:v>
                </c:pt>
                <c:pt idx="9247">
                  <c:v>0.24134</c:v>
                </c:pt>
                <c:pt idx="9248">
                  <c:v>0.24138000000000001</c:v>
                </c:pt>
                <c:pt idx="9249">
                  <c:v>0.24141000000000001</c:v>
                </c:pt>
                <c:pt idx="9250">
                  <c:v>0.24143000000000001</c:v>
                </c:pt>
                <c:pt idx="9251">
                  <c:v>0.24146000000000001</c:v>
                </c:pt>
                <c:pt idx="9252">
                  <c:v>0.24149000000000001</c:v>
                </c:pt>
                <c:pt idx="9253">
                  <c:v>0.24151</c:v>
                </c:pt>
                <c:pt idx="9254">
                  <c:v>0.24154</c:v>
                </c:pt>
                <c:pt idx="9255">
                  <c:v>0.24157000000000001</c:v>
                </c:pt>
                <c:pt idx="9256">
                  <c:v>0.24160000000000001</c:v>
                </c:pt>
                <c:pt idx="9257">
                  <c:v>0.24162</c:v>
                </c:pt>
                <c:pt idx="9258">
                  <c:v>0.24166000000000001</c:v>
                </c:pt>
                <c:pt idx="9259">
                  <c:v>0.24168000000000001</c:v>
                </c:pt>
                <c:pt idx="9260">
                  <c:v>0.24171000000000001</c:v>
                </c:pt>
                <c:pt idx="9261">
                  <c:v>0.24173</c:v>
                </c:pt>
                <c:pt idx="9262">
                  <c:v>0.24177000000000001</c:v>
                </c:pt>
                <c:pt idx="9263">
                  <c:v>0.24179</c:v>
                </c:pt>
                <c:pt idx="9264">
                  <c:v>0.24182000000000001</c:v>
                </c:pt>
                <c:pt idx="9265">
                  <c:v>0.24185000000000001</c:v>
                </c:pt>
                <c:pt idx="9266">
                  <c:v>0.24188000000000001</c:v>
                </c:pt>
                <c:pt idx="9267">
                  <c:v>0.2419</c:v>
                </c:pt>
                <c:pt idx="9268">
                  <c:v>0.24192</c:v>
                </c:pt>
                <c:pt idx="9269">
                  <c:v>0.24196000000000001</c:v>
                </c:pt>
                <c:pt idx="9270">
                  <c:v>0.24199000000000001</c:v>
                </c:pt>
                <c:pt idx="9271">
                  <c:v>0.24201</c:v>
                </c:pt>
                <c:pt idx="9272">
                  <c:v>0.24204000000000001</c:v>
                </c:pt>
                <c:pt idx="9273">
                  <c:v>0.24207000000000001</c:v>
                </c:pt>
                <c:pt idx="9274">
                  <c:v>0.24210000000000001</c:v>
                </c:pt>
                <c:pt idx="9275">
                  <c:v>0.24212</c:v>
                </c:pt>
                <c:pt idx="9276">
                  <c:v>0.24215999999999999</c:v>
                </c:pt>
                <c:pt idx="9277">
                  <c:v>0.24218000000000001</c:v>
                </c:pt>
                <c:pt idx="9278">
                  <c:v>0.24221000000000001</c:v>
                </c:pt>
                <c:pt idx="9279">
                  <c:v>0.24223</c:v>
                </c:pt>
                <c:pt idx="9280">
                  <c:v>0.24227000000000001</c:v>
                </c:pt>
                <c:pt idx="9281">
                  <c:v>0.24229000000000001</c:v>
                </c:pt>
                <c:pt idx="9282">
                  <c:v>0.24231</c:v>
                </c:pt>
                <c:pt idx="9283">
                  <c:v>0.24235000000000001</c:v>
                </c:pt>
                <c:pt idx="9284">
                  <c:v>0.24238000000000001</c:v>
                </c:pt>
                <c:pt idx="9285">
                  <c:v>0.2424</c:v>
                </c:pt>
                <c:pt idx="9286">
                  <c:v>0.24243000000000001</c:v>
                </c:pt>
                <c:pt idx="9287">
                  <c:v>0.24246000000000001</c:v>
                </c:pt>
                <c:pt idx="9288">
                  <c:v>0.24249000000000001</c:v>
                </c:pt>
                <c:pt idx="9289">
                  <c:v>0.24251</c:v>
                </c:pt>
                <c:pt idx="9290">
                  <c:v>0.24254000000000001</c:v>
                </c:pt>
                <c:pt idx="9291">
                  <c:v>0.24257000000000001</c:v>
                </c:pt>
                <c:pt idx="9292">
                  <c:v>0.24260000000000001</c:v>
                </c:pt>
                <c:pt idx="9293">
                  <c:v>0.24262</c:v>
                </c:pt>
                <c:pt idx="9294">
                  <c:v>0.24265999999999999</c:v>
                </c:pt>
                <c:pt idx="9295">
                  <c:v>0.24268000000000001</c:v>
                </c:pt>
                <c:pt idx="9296">
                  <c:v>0.24271000000000001</c:v>
                </c:pt>
                <c:pt idx="9297">
                  <c:v>0.24273</c:v>
                </c:pt>
                <c:pt idx="9298">
                  <c:v>0.24277000000000001</c:v>
                </c:pt>
                <c:pt idx="9299">
                  <c:v>0.24279000000000001</c:v>
                </c:pt>
                <c:pt idx="9300">
                  <c:v>0.24282000000000001</c:v>
                </c:pt>
                <c:pt idx="9301">
                  <c:v>0.24285000000000001</c:v>
                </c:pt>
                <c:pt idx="9302">
                  <c:v>0.24287</c:v>
                </c:pt>
                <c:pt idx="9303">
                  <c:v>0.2429</c:v>
                </c:pt>
                <c:pt idx="9304">
                  <c:v>0.24293000000000001</c:v>
                </c:pt>
                <c:pt idx="9305">
                  <c:v>0.24296000000000001</c:v>
                </c:pt>
                <c:pt idx="9306">
                  <c:v>0.24299000000000001</c:v>
                </c:pt>
                <c:pt idx="9307">
                  <c:v>0.24301</c:v>
                </c:pt>
                <c:pt idx="9308">
                  <c:v>0.24304000000000001</c:v>
                </c:pt>
                <c:pt idx="9309">
                  <c:v>0.24307000000000001</c:v>
                </c:pt>
                <c:pt idx="9310">
                  <c:v>0.24310000000000001</c:v>
                </c:pt>
                <c:pt idx="9311">
                  <c:v>0.24312</c:v>
                </c:pt>
                <c:pt idx="9312">
                  <c:v>0.24315999999999999</c:v>
                </c:pt>
                <c:pt idx="9313">
                  <c:v>0.24318000000000001</c:v>
                </c:pt>
                <c:pt idx="9314">
                  <c:v>0.24321000000000001</c:v>
                </c:pt>
                <c:pt idx="9315">
                  <c:v>0.24324000000000001</c:v>
                </c:pt>
                <c:pt idx="9316">
                  <c:v>0.24326</c:v>
                </c:pt>
                <c:pt idx="9317">
                  <c:v>0.24329000000000001</c:v>
                </c:pt>
                <c:pt idx="9318">
                  <c:v>0.24331</c:v>
                </c:pt>
                <c:pt idx="9319">
                  <c:v>0.24335000000000001</c:v>
                </c:pt>
                <c:pt idx="9320">
                  <c:v>0.24338000000000001</c:v>
                </c:pt>
                <c:pt idx="9321">
                  <c:v>0.24340000000000001</c:v>
                </c:pt>
                <c:pt idx="9322">
                  <c:v>0.24343000000000001</c:v>
                </c:pt>
                <c:pt idx="9323">
                  <c:v>0.24346000000000001</c:v>
                </c:pt>
                <c:pt idx="9324">
                  <c:v>0.24348</c:v>
                </c:pt>
                <c:pt idx="9325">
                  <c:v>0.24351</c:v>
                </c:pt>
                <c:pt idx="9326">
                  <c:v>0.24354000000000001</c:v>
                </c:pt>
                <c:pt idx="9327">
                  <c:v>0.24357000000000001</c:v>
                </c:pt>
                <c:pt idx="9328">
                  <c:v>0.24360000000000001</c:v>
                </c:pt>
                <c:pt idx="9329">
                  <c:v>0.24362</c:v>
                </c:pt>
                <c:pt idx="9330">
                  <c:v>0.24365999999999999</c:v>
                </c:pt>
                <c:pt idx="9331">
                  <c:v>0.24368000000000001</c:v>
                </c:pt>
                <c:pt idx="9332">
                  <c:v>0.2437</c:v>
                </c:pt>
                <c:pt idx="9333">
                  <c:v>0.24374000000000001</c:v>
                </c:pt>
                <c:pt idx="9334">
                  <c:v>0.24376999999999999</c:v>
                </c:pt>
                <c:pt idx="9335">
                  <c:v>0.24379000000000001</c:v>
                </c:pt>
                <c:pt idx="9336">
                  <c:v>0.24382000000000001</c:v>
                </c:pt>
                <c:pt idx="9337">
                  <c:v>0.24385000000000001</c:v>
                </c:pt>
                <c:pt idx="9338">
                  <c:v>0.24387</c:v>
                </c:pt>
                <c:pt idx="9339">
                  <c:v>0.24390000000000001</c:v>
                </c:pt>
                <c:pt idx="9340">
                  <c:v>0.24393000000000001</c:v>
                </c:pt>
                <c:pt idx="9341">
                  <c:v>0.24396000000000001</c:v>
                </c:pt>
                <c:pt idx="9342">
                  <c:v>0.24399000000000001</c:v>
                </c:pt>
                <c:pt idx="9343">
                  <c:v>0.24401</c:v>
                </c:pt>
                <c:pt idx="9344">
                  <c:v>0.24404999999999999</c:v>
                </c:pt>
                <c:pt idx="9345">
                  <c:v>0.24407000000000001</c:v>
                </c:pt>
                <c:pt idx="9346">
                  <c:v>0.24409</c:v>
                </c:pt>
                <c:pt idx="9347">
                  <c:v>0.24412</c:v>
                </c:pt>
                <c:pt idx="9348">
                  <c:v>0.24415999999999999</c:v>
                </c:pt>
                <c:pt idx="9349">
                  <c:v>0.24418000000000001</c:v>
                </c:pt>
                <c:pt idx="9350">
                  <c:v>0.24421000000000001</c:v>
                </c:pt>
                <c:pt idx="9351">
                  <c:v>0.24424000000000001</c:v>
                </c:pt>
                <c:pt idx="9352">
                  <c:v>0.24426</c:v>
                </c:pt>
                <c:pt idx="9353">
                  <c:v>0.24429000000000001</c:v>
                </c:pt>
                <c:pt idx="9354">
                  <c:v>0.24431</c:v>
                </c:pt>
                <c:pt idx="9355">
                  <c:v>0.24435000000000001</c:v>
                </c:pt>
                <c:pt idx="9356">
                  <c:v>0.24437999999999999</c:v>
                </c:pt>
                <c:pt idx="9357">
                  <c:v>0.24440000000000001</c:v>
                </c:pt>
                <c:pt idx="9358">
                  <c:v>0.24443000000000001</c:v>
                </c:pt>
                <c:pt idx="9359">
                  <c:v>0.24446000000000001</c:v>
                </c:pt>
                <c:pt idx="9360">
                  <c:v>0.24448</c:v>
                </c:pt>
                <c:pt idx="9361">
                  <c:v>0.24451000000000001</c:v>
                </c:pt>
                <c:pt idx="9362">
                  <c:v>0.24454999999999999</c:v>
                </c:pt>
                <c:pt idx="9363">
                  <c:v>0.24457000000000001</c:v>
                </c:pt>
                <c:pt idx="9364">
                  <c:v>0.24459</c:v>
                </c:pt>
                <c:pt idx="9365">
                  <c:v>0.24462999999999999</c:v>
                </c:pt>
                <c:pt idx="9366">
                  <c:v>0.24465000000000001</c:v>
                </c:pt>
                <c:pt idx="9367">
                  <c:v>0.24468000000000001</c:v>
                </c:pt>
                <c:pt idx="9368">
                  <c:v>0.2447</c:v>
                </c:pt>
                <c:pt idx="9369">
                  <c:v>0.24474000000000001</c:v>
                </c:pt>
                <c:pt idx="9370">
                  <c:v>0.24476999999999999</c:v>
                </c:pt>
                <c:pt idx="9371">
                  <c:v>0.24479000000000001</c:v>
                </c:pt>
                <c:pt idx="9372">
                  <c:v>0.24482000000000001</c:v>
                </c:pt>
                <c:pt idx="9373">
                  <c:v>0.24485000000000001</c:v>
                </c:pt>
                <c:pt idx="9374">
                  <c:v>0.24487</c:v>
                </c:pt>
                <c:pt idx="9375">
                  <c:v>0.24490000000000001</c:v>
                </c:pt>
                <c:pt idx="9376">
                  <c:v>0.24493000000000001</c:v>
                </c:pt>
                <c:pt idx="9377">
                  <c:v>0.24496000000000001</c:v>
                </c:pt>
                <c:pt idx="9378">
                  <c:v>0.24499000000000001</c:v>
                </c:pt>
                <c:pt idx="9379">
                  <c:v>0.24501000000000001</c:v>
                </c:pt>
                <c:pt idx="9380">
                  <c:v>0.24504000000000001</c:v>
                </c:pt>
                <c:pt idx="9381">
                  <c:v>0.24507000000000001</c:v>
                </c:pt>
                <c:pt idx="9382">
                  <c:v>0.24509</c:v>
                </c:pt>
                <c:pt idx="9383">
                  <c:v>0.24512</c:v>
                </c:pt>
                <c:pt idx="9384">
                  <c:v>0.24515999999999999</c:v>
                </c:pt>
                <c:pt idx="9385">
                  <c:v>0.24518000000000001</c:v>
                </c:pt>
                <c:pt idx="9386">
                  <c:v>0.24521000000000001</c:v>
                </c:pt>
                <c:pt idx="9387">
                  <c:v>0.24524000000000001</c:v>
                </c:pt>
                <c:pt idx="9388">
                  <c:v>0.24526000000000001</c:v>
                </c:pt>
                <c:pt idx="9389">
                  <c:v>0.24529000000000001</c:v>
                </c:pt>
                <c:pt idx="9390">
                  <c:v>0.24532000000000001</c:v>
                </c:pt>
                <c:pt idx="9391">
                  <c:v>0.24535000000000001</c:v>
                </c:pt>
                <c:pt idx="9392">
                  <c:v>0.24537999999999999</c:v>
                </c:pt>
                <c:pt idx="9393">
                  <c:v>0.24540000000000001</c:v>
                </c:pt>
                <c:pt idx="9394">
                  <c:v>0.24543999999999999</c:v>
                </c:pt>
                <c:pt idx="9395">
                  <c:v>0.24546000000000001</c:v>
                </c:pt>
                <c:pt idx="9396">
                  <c:v>0.24548</c:v>
                </c:pt>
                <c:pt idx="9397">
                  <c:v>0.24551000000000001</c:v>
                </c:pt>
                <c:pt idx="9398">
                  <c:v>0.24554999999999999</c:v>
                </c:pt>
                <c:pt idx="9399">
                  <c:v>0.24557000000000001</c:v>
                </c:pt>
                <c:pt idx="9400">
                  <c:v>0.24559</c:v>
                </c:pt>
                <c:pt idx="9401">
                  <c:v>0.24562999999999999</c:v>
                </c:pt>
                <c:pt idx="9402">
                  <c:v>0.24565000000000001</c:v>
                </c:pt>
                <c:pt idx="9403">
                  <c:v>0.24568000000000001</c:v>
                </c:pt>
                <c:pt idx="9404">
                  <c:v>0.2457</c:v>
                </c:pt>
                <c:pt idx="9405">
                  <c:v>0.24573999999999999</c:v>
                </c:pt>
                <c:pt idx="9406">
                  <c:v>0.24576999999999999</c:v>
                </c:pt>
                <c:pt idx="9407">
                  <c:v>0.24579000000000001</c:v>
                </c:pt>
                <c:pt idx="9408">
                  <c:v>0.24582000000000001</c:v>
                </c:pt>
                <c:pt idx="9409">
                  <c:v>0.24585000000000001</c:v>
                </c:pt>
                <c:pt idx="9410">
                  <c:v>0.24587000000000001</c:v>
                </c:pt>
                <c:pt idx="9411">
                  <c:v>0.24590000000000001</c:v>
                </c:pt>
                <c:pt idx="9412">
                  <c:v>0.24593000000000001</c:v>
                </c:pt>
                <c:pt idx="9413">
                  <c:v>0.24596000000000001</c:v>
                </c:pt>
                <c:pt idx="9414">
                  <c:v>0.24598</c:v>
                </c:pt>
                <c:pt idx="9415">
                  <c:v>0.24601000000000001</c:v>
                </c:pt>
                <c:pt idx="9416">
                  <c:v>0.24604000000000001</c:v>
                </c:pt>
                <c:pt idx="9417">
                  <c:v>0.24607000000000001</c:v>
                </c:pt>
                <c:pt idx="9418">
                  <c:v>0.24609</c:v>
                </c:pt>
                <c:pt idx="9419">
                  <c:v>0.24612999999999999</c:v>
                </c:pt>
                <c:pt idx="9420">
                  <c:v>0.24615999999999999</c:v>
                </c:pt>
                <c:pt idx="9421">
                  <c:v>0.24618000000000001</c:v>
                </c:pt>
                <c:pt idx="9422">
                  <c:v>0.24621000000000001</c:v>
                </c:pt>
                <c:pt idx="9423">
                  <c:v>0.24623999999999999</c:v>
                </c:pt>
                <c:pt idx="9424">
                  <c:v>0.24626000000000001</c:v>
                </c:pt>
                <c:pt idx="9425">
                  <c:v>0.24629000000000001</c:v>
                </c:pt>
                <c:pt idx="9426">
                  <c:v>0.24632000000000001</c:v>
                </c:pt>
                <c:pt idx="9427">
                  <c:v>0.24635000000000001</c:v>
                </c:pt>
                <c:pt idx="9428">
                  <c:v>0.24637000000000001</c:v>
                </c:pt>
                <c:pt idx="9429">
                  <c:v>0.24640000000000001</c:v>
                </c:pt>
                <c:pt idx="9430">
                  <c:v>0.24643000000000001</c:v>
                </c:pt>
                <c:pt idx="9431">
                  <c:v>0.24646000000000001</c:v>
                </c:pt>
                <c:pt idx="9432">
                  <c:v>0.24648</c:v>
                </c:pt>
                <c:pt idx="9433">
                  <c:v>0.24651000000000001</c:v>
                </c:pt>
                <c:pt idx="9434">
                  <c:v>0.24654000000000001</c:v>
                </c:pt>
                <c:pt idx="9435">
                  <c:v>0.24657000000000001</c:v>
                </c:pt>
                <c:pt idx="9436">
                  <c:v>0.24659</c:v>
                </c:pt>
                <c:pt idx="9437">
                  <c:v>0.24662999999999999</c:v>
                </c:pt>
                <c:pt idx="9438">
                  <c:v>0.24665000000000001</c:v>
                </c:pt>
                <c:pt idx="9439">
                  <c:v>0.24668000000000001</c:v>
                </c:pt>
                <c:pt idx="9440">
                  <c:v>0.24671000000000001</c:v>
                </c:pt>
                <c:pt idx="9441">
                  <c:v>0.24673999999999999</c:v>
                </c:pt>
                <c:pt idx="9442">
                  <c:v>0.24676999999999999</c:v>
                </c:pt>
                <c:pt idx="9443">
                  <c:v>0.24679000000000001</c:v>
                </c:pt>
                <c:pt idx="9444">
                  <c:v>0.24682000000000001</c:v>
                </c:pt>
                <c:pt idx="9445">
                  <c:v>0.24685000000000001</c:v>
                </c:pt>
                <c:pt idx="9446">
                  <c:v>0.24687000000000001</c:v>
                </c:pt>
                <c:pt idx="9447">
                  <c:v>0.24690000000000001</c:v>
                </c:pt>
                <c:pt idx="9448">
                  <c:v>0.24693999999999999</c:v>
                </c:pt>
                <c:pt idx="9449">
                  <c:v>0.24696000000000001</c:v>
                </c:pt>
                <c:pt idx="9450">
                  <c:v>0.24698000000000001</c:v>
                </c:pt>
                <c:pt idx="9451">
                  <c:v>0.24701999999999999</c:v>
                </c:pt>
                <c:pt idx="9452">
                  <c:v>0.24704000000000001</c:v>
                </c:pt>
                <c:pt idx="9453">
                  <c:v>0.24707000000000001</c:v>
                </c:pt>
                <c:pt idx="9454">
                  <c:v>0.24709</c:v>
                </c:pt>
                <c:pt idx="9455">
                  <c:v>0.24712999999999999</c:v>
                </c:pt>
                <c:pt idx="9456">
                  <c:v>0.24715999999999999</c:v>
                </c:pt>
                <c:pt idx="9457">
                  <c:v>0.24718000000000001</c:v>
                </c:pt>
                <c:pt idx="9458">
                  <c:v>0.24721000000000001</c:v>
                </c:pt>
                <c:pt idx="9459">
                  <c:v>0.24723999999999999</c:v>
                </c:pt>
                <c:pt idx="9460">
                  <c:v>0.24726000000000001</c:v>
                </c:pt>
                <c:pt idx="9461">
                  <c:v>0.24729000000000001</c:v>
                </c:pt>
                <c:pt idx="9462">
                  <c:v>0.24732000000000001</c:v>
                </c:pt>
                <c:pt idx="9463">
                  <c:v>0.24734999999999999</c:v>
                </c:pt>
                <c:pt idx="9464">
                  <c:v>0.24737000000000001</c:v>
                </c:pt>
                <c:pt idx="9465">
                  <c:v>0.24740000000000001</c:v>
                </c:pt>
                <c:pt idx="9466">
                  <c:v>0.24743000000000001</c:v>
                </c:pt>
                <c:pt idx="9467">
                  <c:v>0.24746000000000001</c:v>
                </c:pt>
                <c:pt idx="9468">
                  <c:v>0.24748000000000001</c:v>
                </c:pt>
                <c:pt idx="9469">
                  <c:v>0.24751999999999999</c:v>
                </c:pt>
                <c:pt idx="9470">
                  <c:v>0.24754000000000001</c:v>
                </c:pt>
                <c:pt idx="9471">
                  <c:v>0.24757000000000001</c:v>
                </c:pt>
                <c:pt idx="9472">
                  <c:v>0.24759999999999999</c:v>
                </c:pt>
                <c:pt idx="9473">
                  <c:v>0.24762999999999999</c:v>
                </c:pt>
                <c:pt idx="9474">
                  <c:v>0.24765000000000001</c:v>
                </c:pt>
                <c:pt idx="9475">
                  <c:v>0.24768000000000001</c:v>
                </c:pt>
                <c:pt idx="9476">
                  <c:v>0.24771000000000001</c:v>
                </c:pt>
                <c:pt idx="9477">
                  <c:v>0.24773999999999999</c:v>
                </c:pt>
                <c:pt idx="9478">
                  <c:v>0.24776000000000001</c:v>
                </c:pt>
                <c:pt idx="9479">
                  <c:v>0.24779000000000001</c:v>
                </c:pt>
                <c:pt idx="9480">
                  <c:v>0.24782000000000001</c:v>
                </c:pt>
                <c:pt idx="9481">
                  <c:v>0.24784999999999999</c:v>
                </c:pt>
                <c:pt idx="9482">
                  <c:v>0.24787000000000001</c:v>
                </c:pt>
                <c:pt idx="9483">
                  <c:v>0.24790000000000001</c:v>
                </c:pt>
                <c:pt idx="9484">
                  <c:v>0.24793999999999999</c:v>
                </c:pt>
                <c:pt idx="9485">
                  <c:v>0.24796000000000001</c:v>
                </c:pt>
                <c:pt idx="9486">
                  <c:v>0.24798000000000001</c:v>
                </c:pt>
                <c:pt idx="9487">
                  <c:v>0.24801999999999999</c:v>
                </c:pt>
                <c:pt idx="9488">
                  <c:v>0.24804000000000001</c:v>
                </c:pt>
                <c:pt idx="9489">
                  <c:v>0.24807000000000001</c:v>
                </c:pt>
                <c:pt idx="9490">
                  <c:v>0.24809999999999999</c:v>
                </c:pt>
                <c:pt idx="9491">
                  <c:v>0.24812999999999999</c:v>
                </c:pt>
                <c:pt idx="9492">
                  <c:v>0.24815000000000001</c:v>
                </c:pt>
                <c:pt idx="9493">
                  <c:v>0.24818000000000001</c:v>
                </c:pt>
                <c:pt idx="9494">
                  <c:v>0.24820999999999999</c:v>
                </c:pt>
                <c:pt idx="9495">
                  <c:v>0.24823999999999999</c:v>
                </c:pt>
                <c:pt idx="9496">
                  <c:v>0.24826000000000001</c:v>
                </c:pt>
                <c:pt idx="9497">
                  <c:v>0.24829000000000001</c:v>
                </c:pt>
                <c:pt idx="9498">
                  <c:v>0.24832000000000001</c:v>
                </c:pt>
                <c:pt idx="9499">
                  <c:v>0.24834999999999999</c:v>
                </c:pt>
                <c:pt idx="9500">
                  <c:v>0.24837000000000001</c:v>
                </c:pt>
                <c:pt idx="9501">
                  <c:v>0.24840999999999999</c:v>
                </c:pt>
                <c:pt idx="9502">
                  <c:v>0.24843000000000001</c:v>
                </c:pt>
                <c:pt idx="9503">
                  <c:v>0.24845999999999999</c:v>
                </c:pt>
                <c:pt idx="9504">
                  <c:v>0.24848000000000001</c:v>
                </c:pt>
                <c:pt idx="9505">
                  <c:v>0.24851999999999999</c:v>
                </c:pt>
                <c:pt idx="9506">
                  <c:v>0.24854000000000001</c:v>
                </c:pt>
                <c:pt idx="9507">
                  <c:v>0.24857000000000001</c:v>
                </c:pt>
                <c:pt idx="9508">
                  <c:v>0.24859999999999999</c:v>
                </c:pt>
                <c:pt idx="9509">
                  <c:v>0.24862000000000001</c:v>
                </c:pt>
                <c:pt idx="9510">
                  <c:v>0.24865000000000001</c:v>
                </c:pt>
                <c:pt idx="9511">
                  <c:v>0.24868000000000001</c:v>
                </c:pt>
                <c:pt idx="9512">
                  <c:v>0.24870999999999999</c:v>
                </c:pt>
                <c:pt idx="9513">
                  <c:v>0.24873999999999999</c:v>
                </c:pt>
                <c:pt idx="9514">
                  <c:v>0.24876000000000001</c:v>
                </c:pt>
                <c:pt idx="9515">
                  <c:v>0.24879000000000001</c:v>
                </c:pt>
                <c:pt idx="9516">
                  <c:v>0.24882000000000001</c:v>
                </c:pt>
                <c:pt idx="9517">
                  <c:v>0.24884000000000001</c:v>
                </c:pt>
                <c:pt idx="9518">
                  <c:v>0.24887000000000001</c:v>
                </c:pt>
                <c:pt idx="9519">
                  <c:v>0.24890999999999999</c:v>
                </c:pt>
                <c:pt idx="9520">
                  <c:v>0.24893000000000001</c:v>
                </c:pt>
                <c:pt idx="9521">
                  <c:v>0.24895999999999999</c:v>
                </c:pt>
                <c:pt idx="9522">
                  <c:v>0.24898999999999999</c:v>
                </c:pt>
                <c:pt idx="9523">
                  <c:v>0.24901999999999999</c:v>
                </c:pt>
                <c:pt idx="9524">
                  <c:v>0.24904000000000001</c:v>
                </c:pt>
                <c:pt idx="9525">
                  <c:v>0.24906</c:v>
                </c:pt>
                <c:pt idx="9526">
                  <c:v>0.24909999999999999</c:v>
                </c:pt>
                <c:pt idx="9527">
                  <c:v>0.24912999999999999</c:v>
                </c:pt>
                <c:pt idx="9528">
                  <c:v>0.24915000000000001</c:v>
                </c:pt>
                <c:pt idx="9529">
                  <c:v>0.24918000000000001</c:v>
                </c:pt>
                <c:pt idx="9530">
                  <c:v>0.24920999999999999</c:v>
                </c:pt>
                <c:pt idx="9531">
                  <c:v>0.24923000000000001</c:v>
                </c:pt>
                <c:pt idx="9532">
                  <c:v>0.24926000000000001</c:v>
                </c:pt>
                <c:pt idx="9533">
                  <c:v>0.24929000000000001</c:v>
                </c:pt>
                <c:pt idx="9534">
                  <c:v>0.24932000000000001</c:v>
                </c:pt>
                <c:pt idx="9535">
                  <c:v>0.24934999999999999</c:v>
                </c:pt>
                <c:pt idx="9536">
                  <c:v>0.24937000000000001</c:v>
                </c:pt>
                <c:pt idx="9537">
                  <c:v>0.24940999999999999</c:v>
                </c:pt>
                <c:pt idx="9538">
                  <c:v>0.24943000000000001</c:v>
                </c:pt>
                <c:pt idx="9539">
                  <c:v>0.24945000000000001</c:v>
                </c:pt>
                <c:pt idx="9540">
                  <c:v>0.24948000000000001</c:v>
                </c:pt>
                <c:pt idx="9541">
                  <c:v>0.24951999999999999</c:v>
                </c:pt>
                <c:pt idx="9542">
                  <c:v>0.24954000000000001</c:v>
                </c:pt>
                <c:pt idx="9543">
                  <c:v>0.24956999999999999</c:v>
                </c:pt>
                <c:pt idx="9544">
                  <c:v>0.24959999999999999</c:v>
                </c:pt>
                <c:pt idx="9545">
                  <c:v>0.24962000000000001</c:v>
                </c:pt>
                <c:pt idx="9546">
                  <c:v>0.24965000000000001</c:v>
                </c:pt>
                <c:pt idx="9547">
                  <c:v>0.24968000000000001</c:v>
                </c:pt>
                <c:pt idx="9548">
                  <c:v>0.24970999999999999</c:v>
                </c:pt>
                <c:pt idx="9549">
                  <c:v>0.24973999999999999</c:v>
                </c:pt>
                <c:pt idx="9550">
                  <c:v>0.24976000000000001</c:v>
                </c:pt>
                <c:pt idx="9551">
                  <c:v>0.24979999999999999</c:v>
                </c:pt>
                <c:pt idx="9552">
                  <c:v>0.24981999999999999</c:v>
                </c:pt>
                <c:pt idx="9553">
                  <c:v>0.24984000000000001</c:v>
                </c:pt>
                <c:pt idx="9554">
                  <c:v>0.24987000000000001</c:v>
                </c:pt>
                <c:pt idx="9555">
                  <c:v>0.24990999999999999</c:v>
                </c:pt>
                <c:pt idx="9556">
                  <c:v>0.24993000000000001</c:v>
                </c:pt>
                <c:pt idx="9557">
                  <c:v>0.24995999999999999</c:v>
                </c:pt>
                <c:pt idx="9558">
                  <c:v>0.24998999999999999</c:v>
                </c:pt>
                <c:pt idx="9559">
                  <c:v>0.25002000000000002</c:v>
                </c:pt>
                <c:pt idx="9560">
                  <c:v>0.25003999999999998</c:v>
                </c:pt>
                <c:pt idx="9561">
                  <c:v>0.25006</c:v>
                </c:pt>
                <c:pt idx="9562">
                  <c:v>0.25009999999999999</c:v>
                </c:pt>
                <c:pt idx="9563">
                  <c:v>0.25013000000000002</c:v>
                </c:pt>
                <c:pt idx="9564">
                  <c:v>0.25014999999999998</c:v>
                </c:pt>
                <c:pt idx="9565">
                  <c:v>0.25018000000000001</c:v>
                </c:pt>
                <c:pt idx="9566">
                  <c:v>0.25020999999999999</c:v>
                </c:pt>
                <c:pt idx="9567">
                  <c:v>0.25023000000000001</c:v>
                </c:pt>
                <c:pt idx="9568">
                  <c:v>0.25025999999999998</c:v>
                </c:pt>
                <c:pt idx="9569">
                  <c:v>0.25029000000000001</c:v>
                </c:pt>
                <c:pt idx="9570">
                  <c:v>0.25031999999999999</c:v>
                </c:pt>
                <c:pt idx="9571">
                  <c:v>0.25035000000000002</c:v>
                </c:pt>
                <c:pt idx="9572">
                  <c:v>0.25036999999999998</c:v>
                </c:pt>
                <c:pt idx="9573">
                  <c:v>0.25041000000000002</c:v>
                </c:pt>
                <c:pt idx="9574">
                  <c:v>0.25042999999999999</c:v>
                </c:pt>
                <c:pt idx="9575">
                  <c:v>0.25045000000000001</c:v>
                </c:pt>
                <c:pt idx="9576">
                  <c:v>0.25048999999999999</c:v>
                </c:pt>
                <c:pt idx="9577">
                  <c:v>0.25052000000000002</c:v>
                </c:pt>
                <c:pt idx="9578">
                  <c:v>0.25053999999999998</c:v>
                </c:pt>
                <c:pt idx="9579">
                  <c:v>0.25057000000000001</c:v>
                </c:pt>
                <c:pt idx="9580">
                  <c:v>0.25059999999999999</c:v>
                </c:pt>
                <c:pt idx="9581">
                  <c:v>0.25062000000000001</c:v>
                </c:pt>
                <c:pt idx="9582">
                  <c:v>0.25064999999999998</c:v>
                </c:pt>
                <c:pt idx="9583">
                  <c:v>0.25068000000000001</c:v>
                </c:pt>
                <c:pt idx="9584">
                  <c:v>0.25070999999999999</c:v>
                </c:pt>
                <c:pt idx="9585">
                  <c:v>0.25074000000000002</c:v>
                </c:pt>
                <c:pt idx="9586">
                  <c:v>0.25075999999999998</c:v>
                </c:pt>
                <c:pt idx="9587">
                  <c:v>0.25080000000000002</c:v>
                </c:pt>
                <c:pt idx="9588">
                  <c:v>0.25081999999999999</c:v>
                </c:pt>
                <c:pt idx="9589">
                  <c:v>0.25084000000000001</c:v>
                </c:pt>
                <c:pt idx="9590">
                  <c:v>0.25086999999999998</c:v>
                </c:pt>
                <c:pt idx="9591">
                  <c:v>0.25091000000000002</c:v>
                </c:pt>
                <c:pt idx="9592">
                  <c:v>0.25092999999999999</c:v>
                </c:pt>
                <c:pt idx="9593">
                  <c:v>0.25095000000000001</c:v>
                </c:pt>
                <c:pt idx="9594">
                  <c:v>0.25098999999999999</c:v>
                </c:pt>
                <c:pt idx="9595">
                  <c:v>0.25101000000000001</c:v>
                </c:pt>
                <c:pt idx="9596">
                  <c:v>0.25103999999999999</c:v>
                </c:pt>
                <c:pt idx="9597">
                  <c:v>0.25107000000000002</c:v>
                </c:pt>
                <c:pt idx="9598">
                  <c:v>0.25109999999999999</c:v>
                </c:pt>
                <c:pt idx="9599">
                  <c:v>0.25113000000000002</c:v>
                </c:pt>
                <c:pt idx="9600">
                  <c:v>0.25114999999999998</c:v>
                </c:pt>
                <c:pt idx="9601">
                  <c:v>0.25118000000000001</c:v>
                </c:pt>
                <c:pt idx="9602">
                  <c:v>0.25120999999999999</c:v>
                </c:pt>
                <c:pt idx="9603">
                  <c:v>0.25123000000000001</c:v>
                </c:pt>
                <c:pt idx="9604">
                  <c:v>0.25125999999999998</c:v>
                </c:pt>
                <c:pt idx="9605">
                  <c:v>0.25130000000000002</c:v>
                </c:pt>
                <c:pt idx="9606">
                  <c:v>0.25131999999999999</c:v>
                </c:pt>
                <c:pt idx="9607">
                  <c:v>0.25134000000000001</c:v>
                </c:pt>
                <c:pt idx="9608">
                  <c:v>0.25137999999999999</c:v>
                </c:pt>
                <c:pt idx="9609">
                  <c:v>0.25140000000000001</c:v>
                </c:pt>
                <c:pt idx="9610">
                  <c:v>0.25142999999999999</c:v>
                </c:pt>
                <c:pt idx="9611">
                  <c:v>0.25145000000000001</c:v>
                </c:pt>
                <c:pt idx="9612">
                  <c:v>0.25148999999999999</c:v>
                </c:pt>
                <c:pt idx="9613">
                  <c:v>0.25152000000000002</c:v>
                </c:pt>
                <c:pt idx="9614">
                  <c:v>0.25153999999999999</c:v>
                </c:pt>
                <c:pt idx="9615">
                  <c:v>0.25157000000000002</c:v>
                </c:pt>
                <c:pt idx="9616">
                  <c:v>0.25159999999999999</c:v>
                </c:pt>
                <c:pt idx="9617">
                  <c:v>0.25162000000000001</c:v>
                </c:pt>
                <c:pt idx="9618">
                  <c:v>0.25164999999999998</c:v>
                </c:pt>
                <c:pt idx="9619">
                  <c:v>0.25168000000000001</c:v>
                </c:pt>
                <c:pt idx="9620">
                  <c:v>0.25170999999999999</c:v>
                </c:pt>
                <c:pt idx="9621">
                  <c:v>0.25173000000000001</c:v>
                </c:pt>
                <c:pt idx="9622">
                  <c:v>0.25175999999999998</c:v>
                </c:pt>
                <c:pt idx="9623">
                  <c:v>0.25179000000000001</c:v>
                </c:pt>
                <c:pt idx="9624">
                  <c:v>0.25181999999999999</c:v>
                </c:pt>
                <c:pt idx="9625">
                  <c:v>0.25184000000000001</c:v>
                </c:pt>
                <c:pt idx="9626">
                  <c:v>0.25187999999999999</c:v>
                </c:pt>
                <c:pt idx="9627">
                  <c:v>0.25191000000000002</c:v>
                </c:pt>
                <c:pt idx="9628">
                  <c:v>0.25192999999999999</c:v>
                </c:pt>
                <c:pt idx="9629">
                  <c:v>0.25196000000000002</c:v>
                </c:pt>
                <c:pt idx="9630">
                  <c:v>0.25198999999999999</c:v>
                </c:pt>
                <c:pt idx="9631">
                  <c:v>0.25201000000000001</c:v>
                </c:pt>
                <c:pt idx="9632">
                  <c:v>0.25203999999999999</c:v>
                </c:pt>
                <c:pt idx="9633">
                  <c:v>0.25207000000000002</c:v>
                </c:pt>
                <c:pt idx="9634">
                  <c:v>0.25209999999999999</c:v>
                </c:pt>
                <c:pt idx="9635">
                  <c:v>0.25212000000000001</c:v>
                </c:pt>
                <c:pt idx="9636">
                  <c:v>0.25214999999999999</c:v>
                </c:pt>
                <c:pt idx="9637">
                  <c:v>0.25218000000000002</c:v>
                </c:pt>
                <c:pt idx="9638">
                  <c:v>0.25220999999999999</c:v>
                </c:pt>
                <c:pt idx="9639">
                  <c:v>0.25223000000000001</c:v>
                </c:pt>
                <c:pt idx="9640">
                  <c:v>0.25225999999999998</c:v>
                </c:pt>
                <c:pt idx="9641">
                  <c:v>0.25230000000000002</c:v>
                </c:pt>
                <c:pt idx="9642">
                  <c:v>0.25231999999999999</c:v>
                </c:pt>
                <c:pt idx="9643">
                  <c:v>0.25234000000000001</c:v>
                </c:pt>
                <c:pt idx="9644">
                  <c:v>0.25237999999999999</c:v>
                </c:pt>
                <c:pt idx="9645">
                  <c:v>0.25240000000000001</c:v>
                </c:pt>
                <c:pt idx="9646">
                  <c:v>0.25242999999999999</c:v>
                </c:pt>
                <c:pt idx="9647">
                  <c:v>0.25246000000000002</c:v>
                </c:pt>
                <c:pt idx="9648">
                  <c:v>0.25248999999999999</c:v>
                </c:pt>
                <c:pt idx="9649">
                  <c:v>0.25252000000000002</c:v>
                </c:pt>
                <c:pt idx="9650">
                  <c:v>0.25253999999999999</c:v>
                </c:pt>
                <c:pt idx="9651">
                  <c:v>0.25257000000000002</c:v>
                </c:pt>
                <c:pt idx="9652">
                  <c:v>0.25259999999999999</c:v>
                </c:pt>
                <c:pt idx="9653">
                  <c:v>0.25262000000000001</c:v>
                </c:pt>
                <c:pt idx="9654">
                  <c:v>0.25264999999999999</c:v>
                </c:pt>
                <c:pt idx="9655">
                  <c:v>0.25269000000000003</c:v>
                </c:pt>
                <c:pt idx="9656">
                  <c:v>0.25270999999999999</c:v>
                </c:pt>
                <c:pt idx="9657">
                  <c:v>0.25273000000000001</c:v>
                </c:pt>
                <c:pt idx="9658">
                  <c:v>0.25276999999999999</c:v>
                </c:pt>
                <c:pt idx="9659">
                  <c:v>0.25279000000000001</c:v>
                </c:pt>
                <c:pt idx="9660">
                  <c:v>0.25281999999999999</c:v>
                </c:pt>
                <c:pt idx="9661">
                  <c:v>0.25284000000000001</c:v>
                </c:pt>
                <c:pt idx="9662">
                  <c:v>0.25287999999999999</c:v>
                </c:pt>
                <c:pt idx="9663">
                  <c:v>0.25291000000000002</c:v>
                </c:pt>
                <c:pt idx="9664">
                  <c:v>0.25292999999999999</c:v>
                </c:pt>
                <c:pt idx="9665">
                  <c:v>0.25296000000000002</c:v>
                </c:pt>
                <c:pt idx="9666">
                  <c:v>0.25298999999999999</c:v>
                </c:pt>
                <c:pt idx="9667">
                  <c:v>0.25301000000000001</c:v>
                </c:pt>
                <c:pt idx="9668">
                  <c:v>0.25303999999999999</c:v>
                </c:pt>
                <c:pt idx="9669">
                  <c:v>0.25307000000000002</c:v>
                </c:pt>
                <c:pt idx="9670">
                  <c:v>0.25309999999999999</c:v>
                </c:pt>
                <c:pt idx="9671">
                  <c:v>0.25312000000000001</c:v>
                </c:pt>
                <c:pt idx="9672">
                  <c:v>0.25314999999999999</c:v>
                </c:pt>
                <c:pt idx="9673">
                  <c:v>0.25318000000000002</c:v>
                </c:pt>
                <c:pt idx="9674">
                  <c:v>0.25320999999999999</c:v>
                </c:pt>
                <c:pt idx="9675">
                  <c:v>0.25323000000000001</c:v>
                </c:pt>
                <c:pt idx="9676">
                  <c:v>0.25327</c:v>
                </c:pt>
                <c:pt idx="9677">
                  <c:v>0.25329000000000002</c:v>
                </c:pt>
                <c:pt idx="9678">
                  <c:v>0.25331999999999999</c:v>
                </c:pt>
                <c:pt idx="9679">
                  <c:v>0.25335000000000002</c:v>
                </c:pt>
                <c:pt idx="9680">
                  <c:v>0.25337999999999999</c:v>
                </c:pt>
                <c:pt idx="9681">
                  <c:v>0.25340000000000001</c:v>
                </c:pt>
                <c:pt idx="9682">
                  <c:v>0.25341999999999998</c:v>
                </c:pt>
                <c:pt idx="9683">
                  <c:v>0.25346000000000002</c:v>
                </c:pt>
                <c:pt idx="9684">
                  <c:v>0.25348999999999999</c:v>
                </c:pt>
                <c:pt idx="9685">
                  <c:v>0.25351000000000001</c:v>
                </c:pt>
                <c:pt idx="9686">
                  <c:v>0.25353999999999999</c:v>
                </c:pt>
                <c:pt idx="9687">
                  <c:v>0.25357000000000002</c:v>
                </c:pt>
                <c:pt idx="9688">
                  <c:v>0.25359999999999999</c:v>
                </c:pt>
                <c:pt idx="9689">
                  <c:v>0.25362000000000001</c:v>
                </c:pt>
                <c:pt idx="9690">
                  <c:v>0.25364999999999999</c:v>
                </c:pt>
                <c:pt idx="9691">
                  <c:v>0.25368000000000002</c:v>
                </c:pt>
                <c:pt idx="9692">
                  <c:v>0.25370999999999999</c:v>
                </c:pt>
                <c:pt idx="9693">
                  <c:v>0.25373000000000001</c:v>
                </c:pt>
                <c:pt idx="9694">
                  <c:v>0.25377</c:v>
                </c:pt>
                <c:pt idx="9695">
                  <c:v>0.25379000000000002</c:v>
                </c:pt>
                <c:pt idx="9696">
                  <c:v>0.25381999999999999</c:v>
                </c:pt>
                <c:pt idx="9697">
                  <c:v>0.25384000000000001</c:v>
                </c:pt>
                <c:pt idx="9698">
                  <c:v>0.25387999999999999</c:v>
                </c:pt>
                <c:pt idx="9699">
                  <c:v>0.25391000000000002</c:v>
                </c:pt>
                <c:pt idx="9700">
                  <c:v>0.25392999999999999</c:v>
                </c:pt>
                <c:pt idx="9701">
                  <c:v>0.25396000000000002</c:v>
                </c:pt>
                <c:pt idx="9702">
                  <c:v>0.25398999999999999</c:v>
                </c:pt>
                <c:pt idx="9703">
                  <c:v>0.25401000000000001</c:v>
                </c:pt>
                <c:pt idx="9704">
                  <c:v>0.25403999999999999</c:v>
                </c:pt>
                <c:pt idx="9705">
                  <c:v>0.25407000000000002</c:v>
                </c:pt>
                <c:pt idx="9706">
                  <c:v>0.25409999999999999</c:v>
                </c:pt>
                <c:pt idx="9707">
                  <c:v>0.25412000000000001</c:v>
                </c:pt>
                <c:pt idx="9708">
                  <c:v>0.25416</c:v>
                </c:pt>
                <c:pt idx="9709">
                  <c:v>0.25418000000000002</c:v>
                </c:pt>
                <c:pt idx="9710">
                  <c:v>0.25420999999999999</c:v>
                </c:pt>
                <c:pt idx="9711">
                  <c:v>0.25423000000000001</c:v>
                </c:pt>
                <c:pt idx="9712">
                  <c:v>0.25427</c:v>
                </c:pt>
                <c:pt idx="9713">
                  <c:v>0.25429000000000002</c:v>
                </c:pt>
                <c:pt idx="9714">
                  <c:v>0.25431999999999999</c:v>
                </c:pt>
                <c:pt idx="9715">
                  <c:v>0.25435000000000002</c:v>
                </c:pt>
                <c:pt idx="9716">
                  <c:v>0.25438</c:v>
                </c:pt>
                <c:pt idx="9717">
                  <c:v>0.25440000000000002</c:v>
                </c:pt>
                <c:pt idx="9718">
                  <c:v>0.25441999999999998</c:v>
                </c:pt>
                <c:pt idx="9719">
                  <c:v>0.25446000000000002</c:v>
                </c:pt>
                <c:pt idx="9720">
                  <c:v>0.25448999999999999</c:v>
                </c:pt>
                <c:pt idx="9721">
                  <c:v>0.25451000000000001</c:v>
                </c:pt>
                <c:pt idx="9722">
                  <c:v>0.25453999999999999</c:v>
                </c:pt>
                <c:pt idx="9723">
                  <c:v>0.25457000000000002</c:v>
                </c:pt>
                <c:pt idx="9724">
                  <c:v>0.25459999999999999</c:v>
                </c:pt>
                <c:pt idx="9725">
                  <c:v>0.25462000000000001</c:v>
                </c:pt>
                <c:pt idx="9726">
                  <c:v>0.25466</c:v>
                </c:pt>
                <c:pt idx="9727">
                  <c:v>0.25468000000000002</c:v>
                </c:pt>
                <c:pt idx="9728">
                  <c:v>0.25470999999999999</c:v>
                </c:pt>
                <c:pt idx="9729">
                  <c:v>0.25473000000000001</c:v>
                </c:pt>
                <c:pt idx="9730">
                  <c:v>0.25477</c:v>
                </c:pt>
                <c:pt idx="9731">
                  <c:v>0.25479000000000002</c:v>
                </c:pt>
                <c:pt idx="9732">
                  <c:v>0.25480999999999998</c:v>
                </c:pt>
                <c:pt idx="9733">
                  <c:v>0.25485000000000002</c:v>
                </c:pt>
                <c:pt idx="9734">
                  <c:v>0.25488</c:v>
                </c:pt>
                <c:pt idx="9735">
                  <c:v>0.25490000000000002</c:v>
                </c:pt>
                <c:pt idx="9736">
                  <c:v>0.25492999999999999</c:v>
                </c:pt>
                <c:pt idx="9737">
                  <c:v>0.25496000000000002</c:v>
                </c:pt>
                <c:pt idx="9738">
                  <c:v>0.25498999999999999</c:v>
                </c:pt>
                <c:pt idx="9739">
                  <c:v>0.25501000000000001</c:v>
                </c:pt>
                <c:pt idx="9740">
                  <c:v>0.25503999999999999</c:v>
                </c:pt>
                <c:pt idx="9741">
                  <c:v>0.25507000000000002</c:v>
                </c:pt>
                <c:pt idx="9742">
                  <c:v>0.25509999999999999</c:v>
                </c:pt>
                <c:pt idx="9743">
                  <c:v>0.25512000000000001</c:v>
                </c:pt>
                <c:pt idx="9744">
                  <c:v>0.25516</c:v>
                </c:pt>
                <c:pt idx="9745">
                  <c:v>0.25518000000000002</c:v>
                </c:pt>
                <c:pt idx="9746">
                  <c:v>0.25520999999999999</c:v>
                </c:pt>
                <c:pt idx="9747">
                  <c:v>0.25523000000000001</c:v>
                </c:pt>
                <c:pt idx="9748">
                  <c:v>0.25527</c:v>
                </c:pt>
                <c:pt idx="9749">
                  <c:v>0.25529000000000002</c:v>
                </c:pt>
                <c:pt idx="9750">
                  <c:v>0.25531999999999999</c:v>
                </c:pt>
                <c:pt idx="9751">
                  <c:v>0.25535000000000002</c:v>
                </c:pt>
                <c:pt idx="9752">
                  <c:v>0.25536999999999999</c:v>
                </c:pt>
                <c:pt idx="9753">
                  <c:v>0.25540000000000002</c:v>
                </c:pt>
                <c:pt idx="9754">
                  <c:v>0.25542999999999999</c:v>
                </c:pt>
                <c:pt idx="9755">
                  <c:v>0.25546000000000002</c:v>
                </c:pt>
                <c:pt idx="9756">
                  <c:v>0.25548999999999999</c:v>
                </c:pt>
                <c:pt idx="9757">
                  <c:v>0.25551000000000001</c:v>
                </c:pt>
                <c:pt idx="9758">
                  <c:v>0.25553999999999999</c:v>
                </c:pt>
                <c:pt idx="9759">
                  <c:v>0.25557000000000002</c:v>
                </c:pt>
                <c:pt idx="9760">
                  <c:v>0.25559999999999999</c:v>
                </c:pt>
                <c:pt idx="9761">
                  <c:v>0.25562000000000001</c:v>
                </c:pt>
                <c:pt idx="9762">
                  <c:v>0.25566</c:v>
                </c:pt>
                <c:pt idx="9763">
                  <c:v>0.25568000000000002</c:v>
                </c:pt>
                <c:pt idx="9764">
                  <c:v>0.25570999999999999</c:v>
                </c:pt>
                <c:pt idx="9765">
                  <c:v>0.25574000000000002</c:v>
                </c:pt>
                <c:pt idx="9766">
                  <c:v>0.25575999999999999</c:v>
                </c:pt>
                <c:pt idx="9767">
                  <c:v>0.25579000000000002</c:v>
                </c:pt>
                <c:pt idx="9768">
                  <c:v>0.25580999999999998</c:v>
                </c:pt>
                <c:pt idx="9769">
                  <c:v>0.25585000000000002</c:v>
                </c:pt>
                <c:pt idx="9770">
                  <c:v>0.25588</c:v>
                </c:pt>
                <c:pt idx="9771">
                  <c:v>0.25590000000000002</c:v>
                </c:pt>
                <c:pt idx="9772">
                  <c:v>0.25592999999999999</c:v>
                </c:pt>
                <c:pt idx="9773">
                  <c:v>0.25596000000000002</c:v>
                </c:pt>
                <c:pt idx="9774">
                  <c:v>0.25597999999999999</c:v>
                </c:pt>
                <c:pt idx="9775">
                  <c:v>0.25601000000000002</c:v>
                </c:pt>
                <c:pt idx="9776">
                  <c:v>0.25603999999999999</c:v>
                </c:pt>
                <c:pt idx="9777">
                  <c:v>0.25607000000000002</c:v>
                </c:pt>
                <c:pt idx="9778">
                  <c:v>0.25609999999999999</c:v>
                </c:pt>
                <c:pt idx="9779">
                  <c:v>0.25612000000000001</c:v>
                </c:pt>
                <c:pt idx="9780">
                  <c:v>0.25616</c:v>
                </c:pt>
                <c:pt idx="9781">
                  <c:v>0.25618000000000002</c:v>
                </c:pt>
                <c:pt idx="9782">
                  <c:v>0.25619999999999998</c:v>
                </c:pt>
                <c:pt idx="9783">
                  <c:v>0.25624000000000002</c:v>
                </c:pt>
                <c:pt idx="9784">
                  <c:v>0.25627</c:v>
                </c:pt>
                <c:pt idx="9785">
                  <c:v>0.25629000000000002</c:v>
                </c:pt>
                <c:pt idx="9786">
                  <c:v>0.25631999999999999</c:v>
                </c:pt>
                <c:pt idx="9787">
                  <c:v>0.25635000000000002</c:v>
                </c:pt>
                <c:pt idx="9788">
                  <c:v>0.25636999999999999</c:v>
                </c:pt>
                <c:pt idx="9789">
                  <c:v>0.25640000000000002</c:v>
                </c:pt>
                <c:pt idx="9790">
                  <c:v>0.25642999999999999</c:v>
                </c:pt>
                <c:pt idx="9791">
                  <c:v>0.25646000000000002</c:v>
                </c:pt>
                <c:pt idx="9792">
                  <c:v>0.25649</c:v>
                </c:pt>
                <c:pt idx="9793">
                  <c:v>0.25651000000000002</c:v>
                </c:pt>
                <c:pt idx="9794">
                  <c:v>0.25655</c:v>
                </c:pt>
                <c:pt idx="9795">
                  <c:v>0.25657000000000002</c:v>
                </c:pt>
                <c:pt idx="9796">
                  <c:v>0.25658999999999998</c:v>
                </c:pt>
                <c:pt idx="9797">
                  <c:v>0.25662000000000001</c:v>
                </c:pt>
                <c:pt idx="9798">
                  <c:v>0.25666</c:v>
                </c:pt>
                <c:pt idx="9799">
                  <c:v>0.25668000000000002</c:v>
                </c:pt>
                <c:pt idx="9800">
                  <c:v>0.25670999999999999</c:v>
                </c:pt>
                <c:pt idx="9801">
                  <c:v>0.25674000000000002</c:v>
                </c:pt>
                <c:pt idx="9802">
                  <c:v>0.25675999999999999</c:v>
                </c:pt>
                <c:pt idx="9803">
                  <c:v>0.25679000000000002</c:v>
                </c:pt>
                <c:pt idx="9804">
                  <c:v>0.25680999999999998</c:v>
                </c:pt>
                <c:pt idx="9805">
                  <c:v>0.25685000000000002</c:v>
                </c:pt>
                <c:pt idx="9806">
                  <c:v>0.25688</c:v>
                </c:pt>
                <c:pt idx="9807">
                  <c:v>0.25690000000000002</c:v>
                </c:pt>
                <c:pt idx="9808">
                  <c:v>0.25692999999999999</c:v>
                </c:pt>
                <c:pt idx="9809">
                  <c:v>0.25696000000000002</c:v>
                </c:pt>
                <c:pt idx="9810">
                  <c:v>0.25697999999999999</c:v>
                </c:pt>
                <c:pt idx="9811">
                  <c:v>0.25701000000000002</c:v>
                </c:pt>
                <c:pt idx="9812">
                  <c:v>0.25705</c:v>
                </c:pt>
                <c:pt idx="9813">
                  <c:v>0.25707000000000002</c:v>
                </c:pt>
                <c:pt idx="9814">
                  <c:v>0.25708999999999999</c:v>
                </c:pt>
                <c:pt idx="9815">
                  <c:v>0.25713000000000003</c:v>
                </c:pt>
                <c:pt idx="9816">
                  <c:v>0.25714999999999999</c:v>
                </c:pt>
                <c:pt idx="9817">
                  <c:v>0.25718000000000002</c:v>
                </c:pt>
                <c:pt idx="9818">
                  <c:v>0.25719999999999998</c:v>
                </c:pt>
                <c:pt idx="9819">
                  <c:v>0.25724000000000002</c:v>
                </c:pt>
                <c:pt idx="9820">
                  <c:v>0.25727</c:v>
                </c:pt>
                <c:pt idx="9821">
                  <c:v>0.25729000000000002</c:v>
                </c:pt>
                <c:pt idx="9822">
                  <c:v>0.25731999999999999</c:v>
                </c:pt>
                <c:pt idx="9823">
                  <c:v>0.25735000000000002</c:v>
                </c:pt>
                <c:pt idx="9824">
                  <c:v>0.25736999999999999</c:v>
                </c:pt>
                <c:pt idx="9825">
                  <c:v>0.25740000000000002</c:v>
                </c:pt>
                <c:pt idx="9826">
                  <c:v>0.25742999999999999</c:v>
                </c:pt>
                <c:pt idx="9827">
                  <c:v>0.25746000000000002</c:v>
                </c:pt>
                <c:pt idx="9828">
                  <c:v>0.25749</c:v>
                </c:pt>
                <c:pt idx="9829">
                  <c:v>0.25751000000000002</c:v>
                </c:pt>
                <c:pt idx="9830">
                  <c:v>0.25753999999999999</c:v>
                </c:pt>
                <c:pt idx="9831">
                  <c:v>0.25757000000000002</c:v>
                </c:pt>
                <c:pt idx="9832">
                  <c:v>0.25758999999999999</c:v>
                </c:pt>
                <c:pt idx="9833">
                  <c:v>0.25762000000000002</c:v>
                </c:pt>
                <c:pt idx="9834">
                  <c:v>0.25766</c:v>
                </c:pt>
                <c:pt idx="9835">
                  <c:v>0.25768000000000002</c:v>
                </c:pt>
                <c:pt idx="9836">
                  <c:v>0.25770999999999999</c:v>
                </c:pt>
                <c:pt idx="9837">
                  <c:v>0.25774000000000002</c:v>
                </c:pt>
                <c:pt idx="9838">
                  <c:v>0.25775999999999999</c:v>
                </c:pt>
                <c:pt idx="9839">
                  <c:v>0.25779000000000002</c:v>
                </c:pt>
                <c:pt idx="9840">
                  <c:v>0.25781999999999999</c:v>
                </c:pt>
                <c:pt idx="9841">
                  <c:v>0.25785000000000002</c:v>
                </c:pt>
                <c:pt idx="9842">
                  <c:v>0.25788</c:v>
                </c:pt>
                <c:pt idx="9843">
                  <c:v>0.25790000000000002</c:v>
                </c:pt>
                <c:pt idx="9844">
                  <c:v>0.25794</c:v>
                </c:pt>
                <c:pt idx="9845">
                  <c:v>0.25796000000000002</c:v>
                </c:pt>
                <c:pt idx="9846">
                  <c:v>0.25797999999999999</c:v>
                </c:pt>
                <c:pt idx="9847">
                  <c:v>0.25801000000000002</c:v>
                </c:pt>
                <c:pt idx="9848">
                  <c:v>0.25805</c:v>
                </c:pt>
                <c:pt idx="9849">
                  <c:v>0.25807000000000002</c:v>
                </c:pt>
                <c:pt idx="9850">
                  <c:v>0.25808999999999999</c:v>
                </c:pt>
                <c:pt idx="9851">
                  <c:v>0.25813000000000003</c:v>
                </c:pt>
                <c:pt idx="9852">
                  <c:v>0.25814999999999999</c:v>
                </c:pt>
                <c:pt idx="9853">
                  <c:v>0.25818000000000002</c:v>
                </c:pt>
                <c:pt idx="9854">
                  <c:v>0.25819999999999999</c:v>
                </c:pt>
                <c:pt idx="9855">
                  <c:v>0.25824000000000003</c:v>
                </c:pt>
                <c:pt idx="9856">
                  <c:v>0.25827</c:v>
                </c:pt>
                <c:pt idx="9857">
                  <c:v>0.25829000000000002</c:v>
                </c:pt>
                <c:pt idx="9858">
                  <c:v>0.25831999999999999</c:v>
                </c:pt>
                <c:pt idx="9859">
                  <c:v>0.25835000000000002</c:v>
                </c:pt>
                <c:pt idx="9860">
                  <c:v>0.25836999999999999</c:v>
                </c:pt>
                <c:pt idx="9861">
                  <c:v>0.25840000000000002</c:v>
                </c:pt>
                <c:pt idx="9862">
                  <c:v>0.25842999999999999</c:v>
                </c:pt>
                <c:pt idx="9863">
                  <c:v>0.25846000000000002</c:v>
                </c:pt>
                <c:pt idx="9864">
                  <c:v>0.25847999999999999</c:v>
                </c:pt>
                <c:pt idx="9865">
                  <c:v>0.25851000000000002</c:v>
                </c:pt>
                <c:pt idx="9866">
                  <c:v>0.25853999999999999</c:v>
                </c:pt>
                <c:pt idx="9867">
                  <c:v>0.25857000000000002</c:v>
                </c:pt>
                <c:pt idx="9868">
                  <c:v>0.25858999999999999</c:v>
                </c:pt>
                <c:pt idx="9869">
                  <c:v>0.25863000000000003</c:v>
                </c:pt>
                <c:pt idx="9870">
                  <c:v>0.25866</c:v>
                </c:pt>
                <c:pt idx="9871">
                  <c:v>0.25868000000000002</c:v>
                </c:pt>
                <c:pt idx="9872">
                  <c:v>0.25871</c:v>
                </c:pt>
                <c:pt idx="9873">
                  <c:v>0.25874000000000003</c:v>
                </c:pt>
                <c:pt idx="9874">
                  <c:v>0.25875999999999999</c:v>
                </c:pt>
                <c:pt idx="9875">
                  <c:v>0.25879000000000002</c:v>
                </c:pt>
                <c:pt idx="9876">
                  <c:v>0.25881999999999999</c:v>
                </c:pt>
                <c:pt idx="9877">
                  <c:v>0.25885000000000002</c:v>
                </c:pt>
                <c:pt idx="9878">
                  <c:v>0.25886999999999999</c:v>
                </c:pt>
                <c:pt idx="9879">
                  <c:v>0.25890000000000002</c:v>
                </c:pt>
                <c:pt idx="9880">
                  <c:v>0.25892999999999999</c:v>
                </c:pt>
                <c:pt idx="9881">
                  <c:v>0.25896000000000002</c:v>
                </c:pt>
                <c:pt idx="9882">
                  <c:v>0.25897999999999999</c:v>
                </c:pt>
                <c:pt idx="9883">
                  <c:v>0.25901000000000002</c:v>
                </c:pt>
                <c:pt idx="9884">
                  <c:v>0.25903999999999999</c:v>
                </c:pt>
                <c:pt idx="9885">
                  <c:v>0.25907000000000002</c:v>
                </c:pt>
                <c:pt idx="9886">
                  <c:v>0.25908999999999999</c:v>
                </c:pt>
                <c:pt idx="9887">
                  <c:v>0.25913000000000003</c:v>
                </c:pt>
                <c:pt idx="9888">
                  <c:v>0.25914999999999999</c:v>
                </c:pt>
                <c:pt idx="9889">
                  <c:v>0.25918000000000002</c:v>
                </c:pt>
                <c:pt idx="9890">
                  <c:v>0.25921</c:v>
                </c:pt>
                <c:pt idx="9891">
                  <c:v>0.25924000000000003</c:v>
                </c:pt>
                <c:pt idx="9892">
                  <c:v>0.25927</c:v>
                </c:pt>
                <c:pt idx="9893">
                  <c:v>0.25929000000000002</c:v>
                </c:pt>
                <c:pt idx="9894">
                  <c:v>0.25931999999999999</c:v>
                </c:pt>
                <c:pt idx="9895">
                  <c:v>0.25935000000000002</c:v>
                </c:pt>
                <c:pt idx="9896">
                  <c:v>0.25936999999999999</c:v>
                </c:pt>
                <c:pt idx="9897">
                  <c:v>0.25940000000000002</c:v>
                </c:pt>
                <c:pt idx="9898">
                  <c:v>0.25944</c:v>
                </c:pt>
                <c:pt idx="9899">
                  <c:v>0.25946000000000002</c:v>
                </c:pt>
                <c:pt idx="9900">
                  <c:v>0.25947999999999999</c:v>
                </c:pt>
                <c:pt idx="9901">
                  <c:v>0.25951999999999997</c:v>
                </c:pt>
                <c:pt idx="9902">
                  <c:v>0.25953999999999999</c:v>
                </c:pt>
                <c:pt idx="9903">
                  <c:v>0.25957000000000002</c:v>
                </c:pt>
                <c:pt idx="9904">
                  <c:v>0.25958999999999999</c:v>
                </c:pt>
                <c:pt idx="9905">
                  <c:v>0.25963000000000003</c:v>
                </c:pt>
                <c:pt idx="9906">
                  <c:v>0.25966</c:v>
                </c:pt>
                <c:pt idx="9907">
                  <c:v>0.25968000000000002</c:v>
                </c:pt>
                <c:pt idx="9908">
                  <c:v>0.25971</c:v>
                </c:pt>
                <c:pt idx="9909">
                  <c:v>0.25974000000000003</c:v>
                </c:pt>
                <c:pt idx="9910">
                  <c:v>0.25975999999999999</c:v>
                </c:pt>
                <c:pt idx="9911">
                  <c:v>0.25979000000000002</c:v>
                </c:pt>
                <c:pt idx="9912">
                  <c:v>0.25982</c:v>
                </c:pt>
                <c:pt idx="9913">
                  <c:v>0.25985000000000003</c:v>
                </c:pt>
                <c:pt idx="9914">
                  <c:v>0.25986999999999999</c:v>
                </c:pt>
                <c:pt idx="9915">
                  <c:v>0.25990000000000002</c:v>
                </c:pt>
                <c:pt idx="9916">
                  <c:v>0.25992999999999999</c:v>
                </c:pt>
                <c:pt idx="9917">
                  <c:v>0.25996000000000002</c:v>
                </c:pt>
                <c:pt idx="9918">
                  <c:v>0.25997999999999999</c:v>
                </c:pt>
                <c:pt idx="9919">
                  <c:v>0.26001999999999997</c:v>
                </c:pt>
                <c:pt idx="9920">
                  <c:v>0.26003999999999999</c:v>
                </c:pt>
                <c:pt idx="9921">
                  <c:v>0.26007000000000002</c:v>
                </c:pt>
                <c:pt idx="9922">
                  <c:v>0.2601</c:v>
                </c:pt>
                <c:pt idx="9923">
                  <c:v>0.26012999999999997</c:v>
                </c:pt>
                <c:pt idx="9924">
                  <c:v>0.26014999999999999</c:v>
                </c:pt>
                <c:pt idx="9925">
                  <c:v>0.26017000000000001</c:v>
                </c:pt>
                <c:pt idx="9926">
                  <c:v>0.26021</c:v>
                </c:pt>
                <c:pt idx="9927">
                  <c:v>0.26024000000000003</c:v>
                </c:pt>
                <c:pt idx="9928">
                  <c:v>0.26025999999999999</c:v>
                </c:pt>
                <c:pt idx="9929">
                  <c:v>0.26029000000000002</c:v>
                </c:pt>
                <c:pt idx="9930">
                  <c:v>0.26032</c:v>
                </c:pt>
                <c:pt idx="9931">
                  <c:v>0.26035000000000003</c:v>
                </c:pt>
                <c:pt idx="9932">
                  <c:v>0.26036999999999999</c:v>
                </c:pt>
                <c:pt idx="9933">
                  <c:v>0.26040000000000002</c:v>
                </c:pt>
                <c:pt idx="9934">
                  <c:v>0.26044</c:v>
                </c:pt>
                <c:pt idx="9935">
                  <c:v>0.26046000000000002</c:v>
                </c:pt>
                <c:pt idx="9936">
                  <c:v>0.26047999999999999</c:v>
                </c:pt>
                <c:pt idx="9937">
                  <c:v>0.26051999999999997</c:v>
                </c:pt>
                <c:pt idx="9938">
                  <c:v>0.26053999999999999</c:v>
                </c:pt>
                <c:pt idx="9939">
                  <c:v>0.26057000000000002</c:v>
                </c:pt>
                <c:pt idx="9940">
                  <c:v>0.2606</c:v>
                </c:pt>
                <c:pt idx="9941">
                  <c:v>0.26062999999999997</c:v>
                </c:pt>
                <c:pt idx="9942">
                  <c:v>0.26064999999999999</c:v>
                </c:pt>
                <c:pt idx="9943">
                  <c:v>0.26068000000000002</c:v>
                </c:pt>
                <c:pt idx="9944">
                  <c:v>0.26071</c:v>
                </c:pt>
                <c:pt idx="9945">
                  <c:v>0.26074000000000003</c:v>
                </c:pt>
                <c:pt idx="9946">
                  <c:v>0.26075999999999999</c:v>
                </c:pt>
                <c:pt idx="9947">
                  <c:v>0.26079000000000002</c:v>
                </c:pt>
                <c:pt idx="9948">
                  <c:v>0.26082</c:v>
                </c:pt>
                <c:pt idx="9949">
                  <c:v>0.26085000000000003</c:v>
                </c:pt>
                <c:pt idx="9950">
                  <c:v>0.26086999999999999</c:v>
                </c:pt>
                <c:pt idx="9951">
                  <c:v>0.26090999999999998</c:v>
                </c:pt>
                <c:pt idx="9952">
                  <c:v>0.26093</c:v>
                </c:pt>
                <c:pt idx="9953">
                  <c:v>0.26096000000000003</c:v>
                </c:pt>
                <c:pt idx="9954">
                  <c:v>0.26097999999999999</c:v>
                </c:pt>
                <c:pt idx="9955">
                  <c:v>0.26101999999999997</c:v>
                </c:pt>
                <c:pt idx="9956">
                  <c:v>0.26103999999999999</c:v>
                </c:pt>
                <c:pt idx="9957">
                  <c:v>0.26107000000000002</c:v>
                </c:pt>
                <c:pt idx="9958">
                  <c:v>0.2611</c:v>
                </c:pt>
                <c:pt idx="9959">
                  <c:v>0.26112000000000002</c:v>
                </c:pt>
                <c:pt idx="9960">
                  <c:v>0.26114999999999999</c:v>
                </c:pt>
                <c:pt idx="9961">
                  <c:v>0.26118000000000002</c:v>
                </c:pt>
                <c:pt idx="9962">
                  <c:v>0.26121</c:v>
                </c:pt>
                <c:pt idx="9963">
                  <c:v>0.26124000000000003</c:v>
                </c:pt>
                <c:pt idx="9964">
                  <c:v>0.26125999999999999</c:v>
                </c:pt>
                <c:pt idx="9965">
                  <c:v>0.26129000000000002</c:v>
                </c:pt>
                <c:pt idx="9966">
                  <c:v>0.26132</c:v>
                </c:pt>
                <c:pt idx="9967">
                  <c:v>0.26134000000000002</c:v>
                </c:pt>
                <c:pt idx="9968">
                  <c:v>0.26136999999999999</c:v>
                </c:pt>
                <c:pt idx="9969">
                  <c:v>0.26140999999999998</c:v>
                </c:pt>
                <c:pt idx="9970">
                  <c:v>0.26143</c:v>
                </c:pt>
                <c:pt idx="9971">
                  <c:v>0.26146000000000003</c:v>
                </c:pt>
                <c:pt idx="9972">
                  <c:v>0.26149</c:v>
                </c:pt>
                <c:pt idx="9973">
                  <c:v>0.26151999999999997</c:v>
                </c:pt>
                <c:pt idx="9974">
                  <c:v>0.26153999999999999</c:v>
                </c:pt>
                <c:pt idx="9975">
                  <c:v>0.26156000000000001</c:v>
                </c:pt>
                <c:pt idx="9976">
                  <c:v>0.2616</c:v>
                </c:pt>
                <c:pt idx="9977">
                  <c:v>0.26162999999999997</c:v>
                </c:pt>
                <c:pt idx="9978">
                  <c:v>0.26164999999999999</c:v>
                </c:pt>
                <c:pt idx="9979">
                  <c:v>0.26168000000000002</c:v>
                </c:pt>
                <c:pt idx="9980">
                  <c:v>0.26171</c:v>
                </c:pt>
                <c:pt idx="9981">
                  <c:v>0.26173000000000002</c:v>
                </c:pt>
                <c:pt idx="9982">
                  <c:v>0.26175999999999999</c:v>
                </c:pt>
                <c:pt idx="9983">
                  <c:v>0.26179000000000002</c:v>
                </c:pt>
                <c:pt idx="9984">
                  <c:v>0.26182</c:v>
                </c:pt>
                <c:pt idx="9985">
                  <c:v>0.26185000000000003</c:v>
                </c:pt>
                <c:pt idx="9986">
                  <c:v>0.26186999999999999</c:v>
                </c:pt>
                <c:pt idx="9987">
                  <c:v>0.26190999999999998</c:v>
                </c:pt>
                <c:pt idx="9988">
                  <c:v>0.26193</c:v>
                </c:pt>
                <c:pt idx="9989">
                  <c:v>0.26195000000000002</c:v>
                </c:pt>
                <c:pt idx="9990">
                  <c:v>0.26197999999999999</c:v>
                </c:pt>
                <c:pt idx="9991">
                  <c:v>0.26201999999999998</c:v>
                </c:pt>
                <c:pt idx="9992">
                  <c:v>0.26204</c:v>
                </c:pt>
                <c:pt idx="9993">
                  <c:v>0.26207000000000003</c:v>
                </c:pt>
                <c:pt idx="9994">
                  <c:v>0.2621</c:v>
                </c:pt>
                <c:pt idx="9995">
                  <c:v>0.26212000000000002</c:v>
                </c:pt>
                <c:pt idx="9996">
                  <c:v>0.26214999999999999</c:v>
                </c:pt>
                <c:pt idx="9997">
                  <c:v>0.26218000000000002</c:v>
                </c:pt>
                <c:pt idx="9998">
                  <c:v>0.26221</c:v>
                </c:pt>
                <c:pt idx="9999">
                  <c:v>0.26223999999999997</c:v>
                </c:pt>
                <c:pt idx="10000">
                  <c:v>0.26225999999999999</c:v>
                </c:pt>
                <c:pt idx="10001">
                  <c:v>0.26229999999999998</c:v>
                </c:pt>
                <c:pt idx="10002">
                  <c:v>0.26232</c:v>
                </c:pt>
                <c:pt idx="10003">
                  <c:v>0.26234000000000002</c:v>
                </c:pt>
                <c:pt idx="10004">
                  <c:v>0.26236999999999999</c:v>
                </c:pt>
                <c:pt idx="10005">
                  <c:v>0.26240999999999998</c:v>
                </c:pt>
                <c:pt idx="10006">
                  <c:v>0.26243</c:v>
                </c:pt>
                <c:pt idx="10007">
                  <c:v>0.26246000000000003</c:v>
                </c:pt>
                <c:pt idx="10008">
                  <c:v>0.26249</c:v>
                </c:pt>
                <c:pt idx="10009">
                  <c:v>0.26251999999999998</c:v>
                </c:pt>
                <c:pt idx="10010">
                  <c:v>0.26254</c:v>
                </c:pt>
                <c:pt idx="10011">
                  <c:v>0.26256000000000002</c:v>
                </c:pt>
                <c:pt idx="10012">
                  <c:v>0.2626</c:v>
                </c:pt>
                <c:pt idx="10013">
                  <c:v>0.26262999999999997</c:v>
                </c:pt>
                <c:pt idx="10014">
                  <c:v>0.26264999999999999</c:v>
                </c:pt>
                <c:pt idx="10015">
                  <c:v>0.26268000000000002</c:v>
                </c:pt>
                <c:pt idx="10016">
                  <c:v>0.26271</c:v>
                </c:pt>
                <c:pt idx="10017">
                  <c:v>0.26273000000000002</c:v>
                </c:pt>
                <c:pt idx="10018">
                  <c:v>0.26275999999999999</c:v>
                </c:pt>
                <c:pt idx="10019">
                  <c:v>0.26279000000000002</c:v>
                </c:pt>
                <c:pt idx="10020">
                  <c:v>0.26282</c:v>
                </c:pt>
                <c:pt idx="10021">
                  <c:v>0.26284999999999997</c:v>
                </c:pt>
                <c:pt idx="10022">
                  <c:v>0.26286999999999999</c:v>
                </c:pt>
                <c:pt idx="10023">
                  <c:v>0.26290999999999998</c:v>
                </c:pt>
                <c:pt idx="10024">
                  <c:v>0.26293</c:v>
                </c:pt>
                <c:pt idx="10025">
                  <c:v>0.26295000000000002</c:v>
                </c:pt>
                <c:pt idx="10026">
                  <c:v>0.26299</c:v>
                </c:pt>
                <c:pt idx="10027">
                  <c:v>0.26301999999999998</c:v>
                </c:pt>
                <c:pt idx="10028">
                  <c:v>0.26304</c:v>
                </c:pt>
                <c:pt idx="10029">
                  <c:v>0.26307000000000003</c:v>
                </c:pt>
                <c:pt idx="10030">
                  <c:v>0.2631</c:v>
                </c:pt>
                <c:pt idx="10031">
                  <c:v>0.26312000000000002</c:v>
                </c:pt>
                <c:pt idx="10032">
                  <c:v>0.26315</c:v>
                </c:pt>
                <c:pt idx="10033">
                  <c:v>0.26318000000000003</c:v>
                </c:pt>
                <c:pt idx="10034">
                  <c:v>0.26321</c:v>
                </c:pt>
                <c:pt idx="10035">
                  <c:v>0.26323999999999997</c:v>
                </c:pt>
                <c:pt idx="10036">
                  <c:v>0.26325999999999999</c:v>
                </c:pt>
                <c:pt idx="10037">
                  <c:v>0.26329999999999998</c:v>
                </c:pt>
                <c:pt idx="10038">
                  <c:v>0.26332</c:v>
                </c:pt>
                <c:pt idx="10039">
                  <c:v>0.26334000000000002</c:v>
                </c:pt>
                <c:pt idx="10040">
                  <c:v>0.26336999999999999</c:v>
                </c:pt>
                <c:pt idx="10041">
                  <c:v>0.26340999999999998</c:v>
                </c:pt>
                <c:pt idx="10042">
                  <c:v>0.26343</c:v>
                </c:pt>
                <c:pt idx="10043">
                  <c:v>0.26345000000000002</c:v>
                </c:pt>
                <c:pt idx="10044">
                  <c:v>0.26349</c:v>
                </c:pt>
                <c:pt idx="10045">
                  <c:v>0.26351000000000002</c:v>
                </c:pt>
                <c:pt idx="10046">
                  <c:v>0.26354</c:v>
                </c:pt>
                <c:pt idx="10047">
                  <c:v>0.26357000000000003</c:v>
                </c:pt>
                <c:pt idx="10048">
                  <c:v>0.2636</c:v>
                </c:pt>
                <c:pt idx="10049">
                  <c:v>0.26362999999999998</c:v>
                </c:pt>
                <c:pt idx="10050">
                  <c:v>0.26365</c:v>
                </c:pt>
                <c:pt idx="10051">
                  <c:v>0.26368000000000003</c:v>
                </c:pt>
                <c:pt idx="10052">
                  <c:v>0.26371</c:v>
                </c:pt>
                <c:pt idx="10053">
                  <c:v>0.26373000000000002</c:v>
                </c:pt>
                <c:pt idx="10054">
                  <c:v>0.26375999999999999</c:v>
                </c:pt>
                <c:pt idx="10055">
                  <c:v>0.26379999999999998</c:v>
                </c:pt>
                <c:pt idx="10056">
                  <c:v>0.26382</c:v>
                </c:pt>
                <c:pt idx="10057">
                  <c:v>0.26384000000000002</c:v>
                </c:pt>
                <c:pt idx="10058">
                  <c:v>0.26388</c:v>
                </c:pt>
                <c:pt idx="10059">
                  <c:v>0.26390000000000002</c:v>
                </c:pt>
                <c:pt idx="10060">
                  <c:v>0.26393</c:v>
                </c:pt>
                <c:pt idx="10061">
                  <c:v>0.26395000000000002</c:v>
                </c:pt>
                <c:pt idx="10062">
                  <c:v>0.26399</c:v>
                </c:pt>
                <c:pt idx="10063">
                  <c:v>0.26401999999999998</c:v>
                </c:pt>
                <c:pt idx="10064">
                  <c:v>0.26404</c:v>
                </c:pt>
                <c:pt idx="10065">
                  <c:v>0.26407000000000003</c:v>
                </c:pt>
                <c:pt idx="10066">
                  <c:v>0.2641</c:v>
                </c:pt>
                <c:pt idx="10067">
                  <c:v>0.26412000000000002</c:v>
                </c:pt>
                <c:pt idx="10068">
                  <c:v>0.26415</c:v>
                </c:pt>
                <c:pt idx="10069">
                  <c:v>0.26418000000000003</c:v>
                </c:pt>
                <c:pt idx="10070">
                  <c:v>0.26421</c:v>
                </c:pt>
                <c:pt idx="10071">
                  <c:v>0.26423000000000002</c:v>
                </c:pt>
                <c:pt idx="10072">
                  <c:v>0.26425999999999999</c:v>
                </c:pt>
                <c:pt idx="10073">
                  <c:v>0.26429000000000002</c:v>
                </c:pt>
                <c:pt idx="10074">
                  <c:v>0.26432</c:v>
                </c:pt>
                <c:pt idx="10075">
                  <c:v>0.26434000000000002</c:v>
                </c:pt>
                <c:pt idx="10076">
                  <c:v>0.26438</c:v>
                </c:pt>
                <c:pt idx="10077">
                  <c:v>0.26440999999999998</c:v>
                </c:pt>
                <c:pt idx="10078">
                  <c:v>0.26443</c:v>
                </c:pt>
                <c:pt idx="10079">
                  <c:v>0.26445999999999997</c:v>
                </c:pt>
                <c:pt idx="10080">
                  <c:v>0.26449</c:v>
                </c:pt>
                <c:pt idx="10081">
                  <c:v>0.26451000000000002</c:v>
                </c:pt>
                <c:pt idx="10082">
                  <c:v>0.26454</c:v>
                </c:pt>
                <c:pt idx="10083">
                  <c:v>0.26457000000000003</c:v>
                </c:pt>
                <c:pt idx="10084">
                  <c:v>0.2646</c:v>
                </c:pt>
                <c:pt idx="10085">
                  <c:v>0.26462000000000002</c:v>
                </c:pt>
                <c:pt idx="10086">
                  <c:v>0.26465</c:v>
                </c:pt>
                <c:pt idx="10087">
                  <c:v>0.26468000000000003</c:v>
                </c:pt>
                <c:pt idx="10088">
                  <c:v>0.26471</c:v>
                </c:pt>
                <c:pt idx="10089">
                  <c:v>0.26473000000000002</c:v>
                </c:pt>
                <c:pt idx="10090">
                  <c:v>0.26476</c:v>
                </c:pt>
                <c:pt idx="10091">
                  <c:v>0.26479999999999998</c:v>
                </c:pt>
                <c:pt idx="10092">
                  <c:v>0.26482</c:v>
                </c:pt>
                <c:pt idx="10093">
                  <c:v>0.26484000000000002</c:v>
                </c:pt>
                <c:pt idx="10094">
                  <c:v>0.26488</c:v>
                </c:pt>
                <c:pt idx="10095">
                  <c:v>0.26490000000000002</c:v>
                </c:pt>
                <c:pt idx="10096">
                  <c:v>0.26493</c:v>
                </c:pt>
                <c:pt idx="10097">
                  <c:v>0.26495999999999997</c:v>
                </c:pt>
                <c:pt idx="10098">
                  <c:v>0.26499</c:v>
                </c:pt>
                <c:pt idx="10099">
                  <c:v>0.26501999999999998</c:v>
                </c:pt>
                <c:pt idx="10100">
                  <c:v>0.26504</c:v>
                </c:pt>
                <c:pt idx="10101">
                  <c:v>0.26506999999999997</c:v>
                </c:pt>
                <c:pt idx="10102">
                  <c:v>0.2651</c:v>
                </c:pt>
                <c:pt idx="10103">
                  <c:v>0.26512000000000002</c:v>
                </c:pt>
                <c:pt idx="10104">
                  <c:v>0.26515</c:v>
                </c:pt>
                <c:pt idx="10105">
                  <c:v>0.26518999999999998</c:v>
                </c:pt>
                <c:pt idx="10106">
                  <c:v>0.26521</c:v>
                </c:pt>
                <c:pt idx="10107">
                  <c:v>0.26523000000000002</c:v>
                </c:pt>
                <c:pt idx="10108">
                  <c:v>0.26527000000000001</c:v>
                </c:pt>
                <c:pt idx="10109">
                  <c:v>0.26529000000000003</c:v>
                </c:pt>
                <c:pt idx="10110">
                  <c:v>0.26532</c:v>
                </c:pt>
                <c:pt idx="10111">
                  <c:v>0.26534000000000002</c:v>
                </c:pt>
                <c:pt idx="10112">
                  <c:v>0.26538</c:v>
                </c:pt>
                <c:pt idx="10113">
                  <c:v>0.26540999999999998</c:v>
                </c:pt>
                <c:pt idx="10114">
                  <c:v>0.26543</c:v>
                </c:pt>
                <c:pt idx="10115">
                  <c:v>0.26545999999999997</c:v>
                </c:pt>
                <c:pt idx="10116">
                  <c:v>0.26549</c:v>
                </c:pt>
                <c:pt idx="10117">
                  <c:v>0.26551000000000002</c:v>
                </c:pt>
                <c:pt idx="10118">
                  <c:v>0.26554</c:v>
                </c:pt>
                <c:pt idx="10119">
                  <c:v>0.26556999999999997</c:v>
                </c:pt>
                <c:pt idx="10120">
                  <c:v>0.2656</c:v>
                </c:pt>
                <c:pt idx="10121">
                  <c:v>0.26562000000000002</c:v>
                </c:pt>
                <c:pt idx="10122">
                  <c:v>0.26565</c:v>
                </c:pt>
                <c:pt idx="10123">
                  <c:v>0.26568000000000003</c:v>
                </c:pt>
                <c:pt idx="10124">
                  <c:v>0.26571</c:v>
                </c:pt>
                <c:pt idx="10125">
                  <c:v>0.26573000000000002</c:v>
                </c:pt>
                <c:pt idx="10126">
                  <c:v>0.26577000000000001</c:v>
                </c:pt>
                <c:pt idx="10127">
                  <c:v>0.26579000000000003</c:v>
                </c:pt>
                <c:pt idx="10128">
                  <c:v>0.26582</c:v>
                </c:pt>
                <c:pt idx="10129">
                  <c:v>0.26584999999999998</c:v>
                </c:pt>
                <c:pt idx="10130">
                  <c:v>0.26588000000000001</c:v>
                </c:pt>
                <c:pt idx="10131">
                  <c:v>0.26590000000000003</c:v>
                </c:pt>
                <c:pt idx="10132">
                  <c:v>0.26591999999999999</c:v>
                </c:pt>
                <c:pt idx="10133">
                  <c:v>0.26595999999999997</c:v>
                </c:pt>
                <c:pt idx="10134">
                  <c:v>0.26599</c:v>
                </c:pt>
                <c:pt idx="10135">
                  <c:v>0.26601000000000002</c:v>
                </c:pt>
                <c:pt idx="10136">
                  <c:v>0.26604</c:v>
                </c:pt>
                <c:pt idx="10137">
                  <c:v>0.26606999999999997</c:v>
                </c:pt>
                <c:pt idx="10138">
                  <c:v>0.2661</c:v>
                </c:pt>
                <c:pt idx="10139">
                  <c:v>0.26612000000000002</c:v>
                </c:pt>
                <c:pt idx="10140">
                  <c:v>0.26615</c:v>
                </c:pt>
                <c:pt idx="10141">
                  <c:v>0.26618000000000003</c:v>
                </c:pt>
                <c:pt idx="10142">
                  <c:v>0.26621</c:v>
                </c:pt>
                <c:pt idx="10143">
                  <c:v>0.26623000000000002</c:v>
                </c:pt>
                <c:pt idx="10144">
                  <c:v>0.26627000000000001</c:v>
                </c:pt>
                <c:pt idx="10145">
                  <c:v>0.26629000000000003</c:v>
                </c:pt>
                <c:pt idx="10146">
                  <c:v>0.26632</c:v>
                </c:pt>
                <c:pt idx="10147">
                  <c:v>0.26634000000000002</c:v>
                </c:pt>
                <c:pt idx="10148">
                  <c:v>0.26638000000000001</c:v>
                </c:pt>
                <c:pt idx="10149">
                  <c:v>0.26640999999999998</c:v>
                </c:pt>
                <c:pt idx="10150">
                  <c:v>0.26643</c:v>
                </c:pt>
                <c:pt idx="10151">
                  <c:v>0.26645999999999997</c:v>
                </c:pt>
                <c:pt idx="10152">
                  <c:v>0.26649</c:v>
                </c:pt>
                <c:pt idx="10153">
                  <c:v>0.26651000000000002</c:v>
                </c:pt>
                <c:pt idx="10154">
                  <c:v>0.26654</c:v>
                </c:pt>
                <c:pt idx="10155">
                  <c:v>0.26656999999999997</c:v>
                </c:pt>
                <c:pt idx="10156">
                  <c:v>0.2666</c:v>
                </c:pt>
                <c:pt idx="10157">
                  <c:v>0.26662000000000002</c:v>
                </c:pt>
                <c:pt idx="10158">
                  <c:v>0.26666000000000001</c:v>
                </c:pt>
                <c:pt idx="10159">
                  <c:v>0.26667999999999997</c:v>
                </c:pt>
                <c:pt idx="10160">
                  <c:v>0.26671</c:v>
                </c:pt>
                <c:pt idx="10161">
                  <c:v>0.26673000000000002</c:v>
                </c:pt>
                <c:pt idx="10162">
                  <c:v>0.26677000000000001</c:v>
                </c:pt>
                <c:pt idx="10163">
                  <c:v>0.26679000000000003</c:v>
                </c:pt>
                <c:pt idx="10164">
                  <c:v>0.26682</c:v>
                </c:pt>
                <c:pt idx="10165">
                  <c:v>0.26684999999999998</c:v>
                </c:pt>
                <c:pt idx="10166">
                  <c:v>0.26688000000000001</c:v>
                </c:pt>
                <c:pt idx="10167">
                  <c:v>0.26690000000000003</c:v>
                </c:pt>
                <c:pt idx="10168">
                  <c:v>0.26691999999999999</c:v>
                </c:pt>
                <c:pt idx="10169">
                  <c:v>0.26695999999999998</c:v>
                </c:pt>
                <c:pt idx="10170">
                  <c:v>0.26699000000000001</c:v>
                </c:pt>
                <c:pt idx="10171">
                  <c:v>0.26701000000000003</c:v>
                </c:pt>
                <c:pt idx="10172">
                  <c:v>0.26704</c:v>
                </c:pt>
                <c:pt idx="10173">
                  <c:v>0.26706999999999997</c:v>
                </c:pt>
                <c:pt idx="10174">
                  <c:v>0.2671</c:v>
                </c:pt>
                <c:pt idx="10175">
                  <c:v>0.26712000000000002</c:v>
                </c:pt>
                <c:pt idx="10176">
                  <c:v>0.26716000000000001</c:v>
                </c:pt>
                <c:pt idx="10177">
                  <c:v>0.26717999999999997</c:v>
                </c:pt>
                <c:pt idx="10178">
                  <c:v>0.26721</c:v>
                </c:pt>
                <c:pt idx="10179">
                  <c:v>0.26723000000000002</c:v>
                </c:pt>
                <c:pt idx="10180">
                  <c:v>0.26727000000000001</c:v>
                </c:pt>
                <c:pt idx="10181">
                  <c:v>0.26729000000000003</c:v>
                </c:pt>
                <c:pt idx="10182">
                  <c:v>0.26730999999999999</c:v>
                </c:pt>
                <c:pt idx="10183">
                  <c:v>0.26734999999999998</c:v>
                </c:pt>
                <c:pt idx="10184">
                  <c:v>0.26738000000000001</c:v>
                </c:pt>
                <c:pt idx="10185">
                  <c:v>0.26740000000000003</c:v>
                </c:pt>
                <c:pt idx="10186">
                  <c:v>0.26743</c:v>
                </c:pt>
                <c:pt idx="10187">
                  <c:v>0.26745999999999998</c:v>
                </c:pt>
                <c:pt idx="10188">
                  <c:v>0.26749000000000001</c:v>
                </c:pt>
                <c:pt idx="10189">
                  <c:v>0.26751000000000003</c:v>
                </c:pt>
                <c:pt idx="10190">
                  <c:v>0.26754</c:v>
                </c:pt>
                <c:pt idx="10191">
                  <c:v>0.26756999999999997</c:v>
                </c:pt>
                <c:pt idx="10192">
                  <c:v>0.2676</c:v>
                </c:pt>
                <c:pt idx="10193">
                  <c:v>0.26762000000000002</c:v>
                </c:pt>
                <c:pt idx="10194">
                  <c:v>0.26766000000000001</c:v>
                </c:pt>
                <c:pt idx="10195">
                  <c:v>0.26767999999999997</c:v>
                </c:pt>
                <c:pt idx="10196">
                  <c:v>0.26771</c:v>
                </c:pt>
                <c:pt idx="10197">
                  <c:v>0.26773000000000002</c:v>
                </c:pt>
                <c:pt idx="10198">
                  <c:v>0.26777000000000001</c:v>
                </c:pt>
                <c:pt idx="10199">
                  <c:v>0.26778999999999997</c:v>
                </c:pt>
                <c:pt idx="10200">
                  <c:v>0.26782</c:v>
                </c:pt>
                <c:pt idx="10201">
                  <c:v>0.26784999999999998</c:v>
                </c:pt>
                <c:pt idx="10202">
                  <c:v>0.26787</c:v>
                </c:pt>
                <c:pt idx="10203">
                  <c:v>0.26790000000000003</c:v>
                </c:pt>
                <c:pt idx="10204">
                  <c:v>0.26793</c:v>
                </c:pt>
                <c:pt idx="10205">
                  <c:v>0.26795999999999998</c:v>
                </c:pt>
                <c:pt idx="10206">
                  <c:v>0.26799000000000001</c:v>
                </c:pt>
                <c:pt idx="10207">
                  <c:v>0.26801000000000003</c:v>
                </c:pt>
                <c:pt idx="10208">
                  <c:v>0.26804</c:v>
                </c:pt>
                <c:pt idx="10209">
                  <c:v>0.26806999999999997</c:v>
                </c:pt>
                <c:pt idx="10210">
                  <c:v>0.2681</c:v>
                </c:pt>
                <c:pt idx="10211">
                  <c:v>0.26812000000000002</c:v>
                </c:pt>
                <c:pt idx="10212">
                  <c:v>0.26816000000000001</c:v>
                </c:pt>
                <c:pt idx="10213">
                  <c:v>0.26817999999999997</c:v>
                </c:pt>
                <c:pt idx="10214">
                  <c:v>0.26821</c:v>
                </c:pt>
                <c:pt idx="10215">
                  <c:v>0.26823999999999998</c:v>
                </c:pt>
                <c:pt idx="10216">
                  <c:v>0.26826</c:v>
                </c:pt>
                <c:pt idx="10217">
                  <c:v>0.26828999999999997</c:v>
                </c:pt>
                <c:pt idx="10218">
                  <c:v>0.26830999999999999</c:v>
                </c:pt>
                <c:pt idx="10219">
                  <c:v>0.26834999999999998</c:v>
                </c:pt>
                <c:pt idx="10220">
                  <c:v>0.26838000000000001</c:v>
                </c:pt>
                <c:pt idx="10221">
                  <c:v>0.26840000000000003</c:v>
                </c:pt>
                <c:pt idx="10222">
                  <c:v>0.26843</c:v>
                </c:pt>
                <c:pt idx="10223">
                  <c:v>0.26845999999999998</c:v>
                </c:pt>
                <c:pt idx="10224">
                  <c:v>0.26848</c:v>
                </c:pt>
                <c:pt idx="10225">
                  <c:v>0.26851000000000003</c:v>
                </c:pt>
                <c:pt idx="10226">
                  <c:v>0.26854</c:v>
                </c:pt>
                <c:pt idx="10227">
                  <c:v>0.26856999999999998</c:v>
                </c:pt>
                <c:pt idx="10228">
                  <c:v>0.26860000000000001</c:v>
                </c:pt>
                <c:pt idx="10229">
                  <c:v>0.26862000000000003</c:v>
                </c:pt>
                <c:pt idx="10230">
                  <c:v>0.26866000000000001</c:v>
                </c:pt>
                <c:pt idx="10231">
                  <c:v>0.26867999999999997</c:v>
                </c:pt>
                <c:pt idx="10232">
                  <c:v>0.26869999999999999</c:v>
                </c:pt>
                <c:pt idx="10233">
                  <c:v>0.26873999999999998</c:v>
                </c:pt>
                <c:pt idx="10234">
                  <c:v>0.26877000000000001</c:v>
                </c:pt>
                <c:pt idx="10235">
                  <c:v>0.26878999999999997</c:v>
                </c:pt>
                <c:pt idx="10236">
                  <c:v>0.26882</c:v>
                </c:pt>
                <c:pt idx="10237">
                  <c:v>0.26884999999999998</c:v>
                </c:pt>
                <c:pt idx="10238">
                  <c:v>0.26887</c:v>
                </c:pt>
                <c:pt idx="10239">
                  <c:v>0.26889999999999997</c:v>
                </c:pt>
                <c:pt idx="10240">
                  <c:v>0.26893</c:v>
                </c:pt>
                <c:pt idx="10241">
                  <c:v>0.26895999999999998</c:v>
                </c:pt>
                <c:pt idx="10242">
                  <c:v>0.26899000000000001</c:v>
                </c:pt>
                <c:pt idx="10243">
                  <c:v>0.26901000000000003</c:v>
                </c:pt>
                <c:pt idx="10244">
                  <c:v>0.26905000000000001</c:v>
                </c:pt>
                <c:pt idx="10245">
                  <c:v>0.26906999999999998</c:v>
                </c:pt>
                <c:pt idx="10246">
                  <c:v>0.26909</c:v>
                </c:pt>
                <c:pt idx="10247">
                  <c:v>0.26912000000000003</c:v>
                </c:pt>
                <c:pt idx="10248">
                  <c:v>0.26916000000000001</c:v>
                </c:pt>
                <c:pt idx="10249">
                  <c:v>0.26917999999999997</c:v>
                </c:pt>
                <c:pt idx="10250">
                  <c:v>0.26921</c:v>
                </c:pt>
                <c:pt idx="10251">
                  <c:v>0.26923999999999998</c:v>
                </c:pt>
                <c:pt idx="10252">
                  <c:v>0.26926</c:v>
                </c:pt>
                <c:pt idx="10253">
                  <c:v>0.26928999999999997</c:v>
                </c:pt>
                <c:pt idx="10254">
                  <c:v>0.26930999999999999</c:v>
                </c:pt>
                <c:pt idx="10255">
                  <c:v>0.26934999999999998</c:v>
                </c:pt>
                <c:pt idx="10256">
                  <c:v>0.26938000000000001</c:v>
                </c:pt>
                <c:pt idx="10257">
                  <c:v>0.26939999999999997</c:v>
                </c:pt>
                <c:pt idx="10258">
                  <c:v>0.26943</c:v>
                </c:pt>
                <c:pt idx="10259">
                  <c:v>0.26945999999999998</c:v>
                </c:pt>
                <c:pt idx="10260">
                  <c:v>0.26948</c:v>
                </c:pt>
                <c:pt idx="10261">
                  <c:v>0.26951000000000003</c:v>
                </c:pt>
                <c:pt idx="10262">
                  <c:v>0.26955000000000001</c:v>
                </c:pt>
                <c:pt idx="10263">
                  <c:v>0.26956999999999998</c:v>
                </c:pt>
                <c:pt idx="10264">
                  <c:v>0.26959</c:v>
                </c:pt>
                <c:pt idx="10265">
                  <c:v>0.26962999999999998</c:v>
                </c:pt>
                <c:pt idx="10266">
                  <c:v>0.26965</c:v>
                </c:pt>
                <c:pt idx="10267">
                  <c:v>0.26967999999999998</c:v>
                </c:pt>
                <c:pt idx="10268">
                  <c:v>0.2697</c:v>
                </c:pt>
                <c:pt idx="10269">
                  <c:v>0.26973999999999998</c:v>
                </c:pt>
                <c:pt idx="10270">
                  <c:v>0.26977000000000001</c:v>
                </c:pt>
                <c:pt idx="10271">
                  <c:v>0.26978999999999997</c:v>
                </c:pt>
                <c:pt idx="10272">
                  <c:v>0.26982</c:v>
                </c:pt>
                <c:pt idx="10273">
                  <c:v>0.26984999999999998</c:v>
                </c:pt>
                <c:pt idx="10274">
                  <c:v>0.26987</c:v>
                </c:pt>
                <c:pt idx="10275">
                  <c:v>0.26989999999999997</c:v>
                </c:pt>
                <c:pt idx="10276">
                  <c:v>0.26993</c:v>
                </c:pt>
                <c:pt idx="10277">
                  <c:v>0.26995999999999998</c:v>
                </c:pt>
                <c:pt idx="10278">
                  <c:v>0.26999000000000001</c:v>
                </c:pt>
                <c:pt idx="10279">
                  <c:v>0.27000999999999997</c:v>
                </c:pt>
                <c:pt idx="10280">
                  <c:v>0.27004</c:v>
                </c:pt>
                <c:pt idx="10281">
                  <c:v>0.27006999999999998</c:v>
                </c:pt>
                <c:pt idx="10282">
                  <c:v>0.27009</c:v>
                </c:pt>
                <c:pt idx="10283">
                  <c:v>0.27012000000000003</c:v>
                </c:pt>
                <c:pt idx="10284">
                  <c:v>0.27016000000000001</c:v>
                </c:pt>
                <c:pt idx="10285">
                  <c:v>0.27017999999999998</c:v>
                </c:pt>
                <c:pt idx="10286">
                  <c:v>0.27021000000000001</c:v>
                </c:pt>
                <c:pt idx="10287">
                  <c:v>0.27023999999999998</c:v>
                </c:pt>
                <c:pt idx="10288">
                  <c:v>0.27026</c:v>
                </c:pt>
                <c:pt idx="10289">
                  <c:v>0.27028999999999997</c:v>
                </c:pt>
                <c:pt idx="10290">
                  <c:v>0.27032</c:v>
                </c:pt>
                <c:pt idx="10291">
                  <c:v>0.27034999999999998</c:v>
                </c:pt>
                <c:pt idx="10292">
                  <c:v>0.27038000000000001</c:v>
                </c:pt>
                <c:pt idx="10293">
                  <c:v>0.27039999999999997</c:v>
                </c:pt>
                <c:pt idx="10294">
                  <c:v>0.27044000000000001</c:v>
                </c:pt>
                <c:pt idx="10295">
                  <c:v>0.27045999999999998</c:v>
                </c:pt>
                <c:pt idx="10296">
                  <c:v>0.27048</c:v>
                </c:pt>
                <c:pt idx="10297">
                  <c:v>0.27050999999999997</c:v>
                </c:pt>
                <c:pt idx="10298">
                  <c:v>0.27055000000000001</c:v>
                </c:pt>
                <c:pt idx="10299">
                  <c:v>0.27056999999999998</c:v>
                </c:pt>
                <c:pt idx="10300">
                  <c:v>0.27059</c:v>
                </c:pt>
                <c:pt idx="10301">
                  <c:v>0.27062999999999998</c:v>
                </c:pt>
                <c:pt idx="10302">
                  <c:v>0.27065</c:v>
                </c:pt>
                <c:pt idx="10303">
                  <c:v>0.27067999999999998</c:v>
                </c:pt>
                <c:pt idx="10304">
                  <c:v>0.2707</c:v>
                </c:pt>
                <c:pt idx="10305">
                  <c:v>0.27073999999999998</c:v>
                </c:pt>
                <c:pt idx="10306">
                  <c:v>0.27077000000000001</c:v>
                </c:pt>
                <c:pt idx="10307">
                  <c:v>0.27078999999999998</c:v>
                </c:pt>
                <c:pt idx="10308">
                  <c:v>0.27082000000000001</c:v>
                </c:pt>
                <c:pt idx="10309">
                  <c:v>0.27084999999999998</c:v>
                </c:pt>
                <c:pt idx="10310">
                  <c:v>0.27087</c:v>
                </c:pt>
                <c:pt idx="10311">
                  <c:v>0.27089999999999997</c:v>
                </c:pt>
                <c:pt idx="10312">
                  <c:v>0.27093</c:v>
                </c:pt>
                <c:pt idx="10313">
                  <c:v>0.27095999999999998</c:v>
                </c:pt>
                <c:pt idx="10314">
                  <c:v>0.27098</c:v>
                </c:pt>
                <c:pt idx="10315">
                  <c:v>0.27100999999999997</c:v>
                </c:pt>
                <c:pt idx="10316">
                  <c:v>0.27104</c:v>
                </c:pt>
                <c:pt idx="10317">
                  <c:v>0.27106999999999998</c:v>
                </c:pt>
                <c:pt idx="10318">
                  <c:v>0.27109</c:v>
                </c:pt>
                <c:pt idx="10319">
                  <c:v>0.27112999999999998</c:v>
                </c:pt>
                <c:pt idx="10320">
                  <c:v>0.27116000000000001</c:v>
                </c:pt>
                <c:pt idx="10321">
                  <c:v>0.27117999999999998</c:v>
                </c:pt>
                <c:pt idx="10322">
                  <c:v>0.27121000000000001</c:v>
                </c:pt>
                <c:pt idx="10323">
                  <c:v>0.27123999999999998</c:v>
                </c:pt>
                <c:pt idx="10324">
                  <c:v>0.27126</c:v>
                </c:pt>
                <c:pt idx="10325">
                  <c:v>0.27128999999999998</c:v>
                </c:pt>
                <c:pt idx="10326">
                  <c:v>0.27132000000000001</c:v>
                </c:pt>
                <c:pt idx="10327">
                  <c:v>0.27134999999999998</c:v>
                </c:pt>
                <c:pt idx="10328">
                  <c:v>0.27137</c:v>
                </c:pt>
                <c:pt idx="10329">
                  <c:v>0.27139999999999997</c:v>
                </c:pt>
                <c:pt idx="10330">
                  <c:v>0.27143</c:v>
                </c:pt>
                <c:pt idx="10331">
                  <c:v>0.27145999999999998</c:v>
                </c:pt>
                <c:pt idx="10332">
                  <c:v>0.27148</c:v>
                </c:pt>
                <c:pt idx="10333">
                  <c:v>0.27150999999999997</c:v>
                </c:pt>
                <c:pt idx="10334">
                  <c:v>0.27154</c:v>
                </c:pt>
                <c:pt idx="10335">
                  <c:v>0.27156999999999998</c:v>
                </c:pt>
                <c:pt idx="10336">
                  <c:v>0.27159</c:v>
                </c:pt>
                <c:pt idx="10337">
                  <c:v>0.27162999999999998</c:v>
                </c:pt>
                <c:pt idx="10338">
                  <c:v>0.27165</c:v>
                </c:pt>
                <c:pt idx="10339">
                  <c:v>0.27167999999999998</c:v>
                </c:pt>
                <c:pt idx="10340">
                  <c:v>0.27171000000000001</c:v>
                </c:pt>
                <c:pt idx="10341">
                  <c:v>0.27173999999999998</c:v>
                </c:pt>
                <c:pt idx="10342">
                  <c:v>0.27177000000000001</c:v>
                </c:pt>
                <c:pt idx="10343">
                  <c:v>0.27178999999999998</c:v>
                </c:pt>
                <c:pt idx="10344">
                  <c:v>0.27182000000000001</c:v>
                </c:pt>
                <c:pt idx="10345">
                  <c:v>0.27184999999999998</c:v>
                </c:pt>
                <c:pt idx="10346">
                  <c:v>0.27187</c:v>
                </c:pt>
                <c:pt idx="10347">
                  <c:v>0.27189999999999998</c:v>
                </c:pt>
                <c:pt idx="10348">
                  <c:v>0.27194000000000002</c:v>
                </c:pt>
                <c:pt idx="10349">
                  <c:v>0.27195999999999998</c:v>
                </c:pt>
                <c:pt idx="10350">
                  <c:v>0.27198</c:v>
                </c:pt>
                <c:pt idx="10351">
                  <c:v>0.27201999999999998</c:v>
                </c:pt>
                <c:pt idx="10352">
                  <c:v>0.27204</c:v>
                </c:pt>
                <c:pt idx="10353">
                  <c:v>0.27206999999999998</c:v>
                </c:pt>
                <c:pt idx="10354">
                  <c:v>0.27209</c:v>
                </c:pt>
                <c:pt idx="10355">
                  <c:v>0.27212999999999998</c:v>
                </c:pt>
                <c:pt idx="10356">
                  <c:v>0.27216000000000001</c:v>
                </c:pt>
                <c:pt idx="10357">
                  <c:v>0.27217999999999998</c:v>
                </c:pt>
                <c:pt idx="10358">
                  <c:v>0.27221000000000001</c:v>
                </c:pt>
                <c:pt idx="10359">
                  <c:v>0.27223999999999998</c:v>
                </c:pt>
                <c:pt idx="10360">
                  <c:v>0.27226</c:v>
                </c:pt>
                <c:pt idx="10361">
                  <c:v>0.27228999999999998</c:v>
                </c:pt>
                <c:pt idx="10362">
                  <c:v>0.27232000000000001</c:v>
                </c:pt>
                <c:pt idx="10363">
                  <c:v>0.27234999999999998</c:v>
                </c:pt>
                <c:pt idx="10364">
                  <c:v>0.27237</c:v>
                </c:pt>
                <c:pt idx="10365">
                  <c:v>0.27239999999999998</c:v>
                </c:pt>
                <c:pt idx="10366">
                  <c:v>0.27243000000000001</c:v>
                </c:pt>
                <c:pt idx="10367">
                  <c:v>0.27245999999999998</c:v>
                </c:pt>
                <c:pt idx="10368">
                  <c:v>0.27248</c:v>
                </c:pt>
                <c:pt idx="10369">
                  <c:v>0.27251999999999998</c:v>
                </c:pt>
                <c:pt idx="10370">
                  <c:v>0.27254</c:v>
                </c:pt>
                <c:pt idx="10371">
                  <c:v>0.27256999999999998</c:v>
                </c:pt>
                <c:pt idx="10372">
                  <c:v>0.27260000000000001</c:v>
                </c:pt>
                <c:pt idx="10373">
                  <c:v>0.27262999999999998</c:v>
                </c:pt>
                <c:pt idx="10374">
                  <c:v>0.27265</c:v>
                </c:pt>
                <c:pt idx="10375">
                  <c:v>0.27267000000000002</c:v>
                </c:pt>
                <c:pt idx="10376">
                  <c:v>0.27271000000000001</c:v>
                </c:pt>
                <c:pt idx="10377">
                  <c:v>0.27273999999999998</c:v>
                </c:pt>
                <c:pt idx="10378">
                  <c:v>0.27276</c:v>
                </c:pt>
                <c:pt idx="10379">
                  <c:v>0.27278999999999998</c:v>
                </c:pt>
                <c:pt idx="10380">
                  <c:v>0.27282000000000001</c:v>
                </c:pt>
                <c:pt idx="10381">
                  <c:v>0.27284999999999998</c:v>
                </c:pt>
                <c:pt idx="10382">
                  <c:v>0.27287</c:v>
                </c:pt>
                <c:pt idx="10383">
                  <c:v>0.27289999999999998</c:v>
                </c:pt>
                <c:pt idx="10384">
                  <c:v>0.27293000000000001</c:v>
                </c:pt>
                <c:pt idx="10385">
                  <c:v>0.27295999999999998</c:v>
                </c:pt>
                <c:pt idx="10386">
                  <c:v>0.27298</c:v>
                </c:pt>
                <c:pt idx="10387">
                  <c:v>0.27301999999999998</c:v>
                </c:pt>
                <c:pt idx="10388">
                  <c:v>0.27304</c:v>
                </c:pt>
                <c:pt idx="10389">
                  <c:v>0.27306999999999998</c:v>
                </c:pt>
                <c:pt idx="10390">
                  <c:v>0.27309</c:v>
                </c:pt>
                <c:pt idx="10391">
                  <c:v>0.27312999999999998</c:v>
                </c:pt>
                <c:pt idx="10392">
                  <c:v>0.27315</c:v>
                </c:pt>
                <c:pt idx="10393">
                  <c:v>0.27317999999999998</c:v>
                </c:pt>
                <c:pt idx="10394">
                  <c:v>0.27321000000000001</c:v>
                </c:pt>
                <c:pt idx="10395">
                  <c:v>0.27323999999999998</c:v>
                </c:pt>
                <c:pt idx="10396">
                  <c:v>0.27326</c:v>
                </c:pt>
                <c:pt idx="10397">
                  <c:v>0.27328999999999998</c:v>
                </c:pt>
                <c:pt idx="10398">
                  <c:v>0.27332000000000001</c:v>
                </c:pt>
                <c:pt idx="10399">
                  <c:v>0.27334999999999998</c:v>
                </c:pt>
                <c:pt idx="10400">
                  <c:v>0.27337</c:v>
                </c:pt>
                <c:pt idx="10401">
                  <c:v>0.27340999999999999</c:v>
                </c:pt>
                <c:pt idx="10402">
                  <c:v>0.27343000000000001</c:v>
                </c:pt>
                <c:pt idx="10403">
                  <c:v>0.27345999999999998</c:v>
                </c:pt>
                <c:pt idx="10404">
                  <c:v>0.27348</c:v>
                </c:pt>
                <c:pt idx="10405">
                  <c:v>0.27351999999999999</c:v>
                </c:pt>
                <c:pt idx="10406">
                  <c:v>0.27354000000000001</c:v>
                </c:pt>
                <c:pt idx="10407">
                  <c:v>0.27356999999999998</c:v>
                </c:pt>
                <c:pt idx="10408">
                  <c:v>0.27360000000000001</c:v>
                </c:pt>
                <c:pt idx="10409">
                  <c:v>0.27361999999999997</c:v>
                </c:pt>
                <c:pt idx="10410">
                  <c:v>0.27365</c:v>
                </c:pt>
                <c:pt idx="10411">
                  <c:v>0.27367999999999998</c:v>
                </c:pt>
                <c:pt idx="10412">
                  <c:v>0.27371000000000001</c:v>
                </c:pt>
                <c:pt idx="10413">
                  <c:v>0.27373999999999998</c:v>
                </c:pt>
                <c:pt idx="10414">
                  <c:v>0.27376</c:v>
                </c:pt>
                <c:pt idx="10415">
                  <c:v>0.27378999999999998</c:v>
                </c:pt>
                <c:pt idx="10416">
                  <c:v>0.27382000000000001</c:v>
                </c:pt>
                <c:pt idx="10417">
                  <c:v>0.27384999999999998</c:v>
                </c:pt>
                <c:pt idx="10418">
                  <c:v>0.27387</c:v>
                </c:pt>
                <c:pt idx="10419">
                  <c:v>0.27390999999999999</c:v>
                </c:pt>
                <c:pt idx="10420">
                  <c:v>0.27393000000000001</c:v>
                </c:pt>
                <c:pt idx="10421">
                  <c:v>0.27395999999999998</c:v>
                </c:pt>
                <c:pt idx="10422">
                  <c:v>0.27399000000000001</c:v>
                </c:pt>
                <c:pt idx="10423">
                  <c:v>0.27401999999999999</c:v>
                </c:pt>
                <c:pt idx="10424">
                  <c:v>0.27404000000000001</c:v>
                </c:pt>
                <c:pt idx="10425">
                  <c:v>0.27406000000000003</c:v>
                </c:pt>
                <c:pt idx="10426">
                  <c:v>0.27410000000000001</c:v>
                </c:pt>
                <c:pt idx="10427">
                  <c:v>0.27412999999999998</c:v>
                </c:pt>
                <c:pt idx="10428">
                  <c:v>0.27415</c:v>
                </c:pt>
                <c:pt idx="10429">
                  <c:v>0.27417999999999998</c:v>
                </c:pt>
                <c:pt idx="10430">
                  <c:v>0.27421000000000001</c:v>
                </c:pt>
                <c:pt idx="10431">
                  <c:v>0.27422999999999997</c:v>
                </c:pt>
                <c:pt idx="10432">
                  <c:v>0.27426</c:v>
                </c:pt>
                <c:pt idx="10433">
                  <c:v>0.27428999999999998</c:v>
                </c:pt>
                <c:pt idx="10434">
                  <c:v>0.27432000000000001</c:v>
                </c:pt>
                <c:pt idx="10435">
                  <c:v>0.27434999999999998</c:v>
                </c:pt>
                <c:pt idx="10436">
                  <c:v>0.27437</c:v>
                </c:pt>
                <c:pt idx="10437">
                  <c:v>0.27440999999999999</c:v>
                </c:pt>
                <c:pt idx="10438">
                  <c:v>0.27443000000000001</c:v>
                </c:pt>
                <c:pt idx="10439">
                  <c:v>0.27445000000000003</c:v>
                </c:pt>
                <c:pt idx="10440">
                  <c:v>0.27448</c:v>
                </c:pt>
                <c:pt idx="10441">
                  <c:v>0.27451999999999999</c:v>
                </c:pt>
                <c:pt idx="10442">
                  <c:v>0.27454000000000001</c:v>
                </c:pt>
                <c:pt idx="10443">
                  <c:v>0.27456999999999998</c:v>
                </c:pt>
                <c:pt idx="10444">
                  <c:v>0.27460000000000001</c:v>
                </c:pt>
                <c:pt idx="10445">
                  <c:v>0.27461999999999998</c:v>
                </c:pt>
                <c:pt idx="10446">
                  <c:v>0.27465000000000001</c:v>
                </c:pt>
                <c:pt idx="10447">
                  <c:v>0.27467999999999998</c:v>
                </c:pt>
                <c:pt idx="10448">
                  <c:v>0.27471000000000001</c:v>
                </c:pt>
                <c:pt idx="10449">
                  <c:v>0.27473999999999998</c:v>
                </c:pt>
                <c:pt idx="10450">
                  <c:v>0.27476</c:v>
                </c:pt>
                <c:pt idx="10451">
                  <c:v>0.27479999999999999</c:v>
                </c:pt>
                <c:pt idx="10452">
                  <c:v>0.27482000000000001</c:v>
                </c:pt>
                <c:pt idx="10453">
                  <c:v>0.27483999999999997</c:v>
                </c:pt>
                <c:pt idx="10454">
                  <c:v>0.27487</c:v>
                </c:pt>
                <c:pt idx="10455">
                  <c:v>0.27490999999999999</c:v>
                </c:pt>
                <c:pt idx="10456">
                  <c:v>0.27493000000000001</c:v>
                </c:pt>
                <c:pt idx="10457">
                  <c:v>0.27495000000000003</c:v>
                </c:pt>
                <c:pt idx="10458">
                  <c:v>0.27499000000000001</c:v>
                </c:pt>
                <c:pt idx="10459">
                  <c:v>0.27501999999999999</c:v>
                </c:pt>
                <c:pt idx="10460">
                  <c:v>0.27504000000000001</c:v>
                </c:pt>
                <c:pt idx="10461">
                  <c:v>0.27506000000000003</c:v>
                </c:pt>
                <c:pt idx="10462">
                  <c:v>0.27510000000000001</c:v>
                </c:pt>
                <c:pt idx="10463">
                  <c:v>0.27512999999999999</c:v>
                </c:pt>
                <c:pt idx="10464">
                  <c:v>0.27515000000000001</c:v>
                </c:pt>
                <c:pt idx="10465">
                  <c:v>0.27517999999999998</c:v>
                </c:pt>
                <c:pt idx="10466">
                  <c:v>0.27521000000000001</c:v>
                </c:pt>
                <c:pt idx="10467">
                  <c:v>0.27522999999999997</c:v>
                </c:pt>
                <c:pt idx="10468">
                  <c:v>0.27526</c:v>
                </c:pt>
                <c:pt idx="10469">
                  <c:v>0.27528999999999998</c:v>
                </c:pt>
                <c:pt idx="10470">
                  <c:v>0.27532000000000001</c:v>
                </c:pt>
                <c:pt idx="10471">
                  <c:v>0.27534999999999998</c:v>
                </c:pt>
                <c:pt idx="10472">
                  <c:v>0.27537</c:v>
                </c:pt>
                <c:pt idx="10473">
                  <c:v>0.27540999999999999</c:v>
                </c:pt>
                <c:pt idx="10474">
                  <c:v>0.27543000000000001</c:v>
                </c:pt>
                <c:pt idx="10475">
                  <c:v>0.27544999999999997</c:v>
                </c:pt>
                <c:pt idx="10476">
                  <c:v>0.27549000000000001</c:v>
                </c:pt>
                <c:pt idx="10477">
                  <c:v>0.27551999999999999</c:v>
                </c:pt>
                <c:pt idx="10478">
                  <c:v>0.27554000000000001</c:v>
                </c:pt>
                <c:pt idx="10479">
                  <c:v>0.27556999999999998</c:v>
                </c:pt>
                <c:pt idx="10480">
                  <c:v>0.27560000000000001</c:v>
                </c:pt>
                <c:pt idx="10481">
                  <c:v>0.27561999999999998</c:v>
                </c:pt>
                <c:pt idx="10482">
                  <c:v>0.27565000000000001</c:v>
                </c:pt>
                <c:pt idx="10483">
                  <c:v>0.27567999999999998</c:v>
                </c:pt>
                <c:pt idx="10484">
                  <c:v>0.27571000000000001</c:v>
                </c:pt>
                <c:pt idx="10485">
                  <c:v>0.27573999999999999</c:v>
                </c:pt>
                <c:pt idx="10486">
                  <c:v>0.27576000000000001</c:v>
                </c:pt>
                <c:pt idx="10487">
                  <c:v>0.27579999999999999</c:v>
                </c:pt>
                <c:pt idx="10488">
                  <c:v>0.27582000000000001</c:v>
                </c:pt>
                <c:pt idx="10489">
                  <c:v>0.27583999999999997</c:v>
                </c:pt>
                <c:pt idx="10490">
                  <c:v>0.27587</c:v>
                </c:pt>
                <c:pt idx="10491">
                  <c:v>0.27590999999999999</c:v>
                </c:pt>
                <c:pt idx="10492">
                  <c:v>0.27593000000000001</c:v>
                </c:pt>
                <c:pt idx="10493">
                  <c:v>0.27594999999999997</c:v>
                </c:pt>
                <c:pt idx="10494">
                  <c:v>0.27599000000000001</c:v>
                </c:pt>
                <c:pt idx="10495">
                  <c:v>0.27600999999999998</c:v>
                </c:pt>
                <c:pt idx="10496">
                  <c:v>0.27604000000000001</c:v>
                </c:pt>
                <c:pt idx="10497">
                  <c:v>0.27606999999999998</c:v>
                </c:pt>
                <c:pt idx="10498">
                  <c:v>0.27610000000000001</c:v>
                </c:pt>
                <c:pt idx="10499">
                  <c:v>0.27612999999999999</c:v>
                </c:pt>
                <c:pt idx="10500">
                  <c:v>0.27615000000000001</c:v>
                </c:pt>
                <c:pt idx="10501">
                  <c:v>0.27617999999999998</c:v>
                </c:pt>
                <c:pt idx="10502">
                  <c:v>0.27621000000000001</c:v>
                </c:pt>
                <c:pt idx="10503">
                  <c:v>0.27622999999999998</c:v>
                </c:pt>
                <c:pt idx="10504">
                  <c:v>0.27626000000000001</c:v>
                </c:pt>
                <c:pt idx="10505">
                  <c:v>0.27629999999999999</c:v>
                </c:pt>
                <c:pt idx="10506">
                  <c:v>0.27632000000000001</c:v>
                </c:pt>
                <c:pt idx="10507">
                  <c:v>0.27633999999999997</c:v>
                </c:pt>
                <c:pt idx="10508">
                  <c:v>0.27638000000000001</c:v>
                </c:pt>
                <c:pt idx="10509">
                  <c:v>0.27639999999999998</c:v>
                </c:pt>
                <c:pt idx="10510">
                  <c:v>0.27643000000000001</c:v>
                </c:pt>
                <c:pt idx="10511">
                  <c:v>0.27644999999999997</c:v>
                </c:pt>
                <c:pt idx="10512">
                  <c:v>0.27649000000000001</c:v>
                </c:pt>
                <c:pt idx="10513">
                  <c:v>0.27651999999999999</c:v>
                </c:pt>
                <c:pt idx="10514">
                  <c:v>0.27654000000000001</c:v>
                </c:pt>
                <c:pt idx="10515">
                  <c:v>0.27656999999999998</c:v>
                </c:pt>
                <c:pt idx="10516">
                  <c:v>0.27660000000000001</c:v>
                </c:pt>
                <c:pt idx="10517">
                  <c:v>0.27661999999999998</c:v>
                </c:pt>
                <c:pt idx="10518">
                  <c:v>0.27665000000000001</c:v>
                </c:pt>
                <c:pt idx="10519">
                  <c:v>0.27667999999999998</c:v>
                </c:pt>
                <c:pt idx="10520">
                  <c:v>0.27671000000000001</c:v>
                </c:pt>
                <c:pt idx="10521">
                  <c:v>0.27672999999999998</c:v>
                </c:pt>
                <c:pt idx="10522">
                  <c:v>0.27676000000000001</c:v>
                </c:pt>
                <c:pt idx="10523">
                  <c:v>0.27678999999999998</c:v>
                </c:pt>
                <c:pt idx="10524">
                  <c:v>0.27682000000000001</c:v>
                </c:pt>
                <c:pt idx="10525">
                  <c:v>0.27683999999999997</c:v>
                </c:pt>
                <c:pt idx="10526">
                  <c:v>0.27688000000000001</c:v>
                </c:pt>
                <c:pt idx="10527">
                  <c:v>0.27690999999999999</c:v>
                </c:pt>
                <c:pt idx="10528">
                  <c:v>0.27693000000000001</c:v>
                </c:pt>
                <c:pt idx="10529">
                  <c:v>0.27695999999999998</c:v>
                </c:pt>
                <c:pt idx="10530">
                  <c:v>0.27699000000000001</c:v>
                </c:pt>
                <c:pt idx="10531">
                  <c:v>0.27700999999999998</c:v>
                </c:pt>
                <c:pt idx="10532">
                  <c:v>0.27704000000000001</c:v>
                </c:pt>
                <c:pt idx="10533">
                  <c:v>0.27706999999999998</c:v>
                </c:pt>
                <c:pt idx="10534">
                  <c:v>0.27710000000000001</c:v>
                </c:pt>
                <c:pt idx="10535">
                  <c:v>0.27711999999999998</c:v>
                </c:pt>
                <c:pt idx="10536">
                  <c:v>0.27715000000000001</c:v>
                </c:pt>
                <c:pt idx="10537">
                  <c:v>0.27717999999999998</c:v>
                </c:pt>
                <c:pt idx="10538">
                  <c:v>0.27721000000000001</c:v>
                </c:pt>
                <c:pt idx="10539">
                  <c:v>0.27722999999999998</c:v>
                </c:pt>
                <c:pt idx="10540">
                  <c:v>0.27726000000000001</c:v>
                </c:pt>
                <c:pt idx="10541">
                  <c:v>0.27729999999999999</c:v>
                </c:pt>
                <c:pt idx="10542">
                  <c:v>0.27732000000000001</c:v>
                </c:pt>
                <c:pt idx="10543">
                  <c:v>0.27733999999999998</c:v>
                </c:pt>
                <c:pt idx="10544">
                  <c:v>0.27738000000000002</c:v>
                </c:pt>
                <c:pt idx="10545">
                  <c:v>0.27739999999999998</c:v>
                </c:pt>
                <c:pt idx="10546">
                  <c:v>0.27743000000000001</c:v>
                </c:pt>
                <c:pt idx="10547">
                  <c:v>0.27745999999999998</c:v>
                </c:pt>
                <c:pt idx="10548">
                  <c:v>0.27749000000000001</c:v>
                </c:pt>
                <c:pt idx="10549">
                  <c:v>0.27751999999999999</c:v>
                </c:pt>
                <c:pt idx="10550">
                  <c:v>0.27754000000000001</c:v>
                </c:pt>
                <c:pt idx="10551">
                  <c:v>0.27756999999999998</c:v>
                </c:pt>
                <c:pt idx="10552">
                  <c:v>0.27760000000000001</c:v>
                </c:pt>
                <c:pt idx="10553">
                  <c:v>0.27761999999999998</c:v>
                </c:pt>
                <c:pt idx="10554">
                  <c:v>0.27765000000000001</c:v>
                </c:pt>
                <c:pt idx="10555">
                  <c:v>0.27768999999999999</c:v>
                </c:pt>
                <c:pt idx="10556">
                  <c:v>0.27771000000000001</c:v>
                </c:pt>
                <c:pt idx="10557">
                  <c:v>0.27772999999999998</c:v>
                </c:pt>
                <c:pt idx="10558">
                  <c:v>0.27777000000000002</c:v>
                </c:pt>
                <c:pt idx="10559">
                  <c:v>0.27778999999999998</c:v>
                </c:pt>
                <c:pt idx="10560">
                  <c:v>0.27782000000000001</c:v>
                </c:pt>
                <c:pt idx="10561">
                  <c:v>0.27783999999999998</c:v>
                </c:pt>
                <c:pt idx="10562">
                  <c:v>0.27788000000000002</c:v>
                </c:pt>
                <c:pt idx="10563">
                  <c:v>0.27790999999999999</c:v>
                </c:pt>
                <c:pt idx="10564">
                  <c:v>0.27793000000000001</c:v>
                </c:pt>
                <c:pt idx="10565">
                  <c:v>0.27795999999999998</c:v>
                </c:pt>
                <c:pt idx="10566">
                  <c:v>0.27799000000000001</c:v>
                </c:pt>
                <c:pt idx="10567">
                  <c:v>0.27800999999999998</c:v>
                </c:pt>
                <c:pt idx="10568">
                  <c:v>0.27804000000000001</c:v>
                </c:pt>
                <c:pt idx="10569">
                  <c:v>0.27806999999999998</c:v>
                </c:pt>
                <c:pt idx="10570">
                  <c:v>0.27810000000000001</c:v>
                </c:pt>
                <c:pt idx="10571">
                  <c:v>0.27811999999999998</c:v>
                </c:pt>
                <c:pt idx="10572">
                  <c:v>0.27815000000000001</c:v>
                </c:pt>
                <c:pt idx="10573">
                  <c:v>0.27817999999999998</c:v>
                </c:pt>
                <c:pt idx="10574">
                  <c:v>0.27821000000000001</c:v>
                </c:pt>
                <c:pt idx="10575">
                  <c:v>0.27822999999999998</c:v>
                </c:pt>
                <c:pt idx="10576">
                  <c:v>0.27827000000000002</c:v>
                </c:pt>
                <c:pt idx="10577">
                  <c:v>0.27828999999999998</c:v>
                </c:pt>
                <c:pt idx="10578">
                  <c:v>0.27832000000000001</c:v>
                </c:pt>
                <c:pt idx="10579">
                  <c:v>0.27834999999999999</c:v>
                </c:pt>
                <c:pt idx="10580">
                  <c:v>0.27838000000000002</c:v>
                </c:pt>
                <c:pt idx="10581">
                  <c:v>0.27839999999999998</c:v>
                </c:pt>
                <c:pt idx="10582">
                  <c:v>0.27842</c:v>
                </c:pt>
                <c:pt idx="10583">
                  <c:v>0.27845999999999999</c:v>
                </c:pt>
                <c:pt idx="10584">
                  <c:v>0.27849000000000002</c:v>
                </c:pt>
                <c:pt idx="10585">
                  <c:v>0.27850999999999998</c:v>
                </c:pt>
                <c:pt idx="10586">
                  <c:v>0.27854000000000001</c:v>
                </c:pt>
                <c:pt idx="10587">
                  <c:v>0.27856999999999998</c:v>
                </c:pt>
                <c:pt idx="10588">
                  <c:v>0.27860000000000001</c:v>
                </c:pt>
                <c:pt idx="10589">
                  <c:v>0.27861999999999998</c:v>
                </c:pt>
                <c:pt idx="10590">
                  <c:v>0.27865000000000001</c:v>
                </c:pt>
                <c:pt idx="10591">
                  <c:v>0.27867999999999998</c:v>
                </c:pt>
                <c:pt idx="10592">
                  <c:v>0.27871000000000001</c:v>
                </c:pt>
                <c:pt idx="10593">
                  <c:v>0.27872999999999998</c:v>
                </c:pt>
                <c:pt idx="10594">
                  <c:v>0.27877000000000002</c:v>
                </c:pt>
                <c:pt idx="10595">
                  <c:v>0.27878999999999998</c:v>
                </c:pt>
                <c:pt idx="10596">
                  <c:v>0.27882000000000001</c:v>
                </c:pt>
                <c:pt idx="10597">
                  <c:v>0.27883999999999998</c:v>
                </c:pt>
                <c:pt idx="10598">
                  <c:v>0.27888000000000002</c:v>
                </c:pt>
                <c:pt idx="10599">
                  <c:v>0.27890999999999999</c:v>
                </c:pt>
                <c:pt idx="10600">
                  <c:v>0.27893000000000001</c:v>
                </c:pt>
                <c:pt idx="10601">
                  <c:v>0.27895999999999999</c:v>
                </c:pt>
                <c:pt idx="10602">
                  <c:v>0.27899000000000002</c:v>
                </c:pt>
                <c:pt idx="10603">
                  <c:v>0.27900999999999998</c:v>
                </c:pt>
                <c:pt idx="10604">
                  <c:v>0.27904000000000001</c:v>
                </c:pt>
                <c:pt idx="10605">
                  <c:v>0.27906999999999998</c:v>
                </c:pt>
                <c:pt idx="10606">
                  <c:v>0.27910000000000001</c:v>
                </c:pt>
                <c:pt idx="10607">
                  <c:v>0.27911999999999998</c:v>
                </c:pt>
                <c:pt idx="10608">
                  <c:v>0.27916000000000002</c:v>
                </c:pt>
                <c:pt idx="10609">
                  <c:v>0.27917999999999998</c:v>
                </c:pt>
                <c:pt idx="10610">
                  <c:v>0.27921000000000001</c:v>
                </c:pt>
                <c:pt idx="10611">
                  <c:v>0.27922999999999998</c:v>
                </c:pt>
                <c:pt idx="10612">
                  <c:v>0.27927000000000002</c:v>
                </c:pt>
                <c:pt idx="10613">
                  <c:v>0.27928999999999998</c:v>
                </c:pt>
                <c:pt idx="10614">
                  <c:v>0.27932000000000001</c:v>
                </c:pt>
                <c:pt idx="10615">
                  <c:v>0.27934999999999999</c:v>
                </c:pt>
                <c:pt idx="10616">
                  <c:v>0.27938000000000002</c:v>
                </c:pt>
                <c:pt idx="10617">
                  <c:v>0.27939999999999998</c:v>
                </c:pt>
                <c:pt idx="10618">
                  <c:v>0.27942</c:v>
                </c:pt>
                <c:pt idx="10619">
                  <c:v>0.27945999999999999</c:v>
                </c:pt>
                <c:pt idx="10620">
                  <c:v>0.27949000000000002</c:v>
                </c:pt>
                <c:pt idx="10621">
                  <c:v>0.27950999999999998</c:v>
                </c:pt>
                <c:pt idx="10622">
                  <c:v>0.27954000000000001</c:v>
                </c:pt>
                <c:pt idx="10623">
                  <c:v>0.27956999999999999</c:v>
                </c:pt>
                <c:pt idx="10624">
                  <c:v>0.27960000000000002</c:v>
                </c:pt>
                <c:pt idx="10625">
                  <c:v>0.27961999999999998</c:v>
                </c:pt>
                <c:pt idx="10626">
                  <c:v>0.27966000000000002</c:v>
                </c:pt>
                <c:pt idx="10627">
                  <c:v>0.27967999999999998</c:v>
                </c:pt>
                <c:pt idx="10628">
                  <c:v>0.27971000000000001</c:v>
                </c:pt>
                <c:pt idx="10629">
                  <c:v>0.27972999999999998</c:v>
                </c:pt>
                <c:pt idx="10630">
                  <c:v>0.27977000000000002</c:v>
                </c:pt>
                <c:pt idx="10631">
                  <c:v>0.27978999999999998</c:v>
                </c:pt>
                <c:pt idx="10632">
                  <c:v>0.27981</c:v>
                </c:pt>
                <c:pt idx="10633">
                  <c:v>0.27984999999999999</c:v>
                </c:pt>
                <c:pt idx="10634">
                  <c:v>0.27988000000000002</c:v>
                </c:pt>
                <c:pt idx="10635">
                  <c:v>0.27989999999999998</c:v>
                </c:pt>
                <c:pt idx="10636">
                  <c:v>0.27993000000000001</c:v>
                </c:pt>
                <c:pt idx="10637">
                  <c:v>0.27995999999999999</c:v>
                </c:pt>
                <c:pt idx="10638">
                  <c:v>0.27999000000000002</c:v>
                </c:pt>
                <c:pt idx="10639">
                  <c:v>0.28000999999999998</c:v>
                </c:pt>
                <c:pt idx="10640">
                  <c:v>0.28004000000000001</c:v>
                </c:pt>
                <c:pt idx="10641">
                  <c:v>0.28006999999999999</c:v>
                </c:pt>
                <c:pt idx="10642">
                  <c:v>0.28010000000000002</c:v>
                </c:pt>
                <c:pt idx="10643">
                  <c:v>0.28011999999999998</c:v>
                </c:pt>
                <c:pt idx="10644">
                  <c:v>0.28016000000000002</c:v>
                </c:pt>
                <c:pt idx="10645">
                  <c:v>0.28017999999999998</c:v>
                </c:pt>
                <c:pt idx="10646">
                  <c:v>0.28021000000000001</c:v>
                </c:pt>
                <c:pt idx="10647">
                  <c:v>0.28022999999999998</c:v>
                </c:pt>
                <c:pt idx="10648">
                  <c:v>0.28027000000000002</c:v>
                </c:pt>
                <c:pt idx="10649">
                  <c:v>0.28028999999999998</c:v>
                </c:pt>
                <c:pt idx="10650">
                  <c:v>0.28032000000000001</c:v>
                </c:pt>
                <c:pt idx="10651">
                  <c:v>0.28034999999999999</c:v>
                </c:pt>
                <c:pt idx="10652">
                  <c:v>0.28037000000000001</c:v>
                </c:pt>
                <c:pt idx="10653">
                  <c:v>0.28039999999999998</c:v>
                </c:pt>
                <c:pt idx="10654">
                  <c:v>0.28043000000000001</c:v>
                </c:pt>
                <c:pt idx="10655">
                  <c:v>0.28045999999999999</c:v>
                </c:pt>
                <c:pt idx="10656">
                  <c:v>0.28049000000000002</c:v>
                </c:pt>
                <c:pt idx="10657">
                  <c:v>0.28050999999999998</c:v>
                </c:pt>
                <c:pt idx="10658">
                  <c:v>0.28054000000000001</c:v>
                </c:pt>
                <c:pt idx="10659">
                  <c:v>0.28056999999999999</c:v>
                </c:pt>
                <c:pt idx="10660">
                  <c:v>0.28060000000000002</c:v>
                </c:pt>
                <c:pt idx="10661">
                  <c:v>0.28061999999999998</c:v>
                </c:pt>
                <c:pt idx="10662">
                  <c:v>0.28066000000000002</c:v>
                </c:pt>
                <c:pt idx="10663">
                  <c:v>0.28067999999999999</c:v>
                </c:pt>
                <c:pt idx="10664">
                  <c:v>0.28071000000000002</c:v>
                </c:pt>
                <c:pt idx="10665">
                  <c:v>0.28073999999999999</c:v>
                </c:pt>
                <c:pt idx="10666">
                  <c:v>0.28076000000000001</c:v>
                </c:pt>
                <c:pt idx="10667">
                  <c:v>0.28078999999999998</c:v>
                </c:pt>
                <c:pt idx="10668">
                  <c:v>0.28081</c:v>
                </c:pt>
                <c:pt idx="10669">
                  <c:v>0.28084999999999999</c:v>
                </c:pt>
                <c:pt idx="10670">
                  <c:v>0.28088000000000002</c:v>
                </c:pt>
                <c:pt idx="10671">
                  <c:v>0.28089999999999998</c:v>
                </c:pt>
                <c:pt idx="10672">
                  <c:v>0.28093000000000001</c:v>
                </c:pt>
                <c:pt idx="10673">
                  <c:v>0.28095999999999999</c:v>
                </c:pt>
                <c:pt idx="10674">
                  <c:v>0.28098000000000001</c:v>
                </c:pt>
                <c:pt idx="10675">
                  <c:v>0.28100999999999998</c:v>
                </c:pt>
                <c:pt idx="10676">
                  <c:v>0.28104000000000001</c:v>
                </c:pt>
                <c:pt idx="10677">
                  <c:v>0.28106999999999999</c:v>
                </c:pt>
                <c:pt idx="10678">
                  <c:v>0.28110000000000002</c:v>
                </c:pt>
                <c:pt idx="10679">
                  <c:v>0.28111999999999998</c:v>
                </c:pt>
                <c:pt idx="10680">
                  <c:v>0.28116000000000002</c:v>
                </c:pt>
                <c:pt idx="10681">
                  <c:v>0.28117999999999999</c:v>
                </c:pt>
                <c:pt idx="10682">
                  <c:v>0.28120000000000001</c:v>
                </c:pt>
                <c:pt idx="10683">
                  <c:v>0.28123999999999999</c:v>
                </c:pt>
                <c:pt idx="10684">
                  <c:v>0.28127000000000002</c:v>
                </c:pt>
                <c:pt idx="10685">
                  <c:v>0.28128999999999998</c:v>
                </c:pt>
                <c:pt idx="10686">
                  <c:v>0.28132000000000001</c:v>
                </c:pt>
                <c:pt idx="10687">
                  <c:v>0.28134999999999999</c:v>
                </c:pt>
                <c:pt idx="10688">
                  <c:v>0.28137000000000001</c:v>
                </c:pt>
                <c:pt idx="10689">
                  <c:v>0.28139999999999998</c:v>
                </c:pt>
                <c:pt idx="10690">
                  <c:v>0.28143000000000001</c:v>
                </c:pt>
                <c:pt idx="10691">
                  <c:v>0.28145999999999999</c:v>
                </c:pt>
                <c:pt idx="10692">
                  <c:v>0.28149000000000002</c:v>
                </c:pt>
                <c:pt idx="10693">
                  <c:v>0.28150999999999998</c:v>
                </c:pt>
                <c:pt idx="10694">
                  <c:v>0.28155000000000002</c:v>
                </c:pt>
                <c:pt idx="10695">
                  <c:v>0.28156999999999999</c:v>
                </c:pt>
                <c:pt idx="10696">
                  <c:v>0.28159000000000001</c:v>
                </c:pt>
                <c:pt idx="10697">
                  <c:v>0.28161999999999998</c:v>
                </c:pt>
                <c:pt idx="10698">
                  <c:v>0.28166000000000002</c:v>
                </c:pt>
                <c:pt idx="10699">
                  <c:v>0.28167999999999999</c:v>
                </c:pt>
                <c:pt idx="10700">
                  <c:v>0.28171000000000002</c:v>
                </c:pt>
                <c:pt idx="10701">
                  <c:v>0.28173999999999999</c:v>
                </c:pt>
                <c:pt idx="10702">
                  <c:v>0.28176000000000001</c:v>
                </c:pt>
                <c:pt idx="10703">
                  <c:v>0.28178999999999998</c:v>
                </c:pt>
                <c:pt idx="10704">
                  <c:v>0.28181</c:v>
                </c:pt>
                <c:pt idx="10705">
                  <c:v>0.28184999999999999</c:v>
                </c:pt>
                <c:pt idx="10706">
                  <c:v>0.28188000000000002</c:v>
                </c:pt>
                <c:pt idx="10707">
                  <c:v>0.28189999999999998</c:v>
                </c:pt>
                <c:pt idx="10708">
                  <c:v>0.28193000000000001</c:v>
                </c:pt>
                <c:pt idx="10709">
                  <c:v>0.28195999999999999</c:v>
                </c:pt>
                <c:pt idx="10710">
                  <c:v>0.28198000000000001</c:v>
                </c:pt>
                <c:pt idx="10711">
                  <c:v>0.28200999999999998</c:v>
                </c:pt>
                <c:pt idx="10712">
                  <c:v>0.28205000000000002</c:v>
                </c:pt>
                <c:pt idx="10713">
                  <c:v>0.28206999999999999</c:v>
                </c:pt>
                <c:pt idx="10714">
                  <c:v>0.28209000000000001</c:v>
                </c:pt>
                <c:pt idx="10715">
                  <c:v>0.28212999999999999</c:v>
                </c:pt>
                <c:pt idx="10716">
                  <c:v>0.28215000000000001</c:v>
                </c:pt>
                <c:pt idx="10717">
                  <c:v>0.28217999999999999</c:v>
                </c:pt>
                <c:pt idx="10718">
                  <c:v>0.28220000000000001</c:v>
                </c:pt>
                <c:pt idx="10719">
                  <c:v>0.28223999999999999</c:v>
                </c:pt>
                <c:pt idx="10720">
                  <c:v>0.28227000000000002</c:v>
                </c:pt>
                <c:pt idx="10721">
                  <c:v>0.28228999999999999</c:v>
                </c:pt>
                <c:pt idx="10722">
                  <c:v>0.28232000000000002</c:v>
                </c:pt>
                <c:pt idx="10723">
                  <c:v>0.28234999999999999</c:v>
                </c:pt>
                <c:pt idx="10724">
                  <c:v>0.28237000000000001</c:v>
                </c:pt>
                <c:pt idx="10725">
                  <c:v>0.28239999999999998</c:v>
                </c:pt>
                <c:pt idx="10726">
                  <c:v>0.28243000000000001</c:v>
                </c:pt>
                <c:pt idx="10727">
                  <c:v>0.28245999999999999</c:v>
                </c:pt>
                <c:pt idx="10728">
                  <c:v>0.28249000000000002</c:v>
                </c:pt>
                <c:pt idx="10729">
                  <c:v>0.28250999999999998</c:v>
                </c:pt>
                <c:pt idx="10730">
                  <c:v>0.28254000000000001</c:v>
                </c:pt>
                <c:pt idx="10731">
                  <c:v>0.28256999999999999</c:v>
                </c:pt>
                <c:pt idx="10732">
                  <c:v>0.28259000000000001</c:v>
                </c:pt>
                <c:pt idx="10733">
                  <c:v>0.28261999999999998</c:v>
                </c:pt>
                <c:pt idx="10734">
                  <c:v>0.28266000000000002</c:v>
                </c:pt>
                <c:pt idx="10735">
                  <c:v>0.28267999999999999</c:v>
                </c:pt>
                <c:pt idx="10736">
                  <c:v>0.28271000000000002</c:v>
                </c:pt>
                <c:pt idx="10737">
                  <c:v>0.28273999999999999</c:v>
                </c:pt>
                <c:pt idx="10738">
                  <c:v>0.28276000000000001</c:v>
                </c:pt>
                <c:pt idx="10739">
                  <c:v>0.28278999999999999</c:v>
                </c:pt>
                <c:pt idx="10740">
                  <c:v>0.28282000000000002</c:v>
                </c:pt>
                <c:pt idx="10741">
                  <c:v>0.28284999999999999</c:v>
                </c:pt>
                <c:pt idx="10742">
                  <c:v>0.28288000000000002</c:v>
                </c:pt>
                <c:pt idx="10743">
                  <c:v>0.28289999999999998</c:v>
                </c:pt>
                <c:pt idx="10744">
                  <c:v>0.28294000000000002</c:v>
                </c:pt>
                <c:pt idx="10745">
                  <c:v>0.28295999999999999</c:v>
                </c:pt>
                <c:pt idx="10746">
                  <c:v>0.28298000000000001</c:v>
                </c:pt>
                <c:pt idx="10747">
                  <c:v>0.28300999999999998</c:v>
                </c:pt>
                <c:pt idx="10748">
                  <c:v>0.28305000000000002</c:v>
                </c:pt>
                <c:pt idx="10749">
                  <c:v>0.28306999999999999</c:v>
                </c:pt>
                <c:pt idx="10750">
                  <c:v>0.28309000000000001</c:v>
                </c:pt>
                <c:pt idx="10751">
                  <c:v>0.28312999999999999</c:v>
                </c:pt>
                <c:pt idx="10752">
                  <c:v>0.28315000000000001</c:v>
                </c:pt>
                <c:pt idx="10753">
                  <c:v>0.28317999999999999</c:v>
                </c:pt>
                <c:pt idx="10754">
                  <c:v>0.28320000000000001</c:v>
                </c:pt>
                <c:pt idx="10755">
                  <c:v>0.28323999999999999</c:v>
                </c:pt>
                <c:pt idx="10756">
                  <c:v>0.28327000000000002</c:v>
                </c:pt>
                <c:pt idx="10757">
                  <c:v>0.28328999999999999</c:v>
                </c:pt>
                <c:pt idx="10758">
                  <c:v>0.28332000000000002</c:v>
                </c:pt>
                <c:pt idx="10759">
                  <c:v>0.28334999999999999</c:v>
                </c:pt>
                <c:pt idx="10760">
                  <c:v>0.28337000000000001</c:v>
                </c:pt>
                <c:pt idx="10761">
                  <c:v>0.28339999999999999</c:v>
                </c:pt>
                <c:pt idx="10762">
                  <c:v>0.28343000000000002</c:v>
                </c:pt>
                <c:pt idx="10763">
                  <c:v>0.28345999999999999</c:v>
                </c:pt>
                <c:pt idx="10764">
                  <c:v>0.28348000000000001</c:v>
                </c:pt>
                <c:pt idx="10765">
                  <c:v>0.28350999999999998</c:v>
                </c:pt>
                <c:pt idx="10766">
                  <c:v>0.28354000000000001</c:v>
                </c:pt>
                <c:pt idx="10767">
                  <c:v>0.28356999999999999</c:v>
                </c:pt>
                <c:pt idx="10768">
                  <c:v>0.28359000000000001</c:v>
                </c:pt>
                <c:pt idx="10769">
                  <c:v>0.28362999999999999</c:v>
                </c:pt>
                <c:pt idx="10770">
                  <c:v>0.28366000000000002</c:v>
                </c:pt>
                <c:pt idx="10771">
                  <c:v>0.28367999999999999</c:v>
                </c:pt>
                <c:pt idx="10772">
                  <c:v>0.28371000000000002</c:v>
                </c:pt>
                <c:pt idx="10773">
                  <c:v>0.28373999999999999</c:v>
                </c:pt>
                <c:pt idx="10774">
                  <c:v>0.28376000000000001</c:v>
                </c:pt>
                <c:pt idx="10775">
                  <c:v>0.28378999999999999</c:v>
                </c:pt>
                <c:pt idx="10776">
                  <c:v>0.28382000000000002</c:v>
                </c:pt>
                <c:pt idx="10777">
                  <c:v>0.28384999999999999</c:v>
                </c:pt>
                <c:pt idx="10778">
                  <c:v>0.28387000000000001</c:v>
                </c:pt>
                <c:pt idx="10779">
                  <c:v>0.28389999999999999</c:v>
                </c:pt>
                <c:pt idx="10780">
                  <c:v>0.28393000000000002</c:v>
                </c:pt>
                <c:pt idx="10781">
                  <c:v>0.28395999999999999</c:v>
                </c:pt>
                <c:pt idx="10782">
                  <c:v>0.28398000000000001</c:v>
                </c:pt>
                <c:pt idx="10783">
                  <c:v>0.28400999999999998</c:v>
                </c:pt>
                <c:pt idx="10784">
                  <c:v>0.28404000000000001</c:v>
                </c:pt>
                <c:pt idx="10785">
                  <c:v>0.28406999999999999</c:v>
                </c:pt>
                <c:pt idx="10786">
                  <c:v>0.28409000000000001</c:v>
                </c:pt>
                <c:pt idx="10787">
                  <c:v>0.28412999999999999</c:v>
                </c:pt>
                <c:pt idx="10788">
                  <c:v>0.28415000000000001</c:v>
                </c:pt>
                <c:pt idx="10789">
                  <c:v>0.28417999999999999</c:v>
                </c:pt>
                <c:pt idx="10790">
                  <c:v>0.28421000000000002</c:v>
                </c:pt>
                <c:pt idx="10791">
                  <c:v>0.28423999999999999</c:v>
                </c:pt>
                <c:pt idx="10792">
                  <c:v>0.28427000000000002</c:v>
                </c:pt>
                <c:pt idx="10793">
                  <c:v>0.28428999999999999</c:v>
                </c:pt>
                <c:pt idx="10794">
                  <c:v>0.28432000000000002</c:v>
                </c:pt>
                <c:pt idx="10795">
                  <c:v>0.28434999999999999</c:v>
                </c:pt>
                <c:pt idx="10796">
                  <c:v>0.28437000000000001</c:v>
                </c:pt>
                <c:pt idx="10797">
                  <c:v>0.28439999999999999</c:v>
                </c:pt>
                <c:pt idx="10798">
                  <c:v>0.28444000000000003</c:v>
                </c:pt>
                <c:pt idx="10799">
                  <c:v>0.28445999999999999</c:v>
                </c:pt>
                <c:pt idx="10800">
                  <c:v>0.28448000000000001</c:v>
                </c:pt>
                <c:pt idx="10801">
                  <c:v>0.28452</c:v>
                </c:pt>
                <c:pt idx="10802">
                  <c:v>0.28454000000000002</c:v>
                </c:pt>
                <c:pt idx="10803">
                  <c:v>0.28456999999999999</c:v>
                </c:pt>
                <c:pt idx="10804">
                  <c:v>0.28459000000000001</c:v>
                </c:pt>
                <c:pt idx="10805">
                  <c:v>0.28462999999999999</c:v>
                </c:pt>
                <c:pt idx="10806">
                  <c:v>0.28466000000000002</c:v>
                </c:pt>
                <c:pt idx="10807">
                  <c:v>0.28467999999999999</c:v>
                </c:pt>
                <c:pt idx="10808">
                  <c:v>0.28471000000000002</c:v>
                </c:pt>
                <c:pt idx="10809">
                  <c:v>0.28473999999999999</c:v>
                </c:pt>
                <c:pt idx="10810">
                  <c:v>0.28476000000000001</c:v>
                </c:pt>
                <c:pt idx="10811">
                  <c:v>0.28478999999999999</c:v>
                </c:pt>
                <c:pt idx="10812">
                  <c:v>0.28482000000000002</c:v>
                </c:pt>
                <c:pt idx="10813">
                  <c:v>0.28484999999999999</c:v>
                </c:pt>
                <c:pt idx="10814">
                  <c:v>0.28487000000000001</c:v>
                </c:pt>
                <c:pt idx="10815">
                  <c:v>0.28491</c:v>
                </c:pt>
                <c:pt idx="10816">
                  <c:v>0.28493000000000002</c:v>
                </c:pt>
                <c:pt idx="10817">
                  <c:v>0.28495999999999999</c:v>
                </c:pt>
                <c:pt idx="10818">
                  <c:v>0.28498000000000001</c:v>
                </c:pt>
                <c:pt idx="10819">
                  <c:v>0.28502</c:v>
                </c:pt>
                <c:pt idx="10820">
                  <c:v>0.28504000000000002</c:v>
                </c:pt>
                <c:pt idx="10821">
                  <c:v>0.28506999999999999</c:v>
                </c:pt>
                <c:pt idx="10822">
                  <c:v>0.28510000000000002</c:v>
                </c:pt>
                <c:pt idx="10823">
                  <c:v>0.28512999999999999</c:v>
                </c:pt>
                <c:pt idx="10824">
                  <c:v>0.28515000000000001</c:v>
                </c:pt>
                <c:pt idx="10825">
                  <c:v>0.28516999999999998</c:v>
                </c:pt>
                <c:pt idx="10826">
                  <c:v>0.28521000000000002</c:v>
                </c:pt>
                <c:pt idx="10827">
                  <c:v>0.28523999999999999</c:v>
                </c:pt>
                <c:pt idx="10828">
                  <c:v>0.28526000000000001</c:v>
                </c:pt>
                <c:pt idx="10829">
                  <c:v>0.28528999999999999</c:v>
                </c:pt>
                <c:pt idx="10830">
                  <c:v>0.28532000000000002</c:v>
                </c:pt>
                <c:pt idx="10831">
                  <c:v>0.28534999999999999</c:v>
                </c:pt>
                <c:pt idx="10832">
                  <c:v>0.28537000000000001</c:v>
                </c:pt>
                <c:pt idx="10833">
                  <c:v>0.28539999999999999</c:v>
                </c:pt>
                <c:pt idx="10834">
                  <c:v>0.28544000000000003</c:v>
                </c:pt>
                <c:pt idx="10835">
                  <c:v>0.28545999999999999</c:v>
                </c:pt>
                <c:pt idx="10836">
                  <c:v>0.28548000000000001</c:v>
                </c:pt>
                <c:pt idx="10837">
                  <c:v>0.28552</c:v>
                </c:pt>
                <c:pt idx="10838">
                  <c:v>0.28554000000000002</c:v>
                </c:pt>
                <c:pt idx="10839">
                  <c:v>0.28556999999999999</c:v>
                </c:pt>
                <c:pt idx="10840">
                  <c:v>0.28559000000000001</c:v>
                </c:pt>
                <c:pt idx="10841">
                  <c:v>0.28563</c:v>
                </c:pt>
                <c:pt idx="10842">
                  <c:v>0.28565000000000002</c:v>
                </c:pt>
                <c:pt idx="10843">
                  <c:v>0.28567999999999999</c:v>
                </c:pt>
                <c:pt idx="10844">
                  <c:v>0.28571000000000002</c:v>
                </c:pt>
                <c:pt idx="10845">
                  <c:v>0.28573999999999999</c:v>
                </c:pt>
                <c:pt idx="10846">
                  <c:v>0.28576000000000001</c:v>
                </c:pt>
                <c:pt idx="10847">
                  <c:v>0.28578999999999999</c:v>
                </c:pt>
                <c:pt idx="10848">
                  <c:v>0.28582000000000002</c:v>
                </c:pt>
                <c:pt idx="10849">
                  <c:v>0.28584999999999999</c:v>
                </c:pt>
                <c:pt idx="10850">
                  <c:v>0.28587000000000001</c:v>
                </c:pt>
                <c:pt idx="10851">
                  <c:v>0.28591</c:v>
                </c:pt>
                <c:pt idx="10852">
                  <c:v>0.28593000000000002</c:v>
                </c:pt>
                <c:pt idx="10853">
                  <c:v>0.28595999999999999</c:v>
                </c:pt>
                <c:pt idx="10854">
                  <c:v>0.28598000000000001</c:v>
                </c:pt>
                <c:pt idx="10855">
                  <c:v>0.28602</c:v>
                </c:pt>
                <c:pt idx="10856">
                  <c:v>0.28604000000000002</c:v>
                </c:pt>
                <c:pt idx="10857">
                  <c:v>0.28606999999999999</c:v>
                </c:pt>
                <c:pt idx="10858">
                  <c:v>0.28610000000000002</c:v>
                </c:pt>
                <c:pt idx="10859">
                  <c:v>0.28611999999999999</c:v>
                </c:pt>
                <c:pt idx="10860">
                  <c:v>0.28615000000000002</c:v>
                </c:pt>
                <c:pt idx="10861">
                  <c:v>0.28617999999999999</c:v>
                </c:pt>
                <c:pt idx="10862">
                  <c:v>0.28621000000000002</c:v>
                </c:pt>
                <c:pt idx="10863">
                  <c:v>0.28623999999999999</c:v>
                </c:pt>
                <c:pt idx="10864">
                  <c:v>0.28626000000000001</c:v>
                </c:pt>
                <c:pt idx="10865">
                  <c:v>0.28628999999999999</c:v>
                </c:pt>
                <c:pt idx="10866">
                  <c:v>0.28632000000000002</c:v>
                </c:pt>
                <c:pt idx="10867">
                  <c:v>0.28634999999999999</c:v>
                </c:pt>
                <c:pt idx="10868">
                  <c:v>0.28637000000000001</c:v>
                </c:pt>
                <c:pt idx="10869">
                  <c:v>0.28641</c:v>
                </c:pt>
                <c:pt idx="10870">
                  <c:v>0.28643000000000002</c:v>
                </c:pt>
                <c:pt idx="10871">
                  <c:v>0.28645999999999999</c:v>
                </c:pt>
                <c:pt idx="10872">
                  <c:v>0.28649000000000002</c:v>
                </c:pt>
                <c:pt idx="10873">
                  <c:v>0.28652</c:v>
                </c:pt>
                <c:pt idx="10874">
                  <c:v>0.28654000000000002</c:v>
                </c:pt>
                <c:pt idx="10875">
                  <c:v>0.28655999999999998</c:v>
                </c:pt>
                <c:pt idx="10876">
                  <c:v>0.28660000000000002</c:v>
                </c:pt>
                <c:pt idx="10877">
                  <c:v>0.28663</c:v>
                </c:pt>
                <c:pt idx="10878">
                  <c:v>0.28665000000000002</c:v>
                </c:pt>
                <c:pt idx="10879">
                  <c:v>0.28667999999999999</c:v>
                </c:pt>
                <c:pt idx="10880">
                  <c:v>0.28671000000000002</c:v>
                </c:pt>
                <c:pt idx="10881">
                  <c:v>0.28672999999999998</c:v>
                </c:pt>
                <c:pt idx="10882">
                  <c:v>0.28676000000000001</c:v>
                </c:pt>
                <c:pt idx="10883">
                  <c:v>0.28678999999999999</c:v>
                </c:pt>
                <c:pt idx="10884">
                  <c:v>0.28682000000000002</c:v>
                </c:pt>
                <c:pt idx="10885">
                  <c:v>0.28684999999999999</c:v>
                </c:pt>
                <c:pt idx="10886">
                  <c:v>0.28687000000000001</c:v>
                </c:pt>
                <c:pt idx="10887">
                  <c:v>0.28691</c:v>
                </c:pt>
                <c:pt idx="10888">
                  <c:v>0.28693000000000002</c:v>
                </c:pt>
                <c:pt idx="10889">
                  <c:v>0.28694999999999998</c:v>
                </c:pt>
                <c:pt idx="10890">
                  <c:v>0.28698000000000001</c:v>
                </c:pt>
                <c:pt idx="10891">
                  <c:v>0.28702</c:v>
                </c:pt>
                <c:pt idx="10892">
                  <c:v>0.28704000000000002</c:v>
                </c:pt>
                <c:pt idx="10893">
                  <c:v>0.28706999999999999</c:v>
                </c:pt>
                <c:pt idx="10894">
                  <c:v>0.28710000000000002</c:v>
                </c:pt>
                <c:pt idx="10895">
                  <c:v>0.28711999999999999</c:v>
                </c:pt>
                <c:pt idx="10896">
                  <c:v>0.28715000000000002</c:v>
                </c:pt>
                <c:pt idx="10897">
                  <c:v>0.28717999999999999</c:v>
                </c:pt>
                <c:pt idx="10898">
                  <c:v>0.28721000000000002</c:v>
                </c:pt>
                <c:pt idx="10899">
                  <c:v>0.28724</c:v>
                </c:pt>
                <c:pt idx="10900">
                  <c:v>0.28726000000000002</c:v>
                </c:pt>
                <c:pt idx="10901">
                  <c:v>0.2873</c:v>
                </c:pt>
                <c:pt idx="10902">
                  <c:v>0.28732000000000002</c:v>
                </c:pt>
                <c:pt idx="10903">
                  <c:v>0.28733999999999998</c:v>
                </c:pt>
                <c:pt idx="10904">
                  <c:v>0.28737000000000001</c:v>
                </c:pt>
                <c:pt idx="10905">
                  <c:v>0.28741</c:v>
                </c:pt>
                <c:pt idx="10906">
                  <c:v>0.28743000000000002</c:v>
                </c:pt>
                <c:pt idx="10907">
                  <c:v>0.28745999999999999</c:v>
                </c:pt>
                <c:pt idx="10908">
                  <c:v>0.28749000000000002</c:v>
                </c:pt>
                <c:pt idx="10909">
                  <c:v>0.28752</c:v>
                </c:pt>
                <c:pt idx="10910">
                  <c:v>0.28754000000000002</c:v>
                </c:pt>
                <c:pt idx="10911">
                  <c:v>0.28755999999999998</c:v>
                </c:pt>
                <c:pt idx="10912">
                  <c:v>0.28760000000000002</c:v>
                </c:pt>
                <c:pt idx="10913">
                  <c:v>0.28763</c:v>
                </c:pt>
                <c:pt idx="10914">
                  <c:v>0.28765000000000002</c:v>
                </c:pt>
                <c:pt idx="10915">
                  <c:v>0.28767999999999999</c:v>
                </c:pt>
                <c:pt idx="10916">
                  <c:v>0.28771000000000002</c:v>
                </c:pt>
                <c:pt idx="10917">
                  <c:v>0.28772999999999999</c:v>
                </c:pt>
                <c:pt idx="10918">
                  <c:v>0.28776000000000002</c:v>
                </c:pt>
                <c:pt idx="10919">
                  <c:v>0.28778999999999999</c:v>
                </c:pt>
                <c:pt idx="10920">
                  <c:v>0.28782000000000002</c:v>
                </c:pt>
                <c:pt idx="10921">
                  <c:v>0.28784999999999999</c:v>
                </c:pt>
                <c:pt idx="10922">
                  <c:v>0.28787000000000001</c:v>
                </c:pt>
                <c:pt idx="10923">
                  <c:v>0.28791</c:v>
                </c:pt>
                <c:pt idx="10924">
                  <c:v>0.28793000000000002</c:v>
                </c:pt>
                <c:pt idx="10925">
                  <c:v>0.28794999999999998</c:v>
                </c:pt>
                <c:pt idx="10926">
                  <c:v>0.28799000000000002</c:v>
                </c:pt>
                <c:pt idx="10927">
                  <c:v>0.28802</c:v>
                </c:pt>
                <c:pt idx="10928">
                  <c:v>0.28804000000000002</c:v>
                </c:pt>
                <c:pt idx="10929">
                  <c:v>0.28806999999999999</c:v>
                </c:pt>
                <c:pt idx="10930">
                  <c:v>0.28810000000000002</c:v>
                </c:pt>
                <c:pt idx="10931">
                  <c:v>0.28811999999999999</c:v>
                </c:pt>
                <c:pt idx="10932">
                  <c:v>0.28815000000000002</c:v>
                </c:pt>
                <c:pt idx="10933">
                  <c:v>0.28817999999999999</c:v>
                </c:pt>
                <c:pt idx="10934">
                  <c:v>0.28821000000000002</c:v>
                </c:pt>
                <c:pt idx="10935">
                  <c:v>0.28824</c:v>
                </c:pt>
                <c:pt idx="10936">
                  <c:v>0.28826000000000002</c:v>
                </c:pt>
                <c:pt idx="10937">
                  <c:v>0.2883</c:v>
                </c:pt>
                <c:pt idx="10938">
                  <c:v>0.28832000000000002</c:v>
                </c:pt>
                <c:pt idx="10939">
                  <c:v>0.28833999999999999</c:v>
                </c:pt>
                <c:pt idx="10940">
                  <c:v>0.28837000000000002</c:v>
                </c:pt>
                <c:pt idx="10941">
                  <c:v>0.28841</c:v>
                </c:pt>
                <c:pt idx="10942">
                  <c:v>0.28843000000000002</c:v>
                </c:pt>
                <c:pt idx="10943">
                  <c:v>0.28844999999999998</c:v>
                </c:pt>
                <c:pt idx="10944">
                  <c:v>0.28849000000000002</c:v>
                </c:pt>
                <c:pt idx="10945">
                  <c:v>0.28850999999999999</c:v>
                </c:pt>
                <c:pt idx="10946">
                  <c:v>0.28854000000000002</c:v>
                </c:pt>
                <c:pt idx="10947">
                  <c:v>0.28856999999999999</c:v>
                </c:pt>
                <c:pt idx="10948">
                  <c:v>0.28860000000000002</c:v>
                </c:pt>
                <c:pt idx="10949">
                  <c:v>0.28863</c:v>
                </c:pt>
                <c:pt idx="10950">
                  <c:v>0.28865000000000002</c:v>
                </c:pt>
                <c:pt idx="10951">
                  <c:v>0.28867999999999999</c:v>
                </c:pt>
                <c:pt idx="10952">
                  <c:v>0.28871000000000002</c:v>
                </c:pt>
                <c:pt idx="10953">
                  <c:v>0.28872999999999999</c:v>
                </c:pt>
                <c:pt idx="10954">
                  <c:v>0.28876000000000002</c:v>
                </c:pt>
                <c:pt idx="10955">
                  <c:v>0.2888</c:v>
                </c:pt>
                <c:pt idx="10956">
                  <c:v>0.28882000000000002</c:v>
                </c:pt>
                <c:pt idx="10957">
                  <c:v>0.28883999999999999</c:v>
                </c:pt>
                <c:pt idx="10958">
                  <c:v>0.28888000000000003</c:v>
                </c:pt>
                <c:pt idx="10959">
                  <c:v>0.28889999999999999</c:v>
                </c:pt>
                <c:pt idx="10960">
                  <c:v>0.28893000000000002</c:v>
                </c:pt>
                <c:pt idx="10961">
                  <c:v>0.28894999999999998</c:v>
                </c:pt>
                <c:pt idx="10962">
                  <c:v>0.28899000000000002</c:v>
                </c:pt>
                <c:pt idx="10963">
                  <c:v>0.28902</c:v>
                </c:pt>
                <c:pt idx="10964">
                  <c:v>0.28904000000000002</c:v>
                </c:pt>
                <c:pt idx="10965">
                  <c:v>0.28906999999999999</c:v>
                </c:pt>
                <c:pt idx="10966">
                  <c:v>0.28910000000000002</c:v>
                </c:pt>
                <c:pt idx="10967">
                  <c:v>0.28911999999999999</c:v>
                </c:pt>
                <c:pt idx="10968">
                  <c:v>0.28915000000000002</c:v>
                </c:pt>
                <c:pt idx="10969">
                  <c:v>0.28919</c:v>
                </c:pt>
                <c:pt idx="10970">
                  <c:v>0.28921000000000002</c:v>
                </c:pt>
                <c:pt idx="10971">
                  <c:v>0.28922999999999999</c:v>
                </c:pt>
                <c:pt idx="10972">
                  <c:v>0.28926000000000002</c:v>
                </c:pt>
                <c:pt idx="10973">
                  <c:v>0.28928999999999999</c:v>
                </c:pt>
                <c:pt idx="10974">
                  <c:v>0.28932000000000002</c:v>
                </c:pt>
                <c:pt idx="10975">
                  <c:v>0.28933999999999999</c:v>
                </c:pt>
                <c:pt idx="10976">
                  <c:v>0.28938000000000003</c:v>
                </c:pt>
                <c:pt idx="10977">
                  <c:v>0.28941</c:v>
                </c:pt>
                <c:pt idx="10978">
                  <c:v>0.28943000000000002</c:v>
                </c:pt>
                <c:pt idx="10979">
                  <c:v>0.28946</c:v>
                </c:pt>
                <c:pt idx="10980">
                  <c:v>0.28949000000000003</c:v>
                </c:pt>
                <c:pt idx="10981">
                  <c:v>0.28950999999999999</c:v>
                </c:pt>
                <c:pt idx="10982">
                  <c:v>0.28954000000000002</c:v>
                </c:pt>
                <c:pt idx="10983">
                  <c:v>0.28956999999999999</c:v>
                </c:pt>
                <c:pt idx="10984">
                  <c:v>0.28960000000000002</c:v>
                </c:pt>
                <c:pt idx="10985">
                  <c:v>0.28961999999999999</c:v>
                </c:pt>
                <c:pt idx="10986">
                  <c:v>0.28965000000000002</c:v>
                </c:pt>
                <c:pt idx="10987">
                  <c:v>0.28967999999999999</c:v>
                </c:pt>
                <c:pt idx="10988">
                  <c:v>0.28971000000000002</c:v>
                </c:pt>
                <c:pt idx="10989">
                  <c:v>0.28972999999999999</c:v>
                </c:pt>
                <c:pt idx="10990">
                  <c:v>0.28976000000000002</c:v>
                </c:pt>
                <c:pt idx="10991">
                  <c:v>0.2898</c:v>
                </c:pt>
                <c:pt idx="10992">
                  <c:v>0.28982000000000002</c:v>
                </c:pt>
                <c:pt idx="10993">
                  <c:v>0.28983999999999999</c:v>
                </c:pt>
                <c:pt idx="10994">
                  <c:v>0.28988000000000003</c:v>
                </c:pt>
                <c:pt idx="10995">
                  <c:v>0.28989999999999999</c:v>
                </c:pt>
                <c:pt idx="10996">
                  <c:v>0.28993000000000002</c:v>
                </c:pt>
                <c:pt idx="10997">
                  <c:v>0.28996</c:v>
                </c:pt>
                <c:pt idx="10998">
                  <c:v>0.28999000000000003</c:v>
                </c:pt>
                <c:pt idx="10999">
                  <c:v>0.29002</c:v>
                </c:pt>
                <c:pt idx="11000">
                  <c:v>0.29004000000000002</c:v>
                </c:pt>
                <c:pt idx="11001">
                  <c:v>0.29006999999999999</c:v>
                </c:pt>
                <c:pt idx="11002">
                  <c:v>0.29010000000000002</c:v>
                </c:pt>
                <c:pt idx="11003">
                  <c:v>0.29011999999999999</c:v>
                </c:pt>
                <c:pt idx="11004">
                  <c:v>0.29015000000000002</c:v>
                </c:pt>
                <c:pt idx="11005">
                  <c:v>0.29019</c:v>
                </c:pt>
                <c:pt idx="11006">
                  <c:v>0.29021000000000002</c:v>
                </c:pt>
                <c:pt idx="11007">
                  <c:v>0.29022999999999999</c:v>
                </c:pt>
                <c:pt idx="11008">
                  <c:v>0.29026999999999997</c:v>
                </c:pt>
                <c:pt idx="11009">
                  <c:v>0.29028999999999999</c:v>
                </c:pt>
                <c:pt idx="11010">
                  <c:v>0.29032000000000002</c:v>
                </c:pt>
                <c:pt idx="11011">
                  <c:v>0.29033999999999999</c:v>
                </c:pt>
                <c:pt idx="11012">
                  <c:v>0.29038000000000003</c:v>
                </c:pt>
                <c:pt idx="11013">
                  <c:v>0.29041</c:v>
                </c:pt>
                <c:pt idx="11014">
                  <c:v>0.29043000000000002</c:v>
                </c:pt>
                <c:pt idx="11015">
                  <c:v>0.29046</c:v>
                </c:pt>
                <c:pt idx="11016">
                  <c:v>0.29049000000000003</c:v>
                </c:pt>
                <c:pt idx="11017">
                  <c:v>0.29050999999999999</c:v>
                </c:pt>
                <c:pt idx="11018">
                  <c:v>0.29054000000000002</c:v>
                </c:pt>
                <c:pt idx="11019">
                  <c:v>0.29056999999999999</c:v>
                </c:pt>
                <c:pt idx="11020">
                  <c:v>0.29060000000000002</c:v>
                </c:pt>
                <c:pt idx="11021">
                  <c:v>0.29061999999999999</c:v>
                </c:pt>
                <c:pt idx="11022">
                  <c:v>0.29065000000000002</c:v>
                </c:pt>
                <c:pt idx="11023">
                  <c:v>0.29067999999999999</c:v>
                </c:pt>
                <c:pt idx="11024">
                  <c:v>0.29071000000000002</c:v>
                </c:pt>
                <c:pt idx="11025">
                  <c:v>0.29072999999999999</c:v>
                </c:pt>
                <c:pt idx="11026">
                  <c:v>0.29076999999999997</c:v>
                </c:pt>
                <c:pt idx="11027">
                  <c:v>0.29078999999999999</c:v>
                </c:pt>
                <c:pt idx="11028">
                  <c:v>0.29082000000000002</c:v>
                </c:pt>
                <c:pt idx="11029">
                  <c:v>0.29085</c:v>
                </c:pt>
                <c:pt idx="11030">
                  <c:v>0.29088000000000003</c:v>
                </c:pt>
                <c:pt idx="11031">
                  <c:v>0.29089999999999999</c:v>
                </c:pt>
                <c:pt idx="11032">
                  <c:v>0.29092000000000001</c:v>
                </c:pt>
                <c:pt idx="11033">
                  <c:v>0.29096</c:v>
                </c:pt>
                <c:pt idx="11034">
                  <c:v>0.29099000000000003</c:v>
                </c:pt>
                <c:pt idx="11035">
                  <c:v>0.29100999999999999</c:v>
                </c:pt>
                <c:pt idx="11036">
                  <c:v>0.29104000000000002</c:v>
                </c:pt>
                <c:pt idx="11037">
                  <c:v>0.29107</c:v>
                </c:pt>
                <c:pt idx="11038">
                  <c:v>0.29110000000000003</c:v>
                </c:pt>
                <c:pt idx="11039">
                  <c:v>0.29111999999999999</c:v>
                </c:pt>
                <c:pt idx="11040">
                  <c:v>0.29115000000000002</c:v>
                </c:pt>
                <c:pt idx="11041">
                  <c:v>0.29117999999999999</c:v>
                </c:pt>
                <c:pt idx="11042">
                  <c:v>0.29121000000000002</c:v>
                </c:pt>
                <c:pt idx="11043">
                  <c:v>0.29122999999999999</c:v>
                </c:pt>
                <c:pt idx="11044">
                  <c:v>0.29126999999999997</c:v>
                </c:pt>
                <c:pt idx="11045">
                  <c:v>0.29128999999999999</c:v>
                </c:pt>
                <c:pt idx="11046">
                  <c:v>0.29132000000000002</c:v>
                </c:pt>
                <c:pt idx="11047">
                  <c:v>0.29133999999999999</c:v>
                </c:pt>
                <c:pt idx="11048">
                  <c:v>0.29137999999999997</c:v>
                </c:pt>
                <c:pt idx="11049">
                  <c:v>0.29141</c:v>
                </c:pt>
                <c:pt idx="11050">
                  <c:v>0.29143000000000002</c:v>
                </c:pt>
                <c:pt idx="11051">
                  <c:v>0.29146</c:v>
                </c:pt>
                <c:pt idx="11052">
                  <c:v>0.29149000000000003</c:v>
                </c:pt>
                <c:pt idx="11053">
                  <c:v>0.29150999999999999</c:v>
                </c:pt>
                <c:pt idx="11054">
                  <c:v>0.29154000000000002</c:v>
                </c:pt>
                <c:pt idx="11055">
                  <c:v>0.29157</c:v>
                </c:pt>
                <c:pt idx="11056">
                  <c:v>0.29160000000000003</c:v>
                </c:pt>
                <c:pt idx="11057">
                  <c:v>0.29161999999999999</c:v>
                </c:pt>
                <c:pt idx="11058">
                  <c:v>0.29165999999999997</c:v>
                </c:pt>
                <c:pt idx="11059">
                  <c:v>0.29167999999999999</c:v>
                </c:pt>
                <c:pt idx="11060">
                  <c:v>0.29171000000000002</c:v>
                </c:pt>
                <c:pt idx="11061">
                  <c:v>0.29172999999999999</c:v>
                </c:pt>
                <c:pt idx="11062">
                  <c:v>0.29176999999999997</c:v>
                </c:pt>
                <c:pt idx="11063">
                  <c:v>0.29178999999999999</c:v>
                </c:pt>
                <c:pt idx="11064">
                  <c:v>0.29182000000000002</c:v>
                </c:pt>
                <c:pt idx="11065">
                  <c:v>0.29185</c:v>
                </c:pt>
                <c:pt idx="11066">
                  <c:v>0.29187999999999997</c:v>
                </c:pt>
                <c:pt idx="11067">
                  <c:v>0.29189999999999999</c:v>
                </c:pt>
                <c:pt idx="11068">
                  <c:v>0.29192000000000001</c:v>
                </c:pt>
                <c:pt idx="11069">
                  <c:v>0.29196</c:v>
                </c:pt>
                <c:pt idx="11070">
                  <c:v>0.29199000000000003</c:v>
                </c:pt>
                <c:pt idx="11071">
                  <c:v>0.29200999999999999</c:v>
                </c:pt>
                <c:pt idx="11072">
                  <c:v>0.29204000000000002</c:v>
                </c:pt>
                <c:pt idx="11073">
                  <c:v>0.29207</c:v>
                </c:pt>
                <c:pt idx="11074">
                  <c:v>0.29210000000000003</c:v>
                </c:pt>
                <c:pt idx="11075">
                  <c:v>0.29211999999999999</c:v>
                </c:pt>
                <c:pt idx="11076">
                  <c:v>0.29215999999999998</c:v>
                </c:pt>
                <c:pt idx="11077">
                  <c:v>0.29218</c:v>
                </c:pt>
                <c:pt idx="11078">
                  <c:v>0.29221000000000003</c:v>
                </c:pt>
                <c:pt idx="11079">
                  <c:v>0.29222999999999999</c:v>
                </c:pt>
                <c:pt idx="11080">
                  <c:v>0.29226999999999997</c:v>
                </c:pt>
                <c:pt idx="11081">
                  <c:v>0.29228999999999999</c:v>
                </c:pt>
                <c:pt idx="11082">
                  <c:v>0.29231000000000001</c:v>
                </c:pt>
                <c:pt idx="11083">
                  <c:v>0.29235</c:v>
                </c:pt>
                <c:pt idx="11084">
                  <c:v>0.29237999999999997</c:v>
                </c:pt>
                <c:pt idx="11085">
                  <c:v>0.29239999999999999</c:v>
                </c:pt>
                <c:pt idx="11086">
                  <c:v>0.29243000000000002</c:v>
                </c:pt>
                <c:pt idx="11087">
                  <c:v>0.29246</c:v>
                </c:pt>
                <c:pt idx="11088">
                  <c:v>0.29249000000000003</c:v>
                </c:pt>
                <c:pt idx="11089">
                  <c:v>0.29250999999999999</c:v>
                </c:pt>
                <c:pt idx="11090">
                  <c:v>0.29254000000000002</c:v>
                </c:pt>
                <c:pt idx="11091">
                  <c:v>0.29257</c:v>
                </c:pt>
                <c:pt idx="11092">
                  <c:v>0.29260000000000003</c:v>
                </c:pt>
                <c:pt idx="11093">
                  <c:v>0.29261999999999999</c:v>
                </c:pt>
                <c:pt idx="11094">
                  <c:v>0.29265999999999998</c:v>
                </c:pt>
                <c:pt idx="11095">
                  <c:v>0.29268</c:v>
                </c:pt>
                <c:pt idx="11096">
                  <c:v>0.29271000000000003</c:v>
                </c:pt>
                <c:pt idx="11097">
                  <c:v>0.29272999999999999</c:v>
                </c:pt>
                <c:pt idx="11098">
                  <c:v>0.29276999999999997</c:v>
                </c:pt>
                <c:pt idx="11099">
                  <c:v>0.29278999999999999</c:v>
                </c:pt>
                <c:pt idx="11100">
                  <c:v>0.29282000000000002</c:v>
                </c:pt>
                <c:pt idx="11101">
                  <c:v>0.29285</c:v>
                </c:pt>
                <c:pt idx="11102">
                  <c:v>0.29287000000000002</c:v>
                </c:pt>
                <c:pt idx="11103">
                  <c:v>0.29289999999999999</c:v>
                </c:pt>
                <c:pt idx="11104">
                  <c:v>0.29293000000000002</c:v>
                </c:pt>
                <c:pt idx="11105">
                  <c:v>0.29296</c:v>
                </c:pt>
                <c:pt idx="11106">
                  <c:v>0.29298999999999997</c:v>
                </c:pt>
                <c:pt idx="11107">
                  <c:v>0.29300999999999999</c:v>
                </c:pt>
                <c:pt idx="11108">
                  <c:v>0.29304000000000002</c:v>
                </c:pt>
                <c:pt idx="11109">
                  <c:v>0.29307</c:v>
                </c:pt>
                <c:pt idx="11110">
                  <c:v>0.29310000000000003</c:v>
                </c:pt>
                <c:pt idx="11111">
                  <c:v>0.29311999999999999</c:v>
                </c:pt>
                <c:pt idx="11112">
                  <c:v>0.29315999999999998</c:v>
                </c:pt>
                <c:pt idx="11113">
                  <c:v>0.29318</c:v>
                </c:pt>
                <c:pt idx="11114">
                  <c:v>0.29321000000000003</c:v>
                </c:pt>
                <c:pt idx="11115">
                  <c:v>0.29324</c:v>
                </c:pt>
                <c:pt idx="11116">
                  <c:v>0.29326000000000002</c:v>
                </c:pt>
                <c:pt idx="11117">
                  <c:v>0.29329</c:v>
                </c:pt>
                <c:pt idx="11118">
                  <c:v>0.29331000000000002</c:v>
                </c:pt>
                <c:pt idx="11119">
                  <c:v>0.29335</c:v>
                </c:pt>
                <c:pt idx="11120">
                  <c:v>0.29337999999999997</c:v>
                </c:pt>
                <c:pt idx="11121">
                  <c:v>0.29339999999999999</c:v>
                </c:pt>
                <c:pt idx="11122">
                  <c:v>0.29343000000000002</c:v>
                </c:pt>
                <c:pt idx="11123">
                  <c:v>0.29346</c:v>
                </c:pt>
                <c:pt idx="11124">
                  <c:v>0.29348999999999997</c:v>
                </c:pt>
                <c:pt idx="11125">
                  <c:v>0.29350999999999999</c:v>
                </c:pt>
                <c:pt idx="11126">
                  <c:v>0.29354000000000002</c:v>
                </c:pt>
                <c:pt idx="11127">
                  <c:v>0.29357</c:v>
                </c:pt>
                <c:pt idx="11128">
                  <c:v>0.29360000000000003</c:v>
                </c:pt>
                <c:pt idx="11129">
                  <c:v>0.29361999999999999</c:v>
                </c:pt>
                <c:pt idx="11130">
                  <c:v>0.29365999999999998</c:v>
                </c:pt>
                <c:pt idx="11131">
                  <c:v>0.29368</c:v>
                </c:pt>
                <c:pt idx="11132">
                  <c:v>0.29370000000000002</c:v>
                </c:pt>
                <c:pt idx="11133">
                  <c:v>0.29374</c:v>
                </c:pt>
                <c:pt idx="11134">
                  <c:v>0.29376999999999998</c:v>
                </c:pt>
                <c:pt idx="11135">
                  <c:v>0.29379</c:v>
                </c:pt>
                <c:pt idx="11136">
                  <c:v>0.29382000000000003</c:v>
                </c:pt>
                <c:pt idx="11137">
                  <c:v>0.29385</c:v>
                </c:pt>
                <c:pt idx="11138">
                  <c:v>0.29387000000000002</c:v>
                </c:pt>
                <c:pt idx="11139">
                  <c:v>0.29389999999999999</c:v>
                </c:pt>
                <c:pt idx="11140">
                  <c:v>0.29393000000000002</c:v>
                </c:pt>
                <c:pt idx="11141">
                  <c:v>0.29396</c:v>
                </c:pt>
                <c:pt idx="11142">
                  <c:v>0.29398999999999997</c:v>
                </c:pt>
                <c:pt idx="11143">
                  <c:v>0.29400999999999999</c:v>
                </c:pt>
                <c:pt idx="11144">
                  <c:v>0.29404999999999998</c:v>
                </c:pt>
                <c:pt idx="11145">
                  <c:v>0.29407</c:v>
                </c:pt>
                <c:pt idx="11146">
                  <c:v>0.29409000000000002</c:v>
                </c:pt>
                <c:pt idx="11147">
                  <c:v>0.29411999999999999</c:v>
                </c:pt>
                <c:pt idx="11148">
                  <c:v>0.29415999999999998</c:v>
                </c:pt>
                <c:pt idx="11149">
                  <c:v>0.29418</c:v>
                </c:pt>
                <c:pt idx="11150">
                  <c:v>0.29421000000000003</c:v>
                </c:pt>
                <c:pt idx="11151">
                  <c:v>0.29424</c:v>
                </c:pt>
                <c:pt idx="11152">
                  <c:v>0.29426000000000002</c:v>
                </c:pt>
                <c:pt idx="11153">
                  <c:v>0.29429</c:v>
                </c:pt>
                <c:pt idx="11154">
                  <c:v>0.29431000000000002</c:v>
                </c:pt>
                <c:pt idx="11155">
                  <c:v>0.29435</c:v>
                </c:pt>
                <c:pt idx="11156">
                  <c:v>0.29437999999999998</c:v>
                </c:pt>
                <c:pt idx="11157">
                  <c:v>0.2944</c:v>
                </c:pt>
                <c:pt idx="11158">
                  <c:v>0.29443000000000003</c:v>
                </c:pt>
                <c:pt idx="11159">
                  <c:v>0.29446</c:v>
                </c:pt>
                <c:pt idx="11160">
                  <c:v>0.29448000000000002</c:v>
                </c:pt>
                <c:pt idx="11161">
                  <c:v>0.29450999999999999</c:v>
                </c:pt>
                <c:pt idx="11162">
                  <c:v>0.29454999999999998</c:v>
                </c:pt>
                <c:pt idx="11163">
                  <c:v>0.29457</c:v>
                </c:pt>
                <c:pt idx="11164">
                  <c:v>0.29459000000000002</c:v>
                </c:pt>
                <c:pt idx="11165">
                  <c:v>0.29463</c:v>
                </c:pt>
                <c:pt idx="11166">
                  <c:v>0.29465000000000002</c:v>
                </c:pt>
                <c:pt idx="11167">
                  <c:v>0.29468</c:v>
                </c:pt>
                <c:pt idx="11168">
                  <c:v>0.29470000000000002</c:v>
                </c:pt>
                <c:pt idx="11169">
                  <c:v>0.29474</c:v>
                </c:pt>
                <c:pt idx="11170">
                  <c:v>0.29476999999999998</c:v>
                </c:pt>
                <c:pt idx="11171">
                  <c:v>0.29479</c:v>
                </c:pt>
                <c:pt idx="11172">
                  <c:v>0.29482000000000003</c:v>
                </c:pt>
                <c:pt idx="11173">
                  <c:v>0.29485</c:v>
                </c:pt>
                <c:pt idx="11174">
                  <c:v>0.29487000000000002</c:v>
                </c:pt>
                <c:pt idx="11175">
                  <c:v>0.2949</c:v>
                </c:pt>
                <c:pt idx="11176">
                  <c:v>0.29493000000000003</c:v>
                </c:pt>
                <c:pt idx="11177">
                  <c:v>0.29496</c:v>
                </c:pt>
                <c:pt idx="11178">
                  <c:v>0.29498999999999997</c:v>
                </c:pt>
                <c:pt idx="11179">
                  <c:v>0.29500999999999999</c:v>
                </c:pt>
                <c:pt idx="11180">
                  <c:v>0.29504000000000002</c:v>
                </c:pt>
                <c:pt idx="11181">
                  <c:v>0.29507</c:v>
                </c:pt>
                <c:pt idx="11182">
                  <c:v>0.29509000000000002</c:v>
                </c:pt>
                <c:pt idx="11183">
                  <c:v>0.29511999999999999</c:v>
                </c:pt>
                <c:pt idx="11184">
                  <c:v>0.29515999999999998</c:v>
                </c:pt>
                <c:pt idx="11185">
                  <c:v>0.29518</c:v>
                </c:pt>
                <c:pt idx="11186">
                  <c:v>0.29520999999999997</c:v>
                </c:pt>
                <c:pt idx="11187">
                  <c:v>0.29524</c:v>
                </c:pt>
                <c:pt idx="11188">
                  <c:v>0.29526000000000002</c:v>
                </c:pt>
                <c:pt idx="11189">
                  <c:v>0.29529</c:v>
                </c:pt>
                <c:pt idx="11190">
                  <c:v>0.29532000000000003</c:v>
                </c:pt>
                <c:pt idx="11191">
                  <c:v>0.29535</c:v>
                </c:pt>
                <c:pt idx="11192">
                  <c:v>0.29537999999999998</c:v>
                </c:pt>
                <c:pt idx="11193">
                  <c:v>0.2954</c:v>
                </c:pt>
                <c:pt idx="11194">
                  <c:v>0.29543999999999998</c:v>
                </c:pt>
                <c:pt idx="11195">
                  <c:v>0.29546</c:v>
                </c:pt>
                <c:pt idx="11196">
                  <c:v>0.29548000000000002</c:v>
                </c:pt>
                <c:pt idx="11197">
                  <c:v>0.29550999999999999</c:v>
                </c:pt>
                <c:pt idx="11198">
                  <c:v>0.29554999999999998</c:v>
                </c:pt>
                <c:pt idx="11199">
                  <c:v>0.29557</c:v>
                </c:pt>
                <c:pt idx="11200">
                  <c:v>0.29559000000000002</c:v>
                </c:pt>
                <c:pt idx="11201">
                  <c:v>0.29563</c:v>
                </c:pt>
                <c:pt idx="11202">
                  <c:v>0.29565000000000002</c:v>
                </c:pt>
                <c:pt idx="11203">
                  <c:v>0.29568</c:v>
                </c:pt>
                <c:pt idx="11204">
                  <c:v>0.29570000000000002</c:v>
                </c:pt>
                <c:pt idx="11205">
                  <c:v>0.29574</c:v>
                </c:pt>
                <c:pt idx="11206">
                  <c:v>0.29576999999999998</c:v>
                </c:pt>
                <c:pt idx="11207">
                  <c:v>0.29579</c:v>
                </c:pt>
                <c:pt idx="11208">
                  <c:v>0.29582000000000003</c:v>
                </c:pt>
                <c:pt idx="11209">
                  <c:v>0.29585</c:v>
                </c:pt>
                <c:pt idx="11210">
                  <c:v>0.29587000000000002</c:v>
                </c:pt>
                <c:pt idx="11211">
                  <c:v>0.2959</c:v>
                </c:pt>
                <c:pt idx="11212">
                  <c:v>0.29593000000000003</c:v>
                </c:pt>
                <c:pt idx="11213">
                  <c:v>0.29596</c:v>
                </c:pt>
                <c:pt idx="11214">
                  <c:v>0.29598000000000002</c:v>
                </c:pt>
                <c:pt idx="11215">
                  <c:v>0.29601</c:v>
                </c:pt>
                <c:pt idx="11216">
                  <c:v>0.29604000000000003</c:v>
                </c:pt>
                <c:pt idx="11217">
                  <c:v>0.29607</c:v>
                </c:pt>
                <c:pt idx="11218">
                  <c:v>0.29609000000000002</c:v>
                </c:pt>
                <c:pt idx="11219">
                  <c:v>0.29613</c:v>
                </c:pt>
                <c:pt idx="11220">
                  <c:v>0.29615999999999998</c:v>
                </c:pt>
                <c:pt idx="11221">
                  <c:v>0.29618</c:v>
                </c:pt>
                <c:pt idx="11222">
                  <c:v>0.29620999999999997</c:v>
                </c:pt>
                <c:pt idx="11223">
                  <c:v>0.29624</c:v>
                </c:pt>
                <c:pt idx="11224">
                  <c:v>0.29626000000000002</c:v>
                </c:pt>
                <c:pt idx="11225">
                  <c:v>0.29629</c:v>
                </c:pt>
                <c:pt idx="11226">
                  <c:v>0.29631999999999997</c:v>
                </c:pt>
                <c:pt idx="11227">
                  <c:v>0.29635</c:v>
                </c:pt>
                <c:pt idx="11228">
                  <c:v>0.29637000000000002</c:v>
                </c:pt>
                <c:pt idx="11229">
                  <c:v>0.2964</c:v>
                </c:pt>
                <c:pt idx="11230">
                  <c:v>0.29643000000000003</c:v>
                </c:pt>
                <c:pt idx="11231">
                  <c:v>0.29646</c:v>
                </c:pt>
                <c:pt idx="11232">
                  <c:v>0.29648000000000002</c:v>
                </c:pt>
                <c:pt idx="11233">
                  <c:v>0.29651</c:v>
                </c:pt>
                <c:pt idx="11234">
                  <c:v>0.29654000000000003</c:v>
                </c:pt>
                <c:pt idx="11235">
                  <c:v>0.29657</c:v>
                </c:pt>
                <c:pt idx="11236">
                  <c:v>0.29659000000000002</c:v>
                </c:pt>
                <c:pt idx="11237">
                  <c:v>0.29663</c:v>
                </c:pt>
                <c:pt idx="11238">
                  <c:v>0.29665000000000002</c:v>
                </c:pt>
                <c:pt idx="11239">
                  <c:v>0.29668</c:v>
                </c:pt>
                <c:pt idx="11240">
                  <c:v>0.29670999999999997</c:v>
                </c:pt>
                <c:pt idx="11241">
                  <c:v>0.29674</c:v>
                </c:pt>
                <c:pt idx="11242">
                  <c:v>0.29676999999999998</c:v>
                </c:pt>
                <c:pt idx="11243">
                  <c:v>0.29679</c:v>
                </c:pt>
                <c:pt idx="11244">
                  <c:v>0.29681999999999997</c:v>
                </c:pt>
                <c:pt idx="11245">
                  <c:v>0.29685</c:v>
                </c:pt>
                <c:pt idx="11246">
                  <c:v>0.29687000000000002</c:v>
                </c:pt>
                <c:pt idx="11247">
                  <c:v>0.2969</c:v>
                </c:pt>
                <c:pt idx="11248">
                  <c:v>0.29693999999999998</c:v>
                </c:pt>
                <c:pt idx="11249">
                  <c:v>0.29696</c:v>
                </c:pt>
                <c:pt idx="11250">
                  <c:v>0.29698000000000002</c:v>
                </c:pt>
                <c:pt idx="11251">
                  <c:v>0.29702000000000001</c:v>
                </c:pt>
                <c:pt idx="11252">
                  <c:v>0.29704000000000003</c:v>
                </c:pt>
                <c:pt idx="11253">
                  <c:v>0.29707</c:v>
                </c:pt>
                <c:pt idx="11254">
                  <c:v>0.29709000000000002</c:v>
                </c:pt>
                <c:pt idx="11255">
                  <c:v>0.29713000000000001</c:v>
                </c:pt>
                <c:pt idx="11256">
                  <c:v>0.29715999999999998</c:v>
                </c:pt>
                <c:pt idx="11257">
                  <c:v>0.29718</c:v>
                </c:pt>
                <c:pt idx="11258">
                  <c:v>0.29720999999999997</c:v>
                </c:pt>
                <c:pt idx="11259">
                  <c:v>0.29724</c:v>
                </c:pt>
                <c:pt idx="11260">
                  <c:v>0.29726000000000002</c:v>
                </c:pt>
                <c:pt idx="11261">
                  <c:v>0.29729</c:v>
                </c:pt>
                <c:pt idx="11262">
                  <c:v>0.29731999999999997</c:v>
                </c:pt>
                <c:pt idx="11263">
                  <c:v>0.29735</c:v>
                </c:pt>
                <c:pt idx="11264">
                  <c:v>0.29737000000000002</c:v>
                </c:pt>
                <c:pt idx="11265">
                  <c:v>0.29741000000000001</c:v>
                </c:pt>
                <c:pt idx="11266">
                  <c:v>0.29743000000000003</c:v>
                </c:pt>
                <c:pt idx="11267">
                  <c:v>0.29746</c:v>
                </c:pt>
                <c:pt idx="11268">
                  <c:v>0.29748000000000002</c:v>
                </c:pt>
                <c:pt idx="11269">
                  <c:v>0.29752000000000001</c:v>
                </c:pt>
                <c:pt idx="11270">
                  <c:v>0.29754000000000003</c:v>
                </c:pt>
                <c:pt idx="11271">
                  <c:v>0.29757</c:v>
                </c:pt>
                <c:pt idx="11272">
                  <c:v>0.29759999999999998</c:v>
                </c:pt>
                <c:pt idx="11273">
                  <c:v>0.29763000000000001</c:v>
                </c:pt>
                <c:pt idx="11274">
                  <c:v>0.29765000000000003</c:v>
                </c:pt>
                <c:pt idx="11275">
                  <c:v>0.29766999999999999</c:v>
                </c:pt>
                <c:pt idx="11276">
                  <c:v>0.29770999999999997</c:v>
                </c:pt>
                <c:pt idx="11277">
                  <c:v>0.29774</c:v>
                </c:pt>
                <c:pt idx="11278">
                  <c:v>0.29776000000000002</c:v>
                </c:pt>
                <c:pt idx="11279">
                  <c:v>0.29779</c:v>
                </c:pt>
                <c:pt idx="11280">
                  <c:v>0.29781999999999997</c:v>
                </c:pt>
                <c:pt idx="11281">
                  <c:v>0.29785</c:v>
                </c:pt>
                <c:pt idx="11282">
                  <c:v>0.29787000000000002</c:v>
                </c:pt>
                <c:pt idx="11283">
                  <c:v>0.2979</c:v>
                </c:pt>
                <c:pt idx="11284">
                  <c:v>0.29793999999999998</c:v>
                </c:pt>
                <c:pt idx="11285">
                  <c:v>0.29796</c:v>
                </c:pt>
                <c:pt idx="11286">
                  <c:v>0.29798000000000002</c:v>
                </c:pt>
                <c:pt idx="11287">
                  <c:v>0.29802000000000001</c:v>
                </c:pt>
                <c:pt idx="11288">
                  <c:v>0.29804000000000003</c:v>
                </c:pt>
                <c:pt idx="11289">
                  <c:v>0.29807</c:v>
                </c:pt>
                <c:pt idx="11290">
                  <c:v>0.29809000000000002</c:v>
                </c:pt>
                <c:pt idx="11291">
                  <c:v>0.29813000000000001</c:v>
                </c:pt>
                <c:pt idx="11292">
                  <c:v>0.29815000000000003</c:v>
                </c:pt>
                <c:pt idx="11293">
                  <c:v>0.29818</c:v>
                </c:pt>
                <c:pt idx="11294">
                  <c:v>0.29820999999999998</c:v>
                </c:pt>
                <c:pt idx="11295">
                  <c:v>0.29824000000000001</c:v>
                </c:pt>
                <c:pt idx="11296">
                  <c:v>0.29826000000000003</c:v>
                </c:pt>
                <c:pt idx="11297">
                  <c:v>0.29829</c:v>
                </c:pt>
                <c:pt idx="11298">
                  <c:v>0.29831999999999997</c:v>
                </c:pt>
                <c:pt idx="11299">
                  <c:v>0.29835</c:v>
                </c:pt>
                <c:pt idx="11300">
                  <c:v>0.29837000000000002</c:v>
                </c:pt>
                <c:pt idx="11301">
                  <c:v>0.29841000000000001</c:v>
                </c:pt>
                <c:pt idx="11302">
                  <c:v>0.29842999999999997</c:v>
                </c:pt>
                <c:pt idx="11303">
                  <c:v>0.29846</c:v>
                </c:pt>
                <c:pt idx="11304">
                  <c:v>0.29848000000000002</c:v>
                </c:pt>
                <c:pt idx="11305">
                  <c:v>0.29852000000000001</c:v>
                </c:pt>
                <c:pt idx="11306">
                  <c:v>0.29854000000000003</c:v>
                </c:pt>
                <c:pt idx="11307">
                  <c:v>0.29857</c:v>
                </c:pt>
                <c:pt idx="11308">
                  <c:v>0.29859999999999998</c:v>
                </c:pt>
                <c:pt idx="11309">
                  <c:v>0.29862</c:v>
                </c:pt>
                <c:pt idx="11310">
                  <c:v>0.29865000000000003</c:v>
                </c:pt>
                <c:pt idx="11311">
                  <c:v>0.29868</c:v>
                </c:pt>
                <c:pt idx="11312">
                  <c:v>0.29870999999999998</c:v>
                </c:pt>
                <c:pt idx="11313">
                  <c:v>0.29874000000000001</c:v>
                </c:pt>
                <c:pt idx="11314">
                  <c:v>0.29876000000000003</c:v>
                </c:pt>
                <c:pt idx="11315">
                  <c:v>0.29879</c:v>
                </c:pt>
                <c:pt idx="11316">
                  <c:v>0.29881999999999997</c:v>
                </c:pt>
                <c:pt idx="11317">
                  <c:v>0.29883999999999999</c:v>
                </c:pt>
                <c:pt idx="11318">
                  <c:v>0.29887000000000002</c:v>
                </c:pt>
                <c:pt idx="11319">
                  <c:v>0.29891000000000001</c:v>
                </c:pt>
                <c:pt idx="11320">
                  <c:v>0.29892999999999997</c:v>
                </c:pt>
                <c:pt idx="11321">
                  <c:v>0.29896</c:v>
                </c:pt>
                <c:pt idx="11322">
                  <c:v>0.29898999999999998</c:v>
                </c:pt>
                <c:pt idx="11323">
                  <c:v>0.29902000000000001</c:v>
                </c:pt>
                <c:pt idx="11324">
                  <c:v>0.29903999999999997</c:v>
                </c:pt>
                <c:pt idx="11325">
                  <c:v>0.29905999999999999</c:v>
                </c:pt>
                <c:pt idx="11326">
                  <c:v>0.29909999999999998</c:v>
                </c:pt>
                <c:pt idx="11327">
                  <c:v>0.29913000000000001</c:v>
                </c:pt>
                <c:pt idx="11328">
                  <c:v>0.29915000000000003</c:v>
                </c:pt>
                <c:pt idx="11329">
                  <c:v>0.29918</c:v>
                </c:pt>
                <c:pt idx="11330">
                  <c:v>0.29920999999999998</c:v>
                </c:pt>
                <c:pt idx="11331">
                  <c:v>0.29923</c:v>
                </c:pt>
                <c:pt idx="11332">
                  <c:v>0.29926000000000003</c:v>
                </c:pt>
                <c:pt idx="11333">
                  <c:v>0.29929</c:v>
                </c:pt>
                <c:pt idx="11334">
                  <c:v>0.29931999999999997</c:v>
                </c:pt>
                <c:pt idx="11335">
                  <c:v>0.29935</c:v>
                </c:pt>
                <c:pt idx="11336">
                  <c:v>0.29937000000000002</c:v>
                </c:pt>
                <c:pt idx="11337">
                  <c:v>0.29941000000000001</c:v>
                </c:pt>
                <c:pt idx="11338">
                  <c:v>0.29942999999999997</c:v>
                </c:pt>
                <c:pt idx="11339">
                  <c:v>0.29944999999999999</c:v>
                </c:pt>
                <c:pt idx="11340">
                  <c:v>0.29948000000000002</c:v>
                </c:pt>
                <c:pt idx="11341">
                  <c:v>0.29952000000000001</c:v>
                </c:pt>
                <c:pt idx="11342">
                  <c:v>0.29953999999999997</c:v>
                </c:pt>
                <c:pt idx="11343">
                  <c:v>0.29957</c:v>
                </c:pt>
                <c:pt idx="11344">
                  <c:v>0.29959999999999998</c:v>
                </c:pt>
                <c:pt idx="11345">
                  <c:v>0.29962</c:v>
                </c:pt>
                <c:pt idx="11346">
                  <c:v>0.29965000000000003</c:v>
                </c:pt>
                <c:pt idx="11347">
                  <c:v>0.29968</c:v>
                </c:pt>
                <c:pt idx="11348">
                  <c:v>0.29970999999999998</c:v>
                </c:pt>
                <c:pt idx="11349">
                  <c:v>0.29974000000000001</c:v>
                </c:pt>
                <c:pt idx="11350">
                  <c:v>0.29976000000000003</c:v>
                </c:pt>
                <c:pt idx="11351">
                  <c:v>0.29980000000000001</c:v>
                </c:pt>
                <c:pt idx="11352">
                  <c:v>0.29981999999999998</c:v>
                </c:pt>
                <c:pt idx="11353">
                  <c:v>0.29984</c:v>
                </c:pt>
                <c:pt idx="11354">
                  <c:v>0.29987000000000003</c:v>
                </c:pt>
                <c:pt idx="11355">
                  <c:v>0.29991000000000001</c:v>
                </c:pt>
                <c:pt idx="11356">
                  <c:v>0.29992999999999997</c:v>
                </c:pt>
                <c:pt idx="11357">
                  <c:v>0.29996</c:v>
                </c:pt>
                <c:pt idx="11358">
                  <c:v>0.29998999999999998</c:v>
                </c:pt>
                <c:pt idx="11359">
                  <c:v>0.30002000000000001</c:v>
                </c:pt>
                <c:pt idx="11360">
                  <c:v>0.30003999999999997</c:v>
                </c:pt>
                <c:pt idx="11361">
                  <c:v>0.30005999999999999</c:v>
                </c:pt>
                <c:pt idx="11362">
                  <c:v>0.30009999999999998</c:v>
                </c:pt>
                <c:pt idx="11363">
                  <c:v>0.30013000000000001</c:v>
                </c:pt>
                <c:pt idx="11364">
                  <c:v>0.30014999999999997</c:v>
                </c:pt>
                <c:pt idx="11365">
                  <c:v>0.30018</c:v>
                </c:pt>
                <c:pt idx="11366">
                  <c:v>0.30020999999999998</c:v>
                </c:pt>
                <c:pt idx="11367">
                  <c:v>0.30023</c:v>
                </c:pt>
                <c:pt idx="11368">
                  <c:v>0.30026000000000003</c:v>
                </c:pt>
                <c:pt idx="11369">
                  <c:v>0.30029</c:v>
                </c:pt>
                <c:pt idx="11370">
                  <c:v>0.30031999999999998</c:v>
                </c:pt>
                <c:pt idx="11371">
                  <c:v>0.30035000000000001</c:v>
                </c:pt>
                <c:pt idx="11372">
                  <c:v>0.30037000000000003</c:v>
                </c:pt>
                <c:pt idx="11373">
                  <c:v>0.30041000000000001</c:v>
                </c:pt>
                <c:pt idx="11374">
                  <c:v>0.30042999999999997</c:v>
                </c:pt>
                <c:pt idx="11375">
                  <c:v>0.30044999999999999</c:v>
                </c:pt>
                <c:pt idx="11376">
                  <c:v>0.30048999999999998</c:v>
                </c:pt>
                <c:pt idx="11377">
                  <c:v>0.30052000000000001</c:v>
                </c:pt>
                <c:pt idx="11378">
                  <c:v>0.30053999999999997</c:v>
                </c:pt>
                <c:pt idx="11379">
                  <c:v>0.30057</c:v>
                </c:pt>
                <c:pt idx="11380">
                  <c:v>0.30059999999999998</c:v>
                </c:pt>
                <c:pt idx="11381">
                  <c:v>0.30062</c:v>
                </c:pt>
                <c:pt idx="11382">
                  <c:v>0.30064999999999997</c:v>
                </c:pt>
                <c:pt idx="11383">
                  <c:v>0.30068</c:v>
                </c:pt>
                <c:pt idx="11384">
                  <c:v>0.30070999999999998</c:v>
                </c:pt>
                <c:pt idx="11385">
                  <c:v>0.30074000000000001</c:v>
                </c:pt>
                <c:pt idx="11386">
                  <c:v>0.30076000000000003</c:v>
                </c:pt>
                <c:pt idx="11387">
                  <c:v>0.30080000000000001</c:v>
                </c:pt>
                <c:pt idx="11388">
                  <c:v>0.30081999999999998</c:v>
                </c:pt>
                <c:pt idx="11389">
                  <c:v>0.30084</c:v>
                </c:pt>
                <c:pt idx="11390">
                  <c:v>0.30087000000000003</c:v>
                </c:pt>
                <c:pt idx="11391">
                  <c:v>0.30091000000000001</c:v>
                </c:pt>
                <c:pt idx="11392">
                  <c:v>0.30092999999999998</c:v>
                </c:pt>
                <c:pt idx="11393">
                  <c:v>0.30095</c:v>
                </c:pt>
                <c:pt idx="11394">
                  <c:v>0.30098999999999998</c:v>
                </c:pt>
                <c:pt idx="11395">
                  <c:v>0.30101</c:v>
                </c:pt>
                <c:pt idx="11396">
                  <c:v>0.30103999999999997</c:v>
                </c:pt>
                <c:pt idx="11397">
                  <c:v>0.30107</c:v>
                </c:pt>
                <c:pt idx="11398">
                  <c:v>0.30109999999999998</c:v>
                </c:pt>
                <c:pt idx="11399">
                  <c:v>0.30113000000000001</c:v>
                </c:pt>
                <c:pt idx="11400">
                  <c:v>0.30114999999999997</c:v>
                </c:pt>
                <c:pt idx="11401">
                  <c:v>0.30118</c:v>
                </c:pt>
                <c:pt idx="11402">
                  <c:v>0.30120999999999998</c:v>
                </c:pt>
                <c:pt idx="11403">
                  <c:v>0.30123</c:v>
                </c:pt>
                <c:pt idx="11404">
                  <c:v>0.30125999999999997</c:v>
                </c:pt>
                <c:pt idx="11405">
                  <c:v>0.30130000000000001</c:v>
                </c:pt>
                <c:pt idx="11406">
                  <c:v>0.30131999999999998</c:v>
                </c:pt>
                <c:pt idx="11407">
                  <c:v>0.30134</c:v>
                </c:pt>
                <c:pt idx="11408">
                  <c:v>0.30137999999999998</c:v>
                </c:pt>
                <c:pt idx="11409">
                  <c:v>0.3014</c:v>
                </c:pt>
                <c:pt idx="11410">
                  <c:v>0.30142999999999998</c:v>
                </c:pt>
                <c:pt idx="11411">
                  <c:v>0.30145</c:v>
                </c:pt>
                <c:pt idx="11412">
                  <c:v>0.30148999999999998</c:v>
                </c:pt>
                <c:pt idx="11413">
                  <c:v>0.30152000000000001</c:v>
                </c:pt>
                <c:pt idx="11414">
                  <c:v>0.30153999999999997</c:v>
                </c:pt>
                <c:pt idx="11415">
                  <c:v>0.30157</c:v>
                </c:pt>
                <c:pt idx="11416">
                  <c:v>0.30159999999999998</c:v>
                </c:pt>
                <c:pt idx="11417">
                  <c:v>0.30162</c:v>
                </c:pt>
                <c:pt idx="11418">
                  <c:v>0.30164999999999997</c:v>
                </c:pt>
                <c:pt idx="11419">
                  <c:v>0.30168</c:v>
                </c:pt>
                <c:pt idx="11420">
                  <c:v>0.30170999999999998</c:v>
                </c:pt>
                <c:pt idx="11421">
                  <c:v>0.30173</c:v>
                </c:pt>
                <c:pt idx="11422">
                  <c:v>0.30175999999999997</c:v>
                </c:pt>
                <c:pt idx="11423">
                  <c:v>0.30179</c:v>
                </c:pt>
                <c:pt idx="11424">
                  <c:v>0.30181999999999998</c:v>
                </c:pt>
                <c:pt idx="11425">
                  <c:v>0.30184</c:v>
                </c:pt>
                <c:pt idx="11426">
                  <c:v>0.30187999999999998</c:v>
                </c:pt>
                <c:pt idx="11427">
                  <c:v>0.30191000000000001</c:v>
                </c:pt>
                <c:pt idx="11428">
                  <c:v>0.30192999999999998</c:v>
                </c:pt>
                <c:pt idx="11429">
                  <c:v>0.30196000000000001</c:v>
                </c:pt>
                <c:pt idx="11430">
                  <c:v>0.30198999999999998</c:v>
                </c:pt>
                <c:pt idx="11431">
                  <c:v>0.30201</c:v>
                </c:pt>
                <c:pt idx="11432">
                  <c:v>0.30203999999999998</c:v>
                </c:pt>
                <c:pt idx="11433">
                  <c:v>0.30207000000000001</c:v>
                </c:pt>
                <c:pt idx="11434">
                  <c:v>0.30209999999999998</c:v>
                </c:pt>
                <c:pt idx="11435">
                  <c:v>0.30212</c:v>
                </c:pt>
                <c:pt idx="11436">
                  <c:v>0.30214999999999997</c:v>
                </c:pt>
                <c:pt idx="11437">
                  <c:v>0.30218</c:v>
                </c:pt>
                <c:pt idx="11438">
                  <c:v>0.30220999999999998</c:v>
                </c:pt>
                <c:pt idx="11439">
                  <c:v>0.30223</c:v>
                </c:pt>
                <c:pt idx="11440">
                  <c:v>0.30225999999999997</c:v>
                </c:pt>
                <c:pt idx="11441">
                  <c:v>0.30230000000000001</c:v>
                </c:pt>
                <c:pt idx="11442">
                  <c:v>0.30231999999999998</c:v>
                </c:pt>
                <c:pt idx="11443">
                  <c:v>0.30234</c:v>
                </c:pt>
                <c:pt idx="11444">
                  <c:v>0.30237999999999998</c:v>
                </c:pt>
                <c:pt idx="11445">
                  <c:v>0.3024</c:v>
                </c:pt>
                <c:pt idx="11446">
                  <c:v>0.30242999999999998</c:v>
                </c:pt>
                <c:pt idx="11447">
                  <c:v>0.30246000000000001</c:v>
                </c:pt>
                <c:pt idx="11448">
                  <c:v>0.30248999999999998</c:v>
                </c:pt>
                <c:pt idx="11449">
                  <c:v>0.30252000000000001</c:v>
                </c:pt>
                <c:pt idx="11450">
                  <c:v>0.30253999999999998</c:v>
                </c:pt>
                <c:pt idx="11451">
                  <c:v>0.30257000000000001</c:v>
                </c:pt>
                <c:pt idx="11452">
                  <c:v>0.30259999999999998</c:v>
                </c:pt>
                <c:pt idx="11453">
                  <c:v>0.30262</c:v>
                </c:pt>
                <c:pt idx="11454">
                  <c:v>0.30264999999999997</c:v>
                </c:pt>
                <c:pt idx="11455">
                  <c:v>0.30269000000000001</c:v>
                </c:pt>
                <c:pt idx="11456">
                  <c:v>0.30270999999999998</c:v>
                </c:pt>
                <c:pt idx="11457">
                  <c:v>0.30273</c:v>
                </c:pt>
                <c:pt idx="11458">
                  <c:v>0.30276999999999998</c:v>
                </c:pt>
                <c:pt idx="11459">
                  <c:v>0.30279</c:v>
                </c:pt>
                <c:pt idx="11460">
                  <c:v>0.30281999999999998</c:v>
                </c:pt>
                <c:pt idx="11461">
                  <c:v>0.30284</c:v>
                </c:pt>
                <c:pt idx="11462">
                  <c:v>0.30287999999999998</c:v>
                </c:pt>
                <c:pt idx="11463">
                  <c:v>0.30291000000000001</c:v>
                </c:pt>
                <c:pt idx="11464">
                  <c:v>0.30292999999999998</c:v>
                </c:pt>
                <c:pt idx="11465">
                  <c:v>0.30296000000000001</c:v>
                </c:pt>
                <c:pt idx="11466">
                  <c:v>0.30298999999999998</c:v>
                </c:pt>
                <c:pt idx="11467">
                  <c:v>0.30301</c:v>
                </c:pt>
                <c:pt idx="11468">
                  <c:v>0.30303999999999998</c:v>
                </c:pt>
                <c:pt idx="11469">
                  <c:v>0.30307000000000001</c:v>
                </c:pt>
                <c:pt idx="11470">
                  <c:v>0.30309999999999998</c:v>
                </c:pt>
                <c:pt idx="11471">
                  <c:v>0.30312</c:v>
                </c:pt>
                <c:pt idx="11472">
                  <c:v>0.30314999999999998</c:v>
                </c:pt>
                <c:pt idx="11473">
                  <c:v>0.30318000000000001</c:v>
                </c:pt>
                <c:pt idx="11474">
                  <c:v>0.30320999999999998</c:v>
                </c:pt>
                <c:pt idx="11475">
                  <c:v>0.30323</c:v>
                </c:pt>
                <c:pt idx="11476">
                  <c:v>0.30326999999999998</c:v>
                </c:pt>
                <c:pt idx="11477">
                  <c:v>0.30329</c:v>
                </c:pt>
                <c:pt idx="11478">
                  <c:v>0.30331999999999998</c:v>
                </c:pt>
                <c:pt idx="11479">
                  <c:v>0.30335000000000001</c:v>
                </c:pt>
                <c:pt idx="11480">
                  <c:v>0.30337999999999998</c:v>
                </c:pt>
                <c:pt idx="11481">
                  <c:v>0.3034</c:v>
                </c:pt>
                <c:pt idx="11482">
                  <c:v>0.30342000000000002</c:v>
                </c:pt>
                <c:pt idx="11483">
                  <c:v>0.30346000000000001</c:v>
                </c:pt>
                <c:pt idx="11484">
                  <c:v>0.30348999999999998</c:v>
                </c:pt>
                <c:pt idx="11485">
                  <c:v>0.30351</c:v>
                </c:pt>
                <c:pt idx="11486">
                  <c:v>0.30353999999999998</c:v>
                </c:pt>
                <c:pt idx="11487">
                  <c:v>0.30357000000000001</c:v>
                </c:pt>
                <c:pt idx="11488">
                  <c:v>0.30359999999999998</c:v>
                </c:pt>
                <c:pt idx="11489">
                  <c:v>0.30362</c:v>
                </c:pt>
                <c:pt idx="11490">
                  <c:v>0.30364999999999998</c:v>
                </c:pt>
                <c:pt idx="11491">
                  <c:v>0.30368000000000001</c:v>
                </c:pt>
                <c:pt idx="11492">
                  <c:v>0.30370999999999998</c:v>
                </c:pt>
                <c:pt idx="11493">
                  <c:v>0.30373</c:v>
                </c:pt>
                <c:pt idx="11494">
                  <c:v>0.30376999999999998</c:v>
                </c:pt>
                <c:pt idx="11495">
                  <c:v>0.30379</c:v>
                </c:pt>
                <c:pt idx="11496">
                  <c:v>0.30381999999999998</c:v>
                </c:pt>
                <c:pt idx="11497">
                  <c:v>0.30384</c:v>
                </c:pt>
                <c:pt idx="11498">
                  <c:v>0.30387999999999998</c:v>
                </c:pt>
                <c:pt idx="11499">
                  <c:v>0.30391000000000001</c:v>
                </c:pt>
                <c:pt idx="11500">
                  <c:v>0.30392999999999998</c:v>
                </c:pt>
                <c:pt idx="11501">
                  <c:v>0.30396000000000001</c:v>
                </c:pt>
                <c:pt idx="11502">
                  <c:v>0.30398999999999998</c:v>
                </c:pt>
                <c:pt idx="11503">
                  <c:v>0.30401</c:v>
                </c:pt>
                <c:pt idx="11504">
                  <c:v>0.30403999999999998</c:v>
                </c:pt>
                <c:pt idx="11505">
                  <c:v>0.30407000000000001</c:v>
                </c:pt>
                <c:pt idx="11506">
                  <c:v>0.30409999999999998</c:v>
                </c:pt>
                <c:pt idx="11507">
                  <c:v>0.30412</c:v>
                </c:pt>
                <c:pt idx="11508">
                  <c:v>0.30415999999999999</c:v>
                </c:pt>
                <c:pt idx="11509">
                  <c:v>0.30418000000000001</c:v>
                </c:pt>
                <c:pt idx="11510">
                  <c:v>0.30420999999999998</c:v>
                </c:pt>
                <c:pt idx="11511">
                  <c:v>0.30423</c:v>
                </c:pt>
                <c:pt idx="11512">
                  <c:v>0.30426999999999998</c:v>
                </c:pt>
                <c:pt idx="11513">
                  <c:v>0.30429</c:v>
                </c:pt>
                <c:pt idx="11514">
                  <c:v>0.30431999999999998</c:v>
                </c:pt>
                <c:pt idx="11515">
                  <c:v>0.30435000000000001</c:v>
                </c:pt>
                <c:pt idx="11516">
                  <c:v>0.30437999999999998</c:v>
                </c:pt>
                <c:pt idx="11517">
                  <c:v>0.3044</c:v>
                </c:pt>
                <c:pt idx="11518">
                  <c:v>0.30442000000000002</c:v>
                </c:pt>
                <c:pt idx="11519">
                  <c:v>0.30446000000000001</c:v>
                </c:pt>
                <c:pt idx="11520">
                  <c:v>0.30448999999999998</c:v>
                </c:pt>
                <c:pt idx="11521">
                  <c:v>0.30451</c:v>
                </c:pt>
                <c:pt idx="11522">
                  <c:v>0.30453999999999998</c:v>
                </c:pt>
                <c:pt idx="11523">
                  <c:v>0.30457000000000001</c:v>
                </c:pt>
                <c:pt idx="11524">
                  <c:v>0.30459999999999998</c:v>
                </c:pt>
                <c:pt idx="11525">
                  <c:v>0.30462</c:v>
                </c:pt>
                <c:pt idx="11526">
                  <c:v>0.30465999999999999</c:v>
                </c:pt>
                <c:pt idx="11527">
                  <c:v>0.30468000000000001</c:v>
                </c:pt>
                <c:pt idx="11528">
                  <c:v>0.30470999999999998</c:v>
                </c:pt>
                <c:pt idx="11529">
                  <c:v>0.30473</c:v>
                </c:pt>
                <c:pt idx="11530">
                  <c:v>0.30476999999999999</c:v>
                </c:pt>
                <c:pt idx="11531">
                  <c:v>0.30479000000000001</c:v>
                </c:pt>
                <c:pt idx="11532">
                  <c:v>0.30481000000000003</c:v>
                </c:pt>
                <c:pt idx="11533">
                  <c:v>0.30485000000000001</c:v>
                </c:pt>
                <c:pt idx="11534">
                  <c:v>0.30487999999999998</c:v>
                </c:pt>
                <c:pt idx="11535">
                  <c:v>0.3049</c:v>
                </c:pt>
                <c:pt idx="11536">
                  <c:v>0.30492999999999998</c:v>
                </c:pt>
                <c:pt idx="11537">
                  <c:v>0.30496000000000001</c:v>
                </c:pt>
                <c:pt idx="11538">
                  <c:v>0.30498999999999998</c:v>
                </c:pt>
                <c:pt idx="11539">
                  <c:v>0.30501</c:v>
                </c:pt>
                <c:pt idx="11540">
                  <c:v>0.30503999999999998</c:v>
                </c:pt>
                <c:pt idx="11541">
                  <c:v>0.30507000000000001</c:v>
                </c:pt>
                <c:pt idx="11542">
                  <c:v>0.30509999999999998</c:v>
                </c:pt>
                <c:pt idx="11543">
                  <c:v>0.30512</c:v>
                </c:pt>
                <c:pt idx="11544">
                  <c:v>0.30515999999999999</c:v>
                </c:pt>
                <c:pt idx="11545">
                  <c:v>0.30518000000000001</c:v>
                </c:pt>
                <c:pt idx="11546">
                  <c:v>0.30520999999999998</c:v>
                </c:pt>
                <c:pt idx="11547">
                  <c:v>0.30523</c:v>
                </c:pt>
                <c:pt idx="11548">
                  <c:v>0.30526999999999999</c:v>
                </c:pt>
                <c:pt idx="11549">
                  <c:v>0.30529000000000001</c:v>
                </c:pt>
                <c:pt idx="11550">
                  <c:v>0.30531999999999998</c:v>
                </c:pt>
                <c:pt idx="11551">
                  <c:v>0.30535000000000001</c:v>
                </c:pt>
                <c:pt idx="11552">
                  <c:v>0.30536999999999997</c:v>
                </c:pt>
                <c:pt idx="11553">
                  <c:v>0.3054</c:v>
                </c:pt>
                <c:pt idx="11554">
                  <c:v>0.30542999999999998</c:v>
                </c:pt>
                <c:pt idx="11555">
                  <c:v>0.30546000000000001</c:v>
                </c:pt>
                <c:pt idx="11556">
                  <c:v>0.30548999999999998</c:v>
                </c:pt>
                <c:pt idx="11557">
                  <c:v>0.30551</c:v>
                </c:pt>
                <c:pt idx="11558">
                  <c:v>0.30553999999999998</c:v>
                </c:pt>
                <c:pt idx="11559">
                  <c:v>0.30557000000000001</c:v>
                </c:pt>
                <c:pt idx="11560">
                  <c:v>0.30559999999999998</c:v>
                </c:pt>
                <c:pt idx="11561">
                  <c:v>0.30562</c:v>
                </c:pt>
                <c:pt idx="11562">
                  <c:v>0.30565999999999999</c:v>
                </c:pt>
                <c:pt idx="11563">
                  <c:v>0.30568000000000001</c:v>
                </c:pt>
                <c:pt idx="11564">
                  <c:v>0.30570999999999998</c:v>
                </c:pt>
                <c:pt idx="11565">
                  <c:v>0.30574000000000001</c:v>
                </c:pt>
                <c:pt idx="11566">
                  <c:v>0.30575999999999998</c:v>
                </c:pt>
                <c:pt idx="11567">
                  <c:v>0.30579000000000001</c:v>
                </c:pt>
                <c:pt idx="11568">
                  <c:v>0.30581000000000003</c:v>
                </c:pt>
                <c:pt idx="11569">
                  <c:v>0.30585000000000001</c:v>
                </c:pt>
                <c:pt idx="11570">
                  <c:v>0.30587999999999999</c:v>
                </c:pt>
                <c:pt idx="11571">
                  <c:v>0.30590000000000001</c:v>
                </c:pt>
                <c:pt idx="11572">
                  <c:v>0.30592999999999998</c:v>
                </c:pt>
                <c:pt idx="11573">
                  <c:v>0.30596000000000001</c:v>
                </c:pt>
                <c:pt idx="11574">
                  <c:v>0.30597999999999997</c:v>
                </c:pt>
                <c:pt idx="11575">
                  <c:v>0.30601</c:v>
                </c:pt>
                <c:pt idx="11576">
                  <c:v>0.30603999999999998</c:v>
                </c:pt>
                <c:pt idx="11577">
                  <c:v>0.30607000000000001</c:v>
                </c:pt>
                <c:pt idx="11578">
                  <c:v>0.30609999999999998</c:v>
                </c:pt>
                <c:pt idx="11579">
                  <c:v>0.30612</c:v>
                </c:pt>
                <c:pt idx="11580">
                  <c:v>0.30615999999999999</c:v>
                </c:pt>
                <c:pt idx="11581">
                  <c:v>0.30618000000000001</c:v>
                </c:pt>
                <c:pt idx="11582">
                  <c:v>0.30620000000000003</c:v>
                </c:pt>
                <c:pt idx="11583">
                  <c:v>0.30624000000000001</c:v>
                </c:pt>
                <c:pt idx="11584">
                  <c:v>0.30626999999999999</c:v>
                </c:pt>
                <c:pt idx="11585">
                  <c:v>0.30629000000000001</c:v>
                </c:pt>
                <c:pt idx="11586">
                  <c:v>0.30631999999999998</c:v>
                </c:pt>
                <c:pt idx="11587">
                  <c:v>0.30635000000000001</c:v>
                </c:pt>
                <c:pt idx="11588">
                  <c:v>0.30636999999999998</c:v>
                </c:pt>
                <c:pt idx="11589">
                  <c:v>0.30640000000000001</c:v>
                </c:pt>
                <c:pt idx="11590">
                  <c:v>0.30642999999999998</c:v>
                </c:pt>
                <c:pt idx="11591">
                  <c:v>0.30646000000000001</c:v>
                </c:pt>
                <c:pt idx="11592">
                  <c:v>0.30648999999999998</c:v>
                </c:pt>
                <c:pt idx="11593">
                  <c:v>0.30651</c:v>
                </c:pt>
                <c:pt idx="11594">
                  <c:v>0.30654999999999999</c:v>
                </c:pt>
                <c:pt idx="11595">
                  <c:v>0.30657000000000001</c:v>
                </c:pt>
                <c:pt idx="11596">
                  <c:v>0.30658999999999997</c:v>
                </c:pt>
                <c:pt idx="11597">
                  <c:v>0.30662</c:v>
                </c:pt>
                <c:pt idx="11598">
                  <c:v>0.30665999999999999</c:v>
                </c:pt>
                <c:pt idx="11599">
                  <c:v>0.30668000000000001</c:v>
                </c:pt>
                <c:pt idx="11600">
                  <c:v>0.30670999999999998</c:v>
                </c:pt>
                <c:pt idx="11601">
                  <c:v>0.30674000000000001</c:v>
                </c:pt>
                <c:pt idx="11602">
                  <c:v>0.30675999999999998</c:v>
                </c:pt>
                <c:pt idx="11603">
                  <c:v>0.30679000000000001</c:v>
                </c:pt>
                <c:pt idx="11604">
                  <c:v>0.30681000000000003</c:v>
                </c:pt>
                <c:pt idx="11605">
                  <c:v>0.30685000000000001</c:v>
                </c:pt>
                <c:pt idx="11606">
                  <c:v>0.30687999999999999</c:v>
                </c:pt>
                <c:pt idx="11607">
                  <c:v>0.30690000000000001</c:v>
                </c:pt>
                <c:pt idx="11608">
                  <c:v>0.30692999999999998</c:v>
                </c:pt>
                <c:pt idx="11609">
                  <c:v>0.30696000000000001</c:v>
                </c:pt>
                <c:pt idx="11610">
                  <c:v>0.30697999999999998</c:v>
                </c:pt>
                <c:pt idx="11611">
                  <c:v>0.30701000000000001</c:v>
                </c:pt>
                <c:pt idx="11612">
                  <c:v>0.30704999999999999</c:v>
                </c:pt>
                <c:pt idx="11613">
                  <c:v>0.30707000000000001</c:v>
                </c:pt>
                <c:pt idx="11614">
                  <c:v>0.30708999999999997</c:v>
                </c:pt>
                <c:pt idx="11615">
                  <c:v>0.30713000000000001</c:v>
                </c:pt>
                <c:pt idx="11616">
                  <c:v>0.30714999999999998</c:v>
                </c:pt>
                <c:pt idx="11617">
                  <c:v>0.30718000000000001</c:v>
                </c:pt>
                <c:pt idx="11618">
                  <c:v>0.30719999999999997</c:v>
                </c:pt>
                <c:pt idx="11619">
                  <c:v>0.30724000000000001</c:v>
                </c:pt>
                <c:pt idx="11620">
                  <c:v>0.30726999999999999</c:v>
                </c:pt>
                <c:pt idx="11621">
                  <c:v>0.30729000000000001</c:v>
                </c:pt>
                <c:pt idx="11622">
                  <c:v>0.30731999999999998</c:v>
                </c:pt>
                <c:pt idx="11623">
                  <c:v>0.30735000000000001</c:v>
                </c:pt>
                <c:pt idx="11624">
                  <c:v>0.30736999999999998</c:v>
                </c:pt>
                <c:pt idx="11625">
                  <c:v>0.30740000000000001</c:v>
                </c:pt>
                <c:pt idx="11626">
                  <c:v>0.30742999999999998</c:v>
                </c:pt>
                <c:pt idx="11627">
                  <c:v>0.30746000000000001</c:v>
                </c:pt>
                <c:pt idx="11628">
                  <c:v>0.30748999999999999</c:v>
                </c:pt>
                <c:pt idx="11629">
                  <c:v>0.30751000000000001</c:v>
                </c:pt>
                <c:pt idx="11630">
                  <c:v>0.30753999999999998</c:v>
                </c:pt>
                <c:pt idx="11631">
                  <c:v>0.30757000000000001</c:v>
                </c:pt>
                <c:pt idx="11632">
                  <c:v>0.30758999999999997</c:v>
                </c:pt>
                <c:pt idx="11633">
                  <c:v>0.30763000000000001</c:v>
                </c:pt>
                <c:pt idx="11634">
                  <c:v>0.30765999999999999</c:v>
                </c:pt>
                <c:pt idx="11635">
                  <c:v>0.30768000000000001</c:v>
                </c:pt>
                <c:pt idx="11636">
                  <c:v>0.30770999999999998</c:v>
                </c:pt>
                <c:pt idx="11637">
                  <c:v>0.30774000000000001</c:v>
                </c:pt>
                <c:pt idx="11638">
                  <c:v>0.30775999999999998</c:v>
                </c:pt>
                <c:pt idx="11639">
                  <c:v>0.30779000000000001</c:v>
                </c:pt>
                <c:pt idx="11640">
                  <c:v>0.30781999999999998</c:v>
                </c:pt>
                <c:pt idx="11641">
                  <c:v>0.30785000000000001</c:v>
                </c:pt>
                <c:pt idx="11642">
                  <c:v>0.30787999999999999</c:v>
                </c:pt>
                <c:pt idx="11643">
                  <c:v>0.30790000000000001</c:v>
                </c:pt>
                <c:pt idx="11644">
                  <c:v>0.30793999999999999</c:v>
                </c:pt>
                <c:pt idx="11645">
                  <c:v>0.30796000000000001</c:v>
                </c:pt>
                <c:pt idx="11646">
                  <c:v>0.30797999999999998</c:v>
                </c:pt>
                <c:pt idx="11647">
                  <c:v>0.30801000000000001</c:v>
                </c:pt>
                <c:pt idx="11648">
                  <c:v>0.30804999999999999</c:v>
                </c:pt>
                <c:pt idx="11649">
                  <c:v>0.30807000000000001</c:v>
                </c:pt>
                <c:pt idx="11650">
                  <c:v>0.30808999999999997</c:v>
                </c:pt>
                <c:pt idx="11651">
                  <c:v>0.30813000000000001</c:v>
                </c:pt>
                <c:pt idx="11652">
                  <c:v>0.30814999999999998</c:v>
                </c:pt>
                <c:pt idx="11653">
                  <c:v>0.30818000000000001</c:v>
                </c:pt>
                <c:pt idx="11654">
                  <c:v>0.30819999999999997</c:v>
                </c:pt>
                <c:pt idx="11655">
                  <c:v>0.30824000000000001</c:v>
                </c:pt>
                <c:pt idx="11656">
                  <c:v>0.30826999999999999</c:v>
                </c:pt>
                <c:pt idx="11657">
                  <c:v>0.30829000000000001</c:v>
                </c:pt>
                <c:pt idx="11658">
                  <c:v>0.30831999999999998</c:v>
                </c:pt>
                <c:pt idx="11659">
                  <c:v>0.30835000000000001</c:v>
                </c:pt>
                <c:pt idx="11660">
                  <c:v>0.30836999999999998</c:v>
                </c:pt>
                <c:pt idx="11661">
                  <c:v>0.30840000000000001</c:v>
                </c:pt>
                <c:pt idx="11662">
                  <c:v>0.30842999999999998</c:v>
                </c:pt>
                <c:pt idx="11663">
                  <c:v>0.30846000000000001</c:v>
                </c:pt>
                <c:pt idx="11664">
                  <c:v>0.30847999999999998</c:v>
                </c:pt>
                <c:pt idx="11665">
                  <c:v>0.30851000000000001</c:v>
                </c:pt>
                <c:pt idx="11666">
                  <c:v>0.30853999999999998</c:v>
                </c:pt>
                <c:pt idx="11667">
                  <c:v>0.30857000000000001</c:v>
                </c:pt>
                <c:pt idx="11668">
                  <c:v>0.30858999999999998</c:v>
                </c:pt>
                <c:pt idx="11669">
                  <c:v>0.30863000000000002</c:v>
                </c:pt>
                <c:pt idx="11670">
                  <c:v>0.30865999999999999</c:v>
                </c:pt>
                <c:pt idx="11671">
                  <c:v>0.30868000000000001</c:v>
                </c:pt>
                <c:pt idx="11672">
                  <c:v>0.30870999999999998</c:v>
                </c:pt>
                <c:pt idx="11673">
                  <c:v>0.30874000000000001</c:v>
                </c:pt>
                <c:pt idx="11674">
                  <c:v>0.30875999999999998</c:v>
                </c:pt>
                <c:pt idx="11675">
                  <c:v>0.30879000000000001</c:v>
                </c:pt>
                <c:pt idx="11676">
                  <c:v>0.30881999999999998</c:v>
                </c:pt>
                <c:pt idx="11677">
                  <c:v>0.30885000000000001</c:v>
                </c:pt>
                <c:pt idx="11678">
                  <c:v>0.30886999999999998</c:v>
                </c:pt>
                <c:pt idx="11679">
                  <c:v>0.30890000000000001</c:v>
                </c:pt>
                <c:pt idx="11680">
                  <c:v>0.30892999999999998</c:v>
                </c:pt>
                <c:pt idx="11681">
                  <c:v>0.30896000000000001</c:v>
                </c:pt>
                <c:pt idx="11682">
                  <c:v>0.30897999999999998</c:v>
                </c:pt>
                <c:pt idx="11683">
                  <c:v>0.30901000000000001</c:v>
                </c:pt>
                <c:pt idx="11684">
                  <c:v>0.30903999999999998</c:v>
                </c:pt>
                <c:pt idx="11685">
                  <c:v>0.30907000000000001</c:v>
                </c:pt>
                <c:pt idx="11686">
                  <c:v>0.30908999999999998</c:v>
                </c:pt>
                <c:pt idx="11687">
                  <c:v>0.30913000000000002</c:v>
                </c:pt>
                <c:pt idx="11688">
                  <c:v>0.30914999999999998</c:v>
                </c:pt>
                <c:pt idx="11689">
                  <c:v>0.30918000000000001</c:v>
                </c:pt>
                <c:pt idx="11690">
                  <c:v>0.30920999999999998</c:v>
                </c:pt>
                <c:pt idx="11691">
                  <c:v>0.30924000000000001</c:v>
                </c:pt>
                <c:pt idx="11692">
                  <c:v>0.30926999999999999</c:v>
                </c:pt>
                <c:pt idx="11693">
                  <c:v>0.30929000000000001</c:v>
                </c:pt>
                <c:pt idx="11694">
                  <c:v>0.30931999999999998</c:v>
                </c:pt>
                <c:pt idx="11695">
                  <c:v>0.30935000000000001</c:v>
                </c:pt>
                <c:pt idx="11696">
                  <c:v>0.30936999999999998</c:v>
                </c:pt>
                <c:pt idx="11697">
                  <c:v>0.30940000000000001</c:v>
                </c:pt>
                <c:pt idx="11698">
                  <c:v>0.30943999999999999</c:v>
                </c:pt>
                <c:pt idx="11699">
                  <c:v>0.30946000000000001</c:v>
                </c:pt>
                <c:pt idx="11700">
                  <c:v>0.30947999999999998</c:v>
                </c:pt>
                <c:pt idx="11701">
                  <c:v>0.30952000000000002</c:v>
                </c:pt>
                <c:pt idx="11702">
                  <c:v>0.30953999999999998</c:v>
                </c:pt>
                <c:pt idx="11703">
                  <c:v>0.30957000000000001</c:v>
                </c:pt>
                <c:pt idx="11704">
                  <c:v>0.30958999999999998</c:v>
                </c:pt>
                <c:pt idx="11705">
                  <c:v>0.30963000000000002</c:v>
                </c:pt>
                <c:pt idx="11706">
                  <c:v>0.30965999999999999</c:v>
                </c:pt>
                <c:pt idx="11707">
                  <c:v>0.30968000000000001</c:v>
                </c:pt>
                <c:pt idx="11708">
                  <c:v>0.30970999999999999</c:v>
                </c:pt>
                <c:pt idx="11709">
                  <c:v>0.30974000000000002</c:v>
                </c:pt>
                <c:pt idx="11710">
                  <c:v>0.30975999999999998</c:v>
                </c:pt>
                <c:pt idx="11711">
                  <c:v>0.30979000000000001</c:v>
                </c:pt>
                <c:pt idx="11712">
                  <c:v>0.30981999999999998</c:v>
                </c:pt>
                <c:pt idx="11713">
                  <c:v>0.30985000000000001</c:v>
                </c:pt>
                <c:pt idx="11714">
                  <c:v>0.30986999999999998</c:v>
                </c:pt>
                <c:pt idx="11715">
                  <c:v>0.30991000000000002</c:v>
                </c:pt>
                <c:pt idx="11716">
                  <c:v>0.30992999999999998</c:v>
                </c:pt>
                <c:pt idx="11717">
                  <c:v>0.30996000000000001</c:v>
                </c:pt>
                <c:pt idx="11718">
                  <c:v>0.30997999999999998</c:v>
                </c:pt>
                <c:pt idx="11719">
                  <c:v>0.31002000000000002</c:v>
                </c:pt>
                <c:pt idx="11720">
                  <c:v>0.31003999999999998</c:v>
                </c:pt>
                <c:pt idx="11721">
                  <c:v>0.31007000000000001</c:v>
                </c:pt>
                <c:pt idx="11722">
                  <c:v>0.31009999999999999</c:v>
                </c:pt>
                <c:pt idx="11723">
                  <c:v>0.31013000000000002</c:v>
                </c:pt>
                <c:pt idx="11724">
                  <c:v>0.31014999999999998</c:v>
                </c:pt>
                <c:pt idx="11725">
                  <c:v>0.31017</c:v>
                </c:pt>
                <c:pt idx="11726">
                  <c:v>0.31020999999999999</c:v>
                </c:pt>
                <c:pt idx="11727">
                  <c:v>0.31024000000000002</c:v>
                </c:pt>
                <c:pt idx="11728">
                  <c:v>0.31025999999999998</c:v>
                </c:pt>
                <c:pt idx="11729">
                  <c:v>0.31029000000000001</c:v>
                </c:pt>
                <c:pt idx="11730">
                  <c:v>0.31031999999999998</c:v>
                </c:pt>
                <c:pt idx="11731">
                  <c:v>0.31035000000000001</c:v>
                </c:pt>
                <c:pt idx="11732">
                  <c:v>0.31036999999999998</c:v>
                </c:pt>
                <c:pt idx="11733">
                  <c:v>0.31040000000000001</c:v>
                </c:pt>
                <c:pt idx="11734">
                  <c:v>0.31043999999999999</c:v>
                </c:pt>
                <c:pt idx="11735">
                  <c:v>0.31046000000000001</c:v>
                </c:pt>
                <c:pt idx="11736">
                  <c:v>0.31047999999999998</c:v>
                </c:pt>
                <c:pt idx="11737">
                  <c:v>0.31052000000000002</c:v>
                </c:pt>
                <c:pt idx="11738">
                  <c:v>0.31053999999999998</c:v>
                </c:pt>
                <c:pt idx="11739">
                  <c:v>0.31057000000000001</c:v>
                </c:pt>
                <c:pt idx="11740">
                  <c:v>0.31058999999999998</c:v>
                </c:pt>
                <c:pt idx="11741">
                  <c:v>0.31063000000000002</c:v>
                </c:pt>
                <c:pt idx="11742">
                  <c:v>0.31064999999999998</c:v>
                </c:pt>
                <c:pt idx="11743">
                  <c:v>0.31068000000000001</c:v>
                </c:pt>
                <c:pt idx="11744">
                  <c:v>0.31070999999999999</c:v>
                </c:pt>
                <c:pt idx="11745">
                  <c:v>0.31074000000000002</c:v>
                </c:pt>
                <c:pt idx="11746">
                  <c:v>0.31075999999999998</c:v>
                </c:pt>
                <c:pt idx="11747">
                  <c:v>0.31079000000000001</c:v>
                </c:pt>
                <c:pt idx="11748">
                  <c:v>0.31081999999999999</c:v>
                </c:pt>
                <c:pt idx="11749">
                  <c:v>0.31085000000000002</c:v>
                </c:pt>
                <c:pt idx="11750">
                  <c:v>0.31086999999999998</c:v>
                </c:pt>
                <c:pt idx="11751">
                  <c:v>0.31091000000000002</c:v>
                </c:pt>
                <c:pt idx="11752">
                  <c:v>0.31092999999999998</c:v>
                </c:pt>
                <c:pt idx="11753">
                  <c:v>0.31096000000000001</c:v>
                </c:pt>
                <c:pt idx="11754">
                  <c:v>0.31097999999999998</c:v>
                </c:pt>
                <c:pt idx="11755">
                  <c:v>0.31102000000000002</c:v>
                </c:pt>
                <c:pt idx="11756">
                  <c:v>0.31103999999999998</c:v>
                </c:pt>
                <c:pt idx="11757">
                  <c:v>0.31107000000000001</c:v>
                </c:pt>
                <c:pt idx="11758">
                  <c:v>0.31109999999999999</c:v>
                </c:pt>
                <c:pt idx="11759">
                  <c:v>0.31112000000000001</c:v>
                </c:pt>
                <c:pt idx="11760">
                  <c:v>0.31114999999999998</c:v>
                </c:pt>
                <c:pt idx="11761">
                  <c:v>0.31118000000000001</c:v>
                </c:pt>
                <c:pt idx="11762">
                  <c:v>0.31120999999999999</c:v>
                </c:pt>
                <c:pt idx="11763">
                  <c:v>0.31124000000000002</c:v>
                </c:pt>
                <c:pt idx="11764">
                  <c:v>0.31125999999999998</c:v>
                </c:pt>
                <c:pt idx="11765">
                  <c:v>0.31129000000000001</c:v>
                </c:pt>
                <c:pt idx="11766">
                  <c:v>0.31131999999999999</c:v>
                </c:pt>
                <c:pt idx="11767">
                  <c:v>0.31134000000000001</c:v>
                </c:pt>
                <c:pt idx="11768">
                  <c:v>0.31136999999999998</c:v>
                </c:pt>
                <c:pt idx="11769">
                  <c:v>0.31141000000000002</c:v>
                </c:pt>
                <c:pt idx="11770">
                  <c:v>0.31142999999999998</c:v>
                </c:pt>
                <c:pt idx="11771">
                  <c:v>0.31146000000000001</c:v>
                </c:pt>
                <c:pt idx="11772">
                  <c:v>0.31148999999999999</c:v>
                </c:pt>
                <c:pt idx="11773">
                  <c:v>0.31152000000000002</c:v>
                </c:pt>
                <c:pt idx="11774">
                  <c:v>0.31153999999999998</c:v>
                </c:pt>
                <c:pt idx="11775">
                  <c:v>0.31156</c:v>
                </c:pt>
                <c:pt idx="11776">
                  <c:v>0.31159999999999999</c:v>
                </c:pt>
                <c:pt idx="11777">
                  <c:v>0.31163000000000002</c:v>
                </c:pt>
                <c:pt idx="11778">
                  <c:v>0.31164999999999998</c:v>
                </c:pt>
                <c:pt idx="11779">
                  <c:v>0.31168000000000001</c:v>
                </c:pt>
                <c:pt idx="11780">
                  <c:v>0.31170999999999999</c:v>
                </c:pt>
                <c:pt idx="11781">
                  <c:v>0.31173000000000001</c:v>
                </c:pt>
                <c:pt idx="11782">
                  <c:v>0.31175999999999998</c:v>
                </c:pt>
                <c:pt idx="11783">
                  <c:v>0.31179000000000001</c:v>
                </c:pt>
                <c:pt idx="11784">
                  <c:v>0.31181999999999999</c:v>
                </c:pt>
                <c:pt idx="11785">
                  <c:v>0.31185000000000002</c:v>
                </c:pt>
                <c:pt idx="11786">
                  <c:v>0.31186999999999998</c:v>
                </c:pt>
                <c:pt idx="11787">
                  <c:v>0.31191000000000002</c:v>
                </c:pt>
                <c:pt idx="11788">
                  <c:v>0.31192999999999999</c:v>
                </c:pt>
                <c:pt idx="11789">
                  <c:v>0.31195000000000001</c:v>
                </c:pt>
                <c:pt idx="11790">
                  <c:v>0.31197999999999998</c:v>
                </c:pt>
                <c:pt idx="11791">
                  <c:v>0.31202000000000002</c:v>
                </c:pt>
                <c:pt idx="11792">
                  <c:v>0.31203999999999998</c:v>
                </c:pt>
                <c:pt idx="11793">
                  <c:v>0.31207000000000001</c:v>
                </c:pt>
                <c:pt idx="11794">
                  <c:v>0.31209999999999999</c:v>
                </c:pt>
                <c:pt idx="11795">
                  <c:v>0.31212000000000001</c:v>
                </c:pt>
                <c:pt idx="11796">
                  <c:v>0.31214999999999998</c:v>
                </c:pt>
                <c:pt idx="11797">
                  <c:v>0.31218000000000001</c:v>
                </c:pt>
                <c:pt idx="11798">
                  <c:v>0.31220999999999999</c:v>
                </c:pt>
                <c:pt idx="11799">
                  <c:v>0.31224000000000002</c:v>
                </c:pt>
                <c:pt idx="11800">
                  <c:v>0.31225999999999998</c:v>
                </c:pt>
                <c:pt idx="11801">
                  <c:v>0.31230000000000002</c:v>
                </c:pt>
                <c:pt idx="11802">
                  <c:v>0.31231999999999999</c:v>
                </c:pt>
                <c:pt idx="11803">
                  <c:v>0.31234000000000001</c:v>
                </c:pt>
                <c:pt idx="11804">
                  <c:v>0.31236999999999998</c:v>
                </c:pt>
                <c:pt idx="11805">
                  <c:v>0.31241000000000002</c:v>
                </c:pt>
                <c:pt idx="11806">
                  <c:v>0.31242999999999999</c:v>
                </c:pt>
                <c:pt idx="11807">
                  <c:v>0.31246000000000002</c:v>
                </c:pt>
                <c:pt idx="11808">
                  <c:v>0.31248999999999999</c:v>
                </c:pt>
                <c:pt idx="11809">
                  <c:v>0.31252000000000002</c:v>
                </c:pt>
                <c:pt idx="11810">
                  <c:v>0.31253999999999998</c:v>
                </c:pt>
                <c:pt idx="11811">
                  <c:v>0.31256</c:v>
                </c:pt>
                <c:pt idx="11812">
                  <c:v>0.31259999999999999</c:v>
                </c:pt>
                <c:pt idx="11813">
                  <c:v>0.31263000000000002</c:v>
                </c:pt>
                <c:pt idx="11814">
                  <c:v>0.31264999999999998</c:v>
                </c:pt>
                <c:pt idx="11815">
                  <c:v>0.31268000000000001</c:v>
                </c:pt>
                <c:pt idx="11816">
                  <c:v>0.31270999999999999</c:v>
                </c:pt>
                <c:pt idx="11817">
                  <c:v>0.31273000000000001</c:v>
                </c:pt>
                <c:pt idx="11818">
                  <c:v>0.31275999999999998</c:v>
                </c:pt>
                <c:pt idx="11819">
                  <c:v>0.31279000000000001</c:v>
                </c:pt>
                <c:pt idx="11820">
                  <c:v>0.31281999999999999</c:v>
                </c:pt>
                <c:pt idx="11821">
                  <c:v>0.31285000000000002</c:v>
                </c:pt>
                <c:pt idx="11822">
                  <c:v>0.31286999999999998</c:v>
                </c:pt>
                <c:pt idx="11823">
                  <c:v>0.31291000000000002</c:v>
                </c:pt>
                <c:pt idx="11824">
                  <c:v>0.31292999999999999</c:v>
                </c:pt>
                <c:pt idx="11825">
                  <c:v>0.31295000000000001</c:v>
                </c:pt>
                <c:pt idx="11826">
                  <c:v>0.31298999999999999</c:v>
                </c:pt>
                <c:pt idx="11827">
                  <c:v>0.31302000000000002</c:v>
                </c:pt>
                <c:pt idx="11828">
                  <c:v>0.31303999999999998</c:v>
                </c:pt>
                <c:pt idx="11829">
                  <c:v>0.31307000000000001</c:v>
                </c:pt>
                <c:pt idx="11830">
                  <c:v>0.31309999999999999</c:v>
                </c:pt>
                <c:pt idx="11831">
                  <c:v>0.31312000000000001</c:v>
                </c:pt>
                <c:pt idx="11832">
                  <c:v>0.31314999999999998</c:v>
                </c:pt>
                <c:pt idx="11833">
                  <c:v>0.31318000000000001</c:v>
                </c:pt>
                <c:pt idx="11834">
                  <c:v>0.31320999999999999</c:v>
                </c:pt>
                <c:pt idx="11835">
                  <c:v>0.31324000000000002</c:v>
                </c:pt>
                <c:pt idx="11836">
                  <c:v>0.31325999999999998</c:v>
                </c:pt>
                <c:pt idx="11837">
                  <c:v>0.31330000000000002</c:v>
                </c:pt>
                <c:pt idx="11838">
                  <c:v>0.31331999999999999</c:v>
                </c:pt>
                <c:pt idx="11839">
                  <c:v>0.31334000000000001</c:v>
                </c:pt>
                <c:pt idx="11840">
                  <c:v>0.31336999999999998</c:v>
                </c:pt>
                <c:pt idx="11841">
                  <c:v>0.31341000000000002</c:v>
                </c:pt>
                <c:pt idx="11842">
                  <c:v>0.31342999999999999</c:v>
                </c:pt>
                <c:pt idx="11843">
                  <c:v>0.31345000000000001</c:v>
                </c:pt>
                <c:pt idx="11844">
                  <c:v>0.31348999999999999</c:v>
                </c:pt>
                <c:pt idx="11845">
                  <c:v>0.31351000000000001</c:v>
                </c:pt>
                <c:pt idx="11846">
                  <c:v>0.31353999999999999</c:v>
                </c:pt>
                <c:pt idx="11847">
                  <c:v>0.31357000000000002</c:v>
                </c:pt>
                <c:pt idx="11848">
                  <c:v>0.31359999999999999</c:v>
                </c:pt>
                <c:pt idx="11849">
                  <c:v>0.31363000000000002</c:v>
                </c:pt>
                <c:pt idx="11850">
                  <c:v>0.31364999999999998</c:v>
                </c:pt>
                <c:pt idx="11851">
                  <c:v>0.31369000000000002</c:v>
                </c:pt>
                <c:pt idx="11852">
                  <c:v>0.31370999999999999</c:v>
                </c:pt>
                <c:pt idx="11853">
                  <c:v>0.31373000000000001</c:v>
                </c:pt>
                <c:pt idx="11854">
                  <c:v>0.31375999999999998</c:v>
                </c:pt>
                <c:pt idx="11855">
                  <c:v>0.31380000000000002</c:v>
                </c:pt>
                <c:pt idx="11856">
                  <c:v>0.31381999999999999</c:v>
                </c:pt>
                <c:pt idx="11857">
                  <c:v>0.31384000000000001</c:v>
                </c:pt>
                <c:pt idx="11858">
                  <c:v>0.31387999999999999</c:v>
                </c:pt>
                <c:pt idx="11859">
                  <c:v>0.31390000000000001</c:v>
                </c:pt>
                <c:pt idx="11860">
                  <c:v>0.31392999999999999</c:v>
                </c:pt>
                <c:pt idx="11861">
                  <c:v>0.31395000000000001</c:v>
                </c:pt>
                <c:pt idx="11862">
                  <c:v>0.31398999999999999</c:v>
                </c:pt>
                <c:pt idx="11863">
                  <c:v>0.31402000000000002</c:v>
                </c:pt>
                <c:pt idx="11864">
                  <c:v>0.31403999999999999</c:v>
                </c:pt>
                <c:pt idx="11865">
                  <c:v>0.31407000000000002</c:v>
                </c:pt>
                <c:pt idx="11866">
                  <c:v>0.31409999999999999</c:v>
                </c:pt>
                <c:pt idx="11867">
                  <c:v>0.31412000000000001</c:v>
                </c:pt>
                <c:pt idx="11868">
                  <c:v>0.31414999999999998</c:v>
                </c:pt>
                <c:pt idx="11869">
                  <c:v>0.31418000000000001</c:v>
                </c:pt>
                <c:pt idx="11870">
                  <c:v>0.31420999999999999</c:v>
                </c:pt>
                <c:pt idx="11871">
                  <c:v>0.31423000000000001</c:v>
                </c:pt>
                <c:pt idx="11872">
                  <c:v>0.31425999999999998</c:v>
                </c:pt>
                <c:pt idx="11873">
                  <c:v>0.31429000000000001</c:v>
                </c:pt>
                <c:pt idx="11874">
                  <c:v>0.31431999999999999</c:v>
                </c:pt>
                <c:pt idx="11875">
                  <c:v>0.31434000000000001</c:v>
                </c:pt>
                <c:pt idx="11876">
                  <c:v>0.31437999999999999</c:v>
                </c:pt>
                <c:pt idx="11877">
                  <c:v>0.31441000000000002</c:v>
                </c:pt>
                <c:pt idx="11878">
                  <c:v>0.31442999999999999</c:v>
                </c:pt>
                <c:pt idx="11879">
                  <c:v>0.31446000000000002</c:v>
                </c:pt>
                <c:pt idx="11880">
                  <c:v>0.31448999999999999</c:v>
                </c:pt>
                <c:pt idx="11881">
                  <c:v>0.31451000000000001</c:v>
                </c:pt>
                <c:pt idx="11882">
                  <c:v>0.31453999999999999</c:v>
                </c:pt>
                <c:pt idx="11883">
                  <c:v>0.31457000000000002</c:v>
                </c:pt>
                <c:pt idx="11884">
                  <c:v>0.31459999999999999</c:v>
                </c:pt>
                <c:pt idx="11885">
                  <c:v>0.31462000000000001</c:v>
                </c:pt>
                <c:pt idx="11886">
                  <c:v>0.31464999999999999</c:v>
                </c:pt>
                <c:pt idx="11887">
                  <c:v>0.31468000000000002</c:v>
                </c:pt>
                <c:pt idx="11888">
                  <c:v>0.31470999999999999</c:v>
                </c:pt>
                <c:pt idx="11889">
                  <c:v>0.31473000000000001</c:v>
                </c:pt>
                <c:pt idx="11890">
                  <c:v>0.31475999999999998</c:v>
                </c:pt>
                <c:pt idx="11891">
                  <c:v>0.31480000000000002</c:v>
                </c:pt>
                <c:pt idx="11892">
                  <c:v>0.31481999999999999</c:v>
                </c:pt>
                <c:pt idx="11893">
                  <c:v>0.31484000000000001</c:v>
                </c:pt>
                <c:pt idx="11894">
                  <c:v>0.31487999999999999</c:v>
                </c:pt>
                <c:pt idx="11895">
                  <c:v>0.31490000000000001</c:v>
                </c:pt>
                <c:pt idx="11896">
                  <c:v>0.31492999999999999</c:v>
                </c:pt>
                <c:pt idx="11897">
                  <c:v>0.31496000000000002</c:v>
                </c:pt>
                <c:pt idx="11898">
                  <c:v>0.31498999999999999</c:v>
                </c:pt>
                <c:pt idx="11899">
                  <c:v>0.31502000000000002</c:v>
                </c:pt>
                <c:pt idx="11900">
                  <c:v>0.31503999999999999</c:v>
                </c:pt>
                <c:pt idx="11901">
                  <c:v>0.31507000000000002</c:v>
                </c:pt>
                <c:pt idx="11902">
                  <c:v>0.31509999999999999</c:v>
                </c:pt>
                <c:pt idx="11903">
                  <c:v>0.31512000000000001</c:v>
                </c:pt>
                <c:pt idx="11904">
                  <c:v>0.31514999999999999</c:v>
                </c:pt>
                <c:pt idx="11905">
                  <c:v>0.31519000000000003</c:v>
                </c:pt>
                <c:pt idx="11906">
                  <c:v>0.31520999999999999</c:v>
                </c:pt>
                <c:pt idx="11907">
                  <c:v>0.31523000000000001</c:v>
                </c:pt>
                <c:pt idx="11908">
                  <c:v>0.31526999999999999</c:v>
                </c:pt>
                <c:pt idx="11909">
                  <c:v>0.31529000000000001</c:v>
                </c:pt>
                <c:pt idx="11910">
                  <c:v>0.31531999999999999</c:v>
                </c:pt>
                <c:pt idx="11911">
                  <c:v>0.31534000000000001</c:v>
                </c:pt>
                <c:pt idx="11912">
                  <c:v>0.31537999999999999</c:v>
                </c:pt>
                <c:pt idx="11913">
                  <c:v>0.31541000000000002</c:v>
                </c:pt>
                <c:pt idx="11914">
                  <c:v>0.31542999999999999</c:v>
                </c:pt>
                <c:pt idx="11915">
                  <c:v>0.31546000000000002</c:v>
                </c:pt>
                <c:pt idx="11916">
                  <c:v>0.31548999999999999</c:v>
                </c:pt>
                <c:pt idx="11917">
                  <c:v>0.31551000000000001</c:v>
                </c:pt>
                <c:pt idx="11918">
                  <c:v>0.31553999999999999</c:v>
                </c:pt>
                <c:pt idx="11919">
                  <c:v>0.31557000000000002</c:v>
                </c:pt>
                <c:pt idx="11920">
                  <c:v>0.31559999999999999</c:v>
                </c:pt>
                <c:pt idx="11921">
                  <c:v>0.31562000000000001</c:v>
                </c:pt>
                <c:pt idx="11922">
                  <c:v>0.31564999999999999</c:v>
                </c:pt>
                <c:pt idx="11923">
                  <c:v>0.31568000000000002</c:v>
                </c:pt>
                <c:pt idx="11924">
                  <c:v>0.31570999999999999</c:v>
                </c:pt>
                <c:pt idx="11925">
                  <c:v>0.31573000000000001</c:v>
                </c:pt>
                <c:pt idx="11926">
                  <c:v>0.31577</c:v>
                </c:pt>
                <c:pt idx="11927">
                  <c:v>0.31579000000000002</c:v>
                </c:pt>
                <c:pt idx="11928">
                  <c:v>0.31581999999999999</c:v>
                </c:pt>
                <c:pt idx="11929">
                  <c:v>0.31585000000000002</c:v>
                </c:pt>
                <c:pt idx="11930">
                  <c:v>0.31587999999999999</c:v>
                </c:pt>
                <c:pt idx="11931">
                  <c:v>0.31590000000000001</c:v>
                </c:pt>
                <c:pt idx="11932">
                  <c:v>0.31591999999999998</c:v>
                </c:pt>
                <c:pt idx="11933">
                  <c:v>0.31596000000000002</c:v>
                </c:pt>
                <c:pt idx="11934">
                  <c:v>0.31598999999999999</c:v>
                </c:pt>
                <c:pt idx="11935">
                  <c:v>0.31601000000000001</c:v>
                </c:pt>
                <c:pt idx="11936">
                  <c:v>0.31603999999999999</c:v>
                </c:pt>
                <c:pt idx="11937">
                  <c:v>0.31607000000000002</c:v>
                </c:pt>
                <c:pt idx="11938">
                  <c:v>0.31609999999999999</c:v>
                </c:pt>
                <c:pt idx="11939">
                  <c:v>0.31612000000000001</c:v>
                </c:pt>
                <c:pt idx="11940">
                  <c:v>0.31614999999999999</c:v>
                </c:pt>
                <c:pt idx="11941">
                  <c:v>0.31618000000000002</c:v>
                </c:pt>
                <c:pt idx="11942">
                  <c:v>0.31620999999999999</c:v>
                </c:pt>
                <c:pt idx="11943">
                  <c:v>0.31623000000000001</c:v>
                </c:pt>
                <c:pt idx="11944">
                  <c:v>0.31627</c:v>
                </c:pt>
                <c:pt idx="11945">
                  <c:v>0.31629000000000002</c:v>
                </c:pt>
                <c:pt idx="11946">
                  <c:v>0.31631999999999999</c:v>
                </c:pt>
                <c:pt idx="11947">
                  <c:v>0.31634000000000001</c:v>
                </c:pt>
                <c:pt idx="11948">
                  <c:v>0.31637999999999999</c:v>
                </c:pt>
                <c:pt idx="11949">
                  <c:v>0.31641000000000002</c:v>
                </c:pt>
                <c:pt idx="11950">
                  <c:v>0.31642999999999999</c:v>
                </c:pt>
                <c:pt idx="11951">
                  <c:v>0.31646000000000002</c:v>
                </c:pt>
                <c:pt idx="11952">
                  <c:v>0.31648999999999999</c:v>
                </c:pt>
                <c:pt idx="11953">
                  <c:v>0.31651000000000001</c:v>
                </c:pt>
                <c:pt idx="11954">
                  <c:v>0.31653999999999999</c:v>
                </c:pt>
                <c:pt idx="11955">
                  <c:v>0.31657000000000002</c:v>
                </c:pt>
                <c:pt idx="11956">
                  <c:v>0.31659999999999999</c:v>
                </c:pt>
                <c:pt idx="11957">
                  <c:v>0.31662000000000001</c:v>
                </c:pt>
                <c:pt idx="11958">
                  <c:v>0.31666</c:v>
                </c:pt>
                <c:pt idx="11959">
                  <c:v>0.31668000000000002</c:v>
                </c:pt>
                <c:pt idx="11960">
                  <c:v>0.31670999999999999</c:v>
                </c:pt>
                <c:pt idx="11961">
                  <c:v>0.31673000000000001</c:v>
                </c:pt>
                <c:pt idx="11962">
                  <c:v>0.31677</c:v>
                </c:pt>
                <c:pt idx="11963">
                  <c:v>0.31679000000000002</c:v>
                </c:pt>
                <c:pt idx="11964">
                  <c:v>0.31681999999999999</c:v>
                </c:pt>
                <c:pt idx="11965">
                  <c:v>0.31685000000000002</c:v>
                </c:pt>
                <c:pt idx="11966">
                  <c:v>0.31688</c:v>
                </c:pt>
                <c:pt idx="11967">
                  <c:v>0.31690000000000002</c:v>
                </c:pt>
                <c:pt idx="11968">
                  <c:v>0.31691999999999998</c:v>
                </c:pt>
                <c:pt idx="11969">
                  <c:v>0.31696000000000002</c:v>
                </c:pt>
                <c:pt idx="11970">
                  <c:v>0.31698999999999999</c:v>
                </c:pt>
                <c:pt idx="11971">
                  <c:v>0.31701000000000001</c:v>
                </c:pt>
                <c:pt idx="11972">
                  <c:v>0.31703999999999999</c:v>
                </c:pt>
                <c:pt idx="11973">
                  <c:v>0.31707000000000002</c:v>
                </c:pt>
                <c:pt idx="11974">
                  <c:v>0.31709999999999999</c:v>
                </c:pt>
                <c:pt idx="11975">
                  <c:v>0.31712000000000001</c:v>
                </c:pt>
                <c:pt idx="11976">
                  <c:v>0.31716</c:v>
                </c:pt>
                <c:pt idx="11977">
                  <c:v>0.31718000000000002</c:v>
                </c:pt>
                <c:pt idx="11978">
                  <c:v>0.31720999999999999</c:v>
                </c:pt>
                <c:pt idx="11979">
                  <c:v>0.31723000000000001</c:v>
                </c:pt>
                <c:pt idx="11980">
                  <c:v>0.31727</c:v>
                </c:pt>
                <c:pt idx="11981">
                  <c:v>0.31729000000000002</c:v>
                </c:pt>
                <c:pt idx="11982">
                  <c:v>0.31730999999999998</c:v>
                </c:pt>
                <c:pt idx="11983">
                  <c:v>0.31735000000000002</c:v>
                </c:pt>
                <c:pt idx="11984">
                  <c:v>0.31738</c:v>
                </c:pt>
                <c:pt idx="11985">
                  <c:v>0.31740000000000002</c:v>
                </c:pt>
                <c:pt idx="11986">
                  <c:v>0.31742999999999999</c:v>
                </c:pt>
                <c:pt idx="11987">
                  <c:v>0.31746000000000002</c:v>
                </c:pt>
                <c:pt idx="11988">
                  <c:v>0.31748999999999999</c:v>
                </c:pt>
                <c:pt idx="11989">
                  <c:v>0.31751000000000001</c:v>
                </c:pt>
                <c:pt idx="11990">
                  <c:v>0.31753999999999999</c:v>
                </c:pt>
                <c:pt idx="11991">
                  <c:v>0.31757000000000002</c:v>
                </c:pt>
                <c:pt idx="11992">
                  <c:v>0.31759999999999999</c:v>
                </c:pt>
                <c:pt idx="11993">
                  <c:v>0.31762000000000001</c:v>
                </c:pt>
                <c:pt idx="11994">
                  <c:v>0.31766</c:v>
                </c:pt>
                <c:pt idx="11995">
                  <c:v>0.31768000000000002</c:v>
                </c:pt>
                <c:pt idx="11996">
                  <c:v>0.31770999999999999</c:v>
                </c:pt>
                <c:pt idx="11997">
                  <c:v>0.31773000000000001</c:v>
                </c:pt>
                <c:pt idx="11998">
                  <c:v>0.31777</c:v>
                </c:pt>
                <c:pt idx="11999">
                  <c:v>0.31779000000000002</c:v>
                </c:pt>
                <c:pt idx="12000">
                  <c:v>0.31781999999999999</c:v>
                </c:pt>
                <c:pt idx="12001">
                  <c:v>0.31785000000000002</c:v>
                </c:pt>
                <c:pt idx="12002">
                  <c:v>0.31786999999999999</c:v>
                </c:pt>
                <c:pt idx="12003">
                  <c:v>0.31790000000000002</c:v>
                </c:pt>
                <c:pt idx="12004">
                  <c:v>0.31792999999999999</c:v>
                </c:pt>
                <c:pt idx="12005">
                  <c:v>0.31796000000000002</c:v>
                </c:pt>
                <c:pt idx="12006">
                  <c:v>0.31798999999999999</c:v>
                </c:pt>
                <c:pt idx="12007">
                  <c:v>0.31801000000000001</c:v>
                </c:pt>
                <c:pt idx="12008">
                  <c:v>0.31803999999999999</c:v>
                </c:pt>
                <c:pt idx="12009">
                  <c:v>0.31807000000000002</c:v>
                </c:pt>
                <c:pt idx="12010">
                  <c:v>0.31809999999999999</c:v>
                </c:pt>
                <c:pt idx="12011">
                  <c:v>0.31812000000000001</c:v>
                </c:pt>
                <c:pt idx="12012">
                  <c:v>0.31816</c:v>
                </c:pt>
                <c:pt idx="12013">
                  <c:v>0.31818000000000002</c:v>
                </c:pt>
                <c:pt idx="12014">
                  <c:v>0.31820999999999999</c:v>
                </c:pt>
                <c:pt idx="12015">
                  <c:v>0.31824000000000002</c:v>
                </c:pt>
                <c:pt idx="12016">
                  <c:v>0.31825999999999999</c:v>
                </c:pt>
                <c:pt idx="12017">
                  <c:v>0.31829000000000002</c:v>
                </c:pt>
                <c:pt idx="12018">
                  <c:v>0.31830999999999998</c:v>
                </c:pt>
                <c:pt idx="12019">
                  <c:v>0.31835000000000002</c:v>
                </c:pt>
                <c:pt idx="12020">
                  <c:v>0.31838</c:v>
                </c:pt>
                <c:pt idx="12021">
                  <c:v>0.31840000000000002</c:v>
                </c:pt>
                <c:pt idx="12022">
                  <c:v>0.31842999999999999</c:v>
                </c:pt>
                <c:pt idx="12023">
                  <c:v>0.31846000000000002</c:v>
                </c:pt>
                <c:pt idx="12024">
                  <c:v>0.31847999999999999</c:v>
                </c:pt>
                <c:pt idx="12025">
                  <c:v>0.31851000000000002</c:v>
                </c:pt>
                <c:pt idx="12026">
                  <c:v>0.31853999999999999</c:v>
                </c:pt>
                <c:pt idx="12027">
                  <c:v>0.31857000000000002</c:v>
                </c:pt>
                <c:pt idx="12028">
                  <c:v>0.31859999999999999</c:v>
                </c:pt>
                <c:pt idx="12029">
                  <c:v>0.31862000000000001</c:v>
                </c:pt>
                <c:pt idx="12030">
                  <c:v>0.31866</c:v>
                </c:pt>
                <c:pt idx="12031">
                  <c:v>0.31868000000000002</c:v>
                </c:pt>
                <c:pt idx="12032">
                  <c:v>0.31869999999999998</c:v>
                </c:pt>
                <c:pt idx="12033">
                  <c:v>0.31874000000000002</c:v>
                </c:pt>
                <c:pt idx="12034">
                  <c:v>0.31877</c:v>
                </c:pt>
                <c:pt idx="12035">
                  <c:v>0.31879000000000002</c:v>
                </c:pt>
                <c:pt idx="12036">
                  <c:v>0.31881999999999999</c:v>
                </c:pt>
                <c:pt idx="12037">
                  <c:v>0.31885000000000002</c:v>
                </c:pt>
                <c:pt idx="12038">
                  <c:v>0.31886999999999999</c:v>
                </c:pt>
                <c:pt idx="12039">
                  <c:v>0.31890000000000002</c:v>
                </c:pt>
                <c:pt idx="12040">
                  <c:v>0.31892999999999999</c:v>
                </c:pt>
                <c:pt idx="12041">
                  <c:v>0.31896000000000002</c:v>
                </c:pt>
                <c:pt idx="12042">
                  <c:v>0.31899</c:v>
                </c:pt>
                <c:pt idx="12043">
                  <c:v>0.31901000000000002</c:v>
                </c:pt>
                <c:pt idx="12044">
                  <c:v>0.31905</c:v>
                </c:pt>
                <c:pt idx="12045">
                  <c:v>0.31907000000000002</c:v>
                </c:pt>
                <c:pt idx="12046">
                  <c:v>0.31908999999999998</c:v>
                </c:pt>
                <c:pt idx="12047">
                  <c:v>0.31912000000000001</c:v>
                </c:pt>
                <c:pt idx="12048">
                  <c:v>0.31916</c:v>
                </c:pt>
                <c:pt idx="12049">
                  <c:v>0.31918000000000002</c:v>
                </c:pt>
                <c:pt idx="12050">
                  <c:v>0.31920999999999999</c:v>
                </c:pt>
                <c:pt idx="12051">
                  <c:v>0.31924000000000002</c:v>
                </c:pt>
                <c:pt idx="12052">
                  <c:v>0.31925999999999999</c:v>
                </c:pt>
                <c:pt idx="12053">
                  <c:v>0.31929000000000002</c:v>
                </c:pt>
                <c:pt idx="12054">
                  <c:v>0.31930999999999998</c:v>
                </c:pt>
                <c:pt idx="12055">
                  <c:v>0.31935000000000002</c:v>
                </c:pt>
                <c:pt idx="12056">
                  <c:v>0.31938</c:v>
                </c:pt>
                <c:pt idx="12057">
                  <c:v>0.31940000000000002</c:v>
                </c:pt>
                <c:pt idx="12058">
                  <c:v>0.31942999999999999</c:v>
                </c:pt>
                <c:pt idx="12059">
                  <c:v>0.31946000000000002</c:v>
                </c:pt>
                <c:pt idx="12060">
                  <c:v>0.31947999999999999</c:v>
                </c:pt>
                <c:pt idx="12061">
                  <c:v>0.31951000000000002</c:v>
                </c:pt>
                <c:pt idx="12062">
                  <c:v>0.31955</c:v>
                </c:pt>
                <c:pt idx="12063">
                  <c:v>0.31957000000000002</c:v>
                </c:pt>
                <c:pt idx="12064">
                  <c:v>0.31958999999999999</c:v>
                </c:pt>
                <c:pt idx="12065">
                  <c:v>0.31963000000000003</c:v>
                </c:pt>
                <c:pt idx="12066">
                  <c:v>0.31964999999999999</c:v>
                </c:pt>
                <c:pt idx="12067">
                  <c:v>0.31968000000000002</c:v>
                </c:pt>
                <c:pt idx="12068">
                  <c:v>0.31969999999999998</c:v>
                </c:pt>
                <c:pt idx="12069">
                  <c:v>0.31974000000000002</c:v>
                </c:pt>
                <c:pt idx="12070">
                  <c:v>0.31977</c:v>
                </c:pt>
                <c:pt idx="12071">
                  <c:v>0.31979000000000002</c:v>
                </c:pt>
                <c:pt idx="12072">
                  <c:v>0.31981999999999999</c:v>
                </c:pt>
                <c:pt idx="12073">
                  <c:v>0.31985000000000002</c:v>
                </c:pt>
                <c:pt idx="12074">
                  <c:v>0.31986999999999999</c:v>
                </c:pt>
                <c:pt idx="12075">
                  <c:v>0.31990000000000002</c:v>
                </c:pt>
                <c:pt idx="12076">
                  <c:v>0.31992999999999999</c:v>
                </c:pt>
                <c:pt idx="12077">
                  <c:v>0.31996000000000002</c:v>
                </c:pt>
                <c:pt idx="12078">
                  <c:v>0.31999</c:v>
                </c:pt>
                <c:pt idx="12079">
                  <c:v>0.32001000000000002</c:v>
                </c:pt>
                <c:pt idx="12080">
                  <c:v>0.32003999999999999</c:v>
                </c:pt>
                <c:pt idx="12081">
                  <c:v>0.32007000000000002</c:v>
                </c:pt>
                <c:pt idx="12082">
                  <c:v>0.32008999999999999</c:v>
                </c:pt>
                <c:pt idx="12083">
                  <c:v>0.32012000000000002</c:v>
                </c:pt>
                <c:pt idx="12084">
                  <c:v>0.32016</c:v>
                </c:pt>
                <c:pt idx="12085">
                  <c:v>0.32018000000000002</c:v>
                </c:pt>
                <c:pt idx="12086">
                  <c:v>0.32020999999999999</c:v>
                </c:pt>
                <c:pt idx="12087">
                  <c:v>0.32024000000000002</c:v>
                </c:pt>
                <c:pt idx="12088">
                  <c:v>0.32025999999999999</c:v>
                </c:pt>
                <c:pt idx="12089">
                  <c:v>0.32029000000000002</c:v>
                </c:pt>
                <c:pt idx="12090">
                  <c:v>0.32031999999999999</c:v>
                </c:pt>
                <c:pt idx="12091">
                  <c:v>0.32035000000000002</c:v>
                </c:pt>
                <c:pt idx="12092">
                  <c:v>0.32038</c:v>
                </c:pt>
                <c:pt idx="12093">
                  <c:v>0.32040000000000002</c:v>
                </c:pt>
                <c:pt idx="12094">
                  <c:v>0.32044</c:v>
                </c:pt>
                <c:pt idx="12095">
                  <c:v>0.32046000000000002</c:v>
                </c:pt>
                <c:pt idx="12096">
                  <c:v>0.32047999999999999</c:v>
                </c:pt>
                <c:pt idx="12097">
                  <c:v>0.32051000000000002</c:v>
                </c:pt>
                <c:pt idx="12098">
                  <c:v>0.32055</c:v>
                </c:pt>
                <c:pt idx="12099">
                  <c:v>0.32057000000000002</c:v>
                </c:pt>
                <c:pt idx="12100">
                  <c:v>0.32058999999999999</c:v>
                </c:pt>
                <c:pt idx="12101">
                  <c:v>0.32063000000000003</c:v>
                </c:pt>
                <c:pt idx="12102">
                  <c:v>0.32064999999999999</c:v>
                </c:pt>
                <c:pt idx="12103">
                  <c:v>0.32068000000000002</c:v>
                </c:pt>
                <c:pt idx="12104">
                  <c:v>0.32069999999999999</c:v>
                </c:pt>
                <c:pt idx="12105">
                  <c:v>0.32074000000000003</c:v>
                </c:pt>
                <c:pt idx="12106">
                  <c:v>0.32077</c:v>
                </c:pt>
                <c:pt idx="12107">
                  <c:v>0.32079000000000002</c:v>
                </c:pt>
                <c:pt idx="12108">
                  <c:v>0.32081999999999999</c:v>
                </c:pt>
                <c:pt idx="12109">
                  <c:v>0.32085000000000002</c:v>
                </c:pt>
                <c:pt idx="12110">
                  <c:v>0.32086999999999999</c:v>
                </c:pt>
                <c:pt idx="12111">
                  <c:v>0.32090000000000002</c:v>
                </c:pt>
                <c:pt idx="12112">
                  <c:v>0.32092999999999999</c:v>
                </c:pt>
                <c:pt idx="12113">
                  <c:v>0.32096000000000002</c:v>
                </c:pt>
                <c:pt idx="12114">
                  <c:v>0.32097999999999999</c:v>
                </c:pt>
                <c:pt idx="12115">
                  <c:v>0.32101000000000002</c:v>
                </c:pt>
                <c:pt idx="12116">
                  <c:v>0.32103999999999999</c:v>
                </c:pt>
                <c:pt idx="12117">
                  <c:v>0.32107000000000002</c:v>
                </c:pt>
                <c:pt idx="12118">
                  <c:v>0.32108999999999999</c:v>
                </c:pt>
                <c:pt idx="12119">
                  <c:v>0.32113000000000003</c:v>
                </c:pt>
                <c:pt idx="12120">
                  <c:v>0.32116</c:v>
                </c:pt>
                <c:pt idx="12121">
                  <c:v>0.32118000000000002</c:v>
                </c:pt>
                <c:pt idx="12122">
                  <c:v>0.32121</c:v>
                </c:pt>
                <c:pt idx="12123">
                  <c:v>0.32124000000000003</c:v>
                </c:pt>
                <c:pt idx="12124">
                  <c:v>0.32125999999999999</c:v>
                </c:pt>
                <c:pt idx="12125">
                  <c:v>0.32129000000000002</c:v>
                </c:pt>
                <c:pt idx="12126">
                  <c:v>0.32131999999999999</c:v>
                </c:pt>
                <c:pt idx="12127">
                  <c:v>0.32135000000000002</c:v>
                </c:pt>
                <c:pt idx="12128">
                  <c:v>0.32136999999999999</c:v>
                </c:pt>
                <c:pt idx="12129">
                  <c:v>0.32140000000000002</c:v>
                </c:pt>
                <c:pt idx="12130">
                  <c:v>0.32142999999999999</c:v>
                </c:pt>
                <c:pt idx="12131">
                  <c:v>0.32146000000000002</c:v>
                </c:pt>
                <c:pt idx="12132">
                  <c:v>0.32147999999999999</c:v>
                </c:pt>
                <c:pt idx="12133">
                  <c:v>0.32151000000000002</c:v>
                </c:pt>
                <c:pt idx="12134">
                  <c:v>0.32153999999999999</c:v>
                </c:pt>
                <c:pt idx="12135">
                  <c:v>0.32157000000000002</c:v>
                </c:pt>
                <c:pt idx="12136">
                  <c:v>0.32158999999999999</c:v>
                </c:pt>
                <c:pt idx="12137">
                  <c:v>0.32163000000000003</c:v>
                </c:pt>
                <c:pt idx="12138">
                  <c:v>0.32164999999999999</c:v>
                </c:pt>
                <c:pt idx="12139">
                  <c:v>0.32168000000000002</c:v>
                </c:pt>
                <c:pt idx="12140">
                  <c:v>0.32171</c:v>
                </c:pt>
                <c:pt idx="12141">
                  <c:v>0.32174000000000003</c:v>
                </c:pt>
                <c:pt idx="12142">
                  <c:v>0.32177</c:v>
                </c:pt>
                <c:pt idx="12143">
                  <c:v>0.32179000000000002</c:v>
                </c:pt>
                <c:pt idx="12144">
                  <c:v>0.32181999999999999</c:v>
                </c:pt>
                <c:pt idx="12145">
                  <c:v>0.32185000000000002</c:v>
                </c:pt>
                <c:pt idx="12146">
                  <c:v>0.32186999999999999</c:v>
                </c:pt>
                <c:pt idx="12147">
                  <c:v>0.32190000000000002</c:v>
                </c:pt>
                <c:pt idx="12148">
                  <c:v>0.32194</c:v>
                </c:pt>
                <c:pt idx="12149">
                  <c:v>0.32196000000000002</c:v>
                </c:pt>
                <c:pt idx="12150">
                  <c:v>0.32197999999999999</c:v>
                </c:pt>
                <c:pt idx="12151">
                  <c:v>0.32201999999999997</c:v>
                </c:pt>
                <c:pt idx="12152">
                  <c:v>0.32203999999999999</c:v>
                </c:pt>
                <c:pt idx="12153">
                  <c:v>0.32207000000000002</c:v>
                </c:pt>
                <c:pt idx="12154">
                  <c:v>0.32208999999999999</c:v>
                </c:pt>
                <c:pt idx="12155">
                  <c:v>0.32213000000000003</c:v>
                </c:pt>
                <c:pt idx="12156">
                  <c:v>0.32216</c:v>
                </c:pt>
                <c:pt idx="12157">
                  <c:v>0.32218000000000002</c:v>
                </c:pt>
                <c:pt idx="12158">
                  <c:v>0.32221</c:v>
                </c:pt>
                <c:pt idx="12159">
                  <c:v>0.32224000000000003</c:v>
                </c:pt>
                <c:pt idx="12160">
                  <c:v>0.32225999999999999</c:v>
                </c:pt>
                <c:pt idx="12161">
                  <c:v>0.32229000000000002</c:v>
                </c:pt>
                <c:pt idx="12162">
                  <c:v>0.32232</c:v>
                </c:pt>
                <c:pt idx="12163">
                  <c:v>0.32235000000000003</c:v>
                </c:pt>
                <c:pt idx="12164">
                  <c:v>0.32236999999999999</c:v>
                </c:pt>
                <c:pt idx="12165">
                  <c:v>0.32240000000000002</c:v>
                </c:pt>
                <c:pt idx="12166">
                  <c:v>0.32242999999999999</c:v>
                </c:pt>
                <c:pt idx="12167">
                  <c:v>0.32246000000000002</c:v>
                </c:pt>
                <c:pt idx="12168">
                  <c:v>0.32247999999999999</c:v>
                </c:pt>
                <c:pt idx="12169">
                  <c:v>0.32251999999999997</c:v>
                </c:pt>
                <c:pt idx="12170">
                  <c:v>0.32253999999999999</c:v>
                </c:pt>
                <c:pt idx="12171">
                  <c:v>0.32257000000000002</c:v>
                </c:pt>
                <c:pt idx="12172">
                  <c:v>0.3226</c:v>
                </c:pt>
                <c:pt idx="12173">
                  <c:v>0.32262999999999997</c:v>
                </c:pt>
                <c:pt idx="12174">
                  <c:v>0.32264999999999999</c:v>
                </c:pt>
                <c:pt idx="12175">
                  <c:v>0.32267000000000001</c:v>
                </c:pt>
                <c:pt idx="12176">
                  <c:v>0.32271</c:v>
                </c:pt>
                <c:pt idx="12177">
                  <c:v>0.32274000000000003</c:v>
                </c:pt>
                <c:pt idx="12178">
                  <c:v>0.32275999999999999</c:v>
                </c:pt>
                <c:pt idx="12179">
                  <c:v>0.32279000000000002</c:v>
                </c:pt>
                <c:pt idx="12180">
                  <c:v>0.32282</c:v>
                </c:pt>
                <c:pt idx="12181">
                  <c:v>0.32285000000000003</c:v>
                </c:pt>
                <c:pt idx="12182">
                  <c:v>0.32286999999999999</c:v>
                </c:pt>
                <c:pt idx="12183">
                  <c:v>0.32290000000000002</c:v>
                </c:pt>
                <c:pt idx="12184">
                  <c:v>0.32294</c:v>
                </c:pt>
                <c:pt idx="12185">
                  <c:v>0.32296000000000002</c:v>
                </c:pt>
                <c:pt idx="12186">
                  <c:v>0.32297999999999999</c:v>
                </c:pt>
                <c:pt idx="12187">
                  <c:v>0.32301999999999997</c:v>
                </c:pt>
                <c:pt idx="12188">
                  <c:v>0.32303999999999999</c:v>
                </c:pt>
                <c:pt idx="12189">
                  <c:v>0.32307000000000002</c:v>
                </c:pt>
                <c:pt idx="12190">
                  <c:v>0.32308999999999999</c:v>
                </c:pt>
                <c:pt idx="12191">
                  <c:v>0.32312999999999997</c:v>
                </c:pt>
                <c:pt idx="12192">
                  <c:v>0.32314999999999999</c:v>
                </c:pt>
                <c:pt idx="12193">
                  <c:v>0.32318000000000002</c:v>
                </c:pt>
                <c:pt idx="12194">
                  <c:v>0.32321</c:v>
                </c:pt>
                <c:pt idx="12195">
                  <c:v>0.32324000000000003</c:v>
                </c:pt>
                <c:pt idx="12196">
                  <c:v>0.32325999999999999</c:v>
                </c:pt>
                <c:pt idx="12197">
                  <c:v>0.32329000000000002</c:v>
                </c:pt>
                <c:pt idx="12198">
                  <c:v>0.32332</c:v>
                </c:pt>
                <c:pt idx="12199">
                  <c:v>0.32335000000000003</c:v>
                </c:pt>
                <c:pt idx="12200">
                  <c:v>0.32336999999999999</c:v>
                </c:pt>
                <c:pt idx="12201">
                  <c:v>0.32340999999999998</c:v>
                </c:pt>
                <c:pt idx="12202">
                  <c:v>0.32343</c:v>
                </c:pt>
                <c:pt idx="12203">
                  <c:v>0.32346000000000003</c:v>
                </c:pt>
                <c:pt idx="12204">
                  <c:v>0.32347999999999999</c:v>
                </c:pt>
                <c:pt idx="12205">
                  <c:v>0.32351999999999997</c:v>
                </c:pt>
                <c:pt idx="12206">
                  <c:v>0.32353999999999999</c:v>
                </c:pt>
                <c:pt idx="12207">
                  <c:v>0.32357000000000002</c:v>
                </c:pt>
                <c:pt idx="12208">
                  <c:v>0.3236</c:v>
                </c:pt>
                <c:pt idx="12209">
                  <c:v>0.32362000000000002</c:v>
                </c:pt>
                <c:pt idx="12210">
                  <c:v>0.32364999999999999</c:v>
                </c:pt>
                <c:pt idx="12211">
                  <c:v>0.32368000000000002</c:v>
                </c:pt>
                <c:pt idx="12212">
                  <c:v>0.32371</c:v>
                </c:pt>
                <c:pt idx="12213">
                  <c:v>0.32374000000000003</c:v>
                </c:pt>
                <c:pt idx="12214">
                  <c:v>0.32375999999999999</c:v>
                </c:pt>
                <c:pt idx="12215">
                  <c:v>0.32379000000000002</c:v>
                </c:pt>
                <c:pt idx="12216">
                  <c:v>0.32382</c:v>
                </c:pt>
                <c:pt idx="12217">
                  <c:v>0.32384000000000002</c:v>
                </c:pt>
                <c:pt idx="12218">
                  <c:v>0.32386999999999999</c:v>
                </c:pt>
                <c:pt idx="12219">
                  <c:v>0.32390999999999998</c:v>
                </c:pt>
                <c:pt idx="12220">
                  <c:v>0.32393</c:v>
                </c:pt>
                <c:pt idx="12221">
                  <c:v>0.32396000000000003</c:v>
                </c:pt>
                <c:pt idx="12222">
                  <c:v>0.32399</c:v>
                </c:pt>
                <c:pt idx="12223">
                  <c:v>0.32401999999999997</c:v>
                </c:pt>
                <c:pt idx="12224">
                  <c:v>0.32403999999999999</c:v>
                </c:pt>
                <c:pt idx="12225">
                  <c:v>0.32406000000000001</c:v>
                </c:pt>
                <c:pt idx="12226">
                  <c:v>0.3241</c:v>
                </c:pt>
                <c:pt idx="12227">
                  <c:v>0.32412999999999997</c:v>
                </c:pt>
                <c:pt idx="12228">
                  <c:v>0.32414999999999999</c:v>
                </c:pt>
                <c:pt idx="12229">
                  <c:v>0.32418000000000002</c:v>
                </c:pt>
                <c:pt idx="12230">
                  <c:v>0.32421</c:v>
                </c:pt>
                <c:pt idx="12231">
                  <c:v>0.32423000000000002</c:v>
                </c:pt>
                <c:pt idx="12232">
                  <c:v>0.32425999999999999</c:v>
                </c:pt>
                <c:pt idx="12233">
                  <c:v>0.32429000000000002</c:v>
                </c:pt>
                <c:pt idx="12234">
                  <c:v>0.32432</c:v>
                </c:pt>
                <c:pt idx="12235">
                  <c:v>0.32435000000000003</c:v>
                </c:pt>
                <c:pt idx="12236">
                  <c:v>0.32436999999999999</c:v>
                </c:pt>
                <c:pt idx="12237">
                  <c:v>0.32440999999999998</c:v>
                </c:pt>
                <c:pt idx="12238">
                  <c:v>0.32443</c:v>
                </c:pt>
                <c:pt idx="12239">
                  <c:v>0.32445000000000002</c:v>
                </c:pt>
                <c:pt idx="12240">
                  <c:v>0.32447999999999999</c:v>
                </c:pt>
                <c:pt idx="12241">
                  <c:v>0.32451999999999998</c:v>
                </c:pt>
                <c:pt idx="12242">
                  <c:v>0.32454</c:v>
                </c:pt>
                <c:pt idx="12243">
                  <c:v>0.32457000000000003</c:v>
                </c:pt>
                <c:pt idx="12244">
                  <c:v>0.3246</c:v>
                </c:pt>
                <c:pt idx="12245">
                  <c:v>0.32462000000000002</c:v>
                </c:pt>
                <c:pt idx="12246">
                  <c:v>0.32464999999999999</c:v>
                </c:pt>
                <c:pt idx="12247">
                  <c:v>0.32468000000000002</c:v>
                </c:pt>
                <c:pt idx="12248">
                  <c:v>0.32471</c:v>
                </c:pt>
                <c:pt idx="12249">
                  <c:v>0.32473999999999997</c:v>
                </c:pt>
                <c:pt idx="12250">
                  <c:v>0.32475999999999999</c:v>
                </c:pt>
                <c:pt idx="12251">
                  <c:v>0.32479999999999998</c:v>
                </c:pt>
                <c:pt idx="12252">
                  <c:v>0.32482</c:v>
                </c:pt>
                <c:pt idx="12253">
                  <c:v>0.32484000000000002</c:v>
                </c:pt>
                <c:pt idx="12254">
                  <c:v>0.32486999999999999</c:v>
                </c:pt>
                <c:pt idx="12255">
                  <c:v>0.32490999999999998</c:v>
                </c:pt>
                <c:pt idx="12256">
                  <c:v>0.32493</c:v>
                </c:pt>
                <c:pt idx="12257">
                  <c:v>0.32496000000000003</c:v>
                </c:pt>
                <c:pt idx="12258">
                  <c:v>0.32499</c:v>
                </c:pt>
                <c:pt idx="12259">
                  <c:v>0.32501999999999998</c:v>
                </c:pt>
                <c:pt idx="12260">
                  <c:v>0.32504</c:v>
                </c:pt>
                <c:pt idx="12261">
                  <c:v>0.32506000000000002</c:v>
                </c:pt>
                <c:pt idx="12262">
                  <c:v>0.3251</c:v>
                </c:pt>
                <c:pt idx="12263">
                  <c:v>0.32512999999999997</c:v>
                </c:pt>
                <c:pt idx="12264">
                  <c:v>0.32514999999999999</c:v>
                </c:pt>
                <c:pt idx="12265">
                  <c:v>0.32518000000000002</c:v>
                </c:pt>
                <c:pt idx="12266">
                  <c:v>0.32521</c:v>
                </c:pt>
                <c:pt idx="12267">
                  <c:v>0.32523000000000002</c:v>
                </c:pt>
                <c:pt idx="12268">
                  <c:v>0.32525999999999999</c:v>
                </c:pt>
                <c:pt idx="12269">
                  <c:v>0.32529000000000002</c:v>
                </c:pt>
                <c:pt idx="12270">
                  <c:v>0.32532</c:v>
                </c:pt>
                <c:pt idx="12271">
                  <c:v>0.32534999999999997</c:v>
                </c:pt>
                <c:pt idx="12272">
                  <c:v>0.32536999999999999</c:v>
                </c:pt>
                <c:pt idx="12273">
                  <c:v>0.32540999999999998</c:v>
                </c:pt>
                <c:pt idx="12274">
                  <c:v>0.32543</c:v>
                </c:pt>
                <c:pt idx="12275">
                  <c:v>0.32545000000000002</c:v>
                </c:pt>
                <c:pt idx="12276">
                  <c:v>0.32549</c:v>
                </c:pt>
                <c:pt idx="12277">
                  <c:v>0.32551999999999998</c:v>
                </c:pt>
                <c:pt idx="12278">
                  <c:v>0.32554</c:v>
                </c:pt>
                <c:pt idx="12279">
                  <c:v>0.32557000000000003</c:v>
                </c:pt>
                <c:pt idx="12280">
                  <c:v>0.3256</c:v>
                </c:pt>
                <c:pt idx="12281">
                  <c:v>0.32562000000000002</c:v>
                </c:pt>
                <c:pt idx="12282">
                  <c:v>0.32565</c:v>
                </c:pt>
                <c:pt idx="12283">
                  <c:v>0.32568000000000003</c:v>
                </c:pt>
                <c:pt idx="12284">
                  <c:v>0.32571</c:v>
                </c:pt>
                <c:pt idx="12285">
                  <c:v>0.32573999999999997</c:v>
                </c:pt>
                <c:pt idx="12286">
                  <c:v>0.32575999999999999</c:v>
                </c:pt>
                <c:pt idx="12287">
                  <c:v>0.32579999999999998</c:v>
                </c:pt>
                <c:pt idx="12288">
                  <c:v>0.32582</c:v>
                </c:pt>
                <c:pt idx="12289">
                  <c:v>0.32584000000000002</c:v>
                </c:pt>
                <c:pt idx="12290">
                  <c:v>0.32586999999999999</c:v>
                </c:pt>
                <c:pt idx="12291">
                  <c:v>0.32590999999999998</c:v>
                </c:pt>
                <c:pt idx="12292">
                  <c:v>0.32593</c:v>
                </c:pt>
                <c:pt idx="12293">
                  <c:v>0.32595000000000002</c:v>
                </c:pt>
                <c:pt idx="12294">
                  <c:v>0.32599</c:v>
                </c:pt>
                <c:pt idx="12295">
                  <c:v>0.32601000000000002</c:v>
                </c:pt>
                <c:pt idx="12296">
                  <c:v>0.32604</c:v>
                </c:pt>
                <c:pt idx="12297">
                  <c:v>0.32607000000000003</c:v>
                </c:pt>
                <c:pt idx="12298">
                  <c:v>0.3261</c:v>
                </c:pt>
                <c:pt idx="12299">
                  <c:v>0.32612999999999998</c:v>
                </c:pt>
                <c:pt idx="12300">
                  <c:v>0.32615</c:v>
                </c:pt>
                <c:pt idx="12301">
                  <c:v>0.32618000000000003</c:v>
                </c:pt>
                <c:pt idx="12302">
                  <c:v>0.32621</c:v>
                </c:pt>
                <c:pt idx="12303">
                  <c:v>0.32623000000000002</c:v>
                </c:pt>
                <c:pt idx="12304">
                  <c:v>0.32625999999999999</c:v>
                </c:pt>
                <c:pt idx="12305">
                  <c:v>0.32629999999999998</c:v>
                </c:pt>
                <c:pt idx="12306">
                  <c:v>0.32632</c:v>
                </c:pt>
                <c:pt idx="12307">
                  <c:v>0.32634000000000002</c:v>
                </c:pt>
                <c:pt idx="12308">
                  <c:v>0.32638</c:v>
                </c:pt>
                <c:pt idx="12309">
                  <c:v>0.32640000000000002</c:v>
                </c:pt>
                <c:pt idx="12310">
                  <c:v>0.32643</c:v>
                </c:pt>
                <c:pt idx="12311">
                  <c:v>0.32645000000000002</c:v>
                </c:pt>
                <c:pt idx="12312">
                  <c:v>0.32649</c:v>
                </c:pt>
                <c:pt idx="12313">
                  <c:v>0.32651999999999998</c:v>
                </c:pt>
                <c:pt idx="12314">
                  <c:v>0.32654</c:v>
                </c:pt>
                <c:pt idx="12315">
                  <c:v>0.32657000000000003</c:v>
                </c:pt>
                <c:pt idx="12316">
                  <c:v>0.3266</c:v>
                </c:pt>
                <c:pt idx="12317">
                  <c:v>0.32662000000000002</c:v>
                </c:pt>
                <c:pt idx="12318">
                  <c:v>0.32665</c:v>
                </c:pt>
                <c:pt idx="12319">
                  <c:v>0.32668000000000003</c:v>
                </c:pt>
                <c:pt idx="12320">
                  <c:v>0.32671</c:v>
                </c:pt>
                <c:pt idx="12321">
                  <c:v>0.32673000000000002</c:v>
                </c:pt>
                <c:pt idx="12322">
                  <c:v>0.32675999999999999</c:v>
                </c:pt>
                <c:pt idx="12323">
                  <c:v>0.32679000000000002</c:v>
                </c:pt>
                <c:pt idx="12324">
                  <c:v>0.32682</c:v>
                </c:pt>
                <c:pt idx="12325">
                  <c:v>0.32684000000000002</c:v>
                </c:pt>
                <c:pt idx="12326">
                  <c:v>0.32688</c:v>
                </c:pt>
                <c:pt idx="12327">
                  <c:v>0.32690999999999998</c:v>
                </c:pt>
                <c:pt idx="12328">
                  <c:v>0.32693</c:v>
                </c:pt>
                <c:pt idx="12329">
                  <c:v>0.32695999999999997</c:v>
                </c:pt>
                <c:pt idx="12330">
                  <c:v>0.32699</c:v>
                </c:pt>
                <c:pt idx="12331">
                  <c:v>0.32701000000000002</c:v>
                </c:pt>
                <c:pt idx="12332">
                  <c:v>0.32704</c:v>
                </c:pt>
                <c:pt idx="12333">
                  <c:v>0.32707000000000003</c:v>
                </c:pt>
                <c:pt idx="12334">
                  <c:v>0.3271</c:v>
                </c:pt>
                <c:pt idx="12335">
                  <c:v>0.32712000000000002</c:v>
                </c:pt>
                <c:pt idx="12336">
                  <c:v>0.32715</c:v>
                </c:pt>
                <c:pt idx="12337">
                  <c:v>0.32718000000000003</c:v>
                </c:pt>
                <c:pt idx="12338">
                  <c:v>0.32721</c:v>
                </c:pt>
                <c:pt idx="12339">
                  <c:v>0.32723000000000002</c:v>
                </c:pt>
                <c:pt idx="12340">
                  <c:v>0.32726</c:v>
                </c:pt>
                <c:pt idx="12341">
                  <c:v>0.32729999999999998</c:v>
                </c:pt>
                <c:pt idx="12342">
                  <c:v>0.32732</c:v>
                </c:pt>
                <c:pt idx="12343">
                  <c:v>0.32734000000000002</c:v>
                </c:pt>
                <c:pt idx="12344">
                  <c:v>0.32738</c:v>
                </c:pt>
                <c:pt idx="12345">
                  <c:v>0.32740000000000002</c:v>
                </c:pt>
                <c:pt idx="12346">
                  <c:v>0.32743</c:v>
                </c:pt>
                <c:pt idx="12347">
                  <c:v>0.32745999999999997</c:v>
                </c:pt>
                <c:pt idx="12348">
                  <c:v>0.32749</c:v>
                </c:pt>
                <c:pt idx="12349">
                  <c:v>0.32751999999999998</c:v>
                </c:pt>
                <c:pt idx="12350">
                  <c:v>0.32754</c:v>
                </c:pt>
                <c:pt idx="12351">
                  <c:v>0.32756999999999997</c:v>
                </c:pt>
                <c:pt idx="12352">
                  <c:v>0.3276</c:v>
                </c:pt>
                <c:pt idx="12353">
                  <c:v>0.32762000000000002</c:v>
                </c:pt>
                <c:pt idx="12354">
                  <c:v>0.32765</c:v>
                </c:pt>
                <c:pt idx="12355">
                  <c:v>0.32768999999999998</c:v>
                </c:pt>
                <c:pt idx="12356">
                  <c:v>0.32771</c:v>
                </c:pt>
                <c:pt idx="12357">
                  <c:v>0.32773000000000002</c:v>
                </c:pt>
                <c:pt idx="12358">
                  <c:v>0.32777000000000001</c:v>
                </c:pt>
                <c:pt idx="12359">
                  <c:v>0.32779000000000003</c:v>
                </c:pt>
                <c:pt idx="12360">
                  <c:v>0.32782</c:v>
                </c:pt>
                <c:pt idx="12361">
                  <c:v>0.32784000000000002</c:v>
                </c:pt>
                <c:pt idx="12362">
                  <c:v>0.32788</c:v>
                </c:pt>
                <c:pt idx="12363">
                  <c:v>0.32790999999999998</c:v>
                </c:pt>
                <c:pt idx="12364">
                  <c:v>0.32793</c:v>
                </c:pt>
                <c:pt idx="12365">
                  <c:v>0.32795999999999997</c:v>
                </c:pt>
                <c:pt idx="12366">
                  <c:v>0.32799</c:v>
                </c:pt>
                <c:pt idx="12367">
                  <c:v>0.32801000000000002</c:v>
                </c:pt>
                <c:pt idx="12368">
                  <c:v>0.32804</c:v>
                </c:pt>
                <c:pt idx="12369">
                  <c:v>0.32806999999999997</c:v>
                </c:pt>
                <c:pt idx="12370">
                  <c:v>0.3281</c:v>
                </c:pt>
                <c:pt idx="12371">
                  <c:v>0.32812000000000002</c:v>
                </c:pt>
                <c:pt idx="12372">
                  <c:v>0.32815</c:v>
                </c:pt>
                <c:pt idx="12373">
                  <c:v>0.32818000000000003</c:v>
                </c:pt>
                <c:pt idx="12374">
                  <c:v>0.32821</c:v>
                </c:pt>
                <c:pt idx="12375">
                  <c:v>0.32823000000000002</c:v>
                </c:pt>
                <c:pt idx="12376">
                  <c:v>0.32827000000000001</c:v>
                </c:pt>
                <c:pt idx="12377">
                  <c:v>0.32829000000000003</c:v>
                </c:pt>
                <c:pt idx="12378">
                  <c:v>0.32832</c:v>
                </c:pt>
                <c:pt idx="12379">
                  <c:v>0.32834999999999998</c:v>
                </c:pt>
                <c:pt idx="12380">
                  <c:v>0.32838000000000001</c:v>
                </c:pt>
                <c:pt idx="12381">
                  <c:v>0.32840000000000003</c:v>
                </c:pt>
                <c:pt idx="12382">
                  <c:v>0.32841999999999999</c:v>
                </c:pt>
                <c:pt idx="12383">
                  <c:v>0.32845999999999997</c:v>
                </c:pt>
                <c:pt idx="12384">
                  <c:v>0.32849</c:v>
                </c:pt>
                <c:pt idx="12385">
                  <c:v>0.32851000000000002</c:v>
                </c:pt>
                <c:pt idx="12386">
                  <c:v>0.32854</c:v>
                </c:pt>
                <c:pt idx="12387">
                  <c:v>0.32856999999999997</c:v>
                </c:pt>
                <c:pt idx="12388">
                  <c:v>0.3286</c:v>
                </c:pt>
                <c:pt idx="12389">
                  <c:v>0.32862000000000002</c:v>
                </c:pt>
                <c:pt idx="12390">
                  <c:v>0.32865</c:v>
                </c:pt>
                <c:pt idx="12391">
                  <c:v>0.32868000000000003</c:v>
                </c:pt>
                <c:pt idx="12392">
                  <c:v>0.32871</c:v>
                </c:pt>
                <c:pt idx="12393">
                  <c:v>0.32873000000000002</c:v>
                </c:pt>
                <c:pt idx="12394">
                  <c:v>0.32877000000000001</c:v>
                </c:pt>
                <c:pt idx="12395">
                  <c:v>0.32879000000000003</c:v>
                </c:pt>
                <c:pt idx="12396">
                  <c:v>0.32882</c:v>
                </c:pt>
                <c:pt idx="12397">
                  <c:v>0.32884000000000002</c:v>
                </c:pt>
                <c:pt idx="12398">
                  <c:v>0.32888000000000001</c:v>
                </c:pt>
                <c:pt idx="12399">
                  <c:v>0.32890999999999998</c:v>
                </c:pt>
                <c:pt idx="12400">
                  <c:v>0.32893</c:v>
                </c:pt>
                <c:pt idx="12401">
                  <c:v>0.32895999999999997</c:v>
                </c:pt>
                <c:pt idx="12402">
                  <c:v>0.32899</c:v>
                </c:pt>
                <c:pt idx="12403">
                  <c:v>0.32901000000000002</c:v>
                </c:pt>
                <c:pt idx="12404">
                  <c:v>0.32904</c:v>
                </c:pt>
                <c:pt idx="12405">
                  <c:v>0.32906999999999997</c:v>
                </c:pt>
                <c:pt idx="12406">
                  <c:v>0.3291</c:v>
                </c:pt>
                <c:pt idx="12407">
                  <c:v>0.32912000000000002</c:v>
                </c:pt>
                <c:pt idx="12408">
                  <c:v>0.32916000000000001</c:v>
                </c:pt>
                <c:pt idx="12409">
                  <c:v>0.32917999999999997</c:v>
                </c:pt>
                <c:pt idx="12410">
                  <c:v>0.32921</c:v>
                </c:pt>
                <c:pt idx="12411">
                  <c:v>0.32923000000000002</c:v>
                </c:pt>
                <c:pt idx="12412">
                  <c:v>0.32927000000000001</c:v>
                </c:pt>
                <c:pt idx="12413">
                  <c:v>0.32929000000000003</c:v>
                </c:pt>
                <c:pt idx="12414">
                  <c:v>0.32932</c:v>
                </c:pt>
                <c:pt idx="12415">
                  <c:v>0.32934999999999998</c:v>
                </c:pt>
                <c:pt idx="12416">
                  <c:v>0.32938000000000001</c:v>
                </c:pt>
                <c:pt idx="12417">
                  <c:v>0.32940000000000003</c:v>
                </c:pt>
                <c:pt idx="12418">
                  <c:v>0.32941999999999999</c:v>
                </c:pt>
                <c:pt idx="12419">
                  <c:v>0.32945999999999998</c:v>
                </c:pt>
                <c:pt idx="12420">
                  <c:v>0.32949000000000001</c:v>
                </c:pt>
                <c:pt idx="12421">
                  <c:v>0.32951000000000003</c:v>
                </c:pt>
                <c:pt idx="12422">
                  <c:v>0.32954</c:v>
                </c:pt>
                <c:pt idx="12423">
                  <c:v>0.32956999999999997</c:v>
                </c:pt>
                <c:pt idx="12424">
                  <c:v>0.3296</c:v>
                </c:pt>
                <c:pt idx="12425">
                  <c:v>0.32962000000000002</c:v>
                </c:pt>
                <c:pt idx="12426">
                  <c:v>0.32966000000000001</c:v>
                </c:pt>
                <c:pt idx="12427">
                  <c:v>0.32967999999999997</c:v>
                </c:pt>
                <c:pt idx="12428">
                  <c:v>0.32971</c:v>
                </c:pt>
                <c:pt idx="12429">
                  <c:v>0.32973000000000002</c:v>
                </c:pt>
                <c:pt idx="12430">
                  <c:v>0.32977000000000001</c:v>
                </c:pt>
                <c:pt idx="12431">
                  <c:v>0.32979000000000003</c:v>
                </c:pt>
                <c:pt idx="12432">
                  <c:v>0.32980999999999999</c:v>
                </c:pt>
                <c:pt idx="12433">
                  <c:v>0.32984999999999998</c:v>
                </c:pt>
                <c:pt idx="12434">
                  <c:v>0.32988000000000001</c:v>
                </c:pt>
                <c:pt idx="12435">
                  <c:v>0.32990000000000003</c:v>
                </c:pt>
                <c:pt idx="12436">
                  <c:v>0.32993</c:v>
                </c:pt>
                <c:pt idx="12437">
                  <c:v>0.32995999999999998</c:v>
                </c:pt>
                <c:pt idx="12438">
                  <c:v>0.32999000000000001</c:v>
                </c:pt>
                <c:pt idx="12439">
                  <c:v>0.33001000000000003</c:v>
                </c:pt>
                <c:pt idx="12440">
                  <c:v>0.33004</c:v>
                </c:pt>
                <c:pt idx="12441">
                  <c:v>0.33006999999999997</c:v>
                </c:pt>
                <c:pt idx="12442">
                  <c:v>0.3301</c:v>
                </c:pt>
                <c:pt idx="12443">
                  <c:v>0.33012000000000002</c:v>
                </c:pt>
                <c:pt idx="12444">
                  <c:v>0.33016000000000001</c:v>
                </c:pt>
                <c:pt idx="12445">
                  <c:v>0.33017999999999997</c:v>
                </c:pt>
                <c:pt idx="12446">
                  <c:v>0.33021</c:v>
                </c:pt>
                <c:pt idx="12447">
                  <c:v>0.33023000000000002</c:v>
                </c:pt>
                <c:pt idx="12448">
                  <c:v>0.33027000000000001</c:v>
                </c:pt>
                <c:pt idx="12449">
                  <c:v>0.33028999999999997</c:v>
                </c:pt>
                <c:pt idx="12450">
                  <c:v>0.33032</c:v>
                </c:pt>
                <c:pt idx="12451">
                  <c:v>0.33034999999999998</c:v>
                </c:pt>
                <c:pt idx="12452">
                  <c:v>0.33037</c:v>
                </c:pt>
                <c:pt idx="12453">
                  <c:v>0.33040000000000003</c:v>
                </c:pt>
                <c:pt idx="12454">
                  <c:v>0.33043</c:v>
                </c:pt>
                <c:pt idx="12455">
                  <c:v>0.33045999999999998</c:v>
                </c:pt>
                <c:pt idx="12456">
                  <c:v>0.33049000000000001</c:v>
                </c:pt>
                <c:pt idx="12457">
                  <c:v>0.33051000000000003</c:v>
                </c:pt>
                <c:pt idx="12458">
                  <c:v>0.33054</c:v>
                </c:pt>
                <c:pt idx="12459">
                  <c:v>0.33056999999999997</c:v>
                </c:pt>
                <c:pt idx="12460">
                  <c:v>0.3306</c:v>
                </c:pt>
                <c:pt idx="12461">
                  <c:v>0.33062000000000002</c:v>
                </c:pt>
                <c:pt idx="12462">
                  <c:v>0.33066000000000001</c:v>
                </c:pt>
                <c:pt idx="12463">
                  <c:v>0.33067999999999997</c:v>
                </c:pt>
                <c:pt idx="12464">
                  <c:v>0.33071</c:v>
                </c:pt>
                <c:pt idx="12465">
                  <c:v>0.33073999999999998</c:v>
                </c:pt>
                <c:pt idx="12466">
                  <c:v>0.33076</c:v>
                </c:pt>
                <c:pt idx="12467">
                  <c:v>0.33078999999999997</c:v>
                </c:pt>
                <c:pt idx="12468">
                  <c:v>0.33080999999999999</c:v>
                </c:pt>
                <c:pt idx="12469">
                  <c:v>0.33084999999999998</c:v>
                </c:pt>
                <c:pt idx="12470">
                  <c:v>0.33088000000000001</c:v>
                </c:pt>
                <c:pt idx="12471">
                  <c:v>0.33090000000000003</c:v>
                </c:pt>
                <c:pt idx="12472">
                  <c:v>0.33093</c:v>
                </c:pt>
                <c:pt idx="12473">
                  <c:v>0.33095999999999998</c:v>
                </c:pt>
                <c:pt idx="12474">
                  <c:v>0.33098</c:v>
                </c:pt>
                <c:pt idx="12475">
                  <c:v>0.33101000000000003</c:v>
                </c:pt>
                <c:pt idx="12476">
                  <c:v>0.33104</c:v>
                </c:pt>
                <c:pt idx="12477">
                  <c:v>0.33106999999999998</c:v>
                </c:pt>
                <c:pt idx="12478">
                  <c:v>0.33110000000000001</c:v>
                </c:pt>
                <c:pt idx="12479">
                  <c:v>0.33112000000000003</c:v>
                </c:pt>
                <c:pt idx="12480">
                  <c:v>0.33116000000000001</c:v>
                </c:pt>
                <c:pt idx="12481">
                  <c:v>0.33117999999999997</c:v>
                </c:pt>
                <c:pt idx="12482">
                  <c:v>0.33119999999999999</c:v>
                </c:pt>
                <c:pt idx="12483">
                  <c:v>0.33123999999999998</c:v>
                </c:pt>
                <c:pt idx="12484">
                  <c:v>0.33127000000000001</c:v>
                </c:pt>
                <c:pt idx="12485">
                  <c:v>0.33128999999999997</c:v>
                </c:pt>
                <c:pt idx="12486">
                  <c:v>0.33132</c:v>
                </c:pt>
                <c:pt idx="12487">
                  <c:v>0.33134999999999998</c:v>
                </c:pt>
                <c:pt idx="12488">
                  <c:v>0.33137</c:v>
                </c:pt>
                <c:pt idx="12489">
                  <c:v>0.33139999999999997</c:v>
                </c:pt>
                <c:pt idx="12490">
                  <c:v>0.33143</c:v>
                </c:pt>
                <c:pt idx="12491">
                  <c:v>0.33145999999999998</c:v>
                </c:pt>
                <c:pt idx="12492">
                  <c:v>0.33149000000000001</c:v>
                </c:pt>
                <c:pt idx="12493">
                  <c:v>0.33151000000000003</c:v>
                </c:pt>
                <c:pt idx="12494">
                  <c:v>0.33155000000000001</c:v>
                </c:pt>
                <c:pt idx="12495">
                  <c:v>0.33156999999999998</c:v>
                </c:pt>
                <c:pt idx="12496">
                  <c:v>0.33159</c:v>
                </c:pt>
                <c:pt idx="12497">
                  <c:v>0.33162000000000003</c:v>
                </c:pt>
                <c:pt idx="12498">
                  <c:v>0.33166000000000001</c:v>
                </c:pt>
                <c:pt idx="12499">
                  <c:v>0.33167999999999997</c:v>
                </c:pt>
                <c:pt idx="12500">
                  <c:v>0.33171</c:v>
                </c:pt>
                <c:pt idx="12501">
                  <c:v>0.33173999999999998</c:v>
                </c:pt>
                <c:pt idx="12502">
                  <c:v>0.33176</c:v>
                </c:pt>
                <c:pt idx="12503">
                  <c:v>0.33178999999999997</c:v>
                </c:pt>
                <c:pt idx="12504">
                  <c:v>0.33180999999999999</c:v>
                </c:pt>
                <c:pt idx="12505">
                  <c:v>0.33184999999999998</c:v>
                </c:pt>
                <c:pt idx="12506">
                  <c:v>0.33188000000000001</c:v>
                </c:pt>
                <c:pt idx="12507">
                  <c:v>0.33189999999999997</c:v>
                </c:pt>
                <c:pt idx="12508">
                  <c:v>0.33193</c:v>
                </c:pt>
                <c:pt idx="12509">
                  <c:v>0.33195999999999998</c:v>
                </c:pt>
                <c:pt idx="12510">
                  <c:v>0.33198</c:v>
                </c:pt>
                <c:pt idx="12511">
                  <c:v>0.33201000000000003</c:v>
                </c:pt>
                <c:pt idx="12512">
                  <c:v>0.33205000000000001</c:v>
                </c:pt>
                <c:pt idx="12513">
                  <c:v>0.33206999999999998</c:v>
                </c:pt>
                <c:pt idx="12514">
                  <c:v>0.33209</c:v>
                </c:pt>
                <c:pt idx="12515">
                  <c:v>0.33212999999999998</c:v>
                </c:pt>
                <c:pt idx="12516">
                  <c:v>0.33215</c:v>
                </c:pt>
                <c:pt idx="12517">
                  <c:v>0.33217999999999998</c:v>
                </c:pt>
                <c:pt idx="12518">
                  <c:v>0.3322</c:v>
                </c:pt>
                <c:pt idx="12519">
                  <c:v>0.33223999999999998</c:v>
                </c:pt>
                <c:pt idx="12520">
                  <c:v>0.33227000000000001</c:v>
                </c:pt>
                <c:pt idx="12521">
                  <c:v>0.33228999999999997</c:v>
                </c:pt>
                <c:pt idx="12522">
                  <c:v>0.33232</c:v>
                </c:pt>
                <c:pt idx="12523">
                  <c:v>0.33234999999999998</c:v>
                </c:pt>
                <c:pt idx="12524">
                  <c:v>0.33237</c:v>
                </c:pt>
                <c:pt idx="12525">
                  <c:v>0.33239999999999997</c:v>
                </c:pt>
                <c:pt idx="12526">
                  <c:v>0.33243</c:v>
                </c:pt>
                <c:pt idx="12527">
                  <c:v>0.33245999999999998</c:v>
                </c:pt>
                <c:pt idx="12528">
                  <c:v>0.33249000000000001</c:v>
                </c:pt>
                <c:pt idx="12529">
                  <c:v>0.33250999999999997</c:v>
                </c:pt>
                <c:pt idx="12530">
                  <c:v>0.33254</c:v>
                </c:pt>
                <c:pt idx="12531">
                  <c:v>0.33256999999999998</c:v>
                </c:pt>
                <c:pt idx="12532">
                  <c:v>0.33259</c:v>
                </c:pt>
                <c:pt idx="12533">
                  <c:v>0.33262000000000003</c:v>
                </c:pt>
                <c:pt idx="12534">
                  <c:v>0.33266000000000001</c:v>
                </c:pt>
                <c:pt idx="12535">
                  <c:v>0.33267999999999998</c:v>
                </c:pt>
                <c:pt idx="12536">
                  <c:v>0.33271000000000001</c:v>
                </c:pt>
                <c:pt idx="12537">
                  <c:v>0.33273999999999998</c:v>
                </c:pt>
                <c:pt idx="12538">
                  <c:v>0.33276</c:v>
                </c:pt>
                <c:pt idx="12539">
                  <c:v>0.33278999999999997</c:v>
                </c:pt>
                <c:pt idx="12540">
                  <c:v>0.33282</c:v>
                </c:pt>
                <c:pt idx="12541">
                  <c:v>0.33284999999999998</c:v>
                </c:pt>
                <c:pt idx="12542">
                  <c:v>0.33288000000000001</c:v>
                </c:pt>
                <c:pt idx="12543">
                  <c:v>0.33289999999999997</c:v>
                </c:pt>
                <c:pt idx="12544">
                  <c:v>0.33294000000000001</c:v>
                </c:pt>
                <c:pt idx="12545">
                  <c:v>0.33295999999999998</c:v>
                </c:pt>
                <c:pt idx="12546">
                  <c:v>0.33298</c:v>
                </c:pt>
                <c:pt idx="12547">
                  <c:v>0.33300999999999997</c:v>
                </c:pt>
                <c:pt idx="12548">
                  <c:v>0.33305000000000001</c:v>
                </c:pt>
                <c:pt idx="12549">
                  <c:v>0.33306999999999998</c:v>
                </c:pt>
                <c:pt idx="12550">
                  <c:v>0.33309</c:v>
                </c:pt>
                <c:pt idx="12551">
                  <c:v>0.33312999999999998</c:v>
                </c:pt>
                <c:pt idx="12552">
                  <c:v>0.33315</c:v>
                </c:pt>
                <c:pt idx="12553">
                  <c:v>0.33317999999999998</c:v>
                </c:pt>
                <c:pt idx="12554">
                  <c:v>0.3332</c:v>
                </c:pt>
                <c:pt idx="12555">
                  <c:v>0.33323999999999998</c:v>
                </c:pt>
                <c:pt idx="12556">
                  <c:v>0.33327000000000001</c:v>
                </c:pt>
                <c:pt idx="12557">
                  <c:v>0.33328999999999998</c:v>
                </c:pt>
                <c:pt idx="12558">
                  <c:v>0.33332000000000001</c:v>
                </c:pt>
                <c:pt idx="12559">
                  <c:v>0.33334999999999998</c:v>
                </c:pt>
                <c:pt idx="12560">
                  <c:v>0.33337</c:v>
                </c:pt>
                <c:pt idx="12561">
                  <c:v>0.33339999999999997</c:v>
                </c:pt>
                <c:pt idx="12562">
                  <c:v>0.33343</c:v>
                </c:pt>
                <c:pt idx="12563">
                  <c:v>0.33345999999999998</c:v>
                </c:pt>
                <c:pt idx="12564">
                  <c:v>0.33348</c:v>
                </c:pt>
                <c:pt idx="12565">
                  <c:v>0.33350999999999997</c:v>
                </c:pt>
                <c:pt idx="12566">
                  <c:v>0.33354</c:v>
                </c:pt>
                <c:pt idx="12567">
                  <c:v>0.33356999999999998</c:v>
                </c:pt>
                <c:pt idx="12568">
                  <c:v>0.33359</c:v>
                </c:pt>
                <c:pt idx="12569">
                  <c:v>0.33362999999999998</c:v>
                </c:pt>
                <c:pt idx="12570">
                  <c:v>0.33366000000000001</c:v>
                </c:pt>
                <c:pt idx="12571">
                  <c:v>0.33367999999999998</c:v>
                </c:pt>
                <c:pt idx="12572">
                  <c:v>0.33371000000000001</c:v>
                </c:pt>
                <c:pt idx="12573">
                  <c:v>0.33373999999999998</c:v>
                </c:pt>
                <c:pt idx="12574">
                  <c:v>0.33376</c:v>
                </c:pt>
                <c:pt idx="12575">
                  <c:v>0.33378999999999998</c:v>
                </c:pt>
                <c:pt idx="12576">
                  <c:v>0.33382000000000001</c:v>
                </c:pt>
                <c:pt idx="12577">
                  <c:v>0.33384999999999998</c:v>
                </c:pt>
                <c:pt idx="12578">
                  <c:v>0.33387</c:v>
                </c:pt>
                <c:pt idx="12579">
                  <c:v>0.33389999999999997</c:v>
                </c:pt>
                <c:pt idx="12580">
                  <c:v>0.33393</c:v>
                </c:pt>
                <c:pt idx="12581">
                  <c:v>0.33395999999999998</c:v>
                </c:pt>
                <c:pt idx="12582">
                  <c:v>0.33398</c:v>
                </c:pt>
                <c:pt idx="12583">
                  <c:v>0.33400999999999997</c:v>
                </c:pt>
                <c:pt idx="12584">
                  <c:v>0.33404</c:v>
                </c:pt>
                <c:pt idx="12585">
                  <c:v>0.33406999999999998</c:v>
                </c:pt>
                <c:pt idx="12586">
                  <c:v>0.33409</c:v>
                </c:pt>
                <c:pt idx="12587">
                  <c:v>0.33412999999999998</c:v>
                </c:pt>
                <c:pt idx="12588">
                  <c:v>0.33415</c:v>
                </c:pt>
                <c:pt idx="12589">
                  <c:v>0.33417999999999998</c:v>
                </c:pt>
                <c:pt idx="12590">
                  <c:v>0.33421000000000001</c:v>
                </c:pt>
                <c:pt idx="12591">
                  <c:v>0.33423999999999998</c:v>
                </c:pt>
                <c:pt idx="12592">
                  <c:v>0.33427000000000001</c:v>
                </c:pt>
                <c:pt idx="12593">
                  <c:v>0.33428999999999998</c:v>
                </c:pt>
                <c:pt idx="12594">
                  <c:v>0.33432000000000001</c:v>
                </c:pt>
                <c:pt idx="12595">
                  <c:v>0.33434999999999998</c:v>
                </c:pt>
                <c:pt idx="12596">
                  <c:v>0.33437</c:v>
                </c:pt>
                <c:pt idx="12597">
                  <c:v>0.33439999999999998</c:v>
                </c:pt>
                <c:pt idx="12598">
                  <c:v>0.33444000000000002</c:v>
                </c:pt>
                <c:pt idx="12599">
                  <c:v>0.33445999999999998</c:v>
                </c:pt>
                <c:pt idx="12600">
                  <c:v>0.33448</c:v>
                </c:pt>
                <c:pt idx="12601">
                  <c:v>0.33451999999999998</c:v>
                </c:pt>
                <c:pt idx="12602">
                  <c:v>0.33454</c:v>
                </c:pt>
                <c:pt idx="12603">
                  <c:v>0.33456999999999998</c:v>
                </c:pt>
                <c:pt idx="12604">
                  <c:v>0.33459</c:v>
                </c:pt>
                <c:pt idx="12605">
                  <c:v>0.33462999999999998</c:v>
                </c:pt>
                <c:pt idx="12606">
                  <c:v>0.33466000000000001</c:v>
                </c:pt>
                <c:pt idx="12607">
                  <c:v>0.33467999999999998</c:v>
                </c:pt>
                <c:pt idx="12608">
                  <c:v>0.33471000000000001</c:v>
                </c:pt>
                <c:pt idx="12609">
                  <c:v>0.33473999999999998</c:v>
                </c:pt>
                <c:pt idx="12610">
                  <c:v>0.33476</c:v>
                </c:pt>
                <c:pt idx="12611">
                  <c:v>0.33478999999999998</c:v>
                </c:pt>
                <c:pt idx="12612">
                  <c:v>0.33482000000000001</c:v>
                </c:pt>
                <c:pt idx="12613">
                  <c:v>0.33484999999999998</c:v>
                </c:pt>
                <c:pt idx="12614">
                  <c:v>0.33487</c:v>
                </c:pt>
                <c:pt idx="12615">
                  <c:v>0.33489999999999998</c:v>
                </c:pt>
                <c:pt idx="12616">
                  <c:v>0.33493000000000001</c:v>
                </c:pt>
                <c:pt idx="12617">
                  <c:v>0.33495999999999998</c:v>
                </c:pt>
                <c:pt idx="12618">
                  <c:v>0.33498</c:v>
                </c:pt>
                <c:pt idx="12619">
                  <c:v>0.33501999999999998</c:v>
                </c:pt>
                <c:pt idx="12620">
                  <c:v>0.33504</c:v>
                </c:pt>
                <c:pt idx="12621">
                  <c:v>0.33506999999999998</c:v>
                </c:pt>
                <c:pt idx="12622">
                  <c:v>0.33510000000000001</c:v>
                </c:pt>
                <c:pt idx="12623">
                  <c:v>0.33512999999999998</c:v>
                </c:pt>
                <c:pt idx="12624">
                  <c:v>0.33515</c:v>
                </c:pt>
                <c:pt idx="12625">
                  <c:v>0.33517000000000002</c:v>
                </c:pt>
                <c:pt idx="12626">
                  <c:v>0.33521000000000001</c:v>
                </c:pt>
                <c:pt idx="12627">
                  <c:v>0.33523999999999998</c:v>
                </c:pt>
                <c:pt idx="12628">
                  <c:v>0.33526</c:v>
                </c:pt>
                <c:pt idx="12629">
                  <c:v>0.33528999999999998</c:v>
                </c:pt>
                <c:pt idx="12630">
                  <c:v>0.33532000000000001</c:v>
                </c:pt>
                <c:pt idx="12631">
                  <c:v>0.33534999999999998</c:v>
                </c:pt>
                <c:pt idx="12632">
                  <c:v>0.33537</c:v>
                </c:pt>
                <c:pt idx="12633">
                  <c:v>0.33539999999999998</c:v>
                </c:pt>
                <c:pt idx="12634">
                  <c:v>0.33544000000000002</c:v>
                </c:pt>
                <c:pt idx="12635">
                  <c:v>0.33545999999999998</c:v>
                </c:pt>
                <c:pt idx="12636">
                  <c:v>0.33548</c:v>
                </c:pt>
                <c:pt idx="12637">
                  <c:v>0.33551999999999998</c:v>
                </c:pt>
                <c:pt idx="12638">
                  <c:v>0.33554</c:v>
                </c:pt>
                <c:pt idx="12639">
                  <c:v>0.33556999999999998</c:v>
                </c:pt>
                <c:pt idx="12640">
                  <c:v>0.33559</c:v>
                </c:pt>
                <c:pt idx="12641">
                  <c:v>0.33562999999999998</c:v>
                </c:pt>
                <c:pt idx="12642">
                  <c:v>0.33565</c:v>
                </c:pt>
                <c:pt idx="12643">
                  <c:v>0.33567999999999998</c:v>
                </c:pt>
                <c:pt idx="12644">
                  <c:v>0.33571000000000001</c:v>
                </c:pt>
                <c:pt idx="12645">
                  <c:v>0.33573999999999998</c:v>
                </c:pt>
                <c:pt idx="12646">
                  <c:v>0.33576</c:v>
                </c:pt>
                <c:pt idx="12647">
                  <c:v>0.33578999999999998</c:v>
                </c:pt>
                <c:pt idx="12648">
                  <c:v>0.33582000000000001</c:v>
                </c:pt>
                <c:pt idx="12649">
                  <c:v>0.33584999999999998</c:v>
                </c:pt>
                <c:pt idx="12650">
                  <c:v>0.33587</c:v>
                </c:pt>
                <c:pt idx="12651">
                  <c:v>0.33590999999999999</c:v>
                </c:pt>
                <c:pt idx="12652">
                  <c:v>0.33593000000000001</c:v>
                </c:pt>
                <c:pt idx="12653">
                  <c:v>0.33595999999999998</c:v>
                </c:pt>
                <c:pt idx="12654">
                  <c:v>0.33598</c:v>
                </c:pt>
                <c:pt idx="12655">
                  <c:v>0.33601999999999999</c:v>
                </c:pt>
                <c:pt idx="12656">
                  <c:v>0.33604000000000001</c:v>
                </c:pt>
                <c:pt idx="12657">
                  <c:v>0.33606999999999998</c:v>
                </c:pt>
                <c:pt idx="12658">
                  <c:v>0.33610000000000001</c:v>
                </c:pt>
                <c:pt idx="12659">
                  <c:v>0.33611999999999997</c:v>
                </c:pt>
                <c:pt idx="12660">
                  <c:v>0.33615</c:v>
                </c:pt>
                <c:pt idx="12661">
                  <c:v>0.33617999999999998</c:v>
                </c:pt>
                <c:pt idx="12662">
                  <c:v>0.33621000000000001</c:v>
                </c:pt>
                <c:pt idx="12663">
                  <c:v>0.33623999999999998</c:v>
                </c:pt>
                <c:pt idx="12664">
                  <c:v>0.33626</c:v>
                </c:pt>
                <c:pt idx="12665">
                  <c:v>0.33628999999999998</c:v>
                </c:pt>
                <c:pt idx="12666">
                  <c:v>0.33632000000000001</c:v>
                </c:pt>
                <c:pt idx="12667">
                  <c:v>0.33633999999999997</c:v>
                </c:pt>
                <c:pt idx="12668">
                  <c:v>0.33637</c:v>
                </c:pt>
                <c:pt idx="12669">
                  <c:v>0.33640999999999999</c:v>
                </c:pt>
                <c:pt idx="12670">
                  <c:v>0.33643000000000001</c:v>
                </c:pt>
                <c:pt idx="12671">
                  <c:v>0.33645999999999998</c:v>
                </c:pt>
                <c:pt idx="12672">
                  <c:v>0.33649000000000001</c:v>
                </c:pt>
                <c:pt idx="12673">
                  <c:v>0.33651999999999999</c:v>
                </c:pt>
                <c:pt idx="12674">
                  <c:v>0.33654000000000001</c:v>
                </c:pt>
                <c:pt idx="12675">
                  <c:v>0.33656000000000003</c:v>
                </c:pt>
                <c:pt idx="12676">
                  <c:v>0.33660000000000001</c:v>
                </c:pt>
                <c:pt idx="12677">
                  <c:v>0.33662999999999998</c:v>
                </c:pt>
                <c:pt idx="12678">
                  <c:v>0.33665</c:v>
                </c:pt>
                <c:pt idx="12679">
                  <c:v>0.33667999999999998</c:v>
                </c:pt>
                <c:pt idx="12680">
                  <c:v>0.33671000000000001</c:v>
                </c:pt>
                <c:pt idx="12681">
                  <c:v>0.33672999999999997</c:v>
                </c:pt>
                <c:pt idx="12682">
                  <c:v>0.33676</c:v>
                </c:pt>
                <c:pt idx="12683">
                  <c:v>0.33678999999999998</c:v>
                </c:pt>
                <c:pt idx="12684">
                  <c:v>0.33682000000000001</c:v>
                </c:pt>
                <c:pt idx="12685">
                  <c:v>0.33684999999999998</c:v>
                </c:pt>
                <c:pt idx="12686">
                  <c:v>0.33687</c:v>
                </c:pt>
                <c:pt idx="12687">
                  <c:v>0.33690999999999999</c:v>
                </c:pt>
                <c:pt idx="12688">
                  <c:v>0.33693000000000001</c:v>
                </c:pt>
                <c:pt idx="12689">
                  <c:v>0.33695000000000003</c:v>
                </c:pt>
                <c:pt idx="12690">
                  <c:v>0.33698</c:v>
                </c:pt>
                <c:pt idx="12691">
                  <c:v>0.33701999999999999</c:v>
                </c:pt>
                <c:pt idx="12692">
                  <c:v>0.33704000000000001</c:v>
                </c:pt>
                <c:pt idx="12693">
                  <c:v>0.33706999999999998</c:v>
                </c:pt>
                <c:pt idx="12694">
                  <c:v>0.33710000000000001</c:v>
                </c:pt>
                <c:pt idx="12695">
                  <c:v>0.33711999999999998</c:v>
                </c:pt>
                <c:pt idx="12696">
                  <c:v>0.33715000000000001</c:v>
                </c:pt>
                <c:pt idx="12697">
                  <c:v>0.33717999999999998</c:v>
                </c:pt>
                <c:pt idx="12698">
                  <c:v>0.33721000000000001</c:v>
                </c:pt>
                <c:pt idx="12699">
                  <c:v>0.33723999999999998</c:v>
                </c:pt>
                <c:pt idx="12700">
                  <c:v>0.33726</c:v>
                </c:pt>
                <c:pt idx="12701">
                  <c:v>0.33728999999999998</c:v>
                </c:pt>
                <c:pt idx="12702">
                  <c:v>0.33732000000000001</c:v>
                </c:pt>
                <c:pt idx="12703">
                  <c:v>0.33733999999999997</c:v>
                </c:pt>
                <c:pt idx="12704">
                  <c:v>0.33737</c:v>
                </c:pt>
                <c:pt idx="12705">
                  <c:v>0.33740999999999999</c:v>
                </c:pt>
                <c:pt idx="12706">
                  <c:v>0.33743000000000001</c:v>
                </c:pt>
                <c:pt idx="12707">
                  <c:v>0.33745999999999998</c:v>
                </c:pt>
                <c:pt idx="12708">
                  <c:v>0.33749000000000001</c:v>
                </c:pt>
                <c:pt idx="12709">
                  <c:v>0.33751999999999999</c:v>
                </c:pt>
                <c:pt idx="12710">
                  <c:v>0.33754000000000001</c:v>
                </c:pt>
                <c:pt idx="12711">
                  <c:v>0.33756000000000003</c:v>
                </c:pt>
                <c:pt idx="12712">
                  <c:v>0.33760000000000001</c:v>
                </c:pt>
                <c:pt idx="12713">
                  <c:v>0.33762999999999999</c:v>
                </c:pt>
                <c:pt idx="12714">
                  <c:v>0.33765000000000001</c:v>
                </c:pt>
                <c:pt idx="12715">
                  <c:v>0.33767999999999998</c:v>
                </c:pt>
                <c:pt idx="12716">
                  <c:v>0.33771000000000001</c:v>
                </c:pt>
                <c:pt idx="12717">
                  <c:v>0.33772999999999997</c:v>
                </c:pt>
                <c:pt idx="12718">
                  <c:v>0.33776</c:v>
                </c:pt>
                <c:pt idx="12719">
                  <c:v>0.33778999999999998</c:v>
                </c:pt>
                <c:pt idx="12720">
                  <c:v>0.33782000000000001</c:v>
                </c:pt>
                <c:pt idx="12721">
                  <c:v>0.33784999999999998</c:v>
                </c:pt>
                <c:pt idx="12722">
                  <c:v>0.33787</c:v>
                </c:pt>
                <c:pt idx="12723">
                  <c:v>0.33790999999999999</c:v>
                </c:pt>
                <c:pt idx="12724">
                  <c:v>0.33793000000000001</c:v>
                </c:pt>
                <c:pt idx="12725">
                  <c:v>0.33794999999999997</c:v>
                </c:pt>
                <c:pt idx="12726">
                  <c:v>0.33799000000000001</c:v>
                </c:pt>
                <c:pt idx="12727">
                  <c:v>0.33801999999999999</c:v>
                </c:pt>
                <c:pt idx="12728">
                  <c:v>0.33804000000000001</c:v>
                </c:pt>
                <c:pt idx="12729">
                  <c:v>0.33806999999999998</c:v>
                </c:pt>
                <c:pt idx="12730">
                  <c:v>0.33810000000000001</c:v>
                </c:pt>
                <c:pt idx="12731">
                  <c:v>0.33811999999999998</c:v>
                </c:pt>
                <c:pt idx="12732">
                  <c:v>0.33815000000000001</c:v>
                </c:pt>
                <c:pt idx="12733">
                  <c:v>0.33817999999999998</c:v>
                </c:pt>
                <c:pt idx="12734">
                  <c:v>0.33821000000000001</c:v>
                </c:pt>
                <c:pt idx="12735">
                  <c:v>0.33823999999999999</c:v>
                </c:pt>
                <c:pt idx="12736">
                  <c:v>0.33826000000000001</c:v>
                </c:pt>
                <c:pt idx="12737">
                  <c:v>0.33829999999999999</c:v>
                </c:pt>
                <c:pt idx="12738">
                  <c:v>0.33832000000000001</c:v>
                </c:pt>
                <c:pt idx="12739">
                  <c:v>0.33833999999999997</c:v>
                </c:pt>
                <c:pt idx="12740">
                  <c:v>0.33837</c:v>
                </c:pt>
                <c:pt idx="12741">
                  <c:v>0.33840999999999999</c:v>
                </c:pt>
                <c:pt idx="12742">
                  <c:v>0.33843000000000001</c:v>
                </c:pt>
                <c:pt idx="12743">
                  <c:v>0.33844999999999997</c:v>
                </c:pt>
                <c:pt idx="12744">
                  <c:v>0.33849000000000001</c:v>
                </c:pt>
                <c:pt idx="12745">
                  <c:v>0.33850999999999998</c:v>
                </c:pt>
                <c:pt idx="12746">
                  <c:v>0.33854000000000001</c:v>
                </c:pt>
                <c:pt idx="12747">
                  <c:v>0.33856999999999998</c:v>
                </c:pt>
                <c:pt idx="12748">
                  <c:v>0.33860000000000001</c:v>
                </c:pt>
                <c:pt idx="12749">
                  <c:v>0.33862999999999999</c:v>
                </c:pt>
                <c:pt idx="12750">
                  <c:v>0.33865000000000001</c:v>
                </c:pt>
                <c:pt idx="12751">
                  <c:v>0.33867999999999998</c:v>
                </c:pt>
                <c:pt idx="12752">
                  <c:v>0.33871000000000001</c:v>
                </c:pt>
                <c:pt idx="12753">
                  <c:v>0.33872999999999998</c:v>
                </c:pt>
                <c:pt idx="12754">
                  <c:v>0.33876000000000001</c:v>
                </c:pt>
                <c:pt idx="12755">
                  <c:v>0.33879999999999999</c:v>
                </c:pt>
                <c:pt idx="12756">
                  <c:v>0.33882000000000001</c:v>
                </c:pt>
                <c:pt idx="12757">
                  <c:v>0.33883999999999997</c:v>
                </c:pt>
                <c:pt idx="12758">
                  <c:v>0.33888000000000001</c:v>
                </c:pt>
                <c:pt idx="12759">
                  <c:v>0.33889999999999998</c:v>
                </c:pt>
                <c:pt idx="12760">
                  <c:v>0.33893000000000001</c:v>
                </c:pt>
                <c:pt idx="12761">
                  <c:v>0.33894999999999997</c:v>
                </c:pt>
                <c:pt idx="12762">
                  <c:v>0.33899000000000001</c:v>
                </c:pt>
                <c:pt idx="12763">
                  <c:v>0.33901999999999999</c:v>
                </c:pt>
                <c:pt idx="12764">
                  <c:v>0.33904000000000001</c:v>
                </c:pt>
                <c:pt idx="12765">
                  <c:v>0.33906999999999998</c:v>
                </c:pt>
                <c:pt idx="12766">
                  <c:v>0.33910000000000001</c:v>
                </c:pt>
                <c:pt idx="12767">
                  <c:v>0.33911999999999998</c:v>
                </c:pt>
                <c:pt idx="12768">
                  <c:v>0.33915000000000001</c:v>
                </c:pt>
                <c:pt idx="12769">
                  <c:v>0.33917999999999998</c:v>
                </c:pt>
                <c:pt idx="12770">
                  <c:v>0.33921000000000001</c:v>
                </c:pt>
                <c:pt idx="12771">
                  <c:v>0.33922999999999998</c:v>
                </c:pt>
                <c:pt idx="12772">
                  <c:v>0.33926000000000001</c:v>
                </c:pt>
                <c:pt idx="12773">
                  <c:v>0.33928999999999998</c:v>
                </c:pt>
                <c:pt idx="12774">
                  <c:v>0.33932000000000001</c:v>
                </c:pt>
                <c:pt idx="12775">
                  <c:v>0.33933999999999997</c:v>
                </c:pt>
                <c:pt idx="12776">
                  <c:v>0.33938000000000001</c:v>
                </c:pt>
                <c:pt idx="12777">
                  <c:v>0.33940999999999999</c:v>
                </c:pt>
                <c:pt idx="12778">
                  <c:v>0.33943000000000001</c:v>
                </c:pt>
                <c:pt idx="12779">
                  <c:v>0.33945999999999998</c:v>
                </c:pt>
                <c:pt idx="12780">
                  <c:v>0.33949000000000001</c:v>
                </c:pt>
                <c:pt idx="12781">
                  <c:v>0.33950999999999998</c:v>
                </c:pt>
                <c:pt idx="12782">
                  <c:v>0.33954000000000001</c:v>
                </c:pt>
                <c:pt idx="12783">
                  <c:v>0.33956999999999998</c:v>
                </c:pt>
                <c:pt idx="12784">
                  <c:v>0.33960000000000001</c:v>
                </c:pt>
                <c:pt idx="12785">
                  <c:v>0.33961999999999998</c:v>
                </c:pt>
                <c:pt idx="12786">
                  <c:v>0.33965000000000001</c:v>
                </c:pt>
                <c:pt idx="12787">
                  <c:v>0.33967999999999998</c:v>
                </c:pt>
                <c:pt idx="12788">
                  <c:v>0.33971000000000001</c:v>
                </c:pt>
                <c:pt idx="12789">
                  <c:v>0.33972999999999998</c:v>
                </c:pt>
                <c:pt idx="12790">
                  <c:v>0.33976000000000001</c:v>
                </c:pt>
                <c:pt idx="12791">
                  <c:v>0.33979999999999999</c:v>
                </c:pt>
                <c:pt idx="12792">
                  <c:v>0.33982000000000001</c:v>
                </c:pt>
                <c:pt idx="12793">
                  <c:v>0.33983999999999998</c:v>
                </c:pt>
                <c:pt idx="12794">
                  <c:v>0.33988000000000002</c:v>
                </c:pt>
                <c:pt idx="12795">
                  <c:v>0.33989999999999998</c:v>
                </c:pt>
                <c:pt idx="12796">
                  <c:v>0.33993000000000001</c:v>
                </c:pt>
                <c:pt idx="12797">
                  <c:v>0.33995999999999998</c:v>
                </c:pt>
                <c:pt idx="12798">
                  <c:v>0.33999000000000001</c:v>
                </c:pt>
                <c:pt idx="12799">
                  <c:v>0.34001999999999999</c:v>
                </c:pt>
                <c:pt idx="12800">
                  <c:v>0.34004000000000001</c:v>
                </c:pt>
                <c:pt idx="12801">
                  <c:v>0.34006999999999998</c:v>
                </c:pt>
                <c:pt idx="12802">
                  <c:v>0.34010000000000001</c:v>
                </c:pt>
                <c:pt idx="12803">
                  <c:v>0.34011999999999998</c:v>
                </c:pt>
                <c:pt idx="12804">
                  <c:v>0.34015000000000001</c:v>
                </c:pt>
                <c:pt idx="12805">
                  <c:v>0.34018999999999999</c:v>
                </c:pt>
                <c:pt idx="12806">
                  <c:v>0.34021000000000001</c:v>
                </c:pt>
                <c:pt idx="12807">
                  <c:v>0.34022999999999998</c:v>
                </c:pt>
                <c:pt idx="12808">
                  <c:v>0.34027000000000002</c:v>
                </c:pt>
                <c:pt idx="12809">
                  <c:v>0.34028999999999998</c:v>
                </c:pt>
                <c:pt idx="12810">
                  <c:v>0.34032000000000001</c:v>
                </c:pt>
                <c:pt idx="12811">
                  <c:v>0.34033999999999998</c:v>
                </c:pt>
                <c:pt idx="12812">
                  <c:v>0.34038000000000002</c:v>
                </c:pt>
                <c:pt idx="12813">
                  <c:v>0.34040999999999999</c:v>
                </c:pt>
                <c:pt idx="12814">
                  <c:v>0.34043000000000001</c:v>
                </c:pt>
                <c:pt idx="12815">
                  <c:v>0.34045999999999998</c:v>
                </c:pt>
                <c:pt idx="12816">
                  <c:v>0.34049000000000001</c:v>
                </c:pt>
                <c:pt idx="12817">
                  <c:v>0.34050999999999998</c:v>
                </c:pt>
                <c:pt idx="12818">
                  <c:v>0.34054000000000001</c:v>
                </c:pt>
                <c:pt idx="12819">
                  <c:v>0.34056999999999998</c:v>
                </c:pt>
                <c:pt idx="12820">
                  <c:v>0.34060000000000001</c:v>
                </c:pt>
                <c:pt idx="12821">
                  <c:v>0.34061999999999998</c:v>
                </c:pt>
                <c:pt idx="12822">
                  <c:v>0.34065000000000001</c:v>
                </c:pt>
                <c:pt idx="12823">
                  <c:v>0.34067999999999998</c:v>
                </c:pt>
                <c:pt idx="12824">
                  <c:v>0.34071000000000001</c:v>
                </c:pt>
                <c:pt idx="12825">
                  <c:v>0.34072999999999998</c:v>
                </c:pt>
                <c:pt idx="12826">
                  <c:v>0.34077000000000002</c:v>
                </c:pt>
                <c:pt idx="12827">
                  <c:v>0.34078999999999998</c:v>
                </c:pt>
                <c:pt idx="12828">
                  <c:v>0.34082000000000001</c:v>
                </c:pt>
                <c:pt idx="12829">
                  <c:v>0.34084999999999999</c:v>
                </c:pt>
                <c:pt idx="12830">
                  <c:v>0.34088000000000002</c:v>
                </c:pt>
                <c:pt idx="12831">
                  <c:v>0.34089999999999998</c:v>
                </c:pt>
                <c:pt idx="12832">
                  <c:v>0.34092</c:v>
                </c:pt>
                <c:pt idx="12833">
                  <c:v>0.34095999999999999</c:v>
                </c:pt>
                <c:pt idx="12834">
                  <c:v>0.34099000000000002</c:v>
                </c:pt>
                <c:pt idx="12835">
                  <c:v>0.34100999999999998</c:v>
                </c:pt>
                <c:pt idx="12836">
                  <c:v>0.34104000000000001</c:v>
                </c:pt>
                <c:pt idx="12837">
                  <c:v>0.34106999999999998</c:v>
                </c:pt>
                <c:pt idx="12838">
                  <c:v>0.34110000000000001</c:v>
                </c:pt>
                <c:pt idx="12839">
                  <c:v>0.34111999999999998</c:v>
                </c:pt>
                <c:pt idx="12840">
                  <c:v>0.34115000000000001</c:v>
                </c:pt>
                <c:pt idx="12841">
                  <c:v>0.34117999999999998</c:v>
                </c:pt>
                <c:pt idx="12842">
                  <c:v>0.34121000000000001</c:v>
                </c:pt>
                <c:pt idx="12843">
                  <c:v>0.34122999999999998</c:v>
                </c:pt>
                <c:pt idx="12844">
                  <c:v>0.34127000000000002</c:v>
                </c:pt>
                <c:pt idx="12845">
                  <c:v>0.34128999999999998</c:v>
                </c:pt>
                <c:pt idx="12846">
                  <c:v>0.34132000000000001</c:v>
                </c:pt>
                <c:pt idx="12847">
                  <c:v>0.34133999999999998</c:v>
                </c:pt>
                <c:pt idx="12848">
                  <c:v>0.34138000000000002</c:v>
                </c:pt>
                <c:pt idx="12849">
                  <c:v>0.34140999999999999</c:v>
                </c:pt>
                <c:pt idx="12850">
                  <c:v>0.34143000000000001</c:v>
                </c:pt>
                <c:pt idx="12851">
                  <c:v>0.34145999999999999</c:v>
                </c:pt>
                <c:pt idx="12852">
                  <c:v>0.34149000000000002</c:v>
                </c:pt>
                <c:pt idx="12853">
                  <c:v>0.34150999999999998</c:v>
                </c:pt>
                <c:pt idx="12854">
                  <c:v>0.34154000000000001</c:v>
                </c:pt>
                <c:pt idx="12855">
                  <c:v>0.34156999999999998</c:v>
                </c:pt>
                <c:pt idx="12856">
                  <c:v>0.34160000000000001</c:v>
                </c:pt>
                <c:pt idx="12857">
                  <c:v>0.34161999999999998</c:v>
                </c:pt>
                <c:pt idx="12858">
                  <c:v>0.34166000000000002</c:v>
                </c:pt>
                <c:pt idx="12859">
                  <c:v>0.34167999999999998</c:v>
                </c:pt>
                <c:pt idx="12860">
                  <c:v>0.34171000000000001</c:v>
                </c:pt>
                <c:pt idx="12861">
                  <c:v>0.34172999999999998</c:v>
                </c:pt>
                <c:pt idx="12862">
                  <c:v>0.34177000000000002</c:v>
                </c:pt>
                <c:pt idx="12863">
                  <c:v>0.34178999999999998</c:v>
                </c:pt>
                <c:pt idx="12864">
                  <c:v>0.34182000000000001</c:v>
                </c:pt>
                <c:pt idx="12865">
                  <c:v>0.34184999999999999</c:v>
                </c:pt>
                <c:pt idx="12866">
                  <c:v>0.34188000000000002</c:v>
                </c:pt>
                <c:pt idx="12867">
                  <c:v>0.34189999999999998</c:v>
                </c:pt>
                <c:pt idx="12868">
                  <c:v>0.34192</c:v>
                </c:pt>
                <c:pt idx="12869">
                  <c:v>0.34195999999999999</c:v>
                </c:pt>
                <c:pt idx="12870">
                  <c:v>0.34199000000000002</c:v>
                </c:pt>
                <c:pt idx="12871">
                  <c:v>0.34200999999999998</c:v>
                </c:pt>
                <c:pt idx="12872">
                  <c:v>0.34204000000000001</c:v>
                </c:pt>
                <c:pt idx="12873">
                  <c:v>0.34206999999999999</c:v>
                </c:pt>
                <c:pt idx="12874">
                  <c:v>0.34210000000000002</c:v>
                </c:pt>
                <c:pt idx="12875">
                  <c:v>0.34211999999999998</c:v>
                </c:pt>
                <c:pt idx="12876">
                  <c:v>0.34216000000000002</c:v>
                </c:pt>
                <c:pt idx="12877">
                  <c:v>0.34217999999999998</c:v>
                </c:pt>
                <c:pt idx="12878">
                  <c:v>0.34221000000000001</c:v>
                </c:pt>
                <c:pt idx="12879">
                  <c:v>0.34222999999999998</c:v>
                </c:pt>
                <c:pt idx="12880">
                  <c:v>0.34227000000000002</c:v>
                </c:pt>
                <c:pt idx="12881">
                  <c:v>0.34228999999999998</c:v>
                </c:pt>
                <c:pt idx="12882">
                  <c:v>0.34231</c:v>
                </c:pt>
                <c:pt idx="12883">
                  <c:v>0.34234999999999999</c:v>
                </c:pt>
                <c:pt idx="12884">
                  <c:v>0.34238000000000002</c:v>
                </c:pt>
                <c:pt idx="12885">
                  <c:v>0.34239999999999998</c:v>
                </c:pt>
                <c:pt idx="12886">
                  <c:v>0.34243000000000001</c:v>
                </c:pt>
                <c:pt idx="12887">
                  <c:v>0.34245999999999999</c:v>
                </c:pt>
                <c:pt idx="12888">
                  <c:v>0.34249000000000002</c:v>
                </c:pt>
                <c:pt idx="12889">
                  <c:v>0.34250999999999998</c:v>
                </c:pt>
                <c:pt idx="12890">
                  <c:v>0.34254000000000001</c:v>
                </c:pt>
                <c:pt idx="12891">
                  <c:v>0.34256999999999999</c:v>
                </c:pt>
                <c:pt idx="12892">
                  <c:v>0.34260000000000002</c:v>
                </c:pt>
                <c:pt idx="12893">
                  <c:v>0.34261999999999998</c:v>
                </c:pt>
                <c:pt idx="12894">
                  <c:v>0.34266000000000002</c:v>
                </c:pt>
                <c:pt idx="12895">
                  <c:v>0.34267999999999998</c:v>
                </c:pt>
                <c:pt idx="12896">
                  <c:v>0.34271000000000001</c:v>
                </c:pt>
                <c:pt idx="12897">
                  <c:v>0.34272999999999998</c:v>
                </c:pt>
                <c:pt idx="12898">
                  <c:v>0.34277000000000002</c:v>
                </c:pt>
                <c:pt idx="12899">
                  <c:v>0.34278999999999998</c:v>
                </c:pt>
                <c:pt idx="12900">
                  <c:v>0.34282000000000001</c:v>
                </c:pt>
                <c:pt idx="12901">
                  <c:v>0.34284999999999999</c:v>
                </c:pt>
                <c:pt idx="12902">
                  <c:v>0.34287000000000001</c:v>
                </c:pt>
                <c:pt idx="12903">
                  <c:v>0.34289999999999998</c:v>
                </c:pt>
                <c:pt idx="12904">
                  <c:v>0.34293000000000001</c:v>
                </c:pt>
                <c:pt idx="12905">
                  <c:v>0.34295999999999999</c:v>
                </c:pt>
                <c:pt idx="12906">
                  <c:v>0.34299000000000002</c:v>
                </c:pt>
                <c:pt idx="12907">
                  <c:v>0.34300999999999998</c:v>
                </c:pt>
                <c:pt idx="12908">
                  <c:v>0.34304000000000001</c:v>
                </c:pt>
                <c:pt idx="12909">
                  <c:v>0.34306999999999999</c:v>
                </c:pt>
                <c:pt idx="12910">
                  <c:v>0.34310000000000002</c:v>
                </c:pt>
                <c:pt idx="12911">
                  <c:v>0.34311999999999998</c:v>
                </c:pt>
                <c:pt idx="12912">
                  <c:v>0.34316000000000002</c:v>
                </c:pt>
                <c:pt idx="12913">
                  <c:v>0.34317999999999999</c:v>
                </c:pt>
                <c:pt idx="12914">
                  <c:v>0.34321000000000002</c:v>
                </c:pt>
                <c:pt idx="12915">
                  <c:v>0.34323999999999999</c:v>
                </c:pt>
                <c:pt idx="12916">
                  <c:v>0.34326000000000001</c:v>
                </c:pt>
                <c:pt idx="12917">
                  <c:v>0.34328999999999998</c:v>
                </c:pt>
                <c:pt idx="12918">
                  <c:v>0.34331</c:v>
                </c:pt>
                <c:pt idx="12919">
                  <c:v>0.34334999999999999</c:v>
                </c:pt>
                <c:pt idx="12920">
                  <c:v>0.34338000000000002</c:v>
                </c:pt>
                <c:pt idx="12921">
                  <c:v>0.34339999999999998</c:v>
                </c:pt>
                <c:pt idx="12922">
                  <c:v>0.34343000000000001</c:v>
                </c:pt>
                <c:pt idx="12923">
                  <c:v>0.34345999999999999</c:v>
                </c:pt>
                <c:pt idx="12924">
                  <c:v>0.34348000000000001</c:v>
                </c:pt>
                <c:pt idx="12925">
                  <c:v>0.34350999999999998</c:v>
                </c:pt>
                <c:pt idx="12926">
                  <c:v>0.34354000000000001</c:v>
                </c:pt>
                <c:pt idx="12927">
                  <c:v>0.34356999999999999</c:v>
                </c:pt>
                <c:pt idx="12928">
                  <c:v>0.34360000000000002</c:v>
                </c:pt>
                <c:pt idx="12929">
                  <c:v>0.34361999999999998</c:v>
                </c:pt>
                <c:pt idx="12930">
                  <c:v>0.34366000000000002</c:v>
                </c:pt>
                <c:pt idx="12931">
                  <c:v>0.34367999999999999</c:v>
                </c:pt>
                <c:pt idx="12932">
                  <c:v>0.34370000000000001</c:v>
                </c:pt>
                <c:pt idx="12933">
                  <c:v>0.34373999999999999</c:v>
                </c:pt>
                <c:pt idx="12934">
                  <c:v>0.34377000000000002</c:v>
                </c:pt>
                <c:pt idx="12935">
                  <c:v>0.34378999999999998</c:v>
                </c:pt>
                <c:pt idx="12936">
                  <c:v>0.34382000000000001</c:v>
                </c:pt>
                <c:pt idx="12937">
                  <c:v>0.34384999999999999</c:v>
                </c:pt>
                <c:pt idx="12938">
                  <c:v>0.34387000000000001</c:v>
                </c:pt>
                <c:pt idx="12939">
                  <c:v>0.34389999999999998</c:v>
                </c:pt>
                <c:pt idx="12940">
                  <c:v>0.34393000000000001</c:v>
                </c:pt>
                <c:pt idx="12941">
                  <c:v>0.34395999999999999</c:v>
                </c:pt>
                <c:pt idx="12942">
                  <c:v>0.34399000000000002</c:v>
                </c:pt>
                <c:pt idx="12943">
                  <c:v>0.34400999999999998</c:v>
                </c:pt>
                <c:pt idx="12944">
                  <c:v>0.34405000000000002</c:v>
                </c:pt>
                <c:pt idx="12945">
                  <c:v>0.34406999999999999</c:v>
                </c:pt>
                <c:pt idx="12946">
                  <c:v>0.34409000000000001</c:v>
                </c:pt>
                <c:pt idx="12947">
                  <c:v>0.34411999999999998</c:v>
                </c:pt>
                <c:pt idx="12948">
                  <c:v>0.34416000000000002</c:v>
                </c:pt>
                <c:pt idx="12949">
                  <c:v>0.34417999999999999</c:v>
                </c:pt>
                <c:pt idx="12950">
                  <c:v>0.34421000000000002</c:v>
                </c:pt>
                <c:pt idx="12951">
                  <c:v>0.34423999999999999</c:v>
                </c:pt>
                <c:pt idx="12952">
                  <c:v>0.34426000000000001</c:v>
                </c:pt>
                <c:pt idx="12953">
                  <c:v>0.34428999999999998</c:v>
                </c:pt>
                <c:pt idx="12954">
                  <c:v>0.34431</c:v>
                </c:pt>
                <c:pt idx="12955">
                  <c:v>0.34434999999999999</c:v>
                </c:pt>
                <c:pt idx="12956">
                  <c:v>0.34438000000000002</c:v>
                </c:pt>
                <c:pt idx="12957">
                  <c:v>0.34439999999999998</c:v>
                </c:pt>
                <c:pt idx="12958">
                  <c:v>0.34443000000000001</c:v>
                </c:pt>
                <c:pt idx="12959">
                  <c:v>0.34445999999999999</c:v>
                </c:pt>
                <c:pt idx="12960">
                  <c:v>0.34448000000000001</c:v>
                </c:pt>
                <c:pt idx="12961">
                  <c:v>0.34450999999999998</c:v>
                </c:pt>
                <c:pt idx="12962">
                  <c:v>0.34455000000000002</c:v>
                </c:pt>
                <c:pt idx="12963">
                  <c:v>0.34456999999999999</c:v>
                </c:pt>
                <c:pt idx="12964">
                  <c:v>0.34459000000000001</c:v>
                </c:pt>
                <c:pt idx="12965">
                  <c:v>0.34462999999999999</c:v>
                </c:pt>
                <c:pt idx="12966">
                  <c:v>0.34465000000000001</c:v>
                </c:pt>
                <c:pt idx="12967">
                  <c:v>0.34467999999999999</c:v>
                </c:pt>
                <c:pt idx="12968">
                  <c:v>0.34470000000000001</c:v>
                </c:pt>
                <c:pt idx="12969">
                  <c:v>0.34473999999999999</c:v>
                </c:pt>
                <c:pt idx="12970">
                  <c:v>0.34477000000000002</c:v>
                </c:pt>
                <c:pt idx="12971">
                  <c:v>0.34478999999999999</c:v>
                </c:pt>
                <c:pt idx="12972">
                  <c:v>0.34482000000000002</c:v>
                </c:pt>
                <c:pt idx="12973">
                  <c:v>0.34484999999999999</c:v>
                </c:pt>
                <c:pt idx="12974">
                  <c:v>0.34487000000000001</c:v>
                </c:pt>
                <c:pt idx="12975">
                  <c:v>0.34489999999999998</c:v>
                </c:pt>
                <c:pt idx="12976">
                  <c:v>0.34493000000000001</c:v>
                </c:pt>
                <c:pt idx="12977">
                  <c:v>0.34495999999999999</c:v>
                </c:pt>
                <c:pt idx="12978">
                  <c:v>0.34499000000000002</c:v>
                </c:pt>
                <c:pt idx="12979">
                  <c:v>0.34500999999999998</c:v>
                </c:pt>
                <c:pt idx="12980">
                  <c:v>0.34504000000000001</c:v>
                </c:pt>
                <c:pt idx="12981">
                  <c:v>0.34506999999999999</c:v>
                </c:pt>
                <c:pt idx="12982">
                  <c:v>0.34509000000000001</c:v>
                </c:pt>
                <c:pt idx="12983">
                  <c:v>0.34511999999999998</c:v>
                </c:pt>
                <c:pt idx="12984">
                  <c:v>0.34516000000000002</c:v>
                </c:pt>
                <c:pt idx="12985">
                  <c:v>0.34517999999999999</c:v>
                </c:pt>
                <c:pt idx="12986">
                  <c:v>0.34521000000000002</c:v>
                </c:pt>
                <c:pt idx="12987">
                  <c:v>0.34523999999999999</c:v>
                </c:pt>
                <c:pt idx="12988">
                  <c:v>0.34526000000000001</c:v>
                </c:pt>
                <c:pt idx="12989">
                  <c:v>0.34528999999999999</c:v>
                </c:pt>
                <c:pt idx="12990">
                  <c:v>0.34532000000000002</c:v>
                </c:pt>
                <c:pt idx="12991">
                  <c:v>0.34534999999999999</c:v>
                </c:pt>
                <c:pt idx="12992">
                  <c:v>0.34538000000000002</c:v>
                </c:pt>
                <c:pt idx="12993">
                  <c:v>0.34539999999999998</c:v>
                </c:pt>
                <c:pt idx="12994">
                  <c:v>0.34544000000000002</c:v>
                </c:pt>
                <c:pt idx="12995">
                  <c:v>0.34545999999999999</c:v>
                </c:pt>
                <c:pt idx="12996">
                  <c:v>0.34548000000000001</c:v>
                </c:pt>
                <c:pt idx="12997">
                  <c:v>0.34550999999999998</c:v>
                </c:pt>
                <c:pt idx="12998">
                  <c:v>0.34555000000000002</c:v>
                </c:pt>
                <c:pt idx="12999">
                  <c:v>0.34556999999999999</c:v>
                </c:pt>
                <c:pt idx="13000">
                  <c:v>0.34559000000000001</c:v>
                </c:pt>
                <c:pt idx="13001">
                  <c:v>0.34562999999999999</c:v>
                </c:pt>
                <c:pt idx="13002">
                  <c:v>0.34565000000000001</c:v>
                </c:pt>
                <c:pt idx="13003">
                  <c:v>0.34567999999999999</c:v>
                </c:pt>
                <c:pt idx="13004">
                  <c:v>0.34570000000000001</c:v>
                </c:pt>
                <c:pt idx="13005">
                  <c:v>0.34573999999999999</c:v>
                </c:pt>
                <c:pt idx="13006">
                  <c:v>0.34577000000000002</c:v>
                </c:pt>
                <c:pt idx="13007">
                  <c:v>0.34578999999999999</c:v>
                </c:pt>
                <c:pt idx="13008">
                  <c:v>0.34582000000000002</c:v>
                </c:pt>
                <c:pt idx="13009">
                  <c:v>0.34584999999999999</c:v>
                </c:pt>
                <c:pt idx="13010">
                  <c:v>0.34587000000000001</c:v>
                </c:pt>
                <c:pt idx="13011">
                  <c:v>0.34589999999999999</c:v>
                </c:pt>
                <c:pt idx="13012">
                  <c:v>0.34593000000000002</c:v>
                </c:pt>
                <c:pt idx="13013">
                  <c:v>0.34595999999999999</c:v>
                </c:pt>
                <c:pt idx="13014">
                  <c:v>0.34598000000000001</c:v>
                </c:pt>
                <c:pt idx="13015">
                  <c:v>0.34600999999999998</c:v>
                </c:pt>
                <c:pt idx="13016">
                  <c:v>0.34604000000000001</c:v>
                </c:pt>
                <c:pt idx="13017">
                  <c:v>0.34606999999999999</c:v>
                </c:pt>
                <c:pt idx="13018">
                  <c:v>0.34609000000000001</c:v>
                </c:pt>
                <c:pt idx="13019">
                  <c:v>0.34612999999999999</c:v>
                </c:pt>
                <c:pt idx="13020">
                  <c:v>0.34616000000000002</c:v>
                </c:pt>
                <c:pt idx="13021">
                  <c:v>0.34617999999999999</c:v>
                </c:pt>
                <c:pt idx="13022">
                  <c:v>0.34621000000000002</c:v>
                </c:pt>
                <c:pt idx="13023">
                  <c:v>0.34623999999999999</c:v>
                </c:pt>
                <c:pt idx="13024">
                  <c:v>0.34626000000000001</c:v>
                </c:pt>
                <c:pt idx="13025">
                  <c:v>0.34628999999999999</c:v>
                </c:pt>
                <c:pt idx="13026">
                  <c:v>0.34632000000000002</c:v>
                </c:pt>
                <c:pt idx="13027">
                  <c:v>0.34634999999999999</c:v>
                </c:pt>
                <c:pt idx="13028">
                  <c:v>0.34637000000000001</c:v>
                </c:pt>
                <c:pt idx="13029">
                  <c:v>0.34639999999999999</c:v>
                </c:pt>
                <c:pt idx="13030">
                  <c:v>0.34643000000000002</c:v>
                </c:pt>
                <c:pt idx="13031">
                  <c:v>0.34645999999999999</c:v>
                </c:pt>
                <c:pt idx="13032">
                  <c:v>0.34648000000000001</c:v>
                </c:pt>
                <c:pt idx="13033">
                  <c:v>0.34650999999999998</c:v>
                </c:pt>
                <c:pt idx="13034">
                  <c:v>0.34654000000000001</c:v>
                </c:pt>
                <c:pt idx="13035">
                  <c:v>0.34656999999999999</c:v>
                </c:pt>
                <c:pt idx="13036">
                  <c:v>0.34659000000000001</c:v>
                </c:pt>
                <c:pt idx="13037">
                  <c:v>0.34662999999999999</c:v>
                </c:pt>
                <c:pt idx="13038">
                  <c:v>0.34665000000000001</c:v>
                </c:pt>
                <c:pt idx="13039">
                  <c:v>0.34667999999999999</c:v>
                </c:pt>
                <c:pt idx="13040">
                  <c:v>0.34671000000000002</c:v>
                </c:pt>
                <c:pt idx="13041">
                  <c:v>0.34673999999999999</c:v>
                </c:pt>
                <c:pt idx="13042">
                  <c:v>0.34677000000000002</c:v>
                </c:pt>
                <c:pt idx="13043">
                  <c:v>0.34678999999999999</c:v>
                </c:pt>
                <c:pt idx="13044">
                  <c:v>0.34682000000000002</c:v>
                </c:pt>
                <c:pt idx="13045">
                  <c:v>0.34684999999999999</c:v>
                </c:pt>
                <c:pt idx="13046">
                  <c:v>0.34687000000000001</c:v>
                </c:pt>
                <c:pt idx="13047">
                  <c:v>0.34689999999999999</c:v>
                </c:pt>
                <c:pt idx="13048">
                  <c:v>0.34694000000000003</c:v>
                </c:pt>
                <c:pt idx="13049">
                  <c:v>0.34695999999999999</c:v>
                </c:pt>
                <c:pt idx="13050">
                  <c:v>0.34698000000000001</c:v>
                </c:pt>
                <c:pt idx="13051">
                  <c:v>0.34702</c:v>
                </c:pt>
                <c:pt idx="13052">
                  <c:v>0.34704000000000002</c:v>
                </c:pt>
                <c:pt idx="13053">
                  <c:v>0.34706999999999999</c:v>
                </c:pt>
                <c:pt idx="13054">
                  <c:v>0.34709000000000001</c:v>
                </c:pt>
                <c:pt idx="13055">
                  <c:v>0.34712999999999999</c:v>
                </c:pt>
                <c:pt idx="13056">
                  <c:v>0.34716000000000002</c:v>
                </c:pt>
                <c:pt idx="13057">
                  <c:v>0.34717999999999999</c:v>
                </c:pt>
                <c:pt idx="13058">
                  <c:v>0.34721000000000002</c:v>
                </c:pt>
                <c:pt idx="13059">
                  <c:v>0.34723999999999999</c:v>
                </c:pt>
                <c:pt idx="13060">
                  <c:v>0.34726000000000001</c:v>
                </c:pt>
                <c:pt idx="13061">
                  <c:v>0.34728999999999999</c:v>
                </c:pt>
                <c:pt idx="13062">
                  <c:v>0.34732000000000002</c:v>
                </c:pt>
                <c:pt idx="13063">
                  <c:v>0.34734999999999999</c:v>
                </c:pt>
                <c:pt idx="13064">
                  <c:v>0.34737000000000001</c:v>
                </c:pt>
                <c:pt idx="13065">
                  <c:v>0.34741</c:v>
                </c:pt>
                <c:pt idx="13066">
                  <c:v>0.34743000000000002</c:v>
                </c:pt>
                <c:pt idx="13067">
                  <c:v>0.34745999999999999</c:v>
                </c:pt>
                <c:pt idx="13068">
                  <c:v>0.34748000000000001</c:v>
                </c:pt>
                <c:pt idx="13069">
                  <c:v>0.34752</c:v>
                </c:pt>
                <c:pt idx="13070">
                  <c:v>0.34754000000000002</c:v>
                </c:pt>
                <c:pt idx="13071">
                  <c:v>0.34756999999999999</c:v>
                </c:pt>
                <c:pt idx="13072">
                  <c:v>0.34760000000000002</c:v>
                </c:pt>
                <c:pt idx="13073">
                  <c:v>0.34762999999999999</c:v>
                </c:pt>
                <c:pt idx="13074">
                  <c:v>0.34765000000000001</c:v>
                </c:pt>
                <c:pt idx="13075">
                  <c:v>0.34766999999999998</c:v>
                </c:pt>
                <c:pt idx="13076">
                  <c:v>0.34771000000000002</c:v>
                </c:pt>
                <c:pt idx="13077">
                  <c:v>0.34773999999999999</c:v>
                </c:pt>
                <c:pt idx="13078">
                  <c:v>0.34776000000000001</c:v>
                </c:pt>
                <c:pt idx="13079">
                  <c:v>0.34778999999999999</c:v>
                </c:pt>
                <c:pt idx="13080">
                  <c:v>0.34782000000000002</c:v>
                </c:pt>
                <c:pt idx="13081">
                  <c:v>0.34784999999999999</c:v>
                </c:pt>
                <c:pt idx="13082">
                  <c:v>0.34787000000000001</c:v>
                </c:pt>
                <c:pt idx="13083">
                  <c:v>0.34789999999999999</c:v>
                </c:pt>
                <c:pt idx="13084">
                  <c:v>0.34794000000000003</c:v>
                </c:pt>
                <c:pt idx="13085">
                  <c:v>0.34795999999999999</c:v>
                </c:pt>
                <c:pt idx="13086">
                  <c:v>0.34798000000000001</c:v>
                </c:pt>
                <c:pt idx="13087">
                  <c:v>0.34802</c:v>
                </c:pt>
                <c:pt idx="13088">
                  <c:v>0.34804000000000002</c:v>
                </c:pt>
                <c:pt idx="13089">
                  <c:v>0.34806999999999999</c:v>
                </c:pt>
                <c:pt idx="13090">
                  <c:v>0.34809000000000001</c:v>
                </c:pt>
                <c:pt idx="13091">
                  <c:v>0.34813</c:v>
                </c:pt>
                <c:pt idx="13092">
                  <c:v>0.34815000000000002</c:v>
                </c:pt>
                <c:pt idx="13093">
                  <c:v>0.34817999999999999</c:v>
                </c:pt>
                <c:pt idx="13094">
                  <c:v>0.34821000000000002</c:v>
                </c:pt>
                <c:pt idx="13095">
                  <c:v>0.34823999999999999</c:v>
                </c:pt>
                <c:pt idx="13096">
                  <c:v>0.34826000000000001</c:v>
                </c:pt>
                <c:pt idx="13097">
                  <c:v>0.34828999999999999</c:v>
                </c:pt>
                <c:pt idx="13098">
                  <c:v>0.34832000000000002</c:v>
                </c:pt>
                <c:pt idx="13099">
                  <c:v>0.34834999999999999</c:v>
                </c:pt>
                <c:pt idx="13100">
                  <c:v>0.34837000000000001</c:v>
                </c:pt>
                <c:pt idx="13101">
                  <c:v>0.34841</c:v>
                </c:pt>
                <c:pt idx="13102">
                  <c:v>0.34843000000000002</c:v>
                </c:pt>
                <c:pt idx="13103">
                  <c:v>0.34845999999999999</c:v>
                </c:pt>
                <c:pt idx="13104">
                  <c:v>0.34848000000000001</c:v>
                </c:pt>
                <c:pt idx="13105">
                  <c:v>0.34852</c:v>
                </c:pt>
                <c:pt idx="13106">
                  <c:v>0.34854000000000002</c:v>
                </c:pt>
                <c:pt idx="13107">
                  <c:v>0.34856999999999999</c:v>
                </c:pt>
                <c:pt idx="13108">
                  <c:v>0.34860000000000002</c:v>
                </c:pt>
                <c:pt idx="13109">
                  <c:v>0.34861999999999999</c:v>
                </c:pt>
                <c:pt idx="13110">
                  <c:v>0.34865000000000002</c:v>
                </c:pt>
                <c:pt idx="13111">
                  <c:v>0.34867999999999999</c:v>
                </c:pt>
                <c:pt idx="13112">
                  <c:v>0.34871000000000002</c:v>
                </c:pt>
                <c:pt idx="13113">
                  <c:v>0.34873999999999999</c:v>
                </c:pt>
                <c:pt idx="13114">
                  <c:v>0.34876000000000001</c:v>
                </c:pt>
                <c:pt idx="13115">
                  <c:v>0.34878999999999999</c:v>
                </c:pt>
                <c:pt idx="13116">
                  <c:v>0.34882000000000002</c:v>
                </c:pt>
                <c:pt idx="13117">
                  <c:v>0.34883999999999998</c:v>
                </c:pt>
                <c:pt idx="13118">
                  <c:v>0.34887000000000001</c:v>
                </c:pt>
                <c:pt idx="13119">
                  <c:v>0.34891</c:v>
                </c:pt>
                <c:pt idx="13120">
                  <c:v>0.34893000000000002</c:v>
                </c:pt>
                <c:pt idx="13121">
                  <c:v>0.34895999999999999</c:v>
                </c:pt>
                <c:pt idx="13122">
                  <c:v>0.34899000000000002</c:v>
                </c:pt>
                <c:pt idx="13123">
                  <c:v>0.34902</c:v>
                </c:pt>
                <c:pt idx="13124">
                  <c:v>0.34904000000000002</c:v>
                </c:pt>
                <c:pt idx="13125">
                  <c:v>0.34905999999999998</c:v>
                </c:pt>
                <c:pt idx="13126">
                  <c:v>0.34910000000000002</c:v>
                </c:pt>
                <c:pt idx="13127">
                  <c:v>0.34913</c:v>
                </c:pt>
                <c:pt idx="13128">
                  <c:v>0.34915000000000002</c:v>
                </c:pt>
                <c:pt idx="13129">
                  <c:v>0.34917999999999999</c:v>
                </c:pt>
                <c:pt idx="13130">
                  <c:v>0.34921000000000002</c:v>
                </c:pt>
                <c:pt idx="13131">
                  <c:v>0.34922999999999998</c:v>
                </c:pt>
                <c:pt idx="13132">
                  <c:v>0.34926000000000001</c:v>
                </c:pt>
                <c:pt idx="13133">
                  <c:v>0.34928999999999999</c:v>
                </c:pt>
                <c:pt idx="13134">
                  <c:v>0.34932000000000002</c:v>
                </c:pt>
                <c:pt idx="13135">
                  <c:v>0.34934999999999999</c:v>
                </c:pt>
                <c:pt idx="13136">
                  <c:v>0.34937000000000001</c:v>
                </c:pt>
                <c:pt idx="13137">
                  <c:v>0.34941</c:v>
                </c:pt>
                <c:pt idx="13138">
                  <c:v>0.34943000000000002</c:v>
                </c:pt>
                <c:pt idx="13139">
                  <c:v>0.34944999999999998</c:v>
                </c:pt>
                <c:pt idx="13140">
                  <c:v>0.34948000000000001</c:v>
                </c:pt>
                <c:pt idx="13141">
                  <c:v>0.34952</c:v>
                </c:pt>
                <c:pt idx="13142">
                  <c:v>0.34954000000000002</c:v>
                </c:pt>
                <c:pt idx="13143">
                  <c:v>0.34956999999999999</c:v>
                </c:pt>
                <c:pt idx="13144">
                  <c:v>0.34960000000000002</c:v>
                </c:pt>
                <c:pt idx="13145">
                  <c:v>0.34961999999999999</c:v>
                </c:pt>
                <c:pt idx="13146">
                  <c:v>0.34965000000000002</c:v>
                </c:pt>
                <c:pt idx="13147">
                  <c:v>0.34967999999999999</c:v>
                </c:pt>
                <c:pt idx="13148">
                  <c:v>0.34971000000000002</c:v>
                </c:pt>
                <c:pt idx="13149">
                  <c:v>0.34974</c:v>
                </c:pt>
                <c:pt idx="13150">
                  <c:v>0.34976000000000002</c:v>
                </c:pt>
                <c:pt idx="13151">
                  <c:v>0.3498</c:v>
                </c:pt>
                <c:pt idx="13152">
                  <c:v>0.34982000000000002</c:v>
                </c:pt>
                <c:pt idx="13153">
                  <c:v>0.34983999999999998</c:v>
                </c:pt>
                <c:pt idx="13154">
                  <c:v>0.34987000000000001</c:v>
                </c:pt>
                <c:pt idx="13155">
                  <c:v>0.34991</c:v>
                </c:pt>
                <c:pt idx="13156">
                  <c:v>0.34993000000000002</c:v>
                </c:pt>
                <c:pt idx="13157">
                  <c:v>0.34995999999999999</c:v>
                </c:pt>
                <c:pt idx="13158">
                  <c:v>0.34999000000000002</c:v>
                </c:pt>
                <c:pt idx="13159">
                  <c:v>0.35002</c:v>
                </c:pt>
                <c:pt idx="13160">
                  <c:v>0.35004000000000002</c:v>
                </c:pt>
                <c:pt idx="13161">
                  <c:v>0.35005999999999998</c:v>
                </c:pt>
                <c:pt idx="13162">
                  <c:v>0.35010000000000002</c:v>
                </c:pt>
                <c:pt idx="13163">
                  <c:v>0.35013</c:v>
                </c:pt>
                <c:pt idx="13164">
                  <c:v>0.35015000000000002</c:v>
                </c:pt>
                <c:pt idx="13165">
                  <c:v>0.35017999999999999</c:v>
                </c:pt>
                <c:pt idx="13166">
                  <c:v>0.35021000000000002</c:v>
                </c:pt>
                <c:pt idx="13167">
                  <c:v>0.35022999999999999</c:v>
                </c:pt>
                <c:pt idx="13168">
                  <c:v>0.35026000000000002</c:v>
                </c:pt>
                <c:pt idx="13169">
                  <c:v>0.35028999999999999</c:v>
                </c:pt>
                <c:pt idx="13170">
                  <c:v>0.35032000000000002</c:v>
                </c:pt>
                <c:pt idx="13171">
                  <c:v>0.35034999999999999</c:v>
                </c:pt>
                <c:pt idx="13172">
                  <c:v>0.35037000000000001</c:v>
                </c:pt>
                <c:pt idx="13173">
                  <c:v>0.35041</c:v>
                </c:pt>
                <c:pt idx="13174">
                  <c:v>0.35043000000000002</c:v>
                </c:pt>
                <c:pt idx="13175">
                  <c:v>0.35044999999999998</c:v>
                </c:pt>
                <c:pt idx="13176">
                  <c:v>0.35049000000000002</c:v>
                </c:pt>
                <c:pt idx="13177">
                  <c:v>0.35052</c:v>
                </c:pt>
                <c:pt idx="13178">
                  <c:v>0.35054000000000002</c:v>
                </c:pt>
                <c:pt idx="13179">
                  <c:v>0.35056999999999999</c:v>
                </c:pt>
                <c:pt idx="13180">
                  <c:v>0.35060000000000002</c:v>
                </c:pt>
                <c:pt idx="13181">
                  <c:v>0.35061999999999999</c:v>
                </c:pt>
                <c:pt idx="13182">
                  <c:v>0.35065000000000002</c:v>
                </c:pt>
                <c:pt idx="13183">
                  <c:v>0.35067999999999999</c:v>
                </c:pt>
                <c:pt idx="13184">
                  <c:v>0.35071000000000002</c:v>
                </c:pt>
                <c:pt idx="13185">
                  <c:v>0.35074</c:v>
                </c:pt>
                <c:pt idx="13186">
                  <c:v>0.35076000000000002</c:v>
                </c:pt>
                <c:pt idx="13187">
                  <c:v>0.3508</c:v>
                </c:pt>
                <c:pt idx="13188">
                  <c:v>0.35082000000000002</c:v>
                </c:pt>
                <c:pt idx="13189">
                  <c:v>0.35083999999999999</c:v>
                </c:pt>
                <c:pt idx="13190">
                  <c:v>0.35087000000000002</c:v>
                </c:pt>
                <c:pt idx="13191">
                  <c:v>0.35091</c:v>
                </c:pt>
                <c:pt idx="13192">
                  <c:v>0.35093000000000002</c:v>
                </c:pt>
                <c:pt idx="13193">
                  <c:v>0.35094999999999998</c:v>
                </c:pt>
                <c:pt idx="13194">
                  <c:v>0.35099000000000002</c:v>
                </c:pt>
                <c:pt idx="13195">
                  <c:v>0.35100999999999999</c:v>
                </c:pt>
                <c:pt idx="13196">
                  <c:v>0.35104000000000002</c:v>
                </c:pt>
                <c:pt idx="13197">
                  <c:v>0.35106999999999999</c:v>
                </c:pt>
                <c:pt idx="13198">
                  <c:v>0.35110000000000002</c:v>
                </c:pt>
                <c:pt idx="13199">
                  <c:v>0.35113</c:v>
                </c:pt>
                <c:pt idx="13200">
                  <c:v>0.35115000000000002</c:v>
                </c:pt>
                <c:pt idx="13201">
                  <c:v>0.35117999999999999</c:v>
                </c:pt>
                <c:pt idx="13202">
                  <c:v>0.35121000000000002</c:v>
                </c:pt>
                <c:pt idx="13203">
                  <c:v>0.35122999999999999</c:v>
                </c:pt>
                <c:pt idx="13204">
                  <c:v>0.35126000000000002</c:v>
                </c:pt>
                <c:pt idx="13205">
                  <c:v>0.3513</c:v>
                </c:pt>
                <c:pt idx="13206">
                  <c:v>0.35132000000000002</c:v>
                </c:pt>
                <c:pt idx="13207">
                  <c:v>0.35133999999999999</c:v>
                </c:pt>
                <c:pt idx="13208">
                  <c:v>0.35138000000000003</c:v>
                </c:pt>
                <c:pt idx="13209">
                  <c:v>0.35139999999999999</c:v>
                </c:pt>
                <c:pt idx="13210">
                  <c:v>0.35143000000000002</c:v>
                </c:pt>
                <c:pt idx="13211">
                  <c:v>0.35144999999999998</c:v>
                </c:pt>
                <c:pt idx="13212">
                  <c:v>0.35149000000000002</c:v>
                </c:pt>
                <c:pt idx="13213">
                  <c:v>0.35152</c:v>
                </c:pt>
                <c:pt idx="13214">
                  <c:v>0.35154000000000002</c:v>
                </c:pt>
                <c:pt idx="13215">
                  <c:v>0.35156999999999999</c:v>
                </c:pt>
                <c:pt idx="13216">
                  <c:v>0.35160000000000002</c:v>
                </c:pt>
                <c:pt idx="13217">
                  <c:v>0.35161999999999999</c:v>
                </c:pt>
                <c:pt idx="13218">
                  <c:v>0.35165000000000002</c:v>
                </c:pt>
                <c:pt idx="13219">
                  <c:v>0.35167999999999999</c:v>
                </c:pt>
                <c:pt idx="13220">
                  <c:v>0.35171000000000002</c:v>
                </c:pt>
                <c:pt idx="13221">
                  <c:v>0.35172999999999999</c:v>
                </c:pt>
                <c:pt idx="13222">
                  <c:v>0.35176000000000002</c:v>
                </c:pt>
                <c:pt idx="13223">
                  <c:v>0.35178999999999999</c:v>
                </c:pt>
                <c:pt idx="13224">
                  <c:v>0.35182000000000002</c:v>
                </c:pt>
                <c:pt idx="13225">
                  <c:v>0.35183999999999999</c:v>
                </c:pt>
                <c:pt idx="13226">
                  <c:v>0.35188000000000003</c:v>
                </c:pt>
                <c:pt idx="13227">
                  <c:v>0.35191</c:v>
                </c:pt>
                <c:pt idx="13228">
                  <c:v>0.35193000000000002</c:v>
                </c:pt>
                <c:pt idx="13229">
                  <c:v>0.35196</c:v>
                </c:pt>
                <c:pt idx="13230">
                  <c:v>0.35199000000000003</c:v>
                </c:pt>
                <c:pt idx="13231">
                  <c:v>0.35200999999999999</c:v>
                </c:pt>
                <c:pt idx="13232">
                  <c:v>0.35204000000000002</c:v>
                </c:pt>
                <c:pt idx="13233">
                  <c:v>0.35206999999999999</c:v>
                </c:pt>
                <c:pt idx="13234">
                  <c:v>0.35210000000000002</c:v>
                </c:pt>
                <c:pt idx="13235">
                  <c:v>0.35211999999999999</c:v>
                </c:pt>
                <c:pt idx="13236">
                  <c:v>0.35215000000000002</c:v>
                </c:pt>
                <c:pt idx="13237">
                  <c:v>0.35217999999999999</c:v>
                </c:pt>
                <c:pt idx="13238">
                  <c:v>0.35221000000000002</c:v>
                </c:pt>
                <c:pt idx="13239">
                  <c:v>0.35222999999999999</c:v>
                </c:pt>
                <c:pt idx="13240">
                  <c:v>0.35226000000000002</c:v>
                </c:pt>
                <c:pt idx="13241">
                  <c:v>0.3523</c:v>
                </c:pt>
                <c:pt idx="13242">
                  <c:v>0.35232000000000002</c:v>
                </c:pt>
                <c:pt idx="13243">
                  <c:v>0.35233999999999999</c:v>
                </c:pt>
                <c:pt idx="13244">
                  <c:v>0.35238000000000003</c:v>
                </c:pt>
                <c:pt idx="13245">
                  <c:v>0.35239999999999999</c:v>
                </c:pt>
                <c:pt idx="13246">
                  <c:v>0.35243000000000002</c:v>
                </c:pt>
                <c:pt idx="13247">
                  <c:v>0.35246</c:v>
                </c:pt>
                <c:pt idx="13248">
                  <c:v>0.35249000000000003</c:v>
                </c:pt>
                <c:pt idx="13249">
                  <c:v>0.35252</c:v>
                </c:pt>
                <c:pt idx="13250">
                  <c:v>0.35254000000000002</c:v>
                </c:pt>
                <c:pt idx="13251">
                  <c:v>0.35256999999999999</c:v>
                </c:pt>
                <c:pt idx="13252">
                  <c:v>0.35260000000000002</c:v>
                </c:pt>
                <c:pt idx="13253">
                  <c:v>0.35261999999999999</c:v>
                </c:pt>
                <c:pt idx="13254">
                  <c:v>0.35265000000000002</c:v>
                </c:pt>
                <c:pt idx="13255">
                  <c:v>0.35269</c:v>
                </c:pt>
                <c:pt idx="13256">
                  <c:v>0.35271000000000002</c:v>
                </c:pt>
                <c:pt idx="13257">
                  <c:v>0.35272999999999999</c:v>
                </c:pt>
                <c:pt idx="13258">
                  <c:v>0.35276999999999997</c:v>
                </c:pt>
                <c:pt idx="13259">
                  <c:v>0.35278999999999999</c:v>
                </c:pt>
                <c:pt idx="13260">
                  <c:v>0.35282000000000002</c:v>
                </c:pt>
                <c:pt idx="13261">
                  <c:v>0.35283999999999999</c:v>
                </c:pt>
                <c:pt idx="13262">
                  <c:v>0.35288000000000003</c:v>
                </c:pt>
                <c:pt idx="13263">
                  <c:v>0.35291</c:v>
                </c:pt>
                <c:pt idx="13264">
                  <c:v>0.35293000000000002</c:v>
                </c:pt>
                <c:pt idx="13265">
                  <c:v>0.35296</c:v>
                </c:pt>
                <c:pt idx="13266">
                  <c:v>0.35299000000000003</c:v>
                </c:pt>
                <c:pt idx="13267">
                  <c:v>0.35300999999999999</c:v>
                </c:pt>
                <c:pt idx="13268">
                  <c:v>0.35304000000000002</c:v>
                </c:pt>
                <c:pt idx="13269">
                  <c:v>0.35306999999999999</c:v>
                </c:pt>
                <c:pt idx="13270">
                  <c:v>0.35310000000000002</c:v>
                </c:pt>
                <c:pt idx="13271">
                  <c:v>0.35311999999999999</c:v>
                </c:pt>
                <c:pt idx="13272">
                  <c:v>0.35315000000000002</c:v>
                </c:pt>
                <c:pt idx="13273">
                  <c:v>0.35317999999999999</c:v>
                </c:pt>
                <c:pt idx="13274">
                  <c:v>0.35321000000000002</c:v>
                </c:pt>
                <c:pt idx="13275">
                  <c:v>0.35322999999999999</c:v>
                </c:pt>
                <c:pt idx="13276">
                  <c:v>0.35326999999999997</c:v>
                </c:pt>
                <c:pt idx="13277">
                  <c:v>0.3533</c:v>
                </c:pt>
                <c:pt idx="13278">
                  <c:v>0.35332000000000002</c:v>
                </c:pt>
                <c:pt idx="13279">
                  <c:v>0.35335</c:v>
                </c:pt>
                <c:pt idx="13280">
                  <c:v>0.35338000000000003</c:v>
                </c:pt>
                <c:pt idx="13281">
                  <c:v>0.35339999999999999</c:v>
                </c:pt>
                <c:pt idx="13282">
                  <c:v>0.35342000000000001</c:v>
                </c:pt>
                <c:pt idx="13283">
                  <c:v>0.35346</c:v>
                </c:pt>
                <c:pt idx="13284">
                  <c:v>0.35349000000000003</c:v>
                </c:pt>
                <c:pt idx="13285">
                  <c:v>0.35350999999999999</c:v>
                </c:pt>
                <c:pt idx="13286">
                  <c:v>0.35354000000000002</c:v>
                </c:pt>
                <c:pt idx="13287">
                  <c:v>0.35357</c:v>
                </c:pt>
                <c:pt idx="13288">
                  <c:v>0.35360000000000003</c:v>
                </c:pt>
                <c:pt idx="13289">
                  <c:v>0.35361999999999999</c:v>
                </c:pt>
                <c:pt idx="13290">
                  <c:v>0.35365000000000002</c:v>
                </c:pt>
                <c:pt idx="13291">
                  <c:v>0.35367999999999999</c:v>
                </c:pt>
                <c:pt idx="13292">
                  <c:v>0.35371000000000002</c:v>
                </c:pt>
                <c:pt idx="13293">
                  <c:v>0.35372999999999999</c:v>
                </c:pt>
                <c:pt idx="13294">
                  <c:v>0.35376999999999997</c:v>
                </c:pt>
                <c:pt idx="13295">
                  <c:v>0.35378999999999999</c:v>
                </c:pt>
                <c:pt idx="13296">
                  <c:v>0.35382000000000002</c:v>
                </c:pt>
                <c:pt idx="13297">
                  <c:v>0.35383999999999999</c:v>
                </c:pt>
                <c:pt idx="13298">
                  <c:v>0.35387999999999997</c:v>
                </c:pt>
                <c:pt idx="13299">
                  <c:v>0.35391</c:v>
                </c:pt>
                <c:pt idx="13300">
                  <c:v>0.35393000000000002</c:v>
                </c:pt>
                <c:pt idx="13301">
                  <c:v>0.35396</c:v>
                </c:pt>
                <c:pt idx="13302">
                  <c:v>0.35399000000000003</c:v>
                </c:pt>
                <c:pt idx="13303">
                  <c:v>0.35400999999999999</c:v>
                </c:pt>
                <c:pt idx="13304">
                  <c:v>0.35404000000000002</c:v>
                </c:pt>
                <c:pt idx="13305">
                  <c:v>0.35407</c:v>
                </c:pt>
                <c:pt idx="13306">
                  <c:v>0.35410000000000003</c:v>
                </c:pt>
                <c:pt idx="13307">
                  <c:v>0.35411999999999999</c:v>
                </c:pt>
                <c:pt idx="13308">
                  <c:v>0.35415999999999997</c:v>
                </c:pt>
                <c:pt idx="13309">
                  <c:v>0.35417999999999999</c:v>
                </c:pt>
                <c:pt idx="13310">
                  <c:v>0.35421000000000002</c:v>
                </c:pt>
                <c:pt idx="13311">
                  <c:v>0.35422999999999999</c:v>
                </c:pt>
                <c:pt idx="13312">
                  <c:v>0.35426999999999997</c:v>
                </c:pt>
                <c:pt idx="13313">
                  <c:v>0.35428999999999999</c:v>
                </c:pt>
                <c:pt idx="13314">
                  <c:v>0.35432000000000002</c:v>
                </c:pt>
                <c:pt idx="13315">
                  <c:v>0.35435</c:v>
                </c:pt>
                <c:pt idx="13316">
                  <c:v>0.35437999999999997</c:v>
                </c:pt>
                <c:pt idx="13317">
                  <c:v>0.35439999999999999</c:v>
                </c:pt>
                <c:pt idx="13318">
                  <c:v>0.35442000000000001</c:v>
                </c:pt>
                <c:pt idx="13319">
                  <c:v>0.35446</c:v>
                </c:pt>
                <c:pt idx="13320">
                  <c:v>0.35449000000000003</c:v>
                </c:pt>
                <c:pt idx="13321">
                  <c:v>0.35450999999999999</c:v>
                </c:pt>
                <c:pt idx="13322">
                  <c:v>0.35454000000000002</c:v>
                </c:pt>
                <c:pt idx="13323">
                  <c:v>0.35457</c:v>
                </c:pt>
                <c:pt idx="13324">
                  <c:v>0.35460000000000003</c:v>
                </c:pt>
                <c:pt idx="13325">
                  <c:v>0.35461999999999999</c:v>
                </c:pt>
                <c:pt idx="13326">
                  <c:v>0.35465999999999998</c:v>
                </c:pt>
                <c:pt idx="13327">
                  <c:v>0.35468</c:v>
                </c:pt>
                <c:pt idx="13328">
                  <c:v>0.35471000000000003</c:v>
                </c:pt>
                <c:pt idx="13329">
                  <c:v>0.35472999999999999</c:v>
                </c:pt>
                <c:pt idx="13330">
                  <c:v>0.35476999999999997</c:v>
                </c:pt>
                <c:pt idx="13331">
                  <c:v>0.35478999999999999</c:v>
                </c:pt>
                <c:pt idx="13332">
                  <c:v>0.35481000000000001</c:v>
                </c:pt>
                <c:pt idx="13333">
                  <c:v>0.35485</c:v>
                </c:pt>
                <c:pt idx="13334">
                  <c:v>0.35487999999999997</c:v>
                </c:pt>
                <c:pt idx="13335">
                  <c:v>0.35489999999999999</c:v>
                </c:pt>
                <c:pt idx="13336">
                  <c:v>0.35493000000000002</c:v>
                </c:pt>
                <c:pt idx="13337">
                  <c:v>0.35496</c:v>
                </c:pt>
                <c:pt idx="13338">
                  <c:v>0.35499000000000003</c:v>
                </c:pt>
                <c:pt idx="13339">
                  <c:v>0.35500999999999999</c:v>
                </c:pt>
                <c:pt idx="13340">
                  <c:v>0.35504000000000002</c:v>
                </c:pt>
                <c:pt idx="13341">
                  <c:v>0.35507</c:v>
                </c:pt>
                <c:pt idx="13342">
                  <c:v>0.35510000000000003</c:v>
                </c:pt>
                <c:pt idx="13343">
                  <c:v>0.35511999999999999</c:v>
                </c:pt>
                <c:pt idx="13344">
                  <c:v>0.35515999999999998</c:v>
                </c:pt>
                <c:pt idx="13345">
                  <c:v>0.35518</c:v>
                </c:pt>
                <c:pt idx="13346">
                  <c:v>0.35521000000000003</c:v>
                </c:pt>
                <c:pt idx="13347">
                  <c:v>0.35522999999999999</c:v>
                </c:pt>
                <c:pt idx="13348">
                  <c:v>0.35526999999999997</c:v>
                </c:pt>
                <c:pt idx="13349">
                  <c:v>0.35528999999999999</c:v>
                </c:pt>
                <c:pt idx="13350">
                  <c:v>0.35532000000000002</c:v>
                </c:pt>
                <c:pt idx="13351">
                  <c:v>0.35535</c:v>
                </c:pt>
                <c:pt idx="13352">
                  <c:v>0.35537000000000002</c:v>
                </c:pt>
                <c:pt idx="13353">
                  <c:v>0.35539999999999999</c:v>
                </c:pt>
                <c:pt idx="13354">
                  <c:v>0.35543000000000002</c:v>
                </c:pt>
                <c:pt idx="13355">
                  <c:v>0.35546</c:v>
                </c:pt>
                <c:pt idx="13356">
                  <c:v>0.35548999999999997</c:v>
                </c:pt>
                <c:pt idx="13357">
                  <c:v>0.35550999999999999</c:v>
                </c:pt>
                <c:pt idx="13358">
                  <c:v>0.35554000000000002</c:v>
                </c:pt>
                <c:pt idx="13359">
                  <c:v>0.35557</c:v>
                </c:pt>
                <c:pt idx="13360">
                  <c:v>0.35560000000000003</c:v>
                </c:pt>
                <c:pt idx="13361">
                  <c:v>0.35561999999999999</c:v>
                </c:pt>
                <c:pt idx="13362">
                  <c:v>0.35565999999999998</c:v>
                </c:pt>
                <c:pt idx="13363">
                  <c:v>0.35568</c:v>
                </c:pt>
                <c:pt idx="13364">
                  <c:v>0.35571000000000003</c:v>
                </c:pt>
                <c:pt idx="13365">
                  <c:v>0.35574</c:v>
                </c:pt>
                <c:pt idx="13366">
                  <c:v>0.35576000000000002</c:v>
                </c:pt>
                <c:pt idx="13367">
                  <c:v>0.35579</c:v>
                </c:pt>
                <c:pt idx="13368">
                  <c:v>0.35581000000000002</c:v>
                </c:pt>
                <c:pt idx="13369">
                  <c:v>0.35585</c:v>
                </c:pt>
                <c:pt idx="13370">
                  <c:v>0.35587999999999997</c:v>
                </c:pt>
                <c:pt idx="13371">
                  <c:v>0.35589999999999999</c:v>
                </c:pt>
                <c:pt idx="13372">
                  <c:v>0.35593000000000002</c:v>
                </c:pt>
                <c:pt idx="13373">
                  <c:v>0.35596</c:v>
                </c:pt>
                <c:pt idx="13374">
                  <c:v>0.35598000000000002</c:v>
                </c:pt>
                <c:pt idx="13375">
                  <c:v>0.35600999999999999</c:v>
                </c:pt>
                <c:pt idx="13376">
                  <c:v>0.35604000000000002</c:v>
                </c:pt>
                <c:pt idx="13377">
                  <c:v>0.35607</c:v>
                </c:pt>
                <c:pt idx="13378">
                  <c:v>0.35610000000000003</c:v>
                </c:pt>
                <c:pt idx="13379">
                  <c:v>0.35611999999999999</c:v>
                </c:pt>
                <c:pt idx="13380">
                  <c:v>0.35615999999999998</c:v>
                </c:pt>
                <c:pt idx="13381">
                  <c:v>0.35618</c:v>
                </c:pt>
                <c:pt idx="13382">
                  <c:v>0.35620000000000002</c:v>
                </c:pt>
                <c:pt idx="13383">
                  <c:v>0.35624</c:v>
                </c:pt>
                <c:pt idx="13384">
                  <c:v>0.35626999999999998</c:v>
                </c:pt>
                <c:pt idx="13385">
                  <c:v>0.35629</c:v>
                </c:pt>
                <c:pt idx="13386">
                  <c:v>0.35632000000000003</c:v>
                </c:pt>
                <c:pt idx="13387">
                  <c:v>0.35635</c:v>
                </c:pt>
                <c:pt idx="13388">
                  <c:v>0.35637000000000002</c:v>
                </c:pt>
                <c:pt idx="13389">
                  <c:v>0.35639999999999999</c:v>
                </c:pt>
                <c:pt idx="13390">
                  <c:v>0.35643000000000002</c:v>
                </c:pt>
                <c:pt idx="13391">
                  <c:v>0.35646</c:v>
                </c:pt>
                <c:pt idx="13392">
                  <c:v>0.35648999999999997</c:v>
                </c:pt>
                <c:pt idx="13393">
                  <c:v>0.35650999999999999</c:v>
                </c:pt>
                <c:pt idx="13394">
                  <c:v>0.35654999999999998</c:v>
                </c:pt>
                <c:pt idx="13395">
                  <c:v>0.35657</c:v>
                </c:pt>
                <c:pt idx="13396">
                  <c:v>0.35659000000000002</c:v>
                </c:pt>
                <c:pt idx="13397">
                  <c:v>0.35661999999999999</c:v>
                </c:pt>
                <c:pt idx="13398">
                  <c:v>0.35665999999999998</c:v>
                </c:pt>
                <c:pt idx="13399">
                  <c:v>0.35668</c:v>
                </c:pt>
                <c:pt idx="13400">
                  <c:v>0.35671000000000003</c:v>
                </c:pt>
                <c:pt idx="13401">
                  <c:v>0.35674</c:v>
                </c:pt>
                <c:pt idx="13402">
                  <c:v>0.35676000000000002</c:v>
                </c:pt>
                <c:pt idx="13403">
                  <c:v>0.35679</c:v>
                </c:pt>
                <c:pt idx="13404">
                  <c:v>0.35681000000000002</c:v>
                </c:pt>
                <c:pt idx="13405">
                  <c:v>0.35685</c:v>
                </c:pt>
                <c:pt idx="13406">
                  <c:v>0.35687999999999998</c:v>
                </c:pt>
                <c:pt idx="13407">
                  <c:v>0.3569</c:v>
                </c:pt>
                <c:pt idx="13408">
                  <c:v>0.35693000000000003</c:v>
                </c:pt>
                <c:pt idx="13409">
                  <c:v>0.35696</c:v>
                </c:pt>
                <c:pt idx="13410">
                  <c:v>0.35698000000000002</c:v>
                </c:pt>
                <c:pt idx="13411">
                  <c:v>0.35700999999999999</c:v>
                </c:pt>
                <c:pt idx="13412">
                  <c:v>0.35704999999999998</c:v>
                </c:pt>
                <c:pt idx="13413">
                  <c:v>0.35707</c:v>
                </c:pt>
                <c:pt idx="13414">
                  <c:v>0.35709000000000002</c:v>
                </c:pt>
                <c:pt idx="13415">
                  <c:v>0.35713</c:v>
                </c:pt>
                <c:pt idx="13416">
                  <c:v>0.35715000000000002</c:v>
                </c:pt>
                <c:pt idx="13417">
                  <c:v>0.35718</c:v>
                </c:pt>
                <c:pt idx="13418">
                  <c:v>0.35720000000000002</c:v>
                </c:pt>
                <c:pt idx="13419">
                  <c:v>0.35724</c:v>
                </c:pt>
                <c:pt idx="13420">
                  <c:v>0.35726999999999998</c:v>
                </c:pt>
                <c:pt idx="13421">
                  <c:v>0.35729</c:v>
                </c:pt>
                <c:pt idx="13422">
                  <c:v>0.35732000000000003</c:v>
                </c:pt>
                <c:pt idx="13423">
                  <c:v>0.35735</c:v>
                </c:pt>
                <c:pt idx="13424">
                  <c:v>0.35737000000000002</c:v>
                </c:pt>
                <c:pt idx="13425">
                  <c:v>0.3574</c:v>
                </c:pt>
                <c:pt idx="13426">
                  <c:v>0.35743000000000003</c:v>
                </c:pt>
                <c:pt idx="13427">
                  <c:v>0.35746</c:v>
                </c:pt>
                <c:pt idx="13428">
                  <c:v>0.35748999999999997</c:v>
                </c:pt>
                <c:pt idx="13429">
                  <c:v>0.35750999999999999</c:v>
                </c:pt>
                <c:pt idx="13430">
                  <c:v>0.35754000000000002</c:v>
                </c:pt>
                <c:pt idx="13431">
                  <c:v>0.35757</c:v>
                </c:pt>
                <c:pt idx="13432">
                  <c:v>0.35759000000000002</c:v>
                </c:pt>
                <c:pt idx="13433">
                  <c:v>0.35761999999999999</c:v>
                </c:pt>
                <c:pt idx="13434">
                  <c:v>0.35765999999999998</c:v>
                </c:pt>
                <c:pt idx="13435">
                  <c:v>0.35768</c:v>
                </c:pt>
                <c:pt idx="13436">
                  <c:v>0.35770999999999997</c:v>
                </c:pt>
                <c:pt idx="13437">
                  <c:v>0.35774</c:v>
                </c:pt>
                <c:pt idx="13438">
                  <c:v>0.35776000000000002</c:v>
                </c:pt>
                <c:pt idx="13439">
                  <c:v>0.35779</c:v>
                </c:pt>
                <c:pt idx="13440">
                  <c:v>0.35782000000000003</c:v>
                </c:pt>
                <c:pt idx="13441">
                  <c:v>0.35785</c:v>
                </c:pt>
                <c:pt idx="13442">
                  <c:v>0.35787999999999998</c:v>
                </c:pt>
                <c:pt idx="13443">
                  <c:v>0.3579</c:v>
                </c:pt>
                <c:pt idx="13444">
                  <c:v>0.35793999999999998</c:v>
                </c:pt>
                <c:pt idx="13445">
                  <c:v>0.35796</c:v>
                </c:pt>
                <c:pt idx="13446">
                  <c:v>0.35798000000000002</c:v>
                </c:pt>
                <c:pt idx="13447">
                  <c:v>0.35800999999999999</c:v>
                </c:pt>
                <c:pt idx="13448">
                  <c:v>0.35804999999999998</c:v>
                </c:pt>
                <c:pt idx="13449">
                  <c:v>0.35807</c:v>
                </c:pt>
                <c:pt idx="13450">
                  <c:v>0.35809000000000002</c:v>
                </c:pt>
                <c:pt idx="13451">
                  <c:v>0.35813</c:v>
                </c:pt>
                <c:pt idx="13452">
                  <c:v>0.35815000000000002</c:v>
                </c:pt>
                <c:pt idx="13453">
                  <c:v>0.35818</c:v>
                </c:pt>
                <c:pt idx="13454">
                  <c:v>0.35820000000000002</c:v>
                </c:pt>
                <c:pt idx="13455">
                  <c:v>0.35824</c:v>
                </c:pt>
                <c:pt idx="13456">
                  <c:v>0.35826999999999998</c:v>
                </c:pt>
                <c:pt idx="13457">
                  <c:v>0.35829</c:v>
                </c:pt>
                <c:pt idx="13458">
                  <c:v>0.35832000000000003</c:v>
                </c:pt>
                <c:pt idx="13459">
                  <c:v>0.35835</c:v>
                </c:pt>
                <c:pt idx="13460">
                  <c:v>0.35837000000000002</c:v>
                </c:pt>
                <c:pt idx="13461">
                  <c:v>0.3584</c:v>
                </c:pt>
                <c:pt idx="13462">
                  <c:v>0.35843000000000003</c:v>
                </c:pt>
                <c:pt idx="13463">
                  <c:v>0.35846</c:v>
                </c:pt>
                <c:pt idx="13464">
                  <c:v>0.35848000000000002</c:v>
                </c:pt>
                <c:pt idx="13465">
                  <c:v>0.35851</c:v>
                </c:pt>
                <c:pt idx="13466">
                  <c:v>0.35854000000000003</c:v>
                </c:pt>
                <c:pt idx="13467">
                  <c:v>0.35857</c:v>
                </c:pt>
                <c:pt idx="13468">
                  <c:v>0.35859000000000002</c:v>
                </c:pt>
                <c:pt idx="13469">
                  <c:v>0.35863</c:v>
                </c:pt>
                <c:pt idx="13470">
                  <c:v>0.35865999999999998</c:v>
                </c:pt>
                <c:pt idx="13471">
                  <c:v>0.35868</c:v>
                </c:pt>
                <c:pt idx="13472">
                  <c:v>0.35870999999999997</c:v>
                </c:pt>
                <c:pt idx="13473">
                  <c:v>0.35874</c:v>
                </c:pt>
                <c:pt idx="13474">
                  <c:v>0.35876000000000002</c:v>
                </c:pt>
                <c:pt idx="13475">
                  <c:v>0.35879</c:v>
                </c:pt>
                <c:pt idx="13476">
                  <c:v>0.35881999999999997</c:v>
                </c:pt>
                <c:pt idx="13477">
                  <c:v>0.35885</c:v>
                </c:pt>
                <c:pt idx="13478">
                  <c:v>0.35887000000000002</c:v>
                </c:pt>
                <c:pt idx="13479">
                  <c:v>0.3589</c:v>
                </c:pt>
                <c:pt idx="13480">
                  <c:v>0.35893000000000003</c:v>
                </c:pt>
                <c:pt idx="13481">
                  <c:v>0.35896</c:v>
                </c:pt>
                <c:pt idx="13482">
                  <c:v>0.35898000000000002</c:v>
                </c:pt>
                <c:pt idx="13483">
                  <c:v>0.35901</c:v>
                </c:pt>
                <c:pt idx="13484">
                  <c:v>0.35904000000000003</c:v>
                </c:pt>
                <c:pt idx="13485">
                  <c:v>0.35907</c:v>
                </c:pt>
                <c:pt idx="13486">
                  <c:v>0.35909000000000002</c:v>
                </c:pt>
                <c:pt idx="13487">
                  <c:v>0.35913</c:v>
                </c:pt>
                <c:pt idx="13488">
                  <c:v>0.35915000000000002</c:v>
                </c:pt>
                <c:pt idx="13489">
                  <c:v>0.35918</c:v>
                </c:pt>
                <c:pt idx="13490">
                  <c:v>0.35920999999999997</c:v>
                </c:pt>
                <c:pt idx="13491">
                  <c:v>0.35924</c:v>
                </c:pt>
                <c:pt idx="13492">
                  <c:v>0.35926999999999998</c:v>
                </c:pt>
                <c:pt idx="13493">
                  <c:v>0.35929</c:v>
                </c:pt>
                <c:pt idx="13494">
                  <c:v>0.35931999999999997</c:v>
                </c:pt>
                <c:pt idx="13495">
                  <c:v>0.35935</c:v>
                </c:pt>
                <c:pt idx="13496">
                  <c:v>0.35937000000000002</c:v>
                </c:pt>
                <c:pt idx="13497">
                  <c:v>0.3594</c:v>
                </c:pt>
                <c:pt idx="13498">
                  <c:v>0.35943999999999998</c:v>
                </c:pt>
                <c:pt idx="13499">
                  <c:v>0.35946</c:v>
                </c:pt>
                <c:pt idx="13500">
                  <c:v>0.35948000000000002</c:v>
                </c:pt>
                <c:pt idx="13501">
                  <c:v>0.35952000000000001</c:v>
                </c:pt>
                <c:pt idx="13502">
                  <c:v>0.35954000000000003</c:v>
                </c:pt>
                <c:pt idx="13503">
                  <c:v>0.35957</c:v>
                </c:pt>
                <c:pt idx="13504">
                  <c:v>0.35959000000000002</c:v>
                </c:pt>
                <c:pt idx="13505">
                  <c:v>0.35963000000000001</c:v>
                </c:pt>
                <c:pt idx="13506">
                  <c:v>0.35965999999999998</c:v>
                </c:pt>
                <c:pt idx="13507">
                  <c:v>0.35968</c:v>
                </c:pt>
                <c:pt idx="13508">
                  <c:v>0.35970999999999997</c:v>
                </c:pt>
                <c:pt idx="13509">
                  <c:v>0.35974</c:v>
                </c:pt>
                <c:pt idx="13510">
                  <c:v>0.35976000000000002</c:v>
                </c:pt>
                <c:pt idx="13511">
                  <c:v>0.35979</c:v>
                </c:pt>
                <c:pt idx="13512">
                  <c:v>0.35981999999999997</c:v>
                </c:pt>
                <c:pt idx="13513">
                  <c:v>0.35985</c:v>
                </c:pt>
                <c:pt idx="13514">
                  <c:v>0.35987000000000002</c:v>
                </c:pt>
                <c:pt idx="13515">
                  <c:v>0.35991000000000001</c:v>
                </c:pt>
                <c:pt idx="13516">
                  <c:v>0.35993000000000003</c:v>
                </c:pt>
                <c:pt idx="13517">
                  <c:v>0.35996</c:v>
                </c:pt>
                <c:pt idx="13518">
                  <c:v>0.35998000000000002</c:v>
                </c:pt>
                <c:pt idx="13519">
                  <c:v>0.36002000000000001</c:v>
                </c:pt>
                <c:pt idx="13520">
                  <c:v>0.36004000000000003</c:v>
                </c:pt>
                <c:pt idx="13521">
                  <c:v>0.36007</c:v>
                </c:pt>
                <c:pt idx="13522">
                  <c:v>0.36009999999999998</c:v>
                </c:pt>
                <c:pt idx="13523">
                  <c:v>0.36013000000000001</c:v>
                </c:pt>
                <c:pt idx="13524">
                  <c:v>0.36015000000000003</c:v>
                </c:pt>
                <c:pt idx="13525">
                  <c:v>0.36016999999999999</c:v>
                </c:pt>
                <c:pt idx="13526">
                  <c:v>0.36020999999999997</c:v>
                </c:pt>
                <c:pt idx="13527">
                  <c:v>0.36024</c:v>
                </c:pt>
                <c:pt idx="13528">
                  <c:v>0.36026000000000002</c:v>
                </c:pt>
                <c:pt idx="13529">
                  <c:v>0.36029</c:v>
                </c:pt>
                <c:pt idx="13530">
                  <c:v>0.36031999999999997</c:v>
                </c:pt>
                <c:pt idx="13531">
                  <c:v>0.36035</c:v>
                </c:pt>
                <c:pt idx="13532">
                  <c:v>0.36037000000000002</c:v>
                </c:pt>
                <c:pt idx="13533">
                  <c:v>0.3604</c:v>
                </c:pt>
                <c:pt idx="13534">
                  <c:v>0.36042999999999997</c:v>
                </c:pt>
                <c:pt idx="13535">
                  <c:v>0.36046</c:v>
                </c:pt>
                <c:pt idx="13536">
                  <c:v>0.36048000000000002</c:v>
                </c:pt>
                <c:pt idx="13537">
                  <c:v>0.36052000000000001</c:v>
                </c:pt>
                <c:pt idx="13538">
                  <c:v>0.36054000000000003</c:v>
                </c:pt>
                <c:pt idx="13539">
                  <c:v>0.36057</c:v>
                </c:pt>
                <c:pt idx="13540">
                  <c:v>0.36059000000000002</c:v>
                </c:pt>
                <c:pt idx="13541">
                  <c:v>0.36063000000000001</c:v>
                </c:pt>
                <c:pt idx="13542">
                  <c:v>0.36065000000000003</c:v>
                </c:pt>
                <c:pt idx="13543">
                  <c:v>0.36068</c:v>
                </c:pt>
                <c:pt idx="13544">
                  <c:v>0.36070999999999998</c:v>
                </c:pt>
                <c:pt idx="13545">
                  <c:v>0.36074000000000001</c:v>
                </c:pt>
                <c:pt idx="13546">
                  <c:v>0.36076000000000003</c:v>
                </c:pt>
                <c:pt idx="13547">
                  <c:v>0.36079</c:v>
                </c:pt>
                <c:pt idx="13548">
                  <c:v>0.36081999999999997</c:v>
                </c:pt>
                <c:pt idx="13549">
                  <c:v>0.36085</c:v>
                </c:pt>
                <c:pt idx="13550">
                  <c:v>0.36087000000000002</c:v>
                </c:pt>
                <c:pt idx="13551">
                  <c:v>0.36091000000000001</c:v>
                </c:pt>
                <c:pt idx="13552">
                  <c:v>0.36092999999999997</c:v>
                </c:pt>
                <c:pt idx="13553">
                  <c:v>0.36096</c:v>
                </c:pt>
                <c:pt idx="13554">
                  <c:v>0.36098000000000002</c:v>
                </c:pt>
                <c:pt idx="13555">
                  <c:v>0.36102000000000001</c:v>
                </c:pt>
                <c:pt idx="13556">
                  <c:v>0.36104000000000003</c:v>
                </c:pt>
                <c:pt idx="13557">
                  <c:v>0.36107</c:v>
                </c:pt>
                <c:pt idx="13558">
                  <c:v>0.36109999999999998</c:v>
                </c:pt>
                <c:pt idx="13559">
                  <c:v>0.36112</c:v>
                </c:pt>
                <c:pt idx="13560">
                  <c:v>0.36115000000000003</c:v>
                </c:pt>
                <c:pt idx="13561">
                  <c:v>0.36118</c:v>
                </c:pt>
                <c:pt idx="13562">
                  <c:v>0.36120999999999998</c:v>
                </c:pt>
                <c:pt idx="13563">
                  <c:v>0.36124000000000001</c:v>
                </c:pt>
                <c:pt idx="13564">
                  <c:v>0.36126000000000003</c:v>
                </c:pt>
                <c:pt idx="13565">
                  <c:v>0.36129</c:v>
                </c:pt>
                <c:pt idx="13566">
                  <c:v>0.36131999999999997</c:v>
                </c:pt>
                <c:pt idx="13567">
                  <c:v>0.36133999999999999</c:v>
                </c:pt>
                <c:pt idx="13568">
                  <c:v>0.36137000000000002</c:v>
                </c:pt>
                <c:pt idx="13569">
                  <c:v>0.36141000000000001</c:v>
                </c:pt>
                <c:pt idx="13570">
                  <c:v>0.36142999999999997</c:v>
                </c:pt>
                <c:pt idx="13571">
                  <c:v>0.36146</c:v>
                </c:pt>
                <c:pt idx="13572">
                  <c:v>0.36148999999999998</c:v>
                </c:pt>
                <c:pt idx="13573">
                  <c:v>0.36152000000000001</c:v>
                </c:pt>
                <c:pt idx="13574">
                  <c:v>0.36153999999999997</c:v>
                </c:pt>
                <c:pt idx="13575">
                  <c:v>0.36155999999999999</c:v>
                </c:pt>
                <c:pt idx="13576">
                  <c:v>0.36159999999999998</c:v>
                </c:pt>
                <c:pt idx="13577">
                  <c:v>0.36163000000000001</c:v>
                </c:pt>
                <c:pt idx="13578">
                  <c:v>0.36165000000000003</c:v>
                </c:pt>
                <c:pt idx="13579">
                  <c:v>0.36168</c:v>
                </c:pt>
                <c:pt idx="13580">
                  <c:v>0.36170999999999998</c:v>
                </c:pt>
                <c:pt idx="13581">
                  <c:v>0.36173</c:v>
                </c:pt>
                <c:pt idx="13582">
                  <c:v>0.36176000000000003</c:v>
                </c:pt>
                <c:pt idx="13583">
                  <c:v>0.36179</c:v>
                </c:pt>
                <c:pt idx="13584">
                  <c:v>0.36181999999999997</c:v>
                </c:pt>
                <c:pt idx="13585">
                  <c:v>0.36185</c:v>
                </c:pt>
                <c:pt idx="13586">
                  <c:v>0.36187000000000002</c:v>
                </c:pt>
                <c:pt idx="13587">
                  <c:v>0.36191000000000001</c:v>
                </c:pt>
                <c:pt idx="13588">
                  <c:v>0.36192999999999997</c:v>
                </c:pt>
                <c:pt idx="13589">
                  <c:v>0.36194999999999999</c:v>
                </c:pt>
                <c:pt idx="13590">
                  <c:v>0.36198000000000002</c:v>
                </c:pt>
                <c:pt idx="13591">
                  <c:v>0.36202000000000001</c:v>
                </c:pt>
                <c:pt idx="13592">
                  <c:v>0.36203999999999997</c:v>
                </c:pt>
                <c:pt idx="13593">
                  <c:v>0.36207</c:v>
                </c:pt>
                <c:pt idx="13594">
                  <c:v>0.36209999999999998</c:v>
                </c:pt>
                <c:pt idx="13595">
                  <c:v>0.36212</c:v>
                </c:pt>
                <c:pt idx="13596">
                  <c:v>0.36215000000000003</c:v>
                </c:pt>
                <c:pt idx="13597">
                  <c:v>0.36218</c:v>
                </c:pt>
                <c:pt idx="13598">
                  <c:v>0.36220999999999998</c:v>
                </c:pt>
                <c:pt idx="13599">
                  <c:v>0.36224000000000001</c:v>
                </c:pt>
                <c:pt idx="13600">
                  <c:v>0.36226000000000003</c:v>
                </c:pt>
                <c:pt idx="13601">
                  <c:v>0.36230000000000001</c:v>
                </c:pt>
                <c:pt idx="13602">
                  <c:v>0.36231999999999998</c:v>
                </c:pt>
                <c:pt idx="13603">
                  <c:v>0.36234</c:v>
                </c:pt>
                <c:pt idx="13604">
                  <c:v>0.36237000000000003</c:v>
                </c:pt>
                <c:pt idx="13605">
                  <c:v>0.36241000000000001</c:v>
                </c:pt>
                <c:pt idx="13606">
                  <c:v>0.36242999999999997</c:v>
                </c:pt>
                <c:pt idx="13607">
                  <c:v>0.36246</c:v>
                </c:pt>
                <c:pt idx="13608">
                  <c:v>0.36248999999999998</c:v>
                </c:pt>
                <c:pt idx="13609">
                  <c:v>0.36252000000000001</c:v>
                </c:pt>
                <c:pt idx="13610">
                  <c:v>0.36253999999999997</c:v>
                </c:pt>
                <c:pt idx="13611">
                  <c:v>0.36255999999999999</c:v>
                </c:pt>
                <c:pt idx="13612">
                  <c:v>0.36259999999999998</c:v>
                </c:pt>
                <c:pt idx="13613">
                  <c:v>0.36263000000000001</c:v>
                </c:pt>
                <c:pt idx="13614">
                  <c:v>0.36264999999999997</c:v>
                </c:pt>
                <c:pt idx="13615">
                  <c:v>0.36268</c:v>
                </c:pt>
                <c:pt idx="13616">
                  <c:v>0.36270999999999998</c:v>
                </c:pt>
                <c:pt idx="13617">
                  <c:v>0.36273</c:v>
                </c:pt>
                <c:pt idx="13618">
                  <c:v>0.36276000000000003</c:v>
                </c:pt>
                <c:pt idx="13619">
                  <c:v>0.36279</c:v>
                </c:pt>
                <c:pt idx="13620">
                  <c:v>0.36281999999999998</c:v>
                </c:pt>
                <c:pt idx="13621">
                  <c:v>0.36285000000000001</c:v>
                </c:pt>
                <c:pt idx="13622">
                  <c:v>0.36287000000000003</c:v>
                </c:pt>
                <c:pt idx="13623">
                  <c:v>0.36291000000000001</c:v>
                </c:pt>
                <c:pt idx="13624">
                  <c:v>0.36292999999999997</c:v>
                </c:pt>
                <c:pt idx="13625">
                  <c:v>0.36294999999999999</c:v>
                </c:pt>
                <c:pt idx="13626">
                  <c:v>0.36298999999999998</c:v>
                </c:pt>
                <c:pt idx="13627">
                  <c:v>0.36302000000000001</c:v>
                </c:pt>
                <c:pt idx="13628">
                  <c:v>0.36303999999999997</c:v>
                </c:pt>
                <c:pt idx="13629">
                  <c:v>0.36307</c:v>
                </c:pt>
                <c:pt idx="13630">
                  <c:v>0.36309999999999998</c:v>
                </c:pt>
                <c:pt idx="13631">
                  <c:v>0.36312</c:v>
                </c:pt>
                <c:pt idx="13632">
                  <c:v>0.36314999999999997</c:v>
                </c:pt>
                <c:pt idx="13633">
                  <c:v>0.36318</c:v>
                </c:pt>
                <c:pt idx="13634">
                  <c:v>0.36320999999999998</c:v>
                </c:pt>
                <c:pt idx="13635">
                  <c:v>0.36324000000000001</c:v>
                </c:pt>
                <c:pt idx="13636">
                  <c:v>0.36326000000000003</c:v>
                </c:pt>
                <c:pt idx="13637">
                  <c:v>0.36330000000000001</c:v>
                </c:pt>
                <c:pt idx="13638">
                  <c:v>0.36331999999999998</c:v>
                </c:pt>
                <c:pt idx="13639">
                  <c:v>0.36334</c:v>
                </c:pt>
                <c:pt idx="13640">
                  <c:v>0.36337000000000003</c:v>
                </c:pt>
                <c:pt idx="13641">
                  <c:v>0.36341000000000001</c:v>
                </c:pt>
                <c:pt idx="13642">
                  <c:v>0.36342999999999998</c:v>
                </c:pt>
                <c:pt idx="13643">
                  <c:v>0.36345</c:v>
                </c:pt>
                <c:pt idx="13644">
                  <c:v>0.36348999999999998</c:v>
                </c:pt>
                <c:pt idx="13645">
                  <c:v>0.36351</c:v>
                </c:pt>
                <c:pt idx="13646">
                  <c:v>0.36353999999999997</c:v>
                </c:pt>
                <c:pt idx="13647">
                  <c:v>0.36357</c:v>
                </c:pt>
                <c:pt idx="13648">
                  <c:v>0.36359999999999998</c:v>
                </c:pt>
                <c:pt idx="13649">
                  <c:v>0.36363000000000001</c:v>
                </c:pt>
                <c:pt idx="13650">
                  <c:v>0.36364999999999997</c:v>
                </c:pt>
                <c:pt idx="13651">
                  <c:v>0.36368</c:v>
                </c:pt>
                <c:pt idx="13652">
                  <c:v>0.36370999999999998</c:v>
                </c:pt>
                <c:pt idx="13653">
                  <c:v>0.36373</c:v>
                </c:pt>
                <c:pt idx="13654">
                  <c:v>0.36375999999999997</c:v>
                </c:pt>
                <c:pt idx="13655">
                  <c:v>0.36380000000000001</c:v>
                </c:pt>
                <c:pt idx="13656">
                  <c:v>0.36381999999999998</c:v>
                </c:pt>
                <c:pt idx="13657">
                  <c:v>0.36384</c:v>
                </c:pt>
                <c:pt idx="13658">
                  <c:v>0.36387999999999998</c:v>
                </c:pt>
                <c:pt idx="13659">
                  <c:v>0.3639</c:v>
                </c:pt>
                <c:pt idx="13660">
                  <c:v>0.36392999999999998</c:v>
                </c:pt>
                <c:pt idx="13661">
                  <c:v>0.36395</c:v>
                </c:pt>
                <c:pt idx="13662">
                  <c:v>0.36398999999999998</c:v>
                </c:pt>
                <c:pt idx="13663">
                  <c:v>0.36402000000000001</c:v>
                </c:pt>
                <c:pt idx="13664">
                  <c:v>0.36403999999999997</c:v>
                </c:pt>
                <c:pt idx="13665">
                  <c:v>0.36407</c:v>
                </c:pt>
                <c:pt idx="13666">
                  <c:v>0.36409999999999998</c:v>
                </c:pt>
                <c:pt idx="13667">
                  <c:v>0.36412</c:v>
                </c:pt>
                <c:pt idx="13668">
                  <c:v>0.36414999999999997</c:v>
                </c:pt>
                <c:pt idx="13669">
                  <c:v>0.36418</c:v>
                </c:pt>
                <c:pt idx="13670">
                  <c:v>0.36420999999999998</c:v>
                </c:pt>
                <c:pt idx="13671">
                  <c:v>0.36423</c:v>
                </c:pt>
                <c:pt idx="13672">
                  <c:v>0.36425999999999997</c:v>
                </c:pt>
                <c:pt idx="13673">
                  <c:v>0.36429</c:v>
                </c:pt>
                <c:pt idx="13674">
                  <c:v>0.36431999999999998</c:v>
                </c:pt>
                <c:pt idx="13675">
                  <c:v>0.36434</c:v>
                </c:pt>
                <c:pt idx="13676">
                  <c:v>0.36437999999999998</c:v>
                </c:pt>
                <c:pt idx="13677">
                  <c:v>0.36441000000000001</c:v>
                </c:pt>
                <c:pt idx="13678">
                  <c:v>0.36442999999999998</c:v>
                </c:pt>
                <c:pt idx="13679">
                  <c:v>0.36446000000000001</c:v>
                </c:pt>
                <c:pt idx="13680">
                  <c:v>0.36448999999999998</c:v>
                </c:pt>
                <c:pt idx="13681">
                  <c:v>0.36451</c:v>
                </c:pt>
                <c:pt idx="13682">
                  <c:v>0.36453999999999998</c:v>
                </c:pt>
                <c:pt idx="13683">
                  <c:v>0.36457000000000001</c:v>
                </c:pt>
                <c:pt idx="13684">
                  <c:v>0.36459999999999998</c:v>
                </c:pt>
                <c:pt idx="13685">
                  <c:v>0.36462</c:v>
                </c:pt>
                <c:pt idx="13686">
                  <c:v>0.36464999999999997</c:v>
                </c:pt>
                <c:pt idx="13687">
                  <c:v>0.36468</c:v>
                </c:pt>
                <c:pt idx="13688">
                  <c:v>0.36470999999999998</c:v>
                </c:pt>
                <c:pt idx="13689">
                  <c:v>0.36473</c:v>
                </c:pt>
                <c:pt idx="13690">
                  <c:v>0.36475999999999997</c:v>
                </c:pt>
                <c:pt idx="13691">
                  <c:v>0.36480000000000001</c:v>
                </c:pt>
                <c:pt idx="13692">
                  <c:v>0.36481999999999998</c:v>
                </c:pt>
                <c:pt idx="13693">
                  <c:v>0.36484</c:v>
                </c:pt>
                <c:pt idx="13694">
                  <c:v>0.36487999999999998</c:v>
                </c:pt>
                <c:pt idx="13695">
                  <c:v>0.3649</c:v>
                </c:pt>
                <c:pt idx="13696">
                  <c:v>0.36492999999999998</c:v>
                </c:pt>
                <c:pt idx="13697">
                  <c:v>0.36496000000000001</c:v>
                </c:pt>
                <c:pt idx="13698">
                  <c:v>0.36498999999999998</c:v>
                </c:pt>
                <c:pt idx="13699">
                  <c:v>0.36502000000000001</c:v>
                </c:pt>
                <c:pt idx="13700">
                  <c:v>0.36503999999999998</c:v>
                </c:pt>
                <c:pt idx="13701">
                  <c:v>0.36507000000000001</c:v>
                </c:pt>
                <c:pt idx="13702">
                  <c:v>0.36509999999999998</c:v>
                </c:pt>
                <c:pt idx="13703">
                  <c:v>0.36512</c:v>
                </c:pt>
                <c:pt idx="13704">
                  <c:v>0.36514999999999997</c:v>
                </c:pt>
                <c:pt idx="13705">
                  <c:v>0.36519000000000001</c:v>
                </c:pt>
                <c:pt idx="13706">
                  <c:v>0.36520999999999998</c:v>
                </c:pt>
                <c:pt idx="13707">
                  <c:v>0.36523</c:v>
                </c:pt>
                <c:pt idx="13708">
                  <c:v>0.36526999999999998</c:v>
                </c:pt>
                <c:pt idx="13709">
                  <c:v>0.36529</c:v>
                </c:pt>
                <c:pt idx="13710">
                  <c:v>0.36531999999999998</c:v>
                </c:pt>
                <c:pt idx="13711">
                  <c:v>0.36534</c:v>
                </c:pt>
                <c:pt idx="13712">
                  <c:v>0.36537999999999998</c:v>
                </c:pt>
                <c:pt idx="13713">
                  <c:v>0.36541000000000001</c:v>
                </c:pt>
                <c:pt idx="13714">
                  <c:v>0.36542999999999998</c:v>
                </c:pt>
                <c:pt idx="13715">
                  <c:v>0.36546000000000001</c:v>
                </c:pt>
                <c:pt idx="13716">
                  <c:v>0.36548999999999998</c:v>
                </c:pt>
                <c:pt idx="13717">
                  <c:v>0.36551</c:v>
                </c:pt>
                <c:pt idx="13718">
                  <c:v>0.36553999999999998</c:v>
                </c:pt>
                <c:pt idx="13719">
                  <c:v>0.36557000000000001</c:v>
                </c:pt>
                <c:pt idx="13720">
                  <c:v>0.36559999999999998</c:v>
                </c:pt>
                <c:pt idx="13721">
                  <c:v>0.36562</c:v>
                </c:pt>
                <c:pt idx="13722">
                  <c:v>0.36564999999999998</c:v>
                </c:pt>
                <c:pt idx="13723">
                  <c:v>0.36568000000000001</c:v>
                </c:pt>
                <c:pt idx="13724">
                  <c:v>0.36570999999999998</c:v>
                </c:pt>
                <c:pt idx="13725">
                  <c:v>0.36573</c:v>
                </c:pt>
                <c:pt idx="13726">
                  <c:v>0.36576999999999998</c:v>
                </c:pt>
                <c:pt idx="13727">
                  <c:v>0.36579</c:v>
                </c:pt>
                <c:pt idx="13728">
                  <c:v>0.36581999999999998</c:v>
                </c:pt>
                <c:pt idx="13729">
                  <c:v>0.36585000000000001</c:v>
                </c:pt>
                <c:pt idx="13730">
                  <c:v>0.36587999999999998</c:v>
                </c:pt>
                <c:pt idx="13731">
                  <c:v>0.3659</c:v>
                </c:pt>
                <c:pt idx="13732">
                  <c:v>0.36592000000000002</c:v>
                </c:pt>
                <c:pt idx="13733">
                  <c:v>0.36596000000000001</c:v>
                </c:pt>
                <c:pt idx="13734">
                  <c:v>0.36598999999999998</c:v>
                </c:pt>
                <c:pt idx="13735">
                  <c:v>0.36601</c:v>
                </c:pt>
                <c:pt idx="13736">
                  <c:v>0.36603999999999998</c:v>
                </c:pt>
                <c:pt idx="13737">
                  <c:v>0.36607000000000001</c:v>
                </c:pt>
                <c:pt idx="13738">
                  <c:v>0.36609999999999998</c:v>
                </c:pt>
                <c:pt idx="13739">
                  <c:v>0.36612</c:v>
                </c:pt>
                <c:pt idx="13740">
                  <c:v>0.36614999999999998</c:v>
                </c:pt>
                <c:pt idx="13741">
                  <c:v>0.36618000000000001</c:v>
                </c:pt>
                <c:pt idx="13742">
                  <c:v>0.36620999999999998</c:v>
                </c:pt>
                <c:pt idx="13743">
                  <c:v>0.36623</c:v>
                </c:pt>
                <c:pt idx="13744">
                  <c:v>0.36626999999999998</c:v>
                </c:pt>
                <c:pt idx="13745">
                  <c:v>0.36629</c:v>
                </c:pt>
                <c:pt idx="13746">
                  <c:v>0.36631999999999998</c:v>
                </c:pt>
                <c:pt idx="13747">
                  <c:v>0.36634</c:v>
                </c:pt>
                <c:pt idx="13748">
                  <c:v>0.36637999999999998</c:v>
                </c:pt>
                <c:pt idx="13749">
                  <c:v>0.36641000000000001</c:v>
                </c:pt>
                <c:pt idx="13750">
                  <c:v>0.36642999999999998</c:v>
                </c:pt>
                <c:pt idx="13751">
                  <c:v>0.36646000000000001</c:v>
                </c:pt>
                <c:pt idx="13752">
                  <c:v>0.36648999999999998</c:v>
                </c:pt>
                <c:pt idx="13753">
                  <c:v>0.36651</c:v>
                </c:pt>
                <c:pt idx="13754">
                  <c:v>0.36653999999999998</c:v>
                </c:pt>
                <c:pt idx="13755">
                  <c:v>0.36657000000000001</c:v>
                </c:pt>
                <c:pt idx="13756">
                  <c:v>0.36659999999999998</c:v>
                </c:pt>
                <c:pt idx="13757">
                  <c:v>0.36662</c:v>
                </c:pt>
                <c:pt idx="13758">
                  <c:v>0.36665999999999999</c:v>
                </c:pt>
                <c:pt idx="13759">
                  <c:v>0.36668000000000001</c:v>
                </c:pt>
                <c:pt idx="13760">
                  <c:v>0.36670999999999998</c:v>
                </c:pt>
                <c:pt idx="13761">
                  <c:v>0.36673</c:v>
                </c:pt>
                <c:pt idx="13762">
                  <c:v>0.36676999999999998</c:v>
                </c:pt>
                <c:pt idx="13763">
                  <c:v>0.36679</c:v>
                </c:pt>
                <c:pt idx="13764">
                  <c:v>0.36681999999999998</c:v>
                </c:pt>
                <c:pt idx="13765">
                  <c:v>0.36685000000000001</c:v>
                </c:pt>
                <c:pt idx="13766">
                  <c:v>0.36687999999999998</c:v>
                </c:pt>
                <c:pt idx="13767">
                  <c:v>0.3669</c:v>
                </c:pt>
                <c:pt idx="13768">
                  <c:v>0.36692000000000002</c:v>
                </c:pt>
                <c:pt idx="13769">
                  <c:v>0.36696000000000001</c:v>
                </c:pt>
                <c:pt idx="13770">
                  <c:v>0.36698999999999998</c:v>
                </c:pt>
                <c:pt idx="13771">
                  <c:v>0.36701</c:v>
                </c:pt>
                <c:pt idx="13772">
                  <c:v>0.36703999999999998</c:v>
                </c:pt>
                <c:pt idx="13773">
                  <c:v>0.36707000000000001</c:v>
                </c:pt>
                <c:pt idx="13774">
                  <c:v>0.36709999999999998</c:v>
                </c:pt>
                <c:pt idx="13775">
                  <c:v>0.36712</c:v>
                </c:pt>
                <c:pt idx="13776">
                  <c:v>0.36715999999999999</c:v>
                </c:pt>
                <c:pt idx="13777">
                  <c:v>0.36718000000000001</c:v>
                </c:pt>
                <c:pt idx="13778">
                  <c:v>0.36720999999999998</c:v>
                </c:pt>
                <c:pt idx="13779">
                  <c:v>0.36723</c:v>
                </c:pt>
                <c:pt idx="13780">
                  <c:v>0.36726999999999999</c:v>
                </c:pt>
                <c:pt idx="13781">
                  <c:v>0.36729000000000001</c:v>
                </c:pt>
                <c:pt idx="13782">
                  <c:v>0.36731000000000003</c:v>
                </c:pt>
                <c:pt idx="13783">
                  <c:v>0.36735000000000001</c:v>
                </c:pt>
                <c:pt idx="13784">
                  <c:v>0.36737999999999998</c:v>
                </c:pt>
                <c:pt idx="13785">
                  <c:v>0.3674</c:v>
                </c:pt>
                <c:pt idx="13786">
                  <c:v>0.36742999999999998</c:v>
                </c:pt>
                <c:pt idx="13787">
                  <c:v>0.36746000000000001</c:v>
                </c:pt>
                <c:pt idx="13788">
                  <c:v>0.36748999999999998</c:v>
                </c:pt>
                <c:pt idx="13789">
                  <c:v>0.36751</c:v>
                </c:pt>
                <c:pt idx="13790">
                  <c:v>0.36753999999999998</c:v>
                </c:pt>
                <c:pt idx="13791">
                  <c:v>0.36757000000000001</c:v>
                </c:pt>
                <c:pt idx="13792">
                  <c:v>0.36759999999999998</c:v>
                </c:pt>
                <c:pt idx="13793">
                  <c:v>0.36762</c:v>
                </c:pt>
                <c:pt idx="13794">
                  <c:v>0.36765999999999999</c:v>
                </c:pt>
                <c:pt idx="13795">
                  <c:v>0.36768000000000001</c:v>
                </c:pt>
                <c:pt idx="13796">
                  <c:v>0.36770999999999998</c:v>
                </c:pt>
                <c:pt idx="13797">
                  <c:v>0.36773</c:v>
                </c:pt>
                <c:pt idx="13798">
                  <c:v>0.36776999999999999</c:v>
                </c:pt>
                <c:pt idx="13799">
                  <c:v>0.36779000000000001</c:v>
                </c:pt>
                <c:pt idx="13800">
                  <c:v>0.36781999999999998</c:v>
                </c:pt>
                <c:pt idx="13801">
                  <c:v>0.36785000000000001</c:v>
                </c:pt>
                <c:pt idx="13802">
                  <c:v>0.36786999999999997</c:v>
                </c:pt>
                <c:pt idx="13803">
                  <c:v>0.3679</c:v>
                </c:pt>
                <c:pt idx="13804">
                  <c:v>0.36792999999999998</c:v>
                </c:pt>
                <c:pt idx="13805">
                  <c:v>0.36796000000000001</c:v>
                </c:pt>
                <c:pt idx="13806">
                  <c:v>0.36798999999999998</c:v>
                </c:pt>
                <c:pt idx="13807">
                  <c:v>0.36801</c:v>
                </c:pt>
                <c:pt idx="13808">
                  <c:v>0.36803999999999998</c:v>
                </c:pt>
                <c:pt idx="13809">
                  <c:v>0.36807000000000001</c:v>
                </c:pt>
                <c:pt idx="13810">
                  <c:v>0.36809999999999998</c:v>
                </c:pt>
                <c:pt idx="13811">
                  <c:v>0.36812</c:v>
                </c:pt>
                <c:pt idx="13812">
                  <c:v>0.36815999999999999</c:v>
                </c:pt>
                <c:pt idx="13813">
                  <c:v>0.36818000000000001</c:v>
                </c:pt>
                <c:pt idx="13814">
                  <c:v>0.36820999999999998</c:v>
                </c:pt>
                <c:pt idx="13815">
                  <c:v>0.36824000000000001</c:v>
                </c:pt>
                <c:pt idx="13816">
                  <c:v>0.36825999999999998</c:v>
                </c:pt>
                <c:pt idx="13817">
                  <c:v>0.36829000000000001</c:v>
                </c:pt>
                <c:pt idx="13818">
                  <c:v>0.36831000000000003</c:v>
                </c:pt>
                <c:pt idx="13819">
                  <c:v>0.36835000000000001</c:v>
                </c:pt>
                <c:pt idx="13820">
                  <c:v>0.36837999999999999</c:v>
                </c:pt>
                <c:pt idx="13821">
                  <c:v>0.36840000000000001</c:v>
                </c:pt>
                <c:pt idx="13822">
                  <c:v>0.36842999999999998</c:v>
                </c:pt>
                <c:pt idx="13823">
                  <c:v>0.36846000000000001</c:v>
                </c:pt>
                <c:pt idx="13824">
                  <c:v>0.36848999999999998</c:v>
                </c:pt>
                <c:pt idx="13825">
                  <c:v>0.36851</c:v>
                </c:pt>
                <c:pt idx="13826">
                  <c:v>0.36853999999999998</c:v>
                </c:pt>
                <c:pt idx="13827">
                  <c:v>0.36857000000000001</c:v>
                </c:pt>
                <c:pt idx="13828">
                  <c:v>0.36859999999999998</c:v>
                </c:pt>
                <c:pt idx="13829">
                  <c:v>0.36862</c:v>
                </c:pt>
                <c:pt idx="13830">
                  <c:v>0.36865999999999999</c:v>
                </c:pt>
                <c:pt idx="13831">
                  <c:v>0.36868000000000001</c:v>
                </c:pt>
                <c:pt idx="13832">
                  <c:v>0.36870000000000003</c:v>
                </c:pt>
                <c:pt idx="13833">
                  <c:v>0.36874000000000001</c:v>
                </c:pt>
                <c:pt idx="13834">
                  <c:v>0.36876999999999999</c:v>
                </c:pt>
                <c:pt idx="13835">
                  <c:v>0.36879000000000001</c:v>
                </c:pt>
                <c:pt idx="13836">
                  <c:v>0.36881999999999998</c:v>
                </c:pt>
                <c:pt idx="13837">
                  <c:v>0.36885000000000001</c:v>
                </c:pt>
                <c:pt idx="13838">
                  <c:v>0.36886999999999998</c:v>
                </c:pt>
                <c:pt idx="13839">
                  <c:v>0.36890000000000001</c:v>
                </c:pt>
                <c:pt idx="13840">
                  <c:v>0.36892999999999998</c:v>
                </c:pt>
                <c:pt idx="13841">
                  <c:v>0.36896000000000001</c:v>
                </c:pt>
                <c:pt idx="13842">
                  <c:v>0.36898999999999998</c:v>
                </c:pt>
                <c:pt idx="13843">
                  <c:v>0.36901</c:v>
                </c:pt>
                <c:pt idx="13844">
                  <c:v>0.36904999999999999</c:v>
                </c:pt>
                <c:pt idx="13845">
                  <c:v>0.36907000000000001</c:v>
                </c:pt>
                <c:pt idx="13846">
                  <c:v>0.36908999999999997</c:v>
                </c:pt>
                <c:pt idx="13847">
                  <c:v>0.36912</c:v>
                </c:pt>
                <c:pt idx="13848">
                  <c:v>0.36915999999999999</c:v>
                </c:pt>
                <c:pt idx="13849">
                  <c:v>0.36918000000000001</c:v>
                </c:pt>
                <c:pt idx="13850">
                  <c:v>0.36920999999999998</c:v>
                </c:pt>
                <c:pt idx="13851">
                  <c:v>0.36924000000000001</c:v>
                </c:pt>
                <c:pt idx="13852">
                  <c:v>0.36925999999999998</c:v>
                </c:pt>
                <c:pt idx="13853">
                  <c:v>0.36929000000000001</c:v>
                </c:pt>
                <c:pt idx="13854">
                  <c:v>0.36931000000000003</c:v>
                </c:pt>
                <c:pt idx="13855">
                  <c:v>0.36935000000000001</c:v>
                </c:pt>
                <c:pt idx="13856">
                  <c:v>0.36937999999999999</c:v>
                </c:pt>
                <c:pt idx="13857">
                  <c:v>0.36940000000000001</c:v>
                </c:pt>
                <c:pt idx="13858">
                  <c:v>0.36942999999999998</c:v>
                </c:pt>
                <c:pt idx="13859">
                  <c:v>0.36946000000000001</c:v>
                </c:pt>
                <c:pt idx="13860">
                  <c:v>0.36947999999999998</c:v>
                </c:pt>
                <c:pt idx="13861">
                  <c:v>0.36951000000000001</c:v>
                </c:pt>
                <c:pt idx="13862">
                  <c:v>0.36954999999999999</c:v>
                </c:pt>
                <c:pt idx="13863">
                  <c:v>0.36957000000000001</c:v>
                </c:pt>
                <c:pt idx="13864">
                  <c:v>0.36958999999999997</c:v>
                </c:pt>
                <c:pt idx="13865">
                  <c:v>0.36963000000000001</c:v>
                </c:pt>
                <c:pt idx="13866">
                  <c:v>0.36964999999999998</c:v>
                </c:pt>
                <c:pt idx="13867">
                  <c:v>0.36968000000000001</c:v>
                </c:pt>
                <c:pt idx="13868">
                  <c:v>0.36969999999999997</c:v>
                </c:pt>
                <c:pt idx="13869">
                  <c:v>0.36974000000000001</c:v>
                </c:pt>
                <c:pt idx="13870">
                  <c:v>0.36976999999999999</c:v>
                </c:pt>
                <c:pt idx="13871">
                  <c:v>0.36979000000000001</c:v>
                </c:pt>
                <c:pt idx="13872">
                  <c:v>0.36981999999999998</c:v>
                </c:pt>
                <c:pt idx="13873">
                  <c:v>0.36985000000000001</c:v>
                </c:pt>
                <c:pt idx="13874">
                  <c:v>0.36986999999999998</c:v>
                </c:pt>
                <c:pt idx="13875">
                  <c:v>0.36990000000000001</c:v>
                </c:pt>
                <c:pt idx="13876">
                  <c:v>0.36992999999999998</c:v>
                </c:pt>
                <c:pt idx="13877">
                  <c:v>0.36996000000000001</c:v>
                </c:pt>
                <c:pt idx="13878">
                  <c:v>0.36998999999999999</c:v>
                </c:pt>
                <c:pt idx="13879">
                  <c:v>0.37001000000000001</c:v>
                </c:pt>
                <c:pt idx="13880">
                  <c:v>0.37003999999999998</c:v>
                </c:pt>
                <c:pt idx="13881">
                  <c:v>0.37007000000000001</c:v>
                </c:pt>
                <c:pt idx="13882">
                  <c:v>0.37008999999999997</c:v>
                </c:pt>
                <c:pt idx="13883">
                  <c:v>0.37012</c:v>
                </c:pt>
                <c:pt idx="13884">
                  <c:v>0.37015999999999999</c:v>
                </c:pt>
                <c:pt idx="13885">
                  <c:v>0.37018000000000001</c:v>
                </c:pt>
                <c:pt idx="13886">
                  <c:v>0.37020999999999998</c:v>
                </c:pt>
                <c:pt idx="13887">
                  <c:v>0.37024000000000001</c:v>
                </c:pt>
                <c:pt idx="13888">
                  <c:v>0.37025999999999998</c:v>
                </c:pt>
                <c:pt idx="13889">
                  <c:v>0.37029000000000001</c:v>
                </c:pt>
                <c:pt idx="13890">
                  <c:v>0.37031999999999998</c:v>
                </c:pt>
                <c:pt idx="13891">
                  <c:v>0.37035000000000001</c:v>
                </c:pt>
                <c:pt idx="13892">
                  <c:v>0.37037999999999999</c:v>
                </c:pt>
                <c:pt idx="13893">
                  <c:v>0.37040000000000001</c:v>
                </c:pt>
                <c:pt idx="13894">
                  <c:v>0.37043999999999999</c:v>
                </c:pt>
                <c:pt idx="13895">
                  <c:v>0.37046000000000001</c:v>
                </c:pt>
                <c:pt idx="13896">
                  <c:v>0.37047999999999998</c:v>
                </c:pt>
                <c:pt idx="13897">
                  <c:v>0.37051000000000001</c:v>
                </c:pt>
                <c:pt idx="13898">
                  <c:v>0.37054999999999999</c:v>
                </c:pt>
                <c:pt idx="13899">
                  <c:v>0.37057000000000001</c:v>
                </c:pt>
                <c:pt idx="13900">
                  <c:v>0.37058999999999997</c:v>
                </c:pt>
                <c:pt idx="13901">
                  <c:v>0.37063000000000001</c:v>
                </c:pt>
                <c:pt idx="13902">
                  <c:v>0.37064999999999998</c:v>
                </c:pt>
                <c:pt idx="13903">
                  <c:v>0.37068000000000001</c:v>
                </c:pt>
                <c:pt idx="13904">
                  <c:v>0.37069999999999997</c:v>
                </c:pt>
                <c:pt idx="13905">
                  <c:v>0.37074000000000001</c:v>
                </c:pt>
                <c:pt idx="13906">
                  <c:v>0.37076999999999999</c:v>
                </c:pt>
                <c:pt idx="13907">
                  <c:v>0.37079000000000001</c:v>
                </c:pt>
                <c:pt idx="13908">
                  <c:v>0.37081999999999998</c:v>
                </c:pt>
                <c:pt idx="13909">
                  <c:v>0.37085000000000001</c:v>
                </c:pt>
                <c:pt idx="13910">
                  <c:v>0.37086999999999998</c:v>
                </c:pt>
                <c:pt idx="13911">
                  <c:v>0.37090000000000001</c:v>
                </c:pt>
                <c:pt idx="13912">
                  <c:v>0.37092999999999998</c:v>
                </c:pt>
                <c:pt idx="13913">
                  <c:v>0.37096000000000001</c:v>
                </c:pt>
                <c:pt idx="13914">
                  <c:v>0.37097999999999998</c:v>
                </c:pt>
                <c:pt idx="13915">
                  <c:v>0.37101000000000001</c:v>
                </c:pt>
                <c:pt idx="13916">
                  <c:v>0.37103999999999998</c:v>
                </c:pt>
                <c:pt idx="13917">
                  <c:v>0.37107000000000001</c:v>
                </c:pt>
                <c:pt idx="13918">
                  <c:v>0.37108999999999998</c:v>
                </c:pt>
                <c:pt idx="13919">
                  <c:v>0.37113000000000002</c:v>
                </c:pt>
                <c:pt idx="13920">
                  <c:v>0.37115999999999999</c:v>
                </c:pt>
                <c:pt idx="13921">
                  <c:v>0.37118000000000001</c:v>
                </c:pt>
                <c:pt idx="13922">
                  <c:v>0.37120999999999998</c:v>
                </c:pt>
                <c:pt idx="13923">
                  <c:v>0.37124000000000001</c:v>
                </c:pt>
                <c:pt idx="13924">
                  <c:v>0.37125999999999998</c:v>
                </c:pt>
                <c:pt idx="13925">
                  <c:v>0.37129000000000001</c:v>
                </c:pt>
                <c:pt idx="13926">
                  <c:v>0.37131999999999998</c:v>
                </c:pt>
                <c:pt idx="13927">
                  <c:v>0.37135000000000001</c:v>
                </c:pt>
                <c:pt idx="13928">
                  <c:v>0.37136999999999998</c:v>
                </c:pt>
                <c:pt idx="13929">
                  <c:v>0.37140000000000001</c:v>
                </c:pt>
                <c:pt idx="13930">
                  <c:v>0.37142999999999998</c:v>
                </c:pt>
                <c:pt idx="13931">
                  <c:v>0.37146000000000001</c:v>
                </c:pt>
                <c:pt idx="13932">
                  <c:v>0.37147999999999998</c:v>
                </c:pt>
                <c:pt idx="13933">
                  <c:v>0.37151000000000001</c:v>
                </c:pt>
                <c:pt idx="13934">
                  <c:v>0.37153999999999998</c:v>
                </c:pt>
                <c:pt idx="13935">
                  <c:v>0.37157000000000001</c:v>
                </c:pt>
                <c:pt idx="13936">
                  <c:v>0.37158999999999998</c:v>
                </c:pt>
                <c:pt idx="13937">
                  <c:v>0.37163000000000002</c:v>
                </c:pt>
                <c:pt idx="13938">
                  <c:v>0.37164999999999998</c:v>
                </c:pt>
                <c:pt idx="13939">
                  <c:v>0.37168000000000001</c:v>
                </c:pt>
                <c:pt idx="13940">
                  <c:v>0.37170999999999998</c:v>
                </c:pt>
                <c:pt idx="13941">
                  <c:v>0.37174000000000001</c:v>
                </c:pt>
                <c:pt idx="13942">
                  <c:v>0.37176999999999999</c:v>
                </c:pt>
                <c:pt idx="13943">
                  <c:v>0.37179000000000001</c:v>
                </c:pt>
                <c:pt idx="13944">
                  <c:v>0.37181999999999998</c:v>
                </c:pt>
                <c:pt idx="13945">
                  <c:v>0.37185000000000001</c:v>
                </c:pt>
                <c:pt idx="13946">
                  <c:v>0.37186999999999998</c:v>
                </c:pt>
                <c:pt idx="13947">
                  <c:v>0.37190000000000001</c:v>
                </c:pt>
                <c:pt idx="13948">
                  <c:v>0.37193999999999999</c:v>
                </c:pt>
                <c:pt idx="13949">
                  <c:v>0.37196000000000001</c:v>
                </c:pt>
                <c:pt idx="13950">
                  <c:v>0.37197999999999998</c:v>
                </c:pt>
                <c:pt idx="13951">
                  <c:v>0.37202000000000002</c:v>
                </c:pt>
                <c:pt idx="13952">
                  <c:v>0.37203999999999998</c:v>
                </c:pt>
                <c:pt idx="13953">
                  <c:v>0.37207000000000001</c:v>
                </c:pt>
                <c:pt idx="13954">
                  <c:v>0.37208999999999998</c:v>
                </c:pt>
                <c:pt idx="13955">
                  <c:v>0.37213000000000002</c:v>
                </c:pt>
                <c:pt idx="13956">
                  <c:v>0.37215999999999999</c:v>
                </c:pt>
                <c:pt idx="13957">
                  <c:v>0.37218000000000001</c:v>
                </c:pt>
                <c:pt idx="13958">
                  <c:v>0.37220999999999999</c:v>
                </c:pt>
                <c:pt idx="13959">
                  <c:v>0.37224000000000002</c:v>
                </c:pt>
                <c:pt idx="13960">
                  <c:v>0.37225999999999998</c:v>
                </c:pt>
                <c:pt idx="13961">
                  <c:v>0.37229000000000001</c:v>
                </c:pt>
                <c:pt idx="13962">
                  <c:v>0.37231999999999998</c:v>
                </c:pt>
                <c:pt idx="13963">
                  <c:v>0.37235000000000001</c:v>
                </c:pt>
                <c:pt idx="13964">
                  <c:v>0.37236999999999998</c:v>
                </c:pt>
                <c:pt idx="13965">
                  <c:v>0.37240000000000001</c:v>
                </c:pt>
                <c:pt idx="13966">
                  <c:v>0.37242999999999998</c:v>
                </c:pt>
                <c:pt idx="13967">
                  <c:v>0.37246000000000001</c:v>
                </c:pt>
                <c:pt idx="13968">
                  <c:v>0.37247999999999998</c:v>
                </c:pt>
                <c:pt idx="13969">
                  <c:v>0.37252000000000002</c:v>
                </c:pt>
                <c:pt idx="13970">
                  <c:v>0.37253999999999998</c:v>
                </c:pt>
                <c:pt idx="13971">
                  <c:v>0.37257000000000001</c:v>
                </c:pt>
                <c:pt idx="13972">
                  <c:v>0.37259999999999999</c:v>
                </c:pt>
                <c:pt idx="13973">
                  <c:v>0.37263000000000002</c:v>
                </c:pt>
                <c:pt idx="13974">
                  <c:v>0.37264999999999998</c:v>
                </c:pt>
                <c:pt idx="13975">
                  <c:v>0.37267</c:v>
                </c:pt>
                <c:pt idx="13976">
                  <c:v>0.37270999999999999</c:v>
                </c:pt>
                <c:pt idx="13977">
                  <c:v>0.37274000000000002</c:v>
                </c:pt>
                <c:pt idx="13978">
                  <c:v>0.37275999999999998</c:v>
                </c:pt>
                <c:pt idx="13979">
                  <c:v>0.37279000000000001</c:v>
                </c:pt>
                <c:pt idx="13980">
                  <c:v>0.37281999999999998</c:v>
                </c:pt>
                <c:pt idx="13981">
                  <c:v>0.37285000000000001</c:v>
                </c:pt>
                <c:pt idx="13982">
                  <c:v>0.37286999999999998</c:v>
                </c:pt>
                <c:pt idx="13983">
                  <c:v>0.37290000000000001</c:v>
                </c:pt>
                <c:pt idx="13984">
                  <c:v>0.37293999999999999</c:v>
                </c:pt>
                <c:pt idx="13985">
                  <c:v>0.37296000000000001</c:v>
                </c:pt>
                <c:pt idx="13986">
                  <c:v>0.37297999999999998</c:v>
                </c:pt>
                <c:pt idx="13987">
                  <c:v>0.37302000000000002</c:v>
                </c:pt>
                <c:pt idx="13988">
                  <c:v>0.37303999999999998</c:v>
                </c:pt>
                <c:pt idx="13989">
                  <c:v>0.37307000000000001</c:v>
                </c:pt>
                <c:pt idx="13990">
                  <c:v>0.37308999999999998</c:v>
                </c:pt>
                <c:pt idx="13991">
                  <c:v>0.37313000000000002</c:v>
                </c:pt>
                <c:pt idx="13992">
                  <c:v>0.37314999999999998</c:v>
                </c:pt>
                <c:pt idx="13993">
                  <c:v>0.37318000000000001</c:v>
                </c:pt>
                <c:pt idx="13994">
                  <c:v>0.37320999999999999</c:v>
                </c:pt>
                <c:pt idx="13995">
                  <c:v>0.37323000000000001</c:v>
                </c:pt>
                <c:pt idx="13996">
                  <c:v>0.37325999999999998</c:v>
                </c:pt>
                <c:pt idx="13997">
                  <c:v>0.37329000000000001</c:v>
                </c:pt>
                <c:pt idx="13998">
                  <c:v>0.37331999999999999</c:v>
                </c:pt>
                <c:pt idx="13999">
                  <c:v>0.37335000000000002</c:v>
                </c:pt>
                <c:pt idx="14000">
                  <c:v>0.37336999999999998</c:v>
                </c:pt>
                <c:pt idx="14001">
                  <c:v>0.37341000000000002</c:v>
                </c:pt>
                <c:pt idx="14002">
                  <c:v>0.37342999999999998</c:v>
                </c:pt>
                <c:pt idx="14003">
                  <c:v>0.37346000000000001</c:v>
                </c:pt>
                <c:pt idx="14004">
                  <c:v>0.37347999999999998</c:v>
                </c:pt>
                <c:pt idx="14005">
                  <c:v>0.37352000000000002</c:v>
                </c:pt>
                <c:pt idx="14006">
                  <c:v>0.37353999999999998</c:v>
                </c:pt>
                <c:pt idx="14007">
                  <c:v>0.37357000000000001</c:v>
                </c:pt>
                <c:pt idx="14008">
                  <c:v>0.37359999999999999</c:v>
                </c:pt>
                <c:pt idx="14009">
                  <c:v>0.37362000000000001</c:v>
                </c:pt>
                <c:pt idx="14010">
                  <c:v>0.37364999999999998</c:v>
                </c:pt>
                <c:pt idx="14011">
                  <c:v>0.37368000000000001</c:v>
                </c:pt>
                <c:pt idx="14012">
                  <c:v>0.37370999999999999</c:v>
                </c:pt>
                <c:pt idx="14013">
                  <c:v>0.37374000000000002</c:v>
                </c:pt>
                <c:pt idx="14014">
                  <c:v>0.37375999999999998</c:v>
                </c:pt>
                <c:pt idx="14015">
                  <c:v>0.37379000000000001</c:v>
                </c:pt>
                <c:pt idx="14016">
                  <c:v>0.37381999999999999</c:v>
                </c:pt>
                <c:pt idx="14017">
                  <c:v>0.37384000000000001</c:v>
                </c:pt>
                <c:pt idx="14018">
                  <c:v>0.37386999999999998</c:v>
                </c:pt>
                <c:pt idx="14019">
                  <c:v>0.37391000000000002</c:v>
                </c:pt>
                <c:pt idx="14020">
                  <c:v>0.37392999999999998</c:v>
                </c:pt>
                <c:pt idx="14021">
                  <c:v>0.37396000000000001</c:v>
                </c:pt>
                <c:pt idx="14022">
                  <c:v>0.37398999999999999</c:v>
                </c:pt>
                <c:pt idx="14023">
                  <c:v>0.37402000000000002</c:v>
                </c:pt>
                <c:pt idx="14024">
                  <c:v>0.37403999999999998</c:v>
                </c:pt>
                <c:pt idx="14025">
                  <c:v>0.37406</c:v>
                </c:pt>
                <c:pt idx="14026">
                  <c:v>0.37409999999999999</c:v>
                </c:pt>
                <c:pt idx="14027">
                  <c:v>0.37413000000000002</c:v>
                </c:pt>
                <c:pt idx="14028">
                  <c:v>0.37414999999999998</c:v>
                </c:pt>
                <c:pt idx="14029">
                  <c:v>0.37418000000000001</c:v>
                </c:pt>
                <c:pt idx="14030">
                  <c:v>0.37420999999999999</c:v>
                </c:pt>
                <c:pt idx="14031">
                  <c:v>0.37423000000000001</c:v>
                </c:pt>
                <c:pt idx="14032">
                  <c:v>0.37425999999999998</c:v>
                </c:pt>
                <c:pt idx="14033">
                  <c:v>0.37429000000000001</c:v>
                </c:pt>
                <c:pt idx="14034">
                  <c:v>0.37431999999999999</c:v>
                </c:pt>
                <c:pt idx="14035">
                  <c:v>0.37435000000000002</c:v>
                </c:pt>
                <c:pt idx="14036">
                  <c:v>0.37436999999999998</c:v>
                </c:pt>
                <c:pt idx="14037">
                  <c:v>0.37441000000000002</c:v>
                </c:pt>
                <c:pt idx="14038">
                  <c:v>0.37442999999999999</c:v>
                </c:pt>
                <c:pt idx="14039">
                  <c:v>0.37445000000000001</c:v>
                </c:pt>
                <c:pt idx="14040">
                  <c:v>0.37447999999999998</c:v>
                </c:pt>
                <c:pt idx="14041">
                  <c:v>0.37452000000000002</c:v>
                </c:pt>
                <c:pt idx="14042">
                  <c:v>0.37453999999999998</c:v>
                </c:pt>
                <c:pt idx="14043">
                  <c:v>0.37457000000000001</c:v>
                </c:pt>
                <c:pt idx="14044">
                  <c:v>0.37459999999999999</c:v>
                </c:pt>
                <c:pt idx="14045">
                  <c:v>0.37462000000000001</c:v>
                </c:pt>
                <c:pt idx="14046">
                  <c:v>0.37464999999999998</c:v>
                </c:pt>
                <c:pt idx="14047">
                  <c:v>0.37468000000000001</c:v>
                </c:pt>
                <c:pt idx="14048">
                  <c:v>0.37470999999999999</c:v>
                </c:pt>
                <c:pt idx="14049">
                  <c:v>0.37474000000000002</c:v>
                </c:pt>
                <c:pt idx="14050">
                  <c:v>0.37475999999999998</c:v>
                </c:pt>
                <c:pt idx="14051">
                  <c:v>0.37480000000000002</c:v>
                </c:pt>
                <c:pt idx="14052">
                  <c:v>0.37481999999999999</c:v>
                </c:pt>
                <c:pt idx="14053">
                  <c:v>0.37484000000000001</c:v>
                </c:pt>
                <c:pt idx="14054">
                  <c:v>0.37486999999999998</c:v>
                </c:pt>
                <c:pt idx="14055">
                  <c:v>0.37491000000000002</c:v>
                </c:pt>
                <c:pt idx="14056">
                  <c:v>0.37492999999999999</c:v>
                </c:pt>
                <c:pt idx="14057">
                  <c:v>0.37496000000000002</c:v>
                </c:pt>
                <c:pt idx="14058">
                  <c:v>0.37498999999999999</c:v>
                </c:pt>
                <c:pt idx="14059">
                  <c:v>0.37502000000000002</c:v>
                </c:pt>
                <c:pt idx="14060">
                  <c:v>0.37503999999999998</c:v>
                </c:pt>
                <c:pt idx="14061">
                  <c:v>0.37506</c:v>
                </c:pt>
                <c:pt idx="14062">
                  <c:v>0.37509999999999999</c:v>
                </c:pt>
                <c:pt idx="14063">
                  <c:v>0.37513000000000002</c:v>
                </c:pt>
                <c:pt idx="14064">
                  <c:v>0.37514999999999998</c:v>
                </c:pt>
                <c:pt idx="14065">
                  <c:v>0.37518000000000001</c:v>
                </c:pt>
                <c:pt idx="14066">
                  <c:v>0.37520999999999999</c:v>
                </c:pt>
                <c:pt idx="14067">
                  <c:v>0.37523000000000001</c:v>
                </c:pt>
                <c:pt idx="14068">
                  <c:v>0.37525999999999998</c:v>
                </c:pt>
                <c:pt idx="14069">
                  <c:v>0.37529000000000001</c:v>
                </c:pt>
                <c:pt idx="14070">
                  <c:v>0.37531999999999999</c:v>
                </c:pt>
                <c:pt idx="14071">
                  <c:v>0.37535000000000002</c:v>
                </c:pt>
                <c:pt idx="14072">
                  <c:v>0.37536999999999998</c:v>
                </c:pt>
                <c:pt idx="14073">
                  <c:v>0.37541000000000002</c:v>
                </c:pt>
                <c:pt idx="14074">
                  <c:v>0.37542999999999999</c:v>
                </c:pt>
                <c:pt idx="14075">
                  <c:v>0.37545000000000001</c:v>
                </c:pt>
                <c:pt idx="14076">
                  <c:v>0.37548999999999999</c:v>
                </c:pt>
                <c:pt idx="14077">
                  <c:v>0.37552000000000002</c:v>
                </c:pt>
                <c:pt idx="14078">
                  <c:v>0.37553999999999998</c:v>
                </c:pt>
                <c:pt idx="14079">
                  <c:v>0.37557000000000001</c:v>
                </c:pt>
                <c:pt idx="14080">
                  <c:v>0.37559999999999999</c:v>
                </c:pt>
                <c:pt idx="14081">
                  <c:v>0.37562000000000001</c:v>
                </c:pt>
                <c:pt idx="14082">
                  <c:v>0.37564999999999998</c:v>
                </c:pt>
                <c:pt idx="14083">
                  <c:v>0.37568000000000001</c:v>
                </c:pt>
                <c:pt idx="14084">
                  <c:v>0.37570999999999999</c:v>
                </c:pt>
                <c:pt idx="14085">
                  <c:v>0.37574000000000002</c:v>
                </c:pt>
                <c:pt idx="14086">
                  <c:v>0.37575999999999998</c:v>
                </c:pt>
                <c:pt idx="14087">
                  <c:v>0.37580000000000002</c:v>
                </c:pt>
                <c:pt idx="14088">
                  <c:v>0.37581999999999999</c:v>
                </c:pt>
                <c:pt idx="14089">
                  <c:v>0.37584000000000001</c:v>
                </c:pt>
                <c:pt idx="14090">
                  <c:v>0.37586999999999998</c:v>
                </c:pt>
                <c:pt idx="14091">
                  <c:v>0.37591000000000002</c:v>
                </c:pt>
                <c:pt idx="14092">
                  <c:v>0.37592999999999999</c:v>
                </c:pt>
                <c:pt idx="14093">
                  <c:v>0.37595000000000001</c:v>
                </c:pt>
                <c:pt idx="14094">
                  <c:v>0.37598999999999999</c:v>
                </c:pt>
                <c:pt idx="14095">
                  <c:v>0.37601000000000001</c:v>
                </c:pt>
                <c:pt idx="14096">
                  <c:v>0.37603999999999999</c:v>
                </c:pt>
                <c:pt idx="14097">
                  <c:v>0.37607000000000002</c:v>
                </c:pt>
                <c:pt idx="14098">
                  <c:v>0.37609999999999999</c:v>
                </c:pt>
                <c:pt idx="14099">
                  <c:v>0.37613000000000002</c:v>
                </c:pt>
                <c:pt idx="14100">
                  <c:v>0.37614999999999998</c:v>
                </c:pt>
                <c:pt idx="14101">
                  <c:v>0.37618000000000001</c:v>
                </c:pt>
                <c:pt idx="14102">
                  <c:v>0.37620999999999999</c:v>
                </c:pt>
                <c:pt idx="14103">
                  <c:v>0.37623000000000001</c:v>
                </c:pt>
                <c:pt idx="14104">
                  <c:v>0.37625999999999998</c:v>
                </c:pt>
                <c:pt idx="14105">
                  <c:v>0.37630000000000002</c:v>
                </c:pt>
                <c:pt idx="14106">
                  <c:v>0.37631999999999999</c:v>
                </c:pt>
                <c:pt idx="14107">
                  <c:v>0.37634000000000001</c:v>
                </c:pt>
                <c:pt idx="14108">
                  <c:v>0.37637999999999999</c:v>
                </c:pt>
                <c:pt idx="14109">
                  <c:v>0.37640000000000001</c:v>
                </c:pt>
                <c:pt idx="14110">
                  <c:v>0.37642999999999999</c:v>
                </c:pt>
                <c:pt idx="14111">
                  <c:v>0.37645000000000001</c:v>
                </c:pt>
                <c:pt idx="14112">
                  <c:v>0.37648999999999999</c:v>
                </c:pt>
                <c:pt idx="14113">
                  <c:v>0.37652000000000002</c:v>
                </c:pt>
                <c:pt idx="14114">
                  <c:v>0.37653999999999999</c:v>
                </c:pt>
                <c:pt idx="14115">
                  <c:v>0.37657000000000002</c:v>
                </c:pt>
                <c:pt idx="14116">
                  <c:v>0.37659999999999999</c:v>
                </c:pt>
                <c:pt idx="14117">
                  <c:v>0.37662000000000001</c:v>
                </c:pt>
                <c:pt idx="14118">
                  <c:v>0.37664999999999998</c:v>
                </c:pt>
                <c:pt idx="14119">
                  <c:v>0.37668000000000001</c:v>
                </c:pt>
                <c:pt idx="14120">
                  <c:v>0.37670999999999999</c:v>
                </c:pt>
                <c:pt idx="14121">
                  <c:v>0.37673000000000001</c:v>
                </c:pt>
                <c:pt idx="14122">
                  <c:v>0.37675999999999998</c:v>
                </c:pt>
                <c:pt idx="14123">
                  <c:v>0.37679000000000001</c:v>
                </c:pt>
                <c:pt idx="14124">
                  <c:v>0.37681999999999999</c:v>
                </c:pt>
                <c:pt idx="14125">
                  <c:v>0.37684000000000001</c:v>
                </c:pt>
                <c:pt idx="14126">
                  <c:v>0.37687999999999999</c:v>
                </c:pt>
                <c:pt idx="14127">
                  <c:v>0.37691000000000002</c:v>
                </c:pt>
                <c:pt idx="14128">
                  <c:v>0.37692999999999999</c:v>
                </c:pt>
                <c:pt idx="14129">
                  <c:v>0.37696000000000002</c:v>
                </c:pt>
                <c:pt idx="14130">
                  <c:v>0.37698999999999999</c:v>
                </c:pt>
                <c:pt idx="14131">
                  <c:v>0.37701000000000001</c:v>
                </c:pt>
                <c:pt idx="14132">
                  <c:v>0.37703999999999999</c:v>
                </c:pt>
                <c:pt idx="14133">
                  <c:v>0.37707000000000002</c:v>
                </c:pt>
                <c:pt idx="14134">
                  <c:v>0.37709999999999999</c:v>
                </c:pt>
                <c:pt idx="14135">
                  <c:v>0.37712000000000001</c:v>
                </c:pt>
                <c:pt idx="14136">
                  <c:v>0.37714999999999999</c:v>
                </c:pt>
                <c:pt idx="14137">
                  <c:v>0.37718000000000002</c:v>
                </c:pt>
                <c:pt idx="14138">
                  <c:v>0.37720999999999999</c:v>
                </c:pt>
                <c:pt idx="14139">
                  <c:v>0.37723000000000001</c:v>
                </c:pt>
                <c:pt idx="14140">
                  <c:v>0.37725999999999998</c:v>
                </c:pt>
                <c:pt idx="14141">
                  <c:v>0.37730000000000002</c:v>
                </c:pt>
                <c:pt idx="14142">
                  <c:v>0.37731999999999999</c:v>
                </c:pt>
                <c:pt idx="14143">
                  <c:v>0.37734000000000001</c:v>
                </c:pt>
                <c:pt idx="14144">
                  <c:v>0.37737999999999999</c:v>
                </c:pt>
                <c:pt idx="14145">
                  <c:v>0.37740000000000001</c:v>
                </c:pt>
                <c:pt idx="14146">
                  <c:v>0.37742999999999999</c:v>
                </c:pt>
                <c:pt idx="14147">
                  <c:v>0.37746000000000002</c:v>
                </c:pt>
                <c:pt idx="14148">
                  <c:v>0.37748999999999999</c:v>
                </c:pt>
                <c:pt idx="14149">
                  <c:v>0.37752000000000002</c:v>
                </c:pt>
                <c:pt idx="14150">
                  <c:v>0.37753999999999999</c:v>
                </c:pt>
                <c:pt idx="14151">
                  <c:v>0.37757000000000002</c:v>
                </c:pt>
                <c:pt idx="14152">
                  <c:v>0.37759999999999999</c:v>
                </c:pt>
                <c:pt idx="14153">
                  <c:v>0.37762000000000001</c:v>
                </c:pt>
                <c:pt idx="14154">
                  <c:v>0.37764999999999999</c:v>
                </c:pt>
                <c:pt idx="14155">
                  <c:v>0.37768000000000002</c:v>
                </c:pt>
                <c:pt idx="14156">
                  <c:v>0.37770999999999999</c:v>
                </c:pt>
                <c:pt idx="14157">
                  <c:v>0.37773000000000001</c:v>
                </c:pt>
                <c:pt idx="14158">
                  <c:v>0.37776999999999999</c:v>
                </c:pt>
                <c:pt idx="14159">
                  <c:v>0.37779000000000001</c:v>
                </c:pt>
                <c:pt idx="14160">
                  <c:v>0.37781999999999999</c:v>
                </c:pt>
                <c:pt idx="14161">
                  <c:v>0.37784000000000001</c:v>
                </c:pt>
                <c:pt idx="14162">
                  <c:v>0.37787999999999999</c:v>
                </c:pt>
                <c:pt idx="14163">
                  <c:v>0.37791000000000002</c:v>
                </c:pt>
                <c:pt idx="14164">
                  <c:v>0.37792999999999999</c:v>
                </c:pt>
                <c:pt idx="14165">
                  <c:v>0.37796000000000002</c:v>
                </c:pt>
                <c:pt idx="14166">
                  <c:v>0.37798999999999999</c:v>
                </c:pt>
                <c:pt idx="14167">
                  <c:v>0.37801000000000001</c:v>
                </c:pt>
                <c:pt idx="14168">
                  <c:v>0.37803999999999999</c:v>
                </c:pt>
                <c:pt idx="14169">
                  <c:v>0.37807000000000002</c:v>
                </c:pt>
                <c:pt idx="14170">
                  <c:v>0.37809999999999999</c:v>
                </c:pt>
                <c:pt idx="14171">
                  <c:v>0.37812000000000001</c:v>
                </c:pt>
                <c:pt idx="14172">
                  <c:v>0.37814999999999999</c:v>
                </c:pt>
                <c:pt idx="14173">
                  <c:v>0.37818000000000002</c:v>
                </c:pt>
                <c:pt idx="14174">
                  <c:v>0.37820999999999999</c:v>
                </c:pt>
                <c:pt idx="14175">
                  <c:v>0.37823000000000001</c:v>
                </c:pt>
                <c:pt idx="14176">
                  <c:v>0.37827</c:v>
                </c:pt>
                <c:pt idx="14177">
                  <c:v>0.37829000000000002</c:v>
                </c:pt>
                <c:pt idx="14178">
                  <c:v>0.37831999999999999</c:v>
                </c:pt>
                <c:pt idx="14179">
                  <c:v>0.37835000000000002</c:v>
                </c:pt>
                <c:pt idx="14180">
                  <c:v>0.37837999999999999</c:v>
                </c:pt>
                <c:pt idx="14181">
                  <c:v>0.37840000000000001</c:v>
                </c:pt>
                <c:pt idx="14182">
                  <c:v>0.37841999999999998</c:v>
                </c:pt>
                <c:pt idx="14183">
                  <c:v>0.37846000000000002</c:v>
                </c:pt>
                <c:pt idx="14184">
                  <c:v>0.37848999999999999</c:v>
                </c:pt>
                <c:pt idx="14185">
                  <c:v>0.37851000000000001</c:v>
                </c:pt>
                <c:pt idx="14186">
                  <c:v>0.37853999999999999</c:v>
                </c:pt>
                <c:pt idx="14187">
                  <c:v>0.37857000000000002</c:v>
                </c:pt>
                <c:pt idx="14188">
                  <c:v>0.37859999999999999</c:v>
                </c:pt>
                <c:pt idx="14189">
                  <c:v>0.37862000000000001</c:v>
                </c:pt>
                <c:pt idx="14190">
                  <c:v>0.37864999999999999</c:v>
                </c:pt>
                <c:pt idx="14191">
                  <c:v>0.37868000000000002</c:v>
                </c:pt>
                <c:pt idx="14192">
                  <c:v>0.37870999999999999</c:v>
                </c:pt>
                <c:pt idx="14193">
                  <c:v>0.37873000000000001</c:v>
                </c:pt>
                <c:pt idx="14194">
                  <c:v>0.37877</c:v>
                </c:pt>
                <c:pt idx="14195">
                  <c:v>0.37879000000000002</c:v>
                </c:pt>
                <c:pt idx="14196">
                  <c:v>0.37881999999999999</c:v>
                </c:pt>
                <c:pt idx="14197">
                  <c:v>0.37884000000000001</c:v>
                </c:pt>
                <c:pt idx="14198">
                  <c:v>0.37887999999999999</c:v>
                </c:pt>
                <c:pt idx="14199">
                  <c:v>0.37891000000000002</c:v>
                </c:pt>
                <c:pt idx="14200">
                  <c:v>0.37892999999999999</c:v>
                </c:pt>
                <c:pt idx="14201">
                  <c:v>0.37896000000000002</c:v>
                </c:pt>
                <c:pt idx="14202">
                  <c:v>0.37898999999999999</c:v>
                </c:pt>
                <c:pt idx="14203">
                  <c:v>0.37901000000000001</c:v>
                </c:pt>
                <c:pt idx="14204">
                  <c:v>0.37903999999999999</c:v>
                </c:pt>
                <c:pt idx="14205">
                  <c:v>0.37907000000000002</c:v>
                </c:pt>
                <c:pt idx="14206">
                  <c:v>0.37909999999999999</c:v>
                </c:pt>
                <c:pt idx="14207">
                  <c:v>0.37912000000000001</c:v>
                </c:pt>
                <c:pt idx="14208">
                  <c:v>0.37916</c:v>
                </c:pt>
                <c:pt idx="14209">
                  <c:v>0.37918000000000002</c:v>
                </c:pt>
                <c:pt idx="14210">
                  <c:v>0.37920999999999999</c:v>
                </c:pt>
                <c:pt idx="14211">
                  <c:v>0.37923000000000001</c:v>
                </c:pt>
                <c:pt idx="14212">
                  <c:v>0.37927</c:v>
                </c:pt>
                <c:pt idx="14213">
                  <c:v>0.37929000000000002</c:v>
                </c:pt>
                <c:pt idx="14214">
                  <c:v>0.37931999999999999</c:v>
                </c:pt>
                <c:pt idx="14215">
                  <c:v>0.37935000000000002</c:v>
                </c:pt>
                <c:pt idx="14216">
                  <c:v>0.37938</c:v>
                </c:pt>
                <c:pt idx="14217">
                  <c:v>0.37940000000000002</c:v>
                </c:pt>
                <c:pt idx="14218">
                  <c:v>0.37941999999999998</c:v>
                </c:pt>
                <c:pt idx="14219">
                  <c:v>0.37946000000000002</c:v>
                </c:pt>
                <c:pt idx="14220">
                  <c:v>0.37948999999999999</c:v>
                </c:pt>
                <c:pt idx="14221">
                  <c:v>0.37951000000000001</c:v>
                </c:pt>
                <c:pt idx="14222">
                  <c:v>0.37953999999999999</c:v>
                </c:pt>
                <c:pt idx="14223">
                  <c:v>0.37957000000000002</c:v>
                </c:pt>
                <c:pt idx="14224">
                  <c:v>0.37959999999999999</c:v>
                </c:pt>
                <c:pt idx="14225">
                  <c:v>0.37962000000000001</c:v>
                </c:pt>
                <c:pt idx="14226">
                  <c:v>0.37966</c:v>
                </c:pt>
                <c:pt idx="14227">
                  <c:v>0.37968000000000002</c:v>
                </c:pt>
                <c:pt idx="14228">
                  <c:v>0.37970999999999999</c:v>
                </c:pt>
                <c:pt idx="14229">
                  <c:v>0.37973000000000001</c:v>
                </c:pt>
                <c:pt idx="14230">
                  <c:v>0.37977</c:v>
                </c:pt>
                <c:pt idx="14231">
                  <c:v>0.37979000000000002</c:v>
                </c:pt>
                <c:pt idx="14232">
                  <c:v>0.37980999999999998</c:v>
                </c:pt>
                <c:pt idx="14233">
                  <c:v>0.37985000000000002</c:v>
                </c:pt>
                <c:pt idx="14234">
                  <c:v>0.37988</c:v>
                </c:pt>
                <c:pt idx="14235">
                  <c:v>0.37990000000000002</c:v>
                </c:pt>
                <c:pt idx="14236">
                  <c:v>0.37992999999999999</c:v>
                </c:pt>
                <c:pt idx="14237">
                  <c:v>0.37996000000000002</c:v>
                </c:pt>
                <c:pt idx="14238">
                  <c:v>0.37998999999999999</c:v>
                </c:pt>
                <c:pt idx="14239">
                  <c:v>0.38001000000000001</c:v>
                </c:pt>
                <c:pt idx="14240">
                  <c:v>0.38003999999999999</c:v>
                </c:pt>
                <c:pt idx="14241">
                  <c:v>0.38007000000000002</c:v>
                </c:pt>
                <c:pt idx="14242">
                  <c:v>0.38009999999999999</c:v>
                </c:pt>
                <c:pt idx="14243">
                  <c:v>0.38012000000000001</c:v>
                </c:pt>
                <c:pt idx="14244">
                  <c:v>0.38016</c:v>
                </c:pt>
                <c:pt idx="14245">
                  <c:v>0.38018000000000002</c:v>
                </c:pt>
                <c:pt idx="14246">
                  <c:v>0.38020999999999999</c:v>
                </c:pt>
                <c:pt idx="14247">
                  <c:v>0.38023000000000001</c:v>
                </c:pt>
                <c:pt idx="14248">
                  <c:v>0.38027</c:v>
                </c:pt>
                <c:pt idx="14249">
                  <c:v>0.38029000000000002</c:v>
                </c:pt>
                <c:pt idx="14250">
                  <c:v>0.38031999999999999</c:v>
                </c:pt>
                <c:pt idx="14251">
                  <c:v>0.38035000000000002</c:v>
                </c:pt>
                <c:pt idx="14252">
                  <c:v>0.38036999999999999</c:v>
                </c:pt>
                <c:pt idx="14253">
                  <c:v>0.38040000000000002</c:v>
                </c:pt>
                <c:pt idx="14254">
                  <c:v>0.38042999999999999</c:v>
                </c:pt>
                <c:pt idx="14255">
                  <c:v>0.38046000000000002</c:v>
                </c:pt>
                <c:pt idx="14256">
                  <c:v>0.38048999999999999</c:v>
                </c:pt>
                <c:pt idx="14257">
                  <c:v>0.38051000000000001</c:v>
                </c:pt>
                <c:pt idx="14258">
                  <c:v>0.38053999999999999</c:v>
                </c:pt>
                <c:pt idx="14259">
                  <c:v>0.38057000000000002</c:v>
                </c:pt>
                <c:pt idx="14260">
                  <c:v>0.38059999999999999</c:v>
                </c:pt>
                <c:pt idx="14261">
                  <c:v>0.38062000000000001</c:v>
                </c:pt>
                <c:pt idx="14262">
                  <c:v>0.38066</c:v>
                </c:pt>
                <c:pt idx="14263">
                  <c:v>0.38068000000000002</c:v>
                </c:pt>
                <c:pt idx="14264">
                  <c:v>0.38070999999999999</c:v>
                </c:pt>
                <c:pt idx="14265">
                  <c:v>0.38074000000000002</c:v>
                </c:pt>
                <c:pt idx="14266">
                  <c:v>0.38075999999999999</c:v>
                </c:pt>
                <c:pt idx="14267">
                  <c:v>0.38079000000000002</c:v>
                </c:pt>
                <c:pt idx="14268">
                  <c:v>0.38080999999999998</c:v>
                </c:pt>
                <c:pt idx="14269">
                  <c:v>0.38085000000000002</c:v>
                </c:pt>
                <c:pt idx="14270">
                  <c:v>0.38088</c:v>
                </c:pt>
                <c:pt idx="14271">
                  <c:v>0.38090000000000002</c:v>
                </c:pt>
                <c:pt idx="14272">
                  <c:v>0.38092999999999999</c:v>
                </c:pt>
                <c:pt idx="14273">
                  <c:v>0.38096000000000002</c:v>
                </c:pt>
                <c:pt idx="14274">
                  <c:v>0.38097999999999999</c:v>
                </c:pt>
                <c:pt idx="14275">
                  <c:v>0.38101000000000002</c:v>
                </c:pt>
                <c:pt idx="14276">
                  <c:v>0.38103999999999999</c:v>
                </c:pt>
                <c:pt idx="14277">
                  <c:v>0.38107000000000002</c:v>
                </c:pt>
                <c:pt idx="14278">
                  <c:v>0.38109999999999999</c:v>
                </c:pt>
                <c:pt idx="14279">
                  <c:v>0.38112000000000001</c:v>
                </c:pt>
                <c:pt idx="14280">
                  <c:v>0.38116</c:v>
                </c:pt>
                <c:pt idx="14281">
                  <c:v>0.38118000000000002</c:v>
                </c:pt>
                <c:pt idx="14282">
                  <c:v>0.38119999999999998</c:v>
                </c:pt>
                <c:pt idx="14283">
                  <c:v>0.38124000000000002</c:v>
                </c:pt>
                <c:pt idx="14284">
                  <c:v>0.38127</c:v>
                </c:pt>
                <c:pt idx="14285">
                  <c:v>0.38129000000000002</c:v>
                </c:pt>
                <c:pt idx="14286">
                  <c:v>0.38131999999999999</c:v>
                </c:pt>
                <c:pt idx="14287">
                  <c:v>0.38135000000000002</c:v>
                </c:pt>
                <c:pt idx="14288">
                  <c:v>0.38136999999999999</c:v>
                </c:pt>
                <c:pt idx="14289">
                  <c:v>0.38140000000000002</c:v>
                </c:pt>
                <c:pt idx="14290">
                  <c:v>0.38142999999999999</c:v>
                </c:pt>
                <c:pt idx="14291">
                  <c:v>0.38146000000000002</c:v>
                </c:pt>
                <c:pt idx="14292">
                  <c:v>0.38149</c:v>
                </c:pt>
                <c:pt idx="14293">
                  <c:v>0.38151000000000002</c:v>
                </c:pt>
                <c:pt idx="14294">
                  <c:v>0.38155</c:v>
                </c:pt>
                <c:pt idx="14295">
                  <c:v>0.38157000000000002</c:v>
                </c:pt>
                <c:pt idx="14296">
                  <c:v>0.38158999999999998</c:v>
                </c:pt>
                <c:pt idx="14297">
                  <c:v>0.38162000000000001</c:v>
                </c:pt>
                <c:pt idx="14298">
                  <c:v>0.38166</c:v>
                </c:pt>
                <c:pt idx="14299">
                  <c:v>0.38168000000000002</c:v>
                </c:pt>
                <c:pt idx="14300">
                  <c:v>0.38170999999999999</c:v>
                </c:pt>
                <c:pt idx="14301">
                  <c:v>0.38174000000000002</c:v>
                </c:pt>
                <c:pt idx="14302">
                  <c:v>0.38175999999999999</c:v>
                </c:pt>
                <c:pt idx="14303">
                  <c:v>0.38179000000000002</c:v>
                </c:pt>
                <c:pt idx="14304">
                  <c:v>0.38180999999999998</c:v>
                </c:pt>
                <c:pt idx="14305">
                  <c:v>0.38185000000000002</c:v>
                </c:pt>
                <c:pt idx="14306">
                  <c:v>0.38188</c:v>
                </c:pt>
                <c:pt idx="14307">
                  <c:v>0.38190000000000002</c:v>
                </c:pt>
                <c:pt idx="14308">
                  <c:v>0.38192999999999999</c:v>
                </c:pt>
                <c:pt idx="14309">
                  <c:v>0.38196000000000002</c:v>
                </c:pt>
                <c:pt idx="14310">
                  <c:v>0.38197999999999999</c:v>
                </c:pt>
                <c:pt idx="14311">
                  <c:v>0.38201000000000002</c:v>
                </c:pt>
                <c:pt idx="14312">
                  <c:v>0.38205</c:v>
                </c:pt>
                <c:pt idx="14313">
                  <c:v>0.38207000000000002</c:v>
                </c:pt>
                <c:pt idx="14314">
                  <c:v>0.38208999999999999</c:v>
                </c:pt>
                <c:pt idx="14315">
                  <c:v>0.38213000000000003</c:v>
                </c:pt>
                <c:pt idx="14316">
                  <c:v>0.38214999999999999</c:v>
                </c:pt>
                <c:pt idx="14317">
                  <c:v>0.38218000000000002</c:v>
                </c:pt>
                <c:pt idx="14318">
                  <c:v>0.38219999999999998</c:v>
                </c:pt>
                <c:pt idx="14319">
                  <c:v>0.38224000000000002</c:v>
                </c:pt>
                <c:pt idx="14320">
                  <c:v>0.38227</c:v>
                </c:pt>
                <c:pt idx="14321">
                  <c:v>0.38229000000000002</c:v>
                </c:pt>
                <c:pt idx="14322">
                  <c:v>0.38231999999999999</c:v>
                </c:pt>
                <c:pt idx="14323">
                  <c:v>0.38235000000000002</c:v>
                </c:pt>
                <c:pt idx="14324">
                  <c:v>0.38236999999999999</c:v>
                </c:pt>
                <c:pt idx="14325">
                  <c:v>0.38240000000000002</c:v>
                </c:pt>
                <c:pt idx="14326">
                  <c:v>0.38242999999999999</c:v>
                </c:pt>
                <c:pt idx="14327">
                  <c:v>0.38246000000000002</c:v>
                </c:pt>
                <c:pt idx="14328">
                  <c:v>0.38249</c:v>
                </c:pt>
                <c:pt idx="14329">
                  <c:v>0.38251000000000002</c:v>
                </c:pt>
                <c:pt idx="14330">
                  <c:v>0.38253999999999999</c:v>
                </c:pt>
                <c:pt idx="14331">
                  <c:v>0.38257000000000002</c:v>
                </c:pt>
                <c:pt idx="14332">
                  <c:v>0.38258999999999999</c:v>
                </c:pt>
                <c:pt idx="14333">
                  <c:v>0.38263000000000003</c:v>
                </c:pt>
                <c:pt idx="14334">
                  <c:v>0.38266</c:v>
                </c:pt>
                <c:pt idx="14335">
                  <c:v>0.38268000000000002</c:v>
                </c:pt>
                <c:pt idx="14336">
                  <c:v>0.38270999999999999</c:v>
                </c:pt>
                <c:pt idx="14337">
                  <c:v>0.38274000000000002</c:v>
                </c:pt>
                <c:pt idx="14338">
                  <c:v>0.38275999999999999</c:v>
                </c:pt>
                <c:pt idx="14339">
                  <c:v>0.38279000000000002</c:v>
                </c:pt>
                <c:pt idx="14340">
                  <c:v>0.38281999999999999</c:v>
                </c:pt>
                <c:pt idx="14341">
                  <c:v>0.38285000000000002</c:v>
                </c:pt>
                <c:pt idx="14342">
                  <c:v>0.38288</c:v>
                </c:pt>
                <c:pt idx="14343">
                  <c:v>0.38290000000000002</c:v>
                </c:pt>
                <c:pt idx="14344">
                  <c:v>0.38294</c:v>
                </c:pt>
                <c:pt idx="14345">
                  <c:v>0.38296000000000002</c:v>
                </c:pt>
                <c:pt idx="14346">
                  <c:v>0.38297999999999999</c:v>
                </c:pt>
                <c:pt idx="14347">
                  <c:v>0.38301000000000002</c:v>
                </c:pt>
                <c:pt idx="14348">
                  <c:v>0.38305</c:v>
                </c:pt>
                <c:pt idx="14349">
                  <c:v>0.38307000000000002</c:v>
                </c:pt>
                <c:pt idx="14350">
                  <c:v>0.38308999999999999</c:v>
                </c:pt>
                <c:pt idx="14351">
                  <c:v>0.38313000000000003</c:v>
                </c:pt>
                <c:pt idx="14352">
                  <c:v>0.38314999999999999</c:v>
                </c:pt>
                <c:pt idx="14353">
                  <c:v>0.38318000000000002</c:v>
                </c:pt>
                <c:pt idx="14354">
                  <c:v>0.38319999999999999</c:v>
                </c:pt>
                <c:pt idx="14355">
                  <c:v>0.38324000000000003</c:v>
                </c:pt>
                <c:pt idx="14356">
                  <c:v>0.38327</c:v>
                </c:pt>
                <c:pt idx="14357">
                  <c:v>0.38329000000000002</c:v>
                </c:pt>
                <c:pt idx="14358">
                  <c:v>0.38331999999999999</c:v>
                </c:pt>
                <c:pt idx="14359">
                  <c:v>0.38335000000000002</c:v>
                </c:pt>
                <c:pt idx="14360">
                  <c:v>0.38336999999999999</c:v>
                </c:pt>
                <c:pt idx="14361">
                  <c:v>0.38340000000000002</c:v>
                </c:pt>
                <c:pt idx="14362">
                  <c:v>0.38342999999999999</c:v>
                </c:pt>
                <c:pt idx="14363">
                  <c:v>0.38346000000000002</c:v>
                </c:pt>
                <c:pt idx="14364">
                  <c:v>0.38347999999999999</c:v>
                </c:pt>
                <c:pt idx="14365">
                  <c:v>0.38351000000000002</c:v>
                </c:pt>
                <c:pt idx="14366">
                  <c:v>0.38353999999999999</c:v>
                </c:pt>
                <c:pt idx="14367">
                  <c:v>0.38357000000000002</c:v>
                </c:pt>
                <c:pt idx="14368">
                  <c:v>0.38358999999999999</c:v>
                </c:pt>
                <c:pt idx="14369">
                  <c:v>0.38363000000000003</c:v>
                </c:pt>
                <c:pt idx="14370">
                  <c:v>0.38366</c:v>
                </c:pt>
                <c:pt idx="14371">
                  <c:v>0.38368000000000002</c:v>
                </c:pt>
                <c:pt idx="14372">
                  <c:v>0.38371</c:v>
                </c:pt>
                <c:pt idx="14373">
                  <c:v>0.38374000000000003</c:v>
                </c:pt>
                <c:pt idx="14374">
                  <c:v>0.38375999999999999</c:v>
                </c:pt>
                <c:pt idx="14375">
                  <c:v>0.38379000000000002</c:v>
                </c:pt>
                <c:pt idx="14376">
                  <c:v>0.38381999999999999</c:v>
                </c:pt>
                <c:pt idx="14377">
                  <c:v>0.38385000000000002</c:v>
                </c:pt>
                <c:pt idx="14378">
                  <c:v>0.38386999999999999</c:v>
                </c:pt>
                <c:pt idx="14379">
                  <c:v>0.38390000000000002</c:v>
                </c:pt>
                <c:pt idx="14380">
                  <c:v>0.38392999999999999</c:v>
                </c:pt>
                <c:pt idx="14381">
                  <c:v>0.38396000000000002</c:v>
                </c:pt>
                <c:pt idx="14382">
                  <c:v>0.38397999999999999</c:v>
                </c:pt>
                <c:pt idx="14383">
                  <c:v>0.38401000000000002</c:v>
                </c:pt>
                <c:pt idx="14384">
                  <c:v>0.38403999999999999</c:v>
                </c:pt>
                <c:pt idx="14385">
                  <c:v>0.38407000000000002</c:v>
                </c:pt>
                <c:pt idx="14386">
                  <c:v>0.38408999999999999</c:v>
                </c:pt>
                <c:pt idx="14387">
                  <c:v>0.38413000000000003</c:v>
                </c:pt>
                <c:pt idx="14388">
                  <c:v>0.38414999999999999</c:v>
                </c:pt>
                <c:pt idx="14389">
                  <c:v>0.38418000000000002</c:v>
                </c:pt>
                <c:pt idx="14390">
                  <c:v>0.38421</c:v>
                </c:pt>
                <c:pt idx="14391">
                  <c:v>0.38424000000000003</c:v>
                </c:pt>
                <c:pt idx="14392">
                  <c:v>0.38427</c:v>
                </c:pt>
                <c:pt idx="14393">
                  <c:v>0.38429000000000002</c:v>
                </c:pt>
                <c:pt idx="14394">
                  <c:v>0.38431999999999999</c:v>
                </c:pt>
                <c:pt idx="14395">
                  <c:v>0.38435000000000002</c:v>
                </c:pt>
                <c:pt idx="14396">
                  <c:v>0.38436999999999999</c:v>
                </c:pt>
                <c:pt idx="14397">
                  <c:v>0.38440000000000002</c:v>
                </c:pt>
                <c:pt idx="14398">
                  <c:v>0.38444</c:v>
                </c:pt>
                <c:pt idx="14399">
                  <c:v>0.38446000000000002</c:v>
                </c:pt>
                <c:pt idx="14400">
                  <c:v>0.38447999999999999</c:v>
                </c:pt>
                <c:pt idx="14401">
                  <c:v>0.38451999999999997</c:v>
                </c:pt>
                <c:pt idx="14402">
                  <c:v>0.38453999999999999</c:v>
                </c:pt>
                <c:pt idx="14403">
                  <c:v>0.38457000000000002</c:v>
                </c:pt>
                <c:pt idx="14404">
                  <c:v>0.38458999999999999</c:v>
                </c:pt>
                <c:pt idx="14405">
                  <c:v>0.38463000000000003</c:v>
                </c:pt>
                <c:pt idx="14406">
                  <c:v>0.38466</c:v>
                </c:pt>
                <c:pt idx="14407">
                  <c:v>0.38468000000000002</c:v>
                </c:pt>
                <c:pt idx="14408">
                  <c:v>0.38471</c:v>
                </c:pt>
                <c:pt idx="14409">
                  <c:v>0.38474000000000003</c:v>
                </c:pt>
                <c:pt idx="14410">
                  <c:v>0.38475999999999999</c:v>
                </c:pt>
                <c:pt idx="14411">
                  <c:v>0.38479000000000002</c:v>
                </c:pt>
                <c:pt idx="14412">
                  <c:v>0.38482</c:v>
                </c:pt>
                <c:pt idx="14413">
                  <c:v>0.38485000000000003</c:v>
                </c:pt>
                <c:pt idx="14414">
                  <c:v>0.38486999999999999</c:v>
                </c:pt>
                <c:pt idx="14415">
                  <c:v>0.38490999999999997</c:v>
                </c:pt>
                <c:pt idx="14416">
                  <c:v>0.38492999999999999</c:v>
                </c:pt>
                <c:pt idx="14417">
                  <c:v>0.38496000000000002</c:v>
                </c:pt>
                <c:pt idx="14418">
                  <c:v>0.38497999999999999</c:v>
                </c:pt>
                <c:pt idx="14419">
                  <c:v>0.38501999999999997</c:v>
                </c:pt>
                <c:pt idx="14420">
                  <c:v>0.38503999999999999</c:v>
                </c:pt>
                <c:pt idx="14421">
                  <c:v>0.38507000000000002</c:v>
                </c:pt>
                <c:pt idx="14422">
                  <c:v>0.3851</c:v>
                </c:pt>
                <c:pt idx="14423">
                  <c:v>0.38512999999999997</c:v>
                </c:pt>
                <c:pt idx="14424">
                  <c:v>0.38514999999999999</c:v>
                </c:pt>
                <c:pt idx="14425">
                  <c:v>0.38517000000000001</c:v>
                </c:pt>
                <c:pt idx="14426">
                  <c:v>0.38521</c:v>
                </c:pt>
                <c:pt idx="14427">
                  <c:v>0.38524000000000003</c:v>
                </c:pt>
                <c:pt idx="14428">
                  <c:v>0.38525999999999999</c:v>
                </c:pt>
                <c:pt idx="14429">
                  <c:v>0.38529000000000002</c:v>
                </c:pt>
                <c:pt idx="14430">
                  <c:v>0.38532</c:v>
                </c:pt>
                <c:pt idx="14431">
                  <c:v>0.38535000000000003</c:v>
                </c:pt>
                <c:pt idx="14432">
                  <c:v>0.38536999999999999</c:v>
                </c:pt>
                <c:pt idx="14433">
                  <c:v>0.38540000000000002</c:v>
                </c:pt>
                <c:pt idx="14434">
                  <c:v>0.38544</c:v>
                </c:pt>
                <c:pt idx="14435">
                  <c:v>0.38546000000000002</c:v>
                </c:pt>
                <c:pt idx="14436">
                  <c:v>0.38547999999999999</c:v>
                </c:pt>
                <c:pt idx="14437">
                  <c:v>0.38551999999999997</c:v>
                </c:pt>
                <c:pt idx="14438">
                  <c:v>0.38553999999999999</c:v>
                </c:pt>
                <c:pt idx="14439">
                  <c:v>0.38557000000000002</c:v>
                </c:pt>
                <c:pt idx="14440">
                  <c:v>0.38558999999999999</c:v>
                </c:pt>
                <c:pt idx="14441">
                  <c:v>0.38562999999999997</c:v>
                </c:pt>
                <c:pt idx="14442">
                  <c:v>0.38564999999999999</c:v>
                </c:pt>
                <c:pt idx="14443">
                  <c:v>0.38568000000000002</c:v>
                </c:pt>
                <c:pt idx="14444">
                  <c:v>0.38571</c:v>
                </c:pt>
                <c:pt idx="14445">
                  <c:v>0.38574000000000003</c:v>
                </c:pt>
                <c:pt idx="14446">
                  <c:v>0.38575999999999999</c:v>
                </c:pt>
                <c:pt idx="14447">
                  <c:v>0.38579000000000002</c:v>
                </c:pt>
                <c:pt idx="14448">
                  <c:v>0.38582</c:v>
                </c:pt>
                <c:pt idx="14449">
                  <c:v>0.38585000000000003</c:v>
                </c:pt>
                <c:pt idx="14450">
                  <c:v>0.38586999999999999</c:v>
                </c:pt>
                <c:pt idx="14451">
                  <c:v>0.38590999999999998</c:v>
                </c:pt>
                <c:pt idx="14452">
                  <c:v>0.38593</c:v>
                </c:pt>
                <c:pt idx="14453">
                  <c:v>0.38596000000000003</c:v>
                </c:pt>
                <c:pt idx="14454">
                  <c:v>0.38597999999999999</c:v>
                </c:pt>
                <c:pt idx="14455">
                  <c:v>0.38601999999999997</c:v>
                </c:pt>
                <c:pt idx="14456">
                  <c:v>0.38603999999999999</c:v>
                </c:pt>
                <c:pt idx="14457">
                  <c:v>0.38607000000000002</c:v>
                </c:pt>
                <c:pt idx="14458">
                  <c:v>0.3861</c:v>
                </c:pt>
                <c:pt idx="14459">
                  <c:v>0.38612000000000002</c:v>
                </c:pt>
                <c:pt idx="14460">
                  <c:v>0.38614999999999999</c:v>
                </c:pt>
                <c:pt idx="14461">
                  <c:v>0.38618000000000002</c:v>
                </c:pt>
                <c:pt idx="14462">
                  <c:v>0.38621</c:v>
                </c:pt>
                <c:pt idx="14463">
                  <c:v>0.38624000000000003</c:v>
                </c:pt>
                <c:pt idx="14464">
                  <c:v>0.38625999999999999</c:v>
                </c:pt>
                <c:pt idx="14465">
                  <c:v>0.38629000000000002</c:v>
                </c:pt>
                <c:pt idx="14466">
                  <c:v>0.38632</c:v>
                </c:pt>
                <c:pt idx="14467">
                  <c:v>0.38634000000000002</c:v>
                </c:pt>
                <c:pt idx="14468">
                  <c:v>0.38636999999999999</c:v>
                </c:pt>
                <c:pt idx="14469">
                  <c:v>0.38640999999999998</c:v>
                </c:pt>
                <c:pt idx="14470">
                  <c:v>0.38643</c:v>
                </c:pt>
                <c:pt idx="14471">
                  <c:v>0.38646000000000003</c:v>
                </c:pt>
                <c:pt idx="14472">
                  <c:v>0.38649</c:v>
                </c:pt>
                <c:pt idx="14473">
                  <c:v>0.38651999999999997</c:v>
                </c:pt>
                <c:pt idx="14474">
                  <c:v>0.38653999999999999</c:v>
                </c:pt>
                <c:pt idx="14475">
                  <c:v>0.38656000000000001</c:v>
                </c:pt>
                <c:pt idx="14476">
                  <c:v>0.3866</c:v>
                </c:pt>
                <c:pt idx="14477">
                  <c:v>0.38662999999999997</c:v>
                </c:pt>
                <c:pt idx="14478">
                  <c:v>0.38664999999999999</c:v>
                </c:pt>
                <c:pt idx="14479">
                  <c:v>0.38668000000000002</c:v>
                </c:pt>
                <c:pt idx="14480">
                  <c:v>0.38671</c:v>
                </c:pt>
                <c:pt idx="14481">
                  <c:v>0.38673000000000002</c:v>
                </c:pt>
                <c:pt idx="14482">
                  <c:v>0.38675999999999999</c:v>
                </c:pt>
                <c:pt idx="14483">
                  <c:v>0.38679000000000002</c:v>
                </c:pt>
                <c:pt idx="14484">
                  <c:v>0.38682</c:v>
                </c:pt>
                <c:pt idx="14485">
                  <c:v>0.38685000000000003</c:v>
                </c:pt>
                <c:pt idx="14486">
                  <c:v>0.38686999999999999</c:v>
                </c:pt>
                <c:pt idx="14487">
                  <c:v>0.38690999999999998</c:v>
                </c:pt>
                <c:pt idx="14488">
                  <c:v>0.38693</c:v>
                </c:pt>
                <c:pt idx="14489">
                  <c:v>0.38695000000000002</c:v>
                </c:pt>
                <c:pt idx="14490">
                  <c:v>0.38697999999999999</c:v>
                </c:pt>
                <c:pt idx="14491">
                  <c:v>0.38701999999999998</c:v>
                </c:pt>
                <c:pt idx="14492">
                  <c:v>0.38704</c:v>
                </c:pt>
                <c:pt idx="14493">
                  <c:v>0.38707000000000003</c:v>
                </c:pt>
                <c:pt idx="14494">
                  <c:v>0.3871</c:v>
                </c:pt>
                <c:pt idx="14495">
                  <c:v>0.38712000000000002</c:v>
                </c:pt>
                <c:pt idx="14496">
                  <c:v>0.38714999999999999</c:v>
                </c:pt>
                <c:pt idx="14497">
                  <c:v>0.38718000000000002</c:v>
                </c:pt>
                <c:pt idx="14498">
                  <c:v>0.38721</c:v>
                </c:pt>
                <c:pt idx="14499">
                  <c:v>0.38723999999999997</c:v>
                </c:pt>
                <c:pt idx="14500">
                  <c:v>0.38725999999999999</c:v>
                </c:pt>
                <c:pt idx="14501">
                  <c:v>0.38729999999999998</c:v>
                </c:pt>
                <c:pt idx="14502">
                  <c:v>0.38732</c:v>
                </c:pt>
                <c:pt idx="14503">
                  <c:v>0.38734000000000002</c:v>
                </c:pt>
                <c:pt idx="14504">
                  <c:v>0.38736999999999999</c:v>
                </c:pt>
                <c:pt idx="14505">
                  <c:v>0.38740999999999998</c:v>
                </c:pt>
                <c:pt idx="14506">
                  <c:v>0.38743</c:v>
                </c:pt>
                <c:pt idx="14507">
                  <c:v>0.38746000000000003</c:v>
                </c:pt>
                <c:pt idx="14508">
                  <c:v>0.38749</c:v>
                </c:pt>
                <c:pt idx="14509">
                  <c:v>0.38751999999999998</c:v>
                </c:pt>
                <c:pt idx="14510">
                  <c:v>0.38754</c:v>
                </c:pt>
                <c:pt idx="14511">
                  <c:v>0.38756000000000002</c:v>
                </c:pt>
                <c:pt idx="14512">
                  <c:v>0.3876</c:v>
                </c:pt>
                <c:pt idx="14513">
                  <c:v>0.38762999999999997</c:v>
                </c:pt>
                <c:pt idx="14514">
                  <c:v>0.38764999999999999</c:v>
                </c:pt>
                <c:pt idx="14515">
                  <c:v>0.38768000000000002</c:v>
                </c:pt>
                <c:pt idx="14516">
                  <c:v>0.38771</c:v>
                </c:pt>
                <c:pt idx="14517">
                  <c:v>0.38773000000000002</c:v>
                </c:pt>
                <c:pt idx="14518">
                  <c:v>0.38775999999999999</c:v>
                </c:pt>
                <c:pt idx="14519">
                  <c:v>0.38779000000000002</c:v>
                </c:pt>
                <c:pt idx="14520">
                  <c:v>0.38782</c:v>
                </c:pt>
                <c:pt idx="14521">
                  <c:v>0.38784999999999997</c:v>
                </c:pt>
                <c:pt idx="14522">
                  <c:v>0.38786999999999999</c:v>
                </c:pt>
                <c:pt idx="14523">
                  <c:v>0.38790999999999998</c:v>
                </c:pt>
                <c:pt idx="14524">
                  <c:v>0.38793</c:v>
                </c:pt>
                <c:pt idx="14525">
                  <c:v>0.38795000000000002</c:v>
                </c:pt>
                <c:pt idx="14526">
                  <c:v>0.38799</c:v>
                </c:pt>
                <c:pt idx="14527">
                  <c:v>0.38801999999999998</c:v>
                </c:pt>
                <c:pt idx="14528">
                  <c:v>0.38804</c:v>
                </c:pt>
                <c:pt idx="14529">
                  <c:v>0.38807000000000003</c:v>
                </c:pt>
                <c:pt idx="14530">
                  <c:v>0.3881</c:v>
                </c:pt>
                <c:pt idx="14531">
                  <c:v>0.38812000000000002</c:v>
                </c:pt>
                <c:pt idx="14532">
                  <c:v>0.38815</c:v>
                </c:pt>
                <c:pt idx="14533">
                  <c:v>0.38818000000000003</c:v>
                </c:pt>
                <c:pt idx="14534">
                  <c:v>0.38821</c:v>
                </c:pt>
                <c:pt idx="14535">
                  <c:v>0.38823999999999997</c:v>
                </c:pt>
                <c:pt idx="14536">
                  <c:v>0.38825999999999999</c:v>
                </c:pt>
                <c:pt idx="14537">
                  <c:v>0.38829999999999998</c:v>
                </c:pt>
                <c:pt idx="14538">
                  <c:v>0.38832</c:v>
                </c:pt>
                <c:pt idx="14539">
                  <c:v>0.38834000000000002</c:v>
                </c:pt>
                <c:pt idx="14540">
                  <c:v>0.38836999999999999</c:v>
                </c:pt>
                <c:pt idx="14541">
                  <c:v>0.38840999999999998</c:v>
                </c:pt>
                <c:pt idx="14542">
                  <c:v>0.38843</c:v>
                </c:pt>
                <c:pt idx="14543">
                  <c:v>0.38845000000000002</c:v>
                </c:pt>
                <c:pt idx="14544">
                  <c:v>0.38849</c:v>
                </c:pt>
                <c:pt idx="14545">
                  <c:v>0.38851000000000002</c:v>
                </c:pt>
                <c:pt idx="14546">
                  <c:v>0.38854</c:v>
                </c:pt>
                <c:pt idx="14547">
                  <c:v>0.38857000000000003</c:v>
                </c:pt>
                <c:pt idx="14548">
                  <c:v>0.3886</c:v>
                </c:pt>
                <c:pt idx="14549">
                  <c:v>0.38862999999999998</c:v>
                </c:pt>
                <c:pt idx="14550">
                  <c:v>0.38865</c:v>
                </c:pt>
                <c:pt idx="14551">
                  <c:v>0.38868000000000003</c:v>
                </c:pt>
                <c:pt idx="14552">
                  <c:v>0.38871</c:v>
                </c:pt>
                <c:pt idx="14553">
                  <c:v>0.38873000000000002</c:v>
                </c:pt>
                <c:pt idx="14554">
                  <c:v>0.38875999999999999</c:v>
                </c:pt>
                <c:pt idx="14555">
                  <c:v>0.38879999999999998</c:v>
                </c:pt>
                <c:pt idx="14556">
                  <c:v>0.38882</c:v>
                </c:pt>
                <c:pt idx="14557">
                  <c:v>0.38884000000000002</c:v>
                </c:pt>
                <c:pt idx="14558">
                  <c:v>0.38888</c:v>
                </c:pt>
                <c:pt idx="14559">
                  <c:v>0.38890000000000002</c:v>
                </c:pt>
                <c:pt idx="14560">
                  <c:v>0.38893</c:v>
                </c:pt>
                <c:pt idx="14561">
                  <c:v>0.38895000000000002</c:v>
                </c:pt>
                <c:pt idx="14562">
                  <c:v>0.38899</c:v>
                </c:pt>
                <c:pt idx="14563">
                  <c:v>0.38901999999999998</c:v>
                </c:pt>
                <c:pt idx="14564">
                  <c:v>0.38904</c:v>
                </c:pt>
                <c:pt idx="14565">
                  <c:v>0.38907000000000003</c:v>
                </c:pt>
                <c:pt idx="14566">
                  <c:v>0.3891</c:v>
                </c:pt>
                <c:pt idx="14567">
                  <c:v>0.38912000000000002</c:v>
                </c:pt>
                <c:pt idx="14568">
                  <c:v>0.38915</c:v>
                </c:pt>
                <c:pt idx="14569">
                  <c:v>0.38918000000000003</c:v>
                </c:pt>
                <c:pt idx="14570">
                  <c:v>0.38921</c:v>
                </c:pt>
                <c:pt idx="14571">
                  <c:v>0.38923000000000002</c:v>
                </c:pt>
                <c:pt idx="14572">
                  <c:v>0.38925999999999999</c:v>
                </c:pt>
                <c:pt idx="14573">
                  <c:v>0.38929000000000002</c:v>
                </c:pt>
                <c:pt idx="14574">
                  <c:v>0.38932</c:v>
                </c:pt>
                <c:pt idx="14575">
                  <c:v>0.38934000000000002</c:v>
                </c:pt>
                <c:pt idx="14576">
                  <c:v>0.38938</c:v>
                </c:pt>
                <c:pt idx="14577">
                  <c:v>0.38940999999999998</c:v>
                </c:pt>
                <c:pt idx="14578">
                  <c:v>0.38943</c:v>
                </c:pt>
                <c:pt idx="14579">
                  <c:v>0.38945999999999997</c:v>
                </c:pt>
                <c:pt idx="14580">
                  <c:v>0.38949</c:v>
                </c:pt>
                <c:pt idx="14581">
                  <c:v>0.38951000000000002</c:v>
                </c:pt>
                <c:pt idx="14582">
                  <c:v>0.38954</c:v>
                </c:pt>
                <c:pt idx="14583">
                  <c:v>0.38957000000000003</c:v>
                </c:pt>
                <c:pt idx="14584">
                  <c:v>0.3896</c:v>
                </c:pt>
                <c:pt idx="14585">
                  <c:v>0.38962000000000002</c:v>
                </c:pt>
                <c:pt idx="14586">
                  <c:v>0.38965</c:v>
                </c:pt>
                <c:pt idx="14587">
                  <c:v>0.38968000000000003</c:v>
                </c:pt>
                <c:pt idx="14588">
                  <c:v>0.38971</c:v>
                </c:pt>
                <c:pt idx="14589">
                  <c:v>0.38973000000000002</c:v>
                </c:pt>
                <c:pt idx="14590">
                  <c:v>0.38976</c:v>
                </c:pt>
                <c:pt idx="14591">
                  <c:v>0.38979999999999998</c:v>
                </c:pt>
                <c:pt idx="14592">
                  <c:v>0.38982</c:v>
                </c:pt>
                <c:pt idx="14593">
                  <c:v>0.38984000000000002</c:v>
                </c:pt>
                <c:pt idx="14594">
                  <c:v>0.38988</c:v>
                </c:pt>
                <c:pt idx="14595">
                  <c:v>0.38990000000000002</c:v>
                </c:pt>
                <c:pt idx="14596">
                  <c:v>0.38993</c:v>
                </c:pt>
                <c:pt idx="14597">
                  <c:v>0.38995999999999997</c:v>
                </c:pt>
                <c:pt idx="14598">
                  <c:v>0.38999</c:v>
                </c:pt>
                <c:pt idx="14599">
                  <c:v>0.39001999999999998</c:v>
                </c:pt>
                <c:pt idx="14600">
                  <c:v>0.39004</c:v>
                </c:pt>
                <c:pt idx="14601">
                  <c:v>0.39006999999999997</c:v>
                </c:pt>
                <c:pt idx="14602">
                  <c:v>0.3901</c:v>
                </c:pt>
                <c:pt idx="14603">
                  <c:v>0.39012000000000002</c:v>
                </c:pt>
                <c:pt idx="14604">
                  <c:v>0.39015</c:v>
                </c:pt>
                <c:pt idx="14605">
                  <c:v>0.39018999999999998</c:v>
                </c:pt>
                <c:pt idx="14606">
                  <c:v>0.39021</c:v>
                </c:pt>
                <c:pt idx="14607">
                  <c:v>0.39023000000000002</c:v>
                </c:pt>
                <c:pt idx="14608">
                  <c:v>0.39027000000000001</c:v>
                </c:pt>
                <c:pt idx="14609">
                  <c:v>0.39029000000000003</c:v>
                </c:pt>
                <c:pt idx="14610">
                  <c:v>0.39032</c:v>
                </c:pt>
                <c:pt idx="14611">
                  <c:v>0.39034000000000002</c:v>
                </c:pt>
                <c:pt idx="14612">
                  <c:v>0.39038</c:v>
                </c:pt>
                <c:pt idx="14613">
                  <c:v>0.39040999999999998</c:v>
                </c:pt>
                <c:pt idx="14614">
                  <c:v>0.39043</c:v>
                </c:pt>
                <c:pt idx="14615">
                  <c:v>0.39045999999999997</c:v>
                </c:pt>
                <c:pt idx="14616">
                  <c:v>0.39049</c:v>
                </c:pt>
                <c:pt idx="14617">
                  <c:v>0.39051000000000002</c:v>
                </c:pt>
                <c:pt idx="14618">
                  <c:v>0.39054</c:v>
                </c:pt>
                <c:pt idx="14619">
                  <c:v>0.39056999999999997</c:v>
                </c:pt>
                <c:pt idx="14620">
                  <c:v>0.3906</c:v>
                </c:pt>
                <c:pt idx="14621">
                  <c:v>0.39062000000000002</c:v>
                </c:pt>
                <c:pt idx="14622">
                  <c:v>0.39065</c:v>
                </c:pt>
                <c:pt idx="14623">
                  <c:v>0.39068000000000003</c:v>
                </c:pt>
                <c:pt idx="14624">
                  <c:v>0.39071</c:v>
                </c:pt>
                <c:pt idx="14625">
                  <c:v>0.39073000000000002</c:v>
                </c:pt>
                <c:pt idx="14626">
                  <c:v>0.39077000000000001</c:v>
                </c:pt>
                <c:pt idx="14627">
                  <c:v>0.39079000000000003</c:v>
                </c:pt>
                <c:pt idx="14628">
                  <c:v>0.39082</c:v>
                </c:pt>
                <c:pt idx="14629">
                  <c:v>0.39084999999999998</c:v>
                </c:pt>
                <c:pt idx="14630">
                  <c:v>0.39088000000000001</c:v>
                </c:pt>
                <c:pt idx="14631">
                  <c:v>0.39090000000000003</c:v>
                </c:pt>
                <c:pt idx="14632">
                  <c:v>0.39091999999999999</c:v>
                </c:pt>
                <c:pt idx="14633">
                  <c:v>0.39095999999999997</c:v>
                </c:pt>
                <c:pt idx="14634">
                  <c:v>0.39099</c:v>
                </c:pt>
                <c:pt idx="14635">
                  <c:v>0.39101000000000002</c:v>
                </c:pt>
                <c:pt idx="14636">
                  <c:v>0.39104</c:v>
                </c:pt>
                <c:pt idx="14637">
                  <c:v>0.39106999999999997</c:v>
                </c:pt>
                <c:pt idx="14638">
                  <c:v>0.3911</c:v>
                </c:pt>
                <c:pt idx="14639">
                  <c:v>0.39112000000000002</c:v>
                </c:pt>
                <c:pt idx="14640">
                  <c:v>0.39115</c:v>
                </c:pt>
                <c:pt idx="14641">
                  <c:v>0.39118000000000003</c:v>
                </c:pt>
                <c:pt idx="14642">
                  <c:v>0.39121</c:v>
                </c:pt>
                <c:pt idx="14643">
                  <c:v>0.39123000000000002</c:v>
                </c:pt>
                <c:pt idx="14644">
                  <c:v>0.39127000000000001</c:v>
                </c:pt>
                <c:pt idx="14645">
                  <c:v>0.39129000000000003</c:v>
                </c:pt>
                <c:pt idx="14646">
                  <c:v>0.39132</c:v>
                </c:pt>
                <c:pt idx="14647">
                  <c:v>0.39134000000000002</c:v>
                </c:pt>
                <c:pt idx="14648">
                  <c:v>0.39138000000000001</c:v>
                </c:pt>
                <c:pt idx="14649">
                  <c:v>0.39140999999999998</c:v>
                </c:pt>
                <c:pt idx="14650">
                  <c:v>0.39143</c:v>
                </c:pt>
                <c:pt idx="14651">
                  <c:v>0.39145999999999997</c:v>
                </c:pt>
                <c:pt idx="14652">
                  <c:v>0.39149</c:v>
                </c:pt>
                <c:pt idx="14653">
                  <c:v>0.39151000000000002</c:v>
                </c:pt>
                <c:pt idx="14654">
                  <c:v>0.39154</c:v>
                </c:pt>
                <c:pt idx="14655">
                  <c:v>0.39156999999999997</c:v>
                </c:pt>
                <c:pt idx="14656">
                  <c:v>0.3916</c:v>
                </c:pt>
                <c:pt idx="14657">
                  <c:v>0.39162000000000002</c:v>
                </c:pt>
                <c:pt idx="14658">
                  <c:v>0.39166000000000001</c:v>
                </c:pt>
                <c:pt idx="14659">
                  <c:v>0.39167999999999997</c:v>
                </c:pt>
                <c:pt idx="14660">
                  <c:v>0.39171</c:v>
                </c:pt>
                <c:pt idx="14661">
                  <c:v>0.39173000000000002</c:v>
                </c:pt>
                <c:pt idx="14662">
                  <c:v>0.39177000000000001</c:v>
                </c:pt>
                <c:pt idx="14663">
                  <c:v>0.39179000000000003</c:v>
                </c:pt>
                <c:pt idx="14664">
                  <c:v>0.39182</c:v>
                </c:pt>
                <c:pt idx="14665">
                  <c:v>0.39184999999999998</c:v>
                </c:pt>
                <c:pt idx="14666">
                  <c:v>0.39188000000000001</c:v>
                </c:pt>
                <c:pt idx="14667">
                  <c:v>0.39190000000000003</c:v>
                </c:pt>
                <c:pt idx="14668">
                  <c:v>0.39191999999999999</c:v>
                </c:pt>
                <c:pt idx="14669">
                  <c:v>0.39195999999999998</c:v>
                </c:pt>
                <c:pt idx="14670">
                  <c:v>0.39199000000000001</c:v>
                </c:pt>
                <c:pt idx="14671">
                  <c:v>0.39201000000000003</c:v>
                </c:pt>
                <c:pt idx="14672">
                  <c:v>0.39204</c:v>
                </c:pt>
                <c:pt idx="14673">
                  <c:v>0.39206999999999997</c:v>
                </c:pt>
                <c:pt idx="14674">
                  <c:v>0.3921</c:v>
                </c:pt>
                <c:pt idx="14675">
                  <c:v>0.39212000000000002</c:v>
                </c:pt>
                <c:pt idx="14676">
                  <c:v>0.39216000000000001</c:v>
                </c:pt>
                <c:pt idx="14677">
                  <c:v>0.39217999999999997</c:v>
                </c:pt>
                <c:pt idx="14678">
                  <c:v>0.39221</c:v>
                </c:pt>
                <c:pt idx="14679">
                  <c:v>0.39223000000000002</c:v>
                </c:pt>
                <c:pt idx="14680">
                  <c:v>0.39227000000000001</c:v>
                </c:pt>
                <c:pt idx="14681">
                  <c:v>0.39229000000000003</c:v>
                </c:pt>
                <c:pt idx="14682">
                  <c:v>0.39230999999999999</c:v>
                </c:pt>
                <c:pt idx="14683">
                  <c:v>0.39234999999999998</c:v>
                </c:pt>
                <c:pt idx="14684">
                  <c:v>0.39238000000000001</c:v>
                </c:pt>
                <c:pt idx="14685">
                  <c:v>0.39240000000000003</c:v>
                </c:pt>
                <c:pt idx="14686">
                  <c:v>0.39243</c:v>
                </c:pt>
                <c:pt idx="14687">
                  <c:v>0.39245999999999998</c:v>
                </c:pt>
                <c:pt idx="14688">
                  <c:v>0.39249000000000001</c:v>
                </c:pt>
                <c:pt idx="14689">
                  <c:v>0.39251000000000003</c:v>
                </c:pt>
                <c:pt idx="14690">
                  <c:v>0.39254</c:v>
                </c:pt>
                <c:pt idx="14691">
                  <c:v>0.39256999999999997</c:v>
                </c:pt>
                <c:pt idx="14692">
                  <c:v>0.3926</c:v>
                </c:pt>
                <c:pt idx="14693">
                  <c:v>0.39262000000000002</c:v>
                </c:pt>
                <c:pt idx="14694">
                  <c:v>0.39266000000000001</c:v>
                </c:pt>
                <c:pt idx="14695">
                  <c:v>0.39267999999999997</c:v>
                </c:pt>
                <c:pt idx="14696">
                  <c:v>0.39271</c:v>
                </c:pt>
                <c:pt idx="14697">
                  <c:v>0.39273000000000002</c:v>
                </c:pt>
                <c:pt idx="14698">
                  <c:v>0.39277000000000001</c:v>
                </c:pt>
                <c:pt idx="14699">
                  <c:v>0.39278999999999997</c:v>
                </c:pt>
                <c:pt idx="14700">
                  <c:v>0.39282</c:v>
                </c:pt>
                <c:pt idx="14701">
                  <c:v>0.39284999999999998</c:v>
                </c:pt>
                <c:pt idx="14702">
                  <c:v>0.39287</c:v>
                </c:pt>
                <c:pt idx="14703">
                  <c:v>0.39290000000000003</c:v>
                </c:pt>
                <c:pt idx="14704">
                  <c:v>0.39293</c:v>
                </c:pt>
                <c:pt idx="14705">
                  <c:v>0.39295999999999998</c:v>
                </c:pt>
                <c:pt idx="14706">
                  <c:v>0.39299000000000001</c:v>
                </c:pt>
                <c:pt idx="14707">
                  <c:v>0.39301000000000003</c:v>
                </c:pt>
                <c:pt idx="14708">
                  <c:v>0.39304</c:v>
                </c:pt>
                <c:pt idx="14709">
                  <c:v>0.39306999999999997</c:v>
                </c:pt>
                <c:pt idx="14710">
                  <c:v>0.3931</c:v>
                </c:pt>
                <c:pt idx="14711">
                  <c:v>0.39312000000000002</c:v>
                </c:pt>
                <c:pt idx="14712">
                  <c:v>0.39316000000000001</c:v>
                </c:pt>
                <c:pt idx="14713">
                  <c:v>0.39317999999999997</c:v>
                </c:pt>
                <c:pt idx="14714">
                  <c:v>0.39321</c:v>
                </c:pt>
                <c:pt idx="14715">
                  <c:v>0.39323999999999998</c:v>
                </c:pt>
                <c:pt idx="14716">
                  <c:v>0.39326</c:v>
                </c:pt>
                <c:pt idx="14717">
                  <c:v>0.39328999999999997</c:v>
                </c:pt>
                <c:pt idx="14718">
                  <c:v>0.39330999999999999</c:v>
                </c:pt>
                <c:pt idx="14719">
                  <c:v>0.39334999999999998</c:v>
                </c:pt>
                <c:pt idx="14720">
                  <c:v>0.39338000000000001</c:v>
                </c:pt>
                <c:pt idx="14721">
                  <c:v>0.39340000000000003</c:v>
                </c:pt>
                <c:pt idx="14722">
                  <c:v>0.39343</c:v>
                </c:pt>
                <c:pt idx="14723">
                  <c:v>0.39345999999999998</c:v>
                </c:pt>
                <c:pt idx="14724">
                  <c:v>0.39349000000000001</c:v>
                </c:pt>
                <c:pt idx="14725">
                  <c:v>0.39351000000000003</c:v>
                </c:pt>
                <c:pt idx="14726">
                  <c:v>0.39354</c:v>
                </c:pt>
                <c:pt idx="14727">
                  <c:v>0.39356999999999998</c:v>
                </c:pt>
                <c:pt idx="14728">
                  <c:v>0.39360000000000001</c:v>
                </c:pt>
                <c:pt idx="14729">
                  <c:v>0.39362000000000003</c:v>
                </c:pt>
                <c:pt idx="14730">
                  <c:v>0.39366000000000001</c:v>
                </c:pt>
                <c:pt idx="14731">
                  <c:v>0.39367999999999997</c:v>
                </c:pt>
                <c:pt idx="14732">
                  <c:v>0.39369999999999999</c:v>
                </c:pt>
                <c:pt idx="14733">
                  <c:v>0.39373999999999998</c:v>
                </c:pt>
                <c:pt idx="14734">
                  <c:v>0.39377000000000001</c:v>
                </c:pt>
                <c:pt idx="14735">
                  <c:v>0.39378999999999997</c:v>
                </c:pt>
                <c:pt idx="14736">
                  <c:v>0.39382</c:v>
                </c:pt>
                <c:pt idx="14737">
                  <c:v>0.39384999999999998</c:v>
                </c:pt>
                <c:pt idx="14738">
                  <c:v>0.39387</c:v>
                </c:pt>
                <c:pt idx="14739">
                  <c:v>0.39389999999999997</c:v>
                </c:pt>
                <c:pt idx="14740">
                  <c:v>0.39393</c:v>
                </c:pt>
                <c:pt idx="14741">
                  <c:v>0.39395999999999998</c:v>
                </c:pt>
                <c:pt idx="14742">
                  <c:v>0.39399000000000001</c:v>
                </c:pt>
                <c:pt idx="14743">
                  <c:v>0.39401000000000003</c:v>
                </c:pt>
                <c:pt idx="14744">
                  <c:v>0.39405000000000001</c:v>
                </c:pt>
                <c:pt idx="14745">
                  <c:v>0.39406999999999998</c:v>
                </c:pt>
                <c:pt idx="14746">
                  <c:v>0.39409</c:v>
                </c:pt>
                <c:pt idx="14747">
                  <c:v>0.39412000000000003</c:v>
                </c:pt>
                <c:pt idx="14748">
                  <c:v>0.39416000000000001</c:v>
                </c:pt>
                <c:pt idx="14749">
                  <c:v>0.39417999999999997</c:v>
                </c:pt>
                <c:pt idx="14750">
                  <c:v>0.39421</c:v>
                </c:pt>
                <c:pt idx="14751">
                  <c:v>0.39423999999999998</c:v>
                </c:pt>
                <c:pt idx="14752">
                  <c:v>0.39426</c:v>
                </c:pt>
                <c:pt idx="14753">
                  <c:v>0.39428999999999997</c:v>
                </c:pt>
                <c:pt idx="14754">
                  <c:v>0.39430999999999999</c:v>
                </c:pt>
                <c:pt idx="14755">
                  <c:v>0.39434999999999998</c:v>
                </c:pt>
                <c:pt idx="14756">
                  <c:v>0.39438000000000001</c:v>
                </c:pt>
                <c:pt idx="14757">
                  <c:v>0.39439999999999997</c:v>
                </c:pt>
                <c:pt idx="14758">
                  <c:v>0.39443</c:v>
                </c:pt>
                <c:pt idx="14759">
                  <c:v>0.39445999999999998</c:v>
                </c:pt>
                <c:pt idx="14760">
                  <c:v>0.39448</c:v>
                </c:pt>
                <c:pt idx="14761">
                  <c:v>0.39451000000000003</c:v>
                </c:pt>
                <c:pt idx="14762">
                  <c:v>0.39455000000000001</c:v>
                </c:pt>
                <c:pt idx="14763">
                  <c:v>0.39456999999999998</c:v>
                </c:pt>
                <c:pt idx="14764">
                  <c:v>0.39459</c:v>
                </c:pt>
                <c:pt idx="14765">
                  <c:v>0.39462999999999998</c:v>
                </c:pt>
                <c:pt idx="14766">
                  <c:v>0.39465</c:v>
                </c:pt>
                <c:pt idx="14767">
                  <c:v>0.39467999999999998</c:v>
                </c:pt>
                <c:pt idx="14768">
                  <c:v>0.3947</c:v>
                </c:pt>
                <c:pt idx="14769">
                  <c:v>0.39473999999999998</c:v>
                </c:pt>
                <c:pt idx="14770">
                  <c:v>0.39477000000000001</c:v>
                </c:pt>
                <c:pt idx="14771">
                  <c:v>0.39478999999999997</c:v>
                </c:pt>
                <c:pt idx="14772">
                  <c:v>0.39482</c:v>
                </c:pt>
                <c:pt idx="14773">
                  <c:v>0.39484999999999998</c:v>
                </c:pt>
                <c:pt idx="14774">
                  <c:v>0.39487</c:v>
                </c:pt>
                <c:pt idx="14775">
                  <c:v>0.39489999999999997</c:v>
                </c:pt>
                <c:pt idx="14776">
                  <c:v>0.39493</c:v>
                </c:pt>
                <c:pt idx="14777">
                  <c:v>0.39495999999999998</c:v>
                </c:pt>
                <c:pt idx="14778">
                  <c:v>0.39499000000000001</c:v>
                </c:pt>
                <c:pt idx="14779">
                  <c:v>0.39500999999999997</c:v>
                </c:pt>
                <c:pt idx="14780">
                  <c:v>0.39504</c:v>
                </c:pt>
                <c:pt idx="14781">
                  <c:v>0.39506999999999998</c:v>
                </c:pt>
                <c:pt idx="14782">
                  <c:v>0.39509</c:v>
                </c:pt>
                <c:pt idx="14783">
                  <c:v>0.39512999999999998</c:v>
                </c:pt>
                <c:pt idx="14784">
                  <c:v>0.39516000000000001</c:v>
                </c:pt>
                <c:pt idx="14785">
                  <c:v>0.39517999999999998</c:v>
                </c:pt>
                <c:pt idx="14786">
                  <c:v>0.39521000000000001</c:v>
                </c:pt>
                <c:pt idx="14787">
                  <c:v>0.39523999999999998</c:v>
                </c:pt>
                <c:pt idx="14788">
                  <c:v>0.39526</c:v>
                </c:pt>
                <c:pt idx="14789">
                  <c:v>0.39528999999999997</c:v>
                </c:pt>
                <c:pt idx="14790">
                  <c:v>0.39532</c:v>
                </c:pt>
                <c:pt idx="14791">
                  <c:v>0.39534999999999998</c:v>
                </c:pt>
                <c:pt idx="14792">
                  <c:v>0.39538000000000001</c:v>
                </c:pt>
                <c:pt idx="14793">
                  <c:v>0.39539999999999997</c:v>
                </c:pt>
                <c:pt idx="14794">
                  <c:v>0.39544000000000001</c:v>
                </c:pt>
                <c:pt idx="14795">
                  <c:v>0.39545999999999998</c:v>
                </c:pt>
                <c:pt idx="14796">
                  <c:v>0.39548</c:v>
                </c:pt>
                <c:pt idx="14797">
                  <c:v>0.39550999999999997</c:v>
                </c:pt>
                <c:pt idx="14798">
                  <c:v>0.39555000000000001</c:v>
                </c:pt>
                <c:pt idx="14799">
                  <c:v>0.39556999999999998</c:v>
                </c:pt>
                <c:pt idx="14800">
                  <c:v>0.39559</c:v>
                </c:pt>
                <c:pt idx="14801">
                  <c:v>0.39562999999999998</c:v>
                </c:pt>
                <c:pt idx="14802">
                  <c:v>0.39565</c:v>
                </c:pt>
                <c:pt idx="14803">
                  <c:v>0.39567999999999998</c:v>
                </c:pt>
                <c:pt idx="14804">
                  <c:v>0.3957</c:v>
                </c:pt>
                <c:pt idx="14805">
                  <c:v>0.39573999999999998</c:v>
                </c:pt>
                <c:pt idx="14806">
                  <c:v>0.39577000000000001</c:v>
                </c:pt>
                <c:pt idx="14807">
                  <c:v>0.39578999999999998</c:v>
                </c:pt>
                <c:pt idx="14808">
                  <c:v>0.39582000000000001</c:v>
                </c:pt>
                <c:pt idx="14809">
                  <c:v>0.39584999999999998</c:v>
                </c:pt>
                <c:pt idx="14810">
                  <c:v>0.39587</c:v>
                </c:pt>
                <c:pt idx="14811">
                  <c:v>0.39589999999999997</c:v>
                </c:pt>
                <c:pt idx="14812">
                  <c:v>0.39593</c:v>
                </c:pt>
                <c:pt idx="14813">
                  <c:v>0.39595999999999998</c:v>
                </c:pt>
                <c:pt idx="14814">
                  <c:v>0.39598</c:v>
                </c:pt>
                <c:pt idx="14815">
                  <c:v>0.39600999999999997</c:v>
                </c:pt>
                <c:pt idx="14816">
                  <c:v>0.39604</c:v>
                </c:pt>
                <c:pt idx="14817">
                  <c:v>0.39606999999999998</c:v>
                </c:pt>
                <c:pt idx="14818">
                  <c:v>0.39609</c:v>
                </c:pt>
                <c:pt idx="14819">
                  <c:v>0.39612999999999998</c:v>
                </c:pt>
                <c:pt idx="14820">
                  <c:v>0.39616000000000001</c:v>
                </c:pt>
                <c:pt idx="14821">
                  <c:v>0.39617999999999998</c:v>
                </c:pt>
                <c:pt idx="14822">
                  <c:v>0.39621000000000001</c:v>
                </c:pt>
                <c:pt idx="14823">
                  <c:v>0.39623999999999998</c:v>
                </c:pt>
                <c:pt idx="14824">
                  <c:v>0.39626</c:v>
                </c:pt>
                <c:pt idx="14825">
                  <c:v>0.39628999999999998</c:v>
                </c:pt>
                <c:pt idx="14826">
                  <c:v>0.39632000000000001</c:v>
                </c:pt>
                <c:pt idx="14827">
                  <c:v>0.39634999999999998</c:v>
                </c:pt>
                <c:pt idx="14828">
                  <c:v>0.39637</c:v>
                </c:pt>
                <c:pt idx="14829">
                  <c:v>0.39639999999999997</c:v>
                </c:pt>
                <c:pt idx="14830">
                  <c:v>0.39643</c:v>
                </c:pt>
                <c:pt idx="14831">
                  <c:v>0.39645999999999998</c:v>
                </c:pt>
                <c:pt idx="14832">
                  <c:v>0.39648</c:v>
                </c:pt>
                <c:pt idx="14833">
                  <c:v>0.39650999999999997</c:v>
                </c:pt>
                <c:pt idx="14834">
                  <c:v>0.39655000000000001</c:v>
                </c:pt>
                <c:pt idx="14835">
                  <c:v>0.39656999999999998</c:v>
                </c:pt>
                <c:pt idx="14836">
                  <c:v>0.39659</c:v>
                </c:pt>
                <c:pt idx="14837">
                  <c:v>0.39662999999999998</c:v>
                </c:pt>
                <c:pt idx="14838">
                  <c:v>0.39665</c:v>
                </c:pt>
                <c:pt idx="14839">
                  <c:v>0.39667999999999998</c:v>
                </c:pt>
                <c:pt idx="14840">
                  <c:v>0.39671000000000001</c:v>
                </c:pt>
                <c:pt idx="14841">
                  <c:v>0.39673999999999998</c:v>
                </c:pt>
                <c:pt idx="14842">
                  <c:v>0.39677000000000001</c:v>
                </c:pt>
                <c:pt idx="14843">
                  <c:v>0.39678999999999998</c:v>
                </c:pt>
                <c:pt idx="14844">
                  <c:v>0.39682000000000001</c:v>
                </c:pt>
                <c:pt idx="14845">
                  <c:v>0.39684999999999998</c:v>
                </c:pt>
                <c:pt idx="14846">
                  <c:v>0.39687</c:v>
                </c:pt>
                <c:pt idx="14847">
                  <c:v>0.39689999999999998</c:v>
                </c:pt>
                <c:pt idx="14848">
                  <c:v>0.39694000000000002</c:v>
                </c:pt>
                <c:pt idx="14849">
                  <c:v>0.39695999999999998</c:v>
                </c:pt>
                <c:pt idx="14850">
                  <c:v>0.39698</c:v>
                </c:pt>
                <c:pt idx="14851">
                  <c:v>0.39701999999999998</c:v>
                </c:pt>
                <c:pt idx="14852">
                  <c:v>0.39704</c:v>
                </c:pt>
                <c:pt idx="14853">
                  <c:v>0.39706999999999998</c:v>
                </c:pt>
                <c:pt idx="14854">
                  <c:v>0.39709</c:v>
                </c:pt>
                <c:pt idx="14855">
                  <c:v>0.39712999999999998</c:v>
                </c:pt>
                <c:pt idx="14856">
                  <c:v>0.39716000000000001</c:v>
                </c:pt>
                <c:pt idx="14857">
                  <c:v>0.39717999999999998</c:v>
                </c:pt>
                <c:pt idx="14858">
                  <c:v>0.39721000000000001</c:v>
                </c:pt>
                <c:pt idx="14859">
                  <c:v>0.39723999999999998</c:v>
                </c:pt>
                <c:pt idx="14860">
                  <c:v>0.39726</c:v>
                </c:pt>
                <c:pt idx="14861">
                  <c:v>0.39728999999999998</c:v>
                </c:pt>
                <c:pt idx="14862">
                  <c:v>0.39732000000000001</c:v>
                </c:pt>
                <c:pt idx="14863">
                  <c:v>0.39734999999999998</c:v>
                </c:pt>
                <c:pt idx="14864">
                  <c:v>0.39737</c:v>
                </c:pt>
                <c:pt idx="14865">
                  <c:v>0.39740999999999999</c:v>
                </c:pt>
                <c:pt idx="14866">
                  <c:v>0.39743000000000001</c:v>
                </c:pt>
                <c:pt idx="14867">
                  <c:v>0.39745999999999998</c:v>
                </c:pt>
                <c:pt idx="14868">
                  <c:v>0.39748</c:v>
                </c:pt>
                <c:pt idx="14869">
                  <c:v>0.39751999999999998</c:v>
                </c:pt>
                <c:pt idx="14870">
                  <c:v>0.39754</c:v>
                </c:pt>
                <c:pt idx="14871">
                  <c:v>0.39756999999999998</c:v>
                </c:pt>
                <c:pt idx="14872">
                  <c:v>0.39760000000000001</c:v>
                </c:pt>
                <c:pt idx="14873">
                  <c:v>0.39762999999999998</c:v>
                </c:pt>
                <c:pt idx="14874">
                  <c:v>0.39765</c:v>
                </c:pt>
                <c:pt idx="14875">
                  <c:v>0.39767000000000002</c:v>
                </c:pt>
                <c:pt idx="14876">
                  <c:v>0.39771000000000001</c:v>
                </c:pt>
                <c:pt idx="14877">
                  <c:v>0.39773999999999998</c:v>
                </c:pt>
                <c:pt idx="14878">
                  <c:v>0.39776</c:v>
                </c:pt>
                <c:pt idx="14879">
                  <c:v>0.39778999999999998</c:v>
                </c:pt>
                <c:pt idx="14880">
                  <c:v>0.39782000000000001</c:v>
                </c:pt>
                <c:pt idx="14881">
                  <c:v>0.39784999999999998</c:v>
                </c:pt>
                <c:pt idx="14882">
                  <c:v>0.39787</c:v>
                </c:pt>
                <c:pt idx="14883">
                  <c:v>0.39789999999999998</c:v>
                </c:pt>
                <c:pt idx="14884">
                  <c:v>0.39794000000000002</c:v>
                </c:pt>
                <c:pt idx="14885">
                  <c:v>0.39795999999999998</c:v>
                </c:pt>
                <c:pt idx="14886">
                  <c:v>0.39798</c:v>
                </c:pt>
                <c:pt idx="14887">
                  <c:v>0.39801999999999998</c:v>
                </c:pt>
                <c:pt idx="14888">
                  <c:v>0.39804</c:v>
                </c:pt>
                <c:pt idx="14889">
                  <c:v>0.39806999999999998</c:v>
                </c:pt>
                <c:pt idx="14890">
                  <c:v>0.39809</c:v>
                </c:pt>
                <c:pt idx="14891">
                  <c:v>0.39812999999999998</c:v>
                </c:pt>
                <c:pt idx="14892">
                  <c:v>0.39815</c:v>
                </c:pt>
                <c:pt idx="14893">
                  <c:v>0.39817999999999998</c:v>
                </c:pt>
                <c:pt idx="14894">
                  <c:v>0.39821000000000001</c:v>
                </c:pt>
                <c:pt idx="14895">
                  <c:v>0.39823999999999998</c:v>
                </c:pt>
                <c:pt idx="14896">
                  <c:v>0.39826</c:v>
                </c:pt>
                <c:pt idx="14897">
                  <c:v>0.39828999999999998</c:v>
                </c:pt>
                <c:pt idx="14898">
                  <c:v>0.39832000000000001</c:v>
                </c:pt>
                <c:pt idx="14899">
                  <c:v>0.39834999999999998</c:v>
                </c:pt>
                <c:pt idx="14900">
                  <c:v>0.39837</c:v>
                </c:pt>
                <c:pt idx="14901">
                  <c:v>0.39840999999999999</c:v>
                </c:pt>
                <c:pt idx="14902">
                  <c:v>0.39843000000000001</c:v>
                </c:pt>
                <c:pt idx="14903">
                  <c:v>0.39845999999999998</c:v>
                </c:pt>
                <c:pt idx="14904">
                  <c:v>0.39848</c:v>
                </c:pt>
                <c:pt idx="14905">
                  <c:v>0.39851999999999999</c:v>
                </c:pt>
                <c:pt idx="14906">
                  <c:v>0.39854000000000001</c:v>
                </c:pt>
                <c:pt idx="14907">
                  <c:v>0.39856999999999998</c:v>
                </c:pt>
                <c:pt idx="14908">
                  <c:v>0.39860000000000001</c:v>
                </c:pt>
                <c:pt idx="14909">
                  <c:v>0.39861999999999997</c:v>
                </c:pt>
                <c:pt idx="14910">
                  <c:v>0.39865</c:v>
                </c:pt>
                <c:pt idx="14911">
                  <c:v>0.39867999999999998</c:v>
                </c:pt>
                <c:pt idx="14912">
                  <c:v>0.39871000000000001</c:v>
                </c:pt>
                <c:pt idx="14913">
                  <c:v>0.39873999999999998</c:v>
                </c:pt>
                <c:pt idx="14914">
                  <c:v>0.39876</c:v>
                </c:pt>
                <c:pt idx="14915">
                  <c:v>0.39878999999999998</c:v>
                </c:pt>
                <c:pt idx="14916">
                  <c:v>0.39882000000000001</c:v>
                </c:pt>
                <c:pt idx="14917">
                  <c:v>0.39883999999999997</c:v>
                </c:pt>
                <c:pt idx="14918">
                  <c:v>0.39887</c:v>
                </c:pt>
                <c:pt idx="14919">
                  <c:v>0.39890999999999999</c:v>
                </c:pt>
                <c:pt idx="14920">
                  <c:v>0.39893000000000001</c:v>
                </c:pt>
                <c:pt idx="14921">
                  <c:v>0.39895999999999998</c:v>
                </c:pt>
                <c:pt idx="14922">
                  <c:v>0.39899000000000001</c:v>
                </c:pt>
                <c:pt idx="14923">
                  <c:v>0.39901999999999999</c:v>
                </c:pt>
                <c:pt idx="14924">
                  <c:v>0.39904000000000001</c:v>
                </c:pt>
                <c:pt idx="14925">
                  <c:v>0.39906000000000003</c:v>
                </c:pt>
                <c:pt idx="14926">
                  <c:v>0.39910000000000001</c:v>
                </c:pt>
                <c:pt idx="14927">
                  <c:v>0.39912999999999998</c:v>
                </c:pt>
                <c:pt idx="14928">
                  <c:v>0.39915</c:v>
                </c:pt>
                <c:pt idx="14929">
                  <c:v>0.39917999999999998</c:v>
                </c:pt>
                <c:pt idx="14930">
                  <c:v>0.39921000000000001</c:v>
                </c:pt>
                <c:pt idx="14931">
                  <c:v>0.39922999999999997</c:v>
                </c:pt>
                <c:pt idx="14932">
                  <c:v>0.39926</c:v>
                </c:pt>
                <c:pt idx="14933">
                  <c:v>0.39928999999999998</c:v>
                </c:pt>
                <c:pt idx="14934">
                  <c:v>0.39932000000000001</c:v>
                </c:pt>
                <c:pt idx="14935">
                  <c:v>0.39934999999999998</c:v>
                </c:pt>
                <c:pt idx="14936">
                  <c:v>0.39937</c:v>
                </c:pt>
                <c:pt idx="14937">
                  <c:v>0.39940999999999999</c:v>
                </c:pt>
                <c:pt idx="14938">
                  <c:v>0.39943000000000001</c:v>
                </c:pt>
                <c:pt idx="14939">
                  <c:v>0.39945000000000003</c:v>
                </c:pt>
                <c:pt idx="14940">
                  <c:v>0.39948</c:v>
                </c:pt>
                <c:pt idx="14941">
                  <c:v>0.39951999999999999</c:v>
                </c:pt>
                <c:pt idx="14942">
                  <c:v>0.39954000000000001</c:v>
                </c:pt>
                <c:pt idx="14943">
                  <c:v>0.39956999999999998</c:v>
                </c:pt>
                <c:pt idx="14944">
                  <c:v>0.39960000000000001</c:v>
                </c:pt>
                <c:pt idx="14945">
                  <c:v>0.39961999999999998</c:v>
                </c:pt>
                <c:pt idx="14946">
                  <c:v>0.39965000000000001</c:v>
                </c:pt>
                <c:pt idx="14947">
                  <c:v>0.39967999999999998</c:v>
                </c:pt>
                <c:pt idx="14948">
                  <c:v>0.39971000000000001</c:v>
                </c:pt>
                <c:pt idx="14949">
                  <c:v>0.39973999999999998</c:v>
                </c:pt>
                <c:pt idx="14950">
                  <c:v>0.39976</c:v>
                </c:pt>
                <c:pt idx="14951">
                  <c:v>0.39979999999999999</c:v>
                </c:pt>
                <c:pt idx="14952">
                  <c:v>0.39982000000000001</c:v>
                </c:pt>
                <c:pt idx="14953">
                  <c:v>0.39983999999999997</c:v>
                </c:pt>
                <c:pt idx="14954">
                  <c:v>0.39987</c:v>
                </c:pt>
                <c:pt idx="14955">
                  <c:v>0.39990999999999999</c:v>
                </c:pt>
                <c:pt idx="14956">
                  <c:v>0.39993000000000001</c:v>
                </c:pt>
                <c:pt idx="14957">
                  <c:v>0.39995999999999998</c:v>
                </c:pt>
                <c:pt idx="14958">
                  <c:v>0.39999000000000001</c:v>
                </c:pt>
                <c:pt idx="14959">
                  <c:v>0.40001999999999999</c:v>
                </c:pt>
                <c:pt idx="14960">
                  <c:v>0.40004000000000001</c:v>
                </c:pt>
                <c:pt idx="14961">
                  <c:v>0.40006000000000003</c:v>
                </c:pt>
                <c:pt idx="14962">
                  <c:v>0.40010000000000001</c:v>
                </c:pt>
                <c:pt idx="14963">
                  <c:v>0.40012999999999999</c:v>
                </c:pt>
                <c:pt idx="14964">
                  <c:v>0.40015000000000001</c:v>
                </c:pt>
                <c:pt idx="14965">
                  <c:v>0.40017999999999998</c:v>
                </c:pt>
                <c:pt idx="14966">
                  <c:v>0.40021000000000001</c:v>
                </c:pt>
                <c:pt idx="14967">
                  <c:v>0.40022999999999997</c:v>
                </c:pt>
                <c:pt idx="14968">
                  <c:v>0.40026</c:v>
                </c:pt>
                <c:pt idx="14969">
                  <c:v>0.40028999999999998</c:v>
                </c:pt>
                <c:pt idx="14970">
                  <c:v>0.40032000000000001</c:v>
                </c:pt>
                <c:pt idx="14971">
                  <c:v>0.40034999999999998</c:v>
                </c:pt>
                <c:pt idx="14972">
                  <c:v>0.40037</c:v>
                </c:pt>
                <c:pt idx="14973">
                  <c:v>0.40040999999999999</c:v>
                </c:pt>
                <c:pt idx="14974">
                  <c:v>0.40043000000000001</c:v>
                </c:pt>
                <c:pt idx="14975">
                  <c:v>0.40044999999999997</c:v>
                </c:pt>
                <c:pt idx="14976">
                  <c:v>0.40049000000000001</c:v>
                </c:pt>
                <c:pt idx="14977">
                  <c:v>0.40051999999999999</c:v>
                </c:pt>
                <c:pt idx="14978">
                  <c:v>0.40054000000000001</c:v>
                </c:pt>
                <c:pt idx="14979">
                  <c:v>0.40056999999999998</c:v>
                </c:pt>
                <c:pt idx="14980">
                  <c:v>0.40060000000000001</c:v>
                </c:pt>
                <c:pt idx="14981">
                  <c:v>0.40061999999999998</c:v>
                </c:pt>
                <c:pt idx="14982">
                  <c:v>0.40065000000000001</c:v>
                </c:pt>
                <c:pt idx="14983">
                  <c:v>0.40067999999999998</c:v>
                </c:pt>
                <c:pt idx="14984">
                  <c:v>0.40071000000000001</c:v>
                </c:pt>
                <c:pt idx="14985">
                  <c:v>0.40073999999999999</c:v>
                </c:pt>
                <c:pt idx="14986">
                  <c:v>0.40076000000000001</c:v>
                </c:pt>
                <c:pt idx="14987">
                  <c:v>0.40079999999999999</c:v>
                </c:pt>
                <c:pt idx="14988">
                  <c:v>0.40082000000000001</c:v>
                </c:pt>
                <c:pt idx="14989">
                  <c:v>0.40083999999999997</c:v>
                </c:pt>
                <c:pt idx="14990">
                  <c:v>0.40087</c:v>
                </c:pt>
                <c:pt idx="14991">
                  <c:v>0.40090999999999999</c:v>
                </c:pt>
                <c:pt idx="14992">
                  <c:v>0.40093000000000001</c:v>
                </c:pt>
                <c:pt idx="14993">
                  <c:v>0.40094999999999997</c:v>
                </c:pt>
                <c:pt idx="14994">
                  <c:v>0.40099000000000001</c:v>
                </c:pt>
                <c:pt idx="14995">
                  <c:v>0.40100999999999998</c:v>
                </c:pt>
                <c:pt idx="14996">
                  <c:v>0.40104000000000001</c:v>
                </c:pt>
                <c:pt idx="14997">
                  <c:v>0.40106999999999998</c:v>
                </c:pt>
                <c:pt idx="14998">
                  <c:v>0.40110000000000001</c:v>
                </c:pt>
                <c:pt idx="14999">
                  <c:v>0.40112999999999999</c:v>
                </c:pt>
                <c:pt idx="15000">
                  <c:v>0.40115000000000001</c:v>
                </c:pt>
                <c:pt idx="15001">
                  <c:v>0.40117999999999998</c:v>
                </c:pt>
                <c:pt idx="15002">
                  <c:v>0.40121000000000001</c:v>
                </c:pt>
                <c:pt idx="15003">
                  <c:v>0.40122999999999998</c:v>
                </c:pt>
                <c:pt idx="15004">
                  <c:v>0.40126000000000001</c:v>
                </c:pt>
                <c:pt idx="15005">
                  <c:v>0.40129999999999999</c:v>
                </c:pt>
                <c:pt idx="15006">
                  <c:v>0.40132000000000001</c:v>
                </c:pt>
                <c:pt idx="15007">
                  <c:v>0.40133999999999997</c:v>
                </c:pt>
                <c:pt idx="15008">
                  <c:v>0.40138000000000001</c:v>
                </c:pt>
                <c:pt idx="15009">
                  <c:v>0.40139999999999998</c:v>
                </c:pt>
                <c:pt idx="15010">
                  <c:v>0.40143000000000001</c:v>
                </c:pt>
                <c:pt idx="15011">
                  <c:v>0.40144999999999997</c:v>
                </c:pt>
                <c:pt idx="15012">
                  <c:v>0.40149000000000001</c:v>
                </c:pt>
                <c:pt idx="15013">
                  <c:v>0.40151999999999999</c:v>
                </c:pt>
                <c:pt idx="15014">
                  <c:v>0.40154000000000001</c:v>
                </c:pt>
                <c:pt idx="15015">
                  <c:v>0.40156999999999998</c:v>
                </c:pt>
                <c:pt idx="15016">
                  <c:v>0.40160000000000001</c:v>
                </c:pt>
                <c:pt idx="15017">
                  <c:v>0.40161999999999998</c:v>
                </c:pt>
                <c:pt idx="15018">
                  <c:v>0.40165000000000001</c:v>
                </c:pt>
                <c:pt idx="15019">
                  <c:v>0.40167999999999998</c:v>
                </c:pt>
                <c:pt idx="15020">
                  <c:v>0.40171000000000001</c:v>
                </c:pt>
                <c:pt idx="15021">
                  <c:v>0.40172999999999998</c:v>
                </c:pt>
                <c:pt idx="15022">
                  <c:v>0.40176000000000001</c:v>
                </c:pt>
                <c:pt idx="15023">
                  <c:v>0.40178999999999998</c:v>
                </c:pt>
                <c:pt idx="15024">
                  <c:v>0.40182000000000001</c:v>
                </c:pt>
                <c:pt idx="15025">
                  <c:v>0.40183999999999997</c:v>
                </c:pt>
                <c:pt idx="15026">
                  <c:v>0.40188000000000001</c:v>
                </c:pt>
                <c:pt idx="15027">
                  <c:v>0.40190999999999999</c:v>
                </c:pt>
                <c:pt idx="15028">
                  <c:v>0.40193000000000001</c:v>
                </c:pt>
                <c:pt idx="15029">
                  <c:v>0.40195999999999998</c:v>
                </c:pt>
                <c:pt idx="15030">
                  <c:v>0.40199000000000001</c:v>
                </c:pt>
                <c:pt idx="15031">
                  <c:v>0.40200999999999998</c:v>
                </c:pt>
                <c:pt idx="15032">
                  <c:v>0.40204000000000001</c:v>
                </c:pt>
                <c:pt idx="15033">
                  <c:v>0.40206999999999998</c:v>
                </c:pt>
                <c:pt idx="15034">
                  <c:v>0.40210000000000001</c:v>
                </c:pt>
                <c:pt idx="15035">
                  <c:v>0.40211999999999998</c:v>
                </c:pt>
                <c:pt idx="15036">
                  <c:v>0.40215000000000001</c:v>
                </c:pt>
                <c:pt idx="15037">
                  <c:v>0.40217999999999998</c:v>
                </c:pt>
                <c:pt idx="15038">
                  <c:v>0.40221000000000001</c:v>
                </c:pt>
                <c:pt idx="15039">
                  <c:v>0.40222999999999998</c:v>
                </c:pt>
                <c:pt idx="15040">
                  <c:v>0.40226000000000001</c:v>
                </c:pt>
                <c:pt idx="15041">
                  <c:v>0.40229999999999999</c:v>
                </c:pt>
                <c:pt idx="15042">
                  <c:v>0.40232000000000001</c:v>
                </c:pt>
                <c:pt idx="15043">
                  <c:v>0.40233999999999998</c:v>
                </c:pt>
                <c:pt idx="15044">
                  <c:v>0.40238000000000002</c:v>
                </c:pt>
                <c:pt idx="15045">
                  <c:v>0.40239999999999998</c:v>
                </c:pt>
                <c:pt idx="15046">
                  <c:v>0.40243000000000001</c:v>
                </c:pt>
                <c:pt idx="15047">
                  <c:v>0.40245999999999998</c:v>
                </c:pt>
                <c:pt idx="15048">
                  <c:v>0.40249000000000001</c:v>
                </c:pt>
                <c:pt idx="15049">
                  <c:v>0.40251999999999999</c:v>
                </c:pt>
                <c:pt idx="15050">
                  <c:v>0.40254000000000001</c:v>
                </c:pt>
                <c:pt idx="15051">
                  <c:v>0.40256999999999998</c:v>
                </c:pt>
                <c:pt idx="15052">
                  <c:v>0.40260000000000001</c:v>
                </c:pt>
                <c:pt idx="15053">
                  <c:v>0.40261999999999998</c:v>
                </c:pt>
                <c:pt idx="15054">
                  <c:v>0.40265000000000001</c:v>
                </c:pt>
                <c:pt idx="15055">
                  <c:v>0.40268999999999999</c:v>
                </c:pt>
                <c:pt idx="15056">
                  <c:v>0.40271000000000001</c:v>
                </c:pt>
                <c:pt idx="15057">
                  <c:v>0.40272999999999998</c:v>
                </c:pt>
                <c:pt idx="15058">
                  <c:v>0.40277000000000002</c:v>
                </c:pt>
                <c:pt idx="15059">
                  <c:v>0.40278999999999998</c:v>
                </c:pt>
                <c:pt idx="15060">
                  <c:v>0.40282000000000001</c:v>
                </c:pt>
                <c:pt idx="15061">
                  <c:v>0.40283999999999998</c:v>
                </c:pt>
                <c:pt idx="15062">
                  <c:v>0.40288000000000002</c:v>
                </c:pt>
                <c:pt idx="15063">
                  <c:v>0.40290999999999999</c:v>
                </c:pt>
                <c:pt idx="15064">
                  <c:v>0.40293000000000001</c:v>
                </c:pt>
                <c:pt idx="15065">
                  <c:v>0.40295999999999998</c:v>
                </c:pt>
                <c:pt idx="15066">
                  <c:v>0.40299000000000001</c:v>
                </c:pt>
                <c:pt idx="15067">
                  <c:v>0.40300999999999998</c:v>
                </c:pt>
                <c:pt idx="15068">
                  <c:v>0.40304000000000001</c:v>
                </c:pt>
                <c:pt idx="15069">
                  <c:v>0.40306999999999998</c:v>
                </c:pt>
                <c:pt idx="15070">
                  <c:v>0.40310000000000001</c:v>
                </c:pt>
                <c:pt idx="15071">
                  <c:v>0.40311999999999998</c:v>
                </c:pt>
                <c:pt idx="15072">
                  <c:v>0.40315000000000001</c:v>
                </c:pt>
                <c:pt idx="15073">
                  <c:v>0.40317999999999998</c:v>
                </c:pt>
                <c:pt idx="15074">
                  <c:v>0.40321000000000001</c:v>
                </c:pt>
                <c:pt idx="15075">
                  <c:v>0.40322999999999998</c:v>
                </c:pt>
                <c:pt idx="15076">
                  <c:v>0.40327000000000002</c:v>
                </c:pt>
                <c:pt idx="15077">
                  <c:v>0.40328999999999998</c:v>
                </c:pt>
                <c:pt idx="15078">
                  <c:v>0.40332000000000001</c:v>
                </c:pt>
                <c:pt idx="15079">
                  <c:v>0.40334999999999999</c:v>
                </c:pt>
                <c:pt idx="15080">
                  <c:v>0.40338000000000002</c:v>
                </c:pt>
                <c:pt idx="15081">
                  <c:v>0.40339999999999998</c:v>
                </c:pt>
                <c:pt idx="15082">
                  <c:v>0.40342</c:v>
                </c:pt>
                <c:pt idx="15083">
                  <c:v>0.40345999999999999</c:v>
                </c:pt>
                <c:pt idx="15084">
                  <c:v>0.40349000000000002</c:v>
                </c:pt>
                <c:pt idx="15085">
                  <c:v>0.40350999999999998</c:v>
                </c:pt>
                <c:pt idx="15086">
                  <c:v>0.40354000000000001</c:v>
                </c:pt>
                <c:pt idx="15087">
                  <c:v>0.40356999999999998</c:v>
                </c:pt>
                <c:pt idx="15088">
                  <c:v>0.40360000000000001</c:v>
                </c:pt>
                <c:pt idx="15089">
                  <c:v>0.40361999999999998</c:v>
                </c:pt>
                <c:pt idx="15090">
                  <c:v>0.40365000000000001</c:v>
                </c:pt>
                <c:pt idx="15091">
                  <c:v>0.40367999999999998</c:v>
                </c:pt>
                <c:pt idx="15092">
                  <c:v>0.40371000000000001</c:v>
                </c:pt>
                <c:pt idx="15093">
                  <c:v>0.40372999999999998</c:v>
                </c:pt>
                <c:pt idx="15094">
                  <c:v>0.40377000000000002</c:v>
                </c:pt>
                <c:pt idx="15095">
                  <c:v>0.40378999999999998</c:v>
                </c:pt>
                <c:pt idx="15096">
                  <c:v>0.40382000000000001</c:v>
                </c:pt>
                <c:pt idx="15097">
                  <c:v>0.40383999999999998</c:v>
                </c:pt>
                <c:pt idx="15098">
                  <c:v>0.40388000000000002</c:v>
                </c:pt>
                <c:pt idx="15099">
                  <c:v>0.40390999999999999</c:v>
                </c:pt>
                <c:pt idx="15100">
                  <c:v>0.40393000000000001</c:v>
                </c:pt>
                <c:pt idx="15101">
                  <c:v>0.40395999999999999</c:v>
                </c:pt>
                <c:pt idx="15102">
                  <c:v>0.40399000000000002</c:v>
                </c:pt>
                <c:pt idx="15103">
                  <c:v>0.40400999999999998</c:v>
                </c:pt>
                <c:pt idx="15104">
                  <c:v>0.40404000000000001</c:v>
                </c:pt>
                <c:pt idx="15105">
                  <c:v>0.40406999999999998</c:v>
                </c:pt>
                <c:pt idx="15106">
                  <c:v>0.40410000000000001</c:v>
                </c:pt>
                <c:pt idx="15107">
                  <c:v>0.40411999999999998</c:v>
                </c:pt>
                <c:pt idx="15108">
                  <c:v>0.40416000000000002</c:v>
                </c:pt>
                <c:pt idx="15109">
                  <c:v>0.40417999999999998</c:v>
                </c:pt>
                <c:pt idx="15110">
                  <c:v>0.40421000000000001</c:v>
                </c:pt>
                <c:pt idx="15111">
                  <c:v>0.40422999999999998</c:v>
                </c:pt>
                <c:pt idx="15112">
                  <c:v>0.40427000000000002</c:v>
                </c:pt>
                <c:pt idx="15113">
                  <c:v>0.40428999999999998</c:v>
                </c:pt>
                <c:pt idx="15114">
                  <c:v>0.40432000000000001</c:v>
                </c:pt>
                <c:pt idx="15115">
                  <c:v>0.40434999999999999</c:v>
                </c:pt>
                <c:pt idx="15116">
                  <c:v>0.40438000000000002</c:v>
                </c:pt>
                <c:pt idx="15117">
                  <c:v>0.40439999999999998</c:v>
                </c:pt>
                <c:pt idx="15118">
                  <c:v>0.40442</c:v>
                </c:pt>
                <c:pt idx="15119">
                  <c:v>0.40445999999999999</c:v>
                </c:pt>
                <c:pt idx="15120">
                  <c:v>0.40449000000000002</c:v>
                </c:pt>
                <c:pt idx="15121">
                  <c:v>0.40450999999999998</c:v>
                </c:pt>
                <c:pt idx="15122">
                  <c:v>0.40454000000000001</c:v>
                </c:pt>
                <c:pt idx="15123">
                  <c:v>0.40456999999999999</c:v>
                </c:pt>
                <c:pt idx="15124">
                  <c:v>0.40460000000000002</c:v>
                </c:pt>
                <c:pt idx="15125">
                  <c:v>0.40461999999999998</c:v>
                </c:pt>
                <c:pt idx="15126">
                  <c:v>0.40466000000000002</c:v>
                </c:pt>
                <c:pt idx="15127">
                  <c:v>0.40467999999999998</c:v>
                </c:pt>
                <c:pt idx="15128">
                  <c:v>0.40471000000000001</c:v>
                </c:pt>
                <c:pt idx="15129">
                  <c:v>0.40472999999999998</c:v>
                </c:pt>
                <c:pt idx="15130">
                  <c:v>0.40477000000000002</c:v>
                </c:pt>
                <c:pt idx="15131">
                  <c:v>0.40478999999999998</c:v>
                </c:pt>
                <c:pt idx="15132">
                  <c:v>0.40481</c:v>
                </c:pt>
                <c:pt idx="15133">
                  <c:v>0.40484999999999999</c:v>
                </c:pt>
                <c:pt idx="15134">
                  <c:v>0.40488000000000002</c:v>
                </c:pt>
                <c:pt idx="15135">
                  <c:v>0.40489999999999998</c:v>
                </c:pt>
                <c:pt idx="15136">
                  <c:v>0.40493000000000001</c:v>
                </c:pt>
                <c:pt idx="15137">
                  <c:v>0.40495999999999999</c:v>
                </c:pt>
                <c:pt idx="15138">
                  <c:v>0.40499000000000002</c:v>
                </c:pt>
                <c:pt idx="15139">
                  <c:v>0.40500999999999998</c:v>
                </c:pt>
                <c:pt idx="15140">
                  <c:v>0.40504000000000001</c:v>
                </c:pt>
                <c:pt idx="15141">
                  <c:v>0.40506999999999999</c:v>
                </c:pt>
                <c:pt idx="15142">
                  <c:v>0.40510000000000002</c:v>
                </c:pt>
                <c:pt idx="15143">
                  <c:v>0.40511999999999998</c:v>
                </c:pt>
                <c:pt idx="15144">
                  <c:v>0.40516000000000002</c:v>
                </c:pt>
                <c:pt idx="15145">
                  <c:v>0.40517999999999998</c:v>
                </c:pt>
                <c:pt idx="15146">
                  <c:v>0.40521000000000001</c:v>
                </c:pt>
                <c:pt idx="15147">
                  <c:v>0.40522999999999998</c:v>
                </c:pt>
                <c:pt idx="15148">
                  <c:v>0.40527000000000002</c:v>
                </c:pt>
                <c:pt idx="15149">
                  <c:v>0.40528999999999998</c:v>
                </c:pt>
                <c:pt idx="15150">
                  <c:v>0.40532000000000001</c:v>
                </c:pt>
                <c:pt idx="15151">
                  <c:v>0.40534999999999999</c:v>
                </c:pt>
                <c:pt idx="15152">
                  <c:v>0.40537000000000001</c:v>
                </c:pt>
                <c:pt idx="15153">
                  <c:v>0.40539999999999998</c:v>
                </c:pt>
                <c:pt idx="15154">
                  <c:v>0.40543000000000001</c:v>
                </c:pt>
                <c:pt idx="15155">
                  <c:v>0.40545999999999999</c:v>
                </c:pt>
                <c:pt idx="15156">
                  <c:v>0.40549000000000002</c:v>
                </c:pt>
                <c:pt idx="15157">
                  <c:v>0.40550999999999998</c:v>
                </c:pt>
                <c:pt idx="15158">
                  <c:v>0.40554000000000001</c:v>
                </c:pt>
                <c:pt idx="15159">
                  <c:v>0.40556999999999999</c:v>
                </c:pt>
                <c:pt idx="15160">
                  <c:v>0.40560000000000002</c:v>
                </c:pt>
                <c:pt idx="15161">
                  <c:v>0.40561999999999998</c:v>
                </c:pt>
                <c:pt idx="15162">
                  <c:v>0.40566000000000002</c:v>
                </c:pt>
                <c:pt idx="15163">
                  <c:v>0.40567999999999999</c:v>
                </c:pt>
                <c:pt idx="15164">
                  <c:v>0.40571000000000002</c:v>
                </c:pt>
                <c:pt idx="15165">
                  <c:v>0.40573999999999999</c:v>
                </c:pt>
                <c:pt idx="15166">
                  <c:v>0.40576000000000001</c:v>
                </c:pt>
                <c:pt idx="15167">
                  <c:v>0.40578999999999998</c:v>
                </c:pt>
                <c:pt idx="15168">
                  <c:v>0.40581</c:v>
                </c:pt>
                <c:pt idx="15169">
                  <c:v>0.40584999999999999</c:v>
                </c:pt>
                <c:pt idx="15170">
                  <c:v>0.40588000000000002</c:v>
                </c:pt>
                <c:pt idx="15171">
                  <c:v>0.40589999999999998</c:v>
                </c:pt>
                <c:pt idx="15172">
                  <c:v>0.40593000000000001</c:v>
                </c:pt>
                <c:pt idx="15173">
                  <c:v>0.40595999999999999</c:v>
                </c:pt>
                <c:pt idx="15174">
                  <c:v>0.40598000000000001</c:v>
                </c:pt>
                <c:pt idx="15175">
                  <c:v>0.40600999999999998</c:v>
                </c:pt>
                <c:pt idx="15176">
                  <c:v>0.40604000000000001</c:v>
                </c:pt>
                <c:pt idx="15177">
                  <c:v>0.40606999999999999</c:v>
                </c:pt>
                <c:pt idx="15178">
                  <c:v>0.40610000000000002</c:v>
                </c:pt>
                <c:pt idx="15179">
                  <c:v>0.40611999999999998</c:v>
                </c:pt>
                <c:pt idx="15180">
                  <c:v>0.40616000000000002</c:v>
                </c:pt>
                <c:pt idx="15181">
                  <c:v>0.40617999999999999</c:v>
                </c:pt>
                <c:pt idx="15182">
                  <c:v>0.40620000000000001</c:v>
                </c:pt>
                <c:pt idx="15183">
                  <c:v>0.40623999999999999</c:v>
                </c:pt>
                <c:pt idx="15184">
                  <c:v>0.40627000000000002</c:v>
                </c:pt>
                <c:pt idx="15185">
                  <c:v>0.40628999999999998</c:v>
                </c:pt>
                <c:pt idx="15186">
                  <c:v>0.40632000000000001</c:v>
                </c:pt>
                <c:pt idx="15187">
                  <c:v>0.40634999999999999</c:v>
                </c:pt>
                <c:pt idx="15188">
                  <c:v>0.40637000000000001</c:v>
                </c:pt>
                <c:pt idx="15189">
                  <c:v>0.40639999999999998</c:v>
                </c:pt>
                <c:pt idx="15190">
                  <c:v>0.40643000000000001</c:v>
                </c:pt>
                <c:pt idx="15191">
                  <c:v>0.40645999999999999</c:v>
                </c:pt>
                <c:pt idx="15192">
                  <c:v>0.40649000000000002</c:v>
                </c:pt>
                <c:pt idx="15193">
                  <c:v>0.40650999999999998</c:v>
                </c:pt>
                <c:pt idx="15194">
                  <c:v>0.40655000000000002</c:v>
                </c:pt>
                <c:pt idx="15195">
                  <c:v>0.40656999999999999</c:v>
                </c:pt>
                <c:pt idx="15196">
                  <c:v>0.40659000000000001</c:v>
                </c:pt>
                <c:pt idx="15197">
                  <c:v>0.40661999999999998</c:v>
                </c:pt>
                <c:pt idx="15198">
                  <c:v>0.40666000000000002</c:v>
                </c:pt>
                <c:pt idx="15199">
                  <c:v>0.40667999999999999</c:v>
                </c:pt>
                <c:pt idx="15200">
                  <c:v>0.40671000000000002</c:v>
                </c:pt>
                <c:pt idx="15201">
                  <c:v>0.40673999999999999</c:v>
                </c:pt>
                <c:pt idx="15202">
                  <c:v>0.40676000000000001</c:v>
                </c:pt>
                <c:pt idx="15203">
                  <c:v>0.40678999999999998</c:v>
                </c:pt>
                <c:pt idx="15204">
                  <c:v>0.40681</c:v>
                </c:pt>
                <c:pt idx="15205">
                  <c:v>0.40684999999999999</c:v>
                </c:pt>
                <c:pt idx="15206">
                  <c:v>0.40688000000000002</c:v>
                </c:pt>
                <c:pt idx="15207">
                  <c:v>0.40689999999999998</c:v>
                </c:pt>
                <c:pt idx="15208">
                  <c:v>0.40693000000000001</c:v>
                </c:pt>
                <c:pt idx="15209">
                  <c:v>0.40695999999999999</c:v>
                </c:pt>
                <c:pt idx="15210">
                  <c:v>0.40698000000000001</c:v>
                </c:pt>
                <c:pt idx="15211">
                  <c:v>0.40700999999999998</c:v>
                </c:pt>
                <c:pt idx="15212">
                  <c:v>0.40705000000000002</c:v>
                </c:pt>
                <c:pt idx="15213">
                  <c:v>0.40706999999999999</c:v>
                </c:pt>
                <c:pt idx="15214">
                  <c:v>0.40709000000000001</c:v>
                </c:pt>
                <c:pt idx="15215">
                  <c:v>0.40712999999999999</c:v>
                </c:pt>
                <c:pt idx="15216">
                  <c:v>0.40715000000000001</c:v>
                </c:pt>
                <c:pt idx="15217">
                  <c:v>0.40717999999999999</c:v>
                </c:pt>
                <c:pt idx="15218">
                  <c:v>0.40720000000000001</c:v>
                </c:pt>
                <c:pt idx="15219">
                  <c:v>0.40723999999999999</c:v>
                </c:pt>
                <c:pt idx="15220">
                  <c:v>0.40727000000000002</c:v>
                </c:pt>
                <c:pt idx="15221">
                  <c:v>0.40728999999999999</c:v>
                </c:pt>
                <c:pt idx="15222">
                  <c:v>0.40732000000000002</c:v>
                </c:pt>
                <c:pt idx="15223">
                  <c:v>0.40734999999999999</c:v>
                </c:pt>
                <c:pt idx="15224">
                  <c:v>0.40737000000000001</c:v>
                </c:pt>
                <c:pt idx="15225">
                  <c:v>0.40739999999999998</c:v>
                </c:pt>
                <c:pt idx="15226">
                  <c:v>0.40743000000000001</c:v>
                </c:pt>
                <c:pt idx="15227">
                  <c:v>0.40745999999999999</c:v>
                </c:pt>
                <c:pt idx="15228">
                  <c:v>0.40749000000000002</c:v>
                </c:pt>
                <c:pt idx="15229">
                  <c:v>0.40750999999999998</c:v>
                </c:pt>
                <c:pt idx="15230">
                  <c:v>0.40754000000000001</c:v>
                </c:pt>
                <c:pt idx="15231">
                  <c:v>0.40756999999999999</c:v>
                </c:pt>
                <c:pt idx="15232">
                  <c:v>0.40759000000000001</c:v>
                </c:pt>
                <c:pt idx="15233">
                  <c:v>0.40761999999999998</c:v>
                </c:pt>
                <c:pt idx="15234">
                  <c:v>0.40766000000000002</c:v>
                </c:pt>
                <c:pt idx="15235">
                  <c:v>0.40767999999999999</c:v>
                </c:pt>
                <c:pt idx="15236">
                  <c:v>0.40771000000000002</c:v>
                </c:pt>
                <c:pt idx="15237">
                  <c:v>0.40773999999999999</c:v>
                </c:pt>
                <c:pt idx="15238">
                  <c:v>0.40776000000000001</c:v>
                </c:pt>
                <c:pt idx="15239">
                  <c:v>0.40778999999999999</c:v>
                </c:pt>
                <c:pt idx="15240">
                  <c:v>0.40782000000000002</c:v>
                </c:pt>
                <c:pt idx="15241">
                  <c:v>0.40784999999999999</c:v>
                </c:pt>
                <c:pt idx="15242">
                  <c:v>0.40788000000000002</c:v>
                </c:pt>
                <c:pt idx="15243">
                  <c:v>0.40789999999999998</c:v>
                </c:pt>
                <c:pt idx="15244">
                  <c:v>0.40794000000000002</c:v>
                </c:pt>
                <c:pt idx="15245">
                  <c:v>0.40795999999999999</c:v>
                </c:pt>
                <c:pt idx="15246">
                  <c:v>0.40798000000000001</c:v>
                </c:pt>
                <c:pt idx="15247">
                  <c:v>0.40800999999999998</c:v>
                </c:pt>
                <c:pt idx="15248">
                  <c:v>0.40805000000000002</c:v>
                </c:pt>
                <c:pt idx="15249">
                  <c:v>0.40806999999999999</c:v>
                </c:pt>
                <c:pt idx="15250">
                  <c:v>0.40809000000000001</c:v>
                </c:pt>
                <c:pt idx="15251">
                  <c:v>0.40812999999999999</c:v>
                </c:pt>
                <c:pt idx="15252">
                  <c:v>0.40815000000000001</c:v>
                </c:pt>
                <c:pt idx="15253">
                  <c:v>0.40817999999999999</c:v>
                </c:pt>
                <c:pt idx="15254">
                  <c:v>0.40820000000000001</c:v>
                </c:pt>
                <c:pt idx="15255">
                  <c:v>0.40823999999999999</c:v>
                </c:pt>
                <c:pt idx="15256">
                  <c:v>0.40827000000000002</c:v>
                </c:pt>
                <c:pt idx="15257">
                  <c:v>0.40828999999999999</c:v>
                </c:pt>
                <c:pt idx="15258">
                  <c:v>0.40832000000000002</c:v>
                </c:pt>
                <c:pt idx="15259">
                  <c:v>0.40834999999999999</c:v>
                </c:pt>
                <c:pt idx="15260">
                  <c:v>0.40837000000000001</c:v>
                </c:pt>
                <c:pt idx="15261">
                  <c:v>0.40839999999999999</c:v>
                </c:pt>
                <c:pt idx="15262">
                  <c:v>0.40843000000000002</c:v>
                </c:pt>
                <c:pt idx="15263">
                  <c:v>0.40845999999999999</c:v>
                </c:pt>
                <c:pt idx="15264">
                  <c:v>0.40848000000000001</c:v>
                </c:pt>
                <c:pt idx="15265">
                  <c:v>0.40850999999999998</c:v>
                </c:pt>
                <c:pt idx="15266">
                  <c:v>0.40854000000000001</c:v>
                </c:pt>
                <c:pt idx="15267">
                  <c:v>0.40856999999999999</c:v>
                </c:pt>
                <c:pt idx="15268">
                  <c:v>0.40859000000000001</c:v>
                </c:pt>
                <c:pt idx="15269">
                  <c:v>0.40862999999999999</c:v>
                </c:pt>
                <c:pt idx="15270">
                  <c:v>0.40866000000000002</c:v>
                </c:pt>
                <c:pt idx="15271">
                  <c:v>0.40867999999999999</c:v>
                </c:pt>
                <c:pt idx="15272">
                  <c:v>0.40871000000000002</c:v>
                </c:pt>
                <c:pt idx="15273">
                  <c:v>0.40873999999999999</c:v>
                </c:pt>
                <c:pt idx="15274">
                  <c:v>0.40876000000000001</c:v>
                </c:pt>
                <c:pt idx="15275">
                  <c:v>0.40878999999999999</c:v>
                </c:pt>
                <c:pt idx="15276">
                  <c:v>0.40882000000000002</c:v>
                </c:pt>
                <c:pt idx="15277">
                  <c:v>0.40884999999999999</c:v>
                </c:pt>
                <c:pt idx="15278">
                  <c:v>0.40887000000000001</c:v>
                </c:pt>
                <c:pt idx="15279">
                  <c:v>0.40889999999999999</c:v>
                </c:pt>
                <c:pt idx="15280">
                  <c:v>0.40893000000000002</c:v>
                </c:pt>
                <c:pt idx="15281">
                  <c:v>0.40895999999999999</c:v>
                </c:pt>
                <c:pt idx="15282">
                  <c:v>0.40898000000000001</c:v>
                </c:pt>
                <c:pt idx="15283">
                  <c:v>0.40900999999999998</c:v>
                </c:pt>
                <c:pt idx="15284">
                  <c:v>0.40904000000000001</c:v>
                </c:pt>
                <c:pt idx="15285">
                  <c:v>0.40906999999999999</c:v>
                </c:pt>
                <c:pt idx="15286">
                  <c:v>0.40909000000000001</c:v>
                </c:pt>
                <c:pt idx="15287">
                  <c:v>0.40912999999999999</c:v>
                </c:pt>
                <c:pt idx="15288">
                  <c:v>0.40915000000000001</c:v>
                </c:pt>
                <c:pt idx="15289">
                  <c:v>0.40917999999999999</c:v>
                </c:pt>
                <c:pt idx="15290">
                  <c:v>0.40921000000000002</c:v>
                </c:pt>
                <c:pt idx="15291">
                  <c:v>0.40923999999999999</c:v>
                </c:pt>
                <c:pt idx="15292">
                  <c:v>0.40927000000000002</c:v>
                </c:pt>
                <c:pt idx="15293">
                  <c:v>0.40928999999999999</c:v>
                </c:pt>
                <c:pt idx="15294">
                  <c:v>0.40932000000000002</c:v>
                </c:pt>
                <c:pt idx="15295">
                  <c:v>0.40934999999999999</c:v>
                </c:pt>
                <c:pt idx="15296">
                  <c:v>0.40937000000000001</c:v>
                </c:pt>
                <c:pt idx="15297">
                  <c:v>0.40939999999999999</c:v>
                </c:pt>
                <c:pt idx="15298">
                  <c:v>0.40944000000000003</c:v>
                </c:pt>
                <c:pt idx="15299">
                  <c:v>0.40945999999999999</c:v>
                </c:pt>
                <c:pt idx="15300">
                  <c:v>0.40948000000000001</c:v>
                </c:pt>
                <c:pt idx="15301">
                  <c:v>0.40952</c:v>
                </c:pt>
                <c:pt idx="15302">
                  <c:v>0.40954000000000002</c:v>
                </c:pt>
                <c:pt idx="15303">
                  <c:v>0.40956999999999999</c:v>
                </c:pt>
                <c:pt idx="15304">
                  <c:v>0.40959000000000001</c:v>
                </c:pt>
                <c:pt idx="15305">
                  <c:v>0.40962999999999999</c:v>
                </c:pt>
                <c:pt idx="15306">
                  <c:v>0.40966000000000002</c:v>
                </c:pt>
                <c:pt idx="15307">
                  <c:v>0.40967999999999999</c:v>
                </c:pt>
                <c:pt idx="15308">
                  <c:v>0.40971000000000002</c:v>
                </c:pt>
                <c:pt idx="15309">
                  <c:v>0.40973999999999999</c:v>
                </c:pt>
                <c:pt idx="15310">
                  <c:v>0.40976000000000001</c:v>
                </c:pt>
                <c:pt idx="15311">
                  <c:v>0.40978999999999999</c:v>
                </c:pt>
                <c:pt idx="15312">
                  <c:v>0.40982000000000002</c:v>
                </c:pt>
                <c:pt idx="15313">
                  <c:v>0.40984999999999999</c:v>
                </c:pt>
                <c:pt idx="15314">
                  <c:v>0.40987000000000001</c:v>
                </c:pt>
                <c:pt idx="15315">
                  <c:v>0.40991</c:v>
                </c:pt>
                <c:pt idx="15316">
                  <c:v>0.40993000000000002</c:v>
                </c:pt>
                <c:pt idx="15317">
                  <c:v>0.40995999999999999</c:v>
                </c:pt>
                <c:pt idx="15318">
                  <c:v>0.40998000000000001</c:v>
                </c:pt>
                <c:pt idx="15319">
                  <c:v>0.41002</c:v>
                </c:pt>
                <c:pt idx="15320">
                  <c:v>0.41004000000000002</c:v>
                </c:pt>
                <c:pt idx="15321">
                  <c:v>0.41006999999999999</c:v>
                </c:pt>
                <c:pt idx="15322">
                  <c:v>0.41010000000000002</c:v>
                </c:pt>
                <c:pt idx="15323">
                  <c:v>0.41012999999999999</c:v>
                </c:pt>
                <c:pt idx="15324">
                  <c:v>0.41015000000000001</c:v>
                </c:pt>
                <c:pt idx="15325">
                  <c:v>0.41016999999999998</c:v>
                </c:pt>
                <c:pt idx="15326">
                  <c:v>0.41021000000000002</c:v>
                </c:pt>
                <c:pt idx="15327">
                  <c:v>0.41023999999999999</c:v>
                </c:pt>
                <c:pt idx="15328">
                  <c:v>0.41026000000000001</c:v>
                </c:pt>
                <c:pt idx="15329">
                  <c:v>0.41028999999999999</c:v>
                </c:pt>
                <c:pt idx="15330">
                  <c:v>0.41032000000000002</c:v>
                </c:pt>
                <c:pt idx="15331">
                  <c:v>0.41034999999999999</c:v>
                </c:pt>
                <c:pt idx="15332">
                  <c:v>0.41037000000000001</c:v>
                </c:pt>
                <c:pt idx="15333">
                  <c:v>0.41039999999999999</c:v>
                </c:pt>
                <c:pt idx="15334">
                  <c:v>0.41044000000000003</c:v>
                </c:pt>
                <c:pt idx="15335">
                  <c:v>0.41045999999999999</c:v>
                </c:pt>
                <c:pt idx="15336">
                  <c:v>0.41048000000000001</c:v>
                </c:pt>
                <c:pt idx="15337">
                  <c:v>0.41052</c:v>
                </c:pt>
                <c:pt idx="15338">
                  <c:v>0.41054000000000002</c:v>
                </c:pt>
                <c:pt idx="15339">
                  <c:v>0.41056999999999999</c:v>
                </c:pt>
                <c:pt idx="15340">
                  <c:v>0.41059000000000001</c:v>
                </c:pt>
                <c:pt idx="15341">
                  <c:v>0.41063</c:v>
                </c:pt>
                <c:pt idx="15342">
                  <c:v>0.41065000000000002</c:v>
                </c:pt>
                <c:pt idx="15343">
                  <c:v>0.41067999999999999</c:v>
                </c:pt>
                <c:pt idx="15344">
                  <c:v>0.41071000000000002</c:v>
                </c:pt>
                <c:pt idx="15345">
                  <c:v>0.41073999999999999</c:v>
                </c:pt>
                <c:pt idx="15346">
                  <c:v>0.41076000000000001</c:v>
                </c:pt>
                <c:pt idx="15347">
                  <c:v>0.41078999999999999</c:v>
                </c:pt>
                <c:pt idx="15348">
                  <c:v>0.41082000000000002</c:v>
                </c:pt>
                <c:pt idx="15349">
                  <c:v>0.41084999999999999</c:v>
                </c:pt>
                <c:pt idx="15350">
                  <c:v>0.41087000000000001</c:v>
                </c:pt>
                <c:pt idx="15351">
                  <c:v>0.41091</c:v>
                </c:pt>
                <c:pt idx="15352">
                  <c:v>0.41093000000000002</c:v>
                </c:pt>
                <c:pt idx="15353">
                  <c:v>0.41095999999999999</c:v>
                </c:pt>
                <c:pt idx="15354">
                  <c:v>0.41098000000000001</c:v>
                </c:pt>
                <c:pt idx="15355">
                  <c:v>0.41102</c:v>
                </c:pt>
                <c:pt idx="15356">
                  <c:v>0.41104000000000002</c:v>
                </c:pt>
                <c:pt idx="15357">
                  <c:v>0.41106999999999999</c:v>
                </c:pt>
                <c:pt idx="15358">
                  <c:v>0.41110000000000002</c:v>
                </c:pt>
                <c:pt idx="15359">
                  <c:v>0.41111999999999999</c:v>
                </c:pt>
                <c:pt idx="15360">
                  <c:v>0.41115000000000002</c:v>
                </c:pt>
                <c:pt idx="15361">
                  <c:v>0.41117999999999999</c:v>
                </c:pt>
                <c:pt idx="15362">
                  <c:v>0.41121000000000002</c:v>
                </c:pt>
                <c:pt idx="15363">
                  <c:v>0.41123999999999999</c:v>
                </c:pt>
                <c:pt idx="15364">
                  <c:v>0.41126000000000001</c:v>
                </c:pt>
                <c:pt idx="15365">
                  <c:v>0.41128999999999999</c:v>
                </c:pt>
                <c:pt idx="15366">
                  <c:v>0.41132000000000002</c:v>
                </c:pt>
                <c:pt idx="15367">
                  <c:v>0.41133999999999998</c:v>
                </c:pt>
                <c:pt idx="15368">
                  <c:v>0.41137000000000001</c:v>
                </c:pt>
                <c:pt idx="15369">
                  <c:v>0.41141</c:v>
                </c:pt>
                <c:pt idx="15370">
                  <c:v>0.41143000000000002</c:v>
                </c:pt>
                <c:pt idx="15371">
                  <c:v>0.41145999999999999</c:v>
                </c:pt>
                <c:pt idx="15372">
                  <c:v>0.41149000000000002</c:v>
                </c:pt>
                <c:pt idx="15373">
                  <c:v>0.41152</c:v>
                </c:pt>
                <c:pt idx="15374">
                  <c:v>0.41154000000000002</c:v>
                </c:pt>
                <c:pt idx="15375">
                  <c:v>0.41155999999999998</c:v>
                </c:pt>
                <c:pt idx="15376">
                  <c:v>0.41160000000000002</c:v>
                </c:pt>
                <c:pt idx="15377">
                  <c:v>0.41163</c:v>
                </c:pt>
                <c:pt idx="15378">
                  <c:v>0.41165000000000002</c:v>
                </c:pt>
                <c:pt idx="15379">
                  <c:v>0.41167999999999999</c:v>
                </c:pt>
                <c:pt idx="15380">
                  <c:v>0.41171000000000002</c:v>
                </c:pt>
                <c:pt idx="15381">
                  <c:v>0.41172999999999998</c:v>
                </c:pt>
                <c:pt idx="15382">
                  <c:v>0.41176000000000001</c:v>
                </c:pt>
                <c:pt idx="15383">
                  <c:v>0.41178999999999999</c:v>
                </c:pt>
                <c:pt idx="15384">
                  <c:v>0.41182000000000002</c:v>
                </c:pt>
                <c:pt idx="15385">
                  <c:v>0.41184999999999999</c:v>
                </c:pt>
                <c:pt idx="15386">
                  <c:v>0.41187000000000001</c:v>
                </c:pt>
                <c:pt idx="15387">
                  <c:v>0.41191</c:v>
                </c:pt>
                <c:pt idx="15388">
                  <c:v>0.41193000000000002</c:v>
                </c:pt>
                <c:pt idx="15389">
                  <c:v>0.41194999999999998</c:v>
                </c:pt>
                <c:pt idx="15390">
                  <c:v>0.41198000000000001</c:v>
                </c:pt>
                <c:pt idx="15391">
                  <c:v>0.41202</c:v>
                </c:pt>
                <c:pt idx="15392">
                  <c:v>0.41204000000000002</c:v>
                </c:pt>
                <c:pt idx="15393">
                  <c:v>0.41206999999999999</c:v>
                </c:pt>
                <c:pt idx="15394">
                  <c:v>0.41210000000000002</c:v>
                </c:pt>
                <c:pt idx="15395">
                  <c:v>0.41211999999999999</c:v>
                </c:pt>
                <c:pt idx="15396">
                  <c:v>0.41215000000000002</c:v>
                </c:pt>
                <c:pt idx="15397">
                  <c:v>0.41217999999999999</c:v>
                </c:pt>
                <c:pt idx="15398">
                  <c:v>0.41221000000000002</c:v>
                </c:pt>
                <c:pt idx="15399">
                  <c:v>0.41224</c:v>
                </c:pt>
                <c:pt idx="15400">
                  <c:v>0.41226000000000002</c:v>
                </c:pt>
                <c:pt idx="15401">
                  <c:v>0.4123</c:v>
                </c:pt>
                <c:pt idx="15402">
                  <c:v>0.41232000000000002</c:v>
                </c:pt>
                <c:pt idx="15403">
                  <c:v>0.41233999999999998</c:v>
                </c:pt>
                <c:pt idx="15404">
                  <c:v>0.41237000000000001</c:v>
                </c:pt>
                <c:pt idx="15405">
                  <c:v>0.41241</c:v>
                </c:pt>
                <c:pt idx="15406">
                  <c:v>0.41243000000000002</c:v>
                </c:pt>
                <c:pt idx="15407">
                  <c:v>0.41245999999999999</c:v>
                </c:pt>
                <c:pt idx="15408">
                  <c:v>0.41249000000000002</c:v>
                </c:pt>
                <c:pt idx="15409">
                  <c:v>0.41252</c:v>
                </c:pt>
                <c:pt idx="15410">
                  <c:v>0.41254000000000002</c:v>
                </c:pt>
                <c:pt idx="15411">
                  <c:v>0.41255999999999998</c:v>
                </c:pt>
                <c:pt idx="15412">
                  <c:v>0.41260000000000002</c:v>
                </c:pt>
                <c:pt idx="15413">
                  <c:v>0.41263</c:v>
                </c:pt>
                <c:pt idx="15414">
                  <c:v>0.41265000000000002</c:v>
                </c:pt>
                <c:pt idx="15415">
                  <c:v>0.41267999999999999</c:v>
                </c:pt>
                <c:pt idx="15416">
                  <c:v>0.41271000000000002</c:v>
                </c:pt>
                <c:pt idx="15417">
                  <c:v>0.41272999999999999</c:v>
                </c:pt>
                <c:pt idx="15418">
                  <c:v>0.41276000000000002</c:v>
                </c:pt>
                <c:pt idx="15419">
                  <c:v>0.41278999999999999</c:v>
                </c:pt>
                <c:pt idx="15420">
                  <c:v>0.41282000000000002</c:v>
                </c:pt>
                <c:pt idx="15421">
                  <c:v>0.41284999999999999</c:v>
                </c:pt>
                <c:pt idx="15422">
                  <c:v>0.41287000000000001</c:v>
                </c:pt>
                <c:pt idx="15423">
                  <c:v>0.41291</c:v>
                </c:pt>
                <c:pt idx="15424">
                  <c:v>0.41293000000000002</c:v>
                </c:pt>
                <c:pt idx="15425">
                  <c:v>0.41294999999999998</c:v>
                </c:pt>
                <c:pt idx="15426">
                  <c:v>0.41299000000000002</c:v>
                </c:pt>
                <c:pt idx="15427">
                  <c:v>0.41302</c:v>
                </c:pt>
                <c:pt idx="15428">
                  <c:v>0.41304000000000002</c:v>
                </c:pt>
                <c:pt idx="15429">
                  <c:v>0.41306999999999999</c:v>
                </c:pt>
                <c:pt idx="15430">
                  <c:v>0.41310000000000002</c:v>
                </c:pt>
                <c:pt idx="15431">
                  <c:v>0.41311999999999999</c:v>
                </c:pt>
                <c:pt idx="15432">
                  <c:v>0.41315000000000002</c:v>
                </c:pt>
                <c:pt idx="15433">
                  <c:v>0.41317999999999999</c:v>
                </c:pt>
                <c:pt idx="15434">
                  <c:v>0.41321000000000002</c:v>
                </c:pt>
                <c:pt idx="15435">
                  <c:v>0.41324</c:v>
                </c:pt>
                <c:pt idx="15436">
                  <c:v>0.41326000000000002</c:v>
                </c:pt>
                <c:pt idx="15437">
                  <c:v>0.4133</c:v>
                </c:pt>
                <c:pt idx="15438">
                  <c:v>0.41332000000000002</c:v>
                </c:pt>
                <c:pt idx="15439">
                  <c:v>0.41333999999999999</c:v>
                </c:pt>
                <c:pt idx="15440">
                  <c:v>0.41337000000000002</c:v>
                </c:pt>
                <c:pt idx="15441">
                  <c:v>0.41341</c:v>
                </c:pt>
                <c:pt idx="15442">
                  <c:v>0.41343000000000002</c:v>
                </c:pt>
                <c:pt idx="15443">
                  <c:v>0.41344999999999998</c:v>
                </c:pt>
                <c:pt idx="15444">
                  <c:v>0.41349000000000002</c:v>
                </c:pt>
                <c:pt idx="15445">
                  <c:v>0.41350999999999999</c:v>
                </c:pt>
                <c:pt idx="15446">
                  <c:v>0.41354000000000002</c:v>
                </c:pt>
                <c:pt idx="15447">
                  <c:v>0.41356999999999999</c:v>
                </c:pt>
                <c:pt idx="15448">
                  <c:v>0.41360000000000002</c:v>
                </c:pt>
                <c:pt idx="15449">
                  <c:v>0.41363</c:v>
                </c:pt>
                <c:pt idx="15450">
                  <c:v>0.41365000000000002</c:v>
                </c:pt>
                <c:pt idx="15451">
                  <c:v>0.41367999999999999</c:v>
                </c:pt>
                <c:pt idx="15452">
                  <c:v>0.41371000000000002</c:v>
                </c:pt>
                <c:pt idx="15453">
                  <c:v>0.41372999999999999</c:v>
                </c:pt>
                <c:pt idx="15454">
                  <c:v>0.41376000000000002</c:v>
                </c:pt>
                <c:pt idx="15455">
                  <c:v>0.4138</c:v>
                </c:pt>
                <c:pt idx="15456">
                  <c:v>0.41382000000000002</c:v>
                </c:pt>
                <c:pt idx="15457">
                  <c:v>0.41383999999999999</c:v>
                </c:pt>
                <c:pt idx="15458">
                  <c:v>0.41388000000000003</c:v>
                </c:pt>
                <c:pt idx="15459">
                  <c:v>0.41389999999999999</c:v>
                </c:pt>
                <c:pt idx="15460">
                  <c:v>0.41393000000000002</c:v>
                </c:pt>
                <c:pt idx="15461">
                  <c:v>0.41394999999999998</c:v>
                </c:pt>
                <c:pt idx="15462">
                  <c:v>0.41399000000000002</c:v>
                </c:pt>
                <c:pt idx="15463">
                  <c:v>0.41402</c:v>
                </c:pt>
                <c:pt idx="15464">
                  <c:v>0.41404000000000002</c:v>
                </c:pt>
                <c:pt idx="15465">
                  <c:v>0.41406999999999999</c:v>
                </c:pt>
                <c:pt idx="15466">
                  <c:v>0.41410000000000002</c:v>
                </c:pt>
                <c:pt idx="15467">
                  <c:v>0.41411999999999999</c:v>
                </c:pt>
                <c:pt idx="15468">
                  <c:v>0.41415000000000002</c:v>
                </c:pt>
                <c:pt idx="15469">
                  <c:v>0.41417999999999999</c:v>
                </c:pt>
                <c:pt idx="15470">
                  <c:v>0.41421000000000002</c:v>
                </c:pt>
                <c:pt idx="15471">
                  <c:v>0.41422999999999999</c:v>
                </c:pt>
                <c:pt idx="15472">
                  <c:v>0.41426000000000002</c:v>
                </c:pt>
                <c:pt idx="15473">
                  <c:v>0.41428999999999999</c:v>
                </c:pt>
                <c:pt idx="15474">
                  <c:v>0.41432000000000002</c:v>
                </c:pt>
                <c:pt idx="15475">
                  <c:v>0.41433999999999999</c:v>
                </c:pt>
                <c:pt idx="15476">
                  <c:v>0.41438000000000003</c:v>
                </c:pt>
                <c:pt idx="15477">
                  <c:v>0.41441</c:v>
                </c:pt>
                <c:pt idx="15478">
                  <c:v>0.41443000000000002</c:v>
                </c:pt>
                <c:pt idx="15479">
                  <c:v>0.41446</c:v>
                </c:pt>
                <c:pt idx="15480">
                  <c:v>0.41449000000000003</c:v>
                </c:pt>
                <c:pt idx="15481">
                  <c:v>0.41450999999999999</c:v>
                </c:pt>
                <c:pt idx="15482">
                  <c:v>0.41454000000000002</c:v>
                </c:pt>
                <c:pt idx="15483">
                  <c:v>0.41456999999999999</c:v>
                </c:pt>
                <c:pt idx="15484">
                  <c:v>0.41460000000000002</c:v>
                </c:pt>
                <c:pt idx="15485">
                  <c:v>0.41461999999999999</c:v>
                </c:pt>
                <c:pt idx="15486">
                  <c:v>0.41465000000000002</c:v>
                </c:pt>
                <c:pt idx="15487">
                  <c:v>0.41467999999999999</c:v>
                </c:pt>
                <c:pt idx="15488">
                  <c:v>0.41471000000000002</c:v>
                </c:pt>
                <c:pt idx="15489">
                  <c:v>0.41472999999999999</c:v>
                </c:pt>
                <c:pt idx="15490">
                  <c:v>0.41476000000000002</c:v>
                </c:pt>
                <c:pt idx="15491">
                  <c:v>0.4148</c:v>
                </c:pt>
                <c:pt idx="15492">
                  <c:v>0.41482000000000002</c:v>
                </c:pt>
                <c:pt idx="15493">
                  <c:v>0.41483999999999999</c:v>
                </c:pt>
                <c:pt idx="15494">
                  <c:v>0.41488000000000003</c:v>
                </c:pt>
                <c:pt idx="15495">
                  <c:v>0.41489999999999999</c:v>
                </c:pt>
                <c:pt idx="15496">
                  <c:v>0.41493000000000002</c:v>
                </c:pt>
                <c:pt idx="15497">
                  <c:v>0.41496</c:v>
                </c:pt>
                <c:pt idx="15498">
                  <c:v>0.41499000000000003</c:v>
                </c:pt>
                <c:pt idx="15499">
                  <c:v>0.41502</c:v>
                </c:pt>
                <c:pt idx="15500">
                  <c:v>0.41504000000000002</c:v>
                </c:pt>
                <c:pt idx="15501">
                  <c:v>0.41506999999999999</c:v>
                </c:pt>
                <c:pt idx="15502">
                  <c:v>0.41510000000000002</c:v>
                </c:pt>
                <c:pt idx="15503">
                  <c:v>0.41511999999999999</c:v>
                </c:pt>
                <c:pt idx="15504">
                  <c:v>0.41515000000000002</c:v>
                </c:pt>
                <c:pt idx="15505">
                  <c:v>0.41519</c:v>
                </c:pt>
                <c:pt idx="15506">
                  <c:v>0.41521000000000002</c:v>
                </c:pt>
                <c:pt idx="15507">
                  <c:v>0.41522999999999999</c:v>
                </c:pt>
                <c:pt idx="15508">
                  <c:v>0.41526999999999997</c:v>
                </c:pt>
                <c:pt idx="15509">
                  <c:v>0.41528999999999999</c:v>
                </c:pt>
                <c:pt idx="15510">
                  <c:v>0.41532000000000002</c:v>
                </c:pt>
                <c:pt idx="15511">
                  <c:v>0.41533999999999999</c:v>
                </c:pt>
                <c:pt idx="15512">
                  <c:v>0.41538000000000003</c:v>
                </c:pt>
                <c:pt idx="15513">
                  <c:v>0.41541</c:v>
                </c:pt>
                <c:pt idx="15514">
                  <c:v>0.41543000000000002</c:v>
                </c:pt>
                <c:pt idx="15515">
                  <c:v>0.41546</c:v>
                </c:pt>
                <c:pt idx="15516">
                  <c:v>0.41549000000000003</c:v>
                </c:pt>
                <c:pt idx="15517">
                  <c:v>0.41550999999999999</c:v>
                </c:pt>
                <c:pt idx="15518">
                  <c:v>0.41554000000000002</c:v>
                </c:pt>
                <c:pt idx="15519">
                  <c:v>0.41556999999999999</c:v>
                </c:pt>
                <c:pt idx="15520">
                  <c:v>0.41560000000000002</c:v>
                </c:pt>
                <c:pt idx="15521">
                  <c:v>0.41561999999999999</c:v>
                </c:pt>
                <c:pt idx="15522">
                  <c:v>0.41565000000000002</c:v>
                </c:pt>
                <c:pt idx="15523">
                  <c:v>0.41567999999999999</c:v>
                </c:pt>
                <c:pt idx="15524">
                  <c:v>0.41571000000000002</c:v>
                </c:pt>
                <c:pt idx="15525">
                  <c:v>0.41572999999999999</c:v>
                </c:pt>
                <c:pt idx="15526">
                  <c:v>0.41576999999999997</c:v>
                </c:pt>
                <c:pt idx="15527">
                  <c:v>0.41578999999999999</c:v>
                </c:pt>
                <c:pt idx="15528">
                  <c:v>0.41582000000000002</c:v>
                </c:pt>
                <c:pt idx="15529">
                  <c:v>0.41585</c:v>
                </c:pt>
                <c:pt idx="15530">
                  <c:v>0.41588000000000003</c:v>
                </c:pt>
                <c:pt idx="15531">
                  <c:v>0.41589999999999999</c:v>
                </c:pt>
                <c:pt idx="15532">
                  <c:v>0.41592000000000001</c:v>
                </c:pt>
                <c:pt idx="15533">
                  <c:v>0.41596</c:v>
                </c:pt>
                <c:pt idx="15534">
                  <c:v>0.41599000000000003</c:v>
                </c:pt>
                <c:pt idx="15535">
                  <c:v>0.41600999999999999</c:v>
                </c:pt>
                <c:pt idx="15536">
                  <c:v>0.41604000000000002</c:v>
                </c:pt>
                <c:pt idx="15537">
                  <c:v>0.41607</c:v>
                </c:pt>
                <c:pt idx="15538">
                  <c:v>0.41610000000000003</c:v>
                </c:pt>
                <c:pt idx="15539">
                  <c:v>0.41611999999999999</c:v>
                </c:pt>
                <c:pt idx="15540">
                  <c:v>0.41615000000000002</c:v>
                </c:pt>
                <c:pt idx="15541">
                  <c:v>0.41617999999999999</c:v>
                </c:pt>
                <c:pt idx="15542">
                  <c:v>0.41621000000000002</c:v>
                </c:pt>
                <c:pt idx="15543">
                  <c:v>0.41622999999999999</c:v>
                </c:pt>
                <c:pt idx="15544">
                  <c:v>0.41626999999999997</c:v>
                </c:pt>
                <c:pt idx="15545">
                  <c:v>0.41628999999999999</c:v>
                </c:pt>
                <c:pt idx="15546">
                  <c:v>0.41632000000000002</c:v>
                </c:pt>
                <c:pt idx="15547">
                  <c:v>0.41633999999999999</c:v>
                </c:pt>
                <c:pt idx="15548">
                  <c:v>0.41637999999999997</c:v>
                </c:pt>
                <c:pt idx="15549">
                  <c:v>0.41641</c:v>
                </c:pt>
                <c:pt idx="15550">
                  <c:v>0.41643000000000002</c:v>
                </c:pt>
                <c:pt idx="15551">
                  <c:v>0.41646</c:v>
                </c:pt>
                <c:pt idx="15552">
                  <c:v>0.41649000000000003</c:v>
                </c:pt>
                <c:pt idx="15553">
                  <c:v>0.41650999999999999</c:v>
                </c:pt>
                <c:pt idx="15554">
                  <c:v>0.41654000000000002</c:v>
                </c:pt>
                <c:pt idx="15555">
                  <c:v>0.41657</c:v>
                </c:pt>
                <c:pt idx="15556">
                  <c:v>0.41660000000000003</c:v>
                </c:pt>
                <c:pt idx="15557">
                  <c:v>0.41661999999999999</c:v>
                </c:pt>
                <c:pt idx="15558">
                  <c:v>0.41665999999999997</c:v>
                </c:pt>
                <c:pt idx="15559">
                  <c:v>0.41667999999999999</c:v>
                </c:pt>
                <c:pt idx="15560">
                  <c:v>0.41671000000000002</c:v>
                </c:pt>
                <c:pt idx="15561">
                  <c:v>0.41672999999999999</c:v>
                </c:pt>
                <c:pt idx="15562">
                  <c:v>0.41676999999999997</c:v>
                </c:pt>
                <c:pt idx="15563">
                  <c:v>0.41678999999999999</c:v>
                </c:pt>
                <c:pt idx="15564">
                  <c:v>0.41682000000000002</c:v>
                </c:pt>
                <c:pt idx="15565">
                  <c:v>0.41685</c:v>
                </c:pt>
                <c:pt idx="15566">
                  <c:v>0.41687999999999997</c:v>
                </c:pt>
                <c:pt idx="15567">
                  <c:v>0.41689999999999999</c:v>
                </c:pt>
                <c:pt idx="15568">
                  <c:v>0.41692000000000001</c:v>
                </c:pt>
                <c:pt idx="15569">
                  <c:v>0.41696</c:v>
                </c:pt>
                <c:pt idx="15570">
                  <c:v>0.41699000000000003</c:v>
                </c:pt>
                <c:pt idx="15571">
                  <c:v>0.41700999999999999</c:v>
                </c:pt>
                <c:pt idx="15572">
                  <c:v>0.41704000000000002</c:v>
                </c:pt>
                <c:pt idx="15573">
                  <c:v>0.41707</c:v>
                </c:pt>
                <c:pt idx="15574">
                  <c:v>0.41710000000000003</c:v>
                </c:pt>
                <c:pt idx="15575">
                  <c:v>0.41711999999999999</c:v>
                </c:pt>
                <c:pt idx="15576">
                  <c:v>0.41715999999999998</c:v>
                </c:pt>
                <c:pt idx="15577">
                  <c:v>0.41718</c:v>
                </c:pt>
                <c:pt idx="15578">
                  <c:v>0.41721000000000003</c:v>
                </c:pt>
                <c:pt idx="15579">
                  <c:v>0.41722999999999999</c:v>
                </c:pt>
                <c:pt idx="15580">
                  <c:v>0.41726999999999997</c:v>
                </c:pt>
                <c:pt idx="15581">
                  <c:v>0.41728999999999999</c:v>
                </c:pt>
                <c:pt idx="15582">
                  <c:v>0.41731000000000001</c:v>
                </c:pt>
                <c:pt idx="15583">
                  <c:v>0.41735</c:v>
                </c:pt>
                <c:pt idx="15584">
                  <c:v>0.41737999999999997</c:v>
                </c:pt>
                <c:pt idx="15585">
                  <c:v>0.41739999999999999</c:v>
                </c:pt>
                <c:pt idx="15586">
                  <c:v>0.41743000000000002</c:v>
                </c:pt>
                <c:pt idx="15587">
                  <c:v>0.41746</c:v>
                </c:pt>
                <c:pt idx="15588">
                  <c:v>0.41749000000000003</c:v>
                </c:pt>
                <c:pt idx="15589">
                  <c:v>0.41750999999999999</c:v>
                </c:pt>
                <c:pt idx="15590">
                  <c:v>0.41754000000000002</c:v>
                </c:pt>
                <c:pt idx="15591">
                  <c:v>0.41757</c:v>
                </c:pt>
                <c:pt idx="15592">
                  <c:v>0.41760000000000003</c:v>
                </c:pt>
                <c:pt idx="15593">
                  <c:v>0.41761999999999999</c:v>
                </c:pt>
                <c:pt idx="15594">
                  <c:v>0.41765999999999998</c:v>
                </c:pt>
                <c:pt idx="15595">
                  <c:v>0.41768</c:v>
                </c:pt>
                <c:pt idx="15596">
                  <c:v>0.41771000000000003</c:v>
                </c:pt>
                <c:pt idx="15597">
                  <c:v>0.41772999999999999</c:v>
                </c:pt>
                <c:pt idx="15598">
                  <c:v>0.41776999999999997</c:v>
                </c:pt>
                <c:pt idx="15599">
                  <c:v>0.41778999999999999</c:v>
                </c:pt>
                <c:pt idx="15600">
                  <c:v>0.41782000000000002</c:v>
                </c:pt>
                <c:pt idx="15601">
                  <c:v>0.41785</c:v>
                </c:pt>
                <c:pt idx="15602">
                  <c:v>0.41787000000000002</c:v>
                </c:pt>
                <c:pt idx="15603">
                  <c:v>0.41789999999999999</c:v>
                </c:pt>
                <c:pt idx="15604">
                  <c:v>0.41793000000000002</c:v>
                </c:pt>
                <c:pt idx="15605">
                  <c:v>0.41796</c:v>
                </c:pt>
                <c:pt idx="15606">
                  <c:v>0.41798999999999997</c:v>
                </c:pt>
                <c:pt idx="15607">
                  <c:v>0.41800999999999999</c:v>
                </c:pt>
                <c:pt idx="15608">
                  <c:v>0.41804000000000002</c:v>
                </c:pt>
                <c:pt idx="15609">
                  <c:v>0.41807</c:v>
                </c:pt>
                <c:pt idx="15610">
                  <c:v>0.41810000000000003</c:v>
                </c:pt>
                <c:pt idx="15611">
                  <c:v>0.41811999999999999</c:v>
                </c:pt>
                <c:pt idx="15612">
                  <c:v>0.41815999999999998</c:v>
                </c:pt>
                <c:pt idx="15613">
                  <c:v>0.41818</c:v>
                </c:pt>
                <c:pt idx="15614">
                  <c:v>0.41821000000000003</c:v>
                </c:pt>
                <c:pt idx="15615">
                  <c:v>0.41824</c:v>
                </c:pt>
                <c:pt idx="15616">
                  <c:v>0.41826000000000002</c:v>
                </c:pt>
                <c:pt idx="15617">
                  <c:v>0.41829</c:v>
                </c:pt>
                <c:pt idx="15618">
                  <c:v>0.41831000000000002</c:v>
                </c:pt>
                <c:pt idx="15619">
                  <c:v>0.41835</c:v>
                </c:pt>
                <c:pt idx="15620">
                  <c:v>0.41837999999999997</c:v>
                </c:pt>
                <c:pt idx="15621">
                  <c:v>0.41839999999999999</c:v>
                </c:pt>
                <c:pt idx="15622">
                  <c:v>0.41843000000000002</c:v>
                </c:pt>
                <c:pt idx="15623">
                  <c:v>0.41846</c:v>
                </c:pt>
                <c:pt idx="15624">
                  <c:v>0.41848000000000002</c:v>
                </c:pt>
                <c:pt idx="15625">
                  <c:v>0.41850999999999999</c:v>
                </c:pt>
                <c:pt idx="15626">
                  <c:v>0.41854000000000002</c:v>
                </c:pt>
                <c:pt idx="15627">
                  <c:v>0.41857</c:v>
                </c:pt>
                <c:pt idx="15628">
                  <c:v>0.41860000000000003</c:v>
                </c:pt>
                <c:pt idx="15629">
                  <c:v>0.41861999999999999</c:v>
                </c:pt>
                <c:pt idx="15630">
                  <c:v>0.41865999999999998</c:v>
                </c:pt>
                <c:pt idx="15631">
                  <c:v>0.41868</c:v>
                </c:pt>
                <c:pt idx="15632">
                  <c:v>0.41870000000000002</c:v>
                </c:pt>
                <c:pt idx="15633">
                  <c:v>0.41874</c:v>
                </c:pt>
                <c:pt idx="15634">
                  <c:v>0.41876999999999998</c:v>
                </c:pt>
                <c:pt idx="15635">
                  <c:v>0.41879</c:v>
                </c:pt>
                <c:pt idx="15636">
                  <c:v>0.41882000000000003</c:v>
                </c:pt>
                <c:pt idx="15637">
                  <c:v>0.41885</c:v>
                </c:pt>
                <c:pt idx="15638">
                  <c:v>0.41887000000000002</c:v>
                </c:pt>
                <c:pt idx="15639">
                  <c:v>0.41889999999999999</c:v>
                </c:pt>
                <c:pt idx="15640">
                  <c:v>0.41893000000000002</c:v>
                </c:pt>
                <c:pt idx="15641">
                  <c:v>0.41896</c:v>
                </c:pt>
                <c:pt idx="15642">
                  <c:v>0.41898999999999997</c:v>
                </c:pt>
                <c:pt idx="15643">
                  <c:v>0.41900999999999999</c:v>
                </c:pt>
                <c:pt idx="15644">
                  <c:v>0.41904999999999998</c:v>
                </c:pt>
                <c:pt idx="15645">
                  <c:v>0.41907</c:v>
                </c:pt>
                <c:pt idx="15646">
                  <c:v>0.41909000000000002</c:v>
                </c:pt>
                <c:pt idx="15647">
                  <c:v>0.41911999999999999</c:v>
                </c:pt>
                <c:pt idx="15648">
                  <c:v>0.41915999999999998</c:v>
                </c:pt>
                <c:pt idx="15649">
                  <c:v>0.41918</c:v>
                </c:pt>
                <c:pt idx="15650">
                  <c:v>0.41921000000000003</c:v>
                </c:pt>
                <c:pt idx="15651">
                  <c:v>0.41924</c:v>
                </c:pt>
                <c:pt idx="15652">
                  <c:v>0.41926000000000002</c:v>
                </c:pt>
                <c:pt idx="15653">
                  <c:v>0.41929</c:v>
                </c:pt>
                <c:pt idx="15654">
                  <c:v>0.41931000000000002</c:v>
                </c:pt>
                <c:pt idx="15655">
                  <c:v>0.41935</c:v>
                </c:pt>
                <c:pt idx="15656">
                  <c:v>0.41937999999999998</c:v>
                </c:pt>
                <c:pt idx="15657">
                  <c:v>0.4194</c:v>
                </c:pt>
                <c:pt idx="15658">
                  <c:v>0.41943000000000003</c:v>
                </c:pt>
                <c:pt idx="15659">
                  <c:v>0.41946</c:v>
                </c:pt>
                <c:pt idx="15660">
                  <c:v>0.41948000000000002</c:v>
                </c:pt>
                <c:pt idx="15661">
                  <c:v>0.41950999999999999</c:v>
                </c:pt>
                <c:pt idx="15662">
                  <c:v>0.41954999999999998</c:v>
                </c:pt>
                <c:pt idx="15663">
                  <c:v>0.41957</c:v>
                </c:pt>
                <c:pt idx="15664">
                  <c:v>0.41959000000000002</c:v>
                </c:pt>
                <c:pt idx="15665">
                  <c:v>0.41963</c:v>
                </c:pt>
                <c:pt idx="15666">
                  <c:v>0.41965000000000002</c:v>
                </c:pt>
                <c:pt idx="15667">
                  <c:v>0.41968</c:v>
                </c:pt>
                <c:pt idx="15668">
                  <c:v>0.41970000000000002</c:v>
                </c:pt>
                <c:pt idx="15669">
                  <c:v>0.41974</c:v>
                </c:pt>
                <c:pt idx="15670">
                  <c:v>0.41976999999999998</c:v>
                </c:pt>
                <c:pt idx="15671">
                  <c:v>0.41979</c:v>
                </c:pt>
                <c:pt idx="15672">
                  <c:v>0.41982000000000003</c:v>
                </c:pt>
                <c:pt idx="15673">
                  <c:v>0.41985</c:v>
                </c:pt>
                <c:pt idx="15674">
                  <c:v>0.41987000000000002</c:v>
                </c:pt>
                <c:pt idx="15675">
                  <c:v>0.4199</c:v>
                </c:pt>
                <c:pt idx="15676">
                  <c:v>0.41993000000000003</c:v>
                </c:pt>
                <c:pt idx="15677">
                  <c:v>0.41996</c:v>
                </c:pt>
                <c:pt idx="15678">
                  <c:v>0.41998999999999997</c:v>
                </c:pt>
                <c:pt idx="15679">
                  <c:v>0.42000999999999999</c:v>
                </c:pt>
                <c:pt idx="15680">
                  <c:v>0.42004000000000002</c:v>
                </c:pt>
                <c:pt idx="15681">
                  <c:v>0.42007</c:v>
                </c:pt>
                <c:pt idx="15682">
                  <c:v>0.42009000000000002</c:v>
                </c:pt>
                <c:pt idx="15683">
                  <c:v>0.42011999999999999</c:v>
                </c:pt>
                <c:pt idx="15684">
                  <c:v>0.42015999999999998</c:v>
                </c:pt>
                <c:pt idx="15685">
                  <c:v>0.42018</c:v>
                </c:pt>
                <c:pt idx="15686">
                  <c:v>0.42020999999999997</c:v>
                </c:pt>
                <c:pt idx="15687">
                  <c:v>0.42024</c:v>
                </c:pt>
                <c:pt idx="15688">
                  <c:v>0.42026000000000002</c:v>
                </c:pt>
                <c:pt idx="15689">
                  <c:v>0.42029</c:v>
                </c:pt>
                <c:pt idx="15690">
                  <c:v>0.42032000000000003</c:v>
                </c:pt>
                <c:pt idx="15691">
                  <c:v>0.42035</c:v>
                </c:pt>
                <c:pt idx="15692">
                  <c:v>0.42037999999999998</c:v>
                </c:pt>
                <c:pt idx="15693">
                  <c:v>0.4204</c:v>
                </c:pt>
                <c:pt idx="15694">
                  <c:v>0.42043999999999998</c:v>
                </c:pt>
                <c:pt idx="15695">
                  <c:v>0.42046</c:v>
                </c:pt>
                <c:pt idx="15696">
                  <c:v>0.42048000000000002</c:v>
                </c:pt>
                <c:pt idx="15697">
                  <c:v>0.42050999999999999</c:v>
                </c:pt>
                <c:pt idx="15698">
                  <c:v>0.42054999999999998</c:v>
                </c:pt>
                <c:pt idx="15699">
                  <c:v>0.42057</c:v>
                </c:pt>
                <c:pt idx="15700">
                  <c:v>0.42059000000000002</c:v>
                </c:pt>
                <c:pt idx="15701">
                  <c:v>0.42063</c:v>
                </c:pt>
                <c:pt idx="15702">
                  <c:v>0.42065000000000002</c:v>
                </c:pt>
                <c:pt idx="15703">
                  <c:v>0.42068</c:v>
                </c:pt>
                <c:pt idx="15704">
                  <c:v>0.42070000000000002</c:v>
                </c:pt>
                <c:pt idx="15705">
                  <c:v>0.42074</c:v>
                </c:pt>
                <c:pt idx="15706">
                  <c:v>0.42076999999999998</c:v>
                </c:pt>
                <c:pt idx="15707">
                  <c:v>0.42079</c:v>
                </c:pt>
                <c:pt idx="15708">
                  <c:v>0.42082000000000003</c:v>
                </c:pt>
                <c:pt idx="15709">
                  <c:v>0.42085</c:v>
                </c:pt>
                <c:pt idx="15710">
                  <c:v>0.42087000000000002</c:v>
                </c:pt>
                <c:pt idx="15711">
                  <c:v>0.4209</c:v>
                </c:pt>
                <c:pt idx="15712">
                  <c:v>0.42093000000000003</c:v>
                </c:pt>
                <c:pt idx="15713">
                  <c:v>0.42096</c:v>
                </c:pt>
                <c:pt idx="15714">
                  <c:v>0.42098000000000002</c:v>
                </c:pt>
                <c:pt idx="15715">
                  <c:v>0.42101</c:v>
                </c:pt>
                <c:pt idx="15716">
                  <c:v>0.42104000000000003</c:v>
                </c:pt>
                <c:pt idx="15717">
                  <c:v>0.42107</c:v>
                </c:pt>
                <c:pt idx="15718">
                  <c:v>0.42109000000000002</c:v>
                </c:pt>
                <c:pt idx="15719">
                  <c:v>0.42113</c:v>
                </c:pt>
                <c:pt idx="15720">
                  <c:v>0.42115999999999998</c:v>
                </c:pt>
                <c:pt idx="15721">
                  <c:v>0.42118</c:v>
                </c:pt>
                <c:pt idx="15722">
                  <c:v>0.42120999999999997</c:v>
                </c:pt>
                <c:pt idx="15723">
                  <c:v>0.42124</c:v>
                </c:pt>
                <c:pt idx="15724">
                  <c:v>0.42126000000000002</c:v>
                </c:pt>
                <c:pt idx="15725">
                  <c:v>0.42129</c:v>
                </c:pt>
                <c:pt idx="15726">
                  <c:v>0.42131999999999997</c:v>
                </c:pt>
                <c:pt idx="15727">
                  <c:v>0.42135</c:v>
                </c:pt>
                <c:pt idx="15728">
                  <c:v>0.42137000000000002</c:v>
                </c:pt>
                <c:pt idx="15729">
                  <c:v>0.4214</c:v>
                </c:pt>
                <c:pt idx="15730">
                  <c:v>0.42143000000000003</c:v>
                </c:pt>
                <c:pt idx="15731">
                  <c:v>0.42146</c:v>
                </c:pt>
                <c:pt idx="15732">
                  <c:v>0.42148000000000002</c:v>
                </c:pt>
                <c:pt idx="15733">
                  <c:v>0.42151</c:v>
                </c:pt>
                <c:pt idx="15734">
                  <c:v>0.42154000000000003</c:v>
                </c:pt>
                <c:pt idx="15735">
                  <c:v>0.42157</c:v>
                </c:pt>
                <c:pt idx="15736">
                  <c:v>0.42159000000000002</c:v>
                </c:pt>
                <c:pt idx="15737">
                  <c:v>0.42163</c:v>
                </c:pt>
                <c:pt idx="15738">
                  <c:v>0.42165000000000002</c:v>
                </c:pt>
                <c:pt idx="15739">
                  <c:v>0.42168</c:v>
                </c:pt>
                <c:pt idx="15740">
                  <c:v>0.42170999999999997</c:v>
                </c:pt>
                <c:pt idx="15741">
                  <c:v>0.42174</c:v>
                </c:pt>
                <c:pt idx="15742">
                  <c:v>0.42176999999999998</c:v>
                </c:pt>
                <c:pt idx="15743">
                  <c:v>0.42179</c:v>
                </c:pt>
                <c:pt idx="15744">
                  <c:v>0.42181999999999997</c:v>
                </c:pt>
                <c:pt idx="15745">
                  <c:v>0.42185</c:v>
                </c:pt>
                <c:pt idx="15746">
                  <c:v>0.42187000000000002</c:v>
                </c:pt>
                <c:pt idx="15747">
                  <c:v>0.4219</c:v>
                </c:pt>
                <c:pt idx="15748">
                  <c:v>0.42193999999999998</c:v>
                </c:pt>
                <c:pt idx="15749">
                  <c:v>0.42196</c:v>
                </c:pt>
                <c:pt idx="15750">
                  <c:v>0.42198000000000002</c:v>
                </c:pt>
                <c:pt idx="15751">
                  <c:v>0.42202000000000001</c:v>
                </c:pt>
                <c:pt idx="15752">
                  <c:v>0.42204000000000003</c:v>
                </c:pt>
                <c:pt idx="15753">
                  <c:v>0.42207</c:v>
                </c:pt>
                <c:pt idx="15754">
                  <c:v>0.42209000000000002</c:v>
                </c:pt>
                <c:pt idx="15755">
                  <c:v>0.42213000000000001</c:v>
                </c:pt>
                <c:pt idx="15756">
                  <c:v>0.42215999999999998</c:v>
                </c:pt>
                <c:pt idx="15757">
                  <c:v>0.42218</c:v>
                </c:pt>
                <c:pt idx="15758">
                  <c:v>0.42220999999999997</c:v>
                </c:pt>
                <c:pt idx="15759">
                  <c:v>0.42224</c:v>
                </c:pt>
                <c:pt idx="15760">
                  <c:v>0.42226000000000002</c:v>
                </c:pt>
                <c:pt idx="15761">
                  <c:v>0.42229</c:v>
                </c:pt>
                <c:pt idx="15762">
                  <c:v>0.42231999999999997</c:v>
                </c:pt>
                <c:pt idx="15763">
                  <c:v>0.42235</c:v>
                </c:pt>
                <c:pt idx="15764">
                  <c:v>0.42237000000000002</c:v>
                </c:pt>
                <c:pt idx="15765">
                  <c:v>0.42241000000000001</c:v>
                </c:pt>
                <c:pt idx="15766">
                  <c:v>0.42243000000000003</c:v>
                </c:pt>
                <c:pt idx="15767">
                  <c:v>0.42246</c:v>
                </c:pt>
                <c:pt idx="15768">
                  <c:v>0.42248000000000002</c:v>
                </c:pt>
                <c:pt idx="15769">
                  <c:v>0.42252000000000001</c:v>
                </c:pt>
                <c:pt idx="15770">
                  <c:v>0.42254000000000003</c:v>
                </c:pt>
                <c:pt idx="15771">
                  <c:v>0.42257</c:v>
                </c:pt>
                <c:pt idx="15772">
                  <c:v>0.42259999999999998</c:v>
                </c:pt>
                <c:pt idx="15773">
                  <c:v>0.42263000000000001</c:v>
                </c:pt>
                <c:pt idx="15774">
                  <c:v>0.42265000000000003</c:v>
                </c:pt>
                <c:pt idx="15775">
                  <c:v>0.42266999999999999</c:v>
                </c:pt>
                <c:pt idx="15776">
                  <c:v>0.42270999999999997</c:v>
                </c:pt>
                <c:pt idx="15777">
                  <c:v>0.42274</c:v>
                </c:pt>
                <c:pt idx="15778">
                  <c:v>0.42276000000000002</c:v>
                </c:pt>
                <c:pt idx="15779">
                  <c:v>0.42279</c:v>
                </c:pt>
                <c:pt idx="15780">
                  <c:v>0.42281999999999997</c:v>
                </c:pt>
                <c:pt idx="15781">
                  <c:v>0.42285</c:v>
                </c:pt>
                <c:pt idx="15782">
                  <c:v>0.42287000000000002</c:v>
                </c:pt>
                <c:pt idx="15783">
                  <c:v>0.4229</c:v>
                </c:pt>
                <c:pt idx="15784">
                  <c:v>0.42292999999999997</c:v>
                </c:pt>
                <c:pt idx="15785">
                  <c:v>0.42296</c:v>
                </c:pt>
                <c:pt idx="15786">
                  <c:v>0.42298000000000002</c:v>
                </c:pt>
                <c:pt idx="15787">
                  <c:v>0.42302000000000001</c:v>
                </c:pt>
                <c:pt idx="15788">
                  <c:v>0.42304000000000003</c:v>
                </c:pt>
                <c:pt idx="15789">
                  <c:v>0.42307</c:v>
                </c:pt>
                <c:pt idx="15790">
                  <c:v>0.42309000000000002</c:v>
                </c:pt>
                <c:pt idx="15791">
                  <c:v>0.42313000000000001</c:v>
                </c:pt>
                <c:pt idx="15792">
                  <c:v>0.42315000000000003</c:v>
                </c:pt>
                <c:pt idx="15793">
                  <c:v>0.42318</c:v>
                </c:pt>
                <c:pt idx="15794">
                  <c:v>0.42320999999999998</c:v>
                </c:pt>
                <c:pt idx="15795">
                  <c:v>0.42324000000000001</c:v>
                </c:pt>
                <c:pt idx="15796">
                  <c:v>0.42326000000000003</c:v>
                </c:pt>
                <c:pt idx="15797">
                  <c:v>0.42329</c:v>
                </c:pt>
                <c:pt idx="15798">
                  <c:v>0.42331999999999997</c:v>
                </c:pt>
                <c:pt idx="15799">
                  <c:v>0.42335</c:v>
                </c:pt>
                <c:pt idx="15800">
                  <c:v>0.42337000000000002</c:v>
                </c:pt>
                <c:pt idx="15801">
                  <c:v>0.42341000000000001</c:v>
                </c:pt>
                <c:pt idx="15802">
                  <c:v>0.42342999999999997</c:v>
                </c:pt>
                <c:pt idx="15803">
                  <c:v>0.42346</c:v>
                </c:pt>
                <c:pt idx="15804">
                  <c:v>0.42348000000000002</c:v>
                </c:pt>
                <c:pt idx="15805">
                  <c:v>0.42352000000000001</c:v>
                </c:pt>
                <c:pt idx="15806">
                  <c:v>0.42354000000000003</c:v>
                </c:pt>
                <c:pt idx="15807">
                  <c:v>0.42357</c:v>
                </c:pt>
                <c:pt idx="15808">
                  <c:v>0.42359999999999998</c:v>
                </c:pt>
                <c:pt idx="15809">
                  <c:v>0.42362</c:v>
                </c:pt>
                <c:pt idx="15810">
                  <c:v>0.42365000000000003</c:v>
                </c:pt>
                <c:pt idx="15811">
                  <c:v>0.42368</c:v>
                </c:pt>
                <c:pt idx="15812">
                  <c:v>0.42370999999999998</c:v>
                </c:pt>
                <c:pt idx="15813">
                  <c:v>0.42374000000000001</c:v>
                </c:pt>
                <c:pt idx="15814">
                  <c:v>0.42376000000000003</c:v>
                </c:pt>
                <c:pt idx="15815">
                  <c:v>0.42379</c:v>
                </c:pt>
                <c:pt idx="15816">
                  <c:v>0.42381999999999997</c:v>
                </c:pt>
                <c:pt idx="15817">
                  <c:v>0.42383999999999999</c:v>
                </c:pt>
                <c:pt idx="15818">
                  <c:v>0.42387000000000002</c:v>
                </c:pt>
                <c:pt idx="15819">
                  <c:v>0.42391000000000001</c:v>
                </c:pt>
                <c:pt idx="15820">
                  <c:v>0.42392999999999997</c:v>
                </c:pt>
                <c:pt idx="15821">
                  <c:v>0.42396</c:v>
                </c:pt>
                <c:pt idx="15822">
                  <c:v>0.42398999999999998</c:v>
                </c:pt>
                <c:pt idx="15823">
                  <c:v>0.42402000000000001</c:v>
                </c:pt>
                <c:pt idx="15824">
                  <c:v>0.42403999999999997</c:v>
                </c:pt>
                <c:pt idx="15825">
                  <c:v>0.42405999999999999</c:v>
                </c:pt>
                <c:pt idx="15826">
                  <c:v>0.42409999999999998</c:v>
                </c:pt>
                <c:pt idx="15827">
                  <c:v>0.42413000000000001</c:v>
                </c:pt>
                <c:pt idx="15828">
                  <c:v>0.42415000000000003</c:v>
                </c:pt>
                <c:pt idx="15829">
                  <c:v>0.42418</c:v>
                </c:pt>
                <c:pt idx="15830">
                  <c:v>0.42420999999999998</c:v>
                </c:pt>
                <c:pt idx="15831">
                  <c:v>0.42423</c:v>
                </c:pt>
                <c:pt idx="15832">
                  <c:v>0.42426000000000003</c:v>
                </c:pt>
                <c:pt idx="15833">
                  <c:v>0.42429</c:v>
                </c:pt>
                <c:pt idx="15834">
                  <c:v>0.42431999999999997</c:v>
                </c:pt>
                <c:pt idx="15835">
                  <c:v>0.42435</c:v>
                </c:pt>
                <c:pt idx="15836">
                  <c:v>0.42437000000000002</c:v>
                </c:pt>
                <c:pt idx="15837">
                  <c:v>0.42441000000000001</c:v>
                </c:pt>
                <c:pt idx="15838">
                  <c:v>0.42442999999999997</c:v>
                </c:pt>
                <c:pt idx="15839">
                  <c:v>0.42444999999999999</c:v>
                </c:pt>
                <c:pt idx="15840">
                  <c:v>0.42448000000000002</c:v>
                </c:pt>
                <c:pt idx="15841">
                  <c:v>0.42452000000000001</c:v>
                </c:pt>
                <c:pt idx="15842">
                  <c:v>0.42453999999999997</c:v>
                </c:pt>
                <c:pt idx="15843">
                  <c:v>0.42457</c:v>
                </c:pt>
                <c:pt idx="15844">
                  <c:v>0.42459999999999998</c:v>
                </c:pt>
                <c:pt idx="15845">
                  <c:v>0.42462</c:v>
                </c:pt>
                <c:pt idx="15846">
                  <c:v>0.42465000000000003</c:v>
                </c:pt>
                <c:pt idx="15847">
                  <c:v>0.42468</c:v>
                </c:pt>
                <c:pt idx="15848">
                  <c:v>0.42470999999999998</c:v>
                </c:pt>
                <c:pt idx="15849">
                  <c:v>0.42474000000000001</c:v>
                </c:pt>
                <c:pt idx="15850">
                  <c:v>0.42476000000000003</c:v>
                </c:pt>
                <c:pt idx="15851">
                  <c:v>0.42480000000000001</c:v>
                </c:pt>
                <c:pt idx="15852">
                  <c:v>0.42481999999999998</c:v>
                </c:pt>
                <c:pt idx="15853">
                  <c:v>0.42484</c:v>
                </c:pt>
                <c:pt idx="15854">
                  <c:v>0.42487000000000003</c:v>
                </c:pt>
                <c:pt idx="15855">
                  <c:v>0.42491000000000001</c:v>
                </c:pt>
                <c:pt idx="15856">
                  <c:v>0.42492999999999997</c:v>
                </c:pt>
                <c:pt idx="15857">
                  <c:v>0.42494999999999999</c:v>
                </c:pt>
                <c:pt idx="15858">
                  <c:v>0.42498999999999998</c:v>
                </c:pt>
                <c:pt idx="15859">
                  <c:v>0.42502000000000001</c:v>
                </c:pt>
                <c:pt idx="15860">
                  <c:v>0.42503999999999997</c:v>
                </c:pt>
                <c:pt idx="15861">
                  <c:v>0.42505999999999999</c:v>
                </c:pt>
                <c:pt idx="15862">
                  <c:v>0.42509999999999998</c:v>
                </c:pt>
                <c:pt idx="15863">
                  <c:v>0.42513000000000001</c:v>
                </c:pt>
                <c:pt idx="15864">
                  <c:v>0.42514999999999997</c:v>
                </c:pt>
                <c:pt idx="15865">
                  <c:v>0.42518</c:v>
                </c:pt>
                <c:pt idx="15866">
                  <c:v>0.42520999999999998</c:v>
                </c:pt>
                <c:pt idx="15867">
                  <c:v>0.42523</c:v>
                </c:pt>
                <c:pt idx="15868">
                  <c:v>0.42526000000000003</c:v>
                </c:pt>
                <c:pt idx="15869">
                  <c:v>0.42529</c:v>
                </c:pt>
                <c:pt idx="15870">
                  <c:v>0.42531999999999998</c:v>
                </c:pt>
                <c:pt idx="15871">
                  <c:v>0.42535000000000001</c:v>
                </c:pt>
                <c:pt idx="15872">
                  <c:v>0.42537000000000003</c:v>
                </c:pt>
                <c:pt idx="15873">
                  <c:v>0.42541000000000001</c:v>
                </c:pt>
                <c:pt idx="15874">
                  <c:v>0.42542999999999997</c:v>
                </c:pt>
                <c:pt idx="15875">
                  <c:v>0.42544999999999999</c:v>
                </c:pt>
                <c:pt idx="15876">
                  <c:v>0.42548999999999998</c:v>
                </c:pt>
                <c:pt idx="15877">
                  <c:v>0.42552000000000001</c:v>
                </c:pt>
                <c:pt idx="15878">
                  <c:v>0.42553999999999997</c:v>
                </c:pt>
                <c:pt idx="15879">
                  <c:v>0.42557</c:v>
                </c:pt>
                <c:pt idx="15880">
                  <c:v>0.42559999999999998</c:v>
                </c:pt>
                <c:pt idx="15881">
                  <c:v>0.42562</c:v>
                </c:pt>
                <c:pt idx="15882">
                  <c:v>0.42564999999999997</c:v>
                </c:pt>
                <c:pt idx="15883">
                  <c:v>0.42568</c:v>
                </c:pt>
                <c:pt idx="15884">
                  <c:v>0.42570999999999998</c:v>
                </c:pt>
                <c:pt idx="15885">
                  <c:v>0.42574000000000001</c:v>
                </c:pt>
                <c:pt idx="15886">
                  <c:v>0.42576000000000003</c:v>
                </c:pt>
                <c:pt idx="15887">
                  <c:v>0.42580000000000001</c:v>
                </c:pt>
                <c:pt idx="15888">
                  <c:v>0.42581999999999998</c:v>
                </c:pt>
                <c:pt idx="15889">
                  <c:v>0.42584</c:v>
                </c:pt>
                <c:pt idx="15890">
                  <c:v>0.42587000000000003</c:v>
                </c:pt>
                <c:pt idx="15891">
                  <c:v>0.42591000000000001</c:v>
                </c:pt>
                <c:pt idx="15892">
                  <c:v>0.42592999999999998</c:v>
                </c:pt>
                <c:pt idx="15893">
                  <c:v>0.42595</c:v>
                </c:pt>
                <c:pt idx="15894">
                  <c:v>0.42598999999999998</c:v>
                </c:pt>
                <c:pt idx="15895">
                  <c:v>0.42601</c:v>
                </c:pt>
                <c:pt idx="15896">
                  <c:v>0.42603999999999997</c:v>
                </c:pt>
                <c:pt idx="15897">
                  <c:v>0.42607</c:v>
                </c:pt>
                <c:pt idx="15898">
                  <c:v>0.42609999999999998</c:v>
                </c:pt>
                <c:pt idx="15899">
                  <c:v>0.42613000000000001</c:v>
                </c:pt>
                <c:pt idx="15900">
                  <c:v>0.42614999999999997</c:v>
                </c:pt>
                <c:pt idx="15901">
                  <c:v>0.42618</c:v>
                </c:pt>
                <c:pt idx="15902">
                  <c:v>0.42620999999999998</c:v>
                </c:pt>
                <c:pt idx="15903">
                  <c:v>0.42623</c:v>
                </c:pt>
                <c:pt idx="15904">
                  <c:v>0.42625999999999997</c:v>
                </c:pt>
                <c:pt idx="15905">
                  <c:v>0.42630000000000001</c:v>
                </c:pt>
                <c:pt idx="15906">
                  <c:v>0.42631999999999998</c:v>
                </c:pt>
                <c:pt idx="15907">
                  <c:v>0.42634</c:v>
                </c:pt>
                <c:pt idx="15908">
                  <c:v>0.42637999999999998</c:v>
                </c:pt>
                <c:pt idx="15909">
                  <c:v>0.4264</c:v>
                </c:pt>
                <c:pt idx="15910">
                  <c:v>0.42642999999999998</c:v>
                </c:pt>
                <c:pt idx="15911">
                  <c:v>0.42645</c:v>
                </c:pt>
                <c:pt idx="15912">
                  <c:v>0.42648999999999998</c:v>
                </c:pt>
                <c:pt idx="15913">
                  <c:v>0.42652000000000001</c:v>
                </c:pt>
                <c:pt idx="15914">
                  <c:v>0.42653999999999997</c:v>
                </c:pt>
                <c:pt idx="15915">
                  <c:v>0.42657</c:v>
                </c:pt>
                <c:pt idx="15916">
                  <c:v>0.42659999999999998</c:v>
                </c:pt>
                <c:pt idx="15917">
                  <c:v>0.42662</c:v>
                </c:pt>
                <c:pt idx="15918">
                  <c:v>0.42664999999999997</c:v>
                </c:pt>
                <c:pt idx="15919">
                  <c:v>0.42668</c:v>
                </c:pt>
                <c:pt idx="15920">
                  <c:v>0.42670999999999998</c:v>
                </c:pt>
                <c:pt idx="15921">
                  <c:v>0.42673</c:v>
                </c:pt>
                <c:pt idx="15922">
                  <c:v>0.42675999999999997</c:v>
                </c:pt>
                <c:pt idx="15923">
                  <c:v>0.42679</c:v>
                </c:pt>
                <c:pt idx="15924">
                  <c:v>0.42681999999999998</c:v>
                </c:pt>
                <c:pt idx="15925">
                  <c:v>0.42684</c:v>
                </c:pt>
                <c:pt idx="15926">
                  <c:v>0.42687999999999998</c:v>
                </c:pt>
                <c:pt idx="15927">
                  <c:v>0.42691000000000001</c:v>
                </c:pt>
                <c:pt idx="15928">
                  <c:v>0.42692999999999998</c:v>
                </c:pt>
                <c:pt idx="15929">
                  <c:v>0.42696000000000001</c:v>
                </c:pt>
                <c:pt idx="15930">
                  <c:v>0.42698999999999998</c:v>
                </c:pt>
                <c:pt idx="15931">
                  <c:v>0.42701</c:v>
                </c:pt>
                <c:pt idx="15932">
                  <c:v>0.42703999999999998</c:v>
                </c:pt>
                <c:pt idx="15933">
                  <c:v>0.42707000000000001</c:v>
                </c:pt>
                <c:pt idx="15934">
                  <c:v>0.42709999999999998</c:v>
                </c:pt>
                <c:pt idx="15935">
                  <c:v>0.42712</c:v>
                </c:pt>
                <c:pt idx="15936">
                  <c:v>0.42714999999999997</c:v>
                </c:pt>
                <c:pt idx="15937">
                  <c:v>0.42718</c:v>
                </c:pt>
                <c:pt idx="15938">
                  <c:v>0.42720999999999998</c:v>
                </c:pt>
                <c:pt idx="15939">
                  <c:v>0.42723</c:v>
                </c:pt>
                <c:pt idx="15940">
                  <c:v>0.42725999999999997</c:v>
                </c:pt>
                <c:pt idx="15941">
                  <c:v>0.42730000000000001</c:v>
                </c:pt>
                <c:pt idx="15942">
                  <c:v>0.42731999999999998</c:v>
                </c:pt>
                <c:pt idx="15943">
                  <c:v>0.42734</c:v>
                </c:pt>
                <c:pt idx="15944">
                  <c:v>0.42737999999999998</c:v>
                </c:pt>
                <c:pt idx="15945">
                  <c:v>0.4274</c:v>
                </c:pt>
                <c:pt idx="15946">
                  <c:v>0.42742999999999998</c:v>
                </c:pt>
                <c:pt idx="15947">
                  <c:v>0.42746000000000001</c:v>
                </c:pt>
                <c:pt idx="15948">
                  <c:v>0.42748999999999998</c:v>
                </c:pt>
                <c:pt idx="15949">
                  <c:v>0.42752000000000001</c:v>
                </c:pt>
                <c:pt idx="15950">
                  <c:v>0.42753999999999998</c:v>
                </c:pt>
                <c:pt idx="15951">
                  <c:v>0.42757000000000001</c:v>
                </c:pt>
                <c:pt idx="15952">
                  <c:v>0.42759999999999998</c:v>
                </c:pt>
                <c:pt idx="15953">
                  <c:v>0.42762</c:v>
                </c:pt>
                <c:pt idx="15954">
                  <c:v>0.42764999999999997</c:v>
                </c:pt>
                <c:pt idx="15955">
                  <c:v>0.42769000000000001</c:v>
                </c:pt>
                <c:pt idx="15956">
                  <c:v>0.42770999999999998</c:v>
                </c:pt>
                <c:pt idx="15957">
                  <c:v>0.42773</c:v>
                </c:pt>
                <c:pt idx="15958">
                  <c:v>0.42776999999999998</c:v>
                </c:pt>
                <c:pt idx="15959">
                  <c:v>0.42779</c:v>
                </c:pt>
                <c:pt idx="15960">
                  <c:v>0.42781999999999998</c:v>
                </c:pt>
                <c:pt idx="15961">
                  <c:v>0.42784</c:v>
                </c:pt>
                <c:pt idx="15962">
                  <c:v>0.42787999999999998</c:v>
                </c:pt>
                <c:pt idx="15963">
                  <c:v>0.42791000000000001</c:v>
                </c:pt>
                <c:pt idx="15964">
                  <c:v>0.42792999999999998</c:v>
                </c:pt>
                <c:pt idx="15965">
                  <c:v>0.42796000000000001</c:v>
                </c:pt>
                <c:pt idx="15966">
                  <c:v>0.42798999999999998</c:v>
                </c:pt>
                <c:pt idx="15967">
                  <c:v>0.42801</c:v>
                </c:pt>
                <c:pt idx="15968">
                  <c:v>0.42803999999999998</c:v>
                </c:pt>
                <c:pt idx="15969">
                  <c:v>0.42807000000000001</c:v>
                </c:pt>
                <c:pt idx="15970">
                  <c:v>0.42809999999999998</c:v>
                </c:pt>
                <c:pt idx="15971">
                  <c:v>0.42812</c:v>
                </c:pt>
                <c:pt idx="15972">
                  <c:v>0.42814999999999998</c:v>
                </c:pt>
                <c:pt idx="15973">
                  <c:v>0.42818000000000001</c:v>
                </c:pt>
                <c:pt idx="15974">
                  <c:v>0.42820999999999998</c:v>
                </c:pt>
                <c:pt idx="15975">
                  <c:v>0.42823</c:v>
                </c:pt>
                <c:pt idx="15976">
                  <c:v>0.42826999999999998</c:v>
                </c:pt>
                <c:pt idx="15977">
                  <c:v>0.42829</c:v>
                </c:pt>
                <c:pt idx="15978">
                  <c:v>0.42831999999999998</c:v>
                </c:pt>
                <c:pt idx="15979">
                  <c:v>0.42835000000000001</c:v>
                </c:pt>
                <c:pt idx="15980">
                  <c:v>0.42837999999999998</c:v>
                </c:pt>
                <c:pt idx="15981">
                  <c:v>0.4284</c:v>
                </c:pt>
                <c:pt idx="15982">
                  <c:v>0.42842000000000002</c:v>
                </c:pt>
                <c:pt idx="15983">
                  <c:v>0.42846000000000001</c:v>
                </c:pt>
                <c:pt idx="15984">
                  <c:v>0.42848999999999998</c:v>
                </c:pt>
                <c:pt idx="15985">
                  <c:v>0.42851</c:v>
                </c:pt>
                <c:pt idx="15986">
                  <c:v>0.42853999999999998</c:v>
                </c:pt>
                <c:pt idx="15987">
                  <c:v>0.42857000000000001</c:v>
                </c:pt>
                <c:pt idx="15988">
                  <c:v>0.42859999999999998</c:v>
                </c:pt>
                <c:pt idx="15989">
                  <c:v>0.42862</c:v>
                </c:pt>
                <c:pt idx="15990">
                  <c:v>0.42864999999999998</c:v>
                </c:pt>
                <c:pt idx="15991">
                  <c:v>0.42868000000000001</c:v>
                </c:pt>
                <c:pt idx="15992">
                  <c:v>0.42870999999999998</c:v>
                </c:pt>
                <c:pt idx="15993">
                  <c:v>0.42873</c:v>
                </c:pt>
                <c:pt idx="15994">
                  <c:v>0.42876999999999998</c:v>
                </c:pt>
                <c:pt idx="15995">
                  <c:v>0.42879</c:v>
                </c:pt>
                <c:pt idx="15996">
                  <c:v>0.42881999999999998</c:v>
                </c:pt>
                <c:pt idx="15997">
                  <c:v>0.42884</c:v>
                </c:pt>
                <c:pt idx="15998">
                  <c:v>0.42887999999999998</c:v>
                </c:pt>
                <c:pt idx="15999">
                  <c:v>0.42891000000000001</c:v>
                </c:pt>
                <c:pt idx="16000">
                  <c:v>0.42892999999999998</c:v>
                </c:pt>
                <c:pt idx="16001">
                  <c:v>0.42896000000000001</c:v>
                </c:pt>
                <c:pt idx="16002">
                  <c:v>0.42898999999999998</c:v>
                </c:pt>
                <c:pt idx="16003">
                  <c:v>0.42901</c:v>
                </c:pt>
                <c:pt idx="16004">
                  <c:v>0.42903999999999998</c:v>
                </c:pt>
                <c:pt idx="16005">
                  <c:v>0.42907000000000001</c:v>
                </c:pt>
                <c:pt idx="16006">
                  <c:v>0.42909999999999998</c:v>
                </c:pt>
                <c:pt idx="16007">
                  <c:v>0.42912</c:v>
                </c:pt>
                <c:pt idx="16008">
                  <c:v>0.42915999999999999</c:v>
                </c:pt>
                <c:pt idx="16009">
                  <c:v>0.42918000000000001</c:v>
                </c:pt>
                <c:pt idx="16010">
                  <c:v>0.42920999999999998</c:v>
                </c:pt>
                <c:pt idx="16011">
                  <c:v>0.42923</c:v>
                </c:pt>
                <c:pt idx="16012">
                  <c:v>0.42926999999999998</c:v>
                </c:pt>
                <c:pt idx="16013">
                  <c:v>0.42929</c:v>
                </c:pt>
                <c:pt idx="16014">
                  <c:v>0.42931999999999998</c:v>
                </c:pt>
                <c:pt idx="16015">
                  <c:v>0.42935000000000001</c:v>
                </c:pt>
                <c:pt idx="16016">
                  <c:v>0.42937999999999998</c:v>
                </c:pt>
                <c:pt idx="16017">
                  <c:v>0.4294</c:v>
                </c:pt>
                <c:pt idx="16018">
                  <c:v>0.42942000000000002</c:v>
                </c:pt>
                <c:pt idx="16019">
                  <c:v>0.42946000000000001</c:v>
                </c:pt>
                <c:pt idx="16020">
                  <c:v>0.42948999999999998</c:v>
                </c:pt>
                <c:pt idx="16021">
                  <c:v>0.42951</c:v>
                </c:pt>
                <c:pt idx="16022">
                  <c:v>0.42953999999999998</c:v>
                </c:pt>
                <c:pt idx="16023">
                  <c:v>0.42957000000000001</c:v>
                </c:pt>
                <c:pt idx="16024">
                  <c:v>0.42959999999999998</c:v>
                </c:pt>
                <c:pt idx="16025">
                  <c:v>0.42962</c:v>
                </c:pt>
                <c:pt idx="16026">
                  <c:v>0.42965999999999999</c:v>
                </c:pt>
                <c:pt idx="16027">
                  <c:v>0.42968000000000001</c:v>
                </c:pt>
                <c:pt idx="16028">
                  <c:v>0.42970999999999998</c:v>
                </c:pt>
                <c:pt idx="16029">
                  <c:v>0.42973</c:v>
                </c:pt>
                <c:pt idx="16030">
                  <c:v>0.42976999999999999</c:v>
                </c:pt>
                <c:pt idx="16031">
                  <c:v>0.42979000000000001</c:v>
                </c:pt>
                <c:pt idx="16032">
                  <c:v>0.42981000000000003</c:v>
                </c:pt>
                <c:pt idx="16033">
                  <c:v>0.42985000000000001</c:v>
                </c:pt>
                <c:pt idx="16034">
                  <c:v>0.42987999999999998</c:v>
                </c:pt>
                <c:pt idx="16035">
                  <c:v>0.4299</c:v>
                </c:pt>
                <c:pt idx="16036">
                  <c:v>0.42992999999999998</c:v>
                </c:pt>
                <c:pt idx="16037">
                  <c:v>0.42996000000000001</c:v>
                </c:pt>
                <c:pt idx="16038">
                  <c:v>0.42998999999999998</c:v>
                </c:pt>
                <c:pt idx="16039">
                  <c:v>0.43001</c:v>
                </c:pt>
                <c:pt idx="16040">
                  <c:v>0.43003999999999998</c:v>
                </c:pt>
                <c:pt idx="16041">
                  <c:v>0.43007000000000001</c:v>
                </c:pt>
                <c:pt idx="16042">
                  <c:v>0.43009999999999998</c:v>
                </c:pt>
                <c:pt idx="16043">
                  <c:v>0.43012</c:v>
                </c:pt>
                <c:pt idx="16044">
                  <c:v>0.43015999999999999</c:v>
                </c:pt>
                <c:pt idx="16045">
                  <c:v>0.43018000000000001</c:v>
                </c:pt>
                <c:pt idx="16046">
                  <c:v>0.43020999999999998</c:v>
                </c:pt>
                <c:pt idx="16047">
                  <c:v>0.43023</c:v>
                </c:pt>
                <c:pt idx="16048">
                  <c:v>0.43026999999999999</c:v>
                </c:pt>
                <c:pt idx="16049">
                  <c:v>0.43029000000000001</c:v>
                </c:pt>
                <c:pt idx="16050">
                  <c:v>0.43031999999999998</c:v>
                </c:pt>
                <c:pt idx="16051">
                  <c:v>0.43035000000000001</c:v>
                </c:pt>
                <c:pt idx="16052">
                  <c:v>0.43036999999999997</c:v>
                </c:pt>
                <c:pt idx="16053">
                  <c:v>0.4304</c:v>
                </c:pt>
                <c:pt idx="16054">
                  <c:v>0.43042999999999998</c:v>
                </c:pt>
                <c:pt idx="16055">
                  <c:v>0.43046000000000001</c:v>
                </c:pt>
                <c:pt idx="16056">
                  <c:v>0.43048999999999998</c:v>
                </c:pt>
                <c:pt idx="16057">
                  <c:v>0.43051</c:v>
                </c:pt>
                <c:pt idx="16058">
                  <c:v>0.43053999999999998</c:v>
                </c:pt>
                <c:pt idx="16059">
                  <c:v>0.43057000000000001</c:v>
                </c:pt>
                <c:pt idx="16060">
                  <c:v>0.43059999999999998</c:v>
                </c:pt>
                <c:pt idx="16061">
                  <c:v>0.43062</c:v>
                </c:pt>
                <c:pt idx="16062">
                  <c:v>0.43065999999999999</c:v>
                </c:pt>
                <c:pt idx="16063">
                  <c:v>0.43068000000000001</c:v>
                </c:pt>
                <c:pt idx="16064">
                  <c:v>0.43070999999999998</c:v>
                </c:pt>
                <c:pt idx="16065">
                  <c:v>0.43074000000000001</c:v>
                </c:pt>
                <c:pt idx="16066">
                  <c:v>0.43075999999999998</c:v>
                </c:pt>
                <c:pt idx="16067">
                  <c:v>0.43079000000000001</c:v>
                </c:pt>
                <c:pt idx="16068">
                  <c:v>0.43081000000000003</c:v>
                </c:pt>
                <c:pt idx="16069">
                  <c:v>0.43085000000000001</c:v>
                </c:pt>
                <c:pt idx="16070">
                  <c:v>0.43087999999999999</c:v>
                </c:pt>
                <c:pt idx="16071">
                  <c:v>0.43090000000000001</c:v>
                </c:pt>
                <c:pt idx="16072">
                  <c:v>0.43092999999999998</c:v>
                </c:pt>
                <c:pt idx="16073">
                  <c:v>0.43096000000000001</c:v>
                </c:pt>
                <c:pt idx="16074">
                  <c:v>0.43097999999999997</c:v>
                </c:pt>
                <c:pt idx="16075">
                  <c:v>0.43101</c:v>
                </c:pt>
                <c:pt idx="16076">
                  <c:v>0.43103999999999998</c:v>
                </c:pt>
                <c:pt idx="16077">
                  <c:v>0.43107000000000001</c:v>
                </c:pt>
                <c:pt idx="16078">
                  <c:v>0.43109999999999998</c:v>
                </c:pt>
                <c:pt idx="16079">
                  <c:v>0.43112</c:v>
                </c:pt>
                <c:pt idx="16080">
                  <c:v>0.43115999999999999</c:v>
                </c:pt>
                <c:pt idx="16081">
                  <c:v>0.43118000000000001</c:v>
                </c:pt>
                <c:pt idx="16082">
                  <c:v>0.43120000000000003</c:v>
                </c:pt>
                <c:pt idx="16083">
                  <c:v>0.43124000000000001</c:v>
                </c:pt>
                <c:pt idx="16084">
                  <c:v>0.43126999999999999</c:v>
                </c:pt>
                <c:pt idx="16085">
                  <c:v>0.43129000000000001</c:v>
                </c:pt>
                <c:pt idx="16086">
                  <c:v>0.43131999999999998</c:v>
                </c:pt>
                <c:pt idx="16087">
                  <c:v>0.43135000000000001</c:v>
                </c:pt>
                <c:pt idx="16088">
                  <c:v>0.43136999999999998</c:v>
                </c:pt>
                <c:pt idx="16089">
                  <c:v>0.43140000000000001</c:v>
                </c:pt>
                <c:pt idx="16090">
                  <c:v>0.43142999999999998</c:v>
                </c:pt>
                <c:pt idx="16091">
                  <c:v>0.43146000000000001</c:v>
                </c:pt>
                <c:pt idx="16092">
                  <c:v>0.43148999999999998</c:v>
                </c:pt>
                <c:pt idx="16093">
                  <c:v>0.43151</c:v>
                </c:pt>
                <c:pt idx="16094">
                  <c:v>0.43154999999999999</c:v>
                </c:pt>
                <c:pt idx="16095">
                  <c:v>0.43157000000000001</c:v>
                </c:pt>
                <c:pt idx="16096">
                  <c:v>0.43158999999999997</c:v>
                </c:pt>
                <c:pt idx="16097">
                  <c:v>0.43162</c:v>
                </c:pt>
                <c:pt idx="16098">
                  <c:v>0.43165999999999999</c:v>
                </c:pt>
                <c:pt idx="16099">
                  <c:v>0.43168000000000001</c:v>
                </c:pt>
                <c:pt idx="16100">
                  <c:v>0.43170999999999998</c:v>
                </c:pt>
                <c:pt idx="16101">
                  <c:v>0.43174000000000001</c:v>
                </c:pt>
                <c:pt idx="16102">
                  <c:v>0.43175999999999998</c:v>
                </c:pt>
                <c:pt idx="16103">
                  <c:v>0.43179000000000001</c:v>
                </c:pt>
                <c:pt idx="16104">
                  <c:v>0.43181000000000003</c:v>
                </c:pt>
                <c:pt idx="16105">
                  <c:v>0.43185000000000001</c:v>
                </c:pt>
                <c:pt idx="16106">
                  <c:v>0.43187999999999999</c:v>
                </c:pt>
                <c:pt idx="16107">
                  <c:v>0.43190000000000001</c:v>
                </c:pt>
                <c:pt idx="16108">
                  <c:v>0.43192999999999998</c:v>
                </c:pt>
                <c:pt idx="16109">
                  <c:v>0.43196000000000001</c:v>
                </c:pt>
                <c:pt idx="16110">
                  <c:v>0.43197999999999998</c:v>
                </c:pt>
                <c:pt idx="16111">
                  <c:v>0.43201000000000001</c:v>
                </c:pt>
                <c:pt idx="16112">
                  <c:v>0.43204999999999999</c:v>
                </c:pt>
                <c:pt idx="16113">
                  <c:v>0.43207000000000001</c:v>
                </c:pt>
                <c:pt idx="16114">
                  <c:v>0.43208999999999997</c:v>
                </c:pt>
                <c:pt idx="16115">
                  <c:v>0.43213000000000001</c:v>
                </c:pt>
                <c:pt idx="16116">
                  <c:v>0.43214999999999998</c:v>
                </c:pt>
                <c:pt idx="16117">
                  <c:v>0.43218000000000001</c:v>
                </c:pt>
                <c:pt idx="16118">
                  <c:v>0.43219999999999997</c:v>
                </c:pt>
                <c:pt idx="16119">
                  <c:v>0.43224000000000001</c:v>
                </c:pt>
                <c:pt idx="16120">
                  <c:v>0.43226999999999999</c:v>
                </c:pt>
                <c:pt idx="16121">
                  <c:v>0.43229000000000001</c:v>
                </c:pt>
                <c:pt idx="16122">
                  <c:v>0.43231999999999998</c:v>
                </c:pt>
                <c:pt idx="16123">
                  <c:v>0.43235000000000001</c:v>
                </c:pt>
                <c:pt idx="16124">
                  <c:v>0.43236999999999998</c:v>
                </c:pt>
                <c:pt idx="16125">
                  <c:v>0.43240000000000001</c:v>
                </c:pt>
                <c:pt idx="16126">
                  <c:v>0.43242999999999998</c:v>
                </c:pt>
                <c:pt idx="16127">
                  <c:v>0.43246000000000001</c:v>
                </c:pt>
                <c:pt idx="16128">
                  <c:v>0.43248999999999999</c:v>
                </c:pt>
                <c:pt idx="16129">
                  <c:v>0.43251000000000001</c:v>
                </c:pt>
                <c:pt idx="16130">
                  <c:v>0.43253999999999998</c:v>
                </c:pt>
                <c:pt idx="16131">
                  <c:v>0.43257000000000001</c:v>
                </c:pt>
                <c:pt idx="16132">
                  <c:v>0.43258999999999997</c:v>
                </c:pt>
                <c:pt idx="16133">
                  <c:v>0.43262</c:v>
                </c:pt>
                <c:pt idx="16134">
                  <c:v>0.43265999999999999</c:v>
                </c:pt>
                <c:pt idx="16135">
                  <c:v>0.43268000000000001</c:v>
                </c:pt>
                <c:pt idx="16136">
                  <c:v>0.43270999999999998</c:v>
                </c:pt>
                <c:pt idx="16137">
                  <c:v>0.43274000000000001</c:v>
                </c:pt>
                <c:pt idx="16138">
                  <c:v>0.43275999999999998</c:v>
                </c:pt>
                <c:pt idx="16139">
                  <c:v>0.43279000000000001</c:v>
                </c:pt>
                <c:pt idx="16140">
                  <c:v>0.43281999999999998</c:v>
                </c:pt>
                <c:pt idx="16141">
                  <c:v>0.43285000000000001</c:v>
                </c:pt>
                <c:pt idx="16142">
                  <c:v>0.43287999999999999</c:v>
                </c:pt>
                <c:pt idx="16143">
                  <c:v>0.43290000000000001</c:v>
                </c:pt>
                <c:pt idx="16144">
                  <c:v>0.43293999999999999</c:v>
                </c:pt>
                <c:pt idx="16145">
                  <c:v>0.43296000000000001</c:v>
                </c:pt>
                <c:pt idx="16146">
                  <c:v>0.43297999999999998</c:v>
                </c:pt>
                <c:pt idx="16147">
                  <c:v>0.43301000000000001</c:v>
                </c:pt>
                <c:pt idx="16148">
                  <c:v>0.43304999999999999</c:v>
                </c:pt>
                <c:pt idx="16149">
                  <c:v>0.43307000000000001</c:v>
                </c:pt>
                <c:pt idx="16150">
                  <c:v>0.43308999999999997</c:v>
                </c:pt>
                <c:pt idx="16151">
                  <c:v>0.43313000000000001</c:v>
                </c:pt>
                <c:pt idx="16152">
                  <c:v>0.43314999999999998</c:v>
                </c:pt>
                <c:pt idx="16153">
                  <c:v>0.43318000000000001</c:v>
                </c:pt>
                <c:pt idx="16154">
                  <c:v>0.43319999999999997</c:v>
                </c:pt>
                <c:pt idx="16155">
                  <c:v>0.43324000000000001</c:v>
                </c:pt>
                <c:pt idx="16156">
                  <c:v>0.43326999999999999</c:v>
                </c:pt>
                <c:pt idx="16157">
                  <c:v>0.43329000000000001</c:v>
                </c:pt>
                <c:pt idx="16158">
                  <c:v>0.43331999999999998</c:v>
                </c:pt>
                <c:pt idx="16159">
                  <c:v>0.43335000000000001</c:v>
                </c:pt>
                <c:pt idx="16160">
                  <c:v>0.43336999999999998</c:v>
                </c:pt>
                <c:pt idx="16161">
                  <c:v>0.43340000000000001</c:v>
                </c:pt>
                <c:pt idx="16162">
                  <c:v>0.43342999999999998</c:v>
                </c:pt>
                <c:pt idx="16163">
                  <c:v>0.43346000000000001</c:v>
                </c:pt>
                <c:pt idx="16164">
                  <c:v>0.43347999999999998</c:v>
                </c:pt>
                <c:pt idx="16165">
                  <c:v>0.43351000000000001</c:v>
                </c:pt>
                <c:pt idx="16166">
                  <c:v>0.43353999999999998</c:v>
                </c:pt>
                <c:pt idx="16167">
                  <c:v>0.43357000000000001</c:v>
                </c:pt>
                <c:pt idx="16168">
                  <c:v>0.43358999999999998</c:v>
                </c:pt>
                <c:pt idx="16169">
                  <c:v>0.43363000000000002</c:v>
                </c:pt>
                <c:pt idx="16170">
                  <c:v>0.43365999999999999</c:v>
                </c:pt>
                <c:pt idx="16171">
                  <c:v>0.43368000000000001</c:v>
                </c:pt>
                <c:pt idx="16172">
                  <c:v>0.43370999999999998</c:v>
                </c:pt>
                <c:pt idx="16173">
                  <c:v>0.43374000000000001</c:v>
                </c:pt>
                <c:pt idx="16174">
                  <c:v>0.43375999999999998</c:v>
                </c:pt>
                <c:pt idx="16175">
                  <c:v>0.43379000000000001</c:v>
                </c:pt>
                <c:pt idx="16176">
                  <c:v>0.43381999999999998</c:v>
                </c:pt>
                <c:pt idx="16177">
                  <c:v>0.43385000000000001</c:v>
                </c:pt>
                <c:pt idx="16178">
                  <c:v>0.43386999999999998</c:v>
                </c:pt>
                <c:pt idx="16179">
                  <c:v>0.43390000000000001</c:v>
                </c:pt>
                <c:pt idx="16180">
                  <c:v>0.43392999999999998</c:v>
                </c:pt>
                <c:pt idx="16181">
                  <c:v>0.43396000000000001</c:v>
                </c:pt>
                <c:pt idx="16182">
                  <c:v>0.43397999999999998</c:v>
                </c:pt>
                <c:pt idx="16183">
                  <c:v>0.43401000000000001</c:v>
                </c:pt>
                <c:pt idx="16184">
                  <c:v>0.43403999999999998</c:v>
                </c:pt>
                <c:pt idx="16185">
                  <c:v>0.43407000000000001</c:v>
                </c:pt>
                <c:pt idx="16186">
                  <c:v>0.43408999999999998</c:v>
                </c:pt>
                <c:pt idx="16187">
                  <c:v>0.43413000000000002</c:v>
                </c:pt>
                <c:pt idx="16188">
                  <c:v>0.43414999999999998</c:v>
                </c:pt>
                <c:pt idx="16189">
                  <c:v>0.43418000000000001</c:v>
                </c:pt>
                <c:pt idx="16190">
                  <c:v>0.43420999999999998</c:v>
                </c:pt>
                <c:pt idx="16191">
                  <c:v>0.43424000000000001</c:v>
                </c:pt>
                <c:pt idx="16192">
                  <c:v>0.43426999999999999</c:v>
                </c:pt>
                <c:pt idx="16193">
                  <c:v>0.43429000000000001</c:v>
                </c:pt>
                <c:pt idx="16194">
                  <c:v>0.43431999999999998</c:v>
                </c:pt>
                <c:pt idx="16195">
                  <c:v>0.43435000000000001</c:v>
                </c:pt>
                <c:pt idx="16196">
                  <c:v>0.43436999999999998</c:v>
                </c:pt>
                <c:pt idx="16197">
                  <c:v>0.43440000000000001</c:v>
                </c:pt>
                <c:pt idx="16198">
                  <c:v>0.43443999999999999</c:v>
                </c:pt>
                <c:pt idx="16199">
                  <c:v>0.43446000000000001</c:v>
                </c:pt>
                <c:pt idx="16200">
                  <c:v>0.43447999999999998</c:v>
                </c:pt>
                <c:pt idx="16201">
                  <c:v>0.43452000000000002</c:v>
                </c:pt>
                <c:pt idx="16202">
                  <c:v>0.43453999999999998</c:v>
                </c:pt>
                <c:pt idx="16203">
                  <c:v>0.43457000000000001</c:v>
                </c:pt>
                <c:pt idx="16204">
                  <c:v>0.43458999999999998</c:v>
                </c:pt>
                <c:pt idx="16205">
                  <c:v>0.43463000000000002</c:v>
                </c:pt>
                <c:pt idx="16206">
                  <c:v>0.43465999999999999</c:v>
                </c:pt>
                <c:pt idx="16207">
                  <c:v>0.43468000000000001</c:v>
                </c:pt>
                <c:pt idx="16208">
                  <c:v>0.43470999999999999</c:v>
                </c:pt>
                <c:pt idx="16209">
                  <c:v>0.43474000000000002</c:v>
                </c:pt>
                <c:pt idx="16210">
                  <c:v>0.43475999999999998</c:v>
                </c:pt>
                <c:pt idx="16211">
                  <c:v>0.43479000000000001</c:v>
                </c:pt>
                <c:pt idx="16212">
                  <c:v>0.43481999999999998</c:v>
                </c:pt>
                <c:pt idx="16213">
                  <c:v>0.43485000000000001</c:v>
                </c:pt>
                <c:pt idx="16214">
                  <c:v>0.43486999999999998</c:v>
                </c:pt>
                <c:pt idx="16215">
                  <c:v>0.43491000000000002</c:v>
                </c:pt>
                <c:pt idx="16216">
                  <c:v>0.43492999999999998</c:v>
                </c:pt>
                <c:pt idx="16217">
                  <c:v>0.43496000000000001</c:v>
                </c:pt>
                <c:pt idx="16218">
                  <c:v>0.43497999999999998</c:v>
                </c:pt>
                <c:pt idx="16219">
                  <c:v>0.43502000000000002</c:v>
                </c:pt>
                <c:pt idx="16220">
                  <c:v>0.43503999999999998</c:v>
                </c:pt>
                <c:pt idx="16221">
                  <c:v>0.43507000000000001</c:v>
                </c:pt>
                <c:pt idx="16222">
                  <c:v>0.43509999999999999</c:v>
                </c:pt>
                <c:pt idx="16223">
                  <c:v>0.43513000000000002</c:v>
                </c:pt>
                <c:pt idx="16224">
                  <c:v>0.43514999999999998</c:v>
                </c:pt>
                <c:pt idx="16225">
                  <c:v>0.43517</c:v>
                </c:pt>
                <c:pt idx="16226">
                  <c:v>0.43520999999999999</c:v>
                </c:pt>
                <c:pt idx="16227">
                  <c:v>0.43524000000000002</c:v>
                </c:pt>
                <c:pt idx="16228">
                  <c:v>0.43525999999999998</c:v>
                </c:pt>
                <c:pt idx="16229">
                  <c:v>0.43529000000000001</c:v>
                </c:pt>
                <c:pt idx="16230">
                  <c:v>0.43531999999999998</c:v>
                </c:pt>
                <c:pt idx="16231">
                  <c:v>0.43535000000000001</c:v>
                </c:pt>
                <c:pt idx="16232">
                  <c:v>0.43536999999999998</c:v>
                </c:pt>
                <c:pt idx="16233">
                  <c:v>0.43540000000000001</c:v>
                </c:pt>
                <c:pt idx="16234">
                  <c:v>0.43543999999999999</c:v>
                </c:pt>
                <c:pt idx="16235">
                  <c:v>0.43546000000000001</c:v>
                </c:pt>
                <c:pt idx="16236">
                  <c:v>0.43547999999999998</c:v>
                </c:pt>
                <c:pt idx="16237">
                  <c:v>0.43552000000000002</c:v>
                </c:pt>
                <c:pt idx="16238">
                  <c:v>0.43553999999999998</c:v>
                </c:pt>
                <c:pt idx="16239">
                  <c:v>0.43557000000000001</c:v>
                </c:pt>
                <c:pt idx="16240">
                  <c:v>0.43558999999999998</c:v>
                </c:pt>
                <c:pt idx="16241">
                  <c:v>0.43563000000000002</c:v>
                </c:pt>
                <c:pt idx="16242">
                  <c:v>0.43564999999999998</c:v>
                </c:pt>
                <c:pt idx="16243">
                  <c:v>0.43568000000000001</c:v>
                </c:pt>
                <c:pt idx="16244">
                  <c:v>0.43570999999999999</c:v>
                </c:pt>
                <c:pt idx="16245">
                  <c:v>0.43574000000000002</c:v>
                </c:pt>
                <c:pt idx="16246">
                  <c:v>0.43575999999999998</c:v>
                </c:pt>
                <c:pt idx="16247">
                  <c:v>0.43579000000000001</c:v>
                </c:pt>
                <c:pt idx="16248">
                  <c:v>0.43581999999999999</c:v>
                </c:pt>
                <c:pt idx="16249">
                  <c:v>0.43585000000000002</c:v>
                </c:pt>
                <c:pt idx="16250">
                  <c:v>0.43586999999999998</c:v>
                </c:pt>
                <c:pt idx="16251">
                  <c:v>0.43591000000000002</c:v>
                </c:pt>
                <c:pt idx="16252">
                  <c:v>0.43592999999999998</c:v>
                </c:pt>
                <c:pt idx="16253">
                  <c:v>0.43596000000000001</c:v>
                </c:pt>
                <c:pt idx="16254">
                  <c:v>0.43597999999999998</c:v>
                </c:pt>
                <c:pt idx="16255">
                  <c:v>0.43602000000000002</c:v>
                </c:pt>
                <c:pt idx="16256">
                  <c:v>0.43603999999999998</c:v>
                </c:pt>
                <c:pt idx="16257">
                  <c:v>0.43607000000000001</c:v>
                </c:pt>
                <c:pt idx="16258">
                  <c:v>0.43609999999999999</c:v>
                </c:pt>
                <c:pt idx="16259">
                  <c:v>0.43612000000000001</c:v>
                </c:pt>
                <c:pt idx="16260">
                  <c:v>0.43614999999999998</c:v>
                </c:pt>
                <c:pt idx="16261">
                  <c:v>0.43618000000000001</c:v>
                </c:pt>
                <c:pt idx="16262">
                  <c:v>0.43620999999999999</c:v>
                </c:pt>
                <c:pt idx="16263">
                  <c:v>0.43624000000000002</c:v>
                </c:pt>
                <c:pt idx="16264">
                  <c:v>0.43625999999999998</c:v>
                </c:pt>
                <c:pt idx="16265">
                  <c:v>0.43629000000000001</c:v>
                </c:pt>
                <c:pt idx="16266">
                  <c:v>0.43631999999999999</c:v>
                </c:pt>
                <c:pt idx="16267">
                  <c:v>0.43634000000000001</c:v>
                </c:pt>
                <c:pt idx="16268">
                  <c:v>0.43636999999999998</c:v>
                </c:pt>
                <c:pt idx="16269">
                  <c:v>0.43641000000000002</c:v>
                </c:pt>
                <c:pt idx="16270">
                  <c:v>0.43642999999999998</c:v>
                </c:pt>
                <c:pt idx="16271">
                  <c:v>0.43646000000000001</c:v>
                </c:pt>
                <c:pt idx="16272">
                  <c:v>0.43648999999999999</c:v>
                </c:pt>
                <c:pt idx="16273">
                  <c:v>0.43652000000000002</c:v>
                </c:pt>
                <c:pt idx="16274">
                  <c:v>0.43653999999999998</c:v>
                </c:pt>
                <c:pt idx="16275">
                  <c:v>0.43656</c:v>
                </c:pt>
                <c:pt idx="16276">
                  <c:v>0.43659999999999999</c:v>
                </c:pt>
                <c:pt idx="16277">
                  <c:v>0.43663000000000002</c:v>
                </c:pt>
                <c:pt idx="16278">
                  <c:v>0.43664999999999998</c:v>
                </c:pt>
                <c:pt idx="16279">
                  <c:v>0.43668000000000001</c:v>
                </c:pt>
                <c:pt idx="16280">
                  <c:v>0.43670999999999999</c:v>
                </c:pt>
                <c:pt idx="16281">
                  <c:v>0.43673000000000001</c:v>
                </c:pt>
                <c:pt idx="16282">
                  <c:v>0.43675999999999998</c:v>
                </c:pt>
                <c:pt idx="16283">
                  <c:v>0.43679000000000001</c:v>
                </c:pt>
                <c:pt idx="16284">
                  <c:v>0.43681999999999999</c:v>
                </c:pt>
                <c:pt idx="16285">
                  <c:v>0.43685000000000002</c:v>
                </c:pt>
                <c:pt idx="16286">
                  <c:v>0.43686999999999998</c:v>
                </c:pt>
                <c:pt idx="16287">
                  <c:v>0.43691000000000002</c:v>
                </c:pt>
                <c:pt idx="16288">
                  <c:v>0.43692999999999999</c:v>
                </c:pt>
                <c:pt idx="16289">
                  <c:v>0.43695000000000001</c:v>
                </c:pt>
                <c:pt idx="16290">
                  <c:v>0.43697999999999998</c:v>
                </c:pt>
                <c:pt idx="16291">
                  <c:v>0.43702000000000002</c:v>
                </c:pt>
                <c:pt idx="16292">
                  <c:v>0.43703999999999998</c:v>
                </c:pt>
                <c:pt idx="16293">
                  <c:v>0.43707000000000001</c:v>
                </c:pt>
                <c:pt idx="16294">
                  <c:v>0.43709999999999999</c:v>
                </c:pt>
                <c:pt idx="16295">
                  <c:v>0.43712000000000001</c:v>
                </c:pt>
                <c:pt idx="16296">
                  <c:v>0.43714999999999998</c:v>
                </c:pt>
                <c:pt idx="16297">
                  <c:v>0.43718000000000001</c:v>
                </c:pt>
                <c:pt idx="16298">
                  <c:v>0.43720999999999999</c:v>
                </c:pt>
                <c:pt idx="16299">
                  <c:v>0.43724000000000002</c:v>
                </c:pt>
                <c:pt idx="16300">
                  <c:v>0.43725999999999998</c:v>
                </c:pt>
                <c:pt idx="16301">
                  <c:v>0.43730000000000002</c:v>
                </c:pt>
                <c:pt idx="16302">
                  <c:v>0.43731999999999999</c:v>
                </c:pt>
                <c:pt idx="16303">
                  <c:v>0.43734000000000001</c:v>
                </c:pt>
                <c:pt idx="16304">
                  <c:v>0.43736999999999998</c:v>
                </c:pt>
                <c:pt idx="16305">
                  <c:v>0.43741000000000002</c:v>
                </c:pt>
                <c:pt idx="16306">
                  <c:v>0.43742999999999999</c:v>
                </c:pt>
                <c:pt idx="16307">
                  <c:v>0.43746000000000002</c:v>
                </c:pt>
                <c:pt idx="16308">
                  <c:v>0.43748999999999999</c:v>
                </c:pt>
                <c:pt idx="16309">
                  <c:v>0.43752000000000002</c:v>
                </c:pt>
                <c:pt idx="16310">
                  <c:v>0.43753999999999998</c:v>
                </c:pt>
                <c:pt idx="16311">
                  <c:v>0.43756</c:v>
                </c:pt>
                <c:pt idx="16312">
                  <c:v>0.43759999999999999</c:v>
                </c:pt>
                <c:pt idx="16313">
                  <c:v>0.43763000000000002</c:v>
                </c:pt>
                <c:pt idx="16314">
                  <c:v>0.43764999999999998</c:v>
                </c:pt>
                <c:pt idx="16315">
                  <c:v>0.43768000000000001</c:v>
                </c:pt>
                <c:pt idx="16316">
                  <c:v>0.43770999999999999</c:v>
                </c:pt>
                <c:pt idx="16317">
                  <c:v>0.43773000000000001</c:v>
                </c:pt>
                <c:pt idx="16318">
                  <c:v>0.43775999999999998</c:v>
                </c:pt>
                <c:pt idx="16319">
                  <c:v>0.43779000000000001</c:v>
                </c:pt>
                <c:pt idx="16320">
                  <c:v>0.43781999999999999</c:v>
                </c:pt>
                <c:pt idx="16321">
                  <c:v>0.43785000000000002</c:v>
                </c:pt>
                <c:pt idx="16322">
                  <c:v>0.43786999999999998</c:v>
                </c:pt>
                <c:pt idx="16323">
                  <c:v>0.43791000000000002</c:v>
                </c:pt>
                <c:pt idx="16324">
                  <c:v>0.43792999999999999</c:v>
                </c:pt>
                <c:pt idx="16325">
                  <c:v>0.43795000000000001</c:v>
                </c:pt>
                <c:pt idx="16326">
                  <c:v>0.43798999999999999</c:v>
                </c:pt>
                <c:pt idx="16327">
                  <c:v>0.43802000000000002</c:v>
                </c:pt>
                <c:pt idx="16328">
                  <c:v>0.43803999999999998</c:v>
                </c:pt>
                <c:pt idx="16329">
                  <c:v>0.43807000000000001</c:v>
                </c:pt>
                <c:pt idx="16330">
                  <c:v>0.43809999999999999</c:v>
                </c:pt>
                <c:pt idx="16331">
                  <c:v>0.43812000000000001</c:v>
                </c:pt>
                <c:pt idx="16332">
                  <c:v>0.43814999999999998</c:v>
                </c:pt>
                <c:pt idx="16333">
                  <c:v>0.43818000000000001</c:v>
                </c:pt>
                <c:pt idx="16334">
                  <c:v>0.43820999999999999</c:v>
                </c:pt>
                <c:pt idx="16335">
                  <c:v>0.43824000000000002</c:v>
                </c:pt>
                <c:pt idx="16336">
                  <c:v>0.43825999999999998</c:v>
                </c:pt>
                <c:pt idx="16337">
                  <c:v>0.43830000000000002</c:v>
                </c:pt>
                <c:pt idx="16338">
                  <c:v>0.43831999999999999</c:v>
                </c:pt>
                <c:pt idx="16339">
                  <c:v>0.43834000000000001</c:v>
                </c:pt>
                <c:pt idx="16340">
                  <c:v>0.43836999999999998</c:v>
                </c:pt>
                <c:pt idx="16341">
                  <c:v>0.43841000000000002</c:v>
                </c:pt>
                <c:pt idx="16342">
                  <c:v>0.43842999999999999</c:v>
                </c:pt>
                <c:pt idx="16343">
                  <c:v>0.43845000000000001</c:v>
                </c:pt>
                <c:pt idx="16344">
                  <c:v>0.43848999999999999</c:v>
                </c:pt>
                <c:pt idx="16345">
                  <c:v>0.43851000000000001</c:v>
                </c:pt>
                <c:pt idx="16346">
                  <c:v>0.43853999999999999</c:v>
                </c:pt>
                <c:pt idx="16347">
                  <c:v>0.43857000000000002</c:v>
                </c:pt>
                <c:pt idx="16348">
                  <c:v>0.43859999999999999</c:v>
                </c:pt>
                <c:pt idx="16349">
                  <c:v>0.43863000000000002</c:v>
                </c:pt>
                <c:pt idx="16350">
                  <c:v>0.43864999999999998</c:v>
                </c:pt>
                <c:pt idx="16351">
                  <c:v>0.43868000000000001</c:v>
                </c:pt>
                <c:pt idx="16352">
                  <c:v>0.43870999999999999</c:v>
                </c:pt>
                <c:pt idx="16353">
                  <c:v>0.43873000000000001</c:v>
                </c:pt>
                <c:pt idx="16354">
                  <c:v>0.43875999999999998</c:v>
                </c:pt>
                <c:pt idx="16355">
                  <c:v>0.43880000000000002</c:v>
                </c:pt>
                <c:pt idx="16356">
                  <c:v>0.43881999999999999</c:v>
                </c:pt>
                <c:pt idx="16357">
                  <c:v>0.43884000000000001</c:v>
                </c:pt>
                <c:pt idx="16358">
                  <c:v>0.43887999999999999</c:v>
                </c:pt>
                <c:pt idx="16359">
                  <c:v>0.43890000000000001</c:v>
                </c:pt>
                <c:pt idx="16360">
                  <c:v>0.43892999999999999</c:v>
                </c:pt>
                <c:pt idx="16361">
                  <c:v>0.43895000000000001</c:v>
                </c:pt>
                <c:pt idx="16362">
                  <c:v>0.43898999999999999</c:v>
                </c:pt>
                <c:pt idx="16363">
                  <c:v>0.43902000000000002</c:v>
                </c:pt>
                <c:pt idx="16364">
                  <c:v>0.43903999999999999</c:v>
                </c:pt>
                <c:pt idx="16365">
                  <c:v>0.43907000000000002</c:v>
                </c:pt>
                <c:pt idx="16366">
                  <c:v>0.43909999999999999</c:v>
                </c:pt>
                <c:pt idx="16367">
                  <c:v>0.43912000000000001</c:v>
                </c:pt>
                <c:pt idx="16368">
                  <c:v>0.43914999999999998</c:v>
                </c:pt>
                <c:pt idx="16369">
                  <c:v>0.43918000000000001</c:v>
                </c:pt>
                <c:pt idx="16370">
                  <c:v>0.43920999999999999</c:v>
                </c:pt>
                <c:pt idx="16371">
                  <c:v>0.43923000000000001</c:v>
                </c:pt>
                <c:pt idx="16372">
                  <c:v>0.43925999999999998</c:v>
                </c:pt>
                <c:pt idx="16373">
                  <c:v>0.43929000000000001</c:v>
                </c:pt>
                <c:pt idx="16374">
                  <c:v>0.43931999999999999</c:v>
                </c:pt>
                <c:pt idx="16375">
                  <c:v>0.43934000000000001</c:v>
                </c:pt>
                <c:pt idx="16376">
                  <c:v>0.43937999999999999</c:v>
                </c:pt>
                <c:pt idx="16377">
                  <c:v>0.43941000000000002</c:v>
                </c:pt>
                <c:pt idx="16378">
                  <c:v>0.43942999999999999</c:v>
                </c:pt>
                <c:pt idx="16379">
                  <c:v>0.43946000000000002</c:v>
                </c:pt>
                <c:pt idx="16380">
                  <c:v>0.43948999999999999</c:v>
                </c:pt>
                <c:pt idx="16381">
                  <c:v>0.43951000000000001</c:v>
                </c:pt>
                <c:pt idx="16382">
                  <c:v>0.43953999999999999</c:v>
                </c:pt>
                <c:pt idx="16383">
                  <c:v>0.43957000000000002</c:v>
                </c:pt>
                <c:pt idx="16384">
                  <c:v>0.43959999999999999</c:v>
                </c:pt>
                <c:pt idx="16385">
                  <c:v>0.43962000000000001</c:v>
                </c:pt>
                <c:pt idx="16386">
                  <c:v>0.43964999999999999</c:v>
                </c:pt>
                <c:pt idx="16387">
                  <c:v>0.43968000000000002</c:v>
                </c:pt>
                <c:pt idx="16388">
                  <c:v>0.43970999999999999</c:v>
                </c:pt>
                <c:pt idx="16389">
                  <c:v>0.43973000000000001</c:v>
                </c:pt>
                <c:pt idx="16390">
                  <c:v>0.43975999999999998</c:v>
                </c:pt>
                <c:pt idx="16391">
                  <c:v>0.43980000000000002</c:v>
                </c:pt>
                <c:pt idx="16392">
                  <c:v>0.43981999999999999</c:v>
                </c:pt>
                <c:pt idx="16393">
                  <c:v>0.43984000000000001</c:v>
                </c:pt>
                <c:pt idx="16394">
                  <c:v>0.43987999999999999</c:v>
                </c:pt>
                <c:pt idx="16395">
                  <c:v>0.43990000000000001</c:v>
                </c:pt>
                <c:pt idx="16396">
                  <c:v>0.43992999999999999</c:v>
                </c:pt>
                <c:pt idx="16397">
                  <c:v>0.43996000000000002</c:v>
                </c:pt>
                <c:pt idx="16398">
                  <c:v>0.43998999999999999</c:v>
                </c:pt>
                <c:pt idx="16399">
                  <c:v>0.44002000000000002</c:v>
                </c:pt>
                <c:pt idx="16400">
                  <c:v>0.44003999999999999</c:v>
                </c:pt>
                <c:pt idx="16401">
                  <c:v>0.44007000000000002</c:v>
                </c:pt>
                <c:pt idx="16402">
                  <c:v>0.44009999999999999</c:v>
                </c:pt>
                <c:pt idx="16403">
                  <c:v>0.44012000000000001</c:v>
                </c:pt>
                <c:pt idx="16404">
                  <c:v>0.44014999999999999</c:v>
                </c:pt>
                <c:pt idx="16405">
                  <c:v>0.44019000000000003</c:v>
                </c:pt>
                <c:pt idx="16406">
                  <c:v>0.44020999999999999</c:v>
                </c:pt>
                <c:pt idx="16407">
                  <c:v>0.44023000000000001</c:v>
                </c:pt>
                <c:pt idx="16408">
                  <c:v>0.44026999999999999</c:v>
                </c:pt>
                <c:pt idx="16409">
                  <c:v>0.44029000000000001</c:v>
                </c:pt>
                <c:pt idx="16410">
                  <c:v>0.44031999999999999</c:v>
                </c:pt>
                <c:pt idx="16411">
                  <c:v>0.44034000000000001</c:v>
                </c:pt>
                <c:pt idx="16412">
                  <c:v>0.44037999999999999</c:v>
                </c:pt>
                <c:pt idx="16413">
                  <c:v>0.44041000000000002</c:v>
                </c:pt>
                <c:pt idx="16414">
                  <c:v>0.44042999999999999</c:v>
                </c:pt>
                <c:pt idx="16415">
                  <c:v>0.44046000000000002</c:v>
                </c:pt>
                <c:pt idx="16416">
                  <c:v>0.44048999999999999</c:v>
                </c:pt>
                <c:pt idx="16417">
                  <c:v>0.44051000000000001</c:v>
                </c:pt>
                <c:pt idx="16418">
                  <c:v>0.44053999999999999</c:v>
                </c:pt>
                <c:pt idx="16419">
                  <c:v>0.44057000000000002</c:v>
                </c:pt>
                <c:pt idx="16420">
                  <c:v>0.44059999999999999</c:v>
                </c:pt>
                <c:pt idx="16421">
                  <c:v>0.44062000000000001</c:v>
                </c:pt>
                <c:pt idx="16422">
                  <c:v>0.44064999999999999</c:v>
                </c:pt>
                <c:pt idx="16423">
                  <c:v>0.44068000000000002</c:v>
                </c:pt>
                <c:pt idx="16424">
                  <c:v>0.44070999999999999</c:v>
                </c:pt>
                <c:pt idx="16425">
                  <c:v>0.44073000000000001</c:v>
                </c:pt>
                <c:pt idx="16426">
                  <c:v>0.44077</c:v>
                </c:pt>
                <c:pt idx="16427">
                  <c:v>0.44079000000000002</c:v>
                </c:pt>
                <c:pt idx="16428">
                  <c:v>0.44081999999999999</c:v>
                </c:pt>
                <c:pt idx="16429">
                  <c:v>0.44085000000000002</c:v>
                </c:pt>
                <c:pt idx="16430">
                  <c:v>0.44087999999999999</c:v>
                </c:pt>
                <c:pt idx="16431">
                  <c:v>0.44090000000000001</c:v>
                </c:pt>
                <c:pt idx="16432">
                  <c:v>0.44091999999999998</c:v>
                </c:pt>
                <c:pt idx="16433">
                  <c:v>0.44096000000000002</c:v>
                </c:pt>
                <c:pt idx="16434">
                  <c:v>0.44098999999999999</c:v>
                </c:pt>
                <c:pt idx="16435">
                  <c:v>0.44101000000000001</c:v>
                </c:pt>
                <c:pt idx="16436">
                  <c:v>0.44103999999999999</c:v>
                </c:pt>
                <c:pt idx="16437">
                  <c:v>0.44107000000000002</c:v>
                </c:pt>
                <c:pt idx="16438">
                  <c:v>0.44109999999999999</c:v>
                </c:pt>
                <c:pt idx="16439">
                  <c:v>0.44112000000000001</c:v>
                </c:pt>
                <c:pt idx="16440">
                  <c:v>0.44114999999999999</c:v>
                </c:pt>
                <c:pt idx="16441">
                  <c:v>0.44118000000000002</c:v>
                </c:pt>
                <c:pt idx="16442">
                  <c:v>0.44120999999999999</c:v>
                </c:pt>
                <c:pt idx="16443">
                  <c:v>0.44123000000000001</c:v>
                </c:pt>
                <c:pt idx="16444">
                  <c:v>0.44127</c:v>
                </c:pt>
                <c:pt idx="16445">
                  <c:v>0.44129000000000002</c:v>
                </c:pt>
                <c:pt idx="16446">
                  <c:v>0.44131999999999999</c:v>
                </c:pt>
                <c:pt idx="16447">
                  <c:v>0.44134000000000001</c:v>
                </c:pt>
                <c:pt idx="16448">
                  <c:v>0.44137999999999999</c:v>
                </c:pt>
                <c:pt idx="16449">
                  <c:v>0.44141000000000002</c:v>
                </c:pt>
                <c:pt idx="16450">
                  <c:v>0.44142999999999999</c:v>
                </c:pt>
                <c:pt idx="16451">
                  <c:v>0.44146000000000002</c:v>
                </c:pt>
                <c:pt idx="16452">
                  <c:v>0.44148999999999999</c:v>
                </c:pt>
                <c:pt idx="16453">
                  <c:v>0.44151000000000001</c:v>
                </c:pt>
                <c:pt idx="16454">
                  <c:v>0.44153999999999999</c:v>
                </c:pt>
                <c:pt idx="16455">
                  <c:v>0.44157000000000002</c:v>
                </c:pt>
                <c:pt idx="16456">
                  <c:v>0.44159999999999999</c:v>
                </c:pt>
                <c:pt idx="16457">
                  <c:v>0.44162000000000001</c:v>
                </c:pt>
                <c:pt idx="16458">
                  <c:v>0.44166</c:v>
                </c:pt>
                <c:pt idx="16459">
                  <c:v>0.44168000000000002</c:v>
                </c:pt>
                <c:pt idx="16460">
                  <c:v>0.44170999999999999</c:v>
                </c:pt>
                <c:pt idx="16461">
                  <c:v>0.44173000000000001</c:v>
                </c:pt>
                <c:pt idx="16462">
                  <c:v>0.44177</c:v>
                </c:pt>
                <c:pt idx="16463">
                  <c:v>0.44179000000000002</c:v>
                </c:pt>
                <c:pt idx="16464">
                  <c:v>0.44181999999999999</c:v>
                </c:pt>
                <c:pt idx="16465">
                  <c:v>0.44185000000000002</c:v>
                </c:pt>
                <c:pt idx="16466">
                  <c:v>0.44188</c:v>
                </c:pt>
                <c:pt idx="16467">
                  <c:v>0.44190000000000002</c:v>
                </c:pt>
                <c:pt idx="16468">
                  <c:v>0.44191999999999998</c:v>
                </c:pt>
                <c:pt idx="16469">
                  <c:v>0.44196000000000002</c:v>
                </c:pt>
                <c:pt idx="16470">
                  <c:v>0.44198999999999999</c:v>
                </c:pt>
                <c:pt idx="16471">
                  <c:v>0.44201000000000001</c:v>
                </c:pt>
                <c:pt idx="16472">
                  <c:v>0.44203999999999999</c:v>
                </c:pt>
                <c:pt idx="16473">
                  <c:v>0.44207000000000002</c:v>
                </c:pt>
                <c:pt idx="16474">
                  <c:v>0.44209999999999999</c:v>
                </c:pt>
                <c:pt idx="16475">
                  <c:v>0.44212000000000001</c:v>
                </c:pt>
                <c:pt idx="16476">
                  <c:v>0.44216</c:v>
                </c:pt>
                <c:pt idx="16477">
                  <c:v>0.44218000000000002</c:v>
                </c:pt>
                <c:pt idx="16478">
                  <c:v>0.44220999999999999</c:v>
                </c:pt>
                <c:pt idx="16479">
                  <c:v>0.44223000000000001</c:v>
                </c:pt>
                <c:pt idx="16480">
                  <c:v>0.44227</c:v>
                </c:pt>
                <c:pt idx="16481">
                  <c:v>0.44229000000000002</c:v>
                </c:pt>
                <c:pt idx="16482">
                  <c:v>0.44230999999999998</c:v>
                </c:pt>
                <c:pt idx="16483">
                  <c:v>0.44235000000000002</c:v>
                </c:pt>
                <c:pt idx="16484">
                  <c:v>0.44238</c:v>
                </c:pt>
                <c:pt idx="16485">
                  <c:v>0.44240000000000002</c:v>
                </c:pt>
                <c:pt idx="16486">
                  <c:v>0.44242999999999999</c:v>
                </c:pt>
                <c:pt idx="16487">
                  <c:v>0.44246000000000002</c:v>
                </c:pt>
                <c:pt idx="16488">
                  <c:v>0.44248999999999999</c:v>
                </c:pt>
                <c:pt idx="16489">
                  <c:v>0.44251000000000001</c:v>
                </c:pt>
                <c:pt idx="16490">
                  <c:v>0.44253999999999999</c:v>
                </c:pt>
                <c:pt idx="16491">
                  <c:v>0.44257000000000002</c:v>
                </c:pt>
                <c:pt idx="16492">
                  <c:v>0.44259999999999999</c:v>
                </c:pt>
                <c:pt idx="16493">
                  <c:v>0.44262000000000001</c:v>
                </c:pt>
                <c:pt idx="16494">
                  <c:v>0.44266</c:v>
                </c:pt>
                <c:pt idx="16495">
                  <c:v>0.44268000000000002</c:v>
                </c:pt>
                <c:pt idx="16496">
                  <c:v>0.44270999999999999</c:v>
                </c:pt>
                <c:pt idx="16497">
                  <c:v>0.44273000000000001</c:v>
                </c:pt>
                <c:pt idx="16498">
                  <c:v>0.44277</c:v>
                </c:pt>
                <c:pt idx="16499">
                  <c:v>0.44279000000000002</c:v>
                </c:pt>
                <c:pt idx="16500">
                  <c:v>0.44281999999999999</c:v>
                </c:pt>
                <c:pt idx="16501">
                  <c:v>0.44285000000000002</c:v>
                </c:pt>
                <c:pt idx="16502">
                  <c:v>0.44286999999999999</c:v>
                </c:pt>
                <c:pt idx="16503">
                  <c:v>0.44290000000000002</c:v>
                </c:pt>
                <c:pt idx="16504">
                  <c:v>0.44292999999999999</c:v>
                </c:pt>
                <c:pt idx="16505">
                  <c:v>0.44296000000000002</c:v>
                </c:pt>
                <c:pt idx="16506">
                  <c:v>0.44298999999999999</c:v>
                </c:pt>
                <c:pt idx="16507">
                  <c:v>0.44301000000000001</c:v>
                </c:pt>
                <c:pt idx="16508">
                  <c:v>0.44303999999999999</c:v>
                </c:pt>
                <c:pt idx="16509">
                  <c:v>0.44307000000000002</c:v>
                </c:pt>
                <c:pt idx="16510">
                  <c:v>0.44309999999999999</c:v>
                </c:pt>
                <c:pt idx="16511">
                  <c:v>0.44312000000000001</c:v>
                </c:pt>
                <c:pt idx="16512">
                  <c:v>0.44316</c:v>
                </c:pt>
                <c:pt idx="16513">
                  <c:v>0.44318000000000002</c:v>
                </c:pt>
                <c:pt idx="16514">
                  <c:v>0.44320999999999999</c:v>
                </c:pt>
                <c:pt idx="16515">
                  <c:v>0.44324000000000002</c:v>
                </c:pt>
                <c:pt idx="16516">
                  <c:v>0.44325999999999999</c:v>
                </c:pt>
                <c:pt idx="16517">
                  <c:v>0.44329000000000002</c:v>
                </c:pt>
                <c:pt idx="16518">
                  <c:v>0.44330999999999998</c:v>
                </c:pt>
                <c:pt idx="16519">
                  <c:v>0.44335000000000002</c:v>
                </c:pt>
                <c:pt idx="16520">
                  <c:v>0.44338</c:v>
                </c:pt>
                <c:pt idx="16521">
                  <c:v>0.44340000000000002</c:v>
                </c:pt>
                <c:pt idx="16522">
                  <c:v>0.44342999999999999</c:v>
                </c:pt>
                <c:pt idx="16523">
                  <c:v>0.44346000000000002</c:v>
                </c:pt>
                <c:pt idx="16524">
                  <c:v>0.44349</c:v>
                </c:pt>
                <c:pt idx="16525">
                  <c:v>0.44351000000000002</c:v>
                </c:pt>
                <c:pt idx="16526">
                  <c:v>0.44353999999999999</c:v>
                </c:pt>
                <c:pt idx="16527">
                  <c:v>0.44357000000000002</c:v>
                </c:pt>
                <c:pt idx="16528">
                  <c:v>0.44359999999999999</c:v>
                </c:pt>
                <c:pt idx="16529">
                  <c:v>0.44362000000000001</c:v>
                </c:pt>
                <c:pt idx="16530">
                  <c:v>0.44366</c:v>
                </c:pt>
                <c:pt idx="16531">
                  <c:v>0.44368000000000002</c:v>
                </c:pt>
                <c:pt idx="16532">
                  <c:v>0.44369999999999998</c:v>
                </c:pt>
                <c:pt idx="16533">
                  <c:v>0.44374000000000002</c:v>
                </c:pt>
                <c:pt idx="16534">
                  <c:v>0.44377</c:v>
                </c:pt>
                <c:pt idx="16535">
                  <c:v>0.44379000000000002</c:v>
                </c:pt>
                <c:pt idx="16536">
                  <c:v>0.44381999999999999</c:v>
                </c:pt>
                <c:pt idx="16537">
                  <c:v>0.44385000000000002</c:v>
                </c:pt>
                <c:pt idx="16538">
                  <c:v>0.44386999999999999</c:v>
                </c:pt>
                <c:pt idx="16539">
                  <c:v>0.44390000000000002</c:v>
                </c:pt>
                <c:pt idx="16540">
                  <c:v>0.44392999999999999</c:v>
                </c:pt>
                <c:pt idx="16541">
                  <c:v>0.44396000000000002</c:v>
                </c:pt>
                <c:pt idx="16542">
                  <c:v>0.44399</c:v>
                </c:pt>
                <c:pt idx="16543">
                  <c:v>0.44401000000000002</c:v>
                </c:pt>
                <c:pt idx="16544">
                  <c:v>0.44405</c:v>
                </c:pt>
                <c:pt idx="16545">
                  <c:v>0.44407000000000002</c:v>
                </c:pt>
                <c:pt idx="16546">
                  <c:v>0.44408999999999998</c:v>
                </c:pt>
                <c:pt idx="16547">
                  <c:v>0.44412000000000001</c:v>
                </c:pt>
                <c:pt idx="16548">
                  <c:v>0.44416</c:v>
                </c:pt>
                <c:pt idx="16549">
                  <c:v>0.44418000000000002</c:v>
                </c:pt>
                <c:pt idx="16550">
                  <c:v>0.44420999999999999</c:v>
                </c:pt>
                <c:pt idx="16551">
                  <c:v>0.44424000000000002</c:v>
                </c:pt>
                <c:pt idx="16552">
                  <c:v>0.44425999999999999</c:v>
                </c:pt>
                <c:pt idx="16553">
                  <c:v>0.44429000000000002</c:v>
                </c:pt>
                <c:pt idx="16554">
                  <c:v>0.44430999999999998</c:v>
                </c:pt>
                <c:pt idx="16555">
                  <c:v>0.44435000000000002</c:v>
                </c:pt>
                <c:pt idx="16556">
                  <c:v>0.44438</c:v>
                </c:pt>
                <c:pt idx="16557">
                  <c:v>0.44440000000000002</c:v>
                </c:pt>
                <c:pt idx="16558">
                  <c:v>0.44442999999999999</c:v>
                </c:pt>
                <c:pt idx="16559">
                  <c:v>0.44446000000000002</c:v>
                </c:pt>
                <c:pt idx="16560">
                  <c:v>0.44447999999999999</c:v>
                </c:pt>
                <c:pt idx="16561">
                  <c:v>0.44451000000000002</c:v>
                </c:pt>
                <c:pt idx="16562">
                  <c:v>0.44455</c:v>
                </c:pt>
                <c:pt idx="16563">
                  <c:v>0.44457000000000002</c:v>
                </c:pt>
                <c:pt idx="16564">
                  <c:v>0.44458999999999999</c:v>
                </c:pt>
                <c:pt idx="16565">
                  <c:v>0.44463000000000003</c:v>
                </c:pt>
                <c:pt idx="16566">
                  <c:v>0.44464999999999999</c:v>
                </c:pt>
                <c:pt idx="16567">
                  <c:v>0.44468000000000002</c:v>
                </c:pt>
                <c:pt idx="16568">
                  <c:v>0.44469999999999998</c:v>
                </c:pt>
                <c:pt idx="16569">
                  <c:v>0.44474000000000002</c:v>
                </c:pt>
                <c:pt idx="16570">
                  <c:v>0.44477</c:v>
                </c:pt>
                <c:pt idx="16571">
                  <c:v>0.44479000000000002</c:v>
                </c:pt>
                <c:pt idx="16572">
                  <c:v>0.44481999999999999</c:v>
                </c:pt>
                <c:pt idx="16573">
                  <c:v>0.44485000000000002</c:v>
                </c:pt>
                <c:pt idx="16574">
                  <c:v>0.44486999999999999</c:v>
                </c:pt>
                <c:pt idx="16575">
                  <c:v>0.44490000000000002</c:v>
                </c:pt>
                <c:pt idx="16576">
                  <c:v>0.44492999999999999</c:v>
                </c:pt>
                <c:pt idx="16577">
                  <c:v>0.44496000000000002</c:v>
                </c:pt>
                <c:pt idx="16578">
                  <c:v>0.44499</c:v>
                </c:pt>
                <c:pt idx="16579">
                  <c:v>0.44501000000000002</c:v>
                </c:pt>
                <c:pt idx="16580">
                  <c:v>0.44503999999999999</c:v>
                </c:pt>
                <c:pt idx="16581">
                  <c:v>0.44507000000000002</c:v>
                </c:pt>
                <c:pt idx="16582">
                  <c:v>0.44508999999999999</c:v>
                </c:pt>
                <c:pt idx="16583">
                  <c:v>0.44512000000000002</c:v>
                </c:pt>
                <c:pt idx="16584">
                  <c:v>0.44516</c:v>
                </c:pt>
                <c:pt idx="16585">
                  <c:v>0.44518000000000002</c:v>
                </c:pt>
                <c:pt idx="16586">
                  <c:v>0.44520999999999999</c:v>
                </c:pt>
                <c:pt idx="16587">
                  <c:v>0.44524000000000002</c:v>
                </c:pt>
                <c:pt idx="16588">
                  <c:v>0.44525999999999999</c:v>
                </c:pt>
                <c:pt idx="16589">
                  <c:v>0.44529000000000002</c:v>
                </c:pt>
                <c:pt idx="16590">
                  <c:v>0.44531999999999999</c:v>
                </c:pt>
                <c:pt idx="16591">
                  <c:v>0.44535000000000002</c:v>
                </c:pt>
                <c:pt idx="16592">
                  <c:v>0.44538</c:v>
                </c:pt>
                <c:pt idx="16593">
                  <c:v>0.44540000000000002</c:v>
                </c:pt>
                <c:pt idx="16594">
                  <c:v>0.44544</c:v>
                </c:pt>
                <c:pt idx="16595">
                  <c:v>0.44546000000000002</c:v>
                </c:pt>
                <c:pt idx="16596">
                  <c:v>0.44547999999999999</c:v>
                </c:pt>
                <c:pt idx="16597">
                  <c:v>0.44551000000000002</c:v>
                </c:pt>
                <c:pt idx="16598">
                  <c:v>0.44555</c:v>
                </c:pt>
                <c:pt idx="16599">
                  <c:v>0.44557000000000002</c:v>
                </c:pt>
                <c:pt idx="16600">
                  <c:v>0.44558999999999999</c:v>
                </c:pt>
                <c:pt idx="16601">
                  <c:v>0.44563000000000003</c:v>
                </c:pt>
                <c:pt idx="16602">
                  <c:v>0.44564999999999999</c:v>
                </c:pt>
                <c:pt idx="16603">
                  <c:v>0.44568000000000002</c:v>
                </c:pt>
                <c:pt idx="16604">
                  <c:v>0.44569999999999999</c:v>
                </c:pt>
                <c:pt idx="16605">
                  <c:v>0.44574000000000003</c:v>
                </c:pt>
                <c:pt idx="16606">
                  <c:v>0.44577</c:v>
                </c:pt>
                <c:pt idx="16607">
                  <c:v>0.44579000000000002</c:v>
                </c:pt>
                <c:pt idx="16608">
                  <c:v>0.44581999999999999</c:v>
                </c:pt>
                <c:pt idx="16609">
                  <c:v>0.44585000000000002</c:v>
                </c:pt>
                <c:pt idx="16610">
                  <c:v>0.44586999999999999</c:v>
                </c:pt>
                <c:pt idx="16611">
                  <c:v>0.44590000000000002</c:v>
                </c:pt>
                <c:pt idx="16612">
                  <c:v>0.44592999999999999</c:v>
                </c:pt>
                <c:pt idx="16613">
                  <c:v>0.44596000000000002</c:v>
                </c:pt>
                <c:pt idx="16614">
                  <c:v>0.44597999999999999</c:v>
                </c:pt>
                <c:pt idx="16615">
                  <c:v>0.44601000000000002</c:v>
                </c:pt>
                <c:pt idx="16616">
                  <c:v>0.44603999999999999</c:v>
                </c:pt>
                <c:pt idx="16617">
                  <c:v>0.44607000000000002</c:v>
                </c:pt>
                <c:pt idx="16618">
                  <c:v>0.44608999999999999</c:v>
                </c:pt>
                <c:pt idx="16619">
                  <c:v>0.44613000000000003</c:v>
                </c:pt>
                <c:pt idx="16620">
                  <c:v>0.44616</c:v>
                </c:pt>
                <c:pt idx="16621">
                  <c:v>0.44618000000000002</c:v>
                </c:pt>
                <c:pt idx="16622">
                  <c:v>0.44621</c:v>
                </c:pt>
                <c:pt idx="16623">
                  <c:v>0.44624000000000003</c:v>
                </c:pt>
                <c:pt idx="16624">
                  <c:v>0.44625999999999999</c:v>
                </c:pt>
                <c:pt idx="16625">
                  <c:v>0.44629000000000002</c:v>
                </c:pt>
                <c:pt idx="16626">
                  <c:v>0.44631999999999999</c:v>
                </c:pt>
                <c:pt idx="16627">
                  <c:v>0.44635000000000002</c:v>
                </c:pt>
                <c:pt idx="16628">
                  <c:v>0.44636999999999999</c:v>
                </c:pt>
                <c:pt idx="16629">
                  <c:v>0.44640000000000002</c:v>
                </c:pt>
                <c:pt idx="16630">
                  <c:v>0.44642999999999999</c:v>
                </c:pt>
                <c:pt idx="16631">
                  <c:v>0.44646000000000002</c:v>
                </c:pt>
                <c:pt idx="16632">
                  <c:v>0.44647999999999999</c:v>
                </c:pt>
                <c:pt idx="16633">
                  <c:v>0.44651000000000002</c:v>
                </c:pt>
                <c:pt idx="16634">
                  <c:v>0.44653999999999999</c:v>
                </c:pt>
                <c:pt idx="16635">
                  <c:v>0.44657000000000002</c:v>
                </c:pt>
                <c:pt idx="16636">
                  <c:v>0.44658999999999999</c:v>
                </c:pt>
                <c:pt idx="16637">
                  <c:v>0.44663000000000003</c:v>
                </c:pt>
                <c:pt idx="16638">
                  <c:v>0.44664999999999999</c:v>
                </c:pt>
                <c:pt idx="16639">
                  <c:v>0.44668000000000002</c:v>
                </c:pt>
                <c:pt idx="16640">
                  <c:v>0.44671</c:v>
                </c:pt>
                <c:pt idx="16641">
                  <c:v>0.44674000000000003</c:v>
                </c:pt>
                <c:pt idx="16642">
                  <c:v>0.44677</c:v>
                </c:pt>
                <c:pt idx="16643">
                  <c:v>0.44679000000000002</c:v>
                </c:pt>
                <c:pt idx="16644">
                  <c:v>0.44681999999999999</c:v>
                </c:pt>
                <c:pt idx="16645">
                  <c:v>0.44685000000000002</c:v>
                </c:pt>
                <c:pt idx="16646">
                  <c:v>0.44686999999999999</c:v>
                </c:pt>
                <c:pt idx="16647">
                  <c:v>0.44690000000000002</c:v>
                </c:pt>
                <c:pt idx="16648">
                  <c:v>0.44694</c:v>
                </c:pt>
                <c:pt idx="16649">
                  <c:v>0.44696000000000002</c:v>
                </c:pt>
                <c:pt idx="16650">
                  <c:v>0.44697999999999999</c:v>
                </c:pt>
                <c:pt idx="16651">
                  <c:v>0.44701999999999997</c:v>
                </c:pt>
                <c:pt idx="16652">
                  <c:v>0.44703999999999999</c:v>
                </c:pt>
                <c:pt idx="16653">
                  <c:v>0.44707000000000002</c:v>
                </c:pt>
                <c:pt idx="16654">
                  <c:v>0.44708999999999999</c:v>
                </c:pt>
                <c:pt idx="16655">
                  <c:v>0.44713000000000003</c:v>
                </c:pt>
                <c:pt idx="16656">
                  <c:v>0.44716</c:v>
                </c:pt>
                <c:pt idx="16657">
                  <c:v>0.44718000000000002</c:v>
                </c:pt>
                <c:pt idx="16658">
                  <c:v>0.44721</c:v>
                </c:pt>
                <c:pt idx="16659">
                  <c:v>0.44724000000000003</c:v>
                </c:pt>
                <c:pt idx="16660">
                  <c:v>0.44725999999999999</c:v>
                </c:pt>
                <c:pt idx="16661">
                  <c:v>0.44729000000000002</c:v>
                </c:pt>
                <c:pt idx="16662">
                  <c:v>0.44732</c:v>
                </c:pt>
                <c:pt idx="16663">
                  <c:v>0.44735000000000003</c:v>
                </c:pt>
                <c:pt idx="16664">
                  <c:v>0.44736999999999999</c:v>
                </c:pt>
                <c:pt idx="16665">
                  <c:v>0.44740999999999997</c:v>
                </c:pt>
                <c:pt idx="16666">
                  <c:v>0.44742999999999999</c:v>
                </c:pt>
                <c:pt idx="16667">
                  <c:v>0.44746000000000002</c:v>
                </c:pt>
                <c:pt idx="16668">
                  <c:v>0.44747999999999999</c:v>
                </c:pt>
                <c:pt idx="16669">
                  <c:v>0.44751999999999997</c:v>
                </c:pt>
                <c:pt idx="16670">
                  <c:v>0.44755</c:v>
                </c:pt>
                <c:pt idx="16671">
                  <c:v>0.44757000000000002</c:v>
                </c:pt>
                <c:pt idx="16672">
                  <c:v>0.4476</c:v>
                </c:pt>
                <c:pt idx="16673">
                  <c:v>0.44762999999999997</c:v>
                </c:pt>
                <c:pt idx="16674">
                  <c:v>0.44764999999999999</c:v>
                </c:pt>
                <c:pt idx="16675">
                  <c:v>0.44767000000000001</c:v>
                </c:pt>
                <c:pt idx="16676">
                  <c:v>0.44771</c:v>
                </c:pt>
                <c:pt idx="16677">
                  <c:v>0.44774000000000003</c:v>
                </c:pt>
                <c:pt idx="16678">
                  <c:v>0.44775999999999999</c:v>
                </c:pt>
                <c:pt idx="16679">
                  <c:v>0.44779000000000002</c:v>
                </c:pt>
                <c:pt idx="16680">
                  <c:v>0.44782</c:v>
                </c:pt>
                <c:pt idx="16681">
                  <c:v>0.44785000000000003</c:v>
                </c:pt>
                <c:pt idx="16682">
                  <c:v>0.44786999999999999</c:v>
                </c:pt>
                <c:pt idx="16683">
                  <c:v>0.44790000000000002</c:v>
                </c:pt>
                <c:pt idx="16684">
                  <c:v>0.44794</c:v>
                </c:pt>
                <c:pt idx="16685">
                  <c:v>0.44796000000000002</c:v>
                </c:pt>
                <c:pt idx="16686">
                  <c:v>0.44797999999999999</c:v>
                </c:pt>
                <c:pt idx="16687">
                  <c:v>0.44801999999999997</c:v>
                </c:pt>
                <c:pt idx="16688">
                  <c:v>0.44803999999999999</c:v>
                </c:pt>
                <c:pt idx="16689">
                  <c:v>0.44807000000000002</c:v>
                </c:pt>
                <c:pt idx="16690">
                  <c:v>0.44808999999999999</c:v>
                </c:pt>
                <c:pt idx="16691">
                  <c:v>0.44812999999999997</c:v>
                </c:pt>
                <c:pt idx="16692">
                  <c:v>0.44814999999999999</c:v>
                </c:pt>
                <c:pt idx="16693">
                  <c:v>0.44818000000000002</c:v>
                </c:pt>
                <c:pt idx="16694">
                  <c:v>0.44821</c:v>
                </c:pt>
                <c:pt idx="16695">
                  <c:v>0.44824000000000003</c:v>
                </c:pt>
                <c:pt idx="16696">
                  <c:v>0.44825999999999999</c:v>
                </c:pt>
                <c:pt idx="16697">
                  <c:v>0.44829000000000002</c:v>
                </c:pt>
                <c:pt idx="16698">
                  <c:v>0.44832</c:v>
                </c:pt>
                <c:pt idx="16699">
                  <c:v>0.44835000000000003</c:v>
                </c:pt>
                <c:pt idx="16700">
                  <c:v>0.44836999999999999</c:v>
                </c:pt>
                <c:pt idx="16701">
                  <c:v>0.44840999999999998</c:v>
                </c:pt>
                <c:pt idx="16702">
                  <c:v>0.44843</c:v>
                </c:pt>
                <c:pt idx="16703">
                  <c:v>0.44846000000000003</c:v>
                </c:pt>
                <c:pt idx="16704">
                  <c:v>0.44847999999999999</c:v>
                </c:pt>
                <c:pt idx="16705">
                  <c:v>0.44851999999999997</c:v>
                </c:pt>
                <c:pt idx="16706">
                  <c:v>0.44853999999999999</c:v>
                </c:pt>
                <c:pt idx="16707">
                  <c:v>0.44857000000000002</c:v>
                </c:pt>
                <c:pt idx="16708">
                  <c:v>0.4486</c:v>
                </c:pt>
                <c:pt idx="16709">
                  <c:v>0.44862000000000002</c:v>
                </c:pt>
                <c:pt idx="16710">
                  <c:v>0.44864999999999999</c:v>
                </c:pt>
                <c:pt idx="16711">
                  <c:v>0.44868000000000002</c:v>
                </c:pt>
                <c:pt idx="16712">
                  <c:v>0.44871</c:v>
                </c:pt>
                <c:pt idx="16713">
                  <c:v>0.44874000000000003</c:v>
                </c:pt>
                <c:pt idx="16714">
                  <c:v>0.44875999999999999</c:v>
                </c:pt>
                <c:pt idx="16715">
                  <c:v>0.44879000000000002</c:v>
                </c:pt>
                <c:pt idx="16716">
                  <c:v>0.44882</c:v>
                </c:pt>
                <c:pt idx="16717">
                  <c:v>0.44885000000000003</c:v>
                </c:pt>
                <c:pt idx="16718">
                  <c:v>0.44886999999999999</c:v>
                </c:pt>
                <c:pt idx="16719">
                  <c:v>0.44890999999999998</c:v>
                </c:pt>
                <c:pt idx="16720">
                  <c:v>0.44893</c:v>
                </c:pt>
                <c:pt idx="16721">
                  <c:v>0.44896000000000003</c:v>
                </c:pt>
                <c:pt idx="16722">
                  <c:v>0.44899</c:v>
                </c:pt>
                <c:pt idx="16723">
                  <c:v>0.44901999999999997</c:v>
                </c:pt>
                <c:pt idx="16724">
                  <c:v>0.44903999999999999</c:v>
                </c:pt>
                <c:pt idx="16725">
                  <c:v>0.44906000000000001</c:v>
                </c:pt>
                <c:pt idx="16726">
                  <c:v>0.4491</c:v>
                </c:pt>
                <c:pt idx="16727">
                  <c:v>0.44912999999999997</c:v>
                </c:pt>
                <c:pt idx="16728">
                  <c:v>0.44914999999999999</c:v>
                </c:pt>
                <c:pt idx="16729">
                  <c:v>0.44918000000000002</c:v>
                </c:pt>
                <c:pt idx="16730">
                  <c:v>0.44921</c:v>
                </c:pt>
                <c:pt idx="16731">
                  <c:v>0.44923000000000002</c:v>
                </c:pt>
                <c:pt idx="16732">
                  <c:v>0.44925999999999999</c:v>
                </c:pt>
                <c:pt idx="16733">
                  <c:v>0.44929000000000002</c:v>
                </c:pt>
                <c:pt idx="16734">
                  <c:v>0.44932</c:v>
                </c:pt>
                <c:pt idx="16735">
                  <c:v>0.44935000000000003</c:v>
                </c:pt>
                <c:pt idx="16736">
                  <c:v>0.44936999999999999</c:v>
                </c:pt>
                <c:pt idx="16737">
                  <c:v>0.44940999999999998</c:v>
                </c:pt>
                <c:pt idx="16738">
                  <c:v>0.44943</c:v>
                </c:pt>
                <c:pt idx="16739">
                  <c:v>0.44945000000000002</c:v>
                </c:pt>
                <c:pt idx="16740">
                  <c:v>0.44947999999999999</c:v>
                </c:pt>
                <c:pt idx="16741">
                  <c:v>0.44951999999999998</c:v>
                </c:pt>
                <c:pt idx="16742">
                  <c:v>0.44954</c:v>
                </c:pt>
                <c:pt idx="16743">
                  <c:v>0.44957000000000003</c:v>
                </c:pt>
                <c:pt idx="16744">
                  <c:v>0.4496</c:v>
                </c:pt>
                <c:pt idx="16745">
                  <c:v>0.44962000000000002</c:v>
                </c:pt>
                <c:pt idx="16746">
                  <c:v>0.44964999999999999</c:v>
                </c:pt>
                <c:pt idx="16747">
                  <c:v>0.44968000000000002</c:v>
                </c:pt>
                <c:pt idx="16748">
                  <c:v>0.44971</c:v>
                </c:pt>
                <c:pt idx="16749">
                  <c:v>0.44973999999999997</c:v>
                </c:pt>
                <c:pt idx="16750">
                  <c:v>0.44975999999999999</c:v>
                </c:pt>
                <c:pt idx="16751">
                  <c:v>0.44979999999999998</c:v>
                </c:pt>
                <c:pt idx="16752">
                  <c:v>0.44982</c:v>
                </c:pt>
                <c:pt idx="16753">
                  <c:v>0.44984000000000002</c:v>
                </c:pt>
                <c:pt idx="16754">
                  <c:v>0.44986999999999999</c:v>
                </c:pt>
                <c:pt idx="16755">
                  <c:v>0.44990999999999998</c:v>
                </c:pt>
                <c:pt idx="16756">
                  <c:v>0.44993</c:v>
                </c:pt>
                <c:pt idx="16757">
                  <c:v>0.44996000000000003</c:v>
                </c:pt>
                <c:pt idx="16758">
                  <c:v>0.44999</c:v>
                </c:pt>
                <c:pt idx="16759">
                  <c:v>0.45001999999999998</c:v>
                </c:pt>
                <c:pt idx="16760">
                  <c:v>0.45004</c:v>
                </c:pt>
                <c:pt idx="16761">
                  <c:v>0.45006000000000002</c:v>
                </c:pt>
                <c:pt idx="16762">
                  <c:v>0.4501</c:v>
                </c:pt>
                <c:pt idx="16763">
                  <c:v>0.45012999999999997</c:v>
                </c:pt>
                <c:pt idx="16764">
                  <c:v>0.45014999999999999</c:v>
                </c:pt>
                <c:pt idx="16765">
                  <c:v>0.45018000000000002</c:v>
                </c:pt>
                <c:pt idx="16766">
                  <c:v>0.45021</c:v>
                </c:pt>
                <c:pt idx="16767">
                  <c:v>0.45023000000000002</c:v>
                </c:pt>
                <c:pt idx="16768">
                  <c:v>0.45025999999999999</c:v>
                </c:pt>
                <c:pt idx="16769">
                  <c:v>0.45029000000000002</c:v>
                </c:pt>
                <c:pt idx="16770">
                  <c:v>0.45032</c:v>
                </c:pt>
                <c:pt idx="16771">
                  <c:v>0.45034999999999997</c:v>
                </c:pt>
                <c:pt idx="16772">
                  <c:v>0.45036999999999999</c:v>
                </c:pt>
                <c:pt idx="16773">
                  <c:v>0.45040999999999998</c:v>
                </c:pt>
                <c:pt idx="16774">
                  <c:v>0.45043</c:v>
                </c:pt>
                <c:pt idx="16775">
                  <c:v>0.45045000000000002</c:v>
                </c:pt>
                <c:pt idx="16776">
                  <c:v>0.45049</c:v>
                </c:pt>
                <c:pt idx="16777">
                  <c:v>0.45051999999999998</c:v>
                </c:pt>
                <c:pt idx="16778">
                  <c:v>0.45054</c:v>
                </c:pt>
                <c:pt idx="16779">
                  <c:v>0.45057000000000003</c:v>
                </c:pt>
                <c:pt idx="16780">
                  <c:v>0.4506</c:v>
                </c:pt>
                <c:pt idx="16781">
                  <c:v>0.45062000000000002</c:v>
                </c:pt>
                <c:pt idx="16782">
                  <c:v>0.45065</c:v>
                </c:pt>
                <c:pt idx="16783">
                  <c:v>0.45068000000000003</c:v>
                </c:pt>
                <c:pt idx="16784">
                  <c:v>0.45071</c:v>
                </c:pt>
                <c:pt idx="16785">
                  <c:v>0.45073999999999997</c:v>
                </c:pt>
                <c:pt idx="16786">
                  <c:v>0.45075999999999999</c:v>
                </c:pt>
                <c:pt idx="16787">
                  <c:v>0.45079999999999998</c:v>
                </c:pt>
                <c:pt idx="16788">
                  <c:v>0.45082</c:v>
                </c:pt>
                <c:pt idx="16789">
                  <c:v>0.45084000000000002</c:v>
                </c:pt>
                <c:pt idx="16790">
                  <c:v>0.45086999999999999</c:v>
                </c:pt>
                <c:pt idx="16791">
                  <c:v>0.45090999999999998</c:v>
                </c:pt>
                <c:pt idx="16792">
                  <c:v>0.45093</c:v>
                </c:pt>
                <c:pt idx="16793">
                  <c:v>0.45095000000000002</c:v>
                </c:pt>
                <c:pt idx="16794">
                  <c:v>0.45099</c:v>
                </c:pt>
                <c:pt idx="16795">
                  <c:v>0.45101000000000002</c:v>
                </c:pt>
                <c:pt idx="16796">
                  <c:v>0.45104</c:v>
                </c:pt>
                <c:pt idx="16797">
                  <c:v>0.45107000000000003</c:v>
                </c:pt>
                <c:pt idx="16798">
                  <c:v>0.4511</c:v>
                </c:pt>
                <c:pt idx="16799">
                  <c:v>0.45112999999999998</c:v>
                </c:pt>
                <c:pt idx="16800">
                  <c:v>0.45115</c:v>
                </c:pt>
                <c:pt idx="16801">
                  <c:v>0.45118000000000003</c:v>
                </c:pt>
                <c:pt idx="16802">
                  <c:v>0.45121</c:v>
                </c:pt>
                <c:pt idx="16803">
                  <c:v>0.45123000000000002</c:v>
                </c:pt>
                <c:pt idx="16804">
                  <c:v>0.45125999999999999</c:v>
                </c:pt>
                <c:pt idx="16805">
                  <c:v>0.45129999999999998</c:v>
                </c:pt>
                <c:pt idx="16806">
                  <c:v>0.45132</c:v>
                </c:pt>
                <c:pt idx="16807">
                  <c:v>0.45134000000000002</c:v>
                </c:pt>
                <c:pt idx="16808">
                  <c:v>0.45138</c:v>
                </c:pt>
                <c:pt idx="16809">
                  <c:v>0.45140000000000002</c:v>
                </c:pt>
                <c:pt idx="16810">
                  <c:v>0.45143</c:v>
                </c:pt>
                <c:pt idx="16811">
                  <c:v>0.45145000000000002</c:v>
                </c:pt>
                <c:pt idx="16812">
                  <c:v>0.45149</c:v>
                </c:pt>
                <c:pt idx="16813">
                  <c:v>0.45151999999999998</c:v>
                </c:pt>
                <c:pt idx="16814">
                  <c:v>0.45154</c:v>
                </c:pt>
                <c:pt idx="16815">
                  <c:v>0.45157000000000003</c:v>
                </c:pt>
                <c:pt idx="16816">
                  <c:v>0.4516</c:v>
                </c:pt>
                <c:pt idx="16817">
                  <c:v>0.45162000000000002</c:v>
                </c:pt>
                <c:pt idx="16818">
                  <c:v>0.45165</c:v>
                </c:pt>
                <c:pt idx="16819">
                  <c:v>0.45168000000000003</c:v>
                </c:pt>
                <c:pt idx="16820">
                  <c:v>0.45171</c:v>
                </c:pt>
                <c:pt idx="16821">
                  <c:v>0.45173000000000002</c:v>
                </c:pt>
                <c:pt idx="16822">
                  <c:v>0.45175999999999999</c:v>
                </c:pt>
                <c:pt idx="16823">
                  <c:v>0.45179000000000002</c:v>
                </c:pt>
                <c:pt idx="16824">
                  <c:v>0.45182</c:v>
                </c:pt>
                <c:pt idx="16825">
                  <c:v>0.45184000000000002</c:v>
                </c:pt>
                <c:pt idx="16826">
                  <c:v>0.45188</c:v>
                </c:pt>
                <c:pt idx="16827">
                  <c:v>0.45190999999999998</c:v>
                </c:pt>
                <c:pt idx="16828">
                  <c:v>0.45193</c:v>
                </c:pt>
                <c:pt idx="16829">
                  <c:v>0.45195999999999997</c:v>
                </c:pt>
                <c:pt idx="16830">
                  <c:v>0.45199</c:v>
                </c:pt>
                <c:pt idx="16831">
                  <c:v>0.45201000000000002</c:v>
                </c:pt>
                <c:pt idx="16832">
                  <c:v>0.45204</c:v>
                </c:pt>
                <c:pt idx="16833">
                  <c:v>0.45207000000000003</c:v>
                </c:pt>
                <c:pt idx="16834">
                  <c:v>0.4521</c:v>
                </c:pt>
                <c:pt idx="16835">
                  <c:v>0.45212000000000002</c:v>
                </c:pt>
                <c:pt idx="16836">
                  <c:v>0.45215</c:v>
                </c:pt>
                <c:pt idx="16837">
                  <c:v>0.45218000000000003</c:v>
                </c:pt>
                <c:pt idx="16838">
                  <c:v>0.45221</c:v>
                </c:pt>
                <c:pt idx="16839">
                  <c:v>0.45223000000000002</c:v>
                </c:pt>
                <c:pt idx="16840">
                  <c:v>0.45226</c:v>
                </c:pt>
                <c:pt idx="16841">
                  <c:v>0.45229999999999998</c:v>
                </c:pt>
                <c:pt idx="16842">
                  <c:v>0.45232</c:v>
                </c:pt>
                <c:pt idx="16843">
                  <c:v>0.45234000000000002</c:v>
                </c:pt>
                <c:pt idx="16844">
                  <c:v>0.45238</c:v>
                </c:pt>
                <c:pt idx="16845">
                  <c:v>0.45240000000000002</c:v>
                </c:pt>
                <c:pt idx="16846">
                  <c:v>0.45243</c:v>
                </c:pt>
                <c:pt idx="16847">
                  <c:v>0.45245999999999997</c:v>
                </c:pt>
                <c:pt idx="16848">
                  <c:v>0.45249</c:v>
                </c:pt>
                <c:pt idx="16849">
                  <c:v>0.45251999999999998</c:v>
                </c:pt>
                <c:pt idx="16850">
                  <c:v>0.45254</c:v>
                </c:pt>
                <c:pt idx="16851">
                  <c:v>0.45256999999999997</c:v>
                </c:pt>
                <c:pt idx="16852">
                  <c:v>0.4526</c:v>
                </c:pt>
                <c:pt idx="16853">
                  <c:v>0.45262000000000002</c:v>
                </c:pt>
                <c:pt idx="16854">
                  <c:v>0.45265</c:v>
                </c:pt>
                <c:pt idx="16855">
                  <c:v>0.45268999999999998</c:v>
                </c:pt>
                <c:pt idx="16856">
                  <c:v>0.45271</c:v>
                </c:pt>
                <c:pt idx="16857">
                  <c:v>0.45273000000000002</c:v>
                </c:pt>
                <c:pt idx="16858">
                  <c:v>0.45277000000000001</c:v>
                </c:pt>
                <c:pt idx="16859">
                  <c:v>0.45279000000000003</c:v>
                </c:pt>
                <c:pt idx="16860">
                  <c:v>0.45282</c:v>
                </c:pt>
                <c:pt idx="16861">
                  <c:v>0.45284000000000002</c:v>
                </c:pt>
                <c:pt idx="16862">
                  <c:v>0.45288</c:v>
                </c:pt>
                <c:pt idx="16863">
                  <c:v>0.45290999999999998</c:v>
                </c:pt>
                <c:pt idx="16864">
                  <c:v>0.45293</c:v>
                </c:pt>
                <c:pt idx="16865">
                  <c:v>0.45295999999999997</c:v>
                </c:pt>
                <c:pt idx="16866">
                  <c:v>0.45299</c:v>
                </c:pt>
                <c:pt idx="16867">
                  <c:v>0.45301000000000002</c:v>
                </c:pt>
                <c:pt idx="16868">
                  <c:v>0.45304</c:v>
                </c:pt>
                <c:pt idx="16869">
                  <c:v>0.45306999999999997</c:v>
                </c:pt>
                <c:pt idx="16870">
                  <c:v>0.4531</c:v>
                </c:pt>
                <c:pt idx="16871">
                  <c:v>0.45312000000000002</c:v>
                </c:pt>
                <c:pt idx="16872">
                  <c:v>0.45315</c:v>
                </c:pt>
                <c:pt idx="16873">
                  <c:v>0.45318000000000003</c:v>
                </c:pt>
                <c:pt idx="16874">
                  <c:v>0.45321</c:v>
                </c:pt>
                <c:pt idx="16875">
                  <c:v>0.45323000000000002</c:v>
                </c:pt>
                <c:pt idx="16876">
                  <c:v>0.45327000000000001</c:v>
                </c:pt>
                <c:pt idx="16877">
                  <c:v>0.45329000000000003</c:v>
                </c:pt>
                <c:pt idx="16878">
                  <c:v>0.45332</c:v>
                </c:pt>
                <c:pt idx="16879">
                  <c:v>0.45334999999999998</c:v>
                </c:pt>
                <c:pt idx="16880">
                  <c:v>0.45338000000000001</c:v>
                </c:pt>
                <c:pt idx="16881">
                  <c:v>0.45340000000000003</c:v>
                </c:pt>
                <c:pt idx="16882">
                  <c:v>0.45341999999999999</c:v>
                </c:pt>
                <c:pt idx="16883">
                  <c:v>0.45345999999999997</c:v>
                </c:pt>
                <c:pt idx="16884">
                  <c:v>0.45349</c:v>
                </c:pt>
                <c:pt idx="16885">
                  <c:v>0.45351000000000002</c:v>
                </c:pt>
                <c:pt idx="16886">
                  <c:v>0.45354</c:v>
                </c:pt>
                <c:pt idx="16887">
                  <c:v>0.45356999999999997</c:v>
                </c:pt>
                <c:pt idx="16888">
                  <c:v>0.4536</c:v>
                </c:pt>
                <c:pt idx="16889">
                  <c:v>0.45362000000000002</c:v>
                </c:pt>
                <c:pt idx="16890">
                  <c:v>0.45365</c:v>
                </c:pt>
                <c:pt idx="16891">
                  <c:v>0.45368000000000003</c:v>
                </c:pt>
                <c:pt idx="16892">
                  <c:v>0.45371</c:v>
                </c:pt>
                <c:pt idx="16893">
                  <c:v>0.45373000000000002</c:v>
                </c:pt>
                <c:pt idx="16894">
                  <c:v>0.45377000000000001</c:v>
                </c:pt>
                <c:pt idx="16895">
                  <c:v>0.45379000000000003</c:v>
                </c:pt>
                <c:pt idx="16896">
                  <c:v>0.45382</c:v>
                </c:pt>
                <c:pt idx="16897">
                  <c:v>0.45384000000000002</c:v>
                </c:pt>
                <c:pt idx="16898">
                  <c:v>0.45388000000000001</c:v>
                </c:pt>
                <c:pt idx="16899">
                  <c:v>0.45390999999999998</c:v>
                </c:pt>
                <c:pt idx="16900">
                  <c:v>0.45393</c:v>
                </c:pt>
                <c:pt idx="16901">
                  <c:v>0.45395999999999997</c:v>
                </c:pt>
                <c:pt idx="16902">
                  <c:v>0.45399</c:v>
                </c:pt>
                <c:pt idx="16903">
                  <c:v>0.45401000000000002</c:v>
                </c:pt>
                <c:pt idx="16904">
                  <c:v>0.45404</c:v>
                </c:pt>
                <c:pt idx="16905">
                  <c:v>0.45406999999999997</c:v>
                </c:pt>
                <c:pt idx="16906">
                  <c:v>0.4541</c:v>
                </c:pt>
                <c:pt idx="16907">
                  <c:v>0.45412000000000002</c:v>
                </c:pt>
                <c:pt idx="16908">
                  <c:v>0.45416000000000001</c:v>
                </c:pt>
                <c:pt idx="16909">
                  <c:v>0.45417999999999997</c:v>
                </c:pt>
                <c:pt idx="16910">
                  <c:v>0.45421</c:v>
                </c:pt>
                <c:pt idx="16911">
                  <c:v>0.45423000000000002</c:v>
                </c:pt>
                <c:pt idx="16912">
                  <c:v>0.45427000000000001</c:v>
                </c:pt>
                <c:pt idx="16913">
                  <c:v>0.45429000000000003</c:v>
                </c:pt>
                <c:pt idx="16914">
                  <c:v>0.45432</c:v>
                </c:pt>
                <c:pt idx="16915">
                  <c:v>0.45434999999999998</c:v>
                </c:pt>
                <c:pt idx="16916">
                  <c:v>0.45438000000000001</c:v>
                </c:pt>
                <c:pt idx="16917">
                  <c:v>0.45440000000000003</c:v>
                </c:pt>
                <c:pt idx="16918">
                  <c:v>0.45441999999999999</c:v>
                </c:pt>
                <c:pt idx="16919">
                  <c:v>0.45445999999999998</c:v>
                </c:pt>
                <c:pt idx="16920">
                  <c:v>0.45449000000000001</c:v>
                </c:pt>
                <c:pt idx="16921">
                  <c:v>0.45451000000000003</c:v>
                </c:pt>
                <c:pt idx="16922">
                  <c:v>0.45454</c:v>
                </c:pt>
                <c:pt idx="16923">
                  <c:v>0.45456999999999997</c:v>
                </c:pt>
                <c:pt idx="16924">
                  <c:v>0.4546</c:v>
                </c:pt>
                <c:pt idx="16925">
                  <c:v>0.45462000000000002</c:v>
                </c:pt>
                <c:pt idx="16926">
                  <c:v>0.45466000000000001</c:v>
                </c:pt>
                <c:pt idx="16927">
                  <c:v>0.45467999999999997</c:v>
                </c:pt>
                <c:pt idx="16928">
                  <c:v>0.45471</c:v>
                </c:pt>
                <c:pt idx="16929">
                  <c:v>0.45473000000000002</c:v>
                </c:pt>
                <c:pt idx="16930">
                  <c:v>0.45477000000000001</c:v>
                </c:pt>
                <c:pt idx="16931">
                  <c:v>0.45479000000000003</c:v>
                </c:pt>
                <c:pt idx="16932">
                  <c:v>0.45480999999999999</c:v>
                </c:pt>
                <c:pt idx="16933">
                  <c:v>0.45484999999999998</c:v>
                </c:pt>
                <c:pt idx="16934">
                  <c:v>0.45488000000000001</c:v>
                </c:pt>
                <c:pt idx="16935">
                  <c:v>0.45490000000000003</c:v>
                </c:pt>
                <c:pt idx="16936">
                  <c:v>0.45493</c:v>
                </c:pt>
                <c:pt idx="16937">
                  <c:v>0.45495999999999998</c:v>
                </c:pt>
                <c:pt idx="16938">
                  <c:v>0.45498</c:v>
                </c:pt>
                <c:pt idx="16939">
                  <c:v>0.45501000000000003</c:v>
                </c:pt>
                <c:pt idx="16940">
                  <c:v>0.45504</c:v>
                </c:pt>
                <c:pt idx="16941">
                  <c:v>0.45506999999999997</c:v>
                </c:pt>
                <c:pt idx="16942">
                  <c:v>0.4551</c:v>
                </c:pt>
                <c:pt idx="16943">
                  <c:v>0.45512000000000002</c:v>
                </c:pt>
                <c:pt idx="16944">
                  <c:v>0.45516000000000001</c:v>
                </c:pt>
                <c:pt idx="16945">
                  <c:v>0.45517999999999997</c:v>
                </c:pt>
                <c:pt idx="16946">
                  <c:v>0.45521</c:v>
                </c:pt>
                <c:pt idx="16947">
                  <c:v>0.45523000000000002</c:v>
                </c:pt>
                <c:pt idx="16948">
                  <c:v>0.45527000000000001</c:v>
                </c:pt>
                <c:pt idx="16949">
                  <c:v>0.45528999999999997</c:v>
                </c:pt>
                <c:pt idx="16950">
                  <c:v>0.45532</c:v>
                </c:pt>
                <c:pt idx="16951">
                  <c:v>0.45534999999999998</c:v>
                </c:pt>
                <c:pt idx="16952">
                  <c:v>0.45537</c:v>
                </c:pt>
                <c:pt idx="16953">
                  <c:v>0.45540000000000003</c:v>
                </c:pt>
                <c:pt idx="16954">
                  <c:v>0.45543</c:v>
                </c:pt>
                <c:pt idx="16955">
                  <c:v>0.45545999999999998</c:v>
                </c:pt>
                <c:pt idx="16956">
                  <c:v>0.45549000000000001</c:v>
                </c:pt>
                <c:pt idx="16957">
                  <c:v>0.45551000000000003</c:v>
                </c:pt>
                <c:pt idx="16958">
                  <c:v>0.45554</c:v>
                </c:pt>
                <c:pt idx="16959">
                  <c:v>0.45556999999999997</c:v>
                </c:pt>
                <c:pt idx="16960">
                  <c:v>0.4556</c:v>
                </c:pt>
                <c:pt idx="16961">
                  <c:v>0.45562000000000002</c:v>
                </c:pt>
                <c:pt idx="16962">
                  <c:v>0.45566000000000001</c:v>
                </c:pt>
                <c:pt idx="16963">
                  <c:v>0.45567999999999997</c:v>
                </c:pt>
                <c:pt idx="16964">
                  <c:v>0.45571</c:v>
                </c:pt>
                <c:pt idx="16965">
                  <c:v>0.45573999999999998</c:v>
                </c:pt>
                <c:pt idx="16966">
                  <c:v>0.45576</c:v>
                </c:pt>
                <c:pt idx="16967">
                  <c:v>0.45578999999999997</c:v>
                </c:pt>
                <c:pt idx="16968">
                  <c:v>0.45580999999999999</c:v>
                </c:pt>
                <c:pt idx="16969">
                  <c:v>0.45584999999999998</c:v>
                </c:pt>
                <c:pt idx="16970">
                  <c:v>0.45588000000000001</c:v>
                </c:pt>
                <c:pt idx="16971">
                  <c:v>0.45590000000000003</c:v>
                </c:pt>
                <c:pt idx="16972">
                  <c:v>0.45593</c:v>
                </c:pt>
                <c:pt idx="16973">
                  <c:v>0.45595999999999998</c:v>
                </c:pt>
                <c:pt idx="16974">
                  <c:v>0.45598</c:v>
                </c:pt>
                <c:pt idx="16975">
                  <c:v>0.45601000000000003</c:v>
                </c:pt>
                <c:pt idx="16976">
                  <c:v>0.45604</c:v>
                </c:pt>
                <c:pt idx="16977">
                  <c:v>0.45606999999999998</c:v>
                </c:pt>
                <c:pt idx="16978">
                  <c:v>0.45610000000000001</c:v>
                </c:pt>
                <c:pt idx="16979">
                  <c:v>0.45612000000000003</c:v>
                </c:pt>
                <c:pt idx="16980">
                  <c:v>0.45616000000000001</c:v>
                </c:pt>
                <c:pt idx="16981">
                  <c:v>0.45617999999999997</c:v>
                </c:pt>
                <c:pt idx="16982">
                  <c:v>0.45619999999999999</c:v>
                </c:pt>
                <c:pt idx="16983">
                  <c:v>0.45623999999999998</c:v>
                </c:pt>
                <c:pt idx="16984">
                  <c:v>0.45627000000000001</c:v>
                </c:pt>
                <c:pt idx="16985">
                  <c:v>0.45628999999999997</c:v>
                </c:pt>
                <c:pt idx="16986">
                  <c:v>0.45632</c:v>
                </c:pt>
                <c:pt idx="16987">
                  <c:v>0.45634999999999998</c:v>
                </c:pt>
                <c:pt idx="16988">
                  <c:v>0.45637</c:v>
                </c:pt>
                <c:pt idx="16989">
                  <c:v>0.45639999999999997</c:v>
                </c:pt>
                <c:pt idx="16990">
                  <c:v>0.45643</c:v>
                </c:pt>
                <c:pt idx="16991">
                  <c:v>0.45645999999999998</c:v>
                </c:pt>
                <c:pt idx="16992">
                  <c:v>0.45649000000000001</c:v>
                </c:pt>
                <c:pt idx="16993">
                  <c:v>0.45651000000000003</c:v>
                </c:pt>
                <c:pt idx="16994">
                  <c:v>0.45655000000000001</c:v>
                </c:pt>
                <c:pt idx="16995">
                  <c:v>0.45656999999999998</c:v>
                </c:pt>
                <c:pt idx="16996">
                  <c:v>0.45659</c:v>
                </c:pt>
                <c:pt idx="16997">
                  <c:v>0.45662000000000003</c:v>
                </c:pt>
                <c:pt idx="16998">
                  <c:v>0.45666000000000001</c:v>
                </c:pt>
                <c:pt idx="16999">
                  <c:v>0.45667999999999997</c:v>
                </c:pt>
                <c:pt idx="17000">
                  <c:v>0.45671</c:v>
                </c:pt>
                <c:pt idx="17001">
                  <c:v>0.45673999999999998</c:v>
                </c:pt>
                <c:pt idx="17002">
                  <c:v>0.45676</c:v>
                </c:pt>
                <c:pt idx="17003">
                  <c:v>0.45678999999999997</c:v>
                </c:pt>
                <c:pt idx="17004">
                  <c:v>0.45680999999999999</c:v>
                </c:pt>
                <c:pt idx="17005">
                  <c:v>0.45684999999999998</c:v>
                </c:pt>
                <c:pt idx="17006">
                  <c:v>0.45688000000000001</c:v>
                </c:pt>
                <c:pt idx="17007">
                  <c:v>0.45689999999999997</c:v>
                </c:pt>
                <c:pt idx="17008">
                  <c:v>0.45693</c:v>
                </c:pt>
                <c:pt idx="17009">
                  <c:v>0.45695999999999998</c:v>
                </c:pt>
                <c:pt idx="17010">
                  <c:v>0.45698</c:v>
                </c:pt>
                <c:pt idx="17011">
                  <c:v>0.45701000000000003</c:v>
                </c:pt>
                <c:pt idx="17012">
                  <c:v>0.45705000000000001</c:v>
                </c:pt>
                <c:pt idx="17013">
                  <c:v>0.45706999999999998</c:v>
                </c:pt>
                <c:pt idx="17014">
                  <c:v>0.45709</c:v>
                </c:pt>
                <c:pt idx="17015">
                  <c:v>0.45712999999999998</c:v>
                </c:pt>
                <c:pt idx="17016">
                  <c:v>0.45715</c:v>
                </c:pt>
                <c:pt idx="17017">
                  <c:v>0.45717999999999998</c:v>
                </c:pt>
                <c:pt idx="17018">
                  <c:v>0.4572</c:v>
                </c:pt>
                <c:pt idx="17019">
                  <c:v>0.45723999999999998</c:v>
                </c:pt>
                <c:pt idx="17020">
                  <c:v>0.45727000000000001</c:v>
                </c:pt>
                <c:pt idx="17021">
                  <c:v>0.45728999999999997</c:v>
                </c:pt>
                <c:pt idx="17022">
                  <c:v>0.45732</c:v>
                </c:pt>
                <c:pt idx="17023">
                  <c:v>0.45734999999999998</c:v>
                </c:pt>
                <c:pt idx="17024">
                  <c:v>0.45737</c:v>
                </c:pt>
                <c:pt idx="17025">
                  <c:v>0.45739999999999997</c:v>
                </c:pt>
                <c:pt idx="17026">
                  <c:v>0.45743</c:v>
                </c:pt>
                <c:pt idx="17027">
                  <c:v>0.45745999999999998</c:v>
                </c:pt>
                <c:pt idx="17028">
                  <c:v>0.45749000000000001</c:v>
                </c:pt>
                <c:pt idx="17029">
                  <c:v>0.45750999999999997</c:v>
                </c:pt>
                <c:pt idx="17030">
                  <c:v>0.45754</c:v>
                </c:pt>
                <c:pt idx="17031">
                  <c:v>0.45756999999999998</c:v>
                </c:pt>
                <c:pt idx="17032">
                  <c:v>0.45759</c:v>
                </c:pt>
                <c:pt idx="17033">
                  <c:v>0.45762999999999998</c:v>
                </c:pt>
                <c:pt idx="17034">
                  <c:v>0.45766000000000001</c:v>
                </c:pt>
                <c:pt idx="17035">
                  <c:v>0.45767999999999998</c:v>
                </c:pt>
                <c:pt idx="17036">
                  <c:v>0.45771000000000001</c:v>
                </c:pt>
                <c:pt idx="17037">
                  <c:v>0.45773999999999998</c:v>
                </c:pt>
                <c:pt idx="17038">
                  <c:v>0.45776</c:v>
                </c:pt>
                <c:pt idx="17039">
                  <c:v>0.45778999999999997</c:v>
                </c:pt>
                <c:pt idx="17040">
                  <c:v>0.45782</c:v>
                </c:pt>
                <c:pt idx="17041">
                  <c:v>0.45784999999999998</c:v>
                </c:pt>
                <c:pt idx="17042">
                  <c:v>0.45788000000000001</c:v>
                </c:pt>
                <c:pt idx="17043">
                  <c:v>0.45789999999999997</c:v>
                </c:pt>
                <c:pt idx="17044">
                  <c:v>0.45794000000000001</c:v>
                </c:pt>
                <c:pt idx="17045">
                  <c:v>0.45795999999999998</c:v>
                </c:pt>
                <c:pt idx="17046">
                  <c:v>0.45798</c:v>
                </c:pt>
                <c:pt idx="17047">
                  <c:v>0.45800999999999997</c:v>
                </c:pt>
                <c:pt idx="17048">
                  <c:v>0.45805000000000001</c:v>
                </c:pt>
                <c:pt idx="17049">
                  <c:v>0.45806999999999998</c:v>
                </c:pt>
                <c:pt idx="17050">
                  <c:v>0.45809</c:v>
                </c:pt>
                <c:pt idx="17051">
                  <c:v>0.45812999999999998</c:v>
                </c:pt>
                <c:pt idx="17052">
                  <c:v>0.45815</c:v>
                </c:pt>
                <c:pt idx="17053">
                  <c:v>0.45817999999999998</c:v>
                </c:pt>
                <c:pt idx="17054">
                  <c:v>0.4582</c:v>
                </c:pt>
                <c:pt idx="17055">
                  <c:v>0.45823999999999998</c:v>
                </c:pt>
                <c:pt idx="17056">
                  <c:v>0.45827000000000001</c:v>
                </c:pt>
                <c:pt idx="17057">
                  <c:v>0.45828999999999998</c:v>
                </c:pt>
                <c:pt idx="17058">
                  <c:v>0.45832000000000001</c:v>
                </c:pt>
                <c:pt idx="17059">
                  <c:v>0.45834999999999998</c:v>
                </c:pt>
                <c:pt idx="17060">
                  <c:v>0.45837</c:v>
                </c:pt>
                <c:pt idx="17061">
                  <c:v>0.45839999999999997</c:v>
                </c:pt>
                <c:pt idx="17062">
                  <c:v>0.45843</c:v>
                </c:pt>
                <c:pt idx="17063">
                  <c:v>0.45845999999999998</c:v>
                </c:pt>
                <c:pt idx="17064">
                  <c:v>0.45848</c:v>
                </c:pt>
                <c:pt idx="17065">
                  <c:v>0.45850999999999997</c:v>
                </c:pt>
                <c:pt idx="17066">
                  <c:v>0.45854</c:v>
                </c:pt>
                <c:pt idx="17067">
                  <c:v>0.45856999999999998</c:v>
                </c:pt>
                <c:pt idx="17068">
                  <c:v>0.45859</c:v>
                </c:pt>
                <c:pt idx="17069">
                  <c:v>0.45862999999999998</c:v>
                </c:pt>
                <c:pt idx="17070">
                  <c:v>0.45866000000000001</c:v>
                </c:pt>
                <c:pt idx="17071">
                  <c:v>0.45867999999999998</c:v>
                </c:pt>
                <c:pt idx="17072">
                  <c:v>0.45871000000000001</c:v>
                </c:pt>
                <c:pt idx="17073">
                  <c:v>0.45873999999999998</c:v>
                </c:pt>
                <c:pt idx="17074">
                  <c:v>0.45876</c:v>
                </c:pt>
                <c:pt idx="17075">
                  <c:v>0.45878999999999998</c:v>
                </c:pt>
                <c:pt idx="17076">
                  <c:v>0.45882000000000001</c:v>
                </c:pt>
                <c:pt idx="17077">
                  <c:v>0.45884999999999998</c:v>
                </c:pt>
                <c:pt idx="17078">
                  <c:v>0.45887</c:v>
                </c:pt>
                <c:pt idx="17079">
                  <c:v>0.45889999999999997</c:v>
                </c:pt>
                <c:pt idx="17080">
                  <c:v>0.45893</c:v>
                </c:pt>
                <c:pt idx="17081">
                  <c:v>0.45895999999999998</c:v>
                </c:pt>
                <c:pt idx="17082">
                  <c:v>0.45898</c:v>
                </c:pt>
                <c:pt idx="17083">
                  <c:v>0.45900999999999997</c:v>
                </c:pt>
                <c:pt idx="17084">
                  <c:v>0.45904</c:v>
                </c:pt>
                <c:pt idx="17085">
                  <c:v>0.45906999999999998</c:v>
                </c:pt>
                <c:pt idx="17086">
                  <c:v>0.45909</c:v>
                </c:pt>
                <c:pt idx="17087">
                  <c:v>0.45912999999999998</c:v>
                </c:pt>
                <c:pt idx="17088">
                  <c:v>0.45915</c:v>
                </c:pt>
                <c:pt idx="17089">
                  <c:v>0.45917999999999998</c:v>
                </c:pt>
                <c:pt idx="17090">
                  <c:v>0.45921000000000001</c:v>
                </c:pt>
                <c:pt idx="17091">
                  <c:v>0.45923999999999998</c:v>
                </c:pt>
                <c:pt idx="17092">
                  <c:v>0.45927000000000001</c:v>
                </c:pt>
                <c:pt idx="17093">
                  <c:v>0.45928999999999998</c:v>
                </c:pt>
                <c:pt idx="17094">
                  <c:v>0.45932000000000001</c:v>
                </c:pt>
                <c:pt idx="17095">
                  <c:v>0.45934999999999998</c:v>
                </c:pt>
                <c:pt idx="17096">
                  <c:v>0.45937</c:v>
                </c:pt>
                <c:pt idx="17097">
                  <c:v>0.45939999999999998</c:v>
                </c:pt>
                <c:pt idx="17098">
                  <c:v>0.45944000000000002</c:v>
                </c:pt>
                <c:pt idx="17099">
                  <c:v>0.45945999999999998</c:v>
                </c:pt>
                <c:pt idx="17100">
                  <c:v>0.45948</c:v>
                </c:pt>
                <c:pt idx="17101">
                  <c:v>0.45951999999999998</c:v>
                </c:pt>
                <c:pt idx="17102">
                  <c:v>0.45954</c:v>
                </c:pt>
                <c:pt idx="17103">
                  <c:v>0.45956999999999998</c:v>
                </c:pt>
                <c:pt idx="17104">
                  <c:v>0.45959</c:v>
                </c:pt>
                <c:pt idx="17105">
                  <c:v>0.45962999999999998</c:v>
                </c:pt>
                <c:pt idx="17106">
                  <c:v>0.45966000000000001</c:v>
                </c:pt>
                <c:pt idx="17107">
                  <c:v>0.45967999999999998</c:v>
                </c:pt>
                <c:pt idx="17108">
                  <c:v>0.45971000000000001</c:v>
                </c:pt>
                <c:pt idx="17109">
                  <c:v>0.45973999999999998</c:v>
                </c:pt>
                <c:pt idx="17110">
                  <c:v>0.45976</c:v>
                </c:pt>
                <c:pt idx="17111">
                  <c:v>0.45978999999999998</c:v>
                </c:pt>
                <c:pt idx="17112">
                  <c:v>0.45982000000000001</c:v>
                </c:pt>
                <c:pt idx="17113">
                  <c:v>0.45984999999999998</c:v>
                </c:pt>
                <c:pt idx="17114">
                  <c:v>0.45987</c:v>
                </c:pt>
                <c:pt idx="17115">
                  <c:v>0.45989999999999998</c:v>
                </c:pt>
                <c:pt idx="17116">
                  <c:v>0.45993000000000001</c:v>
                </c:pt>
                <c:pt idx="17117">
                  <c:v>0.45995999999999998</c:v>
                </c:pt>
                <c:pt idx="17118">
                  <c:v>0.45998</c:v>
                </c:pt>
                <c:pt idx="17119">
                  <c:v>0.46001999999999998</c:v>
                </c:pt>
                <c:pt idx="17120">
                  <c:v>0.46004</c:v>
                </c:pt>
                <c:pt idx="17121">
                  <c:v>0.46006999999999998</c:v>
                </c:pt>
                <c:pt idx="17122">
                  <c:v>0.46010000000000001</c:v>
                </c:pt>
                <c:pt idx="17123">
                  <c:v>0.46012999999999998</c:v>
                </c:pt>
                <c:pt idx="17124">
                  <c:v>0.46015</c:v>
                </c:pt>
                <c:pt idx="17125">
                  <c:v>0.46017000000000002</c:v>
                </c:pt>
                <c:pt idx="17126">
                  <c:v>0.46021000000000001</c:v>
                </c:pt>
                <c:pt idx="17127">
                  <c:v>0.46023999999999998</c:v>
                </c:pt>
                <c:pt idx="17128">
                  <c:v>0.46026</c:v>
                </c:pt>
                <c:pt idx="17129">
                  <c:v>0.46028999999999998</c:v>
                </c:pt>
                <c:pt idx="17130">
                  <c:v>0.46032000000000001</c:v>
                </c:pt>
                <c:pt idx="17131">
                  <c:v>0.46034999999999998</c:v>
                </c:pt>
                <c:pt idx="17132">
                  <c:v>0.46037</c:v>
                </c:pt>
                <c:pt idx="17133">
                  <c:v>0.46039999999999998</c:v>
                </c:pt>
                <c:pt idx="17134">
                  <c:v>0.46044000000000002</c:v>
                </c:pt>
                <c:pt idx="17135">
                  <c:v>0.46045999999999998</c:v>
                </c:pt>
                <c:pt idx="17136">
                  <c:v>0.46048</c:v>
                </c:pt>
                <c:pt idx="17137">
                  <c:v>0.46051999999999998</c:v>
                </c:pt>
                <c:pt idx="17138">
                  <c:v>0.46054</c:v>
                </c:pt>
                <c:pt idx="17139">
                  <c:v>0.46056999999999998</c:v>
                </c:pt>
                <c:pt idx="17140">
                  <c:v>0.46059</c:v>
                </c:pt>
                <c:pt idx="17141">
                  <c:v>0.46062999999999998</c:v>
                </c:pt>
                <c:pt idx="17142">
                  <c:v>0.46065</c:v>
                </c:pt>
                <c:pt idx="17143">
                  <c:v>0.46067999999999998</c:v>
                </c:pt>
                <c:pt idx="17144">
                  <c:v>0.46071000000000001</c:v>
                </c:pt>
                <c:pt idx="17145">
                  <c:v>0.46073999999999998</c:v>
                </c:pt>
                <c:pt idx="17146">
                  <c:v>0.46076</c:v>
                </c:pt>
                <c:pt idx="17147">
                  <c:v>0.46078999999999998</c:v>
                </c:pt>
                <c:pt idx="17148">
                  <c:v>0.46082000000000001</c:v>
                </c:pt>
                <c:pt idx="17149">
                  <c:v>0.46084999999999998</c:v>
                </c:pt>
                <c:pt idx="17150">
                  <c:v>0.46087</c:v>
                </c:pt>
                <c:pt idx="17151">
                  <c:v>0.46090999999999999</c:v>
                </c:pt>
                <c:pt idx="17152">
                  <c:v>0.46093000000000001</c:v>
                </c:pt>
                <c:pt idx="17153">
                  <c:v>0.46095999999999998</c:v>
                </c:pt>
                <c:pt idx="17154">
                  <c:v>0.46098</c:v>
                </c:pt>
                <c:pt idx="17155">
                  <c:v>0.46101999999999999</c:v>
                </c:pt>
                <c:pt idx="17156">
                  <c:v>0.46104000000000001</c:v>
                </c:pt>
                <c:pt idx="17157">
                  <c:v>0.46106999999999998</c:v>
                </c:pt>
                <c:pt idx="17158">
                  <c:v>0.46110000000000001</c:v>
                </c:pt>
                <c:pt idx="17159">
                  <c:v>0.46111999999999997</c:v>
                </c:pt>
                <c:pt idx="17160">
                  <c:v>0.46115</c:v>
                </c:pt>
                <c:pt idx="17161">
                  <c:v>0.46117999999999998</c:v>
                </c:pt>
                <c:pt idx="17162">
                  <c:v>0.46121000000000001</c:v>
                </c:pt>
                <c:pt idx="17163">
                  <c:v>0.46123999999999998</c:v>
                </c:pt>
                <c:pt idx="17164">
                  <c:v>0.46126</c:v>
                </c:pt>
                <c:pt idx="17165">
                  <c:v>0.46128999999999998</c:v>
                </c:pt>
                <c:pt idx="17166">
                  <c:v>0.46132000000000001</c:v>
                </c:pt>
                <c:pt idx="17167">
                  <c:v>0.46133999999999997</c:v>
                </c:pt>
                <c:pt idx="17168">
                  <c:v>0.46137</c:v>
                </c:pt>
                <c:pt idx="17169">
                  <c:v>0.46140999999999999</c:v>
                </c:pt>
                <c:pt idx="17170">
                  <c:v>0.46143000000000001</c:v>
                </c:pt>
                <c:pt idx="17171">
                  <c:v>0.46145999999999998</c:v>
                </c:pt>
                <c:pt idx="17172">
                  <c:v>0.46149000000000001</c:v>
                </c:pt>
                <c:pt idx="17173">
                  <c:v>0.46151999999999999</c:v>
                </c:pt>
                <c:pt idx="17174">
                  <c:v>0.46154000000000001</c:v>
                </c:pt>
                <c:pt idx="17175">
                  <c:v>0.46156000000000003</c:v>
                </c:pt>
                <c:pt idx="17176">
                  <c:v>0.46160000000000001</c:v>
                </c:pt>
                <c:pt idx="17177">
                  <c:v>0.46162999999999998</c:v>
                </c:pt>
                <c:pt idx="17178">
                  <c:v>0.46165</c:v>
                </c:pt>
                <c:pt idx="17179">
                  <c:v>0.46167999999999998</c:v>
                </c:pt>
                <c:pt idx="17180">
                  <c:v>0.46171000000000001</c:v>
                </c:pt>
                <c:pt idx="17181">
                  <c:v>0.46172999999999997</c:v>
                </c:pt>
                <c:pt idx="17182">
                  <c:v>0.46176</c:v>
                </c:pt>
                <c:pt idx="17183">
                  <c:v>0.46178999999999998</c:v>
                </c:pt>
                <c:pt idx="17184">
                  <c:v>0.46182000000000001</c:v>
                </c:pt>
                <c:pt idx="17185">
                  <c:v>0.46184999999999998</c:v>
                </c:pt>
                <c:pt idx="17186">
                  <c:v>0.46187</c:v>
                </c:pt>
                <c:pt idx="17187">
                  <c:v>0.46190999999999999</c:v>
                </c:pt>
                <c:pt idx="17188">
                  <c:v>0.46193000000000001</c:v>
                </c:pt>
                <c:pt idx="17189">
                  <c:v>0.46195000000000003</c:v>
                </c:pt>
                <c:pt idx="17190">
                  <c:v>0.46198</c:v>
                </c:pt>
                <c:pt idx="17191">
                  <c:v>0.46201999999999999</c:v>
                </c:pt>
                <c:pt idx="17192">
                  <c:v>0.46204000000000001</c:v>
                </c:pt>
                <c:pt idx="17193">
                  <c:v>0.46206999999999998</c:v>
                </c:pt>
                <c:pt idx="17194">
                  <c:v>0.46210000000000001</c:v>
                </c:pt>
                <c:pt idx="17195">
                  <c:v>0.46211999999999998</c:v>
                </c:pt>
                <c:pt idx="17196">
                  <c:v>0.46215000000000001</c:v>
                </c:pt>
                <c:pt idx="17197">
                  <c:v>0.46217999999999998</c:v>
                </c:pt>
                <c:pt idx="17198">
                  <c:v>0.46221000000000001</c:v>
                </c:pt>
                <c:pt idx="17199">
                  <c:v>0.46223999999999998</c:v>
                </c:pt>
                <c:pt idx="17200">
                  <c:v>0.46226</c:v>
                </c:pt>
                <c:pt idx="17201">
                  <c:v>0.46229999999999999</c:v>
                </c:pt>
                <c:pt idx="17202">
                  <c:v>0.46232000000000001</c:v>
                </c:pt>
                <c:pt idx="17203">
                  <c:v>0.46233999999999997</c:v>
                </c:pt>
                <c:pt idx="17204">
                  <c:v>0.46237</c:v>
                </c:pt>
                <c:pt idx="17205">
                  <c:v>0.46240999999999999</c:v>
                </c:pt>
                <c:pt idx="17206">
                  <c:v>0.46243000000000001</c:v>
                </c:pt>
                <c:pt idx="17207">
                  <c:v>0.46245999999999998</c:v>
                </c:pt>
                <c:pt idx="17208">
                  <c:v>0.46249000000000001</c:v>
                </c:pt>
                <c:pt idx="17209">
                  <c:v>0.46251999999999999</c:v>
                </c:pt>
                <c:pt idx="17210">
                  <c:v>0.46254000000000001</c:v>
                </c:pt>
                <c:pt idx="17211">
                  <c:v>0.46256000000000003</c:v>
                </c:pt>
                <c:pt idx="17212">
                  <c:v>0.46260000000000001</c:v>
                </c:pt>
                <c:pt idx="17213">
                  <c:v>0.46262999999999999</c:v>
                </c:pt>
                <c:pt idx="17214">
                  <c:v>0.46265000000000001</c:v>
                </c:pt>
                <c:pt idx="17215">
                  <c:v>0.46267999999999998</c:v>
                </c:pt>
                <c:pt idx="17216">
                  <c:v>0.46271000000000001</c:v>
                </c:pt>
                <c:pt idx="17217">
                  <c:v>0.46272999999999997</c:v>
                </c:pt>
                <c:pt idx="17218">
                  <c:v>0.46276</c:v>
                </c:pt>
                <c:pt idx="17219">
                  <c:v>0.46278999999999998</c:v>
                </c:pt>
                <c:pt idx="17220">
                  <c:v>0.46282000000000001</c:v>
                </c:pt>
                <c:pt idx="17221">
                  <c:v>0.46284999999999998</c:v>
                </c:pt>
                <c:pt idx="17222">
                  <c:v>0.46287</c:v>
                </c:pt>
                <c:pt idx="17223">
                  <c:v>0.46290999999999999</c:v>
                </c:pt>
                <c:pt idx="17224">
                  <c:v>0.46293000000000001</c:v>
                </c:pt>
                <c:pt idx="17225">
                  <c:v>0.46294999999999997</c:v>
                </c:pt>
                <c:pt idx="17226">
                  <c:v>0.46299000000000001</c:v>
                </c:pt>
                <c:pt idx="17227">
                  <c:v>0.46301999999999999</c:v>
                </c:pt>
                <c:pt idx="17228">
                  <c:v>0.46304000000000001</c:v>
                </c:pt>
                <c:pt idx="17229">
                  <c:v>0.46306999999999998</c:v>
                </c:pt>
                <c:pt idx="17230">
                  <c:v>0.46310000000000001</c:v>
                </c:pt>
                <c:pt idx="17231">
                  <c:v>0.46311999999999998</c:v>
                </c:pt>
                <c:pt idx="17232">
                  <c:v>0.46315000000000001</c:v>
                </c:pt>
                <c:pt idx="17233">
                  <c:v>0.46317999999999998</c:v>
                </c:pt>
                <c:pt idx="17234">
                  <c:v>0.46321000000000001</c:v>
                </c:pt>
                <c:pt idx="17235">
                  <c:v>0.46323999999999999</c:v>
                </c:pt>
                <c:pt idx="17236">
                  <c:v>0.46326000000000001</c:v>
                </c:pt>
                <c:pt idx="17237">
                  <c:v>0.46329999999999999</c:v>
                </c:pt>
                <c:pt idx="17238">
                  <c:v>0.46332000000000001</c:v>
                </c:pt>
                <c:pt idx="17239">
                  <c:v>0.46333999999999997</c:v>
                </c:pt>
                <c:pt idx="17240">
                  <c:v>0.46337</c:v>
                </c:pt>
                <c:pt idx="17241">
                  <c:v>0.46340999999999999</c:v>
                </c:pt>
                <c:pt idx="17242">
                  <c:v>0.46343000000000001</c:v>
                </c:pt>
                <c:pt idx="17243">
                  <c:v>0.46344999999999997</c:v>
                </c:pt>
                <c:pt idx="17244">
                  <c:v>0.46349000000000001</c:v>
                </c:pt>
                <c:pt idx="17245">
                  <c:v>0.46350999999999998</c:v>
                </c:pt>
                <c:pt idx="17246">
                  <c:v>0.46354000000000001</c:v>
                </c:pt>
                <c:pt idx="17247">
                  <c:v>0.46356999999999998</c:v>
                </c:pt>
                <c:pt idx="17248">
                  <c:v>0.46360000000000001</c:v>
                </c:pt>
                <c:pt idx="17249">
                  <c:v>0.46362999999999999</c:v>
                </c:pt>
                <c:pt idx="17250">
                  <c:v>0.46365000000000001</c:v>
                </c:pt>
                <c:pt idx="17251">
                  <c:v>0.46367999999999998</c:v>
                </c:pt>
                <c:pt idx="17252">
                  <c:v>0.46371000000000001</c:v>
                </c:pt>
                <c:pt idx="17253">
                  <c:v>0.46372999999999998</c:v>
                </c:pt>
                <c:pt idx="17254">
                  <c:v>0.46376000000000001</c:v>
                </c:pt>
                <c:pt idx="17255">
                  <c:v>0.46379999999999999</c:v>
                </c:pt>
                <c:pt idx="17256">
                  <c:v>0.46382000000000001</c:v>
                </c:pt>
                <c:pt idx="17257">
                  <c:v>0.46383999999999997</c:v>
                </c:pt>
                <c:pt idx="17258">
                  <c:v>0.46388000000000001</c:v>
                </c:pt>
                <c:pt idx="17259">
                  <c:v>0.46389999999999998</c:v>
                </c:pt>
                <c:pt idx="17260">
                  <c:v>0.46393000000000001</c:v>
                </c:pt>
                <c:pt idx="17261">
                  <c:v>0.46394999999999997</c:v>
                </c:pt>
                <c:pt idx="17262">
                  <c:v>0.46399000000000001</c:v>
                </c:pt>
                <c:pt idx="17263">
                  <c:v>0.46401999999999999</c:v>
                </c:pt>
                <c:pt idx="17264">
                  <c:v>0.46404000000000001</c:v>
                </c:pt>
                <c:pt idx="17265">
                  <c:v>0.46406999999999998</c:v>
                </c:pt>
                <c:pt idx="17266">
                  <c:v>0.46410000000000001</c:v>
                </c:pt>
                <c:pt idx="17267">
                  <c:v>0.46411999999999998</c:v>
                </c:pt>
                <c:pt idx="17268">
                  <c:v>0.46415000000000001</c:v>
                </c:pt>
                <c:pt idx="17269">
                  <c:v>0.46417999999999998</c:v>
                </c:pt>
                <c:pt idx="17270">
                  <c:v>0.46421000000000001</c:v>
                </c:pt>
                <c:pt idx="17271">
                  <c:v>0.46422999999999998</c:v>
                </c:pt>
                <c:pt idx="17272">
                  <c:v>0.46426000000000001</c:v>
                </c:pt>
                <c:pt idx="17273">
                  <c:v>0.46428999999999998</c:v>
                </c:pt>
                <c:pt idx="17274">
                  <c:v>0.46432000000000001</c:v>
                </c:pt>
                <c:pt idx="17275">
                  <c:v>0.46433999999999997</c:v>
                </c:pt>
                <c:pt idx="17276">
                  <c:v>0.46438000000000001</c:v>
                </c:pt>
                <c:pt idx="17277">
                  <c:v>0.46440999999999999</c:v>
                </c:pt>
                <c:pt idx="17278">
                  <c:v>0.46443000000000001</c:v>
                </c:pt>
                <c:pt idx="17279">
                  <c:v>0.46445999999999998</c:v>
                </c:pt>
                <c:pt idx="17280">
                  <c:v>0.46449000000000001</c:v>
                </c:pt>
                <c:pt idx="17281">
                  <c:v>0.46450999999999998</c:v>
                </c:pt>
                <c:pt idx="17282">
                  <c:v>0.46454000000000001</c:v>
                </c:pt>
                <c:pt idx="17283">
                  <c:v>0.46456999999999998</c:v>
                </c:pt>
                <c:pt idx="17284">
                  <c:v>0.46460000000000001</c:v>
                </c:pt>
                <c:pt idx="17285">
                  <c:v>0.46461999999999998</c:v>
                </c:pt>
                <c:pt idx="17286">
                  <c:v>0.46465000000000001</c:v>
                </c:pt>
                <c:pt idx="17287">
                  <c:v>0.46467999999999998</c:v>
                </c:pt>
                <c:pt idx="17288">
                  <c:v>0.46471000000000001</c:v>
                </c:pt>
                <c:pt idx="17289">
                  <c:v>0.46472999999999998</c:v>
                </c:pt>
                <c:pt idx="17290">
                  <c:v>0.46476000000000001</c:v>
                </c:pt>
                <c:pt idx="17291">
                  <c:v>0.46479999999999999</c:v>
                </c:pt>
                <c:pt idx="17292">
                  <c:v>0.46482000000000001</c:v>
                </c:pt>
                <c:pt idx="17293">
                  <c:v>0.46483999999999998</c:v>
                </c:pt>
                <c:pt idx="17294">
                  <c:v>0.46488000000000002</c:v>
                </c:pt>
                <c:pt idx="17295">
                  <c:v>0.46489999999999998</c:v>
                </c:pt>
                <c:pt idx="17296">
                  <c:v>0.46493000000000001</c:v>
                </c:pt>
                <c:pt idx="17297">
                  <c:v>0.46495999999999998</c:v>
                </c:pt>
                <c:pt idx="17298">
                  <c:v>0.46499000000000001</c:v>
                </c:pt>
                <c:pt idx="17299">
                  <c:v>0.46501999999999999</c:v>
                </c:pt>
                <c:pt idx="17300">
                  <c:v>0.46504000000000001</c:v>
                </c:pt>
                <c:pt idx="17301">
                  <c:v>0.46506999999999998</c:v>
                </c:pt>
                <c:pt idx="17302">
                  <c:v>0.46510000000000001</c:v>
                </c:pt>
                <c:pt idx="17303">
                  <c:v>0.46511999999999998</c:v>
                </c:pt>
                <c:pt idx="17304">
                  <c:v>0.46515000000000001</c:v>
                </c:pt>
                <c:pt idx="17305">
                  <c:v>0.46517999999999998</c:v>
                </c:pt>
                <c:pt idx="17306">
                  <c:v>0.46521000000000001</c:v>
                </c:pt>
                <c:pt idx="17307">
                  <c:v>0.46522999999999998</c:v>
                </c:pt>
                <c:pt idx="17308">
                  <c:v>0.46527000000000002</c:v>
                </c:pt>
                <c:pt idx="17309">
                  <c:v>0.46528999999999998</c:v>
                </c:pt>
                <c:pt idx="17310">
                  <c:v>0.46532000000000001</c:v>
                </c:pt>
                <c:pt idx="17311">
                  <c:v>0.46533999999999998</c:v>
                </c:pt>
                <c:pt idx="17312">
                  <c:v>0.46538000000000002</c:v>
                </c:pt>
                <c:pt idx="17313">
                  <c:v>0.46540999999999999</c:v>
                </c:pt>
                <c:pt idx="17314">
                  <c:v>0.46543000000000001</c:v>
                </c:pt>
                <c:pt idx="17315">
                  <c:v>0.46545999999999998</c:v>
                </c:pt>
                <c:pt idx="17316">
                  <c:v>0.46549000000000001</c:v>
                </c:pt>
                <c:pt idx="17317">
                  <c:v>0.46550999999999998</c:v>
                </c:pt>
                <c:pt idx="17318">
                  <c:v>0.46554000000000001</c:v>
                </c:pt>
                <c:pt idx="17319">
                  <c:v>0.46556999999999998</c:v>
                </c:pt>
                <c:pt idx="17320">
                  <c:v>0.46560000000000001</c:v>
                </c:pt>
                <c:pt idx="17321">
                  <c:v>0.46561999999999998</c:v>
                </c:pt>
                <c:pt idx="17322">
                  <c:v>0.46565000000000001</c:v>
                </c:pt>
                <c:pt idx="17323">
                  <c:v>0.46567999999999998</c:v>
                </c:pt>
                <c:pt idx="17324">
                  <c:v>0.46571000000000001</c:v>
                </c:pt>
                <c:pt idx="17325">
                  <c:v>0.46572999999999998</c:v>
                </c:pt>
                <c:pt idx="17326">
                  <c:v>0.46577000000000002</c:v>
                </c:pt>
                <c:pt idx="17327">
                  <c:v>0.46578999999999998</c:v>
                </c:pt>
                <c:pt idx="17328">
                  <c:v>0.46582000000000001</c:v>
                </c:pt>
                <c:pt idx="17329">
                  <c:v>0.46584999999999999</c:v>
                </c:pt>
                <c:pt idx="17330">
                  <c:v>0.46588000000000002</c:v>
                </c:pt>
                <c:pt idx="17331">
                  <c:v>0.46589999999999998</c:v>
                </c:pt>
                <c:pt idx="17332">
                  <c:v>0.46592</c:v>
                </c:pt>
                <c:pt idx="17333">
                  <c:v>0.46595999999999999</c:v>
                </c:pt>
                <c:pt idx="17334">
                  <c:v>0.46599000000000002</c:v>
                </c:pt>
                <c:pt idx="17335">
                  <c:v>0.46600999999999998</c:v>
                </c:pt>
                <c:pt idx="17336">
                  <c:v>0.46604000000000001</c:v>
                </c:pt>
                <c:pt idx="17337">
                  <c:v>0.46606999999999998</c:v>
                </c:pt>
                <c:pt idx="17338">
                  <c:v>0.46610000000000001</c:v>
                </c:pt>
                <c:pt idx="17339">
                  <c:v>0.46611999999999998</c:v>
                </c:pt>
                <c:pt idx="17340">
                  <c:v>0.46615000000000001</c:v>
                </c:pt>
                <c:pt idx="17341">
                  <c:v>0.46617999999999998</c:v>
                </c:pt>
                <c:pt idx="17342">
                  <c:v>0.46621000000000001</c:v>
                </c:pt>
                <c:pt idx="17343">
                  <c:v>0.46622999999999998</c:v>
                </c:pt>
                <c:pt idx="17344">
                  <c:v>0.46627000000000002</c:v>
                </c:pt>
                <c:pt idx="17345">
                  <c:v>0.46628999999999998</c:v>
                </c:pt>
                <c:pt idx="17346">
                  <c:v>0.46632000000000001</c:v>
                </c:pt>
                <c:pt idx="17347">
                  <c:v>0.46633999999999998</c:v>
                </c:pt>
                <c:pt idx="17348">
                  <c:v>0.46638000000000002</c:v>
                </c:pt>
                <c:pt idx="17349">
                  <c:v>0.46640999999999999</c:v>
                </c:pt>
                <c:pt idx="17350">
                  <c:v>0.46643000000000001</c:v>
                </c:pt>
                <c:pt idx="17351">
                  <c:v>0.46645999999999999</c:v>
                </c:pt>
                <c:pt idx="17352">
                  <c:v>0.46649000000000002</c:v>
                </c:pt>
                <c:pt idx="17353">
                  <c:v>0.46650999999999998</c:v>
                </c:pt>
                <c:pt idx="17354">
                  <c:v>0.46654000000000001</c:v>
                </c:pt>
                <c:pt idx="17355">
                  <c:v>0.46656999999999998</c:v>
                </c:pt>
                <c:pt idx="17356">
                  <c:v>0.46660000000000001</c:v>
                </c:pt>
                <c:pt idx="17357">
                  <c:v>0.46661999999999998</c:v>
                </c:pt>
                <c:pt idx="17358">
                  <c:v>0.46666000000000002</c:v>
                </c:pt>
                <c:pt idx="17359">
                  <c:v>0.46667999999999998</c:v>
                </c:pt>
                <c:pt idx="17360">
                  <c:v>0.46671000000000001</c:v>
                </c:pt>
                <c:pt idx="17361">
                  <c:v>0.46672999999999998</c:v>
                </c:pt>
                <c:pt idx="17362">
                  <c:v>0.46677000000000002</c:v>
                </c:pt>
                <c:pt idx="17363">
                  <c:v>0.46678999999999998</c:v>
                </c:pt>
                <c:pt idx="17364">
                  <c:v>0.46682000000000001</c:v>
                </c:pt>
                <c:pt idx="17365">
                  <c:v>0.46684999999999999</c:v>
                </c:pt>
                <c:pt idx="17366">
                  <c:v>0.46688000000000002</c:v>
                </c:pt>
                <c:pt idx="17367">
                  <c:v>0.46689999999999998</c:v>
                </c:pt>
                <c:pt idx="17368">
                  <c:v>0.46692</c:v>
                </c:pt>
                <c:pt idx="17369">
                  <c:v>0.46695999999999999</c:v>
                </c:pt>
                <c:pt idx="17370">
                  <c:v>0.46699000000000002</c:v>
                </c:pt>
                <c:pt idx="17371">
                  <c:v>0.46700999999999998</c:v>
                </c:pt>
                <c:pt idx="17372">
                  <c:v>0.46704000000000001</c:v>
                </c:pt>
                <c:pt idx="17373">
                  <c:v>0.46706999999999999</c:v>
                </c:pt>
                <c:pt idx="17374">
                  <c:v>0.46710000000000002</c:v>
                </c:pt>
                <c:pt idx="17375">
                  <c:v>0.46711999999999998</c:v>
                </c:pt>
                <c:pt idx="17376">
                  <c:v>0.46716000000000002</c:v>
                </c:pt>
                <c:pt idx="17377">
                  <c:v>0.46717999999999998</c:v>
                </c:pt>
                <c:pt idx="17378">
                  <c:v>0.46721000000000001</c:v>
                </c:pt>
                <c:pt idx="17379">
                  <c:v>0.46722999999999998</c:v>
                </c:pt>
                <c:pt idx="17380">
                  <c:v>0.46727000000000002</c:v>
                </c:pt>
                <c:pt idx="17381">
                  <c:v>0.46728999999999998</c:v>
                </c:pt>
                <c:pt idx="17382">
                  <c:v>0.46731</c:v>
                </c:pt>
                <c:pt idx="17383">
                  <c:v>0.46734999999999999</c:v>
                </c:pt>
                <c:pt idx="17384">
                  <c:v>0.46738000000000002</c:v>
                </c:pt>
                <c:pt idx="17385">
                  <c:v>0.46739999999999998</c:v>
                </c:pt>
                <c:pt idx="17386">
                  <c:v>0.46743000000000001</c:v>
                </c:pt>
                <c:pt idx="17387">
                  <c:v>0.46745999999999999</c:v>
                </c:pt>
                <c:pt idx="17388">
                  <c:v>0.46749000000000002</c:v>
                </c:pt>
                <c:pt idx="17389">
                  <c:v>0.46750999999999998</c:v>
                </c:pt>
                <c:pt idx="17390">
                  <c:v>0.46754000000000001</c:v>
                </c:pt>
                <c:pt idx="17391">
                  <c:v>0.46756999999999999</c:v>
                </c:pt>
                <c:pt idx="17392">
                  <c:v>0.46760000000000002</c:v>
                </c:pt>
                <c:pt idx="17393">
                  <c:v>0.46761999999999998</c:v>
                </c:pt>
                <c:pt idx="17394">
                  <c:v>0.46766000000000002</c:v>
                </c:pt>
                <c:pt idx="17395">
                  <c:v>0.46767999999999998</c:v>
                </c:pt>
                <c:pt idx="17396">
                  <c:v>0.46771000000000001</c:v>
                </c:pt>
                <c:pt idx="17397">
                  <c:v>0.46772999999999998</c:v>
                </c:pt>
                <c:pt idx="17398">
                  <c:v>0.46777000000000002</c:v>
                </c:pt>
                <c:pt idx="17399">
                  <c:v>0.46778999999999998</c:v>
                </c:pt>
                <c:pt idx="17400">
                  <c:v>0.46782000000000001</c:v>
                </c:pt>
                <c:pt idx="17401">
                  <c:v>0.46784999999999999</c:v>
                </c:pt>
                <c:pt idx="17402">
                  <c:v>0.46787000000000001</c:v>
                </c:pt>
                <c:pt idx="17403">
                  <c:v>0.46789999999999998</c:v>
                </c:pt>
                <c:pt idx="17404">
                  <c:v>0.46793000000000001</c:v>
                </c:pt>
                <c:pt idx="17405">
                  <c:v>0.46795999999999999</c:v>
                </c:pt>
                <c:pt idx="17406">
                  <c:v>0.46799000000000002</c:v>
                </c:pt>
                <c:pt idx="17407">
                  <c:v>0.46800999999999998</c:v>
                </c:pt>
                <c:pt idx="17408">
                  <c:v>0.46804000000000001</c:v>
                </c:pt>
                <c:pt idx="17409">
                  <c:v>0.46806999999999999</c:v>
                </c:pt>
                <c:pt idx="17410">
                  <c:v>0.46810000000000002</c:v>
                </c:pt>
                <c:pt idx="17411">
                  <c:v>0.46811999999999998</c:v>
                </c:pt>
                <c:pt idx="17412">
                  <c:v>0.46816000000000002</c:v>
                </c:pt>
                <c:pt idx="17413">
                  <c:v>0.46817999999999999</c:v>
                </c:pt>
                <c:pt idx="17414">
                  <c:v>0.46821000000000002</c:v>
                </c:pt>
                <c:pt idx="17415">
                  <c:v>0.46823999999999999</c:v>
                </c:pt>
                <c:pt idx="17416">
                  <c:v>0.46826000000000001</c:v>
                </c:pt>
                <c:pt idx="17417">
                  <c:v>0.46828999999999998</c:v>
                </c:pt>
                <c:pt idx="17418">
                  <c:v>0.46831</c:v>
                </c:pt>
                <c:pt idx="17419">
                  <c:v>0.46834999999999999</c:v>
                </c:pt>
                <c:pt idx="17420">
                  <c:v>0.46838000000000002</c:v>
                </c:pt>
                <c:pt idx="17421">
                  <c:v>0.46839999999999998</c:v>
                </c:pt>
                <c:pt idx="17422">
                  <c:v>0.46843000000000001</c:v>
                </c:pt>
                <c:pt idx="17423">
                  <c:v>0.46845999999999999</c:v>
                </c:pt>
                <c:pt idx="17424">
                  <c:v>0.46848000000000001</c:v>
                </c:pt>
                <c:pt idx="17425">
                  <c:v>0.46850999999999998</c:v>
                </c:pt>
                <c:pt idx="17426">
                  <c:v>0.46854000000000001</c:v>
                </c:pt>
                <c:pt idx="17427">
                  <c:v>0.46856999999999999</c:v>
                </c:pt>
                <c:pt idx="17428">
                  <c:v>0.46860000000000002</c:v>
                </c:pt>
                <c:pt idx="17429">
                  <c:v>0.46861999999999998</c:v>
                </c:pt>
                <c:pt idx="17430">
                  <c:v>0.46866000000000002</c:v>
                </c:pt>
                <c:pt idx="17431">
                  <c:v>0.46867999999999999</c:v>
                </c:pt>
                <c:pt idx="17432">
                  <c:v>0.46870000000000001</c:v>
                </c:pt>
                <c:pt idx="17433">
                  <c:v>0.46873999999999999</c:v>
                </c:pt>
                <c:pt idx="17434">
                  <c:v>0.46877000000000002</c:v>
                </c:pt>
                <c:pt idx="17435">
                  <c:v>0.46878999999999998</c:v>
                </c:pt>
                <c:pt idx="17436">
                  <c:v>0.46882000000000001</c:v>
                </c:pt>
                <c:pt idx="17437">
                  <c:v>0.46884999999999999</c:v>
                </c:pt>
                <c:pt idx="17438">
                  <c:v>0.46887000000000001</c:v>
                </c:pt>
                <c:pt idx="17439">
                  <c:v>0.46889999999999998</c:v>
                </c:pt>
                <c:pt idx="17440">
                  <c:v>0.46893000000000001</c:v>
                </c:pt>
                <c:pt idx="17441">
                  <c:v>0.46895999999999999</c:v>
                </c:pt>
                <c:pt idx="17442">
                  <c:v>0.46899000000000002</c:v>
                </c:pt>
                <c:pt idx="17443">
                  <c:v>0.46900999999999998</c:v>
                </c:pt>
                <c:pt idx="17444">
                  <c:v>0.46905000000000002</c:v>
                </c:pt>
                <c:pt idx="17445">
                  <c:v>0.46906999999999999</c:v>
                </c:pt>
                <c:pt idx="17446">
                  <c:v>0.46909000000000001</c:v>
                </c:pt>
                <c:pt idx="17447">
                  <c:v>0.46911999999999998</c:v>
                </c:pt>
                <c:pt idx="17448">
                  <c:v>0.46916000000000002</c:v>
                </c:pt>
                <c:pt idx="17449">
                  <c:v>0.46917999999999999</c:v>
                </c:pt>
                <c:pt idx="17450">
                  <c:v>0.46921000000000002</c:v>
                </c:pt>
                <c:pt idx="17451">
                  <c:v>0.46923999999999999</c:v>
                </c:pt>
                <c:pt idx="17452">
                  <c:v>0.46926000000000001</c:v>
                </c:pt>
                <c:pt idx="17453">
                  <c:v>0.46928999999999998</c:v>
                </c:pt>
                <c:pt idx="17454">
                  <c:v>0.46931</c:v>
                </c:pt>
                <c:pt idx="17455">
                  <c:v>0.46934999999999999</c:v>
                </c:pt>
                <c:pt idx="17456">
                  <c:v>0.46938000000000002</c:v>
                </c:pt>
                <c:pt idx="17457">
                  <c:v>0.46939999999999998</c:v>
                </c:pt>
                <c:pt idx="17458">
                  <c:v>0.46943000000000001</c:v>
                </c:pt>
                <c:pt idx="17459">
                  <c:v>0.46945999999999999</c:v>
                </c:pt>
                <c:pt idx="17460">
                  <c:v>0.46948000000000001</c:v>
                </c:pt>
                <c:pt idx="17461">
                  <c:v>0.46950999999999998</c:v>
                </c:pt>
                <c:pt idx="17462">
                  <c:v>0.46955000000000002</c:v>
                </c:pt>
                <c:pt idx="17463">
                  <c:v>0.46956999999999999</c:v>
                </c:pt>
                <c:pt idx="17464">
                  <c:v>0.46959000000000001</c:v>
                </c:pt>
                <c:pt idx="17465">
                  <c:v>0.46962999999999999</c:v>
                </c:pt>
                <c:pt idx="17466">
                  <c:v>0.46965000000000001</c:v>
                </c:pt>
                <c:pt idx="17467">
                  <c:v>0.46967999999999999</c:v>
                </c:pt>
                <c:pt idx="17468">
                  <c:v>0.46970000000000001</c:v>
                </c:pt>
                <c:pt idx="17469">
                  <c:v>0.46973999999999999</c:v>
                </c:pt>
                <c:pt idx="17470">
                  <c:v>0.46977000000000002</c:v>
                </c:pt>
                <c:pt idx="17471">
                  <c:v>0.46978999999999999</c:v>
                </c:pt>
                <c:pt idx="17472">
                  <c:v>0.46982000000000002</c:v>
                </c:pt>
                <c:pt idx="17473">
                  <c:v>0.46984999999999999</c:v>
                </c:pt>
                <c:pt idx="17474">
                  <c:v>0.46987000000000001</c:v>
                </c:pt>
                <c:pt idx="17475">
                  <c:v>0.46989999999999998</c:v>
                </c:pt>
                <c:pt idx="17476">
                  <c:v>0.46993000000000001</c:v>
                </c:pt>
                <c:pt idx="17477">
                  <c:v>0.46995999999999999</c:v>
                </c:pt>
                <c:pt idx="17478">
                  <c:v>0.46999000000000002</c:v>
                </c:pt>
                <c:pt idx="17479">
                  <c:v>0.47000999999999998</c:v>
                </c:pt>
                <c:pt idx="17480">
                  <c:v>0.47004000000000001</c:v>
                </c:pt>
                <c:pt idx="17481">
                  <c:v>0.47006999999999999</c:v>
                </c:pt>
                <c:pt idx="17482">
                  <c:v>0.47009000000000001</c:v>
                </c:pt>
                <c:pt idx="17483">
                  <c:v>0.47011999999999998</c:v>
                </c:pt>
                <c:pt idx="17484">
                  <c:v>0.47016000000000002</c:v>
                </c:pt>
                <c:pt idx="17485">
                  <c:v>0.47017999999999999</c:v>
                </c:pt>
                <c:pt idx="17486">
                  <c:v>0.47021000000000002</c:v>
                </c:pt>
                <c:pt idx="17487">
                  <c:v>0.47023999999999999</c:v>
                </c:pt>
                <c:pt idx="17488">
                  <c:v>0.47026000000000001</c:v>
                </c:pt>
                <c:pt idx="17489">
                  <c:v>0.47028999999999999</c:v>
                </c:pt>
                <c:pt idx="17490">
                  <c:v>0.47032000000000002</c:v>
                </c:pt>
                <c:pt idx="17491">
                  <c:v>0.47034999999999999</c:v>
                </c:pt>
                <c:pt idx="17492">
                  <c:v>0.47038000000000002</c:v>
                </c:pt>
                <c:pt idx="17493">
                  <c:v>0.47039999999999998</c:v>
                </c:pt>
                <c:pt idx="17494">
                  <c:v>0.47044000000000002</c:v>
                </c:pt>
                <c:pt idx="17495">
                  <c:v>0.47045999999999999</c:v>
                </c:pt>
                <c:pt idx="17496">
                  <c:v>0.47048000000000001</c:v>
                </c:pt>
                <c:pt idx="17497">
                  <c:v>0.47050999999999998</c:v>
                </c:pt>
                <c:pt idx="17498">
                  <c:v>0.47055000000000002</c:v>
                </c:pt>
                <c:pt idx="17499">
                  <c:v>0.47056999999999999</c:v>
                </c:pt>
                <c:pt idx="17500">
                  <c:v>0.47059000000000001</c:v>
                </c:pt>
                <c:pt idx="17501">
                  <c:v>0.47062999999999999</c:v>
                </c:pt>
                <c:pt idx="17502">
                  <c:v>0.47065000000000001</c:v>
                </c:pt>
                <c:pt idx="17503">
                  <c:v>0.47067999999999999</c:v>
                </c:pt>
                <c:pt idx="17504">
                  <c:v>0.47070000000000001</c:v>
                </c:pt>
                <c:pt idx="17505">
                  <c:v>0.47073999999999999</c:v>
                </c:pt>
                <c:pt idx="17506">
                  <c:v>0.47077000000000002</c:v>
                </c:pt>
                <c:pt idx="17507">
                  <c:v>0.47078999999999999</c:v>
                </c:pt>
                <c:pt idx="17508">
                  <c:v>0.47082000000000002</c:v>
                </c:pt>
                <c:pt idx="17509">
                  <c:v>0.47084999999999999</c:v>
                </c:pt>
                <c:pt idx="17510">
                  <c:v>0.47087000000000001</c:v>
                </c:pt>
                <c:pt idx="17511">
                  <c:v>0.47089999999999999</c:v>
                </c:pt>
                <c:pt idx="17512">
                  <c:v>0.47093000000000002</c:v>
                </c:pt>
                <c:pt idx="17513">
                  <c:v>0.47095999999999999</c:v>
                </c:pt>
                <c:pt idx="17514">
                  <c:v>0.47098000000000001</c:v>
                </c:pt>
                <c:pt idx="17515">
                  <c:v>0.47100999999999998</c:v>
                </c:pt>
                <c:pt idx="17516">
                  <c:v>0.47104000000000001</c:v>
                </c:pt>
                <c:pt idx="17517">
                  <c:v>0.47106999999999999</c:v>
                </c:pt>
                <c:pt idx="17518">
                  <c:v>0.47109000000000001</c:v>
                </c:pt>
                <c:pt idx="17519">
                  <c:v>0.47112999999999999</c:v>
                </c:pt>
                <c:pt idx="17520">
                  <c:v>0.47116000000000002</c:v>
                </c:pt>
                <c:pt idx="17521">
                  <c:v>0.47117999999999999</c:v>
                </c:pt>
                <c:pt idx="17522">
                  <c:v>0.47121000000000002</c:v>
                </c:pt>
                <c:pt idx="17523">
                  <c:v>0.47123999999999999</c:v>
                </c:pt>
                <c:pt idx="17524">
                  <c:v>0.47126000000000001</c:v>
                </c:pt>
                <c:pt idx="17525">
                  <c:v>0.47128999999999999</c:v>
                </c:pt>
                <c:pt idx="17526">
                  <c:v>0.47132000000000002</c:v>
                </c:pt>
                <c:pt idx="17527">
                  <c:v>0.47134999999999999</c:v>
                </c:pt>
                <c:pt idx="17528">
                  <c:v>0.47137000000000001</c:v>
                </c:pt>
                <c:pt idx="17529">
                  <c:v>0.47139999999999999</c:v>
                </c:pt>
                <c:pt idx="17530">
                  <c:v>0.47143000000000002</c:v>
                </c:pt>
                <c:pt idx="17531">
                  <c:v>0.47145999999999999</c:v>
                </c:pt>
                <c:pt idx="17532">
                  <c:v>0.47148000000000001</c:v>
                </c:pt>
                <c:pt idx="17533">
                  <c:v>0.47150999999999998</c:v>
                </c:pt>
                <c:pt idx="17534">
                  <c:v>0.47154000000000001</c:v>
                </c:pt>
                <c:pt idx="17535">
                  <c:v>0.47156999999999999</c:v>
                </c:pt>
                <c:pt idx="17536">
                  <c:v>0.47159000000000001</c:v>
                </c:pt>
                <c:pt idx="17537">
                  <c:v>0.47162999999999999</c:v>
                </c:pt>
                <c:pt idx="17538">
                  <c:v>0.47165000000000001</c:v>
                </c:pt>
                <c:pt idx="17539">
                  <c:v>0.47167999999999999</c:v>
                </c:pt>
                <c:pt idx="17540">
                  <c:v>0.47171000000000002</c:v>
                </c:pt>
                <c:pt idx="17541">
                  <c:v>0.47173999999999999</c:v>
                </c:pt>
                <c:pt idx="17542">
                  <c:v>0.47177000000000002</c:v>
                </c:pt>
                <c:pt idx="17543">
                  <c:v>0.47178999999999999</c:v>
                </c:pt>
                <c:pt idx="17544">
                  <c:v>0.47182000000000002</c:v>
                </c:pt>
                <c:pt idx="17545">
                  <c:v>0.47184999999999999</c:v>
                </c:pt>
                <c:pt idx="17546">
                  <c:v>0.47187000000000001</c:v>
                </c:pt>
                <c:pt idx="17547">
                  <c:v>0.47189999999999999</c:v>
                </c:pt>
                <c:pt idx="17548">
                  <c:v>0.47194000000000003</c:v>
                </c:pt>
                <c:pt idx="17549">
                  <c:v>0.47195999999999999</c:v>
                </c:pt>
                <c:pt idx="17550">
                  <c:v>0.47198000000000001</c:v>
                </c:pt>
                <c:pt idx="17551">
                  <c:v>0.47202</c:v>
                </c:pt>
                <c:pt idx="17552">
                  <c:v>0.47204000000000002</c:v>
                </c:pt>
                <c:pt idx="17553">
                  <c:v>0.47206999999999999</c:v>
                </c:pt>
                <c:pt idx="17554">
                  <c:v>0.47209000000000001</c:v>
                </c:pt>
                <c:pt idx="17555">
                  <c:v>0.47212999999999999</c:v>
                </c:pt>
                <c:pt idx="17556">
                  <c:v>0.47216000000000002</c:v>
                </c:pt>
                <c:pt idx="17557">
                  <c:v>0.47217999999999999</c:v>
                </c:pt>
                <c:pt idx="17558">
                  <c:v>0.47221000000000002</c:v>
                </c:pt>
                <c:pt idx="17559">
                  <c:v>0.47223999999999999</c:v>
                </c:pt>
                <c:pt idx="17560">
                  <c:v>0.47226000000000001</c:v>
                </c:pt>
                <c:pt idx="17561">
                  <c:v>0.47228999999999999</c:v>
                </c:pt>
                <c:pt idx="17562">
                  <c:v>0.47232000000000002</c:v>
                </c:pt>
                <c:pt idx="17563">
                  <c:v>0.47234999999999999</c:v>
                </c:pt>
                <c:pt idx="17564">
                  <c:v>0.47237000000000001</c:v>
                </c:pt>
                <c:pt idx="17565">
                  <c:v>0.47239999999999999</c:v>
                </c:pt>
                <c:pt idx="17566">
                  <c:v>0.47243000000000002</c:v>
                </c:pt>
                <c:pt idx="17567">
                  <c:v>0.47245999999999999</c:v>
                </c:pt>
                <c:pt idx="17568">
                  <c:v>0.47248000000000001</c:v>
                </c:pt>
                <c:pt idx="17569">
                  <c:v>0.47252</c:v>
                </c:pt>
                <c:pt idx="17570">
                  <c:v>0.47254000000000002</c:v>
                </c:pt>
                <c:pt idx="17571">
                  <c:v>0.47256999999999999</c:v>
                </c:pt>
                <c:pt idx="17572">
                  <c:v>0.47260000000000002</c:v>
                </c:pt>
                <c:pt idx="17573">
                  <c:v>0.47262999999999999</c:v>
                </c:pt>
                <c:pt idx="17574">
                  <c:v>0.47265000000000001</c:v>
                </c:pt>
                <c:pt idx="17575">
                  <c:v>0.47266999999999998</c:v>
                </c:pt>
                <c:pt idx="17576">
                  <c:v>0.47271000000000002</c:v>
                </c:pt>
                <c:pt idx="17577">
                  <c:v>0.47273999999999999</c:v>
                </c:pt>
                <c:pt idx="17578">
                  <c:v>0.47276000000000001</c:v>
                </c:pt>
                <c:pt idx="17579">
                  <c:v>0.47278999999999999</c:v>
                </c:pt>
                <c:pt idx="17580">
                  <c:v>0.47282000000000002</c:v>
                </c:pt>
                <c:pt idx="17581">
                  <c:v>0.47283999999999998</c:v>
                </c:pt>
                <c:pt idx="17582">
                  <c:v>0.47287000000000001</c:v>
                </c:pt>
                <c:pt idx="17583">
                  <c:v>0.47289999999999999</c:v>
                </c:pt>
                <c:pt idx="17584">
                  <c:v>0.47294000000000003</c:v>
                </c:pt>
                <c:pt idx="17585">
                  <c:v>0.47295999999999999</c:v>
                </c:pt>
                <c:pt idx="17586">
                  <c:v>0.47298000000000001</c:v>
                </c:pt>
                <c:pt idx="17587">
                  <c:v>0.47302</c:v>
                </c:pt>
                <c:pt idx="17588">
                  <c:v>0.47304000000000002</c:v>
                </c:pt>
                <c:pt idx="17589">
                  <c:v>0.47306999999999999</c:v>
                </c:pt>
                <c:pt idx="17590">
                  <c:v>0.47309000000000001</c:v>
                </c:pt>
                <c:pt idx="17591">
                  <c:v>0.47313</c:v>
                </c:pt>
                <c:pt idx="17592">
                  <c:v>0.47315000000000002</c:v>
                </c:pt>
                <c:pt idx="17593">
                  <c:v>0.47317999999999999</c:v>
                </c:pt>
                <c:pt idx="17594">
                  <c:v>0.47321000000000002</c:v>
                </c:pt>
                <c:pt idx="17595">
                  <c:v>0.47323999999999999</c:v>
                </c:pt>
                <c:pt idx="17596">
                  <c:v>0.47326000000000001</c:v>
                </c:pt>
                <c:pt idx="17597">
                  <c:v>0.47328999999999999</c:v>
                </c:pt>
                <c:pt idx="17598">
                  <c:v>0.47332000000000002</c:v>
                </c:pt>
                <c:pt idx="17599">
                  <c:v>0.47334999999999999</c:v>
                </c:pt>
                <c:pt idx="17600">
                  <c:v>0.47337000000000001</c:v>
                </c:pt>
                <c:pt idx="17601">
                  <c:v>0.47341</c:v>
                </c:pt>
                <c:pt idx="17602">
                  <c:v>0.47343000000000002</c:v>
                </c:pt>
                <c:pt idx="17603">
                  <c:v>0.47345999999999999</c:v>
                </c:pt>
                <c:pt idx="17604">
                  <c:v>0.47348000000000001</c:v>
                </c:pt>
                <c:pt idx="17605">
                  <c:v>0.47352</c:v>
                </c:pt>
                <c:pt idx="17606">
                  <c:v>0.47354000000000002</c:v>
                </c:pt>
                <c:pt idx="17607">
                  <c:v>0.47356999999999999</c:v>
                </c:pt>
                <c:pt idx="17608">
                  <c:v>0.47360000000000002</c:v>
                </c:pt>
                <c:pt idx="17609">
                  <c:v>0.47361999999999999</c:v>
                </c:pt>
                <c:pt idx="17610">
                  <c:v>0.47365000000000002</c:v>
                </c:pt>
                <c:pt idx="17611">
                  <c:v>0.47367999999999999</c:v>
                </c:pt>
                <c:pt idx="17612">
                  <c:v>0.47371000000000002</c:v>
                </c:pt>
                <c:pt idx="17613">
                  <c:v>0.47373999999999999</c:v>
                </c:pt>
                <c:pt idx="17614">
                  <c:v>0.47376000000000001</c:v>
                </c:pt>
                <c:pt idx="17615">
                  <c:v>0.47378999999999999</c:v>
                </c:pt>
                <c:pt idx="17616">
                  <c:v>0.47382000000000002</c:v>
                </c:pt>
                <c:pt idx="17617">
                  <c:v>0.47383999999999998</c:v>
                </c:pt>
                <c:pt idx="17618">
                  <c:v>0.47387000000000001</c:v>
                </c:pt>
                <c:pt idx="17619">
                  <c:v>0.47391</c:v>
                </c:pt>
                <c:pt idx="17620">
                  <c:v>0.47393000000000002</c:v>
                </c:pt>
                <c:pt idx="17621">
                  <c:v>0.47395999999999999</c:v>
                </c:pt>
                <c:pt idx="17622">
                  <c:v>0.47399000000000002</c:v>
                </c:pt>
                <c:pt idx="17623">
                  <c:v>0.47402</c:v>
                </c:pt>
                <c:pt idx="17624">
                  <c:v>0.47404000000000002</c:v>
                </c:pt>
                <c:pt idx="17625">
                  <c:v>0.47405999999999998</c:v>
                </c:pt>
                <c:pt idx="17626">
                  <c:v>0.47410000000000002</c:v>
                </c:pt>
                <c:pt idx="17627">
                  <c:v>0.47413</c:v>
                </c:pt>
                <c:pt idx="17628">
                  <c:v>0.47415000000000002</c:v>
                </c:pt>
                <c:pt idx="17629">
                  <c:v>0.47417999999999999</c:v>
                </c:pt>
                <c:pt idx="17630">
                  <c:v>0.47421000000000002</c:v>
                </c:pt>
                <c:pt idx="17631">
                  <c:v>0.47422999999999998</c:v>
                </c:pt>
                <c:pt idx="17632">
                  <c:v>0.47426000000000001</c:v>
                </c:pt>
                <c:pt idx="17633">
                  <c:v>0.47428999999999999</c:v>
                </c:pt>
                <c:pt idx="17634">
                  <c:v>0.47432000000000002</c:v>
                </c:pt>
                <c:pt idx="17635">
                  <c:v>0.47434999999999999</c:v>
                </c:pt>
                <c:pt idx="17636">
                  <c:v>0.47437000000000001</c:v>
                </c:pt>
                <c:pt idx="17637">
                  <c:v>0.47441</c:v>
                </c:pt>
                <c:pt idx="17638">
                  <c:v>0.47443000000000002</c:v>
                </c:pt>
                <c:pt idx="17639">
                  <c:v>0.47444999999999998</c:v>
                </c:pt>
                <c:pt idx="17640">
                  <c:v>0.47448000000000001</c:v>
                </c:pt>
                <c:pt idx="17641">
                  <c:v>0.47452</c:v>
                </c:pt>
                <c:pt idx="17642">
                  <c:v>0.47454000000000002</c:v>
                </c:pt>
                <c:pt idx="17643">
                  <c:v>0.47456999999999999</c:v>
                </c:pt>
                <c:pt idx="17644">
                  <c:v>0.47460000000000002</c:v>
                </c:pt>
                <c:pt idx="17645">
                  <c:v>0.47461999999999999</c:v>
                </c:pt>
                <c:pt idx="17646">
                  <c:v>0.47465000000000002</c:v>
                </c:pt>
                <c:pt idx="17647">
                  <c:v>0.47467999999999999</c:v>
                </c:pt>
                <c:pt idx="17648">
                  <c:v>0.47471000000000002</c:v>
                </c:pt>
                <c:pt idx="17649">
                  <c:v>0.47474</c:v>
                </c:pt>
                <c:pt idx="17650">
                  <c:v>0.47476000000000002</c:v>
                </c:pt>
                <c:pt idx="17651">
                  <c:v>0.4748</c:v>
                </c:pt>
                <c:pt idx="17652">
                  <c:v>0.47482000000000002</c:v>
                </c:pt>
                <c:pt idx="17653">
                  <c:v>0.47483999999999998</c:v>
                </c:pt>
                <c:pt idx="17654">
                  <c:v>0.47487000000000001</c:v>
                </c:pt>
                <c:pt idx="17655">
                  <c:v>0.47491</c:v>
                </c:pt>
                <c:pt idx="17656">
                  <c:v>0.47493000000000002</c:v>
                </c:pt>
                <c:pt idx="17657">
                  <c:v>0.47495999999999999</c:v>
                </c:pt>
                <c:pt idx="17658">
                  <c:v>0.47499000000000002</c:v>
                </c:pt>
                <c:pt idx="17659">
                  <c:v>0.47502</c:v>
                </c:pt>
                <c:pt idx="17660">
                  <c:v>0.47504000000000002</c:v>
                </c:pt>
                <c:pt idx="17661">
                  <c:v>0.47505999999999998</c:v>
                </c:pt>
                <c:pt idx="17662">
                  <c:v>0.47510000000000002</c:v>
                </c:pt>
                <c:pt idx="17663">
                  <c:v>0.47513</c:v>
                </c:pt>
                <c:pt idx="17664">
                  <c:v>0.47515000000000002</c:v>
                </c:pt>
                <c:pt idx="17665">
                  <c:v>0.47517999999999999</c:v>
                </c:pt>
                <c:pt idx="17666">
                  <c:v>0.47521000000000002</c:v>
                </c:pt>
                <c:pt idx="17667">
                  <c:v>0.47522999999999999</c:v>
                </c:pt>
                <c:pt idx="17668">
                  <c:v>0.47526000000000002</c:v>
                </c:pt>
                <c:pt idx="17669">
                  <c:v>0.47528999999999999</c:v>
                </c:pt>
                <c:pt idx="17670">
                  <c:v>0.47532000000000002</c:v>
                </c:pt>
                <c:pt idx="17671">
                  <c:v>0.47534999999999999</c:v>
                </c:pt>
                <c:pt idx="17672">
                  <c:v>0.47537000000000001</c:v>
                </c:pt>
                <c:pt idx="17673">
                  <c:v>0.47541</c:v>
                </c:pt>
                <c:pt idx="17674">
                  <c:v>0.47543000000000002</c:v>
                </c:pt>
                <c:pt idx="17675">
                  <c:v>0.47544999999999998</c:v>
                </c:pt>
                <c:pt idx="17676">
                  <c:v>0.47549000000000002</c:v>
                </c:pt>
                <c:pt idx="17677">
                  <c:v>0.47552</c:v>
                </c:pt>
                <c:pt idx="17678">
                  <c:v>0.47554000000000002</c:v>
                </c:pt>
                <c:pt idx="17679">
                  <c:v>0.47556999999999999</c:v>
                </c:pt>
                <c:pt idx="17680">
                  <c:v>0.47560000000000002</c:v>
                </c:pt>
                <c:pt idx="17681">
                  <c:v>0.47561999999999999</c:v>
                </c:pt>
                <c:pt idx="17682">
                  <c:v>0.47565000000000002</c:v>
                </c:pt>
                <c:pt idx="17683">
                  <c:v>0.47567999999999999</c:v>
                </c:pt>
                <c:pt idx="17684">
                  <c:v>0.47571000000000002</c:v>
                </c:pt>
                <c:pt idx="17685">
                  <c:v>0.47574</c:v>
                </c:pt>
                <c:pt idx="17686">
                  <c:v>0.47576000000000002</c:v>
                </c:pt>
                <c:pt idx="17687">
                  <c:v>0.4758</c:v>
                </c:pt>
                <c:pt idx="17688">
                  <c:v>0.47582000000000002</c:v>
                </c:pt>
                <c:pt idx="17689">
                  <c:v>0.47583999999999999</c:v>
                </c:pt>
                <c:pt idx="17690">
                  <c:v>0.47587000000000002</c:v>
                </c:pt>
                <c:pt idx="17691">
                  <c:v>0.47591</c:v>
                </c:pt>
                <c:pt idx="17692">
                  <c:v>0.47593000000000002</c:v>
                </c:pt>
                <c:pt idx="17693">
                  <c:v>0.47594999999999998</c:v>
                </c:pt>
                <c:pt idx="17694">
                  <c:v>0.47599000000000002</c:v>
                </c:pt>
                <c:pt idx="17695">
                  <c:v>0.47600999999999999</c:v>
                </c:pt>
                <c:pt idx="17696">
                  <c:v>0.47604000000000002</c:v>
                </c:pt>
                <c:pt idx="17697">
                  <c:v>0.47606999999999999</c:v>
                </c:pt>
                <c:pt idx="17698">
                  <c:v>0.47610000000000002</c:v>
                </c:pt>
                <c:pt idx="17699">
                  <c:v>0.47613</c:v>
                </c:pt>
                <c:pt idx="17700">
                  <c:v>0.47615000000000002</c:v>
                </c:pt>
                <c:pt idx="17701">
                  <c:v>0.47617999999999999</c:v>
                </c:pt>
                <c:pt idx="17702">
                  <c:v>0.47621000000000002</c:v>
                </c:pt>
                <c:pt idx="17703">
                  <c:v>0.47622999999999999</c:v>
                </c:pt>
                <c:pt idx="17704">
                  <c:v>0.47626000000000002</c:v>
                </c:pt>
                <c:pt idx="17705">
                  <c:v>0.4763</c:v>
                </c:pt>
                <c:pt idx="17706">
                  <c:v>0.47632000000000002</c:v>
                </c:pt>
                <c:pt idx="17707">
                  <c:v>0.47633999999999999</c:v>
                </c:pt>
                <c:pt idx="17708">
                  <c:v>0.47638000000000003</c:v>
                </c:pt>
                <c:pt idx="17709">
                  <c:v>0.47639999999999999</c:v>
                </c:pt>
                <c:pt idx="17710">
                  <c:v>0.47643000000000002</c:v>
                </c:pt>
                <c:pt idx="17711">
                  <c:v>0.47644999999999998</c:v>
                </c:pt>
                <c:pt idx="17712">
                  <c:v>0.47649000000000002</c:v>
                </c:pt>
                <c:pt idx="17713">
                  <c:v>0.47652</c:v>
                </c:pt>
                <c:pt idx="17714">
                  <c:v>0.47654000000000002</c:v>
                </c:pt>
                <c:pt idx="17715">
                  <c:v>0.47656999999999999</c:v>
                </c:pt>
                <c:pt idx="17716">
                  <c:v>0.47660000000000002</c:v>
                </c:pt>
                <c:pt idx="17717">
                  <c:v>0.47661999999999999</c:v>
                </c:pt>
                <c:pt idx="17718">
                  <c:v>0.47665000000000002</c:v>
                </c:pt>
                <c:pt idx="17719">
                  <c:v>0.47667999999999999</c:v>
                </c:pt>
                <c:pt idx="17720">
                  <c:v>0.47671000000000002</c:v>
                </c:pt>
                <c:pt idx="17721">
                  <c:v>0.47672999999999999</c:v>
                </c:pt>
                <c:pt idx="17722">
                  <c:v>0.47676000000000002</c:v>
                </c:pt>
                <c:pt idx="17723">
                  <c:v>0.47678999999999999</c:v>
                </c:pt>
                <c:pt idx="17724">
                  <c:v>0.47682000000000002</c:v>
                </c:pt>
                <c:pt idx="17725">
                  <c:v>0.47683999999999999</c:v>
                </c:pt>
                <c:pt idx="17726">
                  <c:v>0.47688000000000003</c:v>
                </c:pt>
                <c:pt idx="17727">
                  <c:v>0.47691</c:v>
                </c:pt>
                <c:pt idx="17728">
                  <c:v>0.47693000000000002</c:v>
                </c:pt>
                <c:pt idx="17729">
                  <c:v>0.47696</c:v>
                </c:pt>
                <c:pt idx="17730">
                  <c:v>0.47699000000000003</c:v>
                </c:pt>
                <c:pt idx="17731">
                  <c:v>0.47700999999999999</c:v>
                </c:pt>
                <c:pt idx="17732">
                  <c:v>0.47704000000000002</c:v>
                </c:pt>
                <c:pt idx="17733">
                  <c:v>0.47706999999999999</c:v>
                </c:pt>
                <c:pt idx="17734">
                  <c:v>0.47710000000000002</c:v>
                </c:pt>
                <c:pt idx="17735">
                  <c:v>0.47711999999999999</c:v>
                </c:pt>
                <c:pt idx="17736">
                  <c:v>0.47715000000000002</c:v>
                </c:pt>
                <c:pt idx="17737">
                  <c:v>0.47717999999999999</c:v>
                </c:pt>
                <c:pt idx="17738">
                  <c:v>0.47721000000000002</c:v>
                </c:pt>
                <c:pt idx="17739">
                  <c:v>0.47722999999999999</c:v>
                </c:pt>
                <c:pt idx="17740">
                  <c:v>0.47726000000000002</c:v>
                </c:pt>
                <c:pt idx="17741">
                  <c:v>0.4773</c:v>
                </c:pt>
                <c:pt idx="17742">
                  <c:v>0.47732000000000002</c:v>
                </c:pt>
                <c:pt idx="17743">
                  <c:v>0.47733999999999999</c:v>
                </c:pt>
                <c:pt idx="17744">
                  <c:v>0.47738000000000003</c:v>
                </c:pt>
                <c:pt idx="17745">
                  <c:v>0.47739999999999999</c:v>
                </c:pt>
                <c:pt idx="17746">
                  <c:v>0.47743000000000002</c:v>
                </c:pt>
                <c:pt idx="17747">
                  <c:v>0.47746</c:v>
                </c:pt>
                <c:pt idx="17748">
                  <c:v>0.47749000000000003</c:v>
                </c:pt>
                <c:pt idx="17749">
                  <c:v>0.47752</c:v>
                </c:pt>
                <c:pt idx="17750">
                  <c:v>0.47754000000000002</c:v>
                </c:pt>
                <c:pt idx="17751">
                  <c:v>0.47756999999999999</c:v>
                </c:pt>
                <c:pt idx="17752">
                  <c:v>0.47760000000000002</c:v>
                </c:pt>
                <c:pt idx="17753">
                  <c:v>0.47761999999999999</c:v>
                </c:pt>
                <c:pt idx="17754">
                  <c:v>0.47765000000000002</c:v>
                </c:pt>
                <c:pt idx="17755">
                  <c:v>0.47767999999999999</c:v>
                </c:pt>
                <c:pt idx="17756">
                  <c:v>0.47771000000000002</c:v>
                </c:pt>
                <c:pt idx="17757">
                  <c:v>0.47772999999999999</c:v>
                </c:pt>
                <c:pt idx="17758">
                  <c:v>0.47776999999999997</c:v>
                </c:pt>
                <c:pt idx="17759">
                  <c:v>0.47778999999999999</c:v>
                </c:pt>
                <c:pt idx="17760">
                  <c:v>0.47782000000000002</c:v>
                </c:pt>
                <c:pt idx="17761">
                  <c:v>0.47783999999999999</c:v>
                </c:pt>
                <c:pt idx="17762">
                  <c:v>0.47788000000000003</c:v>
                </c:pt>
                <c:pt idx="17763">
                  <c:v>0.47791</c:v>
                </c:pt>
                <c:pt idx="17764">
                  <c:v>0.47793000000000002</c:v>
                </c:pt>
                <c:pt idx="17765">
                  <c:v>0.47796</c:v>
                </c:pt>
                <c:pt idx="17766">
                  <c:v>0.47799000000000003</c:v>
                </c:pt>
                <c:pt idx="17767">
                  <c:v>0.47800999999999999</c:v>
                </c:pt>
                <c:pt idx="17768">
                  <c:v>0.47804000000000002</c:v>
                </c:pt>
                <c:pt idx="17769">
                  <c:v>0.47806999999999999</c:v>
                </c:pt>
                <c:pt idx="17770">
                  <c:v>0.47810000000000002</c:v>
                </c:pt>
                <c:pt idx="17771">
                  <c:v>0.47811999999999999</c:v>
                </c:pt>
                <c:pt idx="17772">
                  <c:v>0.47815000000000002</c:v>
                </c:pt>
                <c:pt idx="17773">
                  <c:v>0.47817999999999999</c:v>
                </c:pt>
                <c:pt idx="17774">
                  <c:v>0.47821000000000002</c:v>
                </c:pt>
                <c:pt idx="17775">
                  <c:v>0.47822999999999999</c:v>
                </c:pt>
                <c:pt idx="17776">
                  <c:v>0.47826999999999997</c:v>
                </c:pt>
                <c:pt idx="17777">
                  <c:v>0.47828999999999999</c:v>
                </c:pt>
                <c:pt idx="17778">
                  <c:v>0.47832000000000002</c:v>
                </c:pt>
                <c:pt idx="17779">
                  <c:v>0.47835</c:v>
                </c:pt>
                <c:pt idx="17780">
                  <c:v>0.47838000000000003</c:v>
                </c:pt>
                <c:pt idx="17781">
                  <c:v>0.47839999999999999</c:v>
                </c:pt>
                <c:pt idx="17782">
                  <c:v>0.47842000000000001</c:v>
                </c:pt>
                <c:pt idx="17783">
                  <c:v>0.47846</c:v>
                </c:pt>
                <c:pt idx="17784">
                  <c:v>0.47849000000000003</c:v>
                </c:pt>
                <c:pt idx="17785">
                  <c:v>0.47850999999999999</c:v>
                </c:pt>
                <c:pt idx="17786">
                  <c:v>0.47854000000000002</c:v>
                </c:pt>
                <c:pt idx="17787">
                  <c:v>0.47857</c:v>
                </c:pt>
                <c:pt idx="17788">
                  <c:v>0.47860000000000003</c:v>
                </c:pt>
                <c:pt idx="17789">
                  <c:v>0.47861999999999999</c:v>
                </c:pt>
                <c:pt idx="17790">
                  <c:v>0.47865000000000002</c:v>
                </c:pt>
                <c:pt idx="17791">
                  <c:v>0.47867999999999999</c:v>
                </c:pt>
                <c:pt idx="17792">
                  <c:v>0.47871000000000002</c:v>
                </c:pt>
                <c:pt idx="17793">
                  <c:v>0.47872999999999999</c:v>
                </c:pt>
                <c:pt idx="17794">
                  <c:v>0.47876999999999997</c:v>
                </c:pt>
                <c:pt idx="17795">
                  <c:v>0.47878999999999999</c:v>
                </c:pt>
                <c:pt idx="17796">
                  <c:v>0.47882000000000002</c:v>
                </c:pt>
                <c:pt idx="17797">
                  <c:v>0.47883999999999999</c:v>
                </c:pt>
                <c:pt idx="17798">
                  <c:v>0.47887999999999997</c:v>
                </c:pt>
                <c:pt idx="17799">
                  <c:v>0.47891</c:v>
                </c:pt>
                <c:pt idx="17800">
                  <c:v>0.47893000000000002</c:v>
                </c:pt>
                <c:pt idx="17801">
                  <c:v>0.47896</c:v>
                </c:pt>
                <c:pt idx="17802">
                  <c:v>0.47899000000000003</c:v>
                </c:pt>
                <c:pt idx="17803">
                  <c:v>0.47900999999999999</c:v>
                </c:pt>
                <c:pt idx="17804">
                  <c:v>0.47904000000000002</c:v>
                </c:pt>
                <c:pt idx="17805">
                  <c:v>0.47907</c:v>
                </c:pt>
                <c:pt idx="17806">
                  <c:v>0.47910000000000003</c:v>
                </c:pt>
                <c:pt idx="17807">
                  <c:v>0.47911999999999999</c:v>
                </c:pt>
                <c:pt idx="17808">
                  <c:v>0.47915999999999997</c:v>
                </c:pt>
                <c:pt idx="17809">
                  <c:v>0.47917999999999999</c:v>
                </c:pt>
                <c:pt idx="17810">
                  <c:v>0.47921000000000002</c:v>
                </c:pt>
                <c:pt idx="17811">
                  <c:v>0.47922999999999999</c:v>
                </c:pt>
                <c:pt idx="17812">
                  <c:v>0.47926999999999997</c:v>
                </c:pt>
                <c:pt idx="17813">
                  <c:v>0.47928999999999999</c:v>
                </c:pt>
                <c:pt idx="17814">
                  <c:v>0.47932000000000002</c:v>
                </c:pt>
                <c:pt idx="17815">
                  <c:v>0.47935</c:v>
                </c:pt>
                <c:pt idx="17816">
                  <c:v>0.47937999999999997</c:v>
                </c:pt>
                <c:pt idx="17817">
                  <c:v>0.47939999999999999</c:v>
                </c:pt>
                <c:pt idx="17818">
                  <c:v>0.47942000000000001</c:v>
                </c:pt>
                <c:pt idx="17819">
                  <c:v>0.47946</c:v>
                </c:pt>
                <c:pt idx="17820">
                  <c:v>0.47949000000000003</c:v>
                </c:pt>
                <c:pt idx="17821">
                  <c:v>0.47950999999999999</c:v>
                </c:pt>
                <c:pt idx="17822">
                  <c:v>0.47954000000000002</c:v>
                </c:pt>
                <c:pt idx="17823">
                  <c:v>0.47957</c:v>
                </c:pt>
                <c:pt idx="17824">
                  <c:v>0.47960000000000003</c:v>
                </c:pt>
                <c:pt idx="17825">
                  <c:v>0.47961999999999999</c:v>
                </c:pt>
                <c:pt idx="17826">
                  <c:v>0.47965999999999998</c:v>
                </c:pt>
                <c:pt idx="17827">
                  <c:v>0.47968</c:v>
                </c:pt>
                <c:pt idx="17828">
                  <c:v>0.47971000000000003</c:v>
                </c:pt>
                <c:pt idx="17829">
                  <c:v>0.47972999999999999</c:v>
                </c:pt>
                <c:pt idx="17830">
                  <c:v>0.47976999999999997</c:v>
                </c:pt>
                <c:pt idx="17831">
                  <c:v>0.47978999999999999</c:v>
                </c:pt>
                <c:pt idx="17832">
                  <c:v>0.47981000000000001</c:v>
                </c:pt>
                <c:pt idx="17833">
                  <c:v>0.47985</c:v>
                </c:pt>
                <c:pt idx="17834">
                  <c:v>0.47987999999999997</c:v>
                </c:pt>
                <c:pt idx="17835">
                  <c:v>0.47989999999999999</c:v>
                </c:pt>
                <c:pt idx="17836">
                  <c:v>0.47993000000000002</c:v>
                </c:pt>
                <c:pt idx="17837">
                  <c:v>0.47996</c:v>
                </c:pt>
                <c:pt idx="17838">
                  <c:v>0.47999000000000003</c:v>
                </c:pt>
                <c:pt idx="17839">
                  <c:v>0.48000999999999999</c:v>
                </c:pt>
                <c:pt idx="17840">
                  <c:v>0.48004000000000002</c:v>
                </c:pt>
                <c:pt idx="17841">
                  <c:v>0.48007</c:v>
                </c:pt>
                <c:pt idx="17842">
                  <c:v>0.48010000000000003</c:v>
                </c:pt>
                <c:pt idx="17843">
                  <c:v>0.48011999999999999</c:v>
                </c:pt>
                <c:pt idx="17844">
                  <c:v>0.48015999999999998</c:v>
                </c:pt>
                <c:pt idx="17845">
                  <c:v>0.48018</c:v>
                </c:pt>
                <c:pt idx="17846">
                  <c:v>0.48021000000000003</c:v>
                </c:pt>
                <c:pt idx="17847">
                  <c:v>0.48022999999999999</c:v>
                </c:pt>
                <c:pt idx="17848">
                  <c:v>0.48026999999999997</c:v>
                </c:pt>
                <c:pt idx="17849">
                  <c:v>0.48028999999999999</c:v>
                </c:pt>
                <c:pt idx="17850">
                  <c:v>0.48032000000000002</c:v>
                </c:pt>
                <c:pt idx="17851">
                  <c:v>0.48035</c:v>
                </c:pt>
                <c:pt idx="17852">
                  <c:v>0.48037000000000002</c:v>
                </c:pt>
                <c:pt idx="17853">
                  <c:v>0.48039999999999999</c:v>
                </c:pt>
                <c:pt idx="17854">
                  <c:v>0.48043000000000002</c:v>
                </c:pt>
                <c:pt idx="17855">
                  <c:v>0.48046</c:v>
                </c:pt>
                <c:pt idx="17856">
                  <c:v>0.48048999999999997</c:v>
                </c:pt>
                <c:pt idx="17857">
                  <c:v>0.48050999999999999</c:v>
                </c:pt>
                <c:pt idx="17858">
                  <c:v>0.48054000000000002</c:v>
                </c:pt>
                <c:pt idx="17859">
                  <c:v>0.48057</c:v>
                </c:pt>
                <c:pt idx="17860">
                  <c:v>0.48060000000000003</c:v>
                </c:pt>
                <c:pt idx="17861">
                  <c:v>0.48061999999999999</c:v>
                </c:pt>
                <c:pt idx="17862">
                  <c:v>0.48065999999999998</c:v>
                </c:pt>
                <c:pt idx="17863">
                  <c:v>0.48068</c:v>
                </c:pt>
                <c:pt idx="17864">
                  <c:v>0.48071000000000003</c:v>
                </c:pt>
                <c:pt idx="17865">
                  <c:v>0.48074</c:v>
                </c:pt>
                <c:pt idx="17866">
                  <c:v>0.48076000000000002</c:v>
                </c:pt>
                <c:pt idx="17867">
                  <c:v>0.48079</c:v>
                </c:pt>
                <c:pt idx="17868">
                  <c:v>0.48081000000000002</c:v>
                </c:pt>
                <c:pt idx="17869">
                  <c:v>0.48085</c:v>
                </c:pt>
                <c:pt idx="17870">
                  <c:v>0.48087999999999997</c:v>
                </c:pt>
                <c:pt idx="17871">
                  <c:v>0.48089999999999999</c:v>
                </c:pt>
                <c:pt idx="17872">
                  <c:v>0.48093000000000002</c:v>
                </c:pt>
                <c:pt idx="17873">
                  <c:v>0.48096</c:v>
                </c:pt>
                <c:pt idx="17874">
                  <c:v>0.48098000000000002</c:v>
                </c:pt>
                <c:pt idx="17875">
                  <c:v>0.48100999999999999</c:v>
                </c:pt>
                <c:pt idx="17876">
                  <c:v>0.48104000000000002</c:v>
                </c:pt>
                <c:pt idx="17877">
                  <c:v>0.48107</c:v>
                </c:pt>
                <c:pt idx="17878">
                  <c:v>0.48110000000000003</c:v>
                </c:pt>
                <c:pt idx="17879">
                  <c:v>0.48111999999999999</c:v>
                </c:pt>
                <c:pt idx="17880">
                  <c:v>0.48115999999999998</c:v>
                </c:pt>
                <c:pt idx="17881">
                  <c:v>0.48118</c:v>
                </c:pt>
                <c:pt idx="17882">
                  <c:v>0.48120000000000002</c:v>
                </c:pt>
                <c:pt idx="17883">
                  <c:v>0.48124</c:v>
                </c:pt>
                <c:pt idx="17884">
                  <c:v>0.48126999999999998</c:v>
                </c:pt>
                <c:pt idx="17885">
                  <c:v>0.48129</c:v>
                </c:pt>
                <c:pt idx="17886">
                  <c:v>0.48132000000000003</c:v>
                </c:pt>
                <c:pt idx="17887">
                  <c:v>0.48135</c:v>
                </c:pt>
                <c:pt idx="17888">
                  <c:v>0.48137000000000002</c:v>
                </c:pt>
                <c:pt idx="17889">
                  <c:v>0.48139999999999999</c:v>
                </c:pt>
                <c:pt idx="17890">
                  <c:v>0.48143000000000002</c:v>
                </c:pt>
                <c:pt idx="17891">
                  <c:v>0.48146</c:v>
                </c:pt>
                <c:pt idx="17892">
                  <c:v>0.48148999999999997</c:v>
                </c:pt>
                <c:pt idx="17893">
                  <c:v>0.48150999999999999</c:v>
                </c:pt>
                <c:pt idx="17894">
                  <c:v>0.48154999999999998</c:v>
                </c:pt>
                <c:pt idx="17895">
                  <c:v>0.48157</c:v>
                </c:pt>
                <c:pt idx="17896">
                  <c:v>0.48159000000000002</c:v>
                </c:pt>
                <c:pt idx="17897">
                  <c:v>0.48161999999999999</c:v>
                </c:pt>
                <c:pt idx="17898">
                  <c:v>0.48165999999999998</c:v>
                </c:pt>
                <c:pt idx="17899">
                  <c:v>0.48168</c:v>
                </c:pt>
                <c:pt idx="17900">
                  <c:v>0.48171000000000003</c:v>
                </c:pt>
                <c:pt idx="17901">
                  <c:v>0.48174</c:v>
                </c:pt>
                <c:pt idx="17902">
                  <c:v>0.48176000000000002</c:v>
                </c:pt>
                <c:pt idx="17903">
                  <c:v>0.48179</c:v>
                </c:pt>
                <c:pt idx="17904">
                  <c:v>0.48181000000000002</c:v>
                </c:pt>
                <c:pt idx="17905">
                  <c:v>0.48185</c:v>
                </c:pt>
                <c:pt idx="17906">
                  <c:v>0.48187999999999998</c:v>
                </c:pt>
                <c:pt idx="17907">
                  <c:v>0.4819</c:v>
                </c:pt>
                <c:pt idx="17908">
                  <c:v>0.48193000000000003</c:v>
                </c:pt>
                <c:pt idx="17909">
                  <c:v>0.48196</c:v>
                </c:pt>
                <c:pt idx="17910">
                  <c:v>0.48198000000000002</c:v>
                </c:pt>
                <c:pt idx="17911">
                  <c:v>0.48200999999999999</c:v>
                </c:pt>
                <c:pt idx="17912">
                  <c:v>0.48204999999999998</c:v>
                </c:pt>
                <c:pt idx="17913">
                  <c:v>0.48207</c:v>
                </c:pt>
                <c:pt idx="17914">
                  <c:v>0.48209000000000002</c:v>
                </c:pt>
                <c:pt idx="17915">
                  <c:v>0.48213</c:v>
                </c:pt>
                <c:pt idx="17916">
                  <c:v>0.48215000000000002</c:v>
                </c:pt>
                <c:pt idx="17917">
                  <c:v>0.48218</c:v>
                </c:pt>
                <c:pt idx="17918">
                  <c:v>0.48220000000000002</c:v>
                </c:pt>
                <c:pt idx="17919">
                  <c:v>0.48224</c:v>
                </c:pt>
                <c:pt idx="17920">
                  <c:v>0.48226999999999998</c:v>
                </c:pt>
                <c:pt idx="17921">
                  <c:v>0.48229</c:v>
                </c:pt>
                <c:pt idx="17922">
                  <c:v>0.48232000000000003</c:v>
                </c:pt>
                <c:pt idx="17923">
                  <c:v>0.48235</c:v>
                </c:pt>
                <c:pt idx="17924">
                  <c:v>0.48237000000000002</c:v>
                </c:pt>
                <c:pt idx="17925">
                  <c:v>0.4824</c:v>
                </c:pt>
                <c:pt idx="17926">
                  <c:v>0.48243000000000003</c:v>
                </c:pt>
                <c:pt idx="17927">
                  <c:v>0.48246</c:v>
                </c:pt>
                <c:pt idx="17928">
                  <c:v>0.48248999999999997</c:v>
                </c:pt>
                <c:pt idx="17929">
                  <c:v>0.48250999999999999</c:v>
                </c:pt>
                <c:pt idx="17930">
                  <c:v>0.48254000000000002</c:v>
                </c:pt>
                <c:pt idx="17931">
                  <c:v>0.48257</c:v>
                </c:pt>
                <c:pt idx="17932">
                  <c:v>0.48259000000000002</c:v>
                </c:pt>
                <c:pt idx="17933">
                  <c:v>0.48261999999999999</c:v>
                </c:pt>
                <c:pt idx="17934">
                  <c:v>0.48265999999999998</c:v>
                </c:pt>
                <c:pt idx="17935">
                  <c:v>0.48268</c:v>
                </c:pt>
                <c:pt idx="17936">
                  <c:v>0.48270999999999997</c:v>
                </c:pt>
                <c:pt idx="17937">
                  <c:v>0.48274</c:v>
                </c:pt>
                <c:pt idx="17938">
                  <c:v>0.48276000000000002</c:v>
                </c:pt>
                <c:pt idx="17939">
                  <c:v>0.48279</c:v>
                </c:pt>
                <c:pt idx="17940">
                  <c:v>0.48282000000000003</c:v>
                </c:pt>
                <c:pt idx="17941">
                  <c:v>0.48285</c:v>
                </c:pt>
                <c:pt idx="17942">
                  <c:v>0.48287999999999998</c:v>
                </c:pt>
                <c:pt idx="17943">
                  <c:v>0.4829</c:v>
                </c:pt>
                <c:pt idx="17944">
                  <c:v>0.48293999999999998</c:v>
                </c:pt>
                <c:pt idx="17945">
                  <c:v>0.48296</c:v>
                </c:pt>
                <c:pt idx="17946">
                  <c:v>0.48298000000000002</c:v>
                </c:pt>
                <c:pt idx="17947">
                  <c:v>0.48300999999999999</c:v>
                </c:pt>
                <c:pt idx="17948">
                  <c:v>0.48304999999999998</c:v>
                </c:pt>
                <c:pt idx="17949">
                  <c:v>0.48307</c:v>
                </c:pt>
                <c:pt idx="17950">
                  <c:v>0.48309000000000002</c:v>
                </c:pt>
                <c:pt idx="17951">
                  <c:v>0.48313</c:v>
                </c:pt>
                <c:pt idx="17952">
                  <c:v>0.48315000000000002</c:v>
                </c:pt>
                <c:pt idx="17953">
                  <c:v>0.48318</c:v>
                </c:pt>
                <c:pt idx="17954">
                  <c:v>0.48320000000000002</c:v>
                </c:pt>
                <c:pt idx="17955">
                  <c:v>0.48324</c:v>
                </c:pt>
                <c:pt idx="17956">
                  <c:v>0.48326999999999998</c:v>
                </c:pt>
                <c:pt idx="17957">
                  <c:v>0.48329</c:v>
                </c:pt>
                <c:pt idx="17958">
                  <c:v>0.48332000000000003</c:v>
                </c:pt>
                <c:pt idx="17959">
                  <c:v>0.48335</c:v>
                </c:pt>
                <c:pt idx="17960">
                  <c:v>0.48337000000000002</c:v>
                </c:pt>
                <c:pt idx="17961">
                  <c:v>0.4834</c:v>
                </c:pt>
                <c:pt idx="17962">
                  <c:v>0.48343000000000003</c:v>
                </c:pt>
                <c:pt idx="17963">
                  <c:v>0.48346</c:v>
                </c:pt>
                <c:pt idx="17964">
                  <c:v>0.48348000000000002</c:v>
                </c:pt>
                <c:pt idx="17965">
                  <c:v>0.48351</c:v>
                </c:pt>
                <c:pt idx="17966">
                  <c:v>0.48354000000000003</c:v>
                </c:pt>
                <c:pt idx="17967">
                  <c:v>0.48357</c:v>
                </c:pt>
                <c:pt idx="17968">
                  <c:v>0.48359000000000002</c:v>
                </c:pt>
                <c:pt idx="17969">
                  <c:v>0.48363</c:v>
                </c:pt>
                <c:pt idx="17970">
                  <c:v>0.48365999999999998</c:v>
                </c:pt>
                <c:pt idx="17971">
                  <c:v>0.48368</c:v>
                </c:pt>
                <c:pt idx="17972">
                  <c:v>0.48370999999999997</c:v>
                </c:pt>
                <c:pt idx="17973">
                  <c:v>0.48374</c:v>
                </c:pt>
                <c:pt idx="17974">
                  <c:v>0.48376000000000002</c:v>
                </c:pt>
                <c:pt idx="17975">
                  <c:v>0.48379</c:v>
                </c:pt>
                <c:pt idx="17976">
                  <c:v>0.48381999999999997</c:v>
                </c:pt>
                <c:pt idx="17977">
                  <c:v>0.48385</c:v>
                </c:pt>
                <c:pt idx="17978">
                  <c:v>0.48387000000000002</c:v>
                </c:pt>
                <c:pt idx="17979">
                  <c:v>0.4839</c:v>
                </c:pt>
                <c:pt idx="17980">
                  <c:v>0.48393000000000003</c:v>
                </c:pt>
                <c:pt idx="17981">
                  <c:v>0.48396</c:v>
                </c:pt>
                <c:pt idx="17982">
                  <c:v>0.48398000000000002</c:v>
                </c:pt>
                <c:pt idx="17983">
                  <c:v>0.48401</c:v>
                </c:pt>
                <c:pt idx="17984">
                  <c:v>0.48404000000000003</c:v>
                </c:pt>
                <c:pt idx="17985">
                  <c:v>0.48407</c:v>
                </c:pt>
                <c:pt idx="17986">
                  <c:v>0.48409000000000002</c:v>
                </c:pt>
                <c:pt idx="17987">
                  <c:v>0.48413</c:v>
                </c:pt>
                <c:pt idx="17988">
                  <c:v>0.48415000000000002</c:v>
                </c:pt>
                <c:pt idx="17989">
                  <c:v>0.48418</c:v>
                </c:pt>
                <c:pt idx="17990">
                  <c:v>0.48420999999999997</c:v>
                </c:pt>
                <c:pt idx="17991">
                  <c:v>0.48424</c:v>
                </c:pt>
                <c:pt idx="17992">
                  <c:v>0.48426999999999998</c:v>
                </c:pt>
                <c:pt idx="17993">
                  <c:v>0.48429</c:v>
                </c:pt>
                <c:pt idx="17994">
                  <c:v>0.48431999999999997</c:v>
                </c:pt>
                <c:pt idx="17995">
                  <c:v>0.48435</c:v>
                </c:pt>
                <c:pt idx="17996">
                  <c:v>0.48437000000000002</c:v>
                </c:pt>
                <c:pt idx="17997">
                  <c:v>0.4844</c:v>
                </c:pt>
                <c:pt idx="17998">
                  <c:v>0.48443999999999998</c:v>
                </c:pt>
                <c:pt idx="17999">
                  <c:v>0.48446</c:v>
                </c:pt>
                <c:pt idx="18000">
                  <c:v>0.48448000000000002</c:v>
                </c:pt>
                <c:pt idx="18001">
                  <c:v>0.48452000000000001</c:v>
                </c:pt>
                <c:pt idx="18002">
                  <c:v>0.48454000000000003</c:v>
                </c:pt>
                <c:pt idx="18003">
                  <c:v>0.48457</c:v>
                </c:pt>
                <c:pt idx="18004">
                  <c:v>0.48459000000000002</c:v>
                </c:pt>
                <c:pt idx="18005">
                  <c:v>0.48463000000000001</c:v>
                </c:pt>
                <c:pt idx="18006">
                  <c:v>0.48465999999999998</c:v>
                </c:pt>
                <c:pt idx="18007">
                  <c:v>0.48468</c:v>
                </c:pt>
                <c:pt idx="18008">
                  <c:v>0.48470999999999997</c:v>
                </c:pt>
                <c:pt idx="18009">
                  <c:v>0.48474</c:v>
                </c:pt>
                <c:pt idx="18010">
                  <c:v>0.48476000000000002</c:v>
                </c:pt>
                <c:pt idx="18011">
                  <c:v>0.48479</c:v>
                </c:pt>
                <c:pt idx="18012">
                  <c:v>0.48481999999999997</c:v>
                </c:pt>
                <c:pt idx="18013">
                  <c:v>0.48485</c:v>
                </c:pt>
                <c:pt idx="18014">
                  <c:v>0.48487000000000002</c:v>
                </c:pt>
                <c:pt idx="18015">
                  <c:v>0.4849</c:v>
                </c:pt>
                <c:pt idx="18016">
                  <c:v>0.48493000000000003</c:v>
                </c:pt>
                <c:pt idx="18017">
                  <c:v>0.48496</c:v>
                </c:pt>
                <c:pt idx="18018">
                  <c:v>0.48498000000000002</c:v>
                </c:pt>
                <c:pt idx="18019">
                  <c:v>0.48502000000000001</c:v>
                </c:pt>
                <c:pt idx="18020">
                  <c:v>0.48504000000000003</c:v>
                </c:pt>
                <c:pt idx="18021">
                  <c:v>0.48507</c:v>
                </c:pt>
                <c:pt idx="18022">
                  <c:v>0.48509999999999998</c:v>
                </c:pt>
                <c:pt idx="18023">
                  <c:v>0.48513000000000001</c:v>
                </c:pt>
                <c:pt idx="18024">
                  <c:v>0.48515000000000003</c:v>
                </c:pt>
                <c:pt idx="18025">
                  <c:v>0.48516999999999999</c:v>
                </c:pt>
                <c:pt idx="18026">
                  <c:v>0.48520999999999997</c:v>
                </c:pt>
                <c:pt idx="18027">
                  <c:v>0.48524</c:v>
                </c:pt>
                <c:pt idx="18028">
                  <c:v>0.48526000000000002</c:v>
                </c:pt>
                <c:pt idx="18029">
                  <c:v>0.48529</c:v>
                </c:pt>
                <c:pt idx="18030">
                  <c:v>0.48531999999999997</c:v>
                </c:pt>
                <c:pt idx="18031">
                  <c:v>0.48535</c:v>
                </c:pt>
                <c:pt idx="18032">
                  <c:v>0.48537000000000002</c:v>
                </c:pt>
                <c:pt idx="18033">
                  <c:v>0.4854</c:v>
                </c:pt>
                <c:pt idx="18034">
                  <c:v>0.48543999999999998</c:v>
                </c:pt>
                <c:pt idx="18035">
                  <c:v>0.48546</c:v>
                </c:pt>
                <c:pt idx="18036">
                  <c:v>0.48548000000000002</c:v>
                </c:pt>
                <c:pt idx="18037">
                  <c:v>0.48552000000000001</c:v>
                </c:pt>
                <c:pt idx="18038">
                  <c:v>0.48554000000000003</c:v>
                </c:pt>
                <c:pt idx="18039">
                  <c:v>0.48557</c:v>
                </c:pt>
                <c:pt idx="18040">
                  <c:v>0.48559000000000002</c:v>
                </c:pt>
                <c:pt idx="18041">
                  <c:v>0.48563000000000001</c:v>
                </c:pt>
                <c:pt idx="18042">
                  <c:v>0.48565000000000003</c:v>
                </c:pt>
                <c:pt idx="18043">
                  <c:v>0.48568</c:v>
                </c:pt>
                <c:pt idx="18044">
                  <c:v>0.48570999999999998</c:v>
                </c:pt>
                <c:pt idx="18045">
                  <c:v>0.48574000000000001</c:v>
                </c:pt>
                <c:pt idx="18046">
                  <c:v>0.48576000000000003</c:v>
                </c:pt>
                <c:pt idx="18047">
                  <c:v>0.48579</c:v>
                </c:pt>
                <c:pt idx="18048">
                  <c:v>0.48581999999999997</c:v>
                </c:pt>
                <c:pt idx="18049">
                  <c:v>0.48585</c:v>
                </c:pt>
                <c:pt idx="18050">
                  <c:v>0.48587000000000002</c:v>
                </c:pt>
                <c:pt idx="18051">
                  <c:v>0.48591000000000001</c:v>
                </c:pt>
                <c:pt idx="18052">
                  <c:v>0.48592999999999997</c:v>
                </c:pt>
                <c:pt idx="18053">
                  <c:v>0.48596</c:v>
                </c:pt>
                <c:pt idx="18054">
                  <c:v>0.48598000000000002</c:v>
                </c:pt>
                <c:pt idx="18055">
                  <c:v>0.48602000000000001</c:v>
                </c:pt>
                <c:pt idx="18056">
                  <c:v>0.48604000000000003</c:v>
                </c:pt>
                <c:pt idx="18057">
                  <c:v>0.48607</c:v>
                </c:pt>
                <c:pt idx="18058">
                  <c:v>0.48609999999999998</c:v>
                </c:pt>
                <c:pt idx="18059">
                  <c:v>0.48612</c:v>
                </c:pt>
                <c:pt idx="18060">
                  <c:v>0.48615000000000003</c:v>
                </c:pt>
                <c:pt idx="18061">
                  <c:v>0.48618</c:v>
                </c:pt>
                <c:pt idx="18062">
                  <c:v>0.48620999999999998</c:v>
                </c:pt>
                <c:pt idx="18063">
                  <c:v>0.48624000000000001</c:v>
                </c:pt>
                <c:pt idx="18064">
                  <c:v>0.48626000000000003</c:v>
                </c:pt>
                <c:pt idx="18065">
                  <c:v>0.48629</c:v>
                </c:pt>
                <c:pt idx="18066">
                  <c:v>0.48631999999999997</c:v>
                </c:pt>
                <c:pt idx="18067">
                  <c:v>0.48633999999999999</c:v>
                </c:pt>
                <c:pt idx="18068">
                  <c:v>0.48637000000000002</c:v>
                </c:pt>
                <c:pt idx="18069">
                  <c:v>0.48641000000000001</c:v>
                </c:pt>
                <c:pt idx="18070">
                  <c:v>0.48642999999999997</c:v>
                </c:pt>
                <c:pt idx="18071">
                  <c:v>0.48646</c:v>
                </c:pt>
                <c:pt idx="18072">
                  <c:v>0.48648999999999998</c:v>
                </c:pt>
                <c:pt idx="18073">
                  <c:v>0.48652000000000001</c:v>
                </c:pt>
                <c:pt idx="18074">
                  <c:v>0.48653999999999997</c:v>
                </c:pt>
                <c:pt idx="18075">
                  <c:v>0.48655999999999999</c:v>
                </c:pt>
                <c:pt idx="18076">
                  <c:v>0.48659999999999998</c:v>
                </c:pt>
                <c:pt idx="18077">
                  <c:v>0.48663000000000001</c:v>
                </c:pt>
                <c:pt idx="18078">
                  <c:v>0.48665000000000003</c:v>
                </c:pt>
                <c:pt idx="18079">
                  <c:v>0.48668</c:v>
                </c:pt>
                <c:pt idx="18080">
                  <c:v>0.48670999999999998</c:v>
                </c:pt>
                <c:pt idx="18081">
                  <c:v>0.48673</c:v>
                </c:pt>
                <c:pt idx="18082">
                  <c:v>0.48676000000000003</c:v>
                </c:pt>
                <c:pt idx="18083">
                  <c:v>0.48679</c:v>
                </c:pt>
                <c:pt idx="18084">
                  <c:v>0.48681999999999997</c:v>
                </c:pt>
                <c:pt idx="18085">
                  <c:v>0.48685</c:v>
                </c:pt>
                <c:pt idx="18086">
                  <c:v>0.48687000000000002</c:v>
                </c:pt>
                <c:pt idx="18087">
                  <c:v>0.48691000000000001</c:v>
                </c:pt>
                <c:pt idx="18088">
                  <c:v>0.48692999999999997</c:v>
                </c:pt>
                <c:pt idx="18089">
                  <c:v>0.48694999999999999</c:v>
                </c:pt>
                <c:pt idx="18090">
                  <c:v>0.48698000000000002</c:v>
                </c:pt>
                <c:pt idx="18091">
                  <c:v>0.48702000000000001</c:v>
                </c:pt>
                <c:pt idx="18092">
                  <c:v>0.48703999999999997</c:v>
                </c:pt>
                <c:pt idx="18093">
                  <c:v>0.48707</c:v>
                </c:pt>
                <c:pt idx="18094">
                  <c:v>0.48709999999999998</c:v>
                </c:pt>
                <c:pt idx="18095">
                  <c:v>0.48712</c:v>
                </c:pt>
                <c:pt idx="18096">
                  <c:v>0.48715000000000003</c:v>
                </c:pt>
                <c:pt idx="18097">
                  <c:v>0.48718</c:v>
                </c:pt>
                <c:pt idx="18098">
                  <c:v>0.48720999999999998</c:v>
                </c:pt>
                <c:pt idx="18099">
                  <c:v>0.48724000000000001</c:v>
                </c:pt>
                <c:pt idx="18100">
                  <c:v>0.48726000000000003</c:v>
                </c:pt>
                <c:pt idx="18101">
                  <c:v>0.48730000000000001</c:v>
                </c:pt>
                <c:pt idx="18102">
                  <c:v>0.48731999999999998</c:v>
                </c:pt>
                <c:pt idx="18103">
                  <c:v>0.48734</c:v>
                </c:pt>
                <c:pt idx="18104">
                  <c:v>0.48737000000000003</c:v>
                </c:pt>
                <c:pt idx="18105">
                  <c:v>0.48741000000000001</c:v>
                </c:pt>
                <c:pt idx="18106">
                  <c:v>0.48742999999999997</c:v>
                </c:pt>
                <c:pt idx="18107">
                  <c:v>0.48746</c:v>
                </c:pt>
                <c:pt idx="18108">
                  <c:v>0.48748999999999998</c:v>
                </c:pt>
                <c:pt idx="18109">
                  <c:v>0.48752000000000001</c:v>
                </c:pt>
                <c:pt idx="18110">
                  <c:v>0.48753999999999997</c:v>
                </c:pt>
                <c:pt idx="18111">
                  <c:v>0.48755999999999999</c:v>
                </c:pt>
                <c:pt idx="18112">
                  <c:v>0.48759999999999998</c:v>
                </c:pt>
                <c:pt idx="18113">
                  <c:v>0.48763000000000001</c:v>
                </c:pt>
                <c:pt idx="18114">
                  <c:v>0.48764999999999997</c:v>
                </c:pt>
                <c:pt idx="18115">
                  <c:v>0.48768</c:v>
                </c:pt>
                <c:pt idx="18116">
                  <c:v>0.48770999999999998</c:v>
                </c:pt>
                <c:pt idx="18117">
                  <c:v>0.48773</c:v>
                </c:pt>
                <c:pt idx="18118">
                  <c:v>0.48776000000000003</c:v>
                </c:pt>
                <c:pt idx="18119">
                  <c:v>0.48779</c:v>
                </c:pt>
                <c:pt idx="18120">
                  <c:v>0.48781999999999998</c:v>
                </c:pt>
                <c:pt idx="18121">
                  <c:v>0.48785000000000001</c:v>
                </c:pt>
                <c:pt idx="18122">
                  <c:v>0.48787000000000003</c:v>
                </c:pt>
                <c:pt idx="18123">
                  <c:v>0.48791000000000001</c:v>
                </c:pt>
                <c:pt idx="18124">
                  <c:v>0.48792999999999997</c:v>
                </c:pt>
                <c:pt idx="18125">
                  <c:v>0.48794999999999999</c:v>
                </c:pt>
                <c:pt idx="18126">
                  <c:v>0.48798999999999998</c:v>
                </c:pt>
                <c:pt idx="18127">
                  <c:v>0.48802000000000001</c:v>
                </c:pt>
                <c:pt idx="18128">
                  <c:v>0.48803999999999997</c:v>
                </c:pt>
                <c:pt idx="18129">
                  <c:v>0.48807</c:v>
                </c:pt>
                <c:pt idx="18130">
                  <c:v>0.48809999999999998</c:v>
                </c:pt>
                <c:pt idx="18131">
                  <c:v>0.48812</c:v>
                </c:pt>
                <c:pt idx="18132">
                  <c:v>0.48814999999999997</c:v>
                </c:pt>
                <c:pt idx="18133">
                  <c:v>0.48818</c:v>
                </c:pt>
                <c:pt idx="18134">
                  <c:v>0.48820999999999998</c:v>
                </c:pt>
                <c:pt idx="18135">
                  <c:v>0.48824000000000001</c:v>
                </c:pt>
                <c:pt idx="18136">
                  <c:v>0.48826000000000003</c:v>
                </c:pt>
                <c:pt idx="18137">
                  <c:v>0.48830000000000001</c:v>
                </c:pt>
                <c:pt idx="18138">
                  <c:v>0.48831999999999998</c:v>
                </c:pt>
                <c:pt idx="18139">
                  <c:v>0.48834</c:v>
                </c:pt>
                <c:pt idx="18140">
                  <c:v>0.48837000000000003</c:v>
                </c:pt>
                <c:pt idx="18141">
                  <c:v>0.48841000000000001</c:v>
                </c:pt>
                <c:pt idx="18142">
                  <c:v>0.48842999999999998</c:v>
                </c:pt>
                <c:pt idx="18143">
                  <c:v>0.48845</c:v>
                </c:pt>
                <c:pt idx="18144">
                  <c:v>0.48848999999999998</c:v>
                </c:pt>
                <c:pt idx="18145">
                  <c:v>0.48851</c:v>
                </c:pt>
                <c:pt idx="18146">
                  <c:v>0.48853999999999997</c:v>
                </c:pt>
                <c:pt idx="18147">
                  <c:v>0.48857</c:v>
                </c:pt>
                <c:pt idx="18148">
                  <c:v>0.48859999999999998</c:v>
                </c:pt>
                <c:pt idx="18149">
                  <c:v>0.48863000000000001</c:v>
                </c:pt>
                <c:pt idx="18150">
                  <c:v>0.48864999999999997</c:v>
                </c:pt>
                <c:pt idx="18151">
                  <c:v>0.48868</c:v>
                </c:pt>
                <c:pt idx="18152">
                  <c:v>0.48870999999999998</c:v>
                </c:pt>
                <c:pt idx="18153">
                  <c:v>0.48873</c:v>
                </c:pt>
                <c:pt idx="18154">
                  <c:v>0.48875999999999997</c:v>
                </c:pt>
                <c:pt idx="18155">
                  <c:v>0.48880000000000001</c:v>
                </c:pt>
                <c:pt idx="18156">
                  <c:v>0.48881999999999998</c:v>
                </c:pt>
                <c:pt idx="18157">
                  <c:v>0.48884</c:v>
                </c:pt>
                <c:pt idx="18158">
                  <c:v>0.48887999999999998</c:v>
                </c:pt>
                <c:pt idx="18159">
                  <c:v>0.4889</c:v>
                </c:pt>
                <c:pt idx="18160">
                  <c:v>0.48892999999999998</c:v>
                </c:pt>
                <c:pt idx="18161">
                  <c:v>0.48895</c:v>
                </c:pt>
                <c:pt idx="18162">
                  <c:v>0.48898999999999998</c:v>
                </c:pt>
                <c:pt idx="18163">
                  <c:v>0.48902000000000001</c:v>
                </c:pt>
                <c:pt idx="18164">
                  <c:v>0.48903999999999997</c:v>
                </c:pt>
                <c:pt idx="18165">
                  <c:v>0.48907</c:v>
                </c:pt>
                <c:pt idx="18166">
                  <c:v>0.48909999999999998</c:v>
                </c:pt>
                <c:pt idx="18167">
                  <c:v>0.48912</c:v>
                </c:pt>
                <c:pt idx="18168">
                  <c:v>0.48914999999999997</c:v>
                </c:pt>
                <c:pt idx="18169">
                  <c:v>0.48918</c:v>
                </c:pt>
                <c:pt idx="18170">
                  <c:v>0.48920999999999998</c:v>
                </c:pt>
                <c:pt idx="18171">
                  <c:v>0.48923</c:v>
                </c:pt>
                <c:pt idx="18172">
                  <c:v>0.48925999999999997</c:v>
                </c:pt>
                <c:pt idx="18173">
                  <c:v>0.48929</c:v>
                </c:pt>
                <c:pt idx="18174">
                  <c:v>0.48931999999999998</c:v>
                </c:pt>
                <c:pt idx="18175">
                  <c:v>0.48934</c:v>
                </c:pt>
                <c:pt idx="18176">
                  <c:v>0.48937999999999998</c:v>
                </c:pt>
                <c:pt idx="18177">
                  <c:v>0.48941000000000001</c:v>
                </c:pt>
                <c:pt idx="18178">
                  <c:v>0.48942999999999998</c:v>
                </c:pt>
                <c:pt idx="18179">
                  <c:v>0.48946000000000001</c:v>
                </c:pt>
                <c:pt idx="18180">
                  <c:v>0.48948999999999998</c:v>
                </c:pt>
                <c:pt idx="18181">
                  <c:v>0.48951</c:v>
                </c:pt>
                <c:pt idx="18182">
                  <c:v>0.48953999999999998</c:v>
                </c:pt>
                <c:pt idx="18183">
                  <c:v>0.48957000000000001</c:v>
                </c:pt>
                <c:pt idx="18184">
                  <c:v>0.48959999999999998</c:v>
                </c:pt>
                <c:pt idx="18185">
                  <c:v>0.48962</c:v>
                </c:pt>
                <c:pt idx="18186">
                  <c:v>0.48964999999999997</c:v>
                </c:pt>
                <c:pt idx="18187">
                  <c:v>0.48968</c:v>
                </c:pt>
                <c:pt idx="18188">
                  <c:v>0.48970999999999998</c:v>
                </c:pt>
                <c:pt idx="18189">
                  <c:v>0.48973</c:v>
                </c:pt>
                <c:pt idx="18190">
                  <c:v>0.48975999999999997</c:v>
                </c:pt>
                <c:pt idx="18191">
                  <c:v>0.48980000000000001</c:v>
                </c:pt>
                <c:pt idx="18192">
                  <c:v>0.48981999999999998</c:v>
                </c:pt>
                <c:pt idx="18193">
                  <c:v>0.48984</c:v>
                </c:pt>
                <c:pt idx="18194">
                  <c:v>0.48987999999999998</c:v>
                </c:pt>
                <c:pt idx="18195">
                  <c:v>0.4899</c:v>
                </c:pt>
                <c:pt idx="18196">
                  <c:v>0.48992999999999998</c:v>
                </c:pt>
                <c:pt idx="18197">
                  <c:v>0.48996000000000001</c:v>
                </c:pt>
                <c:pt idx="18198">
                  <c:v>0.48998999999999998</c:v>
                </c:pt>
                <c:pt idx="18199">
                  <c:v>0.49002000000000001</c:v>
                </c:pt>
                <c:pt idx="18200">
                  <c:v>0.49003999999999998</c:v>
                </c:pt>
                <c:pt idx="18201">
                  <c:v>0.49007000000000001</c:v>
                </c:pt>
                <c:pt idx="18202">
                  <c:v>0.49009999999999998</c:v>
                </c:pt>
                <c:pt idx="18203">
                  <c:v>0.49012</c:v>
                </c:pt>
                <c:pt idx="18204">
                  <c:v>0.49014999999999997</c:v>
                </c:pt>
                <c:pt idx="18205">
                  <c:v>0.49019000000000001</c:v>
                </c:pt>
                <c:pt idx="18206">
                  <c:v>0.49020999999999998</c:v>
                </c:pt>
                <c:pt idx="18207">
                  <c:v>0.49023</c:v>
                </c:pt>
                <c:pt idx="18208">
                  <c:v>0.49026999999999998</c:v>
                </c:pt>
                <c:pt idx="18209">
                  <c:v>0.49029</c:v>
                </c:pt>
                <c:pt idx="18210">
                  <c:v>0.49031999999999998</c:v>
                </c:pt>
                <c:pt idx="18211">
                  <c:v>0.49034</c:v>
                </c:pt>
                <c:pt idx="18212">
                  <c:v>0.49037999999999998</c:v>
                </c:pt>
                <c:pt idx="18213">
                  <c:v>0.49041000000000001</c:v>
                </c:pt>
                <c:pt idx="18214">
                  <c:v>0.49042999999999998</c:v>
                </c:pt>
                <c:pt idx="18215">
                  <c:v>0.49046000000000001</c:v>
                </c:pt>
                <c:pt idx="18216">
                  <c:v>0.49048999999999998</c:v>
                </c:pt>
                <c:pt idx="18217">
                  <c:v>0.49051</c:v>
                </c:pt>
                <c:pt idx="18218">
                  <c:v>0.49053999999999998</c:v>
                </c:pt>
                <c:pt idx="18219">
                  <c:v>0.49057000000000001</c:v>
                </c:pt>
                <c:pt idx="18220">
                  <c:v>0.49059999999999998</c:v>
                </c:pt>
                <c:pt idx="18221">
                  <c:v>0.49062</c:v>
                </c:pt>
                <c:pt idx="18222">
                  <c:v>0.49064999999999998</c:v>
                </c:pt>
                <c:pt idx="18223">
                  <c:v>0.49068000000000001</c:v>
                </c:pt>
                <c:pt idx="18224">
                  <c:v>0.49070999999999998</c:v>
                </c:pt>
                <c:pt idx="18225">
                  <c:v>0.49073</c:v>
                </c:pt>
                <c:pt idx="18226">
                  <c:v>0.49076999999999998</c:v>
                </c:pt>
                <c:pt idx="18227">
                  <c:v>0.49079</c:v>
                </c:pt>
                <c:pt idx="18228">
                  <c:v>0.49081999999999998</c:v>
                </c:pt>
                <c:pt idx="18229">
                  <c:v>0.49085000000000001</c:v>
                </c:pt>
                <c:pt idx="18230">
                  <c:v>0.49087999999999998</c:v>
                </c:pt>
                <c:pt idx="18231">
                  <c:v>0.4909</c:v>
                </c:pt>
                <c:pt idx="18232">
                  <c:v>0.49092000000000002</c:v>
                </c:pt>
                <c:pt idx="18233">
                  <c:v>0.49096000000000001</c:v>
                </c:pt>
                <c:pt idx="18234">
                  <c:v>0.49098999999999998</c:v>
                </c:pt>
                <c:pt idx="18235">
                  <c:v>0.49101</c:v>
                </c:pt>
                <c:pt idx="18236">
                  <c:v>0.49103999999999998</c:v>
                </c:pt>
                <c:pt idx="18237">
                  <c:v>0.49107000000000001</c:v>
                </c:pt>
                <c:pt idx="18238">
                  <c:v>0.49109999999999998</c:v>
                </c:pt>
                <c:pt idx="18239">
                  <c:v>0.49112</c:v>
                </c:pt>
                <c:pt idx="18240">
                  <c:v>0.49114999999999998</c:v>
                </c:pt>
                <c:pt idx="18241">
                  <c:v>0.49118000000000001</c:v>
                </c:pt>
                <c:pt idx="18242">
                  <c:v>0.49120999999999998</c:v>
                </c:pt>
                <c:pt idx="18243">
                  <c:v>0.49123</c:v>
                </c:pt>
                <c:pt idx="18244">
                  <c:v>0.49126999999999998</c:v>
                </c:pt>
                <c:pt idx="18245">
                  <c:v>0.49129</c:v>
                </c:pt>
                <c:pt idx="18246">
                  <c:v>0.49131999999999998</c:v>
                </c:pt>
                <c:pt idx="18247">
                  <c:v>0.49134</c:v>
                </c:pt>
                <c:pt idx="18248">
                  <c:v>0.49137999999999998</c:v>
                </c:pt>
                <c:pt idx="18249">
                  <c:v>0.49141000000000001</c:v>
                </c:pt>
                <c:pt idx="18250">
                  <c:v>0.49142999999999998</c:v>
                </c:pt>
                <c:pt idx="18251">
                  <c:v>0.49146000000000001</c:v>
                </c:pt>
                <c:pt idx="18252">
                  <c:v>0.49148999999999998</c:v>
                </c:pt>
                <c:pt idx="18253">
                  <c:v>0.49151</c:v>
                </c:pt>
                <c:pt idx="18254">
                  <c:v>0.49153999999999998</c:v>
                </c:pt>
                <c:pt idx="18255">
                  <c:v>0.49157000000000001</c:v>
                </c:pt>
                <c:pt idx="18256">
                  <c:v>0.49159999999999998</c:v>
                </c:pt>
                <c:pt idx="18257">
                  <c:v>0.49162</c:v>
                </c:pt>
                <c:pt idx="18258">
                  <c:v>0.49165999999999999</c:v>
                </c:pt>
                <c:pt idx="18259">
                  <c:v>0.49168000000000001</c:v>
                </c:pt>
                <c:pt idx="18260">
                  <c:v>0.49170999999999998</c:v>
                </c:pt>
                <c:pt idx="18261">
                  <c:v>0.49173</c:v>
                </c:pt>
                <c:pt idx="18262">
                  <c:v>0.49176999999999998</c:v>
                </c:pt>
                <c:pt idx="18263">
                  <c:v>0.49179</c:v>
                </c:pt>
                <c:pt idx="18264">
                  <c:v>0.49181999999999998</c:v>
                </c:pt>
                <c:pt idx="18265">
                  <c:v>0.49185000000000001</c:v>
                </c:pt>
                <c:pt idx="18266">
                  <c:v>0.49187999999999998</c:v>
                </c:pt>
                <c:pt idx="18267">
                  <c:v>0.4919</c:v>
                </c:pt>
                <c:pt idx="18268">
                  <c:v>0.49192000000000002</c:v>
                </c:pt>
                <c:pt idx="18269">
                  <c:v>0.49196000000000001</c:v>
                </c:pt>
                <c:pt idx="18270">
                  <c:v>0.49198999999999998</c:v>
                </c:pt>
                <c:pt idx="18271">
                  <c:v>0.49201</c:v>
                </c:pt>
                <c:pt idx="18272">
                  <c:v>0.49203999999999998</c:v>
                </c:pt>
                <c:pt idx="18273">
                  <c:v>0.49207000000000001</c:v>
                </c:pt>
                <c:pt idx="18274">
                  <c:v>0.49209999999999998</c:v>
                </c:pt>
                <c:pt idx="18275">
                  <c:v>0.49212</c:v>
                </c:pt>
                <c:pt idx="18276">
                  <c:v>0.49214999999999998</c:v>
                </c:pt>
                <c:pt idx="18277">
                  <c:v>0.49218000000000001</c:v>
                </c:pt>
                <c:pt idx="18278">
                  <c:v>0.49220999999999998</c:v>
                </c:pt>
                <c:pt idx="18279">
                  <c:v>0.49223</c:v>
                </c:pt>
                <c:pt idx="18280">
                  <c:v>0.49226999999999999</c:v>
                </c:pt>
                <c:pt idx="18281">
                  <c:v>0.49229000000000001</c:v>
                </c:pt>
                <c:pt idx="18282">
                  <c:v>0.49231000000000003</c:v>
                </c:pt>
                <c:pt idx="18283">
                  <c:v>0.49235000000000001</c:v>
                </c:pt>
                <c:pt idx="18284">
                  <c:v>0.49237999999999998</c:v>
                </c:pt>
                <c:pt idx="18285">
                  <c:v>0.4924</c:v>
                </c:pt>
                <c:pt idx="18286">
                  <c:v>0.49242999999999998</c:v>
                </c:pt>
                <c:pt idx="18287">
                  <c:v>0.49246000000000001</c:v>
                </c:pt>
                <c:pt idx="18288">
                  <c:v>0.49248999999999998</c:v>
                </c:pt>
                <c:pt idx="18289">
                  <c:v>0.49251</c:v>
                </c:pt>
                <c:pt idx="18290">
                  <c:v>0.49253999999999998</c:v>
                </c:pt>
                <c:pt idx="18291">
                  <c:v>0.49257000000000001</c:v>
                </c:pt>
                <c:pt idx="18292">
                  <c:v>0.49259999999999998</c:v>
                </c:pt>
                <c:pt idx="18293">
                  <c:v>0.49262</c:v>
                </c:pt>
                <c:pt idx="18294">
                  <c:v>0.49265999999999999</c:v>
                </c:pt>
                <c:pt idx="18295">
                  <c:v>0.49268000000000001</c:v>
                </c:pt>
                <c:pt idx="18296">
                  <c:v>0.49270999999999998</c:v>
                </c:pt>
                <c:pt idx="18297">
                  <c:v>0.49273</c:v>
                </c:pt>
                <c:pt idx="18298">
                  <c:v>0.49276999999999999</c:v>
                </c:pt>
                <c:pt idx="18299">
                  <c:v>0.49279000000000001</c:v>
                </c:pt>
                <c:pt idx="18300">
                  <c:v>0.49281999999999998</c:v>
                </c:pt>
                <c:pt idx="18301">
                  <c:v>0.49285000000000001</c:v>
                </c:pt>
                <c:pt idx="18302">
                  <c:v>0.49286999999999997</c:v>
                </c:pt>
                <c:pt idx="18303">
                  <c:v>0.4929</c:v>
                </c:pt>
                <c:pt idx="18304">
                  <c:v>0.49292999999999998</c:v>
                </c:pt>
                <c:pt idx="18305">
                  <c:v>0.49296000000000001</c:v>
                </c:pt>
                <c:pt idx="18306">
                  <c:v>0.49298999999999998</c:v>
                </c:pt>
                <c:pt idx="18307">
                  <c:v>0.49301</c:v>
                </c:pt>
                <c:pt idx="18308">
                  <c:v>0.49303999999999998</c:v>
                </c:pt>
                <c:pt idx="18309">
                  <c:v>0.49307000000000001</c:v>
                </c:pt>
                <c:pt idx="18310">
                  <c:v>0.49309999999999998</c:v>
                </c:pt>
                <c:pt idx="18311">
                  <c:v>0.49312</c:v>
                </c:pt>
                <c:pt idx="18312">
                  <c:v>0.49315999999999999</c:v>
                </c:pt>
                <c:pt idx="18313">
                  <c:v>0.49318000000000001</c:v>
                </c:pt>
                <c:pt idx="18314">
                  <c:v>0.49320999999999998</c:v>
                </c:pt>
                <c:pt idx="18315">
                  <c:v>0.49324000000000001</c:v>
                </c:pt>
                <c:pt idx="18316">
                  <c:v>0.49325999999999998</c:v>
                </c:pt>
                <c:pt idx="18317">
                  <c:v>0.49329000000000001</c:v>
                </c:pt>
                <c:pt idx="18318">
                  <c:v>0.49331000000000003</c:v>
                </c:pt>
                <c:pt idx="18319">
                  <c:v>0.49335000000000001</c:v>
                </c:pt>
                <c:pt idx="18320">
                  <c:v>0.49337999999999999</c:v>
                </c:pt>
                <c:pt idx="18321">
                  <c:v>0.49340000000000001</c:v>
                </c:pt>
                <c:pt idx="18322">
                  <c:v>0.49342999999999998</c:v>
                </c:pt>
                <c:pt idx="18323">
                  <c:v>0.49346000000000001</c:v>
                </c:pt>
                <c:pt idx="18324">
                  <c:v>0.49347999999999997</c:v>
                </c:pt>
                <c:pt idx="18325">
                  <c:v>0.49351</c:v>
                </c:pt>
                <c:pt idx="18326">
                  <c:v>0.49353999999999998</c:v>
                </c:pt>
                <c:pt idx="18327">
                  <c:v>0.49357000000000001</c:v>
                </c:pt>
                <c:pt idx="18328">
                  <c:v>0.49359999999999998</c:v>
                </c:pt>
                <c:pt idx="18329">
                  <c:v>0.49362</c:v>
                </c:pt>
                <c:pt idx="18330">
                  <c:v>0.49365999999999999</c:v>
                </c:pt>
                <c:pt idx="18331">
                  <c:v>0.49368000000000001</c:v>
                </c:pt>
                <c:pt idx="18332">
                  <c:v>0.49370000000000003</c:v>
                </c:pt>
                <c:pt idx="18333">
                  <c:v>0.49374000000000001</c:v>
                </c:pt>
                <c:pt idx="18334">
                  <c:v>0.49376999999999999</c:v>
                </c:pt>
                <c:pt idx="18335">
                  <c:v>0.49379000000000001</c:v>
                </c:pt>
                <c:pt idx="18336">
                  <c:v>0.49381999999999998</c:v>
                </c:pt>
                <c:pt idx="18337">
                  <c:v>0.49385000000000001</c:v>
                </c:pt>
                <c:pt idx="18338">
                  <c:v>0.49386999999999998</c:v>
                </c:pt>
                <c:pt idx="18339">
                  <c:v>0.49390000000000001</c:v>
                </c:pt>
                <c:pt idx="18340">
                  <c:v>0.49392999999999998</c:v>
                </c:pt>
                <c:pt idx="18341">
                  <c:v>0.49396000000000001</c:v>
                </c:pt>
                <c:pt idx="18342">
                  <c:v>0.49398999999999998</c:v>
                </c:pt>
                <c:pt idx="18343">
                  <c:v>0.49401</c:v>
                </c:pt>
                <c:pt idx="18344">
                  <c:v>0.49404999999999999</c:v>
                </c:pt>
                <c:pt idx="18345">
                  <c:v>0.49407000000000001</c:v>
                </c:pt>
                <c:pt idx="18346">
                  <c:v>0.49408999999999997</c:v>
                </c:pt>
                <c:pt idx="18347">
                  <c:v>0.49412</c:v>
                </c:pt>
                <c:pt idx="18348">
                  <c:v>0.49415999999999999</c:v>
                </c:pt>
                <c:pt idx="18349">
                  <c:v>0.49418000000000001</c:v>
                </c:pt>
                <c:pt idx="18350">
                  <c:v>0.49420999999999998</c:v>
                </c:pt>
                <c:pt idx="18351">
                  <c:v>0.49424000000000001</c:v>
                </c:pt>
                <c:pt idx="18352">
                  <c:v>0.49425999999999998</c:v>
                </c:pt>
                <c:pt idx="18353">
                  <c:v>0.49429000000000001</c:v>
                </c:pt>
                <c:pt idx="18354">
                  <c:v>0.49431000000000003</c:v>
                </c:pt>
                <c:pt idx="18355">
                  <c:v>0.49435000000000001</c:v>
                </c:pt>
                <c:pt idx="18356">
                  <c:v>0.49437999999999999</c:v>
                </c:pt>
                <c:pt idx="18357">
                  <c:v>0.49440000000000001</c:v>
                </c:pt>
                <c:pt idx="18358">
                  <c:v>0.49442999999999998</c:v>
                </c:pt>
                <c:pt idx="18359">
                  <c:v>0.49446000000000001</c:v>
                </c:pt>
                <c:pt idx="18360">
                  <c:v>0.49447999999999998</c:v>
                </c:pt>
                <c:pt idx="18361">
                  <c:v>0.49451000000000001</c:v>
                </c:pt>
                <c:pt idx="18362">
                  <c:v>0.49454999999999999</c:v>
                </c:pt>
                <c:pt idx="18363">
                  <c:v>0.49457000000000001</c:v>
                </c:pt>
                <c:pt idx="18364">
                  <c:v>0.49458999999999997</c:v>
                </c:pt>
                <c:pt idx="18365">
                  <c:v>0.49463000000000001</c:v>
                </c:pt>
                <c:pt idx="18366">
                  <c:v>0.49464999999999998</c:v>
                </c:pt>
                <c:pt idx="18367">
                  <c:v>0.49468000000000001</c:v>
                </c:pt>
                <c:pt idx="18368">
                  <c:v>0.49469999999999997</c:v>
                </c:pt>
                <c:pt idx="18369">
                  <c:v>0.49474000000000001</c:v>
                </c:pt>
                <c:pt idx="18370">
                  <c:v>0.49476999999999999</c:v>
                </c:pt>
                <c:pt idx="18371">
                  <c:v>0.49479000000000001</c:v>
                </c:pt>
                <c:pt idx="18372">
                  <c:v>0.49481999999999998</c:v>
                </c:pt>
                <c:pt idx="18373">
                  <c:v>0.49485000000000001</c:v>
                </c:pt>
                <c:pt idx="18374">
                  <c:v>0.49486999999999998</c:v>
                </c:pt>
                <c:pt idx="18375">
                  <c:v>0.49490000000000001</c:v>
                </c:pt>
                <c:pt idx="18376">
                  <c:v>0.49492999999999998</c:v>
                </c:pt>
                <c:pt idx="18377">
                  <c:v>0.49496000000000001</c:v>
                </c:pt>
                <c:pt idx="18378">
                  <c:v>0.49498999999999999</c:v>
                </c:pt>
                <c:pt idx="18379">
                  <c:v>0.49501000000000001</c:v>
                </c:pt>
                <c:pt idx="18380">
                  <c:v>0.49503999999999998</c:v>
                </c:pt>
                <c:pt idx="18381">
                  <c:v>0.49507000000000001</c:v>
                </c:pt>
                <c:pt idx="18382">
                  <c:v>0.49508999999999997</c:v>
                </c:pt>
                <c:pt idx="18383">
                  <c:v>0.49512</c:v>
                </c:pt>
                <c:pt idx="18384">
                  <c:v>0.49515999999999999</c:v>
                </c:pt>
                <c:pt idx="18385">
                  <c:v>0.49518000000000001</c:v>
                </c:pt>
                <c:pt idx="18386">
                  <c:v>0.49520999999999998</c:v>
                </c:pt>
                <c:pt idx="18387">
                  <c:v>0.49524000000000001</c:v>
                </c:pt>
                <c:pt idx="18388">
                  <c:v>0.49525999999999998</c:v>
                </c:pt>
                <c:pt idx="18389">
                  <c:v>0.49529000000000001</c:v>
                </c:pt>
                <c:pt idx="18390">
                  <c:v>0.49531999999999998</c:v>
                </c:pt>
                <c:pt idx="18391">
                  <c:v>0.49535000000000001</c:v>
                </c:pt>
                <c:pt idx="18392">
                  <c:v>0.49537999999999999</c:v>
                </c:pt>
                <c:pt idx="18393">
                  <c:v>0.49540000000000001</c:v>
                </c:pt>
                <c:pt idx="18394">
                  <c:v>0.49543999999999999</c:v>
                </c:pt>
                <c:pt idx="18395">
                  <c:v>0.49546000000000001</c:v>
                </c:pt>
                <c:pt idx="18396">
                  <c:v>0.49547999999999998</c:v>
                </c:pt>
                <c:pt idx="18397">
                  <c:v>0.49551000000000001</c:v>
                </c:pt>
                <c:pt idx="18398">
                  <c:v>0.49554999999999999</c:v>
                </c:pt>
                <c:pt idx="18399">
                  <c:v>0.49557000000000001</c:v>
                </c:pt>
                <c:pt idx="18400">
                  <c:v>0.49558999999999997</c:v>
                </c:pt>
                <c:pt idx="18401">
                  <c:v>0.49563000000000001</c:v>
                </c:pt>
                <c:pt idx="18402">
                  <c:v>0.49564999999999998</c:v>
                </c:pt>
                <c:pt idx="18403">
                  <c:v>0.49568000000000001</c:v>
                </c:pt>
                <c:pt idx="18404">
                  <c:v>0.49569999999999997</c:v>
                </c:pt>
                <c:pt idx="18405">
                  <c:v>0.49574000000000001</c:v>
                </c:pt>
                <c:pt idx="18406">
                  <c:v>0.49576999999999999</c:v>
                </c:pt>
                <c:pt idx="18407">
                  <c:v>0.49579000000000001</c:v>
                </c:pt>
                <c:pt idx="18408">
                  <c:v>0.49581999999999998</c:v>
                </c:pt>
                <c:pt idx="18409">
                  <c:v>0.49585000000000001</c:v>
                </c:pt>
                <c:pt idx="18410">
                  <c:v>0.49586999999999998</c:v>
                </c:pt>
                <c:pt idx="18411">
                  <c:v>0.49590000000000001</c:v>
                </c:pt>
                <c:pt idx="18412">
                  <c:v>0.49592999999999998</c:v>
                </c:pt>
                <c:pt idx="18413">
                  <c:v>0.49596000000000001</c:v>
                </c:pt>
                <c:pt idx="18414">
                  <c:v>0.49597999999999998</c:v>
                </c:pt>
                <c:pt idx="18415">
                  <c:v>0.49601000000000001</c:v>
                </c:pt>
                <c:pt idx="18416">
                  <c:v>0.49603999999999998</c:v>
                </c:pt>
                <c:pt idx="18417">
                  <c:v>0.49607000000000001</c:v>
                </c:pt>
                <c:pt idx="18418">
                  <c:v>0.49608999999999998</c:v>
                </c:pt>
                <c:pt idx="18419">
                  <c:v>0.49613000000000002</c:v>
                </c:pt>
                <c:pt idx="18420">
                  <c:v>0.49615999999999999</c:v>
                </c:pt>
                <c:pt idx="18421">
                  <c:v>0.49618000000000001</c:v>
                </c:pt>
                <c:pt idx="18422">
                  <c:v>0.49620999999999998</c:v>
                </c:pt>
                <c:pt idx="18423">
                  <c:v>0.49624000000000001</c:v>
                </c:pt>
                <c:pt idx="18424">
                  <c:v>0.49625999999999998</c:v>
                </c:pt>
                <c:pt idx="18425">
                  <c:v>0.49629000000000001</c:v>
                </c:pt>
                <c:pt idx="18426">
                  <c:v>0.49631999999999998</c:v>
                </c:pt>
                <c:pt idx="18427">
                  <c:v>0.49635000000000001</c:v>
                </c:pt>
                <c:pt idx="18428">
                  <c:v>0.49636999999999998</c:v>
                </c:pt>
                <c:pt idx="18429">
                  <c:v>0.49640000000000001</c:v>
                </c:pt>
                <c:pt idx="18430">
                  <c:v>0.49642999999999998</c:v>
                </c:pt>
                <c:pt idx="18431">
                  <c:v>0.49646000000000001</c:v>
                </c:pt>
                <c:pt idx="18432">
                  <c:v>0.49647999999999998</c:v>
                </c:pt>
                <c:pt idx="18433">
                  <c:v>0.49651000000000001</c:v>
                </c:pt>
                <c:pt idx="18434">
                  <c:v>0.49653999999999998</c:v>
                </c:pt>
                <c:pt idx="18435">
                  <c:v>0.49657000000000001</c:v>
                </c:pt>
                <c:pt idx="18436">
                  <c:v>0.49658999999999998</c:v>
                </c:pt>
                <c:pt idx="18437">
                  <c:v>0.49663000000000002</c:v>
                </c:pt>
                <c:pt idx="18438">
                  <c:v>0.49664999999999998</c:v>
                </c:pt>
                <c:pt idx="18439">
                  <c:v>0.49668000000000001</c:v>
                </c:pt>
                <c:pt idx="18440">
                  <c:v>0.49670999999999998</c:v>
                </c:pt>
                <c:pt idx="18441">
                  <c:v>0.49674000000000001</c:v>
                </c:pt>
                <c:pt idx="18442">
                  <c:v>0.49676999999999999</c:v>
                </c:pt>
                <c:pt idx="18443">
                  <c:v>0.49679000000000001</c:v>
                </c:pt>
                <c:pt idx="18444">
                  <c:v>0.49681999999999998</c:v>
                </c:pt>
                <c:pt idx="18445">
                  <c:v>0.49685000000000001</c:v>
                </c:pt>
                <c:pt idx="18446">
                  <c:v>0.49686999999999998</c:v>
                </c:pt>
                <c:pt idx="18447">
                  <c:v>0.49690000000000001</c:v>
                </c:pt>
                <c:pt idx="18448">
                  <c:v>0.49692999999999998</c:v>
                </c:pt>
                <c:pt idx="18449">
                  <c:v>0.49696000000000001</c:v>
                </c:pt>
                <c:pt idx="18450">
                  <c:v>0.49697999999999998</c:v>
                </c:pt>
                <c:pt idx="18451">
                  <c:v>0.49702000000000002</c:v>
                </c:pt>
                <c:pt idx="18452">
                  <c:v>0.49703999999999998</c:v>
                </c:pt>
                <c:pt idx="18453">
                  <c:v>0.49707000000000001</c:v>
                </c:pt>
                <c:pt idx="18454">
                  <c:v>0.49708999999999998</c:v>
                </c:pt>
                <c:pt idx="18455">
                  <c:v>0.49713000000000002</c:v>
                </c:pt>
                <c:pt idx="18456">
                  <c:v>0.49715999999999999</c:v>
                </c:pt>
                <c:pt idx="18457">
                  <c:v>0.49718000000000001</c:v>
                </c:pt>
                <c:pt idx="18458">
                  <c:v>0.49720999999999999</c:v>
                </c:pt>
                <c:pt idx="18459">
                  <c:v>0.49724000000000002</c:v>
                </c:pt>
                <c:pt idx="18460">
                  <c:v>0.49725999999999998</c:v>
                </c:pt>
                <c:pt idx="18461">
                  <c:v>0.49729000000000001</c:v>
                </c:pt>
                <c:pt idx="18462">
                  <c:v>0.49731999999999998</c:v>
                </c:pt>
                <c:pt idx="18463">
                  <c:v>0.49735000000000001</c:v>
                </c:pt>
                <c:pt idx="18464">
                  <c:v>0.49736999999999998</c:v>
                </c:pt>
                <c:pt idx="18465">
                  <c:v>0.49741000000000002</c:v>
                </c:pt>
                <c:pt idx="18466">
                  <c:v>0.49742999999999998</c:v>
                </c:pt>
                <c:pt idx="18467">
                  <c:v>0.49746000000000001</c:v>
                </c:pt>
                <c:pt idx="18468">
                  <c:v>0.49747999999999998</c:v>
                </c:pt>
                <c:pt idx="18469">
                  <c:v>0.49752000000000002</c:v>
                </c:pt>
                <c:pt idx="18470">
                  <c:v>0.49753999999999998</c:v>
                </c:pt>
                <c:pt idx="18471">
                  <c:v>0.49757000000000001</c:v>
                </c:pt>
                <c:pt idx="18472">
                  <c:v>0.49759999999999999</c:v>
                </c:pt>
                <c:pt idx="18473">
                  <c:v>0.49763000000000002</c:v>
                </c:pt>
                <c:pt idx="18474">
                  <c:v>0.49764999999999998</c:v>
                </c:pt>
                <c:pt idx="18475">
                  <c:v>0.49767</c:v>
                </c:pt>
                <c:pt idx="18476">
                  <c:v>0.49770999999999999</c:v>
                </c:pt>
                <c:pt idx="18477">
                  <c:v>0.49774000000000002</c:v>
                </c:pt>
                <c:pt idx="18478">
                  <c:v>0.49775999999999998</c:v>
                </c:pt>
                <c:pt idx="18479">
                  <c:v>0.49779000000000001</c:v>
                </c:pt>
                <c:pt idx="18480">
                  <c:v>0.49781999999999998</c:v>
                </c:pt>
                <c:pt idx="18481">
                  <c:v>0.49785000000000001</c:v>
                </c:pt>
                <c:pt idx="18482">
                  <c:v>0.49786999999999998</c:v>
                </c:pt>
                <c:pt idx="18483">
                  <c:v>0.49790000000000001</c:v>
                </c:pt>
                <c:pt idx="18484">
                  <c:v>0.49792999999999998</c:v>
                </c:pt>
                <c:pt idx="18485">
                  <c:v>0.49796000000000001</c:v>
                </c:pt>
                <c:pt idx="18486">
                  <c:v>0.49797999999999998</c:v>
                </c:pt>
                <c:pt idx="18487">
                  <c:v>0.49802000000000002</c:v>
                </c:pt>
                <c:pt idx="18488">
                  <c:v>0.49803999999999998</c:v>
                </c:pt>
                <c:pt idx="18489">
                  <c:v>0.49807000000000001</c:v>
                </c:pt>
                <c:pt idx="18490">
                  <c:v>0.49808999999999998</c:v>
                </c:pt>
                <c:pt idx="18491">
                  <c:v>0.49813000000000002</c:v>
                </c:pt>
                <c:pt idx="18492">
                  <c:v>0.49814999999999998</c:v>
                </c:pt>
                <c:pt idx="18493">
                  <c:v>0.49818000000000001</c:v>
                </c:pt>
                <c:pt idx="18494">
                  <c:v>0.49820999999999999</c:v>
                </c:pt>
                <c:pt idx="18495">
                  <c:v>0.49824000000000002</c:v>
                </c:pt>
                <c:pt idx="18496">
                  <c:v>0.49825999999999998</c:v>
                </c:pt>
                <c:pt idx="18497">
                  <c:v>0.49829000000000001</c:v>
                </c:pt>
                <c:pt idx="18498">
                  <c:v>0.49831999999999999</c:v>
                </c:pt>
                <c:pt idx="18499">
                  <c:v>0.49835000000000002</c:v>
                </c:pt>
                <c:pt idx="18500">
                  <c:v>0.49836999999999998</c:v>
                </c:pt>
                <c:pt idx="18501">
                  <c:v>0.49841000000000002</c:v>
                </c:pt>
                <c:pt idx="18502">
                  <c:v>0.49842999999999998</c:v>
                </c:pt>
                <c:pt idx="18503">
                  <c:v>0.49846000000000001</c:v>
                </c:pt>
                <c:pt idx="18504">
                  <c:v>0.49847999999999998</c:v>
                </c:pt>
                <c:pt idx="18505">
                  <c:v>0.49852000000000002</c:v>
                </c:pt>
                <c:pt idx="18506">
                  <c:v>0.49853999999999998</c:v>
                </c:pt>
                <c:pt idx="18507">
                  <c:v>0.49857000000000001</c:v>
                </c:pt>
                <c:pt idx="18508">
                  <c:v>0.49859999999999999</c:v>
                </c:pt>
                <c:pt idx="18509">
                  <c:v>0.49862000000000001</c:v>
                </c:pt>
                <c:pt idx="18510">
                  <c:v>0.49864999999999998</c:v>
                </c:pt>
                <c:pt idx="18511">
                  <c:v>0.49868000000000001</c:v>
                </c:pt>
                <c:pt idx="18512">
                  <c:v>0.49870999999999999</c:v>
                </c:pt>
                <c:pt idx="18513">
                  <c:v>0.49874000000000002</c:v>
                </c:pt>
              </c:numCache>
            </c:numRef>
          </c:xVal>
          <c:yVal>
            <c:numRef>
              <c:f>[3]Specimen_RawData_A1070!$D$5:$D$18518</c:f>
              <c:numCache>
                <c:formatCode>General</c:formatCode>
                <c:ptCount val="18514"/>
                <c:pt idx="0">
                  <c:v>-2.7899999999999999E-3</c:v>
                </c:pt>
                <c:pt idx="1">
                  <c:v>2.4570000000000002E-2</c:v>
                </c:pt>
                <c:pt idx="2">
                  <c:v>0.14721999999999999</c:v>
                </c:pt>
                <c:pt idx="3">
                  <c:v>0.21135999999999999</c:v>
                </c:pt>
                <c:pt idx="4">
                  <c:v>0.29221000000000003</c:v>
                </c:pt>
                <c:pt idx="5">
                  <c:v>0.36055999999999999</c:v>
                </c:pt>
                <c:pt idx="6">
                  <c:v>0.41470000000000001</c:v>
                </c:pt>
                <c:pt idx="7">
                  <c:v>0.50072000000000005</c:v>
                </c:pt>
                <c:pt idx="8">
                  <c:v>0.63959999999999995</c:v>
                </c:pt>
                <c:pt idx="9">
                  <c:v>0.74350000000000005</c:v>
                </c:pt>
                <c:pt idx="10">
                  <c:v>0.88529999999999998</c:v>
                </c:pt>
                <c:pt idx="11">
                  <c:v>1.0705</c:v>
                </c:pt>
                <c:pt idx="12">
                  <c:v>1.2843899999999999</c:v>
                </c:pt>
                <c:pt idx="13">
                  <c:v>1.45486</c:v>
                </c:pt>
                <c:pt idx="14">
                  <c:v>1.6019099999999999</c:v>
                </c:pt>
                <c:pt idx="15">
                  <c:v>1.85128</c:v>
                </c:pt>
                <c:pt idx="16">
                  <c:v>1.97783</c:v>
                </c:pt>
                <c:pt idx="17">
                  <c:v>2.14778</c:v>
                </c:pt>
                <c:pt idx="18">
                  <c:v>2.2954500000000002</c:v>
                </c:pt>
                <c:pt idx="19">
                  <c:v>2.5404100000000001</c:v>
                </c:pt>
                <c:pt idx="20">
                  <c:v>2.7084899999999998</c:v>
                </c:pt>
                <c:pt idx="21">
                  <c:v>2.8665099999999999</c:v>
                </c:pt>
                <c:pt idx="22">
                  <c:v>3.1575899999999999</c:v>
                </c:pt>
                <c:pt idx="23">
                  <c:v>3.3526899999999999</c:v>
                </c:pt>
                <c:pt idx="24">
                  <c:v>3.5714199999999998</c:v>
                </c:pt>
                <c:pt idx="25">
                  <c:v>3.7827799999999998</c:v>
                </c:pt>
                <c:pt idx="26">
                  <c:v>4.1191800000000001</c:v>
                </c:pt>
                <c:pt idx="27">
                  <c:v>4.3395799999999998</c:v>
                </c:pt>
                <c:pt idx="28">
                  <c:v>4.54955</c:v>
                </c:pt>
                <c:pt idx="29">
                  <c:v>4.8822900000000002</c:v>
                </c:pt>
                <c:pt idx="30">
                  <c:v>5.1486400000000003</c:v>
                </c:pt>
                <c:pt idx="31">
                  <c:v>5.3924599999999998</c:v>
                </c:pt>
                <c:pt idx="32">
                  <c:v>5.6417400000000004</c:v>
                </c:pt>
                <c:pt idx="33">
                  <c:v>6.0542100000000003</c:v>
                </c:pt>
                <c:pt idx="34">
                  <c:v>6.3205400000000003</c:v>
                </c:pt>
                <c:pt idx="35">
                  <c:v>6.5547899999999997</c:v>
                </c:pt>
                <c:pt idx="36">
                  <c:v>6.8922699999999999</c:v>
                </c:pt>
                <c:pt idx="37">
                  <c:v>7.2393799999999997</c:v>
                </c:pt>
                <c:pt idx="38">
                  <c:v>7.4943099999999996</c:v>
                </c:pt>
                <c:pt idx="39">
                  <c:v>7.7649400000000002</c:v>
                </c:pt>
                <c:pt idx="40">
                  <c:v>8.1641499999999994</c:v>
                </c:pt>
                <c:pt idx="41">
                  <c:v>8.4939800000000005</c:v>
                </c:pt>
                <c:pt idx="42">
                  <c:v>8.7462300000000006</c:v>
                </c:pt>
                <c:pt idx="43">
                  <c:v>9.0372299999999992</c:v>
                </c:pt>
                <c:pt idx="44">
                  <c:v>9.43581</c:v>
                </c:pt>
                <c:pt idx="45">
                  <c:v>9.6690500000000004</c:v>
                </c:pt>
                <c:pt idx="46">
                  <c:v>9.9596599999999995</c:v>
                </c:pt>
                <c:pt idx="47">
                  <c:v>10.32315</c:v>
                </c:pt>
                <c:pt idx="48">
                  <c:v>10.66694</c:v>
                </c:pt>
                <c:pt idx="49">
                  <c:v>10.91202</c:v>
                </c:pt>
                <c:pt idx="50">
                  <c:v>11.16207</c:v>
                </c:pt>
                <c:pt idx="51">
                  <c:v>11.573040000000001</c:v>
                </c:pt>
                <c:pt idx="52">
                  <c:v>11.76754</c:v>
                </c:pt>
                <c:pt idx="53">
                  <c:v>12.017480000000001</c:v>
                </c:pt>
                <c:pt idx="54">
                  <c:v>12.303280000000001</c:v>
                </c:pt>
                <c:pt idx="55">
                  <c:v>12.65785</c:v>
                </c:pt>
                <c:pt idx="56">
                  <c:v>12.88048</c:v>
                </c:pt>
                <c:pt idx="57">
                  <c:v>13.083930000000001</c:v>
                </c:pt>
                <c:pt idx="58">
                  <c:v>13.436059999999999</c:v>
                </c:pt>
                <c:pt idx="59">
                  <c:v>13.60337</c:v>
                </c:pt>
                <c:pt idx="60">
                  <c:v>13.830159999999999</c:v>
                </c:pt>
                <c:pt idx="61">
                  <c:v>14.075419999999999</c:v>
                </c:pt>
                <c:pt idx="62">
                  <c:v>14.37881</c:v>
                </c:pt>
                <c:pt idx="63">
                  <c:v>14.556319999999999</c:v>
                </c:pt>
                <c:pt idx="64">
                  <c:v>14.71998</c:v>
                </c:pt>
                <c:pt idx="65">
                  <c:v>15.0258</c:v>
                </c:pt>
                <c:pt idx="66">
                  <c:v>15.17272</c:v>
                </c:pt>
                <c:pt idx="67">
                  <c:v>15.358309999999999</c:v>
                </c:pt>
                <c:pt idx="68">
                  <c:v>15.54716</c:v>
                </c:pt>
                <c:pt idx="69">
                  <c:v>15.83024</c:v>
                </c:pt>
                <c:pt idx="70">
                  <c:v>15.97837</c:v>
                </c:pt>
                <c:pt idx="71">
                  <c:v>16.1126</c:v>
                </c:pt>
                <c:pt idx="72">
                  <c:v>16.361329999999999</c:v>
                </c:pt>
                <c:pt idx="73">
                  <c:v>16.479970000000002</c:v>
                </c:pt>
                <c:pt idx="74">
                  <c:v>16.632020000000001</c:v>
                </c:pt>
                <c:pt idx="75">
                  <c:v>16.761220000000002</c:v>
                </c:pt>
                <c:pt idx="76">
                  <c:v>16.999369999999999</c:v>
                </c:pt>
                <c:pt idx="77">
                  <c:v>17.113489999999999</c:v>
                </c:pt>
                <c:pt idx="78">
                  <c:v>17.223459999999999</c:v>
                </c:pt>
                <c:pt idx="79">
                  <c:v>17.42746</c:v>
                </c:pt>
                <c:pt idx="80">
                  <c:v>17.536380000000001</c:v>
                </c:pt>
                <c:pt idx="81">
                  <c:v>17.66883</c:v>
                </c:pt>
                <c:pt idx="82">
                  <c:v>17.766300000000001</c:v>
                </c:pt>
                <c:pt idx="83">
                  <c:v>17.974889999999998</c:v>
                </c:pt>
                <c:pt idx="84">
                  <c:v>18.067990000000002</c:v>
                </c:pt>
                <c:pt idx="85">
                  <c:v>18.155950000000001</c:v>
                </c:pt>
                <c:pt idx="86">
                  <c:v>18.309100000000001</c:v>
                </c:pt>
                <c:pt idx="87">
                  <c:v>18.40476</c:v>
                </c:pt>
                <c:pt idx="88">
                  <c:v>18.504190000000001</c:v>
                </c:pt>
                <c:pt idx="89">
                  <c:v>18.59637</c:v>
                </c:pt>
                <c:pt idx="90">
                  <c:v>18.759709999999998</c:v>
                </c:pt>
                <c:pt idx="91">
                  <c:v>18.83663</c:v>
                </c:pt>
                <c:pt idx="92">
                  <c:v>18.918869999999998</c:v>
                </c:pt>
                <c:pt idx="93">
                  <c:v>19.030989999999999</c:v>
                </c:pt>
                <c:pt idx="94">
                  <c:v>19.13814</c:v>
                </c:pt>
                <c:pt idx="95">
                  <c:v>19.19857</c:v>
                </c:pt>
                <c:pt idx="96">
                  <c:v>19.27628</c:v>
                </c:pt>
                <c:pt idx="97">
                  <c:v>19.419149999999998</c:v>
                </c:pt>
                <c:pt idx="98">
                  <c:v>19.497990000000001</c:v>
                </c:pt>
                <c:pt idx="99">
                  <c:v>19.558299999999999</c:v>
                </c:pt>
                <c:pt idx="100">
                  <c:v>19.634740000000001</c:v>
                </c:pt>
                <c:pt idx="101">
                  <c:v>19.763839999999998</c:v>
                </c:pt>
                <c:pt idx="102">
                  <c:v>19.812629999999999</c:v>
                </c:pt>
                <c:pt idx="103">
                  <c:v>19.883669999999999</c:v>
                </c:pt>
                <c:pt idx="104">
                  <c:v>19.99333</c:v>
                </c:pt>
                <c:pt idx="105">
                  <c:v>20.070789999999999</c:v>
                </c:pt>
                <c:pt idx="106">
                  <c:v>20.130749999999999</c:v>
                </c:pt>
                <c:pt idx="107">
                  <c:v>20.18769</c:v>
                </c:pt>
                <c:pt idx="108">
                  <c:v>20.31635</c:v>
                </c:pt>
                <c:pt idx="109">
                  <c:v>20.337050000000001</c:v>
                </c:pt>
                <c:pt idx="110">
                  <c:v>20.404540000000001</c:v>
                </c:pt>
                <c:pt idx="111">
                  <c:v>20.494890000000002</c:v>
                </c:pt>
                <c:pt idx="112">
                  <c:v>20.584389999999999</c:v>
                </c:pt>
                <c:pt idx="113">
                  <c:v>20.636769999999999</c:v>
                </c:pt>
                <c:pt idx="114">
                  <c:v>20.673739999999999</c:v>
                </c:pt>
                <c:pt idx="115">
                  <c:v>20.800560000000001</c:v>
                </c:pt>
                <c:pt idx="116">
                  <c:v>20.815950000000001</c:v>
                </c:pt>
                <c:pt idx="117">
                  <c:v>20.883690000000001</c:v>
                </c:pt>
                <c:pt idx="118">
                  <c:v>20.948969999999999</c:v>
                </c:pt>
                <c:pt idx="119">
                  <c:v>21.052990000000001</c:v>
                </c:pt>
                <c:pt idx="120">
                  <c:v>21.092929999999999</c:v>
                </c:pt>
                <c:pt idx="121">
                  <c:v>21.12809</c:v>
                </c:pt>
                <c:pt idx="122">
                  <c:v>21.252230000000001</c:v>
                </c:pt>
                <c:pt idx="123">
                  <c:v>21.270350000000001</c:v>
                </c:pt>
                <c:pt idx="124">
                  <c:v>21.332879999999999</c:v>
                </c:pt>
                <c:pt idx="125">
                  <c:v>21.383769999999998</c:v>
                </c:pt>
                <c:pt idx="126">
                  <c:v>21.506170000000001</c:v>
                </c:pt>
                <c:pt idx="127">
                  <c:v>21.527470000000001</c:v>
                </c:pt>
                <c:pt idx="128">
                  <c:v>21.565919999999998</c:v>
                </c:pt>
                <c:pt idx="129">
                  <c:v>21.675409999999999</c:v>
                </c:pt>
                <c:pt idx="130">
                  <c:v>21.70241</c:v>
                </c:pt>
                <c:pt idx="131">
                  <c:v>21.765609999999999</c:v>
                </c:pt>
                <c:pt idx="132">
                  <c:v>21.81006</c:v>
                </c:pt>
                <c:pt idx="133">
                  <c:v>21.92597</c:v>
                </c:pt>
                <c:pt idx="134">
                  <c:v>21.94603</c:v>
                </c:pt>
                <c:pt idx="135">
                  <c:v>21.97429</c:v>
                </c:pt>
                <c:pt idx="136">
                  <c:v>22.073740000000001</c:v>
                </c:pt>
                <c:pt idx="137">
                  <c:v>22.122309999999999</c:v>
                </c:pt>
                <c:pt idx="138">
                  <c:v>22.160419999999998</c:v>
                </c:pt>
                <c:pt idx="139">
                  <c:v>22.212319999999998</c:v>
                </c:pt>
                <c:pt idx="140">
                  <c:v>22.320229999999999</c:v>
                </c:pt>
                <c:pt idx="141">
                  <c:v>22.341270000000002</c:v>
                </c:pt>
                <c:pt idx="142">
                  <c:v>22.38045</c:v>
                </c:pt>
                <c:pt idx="143">
                  <c:v>22.45288</c:v>
                </c:pt>
                <c:pt idx="144">
                  <c:v>22.51276</c:v>
                </c:pt>
                <c:pt idx="145">
                  <c:v>22.54364</c:v>
                </c:pt>
                <c:pt idx="146">
                  <c:v>22.599070000000001</c:v>
                </c:pt>
                <c:pt idx="147">
                  <c:v>22.694210000000002</c:v>
                </c:pt>
                <c:pt idx="148">
                  <c:v>22.724119999999999</c:v>
                </c:pt>
                <c:pt idx="149">
                  <c:v>22.762920000000001</c:v>
                </c:pt>
                <c:pt idx="150">
                  <c:v>22.815519999999999</c:v>
                </c:pt>
                <c:pt idx="151">
                  <c:v>22.895759999999999</c:v>
                </c:pt>
                <c:pt idx="152">
                  <c:v>22.908799999999999</c:v>
                </c:pt>
                <c:pt idx="153">
                  <c:v>22.960229999999999</c:v>
                </c:pt>
                <c:pt idx="154">
                  <c:v>23.049959999999999</c:v>
                </c:pt>
                <c:pt idx="155">
                  <c:v>23.083290000000002</c:v>
                </c:pt>
                <c:pt idx="156">
                  <c:v>23.13035</c:v>
                </c:pt>
                <c:pt idx="157">
                  <c:v>23.160509999999999</c:v>
                </c:pt>
                <c:pt idx="158">
                  <c:v>23.258600000000001</c:v>
                </c:pt>
                <c:pt idx="159">
                  <c:v>23.262810000000002</c:v>
                </c:pt>
                <c:pt idx="160">
                  <c:v>23.318259999999999</c:v>
                </c:pt>
                <c:pt idx="161">
                  <c:v>23.384070000000001</c:v>
                </c:pt>
                <c:pt idx="162">
                  <c:v>23.456019999999999</c:v>
                </c:pt>
                <c:pt idx="163">
                  <c:v>23.485410000000002</c:v>
                </c:pt>
                <c:pt idx="164">
                  <c:v>23.512260000000001</c:v>
                </c:pt>
                <c:pt idx="165">
                  <c:v>23.62593</c:v>
                </c:pt>
                <c:pt idx="166">
                  <c:v>23.61253</c:v>
                </c:pt>
                <c:pt idx="167">
                  <c:v>23.68505</c:v>
                </c:pt>
                <c:pt idx="168">
                  <c:v>23.738579999999999</c:v>
                </c:pt>
                <c:pt idx="169">
                  <c:v>23.81757</c:v>
                </c:pt>
                <c:pt idx="170">
                  <c:v>23.839320000000001</c:v>
                </c:pt>
                <c:pt idx="171">
                  <c:v>23.85933</c:v>
                </c:pt>
                <c:pt idx="172">
                  <c:v>23.977260000000001</c:v>
                </c:pt>
                <c:pt idx="173">
                  <c:v>23.968029999999999</c:v>
                </c:pt>
                <c:pt idx="174">
                  <c:v>24.022269999999999</c:v>
                </c:pt>
                <c:pt idx="175">
                  <c:v>24.070779999999999</c:v>
                </c:pt>
                <c:pt idx="176">
                  <c:v>24.171109999999999</c:v>
                </c:pt>
                <c:pt idx="177">
                  <c:v>24.175039999999999</c:v>
                </c:pt>
                <c:pt idx="178">
                  <c:v>24.19896</c:v>
                </c:pt>
                <c:pt idx="179">
                  <c:v>24.298559999999998</c:v>
                </c:pt>
                <c:pt idx="180">
                  <c:v>24.304030000000001</c:v>
                </c:pt>
                <c:pt idx="181">
                  <c:v>24.354299999999999</c:v>
                </c:pt>
                <c:pt idx="182">
                  <c:v>24.393080000000001</c:v>
                </c:pt>
                <c:pt idx="183">
                  <c:v>24.499359999999999</c:v>
                </c:pt>
                <c:pt idx="184">
                  <c:v>24.49907</c:v>
                </c:pt>
                <c:pt idx="185">
                  <c:v>24.525310000000001</c:v>
                </c:pt>
                <c:pt idx="186">
                  <c:v>24.61985</c:v>
                </c:pt>
                <c:pt idx="187">
                  <c:v>24.640830000000001</c:v>
                </c:pt>
                <c:pt idx="188">
                  <c:v>24.677659999999999</c:v>
                </c:pt>
                <c:pt idx="189">
                  <c:v>24.715579999999999</c:v>
                </c:pt>
                <c:pt idx="190">
                  <c:v>24.816289999999999</c:v>
                </c:pt>
                <c:pt idx="191">
                  <c:v>24.826350000000001</c:v>
                </c:pt>
                <c:pt idx="192">
                  <c:v>24.84545</c:v>
                </c:pt>
                <c:pt idx="193">
                  <c:v>24.921029999999998</c:v>
                </c:pt>
                <c:pt idx="194">
                  <c:v>24.963259999999998</c:v>
                </c:pt>
                <c:pt idx="195">
                  <c:v>24.984860000000001</c:v>
                </c:pt>
                <c:pt idx="196">
                  <c:v>25.032710000000002</c:v>
                </c:pt>
                <c:pt idx="197">
                  <c:v>25.128329999999998</c:v>
                </c:pt>
                <c:pt idx="198">
                  <c:v>25.133780000000002</c:v>
                </c:pt>
                <c:pt idx="199">
                  <c:v>25.164280000000002</c:v>
                </c:pt>
                <c:pt idx="200">
                  <c:v>25.22137</c:v>
                </c:pt>
                <c:pt idx="201">
                  <c:v>25.289490000000001</c:v>
                </c:pt>
                <c:pt idx="202">
                  <c:v>25.296430000000001</c:v>
                </c:pt>
                <c:pt idx="203">
                  <c:v>25.34329</c:v>
                </c:pt>
                <c:pt idx="204">
                  <c:v>25.418620000000001</c:v>
                </c:pt>
                <c:pt idx="205">
                  <c:v>25.464369999999999</c:v>
                </c:pt>
                <c:pt idx="206">
                  <c:v>25.48536</c:v>
                </c:pt>
                <c:pt idx="207">
                  <c:v>25.522659999999998</c:v>
                </c:pt>
                <c:pt idx="208">
                  <c:v>25.60596</c:v>
                </c:pt>
                <c:pt idx="209">
                  <c:v>25.601769999999998</c:v>
                </c:pt>
                <c:pt idx="210">
                  <c:v>25.651029999999999</c:v>
                </c:pt>
                <c:pt idx="211">
                  <c:v>25.72681</c:v>
                </c:pt>
                <c:pt idx="212">
                  <c:v>25.766950000000001</c:v>
                </c:pt>
                <c:pt idx="213">
                  <c:v>25.790040000000001</c:v>
                </c:pt>
                <c:pt idx="214">
                  <c:v>25.813479999999998</c:v>
                </c:pt>
                <c:pt idx="215">
                  <c:v>25.932189999999999</c:v>
                </c:pt>
                <c:pt idx="216">
                  <c:v>25.89995</c:v>
                </c:pt>
                <c:pt idx="217">
                  <c:v>25.959599999999998</c:v>
                </c:pt>
                <c:pt idx="218">
                  <c:v>26.011649999999999</c:v>
                </c:pt>
                <c:pt idx="219">
                  <c:v>26.08512</c:v>
                </c:pt>
                <c:pt idx="220">
                  <c:v>26.099699999999999</c:v>
                </c:pt>
                <c:pt idx="221">
                  <c:v>26.11861</c:v>
                </c:pt>
                <c:pt idx="222">
                  <c:v>26.228300000000001</c:v>
                </c:pt>
                <c:pt idx="223">
                  <c:v>26.202660000000002</c:v>
                </c:pt>
                <c:pt idx="224">
                  <c:v>26.254380000000001</c:v>
                </c:pt>
                <c:pt idx="225">
                  <c:v>26.29271</c:v>
                </c:pt>
                <c:pt idx="226">
                  <c:v>26.38974</c:v>
                </c:pt>
                <c:pt idx="227">
                  <c:v>26.386479999999999</c:v>
                </c:pt>
                <c:pt idx="228">
                  <c:v>26.407129999999999</c:v>
                </c:pt>
                <c:pt idx="229">
                  <c:v>26.508489999999998</c:v>
                </c:pt>
                <c:pt idx="230">
                  <c:v>26.496860000000002</c:v>
                </c:pt>
                <c:pt idx="231">
                  <c:v>26.540569999999999</c:v>
                </c:pt>
                <c:pt idx="232">
                  <c:v>26.573619999999998</c:v>
                </c:pt>
                <c:pt idx="233">
                  <c:v>26.68751</c:v>
                </c:pt>
                <c:pt idx="234">
                  <c:v>26.66742</c:v>
                </c:pt>
                <c:pt idx="235">
                  <c:v>26.684999999999999</c:v>
                </c:pt>
                <c:pt idx="236">
                  <c:v>26.77843</c:v>
                </c:pt>
                <c:pt idx="237">
                  <c:v>26.781700000000001</c:v>
                </c:pt>
                <c:pt idx="238">
                  <c:v>26.81812</c:v>
                </c:pt>
                <c:pt idx="239">
                  <c:v>26.852540000000001</c:v>
                </c:pt>
                <c:pt idx="240">
                  <c:v>26.948450000000001</c:v>
                </c:pt>
                <c:pt idx="241">
                  <c:v>26.944839999999999</c:v>
                </c:pt>
                <c:pt idx="242">
                  <c:v>26.967580000000002</c:v>
                </c:pt>
                <c:pt idx="243">
                  <c:v>27.035990000000002</c:v>
                </c:pt>
                <c:pt idx="244">
                  <c:v>27.076319999999999</c:v>
                </c:pt>
                <c:pt idx="245">
                  <c:v>27.088550000000001</c:v>
                </c:pt>
                <c:pt idx="246">
                  <c:v>27.124469999999999</c:v>
                </c:pt>
                <c:pt idx="247">
                  <c:v>27.212679999999999</c:v>
                </c:pt>
                <c:pt idx="248">
                  <c:v>27.229150000000001</c:v>
                </c:pt>
                <c:pt idx="249">
                  <c:v>27.23911</c:v>
                </c:pt>
                <c:pt idx="250">
                  <c:v>27.29355</c:v>
                </c:pt>
                <c:pt idx="251">
                  <c:v>27.360389999999999</c:v>
                </c:pt>
                <c:pt idx="252">
                  <c:v>27.362770000000001</c:v>
                </c:pt>
                <c:pt idx="253">
                  <c:v>27.401060000000001</c:v>
                </c:pt>
                <c:pt idx="254">
                  <c:v>27.473369999999999</c:v>
                </c:pt>
                <c:pt idx="255">
                  <c:v>27.506789999999999</c:v>
                </c:pt>
                <c:pt idx="256">
                  <c:v>27.523140000000001</c:v>
                </c:pt>
                <c:pt idx="257">
                  <c:v>27.545629999999999</c:v>
                </c:pt>
                <c:pt idx="258">
                  <c:v>27.65203</c:v>
                </c:pt>
                <c:pt idx="259">
                  <c:v>27.618200000000002</c:v>
                </c:pt>
                <c:pt idx="260">
                  <c:v>27.667280000000002</c:v>
                </c:pt>
                <c:pt idx="261">
                  <c:v>27.733149999999998</c:v>
                </c:pt>
                <c:pt idx="262">
                  <c:v>27.795559999999998</c:v>
                </c:pt>
                <c:pt idx="263">
                  <c:v>27.800380000000001</c:v>
                </c:pt>
                <c:pt idx="264">
                  <c:v>27.80855</c:v>
                </c:pt>
                <c:pt idx="265">
                  <c:v>27.924880000000002</c:v>
                </c:pt>
                <c:pt idx="266">
                  <c:v>27.900649999999999</c:v>
                </c:pt>
                <c:pt idx="267">
                  <c:v>27.94096</c:v>
                </c:pt>
                <c:pt idx="268">
                  <c:v>27.990860000000001</c:v>
                </c:pt>
                <c:pt idx="269">
                  <c:v>28.070779999999999</c:v>
                </c:pt>
                <c:pt idx="270">
                  <c:v>28.073779999999999</c:v>
                </c:pt>
                <c:pt idx="271">
                  <c:v>28.075330000000001</c:v>
                </c:pt>
                <c:pt idx="272">
                  <c:v>28.190670000000001</c:v>
                </c:pt>
                <c:pt idx="273">
                  <c:v>28.159739999999999</c:v>
                </c:pt>
                <c:pt idx="274">
                  <c:v>28.212250000000001</c:v>
                </c:pt>
                <c:pt idx="275">
                  <c:v>28.243849999999998</c:v>
                </c:pt>
                <c:pt idx="276">
                  <c:v>28.344339999999999</c:v>
                </c:pt>
                <c:pt idx="277">
                  <c:v>28.324670000000001</c:v>
                </c:pt>
                <c:pt idx="278">
                  <c:v>28.337389999999999</c:v>
                </c:pt>
                <c:pt idx="279">
                  <c:v>28.43478</c:v>
                </c:pt>
                <c:pt idx="280">
                  <c:v>28.43591</c:v>
                </c:pt>
                <c:pt idx="281">
                  <c:v>28.47522</c:v>
                </c:pt>
                <c:pt idx="282">
                  <c:v>28.497</c:v>
                </c:pt>
                <c:pt idx="283">
                  <c:v>28.599409999999999</c:v>
                </c:pt>
                <c:pt idx="284">
                  <c:v>28.59186</c:v>
                </c:pt>
                <c:pt idx="285">
                  <c:v>28.594750000000001</c:v>
                </c:pt>
                <c:pt idx="286">
                  <c:v>28.681260000000002</c:v>
                </c:pt>
                <c:pt idx="287">
                  <c:v>28.70008</c:v>
                </c:pt>
                <c:pt idx="288">
                  <c:v>28.721250000000001</c:v>
                </c:pt>
                <c:pt idx="289">
                  <c:v>28.751629999999999</c:v>
                </c:pt>
                <c:pt idx="290">
                  <c:v>28.854990000000001</c:v>
                </c:pt>
                <c:pt idx="291">
                  <c:v>28.842179999999999</c:v>
                </c:pt>
                <c:pt idx="292">
                  <c:v>28.85708</c:v>
                </c:pt>
                <c:pt idx="293">
                  <c:v>28.917200000000001</c:v>
                </c:pt>
                <c:pt idx="294">
                  <c:v>28.959009999999999</c:v>
                </c:pt>
                <c:pt idx="295">
                  <c:v>28.97336</c:v>
                </c:pt>
                <c:pt idx="296">
                  <c:v>29.005310000000001</c:v>
                </c:pt>
                <c:pt idx="297">
                  <c:v>29.09168</c:v>
                </c:pt>
                <c:pt idx="298">
                  <c:v>29.094149999999999</c:v>
                </c:pt>
                <c:pt idx="299">
                  <c:v>29.1081</c:v>
                </c:pt>
                <c:pt idx="300">
                  <c:v>29.151820000000001</c:v>
                </c:pt>
                <c:pt idx="301">
                  <c:v>29.22476</c:v>
                </c:pt>
                <c:pt idx="302">
                  <c:v>29.208359999999999</c:v>
                </c:pt>
                <c:pt idx="303">
                  <c:v>29.252040000000001</c:v>
                </c:pt>
                <c:pt idx="304">
                  <c:v>29.33006</c:v>
                </c:pt>
                <c:pt idx="305">
                  <c:v>29.341940000000001</c:v>
                </c:pt>
                <c:pt idx="306">
                  <c:v>29.363289999999999</c:v>
                </c:pt>
                <c:pt idx="307">
                  <c:v>29.387170000000001</c:v>
                </c:pt>
                <c:pt idx="308">
                  <c:v>29.486219999999999</c:v>
                </c:pt>
                <c:pt idx="309">
                  <c:v>29.444759999999999</c:v>
                </c:pt>
                <c:pt idx="310">
                  <c:v>29.498560000000001</c:v>
                </c:pt>
                <c:pt idx="311">
                  <c:v>29.550319999999999</c:v>
                </c:pt>
                <c:pt idx="312">
                  <c:v>29.609590000000001</c:v>
                </c:pt>
                <c:pt idx="313">
                  <c:v>29.609950000000001</c:v>
                </c:pt>
                <c:pt idx="314">
                  <c:v>29.62547</c:v>
                </c:pt>
                <c:pt idx="315">
                  <c:v>29.727889999999999</c:v>
                </c:pt>
                <c:pt idx="316">
                  <c:v>29.688800000000001</c:v>
                </c:pt>
                <c:pt idx="317">
                  <c:v>29.74352</c:v>
                </c:pt>
                <c:pt idx="318">
                  <c:v>29.783380000000001</c:v>
                </c:pt>
                <c:pt idx="319">
                  <c:v>29.852340000000002</c:v>
                </c:pt>
                <c:pt idx="320">
                  <c:v>29.844819999999999</c:v>
                </c:pt>
                <c:pt idx="321">
                  <c:v>29.849319999999999</c:v>
                </c:pt>
                <c:pt idx="322">
                  <c:v>29.96255</c:v>
                </c:pt>
                <c:pt idx="323">
                  <c:v>29.934920000000002</c:v>
                </c:pt>
                <c:pt idx="324">
                  <c:v>29.980039999999999</c:v>
                </c:pt>
                <c:pt idx="325">
                  <c:v>30.01033</c:v>
                </c:pt>
                <c:pt idx="326">
                  <c:v>30.108840000000001</c:v>
                </c:pt>
                <c:pt idx="327">
                  <c:v>30.084679999999999</c:v>
                </c:pt>
                <c:pt idx="328">
                  <c:v>30.099419999999999</c:v>
                </c:pt>
                <c:pt idx="329">
                  <c:v>30.194600000000001</c:v>
                </c:pt>
                <c:pt idx="330">
                  <c:v>30.17971</c:v>
                </c:pt>
                <c:pt idx="331">
                  <c:v>30.21651</c:v>
                </c:pt>
                <c:pt idx="332">
                  <c:v>30.24464</c:v>
                </c:pt>
                <c:pt idx="333">
                  <c:v>30.348960000000002</c:v>
                </c:pt>
                <c:pt idx="334">
                  <c:v>30.321480000000001</c:v>
                </c:pt>
                <c:pt idx="335">
                  <c:v>30.325859999999999</c:v>
                </c:pt>
                <c:pt idx="336">
                  <c:v>30.42174</c:v>
                </c:pt>
                <c:pt idx="337">
                  <c:v>30.4224</c:v>
                </c:pt>
                <c:pt idx="338">
                  <c:v>30.447109999999999</c:v>
                </c:pt>
                <c:pt idx="339">
                  <c:v>30.4724</c:v>
                </c:pt>
                <c:pt idx="340">
                  <c:v>30.573070000000001</c:v>
                </c:pt>
                <c:pt idx="341">
                  <c:v>30.559100000000001</c:v>
                </c:pt>
                <c:pt idx="342">
                  <c:v>30.561039999999998</c:v>
                </c:pt>
                <c:pt idx="343">
                  <c:v>30.630559999999999</c:v>
                </c:pt>
                <c:pt idx="344">
                  <c:v>30.658380000000001</c:v>
                </c:pt>
                <c:pt idx="345">
                  <c:v>30.67296</c:v>
                </c:pt>
                <c:pt idx="346">
                  <c:v>30.698399999999999</c:v>
                </c:pt>
                <c:pt idx="347">
                  <c:v>30.789300000000001</c:v>
                </c:pt>
                <c:pt idx="348">
                  <c:v>30.783560000000001</c:v>
                </c:pt>
                <c:pt idx="349">
                  <c:v>30.79515</c:v>
                </c:pt>
                <c:pt idx="350">
                  <c:v>30.84356</c:v>
                </c:pt>
                <c:pt idx="351">
                  <c:v>30.904640000000001</c:v>
                </c:pt>
                <c:pt idx="352">
                  <c:v>30.882349999999999</c:v>
                </c:pt>
                <c:pt idx="353">
                  <c:v>30.918209999999998</c:v>
                </c:pt>
                <c:pt idx="354">
                  <c:v>30.989989999999999</c:v>
                </c:pt>
                <c:pt idx="355">
                  <c:v>31.016950000000001</c:v>
                </c:pt>
                <c:pt idx="356">
                  <c:v>31.024429999999999</c:v>
                </c:pt>
                <c:pt idx="357">
                  <c:v>31.046410000000002</c:v>
                </c:pt>
                <c:pt idx="358">
                  <c:v>31.128129999999999</c:v>
                </c:pt>
                <c:pt idx="359">
                  <c:v>31.097940000000001</c:v>
                </c:pt>
                <c:pt idx="360">
                  <c:v>31.148869999999999</c:v>
                </c:pt>
                <c:pt idx="361">
                  <c:v>31.209869999999999</c:v>
                </c:pt>
                <c:pt idx="362">
                  <c:v>31.250150000000001</c:v>
                </c:pt>
                <c:pt idx="363">
                  <c:v>31.23884</c:v>
                </c:pt>
                <c:pt idx="364">
                  <c:v>31.258109999999999</c:v>
                </c:pt>
                <c:pt idx="365">
                  <c:v>31.367609999999999</c:v>
                </c:pt>
                <c:pt idx="366">
                  <c:v>31.316479999999999</c:v>
                </c:pt>
                <c:pt idx="367">
                  <c:v>31.358560000000001</c:v>
                </c:pt>
                <c:pt idx="368">
                  <c:v>31.405329999999999</c:v>
                </c:pt>
                <c:pt idx="369">
                  <c:v>31.475660000000001</c:v>
                </c:pt>
                <c:pt idx="370">
                  <c:v>31.46566</c:v>
                </c:pt>
                <c:pt idx="371">
                  <c:v>31.465620000000001</c:v>
                </c:pt>
                <c:pt idx="372">
                  <c:v>31.574300000000001</c:v>
                </c:pt>
                <c:pt idx="373">
                  <c:v>31.536269999999998</c:v>
                </c:pt>
                <c:pt idx="374">
                  <c:v>31.580639999999999</c:v>
                </c:pt>
                <c:pt idx="375">
                  <c:v>31.606390000000001</c:v>
                </c:pt>
                <c:pt idx="376">
                  <c:v>31.704969999999999</c:v>
                </c:pt>
                <c:pt idx="377">
                  <c:v>31.669460000000001</c:v>
                </c:pt>
                <c:pt idx="378">
                  <c:v>31.68113</c:v>
                </c:pt>
                <c:pt idx="379">
                  <c:v>31.785889999999998</c:v>
                </c:pt>
                <c:pt idx="380">
                  <c:v>31.75235</c:v>
                </c:pt>
                <c:pt idx="381">
                  <c:v>31.795929999999998</c:v>
                </c:pt>
                <c:pt idx="382">
                  <c:v>31.81372</c:v>
                </c:pt>
                <c:pt idx="383">
                  <c:v>31.925180000000001</c:v>
                </c:pt>
                <c:pt idx="384">
                  <c:v>31.885539999999999</c:v>
                </c:pt>
                <c:pt idx="385">
                  <c:v>31.887740000000001</c:v>
                </c:pt>
                <c:pt idx="386">
                  <c:v>31.978919999999999</c:v>
                </c:pt>
                <c:pt idx="387">
                  <c:v>31.979690000000002</c:v>
                </c:pt>
                <c:pt idx="388">
                  <c:v>32.005040000000001</c:v>
                </c:pt>
                <c:pt idx="389">
                  <c:v>32.02581</c:v>
                </c:pt>
                <c:pt idx="390">
                  <c:v>32.130029999999998</c:v>
                </c:pt>
                <c:pt idx="391">
                  <c:v>32.104179999999999</c:v>
                </c:pt>
                <c:pt idx="392">
                  <c:v>32.114460000000001</c:v>
                </c:pt>
                <c:pt idx="393">
                  <c:v>32.183459999999997</c:v>
                </c:pt>
                <c:pt idx="394">
                  <c:v>32.212730000000001</c:v>
                </c:pt>
                <c:pt idx="395">
                  <c:v>32.202910000000003</c:v>
                </c:pt>
                <c:pt idx="396">
                  <c:v>32.234400000000001</c:v>
                </c:pt>
                <c:pt idx="397">
                  <c:v>32.325499999999998</c:v>
                </c:pt>
                <c:pt idx="398">
                  <c:v>32.336269999999999</c:v>
                </c:pt>
                <c:pt idx="399">
                  <c:v>32.325629999999997</c:v>
                </c:pt>
                <c:pt idx="400">
                  <c:v>32.370069999999998</c:v>
                </c:pt>
                <c:pt idx="401">
                  <c:v>32.434429999999999</c:v>
                </c:pt>
                <c:pt idx="402">
                  <c:v>32.415050000000001</c:v>
                </c:pt>
                <c:pt idx="403">
                  <c:v>32.444710000000001</c:v>
                </c:pt>
                <c:pt idx="404">
                  <c:v>32.51585</c:v>
                </c:pt>
                <c:pt idx="405">
                  <c:v>32.539119999999997</c:v>
                </c:pt>
                <c:pt idx="406">
                  <c:v>32.538420000000002</c:v>
                </c:pt>
                <c:pt idx="407">
                  <c:v>32.551299999999998</c:v>
                </c:pt>
                <c:pt idx="408">
                  <c:v>32.657640000000001</c:v>
                </c:pt>
                <c:pt idx="409">
                  <c:v>32.609290000000001</c:v>
                </c:pt>
                <c:pt idx="410">
                  <c:v>32.64114</c:v>
                </c:pt>
                <c:pt idx="411">
                  <c:v>32.699210000000001</c:v>
                </c:pt>
                <c:pt idx="412">
                  <c:v>32.753590000000003</c:v>
                </c:pt>
                <c:pt idx="413">
                  <c:v>32.752659999999999</c:v>
                </c:pt>
                <c:pt idx="414">
                  <c:v>32.74653</c:v>
                </c:pt>
                <c:pt idx="415">
                  <c:v>32.85577</c:v>
                </c:pt>
                <c:pt idx="416">
                  <c:v>32.808500000000002</c:v>
                </c:pt>
                <c:pt idx="417">
                  <c:v>32.846510000000002</c:v>
                </c:pt>
                <c:pt idx="418">
                  <c:v>32.884779999999999</c:v>
                </c:pt>
                <c:pt idx="419">
                  <c:v>32.96313</c:v>
                </c:pt>
                <c:pt idx="420">
                  <c:v>32.940750000000001</c:v>
                </c:pt>
                <c:pt idx="421">
                  <c:v>32.926180000000002</c:v>
                </c:pt>
                <c:pt idx="422">
                  <c:v>33.040979999999998</c:v>
                </c:pt>
                <c:pt idx="423">
                  <c:v>33.001190000000001</c:v>
                </c:pt>
                <c:pt idx="424">
                  <c:v>33.043390000000002</c:v>
                </c:pt>
                <c:pt idx="425">
                  <c:v>33.064129999999999</c:v>
                </c:pt>
                <c:pt idx="426">
                  <c:v>33.154440000000001</c:v>
                </c:pt>
                <c:pt idx="427">
                  <c:v>33.121830000000003</c:v>
                </c:pt>
                <c:pt idx="428">
                  <c:v>33.117049999999999</c:v>
                </c:pt>
                <c:pt idx="429">
                  <c:v>33.210369999999998</c:v>
                </c:pt>
                <c:pt idx="430">
                  <c:v>33.202710000000003</c:v>
                </c:pt>
                <c:pt idx="431">
                  <c:v>33.225459999999998</c:v>
                </c:pt>
                <c:pt idx="432">
                  <c:v>33.242150000000002</c:v>
                </c:pt>
                <c:pt idx="433">
                  <c:v>33.339550000000003</c:v>
                </c:pt>
                <c:pt idx="434">
                  <c:v>33.31861</c:v>
                </c:pt>
                <c:pt idx="435">
                  <c:v>33.312660000000001</c:v>
                </c:pt>
                <c:pt idx="436">
                  <c:v>33.38702</c:v>
                </c:pt>
                <c:pt idx="437">
                  <c:v>33.389980000000001</c:v>
                </c:pt>
                <c:pt idx="438">
                  <c:v>33.39922</c:v>
                </c:pt>
                <c:pt idx="439">
                  <c:v>33.417099999999998</c:v>
                </c:pt>
                <c:pt idx="440">
                  <c:v>33.52948</c:v>
                </c:pt>
                <c:pt idx="441">
                  <c:v>33.490380000000002</c:v>
                </c:pt>
                <c:pt idx="442">
                  <c:v>33.493989999999997</c:v>
                </c:pt>
                <c:pt idx="443">
                  <c:v>33.54806</c:v>
                </c:pt>
                <c:pt idx="444">
                  <c:v>33.59281</c:v>
                </c:pt>
                <c:pt idx="445">
                  <c:v>33.58117</c:v>
                </c:pt>
                <c:pt idx="446">
                  <c:v>33.611559999999997</c:v>
                </c:pt>
                <c:pt idx="447">
                  <c:v>33.70129</c:v>
                </c:pt>
                <c:pt idx="448">
                  <c:v>33.691009999999999</c:v>
                </c:pt>
                <c:pt idx="449">
                  <c:v>33.685650000000003</c:v>
                </c:pt>
                <c:pt idx="450">
                  <c:v>33.714750000000002</c:v>
                </c:pt>
                <c:pt idx="451">
                  <c:v>33.797089999999997</c:v>
                </c:pt>
                <c:pt idx="452">
                  <c:v>33.758029999999998</c:v>
                </c:pt>
                <c:pt idx="453">
                  <c:v>33.794800000000002</c:v>
                </c:pt>
                <c:pt idx="454">
                  <c:v>33.872329999999998</c:v>
                </c:pt>
                <c:pt idx="455">
                  <c:v>33.879190000000001</c:v>
                </c:pt>
                <c:pt idx="456">
                  <c:v>33.88138</c:v>
                </c:pt>
                <c:pt idx="457">
                  <c:v>33.8904</c:v>
                </c:pt>
                <c:pt idx="458">
                  <c:v>33.990290000000002</c:v>
                </c:pt>
                <c:pt idx="459">
                  <c:v>33.929079999999999</c:v>
                </c:pt>
                <c:pt idx="460">
                  <c:v>33.976370000000003</c:v>
                </c:pt>
                <c:pt idx="461">
                  <c:v>34.023299999999999</c:v>
                </c:pt>
                <c:pt idx="462">
                  <c:v>34.082459999999998</c:v>
                </c:pt>
                <c:pt idx="463">
                  <c:v>34.06559</c:v>
                </c:pt>
                <c:pt idx="464">
                  <c:v>34.056109999999997</c:v>
                </c:pt>
                <c:pt idx="465">
                  <c:v>34.17709</c:v>
                </c:pt>
                <c:pt idx="466">
                  <c:v>34.111930000000001</c:v>
                </c:pt>
                <c:pt idx="467">
                  <c:v>34.168109999999999</c:v>
                </c:pt>
                <c:pt idx="468">
                  <c:v>34.201340000000002</c:v>
                </c:pt>
                <c:pt idx="469">
                  <c:v>34.274090000000001</c:v>
                </c:pt>
                <c:pt idx="470">
                  <c:v>34.246299999999998</c:v>
                </c:pt>
                <c:pt idx="471">
                  <c:v>34.232120000000002</c:v>
                </c:pt>
                <c:pt idx="472">
                  <c:v>34.351669999999999</c:v>
                </c:pt>
                <c:pt idx="473">
                  <c:v>34.307879999999997</c:v>
                </c:pt>
                <c:pt idx="474">
                  <c:v>34.345129999999997</c:v>
                </c:pt>
                <c:pt idx="475">
                  <c:v>34.365720000000003</c:v>
                </c:pt>
                <c:pt idx="476">
                  <c:v>34.462589999999999</c:v>
                </c:pt>
                <c:pt idx="477">
                  <c:v>34.424140000000001</c:v>
                </c:pt>
                <c:pt idx="478">
                  <c:v>34.420400000000001</c:v>
                </c:pt>
                <c:pt idx="479">
                  <c:v>34.515999999999998</c:v>
                </c:pt>
                <c:pt idx="480">
                  <c:v>34.48536</c:v>
                </c:pt>
                <c:pt idx="481">
                  <c:v>34.51623</c:v>
                </c:pt>
                <c:pt idx="482">
                  <c:v>34.530639999999998</c:v>
                </c:pt>
                <c:pt idx="483">
                  <c:v>34.646639999999998</c:v>
                </c:pt>
                <c:pt idx="484">
                  <c:v>34.59778</c:v>
                </c:pt>
                <c:pt idx="485">
                  <c:v>34.584690000000002</c:v>
                </c:pt>
                <c:pt idx="486">
                  <c:v>34.676279999999998</c:v>
                </c:pt>
                <c:pt idx="487">
                  <c:v>34.6706</c:v>
                </c:pt>
                <c:pt idx="488">
                  <c:v>34.685670000000002</c:v>
                </c:pt>
                <c:pt idx="489">
                  <c:v>34.704369999999997</c:v>
                </c:pt>
                <c:pt idx="490">
                  <c:v>34.805199999999999</c:v>
                </c:pt>
                <c:pt idx="491">
                  <c:v>34.778550000000003</c:v>
                </c:pt>
                <c:pt idx="492">
                  <c:v>34.765619999999998</c:v>
                </c:pt>
                <c:pt idx="493">
                  <c:v>34.828049999999998</c:v>
                </c:pt>
                <c:pt idx="494">
                  <c:v>34.863079999999997</c:v>
                </c:pt>
                <c:pt idx="495">
                  <c:v>34.848480000000002</c:v>
                </c:pt>
                <c:pt idx="496">
                  <c:v>34.879300000000001</c:v>
                </c:pt>
                <c:pt idx="497">
                  <c:v>34.965150000000001</c:v>
                </c:pt>
                <c:pt idx="498">
                  <c:v>34.949779999999997</c:v>
                </c:pt>
                <c:pt idx="499">
                  <c:v>34.94341</c:v>
                </c:pt>
                <c:pt idx="500">
                  <c:v>34.985979999999998</c:v>
                </c:pt>
                <c:pt idx="501">
                  <c:v>35.046100000000003</c:v>
                </c:pt>
                <c:pt idx="502">
                  <c:v>35.014800000000001</c:v>
                </c:pt>
                <c:pt idx="503">
                  <c:v>35.039569999999998</c:v>
                </c:pt>
                <c:pt idx="504">
                  <c:v>35.113999999999997</c:v>
                </c:pt>
                <c:pt idx="505">
                  <c:v>35.139519999999997</c:v>
                </c:pt>
                <c:pt idx="506">
                  <c:v>35.124580000000002</c:v>
                </c:pt>
                <c:pt idx="507">
                  <c:v>35.140729999999998</c:v>
                </c:pt>
                <c:pt idx="508">
                  <c:v>35.222329999999999</c:v>
                </c:pt>
                <c:pt idx="509">
                  <c:v>35.177529999999997</c:v>
                </c:pt>
                <c:pt idx="510">
                  <c:v>35.219830000000002</c:v>
                </c:pt>
                <c:pt idx="511">
                  <c:v>35.268569999999997</c:v>
                </c:pt>
                <c:pt idx="512">
                  <c:v>35.313319999999997</c:v>
                </c:pt>
                <c:pt idx="513">
                  <c:v>35.297229999999999</c:v>
                </c:pt>
                <c:pt idx="514">
                  <c:v>35.298290000000001</c:v>
                </c:pt>
                <c:pt idx="515">
                  <c:v>35.413539999999998</c:v>
                </c:pt>
                <c:pt idx="516">
                  <c:v>35.341769999999997</c:v>
                </c:pt>
                <c:pt idx="517">
                  <c:v>35.384900000000002</c:v>
                </c:pt>
                <c:pt idx="518">
                  <c:v>35.417520000000003</c:v>
                </c:pt>
                <c:pt idx="519">
                  <c:v>35.490259999999999</c:v>
                </c:pt>
                <c:pt idx="520">
                  <c:v>35.470880000000001</c:v>
                </c:pt>
                <c:pt idx="521">
                  <c:v>35.460810000000002</c:v>
                </c:pt>
                <c:pt idx="522">
                  <c:v>35.568890000000003</c:v>
                </c:pt>
                <c:pt idx="523">
                  <c:v>35.510069999999999</c:v>
                </c:pt>
                <c:pt idx="524">
                  <c:v>35.545580000000001</c:v>
                </c:pt>
                <c:pt idx="525">
                  <c:v>35.576000000000001</c:v>
                </c:pt>
                <c:pt idx="526">
                  <c:v>35.668349999999997</c:v>
                </c:pt>
                <c:pt idx="527">
                  <c:v>35.624299999999998</c:v>
                </c:pt>
                <c:pt idx="528">
                  <c:v>35.620019999999997</c:v>
                </c:pt>
                <c:pt idx="529">
                  <c:v>35.725090000000002</c:v>
                </c:pt>
                <c:pt idx="530">
                  <c:v>35.686970000000002</c:v>
                </c:pt>
                <c:pt idx="531">
                  <c:v>35.706000000000003</c:v>
                </c:pt>
                <c:pt idx="532">
                  <c:v>35.725940000000001</c:v>
                </c:pt>
                <c:pt idx="533">
                  <c:v>35.838990000000003</c:v>
                </c:pt>
                <c:pt idx="534">
                  <c:v>35.79654</c:v>
                </c:pt>
                <c:pt idx="535">
                  <c:v>35.781329999999997</c:v>
                </c:pt>
                <c:pt idx="536">
                  <c:v>35.872309999999999</c:v>
                </c:pt>
                <c:pt idx="537">
                  <c:v>35.859490000000001</c:v>
                </c:pt>
                <c:pt idx="538">
                  <c:v>35.878540000000001</c:v>
                </c:pt>
                <c:pt idx="539">
                  <c:v>35.887059999999998</c:v>
                </c:pt>
                <c:pt idx="540">
                  <c:v>35.990960000000001</c:v>
                </c:pt>
                <c:pt idx="541">
                  <c:v>35.954430000000002</c:v>
                </c:pt>
                <c:pt idx="542">
                  <c:v>35.95937</c:v>
                </c:pt>
                <c:pt idx="543">
                  <c:v>36.013339999999999</c:v>
                </c:pt>
                <c:pt idx="544">
                  <c:v>36.048119999999997</c:v>
                </c:pt>
                <c:pt idx="545">
                  <c:v>36.026000000000003</c:v>
                </c:pt>
                <c:pt idx="546">
                  <c:v>36.049259999999997</c:v>
                </c:pt>
                <c:pt idx="547">
                  <c:v>36.144739999999999</c:v>
                </c:pt>
                <c:pt idx="548">
                  <c:v>36.140929999999997</c:v>
                </c:pt>
                <c:pt idx="549">
                  <c:v>36.11788</c:v>
                </c:pt>
                <c:pt idx="550">
                  <c:v>36.144219999999997</c:v>
                </c:pt>
                <c:pt idx="551">
                  <c:v>36.221089999999997</c:v>
                </c:pt>
                <c:pt idx="552">
                  <c:v>36.184800000000003</c:v>
                </c:pt>
                <c:pt idx="553">
                  <c:v>36.212519999999998</c:v>
                </c:pt>
                <c:pt idx="554">
                  <c:v>36.286799999999999</c:v>
                </c:pt>
                <c:pt idx="555">
                  <c:v>36.303660000000001</c:v>
                </c:pt>
                <c:pt idx="556">
                  <c:v>36.298879999999997</c:v>
                </c:pt>
                <c:pt idx="557">
                  <c:v>36.294060000000002</c:v>
                </c:pt>
                <c:pt idx="558">
                  <c:v>36.414319999999996</c:v>
                </c:pt>
                <c:pt idx="559">
                  <c:v>36.346989999999998</c:v>
                </c:pt>
                <c:pt idx="560">
                  <c:v>36.379829999999998</c:v>
                </c:pt>
                <c:pt idx="561">
                  <c:v>36.428440000000002</c:v>
                </c:pt>
                <c:pt idx="562">
                  <c:v>36.479649999999999</c:v>
                </c:pt>
                <c:pt idx="563">
                  <c:v>36.466160000000002</c:v>
                </c:pt>
                <c:pt idx="564">
                  <c:v>36.453189999999999</c:v>
                </c:pt>
                <c:pt idx="565">
                  <c:v>36.567570000000003</c:v>
                </c:pt>
                <c:pt idx="566">
                  <c:v>36.510359999999999</c:v>
                </c:pt>
                <c:pt idx="567">
                  <c:v>36.536720000000003</c:v>
                </c:pt>
                <c:pt idx="568">
                  <c:v>36.56671</c:v>
                </c:pt>
                <c:pt idx="569">
                  <c:v>36.654649999999997</c:v>
                </c:pt>
                <c:pt idx="570">
                  <c:v>36.622239999999998</c:v>
                </c:pt>
                <c:pt idx="571">
                  <c:v>36.593769999999999</c:v>
                </c:pt>
                <c:pt idx="572">
                  <c:v>36.722250000000003</c:v>
                </c:pt>
                <c:pt idx="573">
                  <c:v>36.664479999999998</c:v>
                </c:pt>
                <c:pt idx="574">
                  <c:v>36.693950000000001</c:v>
                </c:pt>
                <c:pt idx="575">
                  <c:v>36.709339999999997</c:v>
                </c:pt>
                <c:pt idx="576">
                  <c:v>36.816560000000003</c:v>
                </c:pt>
                <c:pt idx="577">
                  <c:v>36.768320000000003</c:v>
                </c:pt>
                <c:pt idx="578">
                  <c:v>36.752749999999999</c:v>
                </c:pt>
                <c:pt idx="579">
                  <c:v>36.841990000000003</c:v>
                </c:pt>
                <c:pt idx="580">
                  <c:v>36.835529999999999</c:v>
                </c:pt>
                <c:pt idx="581">
                  <c:v>36.84592</c:v>
                </c:pt>
                <c:pt idx="582">
                  <c:v>36.849780000000003</c:v>
                </c:pt>
                <c:pt idx="583">
                  <c:v>36.964759999999998</c:v>
                </c:pt>
                <c:pt idx="584">
                  <c:v>36.927410000000002</c:v>
                </c:pt>
                <c:pt idx="585">
                  <c:v>36.913519999999998</c:v>
                </c:pt>
                <c:pt idx="586">
                  <c:v>36.979999999999997</c:v>
                </c:pt>
                <c:pt idx="587">
                  <c:v>36.992710000000002</c:v>
                </c:pt>
                <c:pt idx="588">
                  <c:v>36.989319999999999</c:v>
                </c:pt>
                <c:pt idx="589">
                  <c:v>37.004510000000003</c:v>
                </c:pt>
                <c:pt idx="590">
                  <c:v>37.11844</c:v>
                </c:pt>
                <c:pt idx="591">
                  <c:v>37.070219999999999</c:v>
                </c:pt>
                <c:pt idx="592">
                  <c:v>37.068069999999999</c:v>
                </c:pt>
                <c:pt idx="593">
                  <c:v>37.117759999999997</c:v>
                </c:pt>
                <c:pt idx="594">
                  <c:v>37.158709999999999</c:v>
                </c:pt>
                <c:pt idx="595">
                  <c:v>37.133800000000001</c:v>
                </c:pt>
                <c:pt idx="596">
                  <c:v>37.161009999999997</c:v>
                </c:pt>
                <c:pt idx="597">
                  <c:v>37.23921</c:v>
                </c:pt>
                <c:pt idx="598">
                  <c:v>37.237430000000003</c:v>
                </c:pt>
                <c:pt idx="599">
                  <c:v>37.214149999999997</c:v>
                </c:pt>
                <c:pt idx="600">
                  <c:v>37.246319999999997</c:v>
                </c:pt>
                <c:pt idx="601">
                  <c:v>37.317959999999999</c:v>
                </c:pt>
                <c:pt idx="602">
                  <c:v>37.267560000000003</c:v>
                </c:pt>
                <c:pt idx="603">
                  <c:v>37.301369999999999</c:v>
                </c:pt>
                <c:pt idx="604">
                  <c:v>37.372340000000001</c:v>
                </c:pt>
                <c:pt idx="605">
                  <c:v>37.383929999999999</c:v>
                </c:pt>
                <c:pt idx="606">
                  <c:v>37.37106</c:v>
                </c:pt>
                <c:pt idx="607">
                  <c:v>37.377139999999997</c:v>
                </c:pt>
                <c:pt idx="608">
                  <c:v>37.478520000000003</c:v>
                </c:pt>
                <c:pt idx="609">
                  <c:v>37.417149999999999</c:v>
                </c:pt>
                <c:pt idx="610">
                  <c:v>37.45476</c:v>
                </c:pt>
                <c:pt idx="611">
                  <c:v>37.485759999999999</c:v>
                </c:pt>
                <c:pt idx="612">
                  <c:v>37.549520000000001</c:v>
                </c:pt>
                <c:pt idx="613">
                  <c:v>37.527119999999996</c:v>
                </c:pt>
                <c:pt idx="614">
                  <c:v>37.508099999999999</c:v>
                </c:pt>
                <c:pt idx="615">
                  <c:v>37.624690000000001</c:v>
                </c:pt>
                <c:pt idx="616">
                  <c:v>37.555990000000001</c:v>
                </c:pt>
                <c:pt idx="617">
                  <c:v>37.60275</c:v>
                </c:pt>
                <c:pt idx="618">
                  <c:v>37.622929999999997</c:v>
                </c:pt>
                <c:pt idx="619">
                  <c:v>37.702820000000003</c:v>
                </c:pt>
                <c:pt idx="620">
                  <c:v>37.665349999999997</c:v>
                </c:pt>
                <c:pt idx="621">
                  <c:v>37.640639999999998</c:v>
                </c:pt>
                <c:pt idx="622">
                  <c:v>37.769469999999998</c:v>
                </c:pt>
                <c:pt idx="623">
                  <c:v>37.710819999999998</c:v>
                </c:pt>
                <c:pt idx="624">
                  <c:v>37.744489999999999</c:v>
                </c:pt>
                <c:pt idx="625">
                  <c:v>37.756900000000002</c:v>
                </c:pt>
                <c:pt idx="626">
                  <c:v>37.857120000000002</c:v>
                </c:pt>
                <c:pt idx="627">
                  <c:v>37.807879999999997</c:v>
                </c:pt>
                <c:pt idx="628">
                  <c:v>37.790329999999997</c:v>
                </c:pt>
                <c:pt idx="629">
                  <c:v>37.891159999999999</c:v>
                </c:pt>
                <c:pt idx="630">
                  <c:v>37.858269999999997</c:v>
                </c:pt>
                <c:pt idx="631">
                  <c:v>37.882339999999999</c:v>
                </c:pt>
                <c:pt idx="632">
                  <c:v>37.890909999999998</c:v>
                </c:pt>
                <c:pt idx="633">
                  <c:v>38.005070000000003</c:v>
                </c:pt>
                <c:pt idx="634">
                  <c:v>37.952489999999997</c:v>
                </c:pt>
                <c:pt idx="635">
                  <c:v>37.931829999999998</c:v>
                </c:pt>
                <c:pt idx="636">
                  <c:v>38.020130000000002</c:v>
                </c:pt>
                <c:pt idx="637">
                  <c:v>38.018819999999998</c:v>
                </c:pt>
                <c:pt idx="638">
                  <c:v>38.016030000000001</c:v>
                </c:pt>
                <c:pt idx="639">
                  <c:v>38.035449999999997</c:v>
                </c:pt>
                <c:pt idx="640">
                  <c:v>38.136299999999999</c:v>
                </c:pt>
                <c:pt idx="641">
                  <c:v>38.105330000000002</c:v>
                </c:pt>
                <c:pt idx="642">
                  <c:v>38.090600000000002</c:v>
                </c:pt>
                <c:pt idx="643">
                  <c:v>38.144019999999998</c:v>
                </c:pt>
                <c:pt idx="644">
                  <c:v>38.177619999999997</c:v>
                </c:pt>
                <c:pt idx="645">
                  <c:v>38.147840000000002</c:v>
                </c:pt>
                <c:pt idx="646">
                  <c:v>38.180819999999997</c:v>
                </c:pt>
                <c:pt idx="647">
                  <c:v>38.277979999999999</c:v>
                </c:pt>
                <c:pt idx="648">
                  <c:v>38.248629999999999</c:v>
                </c:pt>
                <c:pt idx="649">
                  <c:v>38.23753</c:v>
                </c:pt>
                <c:pt idx="650">
                  <c:v>38.271819999999998</c:v>
                </c:pt>
                <c:pt idx="651">
                  <c:v>38.343600000000002</c:v>
                </c:pt>
                <c:pt idx="652">
                  <c:v>38.295670000000001</c:v>
                </c:pt>
                <c:pt idx="653">
                  <c:v>38.3217</c:v>
                </c:pt>
                <c:pt idx="654">
                  <c:v>38.390140000000002</c:v>
                </c:pt>
                <c:pt idx="655">
                  <c:v>38.41095</c:v>
                </c:pt>
                <c:pt idx="656">
                  <c:v>38.392699999999998</c:v>
                </c:pt>
                <c:pt idx="657">
                  <c:v>38.399279999999997</c:v>
                </c:pt>
                <c:pt idx="658">
                  <c:v>38.489080000000001</c:v>
                </c:pt>
                <c:pt idx="659">
                  <c:v>38.425710000000002</c:v>
                </c:pt>
                <c:pt idx="660">
                  <c:v>38.468919999999997</c:v>
                </c:pt>
                <c:pt idx="661">
                  <c:v>38.524360000000001</c:v>
                </c:pt>
                <c:pt idx="662">
                  <c:v>38.558549999999997</c:v>
                </c:pt>
                <c:pt idx="663">
                  <c:v>38.530239999999999</c:v>
                </c:pt>
                <c:pt idx="664">
                  <c:v>38.53051</c:v>
                </c:pt>
                <c:pt idx="665">
                  <c:v>38.64029</c:v>
                </c:pt>
                <c:pt idx="666">
                  <c:v>38.573230000000002</c:v>
                </c:pt>
                <c:pt idx="667">
                  <c:v>38.599600000000002</c:v>
                </c:pt>
                <c:pt idx="668">
                  <c:v>38.633920000000003</c:v>
                </c:pt>
                <c:pt idx="669">
                  <c:v>38.717370000000003</c:v>
                </c:pt>
                <c:pt idx="670">
                  <c:v>38.672750000000001</c:v>
                </c:pt>
                <c:pt idx="671">
                  <c:v>38.659230000000001</c:v>
                </c:pt>
                <c:pt idx="672">
                  <c:v>38.769660000000002</c:v>
                </c:pt>
                <c:pt idx="673">
                  <c:v>38.711570000000002</c:v>
                </c:pt>
                <c:pt idx="674">
                  <c:v>38.741239999999998</c:v>
                </c:pt>
                <c:pt idx="675">
                  <c:v>38.762050000000002</c:v>
                </c:pt>
                <c:pt idx="676">
                  <c:v>38.8645</c:v>
                </c:pt>
                <c:pt idx="677">
                  <c:v>38.815440000000002</c:v>
                </c:pt>
                <c:pt idx="678">
                  <c:v>38.801960000000001</c:v>
                </c:pt>
                <c:pt idx="679">
                  <c:v>38.901800000000001</c:v>
                </c:pt>
                <c:pt idx="680">
                  <c:v>38.860390000000002</c:v>
                </c:pt>
                <c:pt idx="681">
                  <c:v>38.878349999999998</c:v>
                </c:pt>
                <c:pt idx="682">
                  <c:v>38.885980000000004</c:v>
                </c:pt>
                <c:pt idx="683">
                  <c:v>39.002989999999997</c:v>
                </c:pt>
                <c:pt idx="684">
                  <c:v>38.947090000000003</c:v>
                </c:pt>
                <c:pt idx="685">
                  <c:v>38.928809999999999</c:v>
                </c:pt>
                <c:pt idx="686">
                  <c:v>39.014020000000002</c:v>
                </c:pt>
                <c:pt idx="687">
                  <c:v>39.001690000000004</c:v>
                </c:pt>
                <c:pt idx="688">
                  <c:v>39.012270000000001</c:v>
                </c:pt>
                <c:pt idx="689">
                  <c:v>39.022869999999998</c:v>
                </c:pt>
                <c:pt idx="690">
                  <c:v>39.122010000000003</c:v>
                </c:pt>
                <c:pt idx="691">
                  <c:v>39.088749999999997</c:v>
                </c:pt>
                <c:pt idx="692">
                  <c:v>39.078499999999998</c:v>
                </c:pt>
                <c:pt idx="693">
                  <c:v>39.127290000000002</c:v>
                </c:pt>
                <c:pt idx="694">
                  <c:v>39.169620000000002</c:v>
                </c:pt>
                <c:pt idx="695">
                  <c:v>39.130200000000002</c:v>
                </c:pt>
                <c:pt idx="696">
                  <c:v>39.149810000000002</c:v>
                </c:pt>
                <c:pt idx="697">
                  <c:v>39.246299999999998</c:v>
                </c:pt>
                <c:pt idx="698">
                  <c:v>39.238329999999998</c:v>
                </c:pt>
                <c:pt idx="699">
                  <c:v>39.216079999999998</c:v>
                </c:pt>
                <c:pt idx="700">
                  <c:v>39.235680000000002</c:v>
                </c:pt>
                <c:pt idx="701">
                  <c:v>39.314010000000003</c:v>
                </c:pt>
                <c:pt idx="702">
                  <c:v>39.270659999999999</c:v>
                </c:pt>
                <c:pt idx="703">
                  <c:v>39.289099999999998</c:v>
                </c:pt>
                <c:pt idx="704">
                  <c:v>39.353470000000002</c:v>
                </c:pt>
                <c:pt idx="705">
                  <c:v>39.37079</c:v>
                </c:pt>
                <c:pt idx="706">
                  <c:v>39.359270000000002</c:v>
                </c:pt>
                <c:pt idx="707">
                  <c:v>39.3459</c:v>
                </c:pt>
                <c:pt idx="708">
                  <c:v>39.467149999999997</c:v>
                </c:pt>
                <c:pt idx="709">
                  <c:v>39.387360000000001</c:v>
                </c:pt>
                <c:pt idx="710">
                  <c:v>39.420360000000002</c:v>
                </c:pt>
                <c:pt idx="711">
                  <c:v>39.465870000000002</c:v>
                </c:pt>
                <c:pt idx="712">
                  <c:v>39.523899999999998</c:v>
                </c:pt>
                <c:pt idx="713">
                  <c:v>39.49062</c:v>
                </c:pt>
                <c:pt idx="714">
                  <c:v>39.468269999999997</c:v>
                </c:pt>
                <c:pt idx="715">
                  <c:v>39.588140000000003</c:v>
                </c:pt>
                <c:pt idx="716">
                  <c:v>39.530990000000003</c:v>
                </c:pt>
                <c:pt idx="717">
                  <c:v>39.547969999999999</c:v>
                </c:pt>
                <c:pt idx="718">
                  <c:v>39.580869999999997</c:v>
                </c:pt>
                <c:pt idx="719">
                  <c:v>39.666820000000001</c:v>
                </c:pt>
                <c:pt idx="720">
                  <c:v>39.620089999999998</c:v>
                </c:pt>
                <c:pt idx="721">
                  <c:v>39.598269999999999</c:v>
                </c:pt>
                <c:pt idx="722">
                  <c:v>39.71369</c:v>
                </c:pt>
                <c:pt idx="723">
                  <c:v>39.65466</c:v>
                </c:pt>
                <c:pt idx="724">
                  <c:v>39.678370000000001</c:v>
                </c:pt>
                <c:pt idx="725">
                  <c:v>39.688400000000001</c:v>
                </c:pt>
                <c:pt idx="726">
                  <c:v>39.805149999999998</c:v>
                </c:pt>
                <c:pt idx="727">
                  <c:v>39.747540000000001</c:v>
                </c:pt>
                <c:pt idx="728">
                  <c:v>39.72569</c:v>
                </c:pt>
                <c:pt idx="729">
                  <c:v>39.819580000000002</c:v>
                </c:pt>
                <c:pt idx="730">
                  <c:v>39.806010000000001</c:v>
                </c:pt>
                <c:pt idx="731">
                  <c:v>39.806690000000003</c:v>
                </c:pt>
                <c:pt idx="732">
                  <c:v>39.814369999999997</c:v>
                </c:pt>
                <c:pt idx="733">
                  <c:v>39.919409999999999</c:v>
                </c:pt>
                <c:pt idx="734">
                  <c:v>39.88626</c:v>
                </c:pt>
                <c:pt idx="735">
                  <c:v>39.8581</c:v>
                </c:pt>
                <c:pt idx="736">
                  <c:v>39.932319999999997</c:v>
                </c:pt>
                <c:pt idx="737">
                  <c:v>39.939959999999999</c:v>
                </c:pt>
                <c:pt idx="738">
                  <c:v>39.929160000000003</c:v>
                </c:pt>
                <c:pt idx="739">
                  <c:v>39.939489999999999</c:v>
                </c:pt>
                <c:pt idx="740">
                  <c:v>40.049799999999998</c:v>
                </c:pt>
                <c:pt idx="741">
                  <c:v>40.0092</c:v>
                </c:pt>
                <c:pt idx="742">
                  <c:v>39.996600000000001</c:v>
                </c:pt>
                <c:pt idx="743">
                  <c:v>40.03539</c:v>
                </c:pt>
                <c:pt idx="744">
                  <c:v>40.082450000000001</c:v>
                </c:pt>
                <c:pt idx="745">
                  <c:v>40.055669999999999</c:v>
                </c:pt>
                <c:pt idx="746">
                  <c:v>40.070839999999997</c:v>
                </c:pt>
                <c:pt idx="747">
                  <c:v>40.157670000000003</c:v>
                </c:pt>
                <c:pt idx="748">
                  <c:v>40.142339999999997</c:v>
                </c:pt>
                <c:pt idx="749">
                  <c:v>40.120019999999997</c:v>
                </c:pt>
                <c:pt idx="750">
                  <c:v>40.14499</c:v>
                </c:pt>
                <c:pt idx="751">
                  <c:v>40.228740000000002</c:v>
                </c:pt>
                <c:pt idx="752">
                  <c:v>40.174779999999998</c:v>
                </c:pt>
                <c:pt idx="753">
                  <c:v>40.197679999999998</c:v>
                </c:pt>
                <c:pt idx="754">
                  <c:v>40.277290000000001</c:v>
                </c:pt>
                <c:pt idx="755">
                  <c:v>40.285679999999999</c:v>
                </c:pt>
                <c:pt idx="756">
                  <c:v>40.25956</c:v>
                </c:pt>
                <c:pt idx="757">
                  <c:v>40.265140000000002</c:v>
                </c:pt>
                <c:pt idx="758">
                  <c:v>40.373040000000003</c:v>
                </c:pt>
                <c:pt idx="759">
                  <c:v>40.29251</c:v>
                </c:pt>
                <c:pt idx="760">
                  <c:v>40.329039999999999</c:v>
                </c:pt>
                <c:pt idx="761">
                  <c:v>40.370040000000003</c:v>
                </c:pt>
                <c:pt idx="762">
                  <c:v>40.431980000000003</c:v>
                </c:pt>
                <c:pt idx="763">
                  <c:v>40.401769999999999</c:v>
                </c:pt>
                <c:pt idx="764">
                  <c:v>40.373350000000002</c:v>
                </c:pt>
                <c:pt idx="765">
                  <c:v>40.496090000000002</c:v>
                </c:pt>
                <c:pt idx="766">
                  <c:v>40.421439999999997</c:v>
                </c:pt>
                <c:pt idx="767">
                  <c:v>40.478079999999999</c:v>
                </c:pt>
                <c:pt idx="768">
                  <c:v>40.488900000000001</c:v>
                </c:pt>
                <c:pt idx="769">
                  <c:v>40.57002</c:v>
                </c:pt>
                <c:pt idx="770">
                  <c:v>40.523449999999997</c:v>
                </c:pt>
                <c:pt idx="771">
                  <c:v>40.492280000000001</c:v>
                </c:pt>
                <c:pt idx="772">
                  <c:v>40.620080000000002</c:v>
                </c:pt>
                <c:pt idx="773">
                  <c:v>40.568489999999997</c:v>
                </c:pt>
                <c:pt idx="774">
                  <c:v>40.588859999999997</c:v>
                </c:pt>
                <c:pt idx="775">
                  <c:v>40.599559999999997</c:v>
                </c:pt>
                <c:pt idx="776">
                  <c:v>40.705289999999998</c:v>
                </c:pt>
                <c:pt idx="777">
                  <c:v>40.650309999999998</c:v>
                </c:pt>
                <c:pt idx="778">
                  <c:v>40.634480000000003</c:v>
                </c:pt>
                <c:pt idx="779">
                  <c:v>40.7363</c:v>
                </c:pt>
                <c:pt idx="780">
                  <c:v>40.697180000000003</c:v>
                </c:pt>
                <c:pt idx="781">
                  <c:v>40.708590000000001</c:v>
                </c:pt>
                <c:pt idx="782">
                  <c:v>40.716459999999998</c:v>
                </c:pt>
                <c:pt idx="783">
                  <c:v>40.833570000000002</c:v>
                </c:pt>
                <c:pt idx="784">
                  <c:v>40.781260000000003</c:v>
                </c:pt>
                <c:pt idx="785">
                  <c:v>40.745800000000003</c:v>
                </c:pt>
                <c:pt idx="786">
                  <c:v>40.837420000000002</c:v>
                </c:pt>
                <c:pt idx="787">
                  <c:v>40.833269999999999</c:v>
                </c:pt>
                <c:pt idx="788">
                  <c:v>40.822789999999998</c:v>
                </c:pt>
                <c:pt idx="789">
                  <c:v>40.835700000000003</c:v>
                </c:pt>
                <c:pt idx="790">
                  <c:v>40.943449999999999</c:v>
                </c:pt>
                <c:pt idx="791">
                  <c:v>40.904719999999998</c:v>
                </c:pt>
                <c:pt idx="792">
                  <c:v>40.873959999999997</c:v>
                </c:pt>
                <c:pt idx="793">
                  <c:v>40.935980000000001</c:v>
                </c:pt>
                <c:pt idx="794">
                  <c:v>40.965670000000003</c:v>
                </c:pt>
                <c:pt idx="795">
                  <c:v>40.944209999999998</c:v>
                </c:pt>
                <c:pt idx="796">
                  <c:v>40.960369999999998</c:v>
                </c:pt>
                <c:pt idx="797">
                  <c:v>41.055050000000001</c:v>
                </c:pt>
                <c:pt idx="798">
                  <c:v>41.027769999999997</c:v>
                </c:pt>
                <c:pt idx="799">
                  <c:v>41.009529999999998</c:v>
                </c:pt>
                <c:pt idx="800">
                  <c:v>41.038379999999997</c:v>
                </c:pt>
                <c:pt idx="801">
                  <c:v>41.109729999999999</c:v>
                </c:pt>
                <c:pt idx="802">
                  <c:v>41.053130000000003</c:v>
                </c:pt>
                <c:pt idx="803">
                  <c:v>41.077599999999997</c:v>
                </c:pt>
                <c:pt idx="804">
                  <c:v>41.134709999999998</c:v>
                </c:pt>
                <c:pt idx="805">
                  <c:v>41.17071</c:v>
                </c:pt>
                <c:pt idx="806">
                  <c:v>41.13852</c:v>
                </c:pt>
                <c:pt idx="807">
                  <c:v>41.14349</c:v>
                </c:pt>
                <c:pt idx="808">
                  <c:v>41.224980000000002</c:v>
                </c:pt>
                <c:pt idx="809">
                  <c:v>41.16769</c:v>
                </c:pt>
                <c:pt idx="810">
                  <c:v>41.205419999999997</c:v>
                </c:pt>
                <c:pt idx="811">
                  <c:v>41.261960000000002</c:v>
                </c:pt>
                <c:pt idx="812">
                  <c:v>41.295349999999999</c:v>
                </c:pt>
                <c:pt idx="813">
                  <c:v>41.254939999999998</c:v>
                </c:pt>
                <c:pt idx="814">
                  <c:v>41.244660000000003</c:v>
                </c:pt>
                <c:pt idx="815">
                  <c:v>41.363460000000003</c:v>
                </c:pt>
                <c:pt idx="816">
                  <c:v>41.292589999999997</c:v>
                </c:pt>
                <c:pt idx="817">
                  <c:v>41.315910000000002</c:v>
                </c:pt>
                <c:pt idx="818">
                  <c:v>41.35013</c:v>
                </c:pt>
                <c:pt idx="819">
                  <c:v>41.426400000000001</c:v>
                </c:pt>
                <c:pt idx="820">
                  <c:v>41.380540000000003</c:v>
                </c:pt>
                <c:pt idx="821">
                  <c:v>41.359119999999997</c:v>
                </c:pt>
                <c:pt idx="822">
                  <c:v>41.476309999999998</c:v>
                </c:pt>
                <c:pt idx="823">
                  <c:v>41.408619999999999</c:v>
                </c:pt>
                <c:pt idx="824">
                  <c:v>41.435049999999997</c:v>
                </c:pt>
                <c:pt idx="825">
                  <c:v>41.44397</c:v>
                </c:pt>
                <c:pt idx="826">
                  <c:v>41.555430000000001</c:v>
                </c:pt>
                <c:pt idx="827">
                  <c:v>41.496830000000003</c:v>
                </c:pt>
                <c:pt idx="828">
                  <c:v>41.477519999999998</c:v>
                </c:pt>
                <c:pt idx="829">
                  <c:v>41.570619999999998</c:v>
                </c:pt>
                <c:pt idx="830">
                  <c:v>41.534970000000001</c:v>
                </c:pt>
                <c:pt idx="831">
                  <c:v>41.547960000000003</c:v>
                </c:pt>
                <c:pt idx="832">
                  <c:v>41.55556</c:v>
                </c:pt>
                <c:pt idx="833">
                  <c:v>41.676430000000003</c:v>
                </c:pt>
                <c:pt idx="834">
                  <c:v>41.618310000000001</c:v>
                </c:pt>
                <c:pt idx="835">
                  <c:v>41.591279999999998</c:v>
                </c:pt>
                <c:pt idx="836">
                  <c:v>41.672049999999999</c:v>
                </c:pt>
                <c:pt idx="837">
                  <c:v>41.66771</c:v>
                </c:pt>
                <c:pt idx="838">
                  <c:v>41.664470000000001</c:v>
                </c:pt>
                <c:pt idx="839">
                  <c:v>41.666710000000002</c:v>
                </c:pt>
                <c:pt idx="840">
                  <c:v>41.774389999999997</c:v>
                </c:pt>
                <c:pt idx="841">
                  <c:v>41.734380000000002</c:v>
                </c:pt>
                <c:pt idx="842">
                  <c:v>41.716999999999999</c:v>
                </c:pt>
                <c:pt idx="843">
                  <c:v>41.76388</c:v>
                </c:pt>
                <c:pt idx="844">
                  <c:v>41.808480000000003</c:v>
                </c:pt>
                <c:pt idx="845">
                  <c:v>41.763840000000002</c:v>
                </c:pt>
                <c:pt idx="846">
                  <c:v>41.781880000000001</c:v>
                </c:pt>
                <c:pt idx="847">
                  <c:v>41.87191</c:v>
                </c:pt>
                <c:pt idx="848">
                  <c:v>41.87473</c:v>
                </c:pt>
                <c:pt idx="849">
                  <c:v>41.835059999999999</c:v>
                </c:pt>
                <c:pt idx="850">
                  <c:v>41.851559999999999</c:v>
                </c:pt>
                <c:pt idx="851">
                  <c:v>41.93421</c:v>
                </c:pt>
                <c:pt idx="852">
                  <c:v>41.884909999999998</c:v>
                </c:pt>
                <c:pt idx="853">
                  <c:v>41.900480000000002</c:v>
                </c:pt>
                <c:pt idx="854">
                  <c:v>41.959589999999999</c:v>
                </c:pt>
                <c:pt idx="855">
                  <c:v>41.991379999999999</c:v>
                </c:pt>
                <c:pt idx="856">
                  <c:v>41.9696</c:v>
                </c:pt>
                <c:pt idx="857">
                  <c:v>41.956209999999999</c:v>
                </c:pt>
                <c:pt idx="858">
                  <c:v>42.07611</c:v>
                </c:pt>
                <c:pt idx="859">
                  <c:v>41.990200000000002</c:v>
                </c:pt>
                <c:pt idx="860">
                  <c:v>42.018720000000002</c:v>
                </c:pt>
                <c:pt idx="861">
                  <c:v>42.058329999999998</c:v>
                </c:pt>
                <c:pt idx="862">
                  <c:v>42.126269999999998</c:v>
                </c:pt>
                <c:pt idx="863">
                  <c:v>42.089230000000001</c:v>
                </c:pt>
                <c:pt idx="864">
                  <c:v>42.065069999999999</c:v>
                </c:pt>
                <c:pt idx="865">
                  <c:v>42.176200000000001</c:v>
                </c:pt>
                <c:pt idx="866">
                  <c:v>42.115900000000003</c:v>
                </c:pt>
                <c:pt idx="867">
                  <c:v>42.131810000000002</c:v>
                </c:pt>
                <c:pt idx="868">
                  <c:v>42.154949999999999</c:v>
                </c:pt>
                <c:pt idx="869">
                  <c:v>42.255429999999997</c:v>
                </c:pt>
                <c:pt idx="870">
                  <c:v>42.205379999999998</c:v>
                </c:pt>
                <c:pt idx="871">
                  <c:v>42.166310000000003</c:v>
                </c:pt>
                <c:pt idx="872">
                  <c:v>42.287309999999998</c:v>
                </c:pt>
                <c:pt idx="873">
                  <c:v>42.234099999999998</c:v>
                </c:pt>
                <c:pt idx="874">
                  <c:v>42.24718</c:v>
                </c:pt>
                <c:pt idx="875">
                  <c:v>42.263280000000002</c:v>
                </c:pt>
                <c:pt idx="876">
                  <c:v>42.377879999999998</c:v>
                </c:pt>
                <c:pt idx="877">
                  <c:v>42.307160000000003</c:v>
                </c:pt>
                <c:pt idx="878">
                  <c:v>42.285629999999998</c:v>
                </c:pt>
                <c:pt idx="879">
                  <c:v>42.382069999999999</c:v>
                </c:pt>
                <c:pt idx="880">
                  <c:v>42.374490000000002</c:v>
                </c:pt>
                <c:pt idx="881">
                  <c:v>42.37433</c:v>
                </c:pt>
                <c:pt idx="882">
                  <c:v>42.369030000000002</c:v>
                </c:pt>
                <c:pt idx="883">
                  <c:v>42.483519999999999</c:v>
                </c:pt>
                <c:pt idx="884">
                  <c:v>42.43938</c:v>
                </c:pt>
                <c:pt idx="885">
                  <c:v>42.404069999999997</c:v>
                </c:pt>
                <c:pt idx="886">
                  <c:v>42.48075</c:v>
                </c:pt>
                <c:pt idx="887">
                  <c:v>42.495800000000003</c:v>
                </c:pt>
                <c:pt idx="888">
                  <c:v>42.471719999999998</c:v>
                </c:pt>
                <c:pt idx="889">
                  <c:v>42.480930000000001</c:v>
                </c:pt>
                <c:pt idx="890">
                  <c:v>42.597569999999997</c:v>
                </c:pt>
                <c:pt idx="891">
                  <c:v>42.546390000000002</c:v>
                </c:pt>
                <c:pt idx="892">
                  <c:v>42.531140000000001</c:v>
                </c:pt>
                <c:pt idx="893">
                  <c:v>42.571330000000003</c:v>
                </c:pt>
                <c:pt idx="894">
                  <c:v>42.619419999999998</c:v>
                </c:pt>
                <c:pt idx="895">
                  <c:v>42.587150000000001</c:v>
                </c:pt>
                <c:pt idx="896">
                  <c:v>42.59778</c:v>
                </c:pt>
                <c:pt idx="897">
                  <c:v>42.68826</c:v>
                </c:pt>
                <c:pt idx="898">
                  <c:v>42.677349999999997</c:v>
                </c:pt>
                <c:pt idx="899">
                  <c:v>42.644060000000003</c:v>
                </c:pt>
                <c:pt idx="900">
                  <c:v>42.66601</c:v>
                </c:pt>
                <c:pt idx="901">
                  <c:v>42.751910000000002</c:v>
                </c:pt>
                <c:pt idx="902">
                  <c:v>42.685009999999998</c:v>
                </c:pt>
                <c:pt idx="903">
                  <c:v>42.714779999999998</c:v>
                </c:pt>
                <c:pt idx="904">
                  <c:v>42.77769</c:v>
                </c:pt>
                <c:pt idx="905">
                  <c:v>42.793199999999999</c:v>
                </c:pt>
                <c:pt idx="906">
                  <c:v>42.77111</c:v>
                </c:pt>
                <c:pt idx="907">
                  <c:v>42.76511</c:v>
                </c:pt>
                <c:pt idx="908">
                  <c:v>42.875810000000001</c:v>
                </c:pt>
                <c:pt idx="909">
                  <c:v>42.788179999999997</c:v>
                </c:pt>
                <c:pt idx="910">
                  <c:v>42.826349999999998</c:v>
                </c:pt>
                <c:pt idx="911">
                  <c:v>42.860999999999997</c:v>
                </c:pt>
                <c:pt idx="912">
                  <c:v>42.931800000000003</c:v>
                </c:pt>
                <c:pt idx="913">
                  <c:v>42.890590000000003</c:v>
                </c:pt>
                <c:pt idx="914">
                  <c:v>42.866100000000003</c:v>
                </c:pt>
                <c:pt idx="915">
                  <c:v>42.977699999999999</c:v>
                </c:pt>
                <c:pt idx="916">
                  <c:v>42.905200000000001</c:v>
                </c:pt>
                <c:pt idx="917">
                  <c:v>42.945270000000001</c:v>
                </c:pt>
                <c:pt idx="918">
                  <c:v>42.964089999999999</c:v>
                </c:pt>
                <c:pt idx="919">
                  <c:v>43.048029999999997</c:v>
                </c:pt>
                <c:pt idx="920">
                  <c:v>42.99248</c:v>
                </c:pt>
                <c:pt idx="921">
                  <c:v>42.96566</c:v>
                </c:pt>
                <c:pt idx="922">
                  <c:v>43.07788</c:v>
                </c:pt>
                <c:pt idx="923">
                  <c:v>43.029060000000001</c:v>
                </c:pt>
                <c:pt idx="924">
                  <c:v>43.046950000000002</c:v>
                </c:pt>
                <c:pt idx="925">
                  <c:v>43.053870000000003</c:v>
                </c:pt>
                <c:pt idx="926">
                  <c:v>43.158749999999998</c:v>
                </c:pt>
                <c:pt idx="927">
                  <c:v>43.111269999999998</c:v>
                </c:pt>
                <c:pt idx="928">
                  <c:v>43.083530000000003</c:v>
                </c:pt>
                <c:pt idx="929">
                  <c:v>43.178440000000002</c:v>
                </c:pt>
                <c:pt idx="930">
                  <c:v>43.147359999999999</c:v>
                </c:pt>
                <c:pt idx="931">
                  <c:v>43.146659999999997</c:v>
                </c:pt>
                <c:pt idx="932">
                  <c:v>43.157940000000004</c:v>
                </c:pt>
                <c:pt idx="933">
                  <c:v>43.28163</c:v>
                </c:pt>
                <c:pt idx="934">
                  <c:v>43.210970000000003</c:v>
                </c:pt>
                <c:pt idx="935">
                  <c:v>43.180810000000001</c:v>
                </c:pt>
                <c:pt idx="936">
                  <c:v>43.262740000000001</c:v>
                </c:pt>
                <c:pt idx="937">
                  <c:v>43.261859999999999</c:v>
                </c:pt>
                <c:pt idx="938">
                  <c:v>43.253509999999999</c:v>
                </c:pt>
                <c:pt idx="939">
                  <c:v>43.262390000000003</c:v>
                </c:pt>
                <c:pt idx="940">
                  <c:v>43.374049999999997</c:v>
                </c:pt>
                <c:pt idx="941">
                  <c:v>43.32132</c:v>
                </c:pt>
                <c:pt idx="942">
                  <c:v>43.297690000000003</c:v>
                </c:pt>
                <c:pt idx="943">
                  <c:v>43.3431</c:v>
                </c:pt>
                <c:pt idx="944">
                  <c:v>43.383899999999997</c:v>
                </c:pt>
                <c:pt idx="945">
                  <c:v>43.354930000000003</c:v>
                </c:pt>
                <c:pt idx="946">
                  <c:v>43.368000000000002</c:v>
                </c:pt>
                <c:pt idx="947">
                  <c:v>43.461820000000003</c:v>
                </c:pt>
                <c:pt idx="948">
                  <c:v>43.436779999999999</c:v>
                </c:pt>
                <c:pt idx="949">
                  <c:v>43.413580000000003</c:v>
                </c:pt>
                <c:pt idx="950">
                  <c:v>43.435279999999999</c:v>
                </c:pt>
                <c:pt idx="951">
                  <c:v>43.507689999999997</c:v>
                </c:pt>
                <c:pt idx="952">
                  <c:v>43.449300000000001</c:v>
                </c:pt>
                <c:pt idx="953">
                  <c:v>43.468670000000003</c:v>
                </c:pt>
                <c:pt idx="954">
                  <c:v>43.536470000000001</c:v>
                </c:pt>
                <c:pt idx="955">
                  <c:v>43.558390000000003</c:v>
                </c:pt>
                <c:pt idx="956">
                  <c:v>43.526359999999997</c:v>
                </c:pt>
                <c:pt idx="957">
                  <c:v>43.524749999999997</c:v>
                </c:pt>
                <c:pt idx="958">
                  <c:v>43.615549999999999</c:v>
                </c:pt>
                <c:pt idx="959">
                  <c:v>43.548990000000003</c:v>
                </c:pt>
                <c:pt idx="960">
                  <c:v>43.583080000000002</c:v>
                </c:pt>
                <c:pt idx="961">
                  <c:v>43.63111</c:v>
                </c:pt>
                <c:pt idx="962">
                  <c:v>43.670439999999999</c:v>
                </c:pt>
                <c:pt idx="963">
                  <c:v>43.631360000000001</c:v>
                </c:pt>
                <c:pt idx="964">
                  <c:v>43.619100000000003</c:v>
                </c:pt>
                <c:pt idx="965">
                  <c:v>43.735570000000003</c:v>
                </c:pt>
                <c:pt idx="966">
                  <c:v>43.652720000000002</c:v>
                </c:pt>
                <c:pt idx="967">
                  <c:v>43.675130000000003</c:v>
                </c:pt>
                <c:pt idx="968">
                  <c:v>43.706449999999997</c:v>
                </c:pt>
                <c:pt idx="969">
                  <c:v>43.784660000000002</c:v>
                </c:pt>
                <c:pt idx="970">
                  <c:v>43.737789999999997</c:v>
                </c:pt>
                <c:pt idx="971">
                  <c:v>43.715240000000001</c:v>
                </c:pt>
                <c:pt idx="972">
                  <c:v>43.832769999999996</c:v>
                </c:pt>
                <c:pt idx="973">
                  <c:v>43.761609999999997</c:v>
                </c:pt>
                <c:pt idx="974">
                  <c:v>43.786290000000001</c:v>
                </c:pt>
                <c:pt idx="975">
                  <c:v>43.79139</c:v>
                </c:pt>
                <c:pt idx="976">
                  <c:v>43.903460000000003</c:v>
                </c:pt>
                <c:pt idx="977">
                  <c:v>43.834609999999998</c:v>
                </c:pt>
                <c:pt idx="978">
                  <c:v>43.815489999999997</c:v>
                </c:pt>
                <c:pt idx="979">
                  <c:v>43.9206</c:v>
                </c:pt>
                <c:pt idx="980">
                  <c:v>43.869210000000002</c:v>
                </c:pt>
                <c:pt idx="981">
                  <c:v>43.879530000000003</c:v>
                </c:pt>
                <c:pt idx="982">
                  <c:v>43.889069999999997</c:v>
                </c:pt>
                <c:pt idx="983">
                  <c:v>44.006480000000003</c:v>
                </c:pt>
                <c:pt idx="984">
                  <c:v>43.94408</c:v>
                </c:pt>
                <c:pt idx="985">
                  <c:v>43.923229999999997</c:v>
                </c:pt>
                <c:pt idx="986">
                  <c:v>43.997280000000003</c:v>
                </c:pt>
                <c:pt idx="987">
                  <c:v>43.994500000000002</c:v>
                </c:pt>
                <c:pt idx="988">
                  <c:v>43.985520000000001</c:v>
                </c:pt>
                <c:pt idx="989">
                  <c:v>43.982030000000002</c:v>
                </c:pt>
                <c:pt idx="990">
                  <c:v>44.09451</c:v>
                </c:pt>
                <c:pt idx="991">
                  <c:v>44.051690000000001</c:v>
                </c:pt>
                <c:pt idx="992">
                  <c:v>44.037390000000002</c:v>
                </c:pt>
                <c:pt idx="993">
                  <c:v>44.07685</c:v>
                </c:pt>
                <c:pt idx="994">
                  <c:v>44.121209999999998</c:v>
                </c:pt>
                <c:pt idx="995">
                  <c:v>44.071759999999998</c:v>
                </c:pt>
                <c:pt idx="996">
                  <c:v>44.08464</c:v>
                </c:pt>
                <c:pt idx="997">
                  <c:v>44.175750000000001</c:v>
                </c:pt>
                <c:pt idx="998">
                  <c:v>44.181370000000001</c:v>
                </c:pt>
                <c:pt idx="999">
                  <c:v>44.143659999999997</c:v>
                </c:pt>
                <c:pt idx="1000">
                  <c:v>44.155099999999997</c:v>
                </c:pt>
                <c:pt idx="1001">
                  <c:v>44.237409999999997</c:v>
                </c:pt>
                <c:pt idx="1002">
                  <c:v>44.179940000000002</c:v>
                </c:pt>
                <c:pt idx="1003">
                  <c:v>44.197420000000001</c:v>
                </c:pt>
                <c:pt idx="1004">
                  <c:v>44.258459999999999</c:v>
                </c:pt>
                <c:pt idx="1005">
                  <c:v>44.281730000000003</c:v>
                </c:pt>
                <c:pt idx="1006">
                  <c:v>44.251860000000001</c:v>
                </c:pt>
                <c:pt idx="1007">
                  <c:v>44.233870000000003</c:v>
                </c:pt>
                <c:pt idx="1008">
                  <c:v>44.356380000000001</c:v>
                </c:pt>
                <c:pt idx="1009">
                  <c:v>44.270029999999998</c:v>
                </c:pt>
                <c:pt idx="1010">
                  <c:v>44.288620000000002</c:v>
                </c:pt>
                <c:pt idx="1011">
                  <c:v>44.33728</c:v>
                </c:pt>
                <c:pt idx="1012">
                  <c:v>44.400170000000003</c:v>
                </c:pt>
                <c:pt idx="1013">
                  <c:v>44.361040000000003</c:v>
                </c:pt>
                <c:pt idx="1014">
                  <c:v>44.328850000000003</c:v>
                </c:pt>
                <c:pt idx="1015">
                  <c:v>44.446100000000001</c:v>
                </c:pt>
                <c:pt idx="1016">
                  <c:v>44.383279999999999</c:v>
                </c:pt>
                <c:pt idx="1017">
                  <c:v>44.395229999999998</c:v>
                </c:pt>
                <c:pt idx="1018">
                  <c:v>44.420110000000001</c:v>
                </c:pt>
                <c:pt idx="1019">
                  <c:v>44.514919999999996</c:v>
                </c:pt>
                <c:pt idx="1020">
                  <c:v>44.462440000000001</c:v>
                </c:pt>
                <c:pt idx="1021">
                  <c:v>44.419530000000002</c:v>
                </c:pt>
                <c:pt idx="1022">
                  <c:v>44.549259999999997</c:v>
                </c:pt>
                <c:pt idx="1023">
                  <c:v>44.486539999999998</c:v>
                </c:pt>
                <c:pt idx="1024">
                  <c:v>44.501779999999997</c:v>
                </c:pt>
                <c:pt idx="1025">
                  <c:v>44.506030000000003</c:v>
                </c:pt>
                <c:pt idx="1026">
                  <c:v>44.62782</c:v>
                </c:pt>
                <c:pt idx="1027">
                  <c:v>44.566420000000001</c:v>
                </c:pt>
                <c:pt idx="1028">
                  <c:v>44.524090000000001</c:v>
                </c:pt>
                <c:pt idx="1029">
                  <c:v>44.617429999999999</c:v>
                </c:pt>
                <c:pt idx="1030">
                  <c:v>44.613869999999999</c:v>
                </c:pt>
                <c:pt idx="1031">
                  <c:v>44.598590000000002</c:v>
                </c:pt>
                <c:pt idx="1032">
                  <c:v>44.60351</c:v>
                </c:pt>
                <c:pt idx="1033">
                  <c:v>44.712440000000001</c:v>
                </c:pt>
                <c:pt idx="1034">
                  <c:v>44.669600000000003</c:v>
                </c:pt>
                <c:pt idx="1035">
                  <c:v>44.633870000000002</c:v>
                </c:pt>
                <c:pt idx="1036">
                  <c:v>44.691870000000002</c:v>
                </c:pt>
                <c:pt idx="1037">
                  <c:v>44.713050000000003</c:v>
                </c:pt>
                <c:pt idx="1038">
                  <c:v>44.69247</c:v>
                </c:pt>
                <c:pt idx="1039">
                  <c:v>44.695869999999999</c:v>
                </c:pt>
                <c:pt idx="1040">
                  <c:v>44.810940000000002</c:v>
                </c:pt>
                <c:pt idx="1041">
                  <c:v>44.765529999999998</c:v>
                </c:pt>
                <c:pt idx="1042">
                  <c:v>44.735590000000002</c:v>
                </c:pt>
                <c:pt idx="1043">
                  <c:v>44.777839999999998</c:v>
                </c:pt>
                <c:pt idx="1044">
                  <c:v>44.82423</c:v>
                </c:pt>
                <c:pt idx="1045">
                  <c:v>44.787649999999999</c:v>
                </c:pt>
                <c:pt idx="1046">
                  <c:v>44.806199999999997</c:v>
                </c:pt>
                <c:pt idx="1047">
                  <c:v>44.882860000000001</c:v>
                </c:pt>
                <c:pt idx="1048">
                  <c:v>44.878520000000002</c:v>
                </c:pt>
                <c:pt idx="1049">
                  <c:v>44.837200000000003</c:v>
                </c:pt>
                <c:pt idx="1050">
                  <c:v>44.858530000000002</c:v>
                </c:pt>
                <c:pt idx="1051">
                  <c:v>44.941279999999999</c:v>
                </c:pt>
                <c:pt idx="1052">
                  <c:v>44.871490000000001</c:v>
                </c:pt>
                <c:pt idx="1053">
                  <c:v>44.902790000000003</c:v>
                </c:pt>
                <c:pt idx="1054">
                  <c:v>44.971780000000003</c:v>
                </c:pt>
                <c:pt idx="1055">
                  <c:v>44.980089999999997</c:v>
                </c:pt>
                <c:pt idx="1056">
                  <c:v>44.951740000000001</c:v>
                </c:pt>
                <c:pt idx="1057">
                  <c:v>44.944159999999997</c:v>
                </c:pt>
                <c:pt idx="1058">
                  <c:v>45.054200000000002</c:v>
                </c:pt>
                <c:pt idx="1059">
                  <c:v>44.967619999999997</c:v>
                </c:pt>
                <c:pt idx="1060">
                  <c:v>44.99474</c:v>
                </c:pt>
                <c:pt idx="1061">
                  <c:v>45.023879999999998</c:v>
                </c:pt>
                <c:pt idx="1062">
                  <c:v>45.09693</c:v>
                </c:pt>
                <c:pt idx="1063">
                  <c:v>45.053780000000003</c:v>
                </c:pt>
                <c:pt idx="1064">
                  <c:v>45.02308</c:v>
                </c:pt>
                <c:pt idx="1065">
                  <c:v>45.147950000000002</c:v>
                </c:pt>
                <c:pt idx="1066">
                  <c:v>45.059640000000002</c:v>
                </c:pt>
                <c:pt idx="1067">
                  <c:v>45.10154</c:v>
                </c:pt>
                <c:pt idx="1068">
                  <c:v>45.11703</c:v>
                </c:pt>
                <c:pt idx="1069">
                  <c:v>45.199559999999998</c:v>
                </c:pt>
                <c:pt idx="1070">
                  <c:v>45.14705</c:v>
                </c:pt>
                <c:pt idx="1071">
                  <c:v>45.110190000000003</c:v>
                </c:pt>
                <c:pt idx="1072">
                  <c:v>45.231920000000002</c:v>
                </c:pt>
                <c:pt idx="1073">
                  <c:v>45.178649999999998</c:v>
                </c:pt>
                <c:pt idx="1074">
                  <c:v>45.18365</c:v>
                </c:pt>
                <c:pt idx="1075">
                  <c:v>45.192480000000003</c:v>
                </c:pt>
                <c:pt idx="1076">
                  <c:v>45.306179999999998</c:v>
                </c:pt>
                <c:pt idx="1077">
                  <c:v>45.24118</c:v>
                </c:pt>
                <c:pt idx="1078">
                  <c:v>45.216200000000001</c:v>
                </c:pt>
                <c:pt idx="1079">
                  <c:v>45.301740000000002</c:v>
                </c:pt>
                <c:pt idx="1080">
                  <c:v>45.273530000000001</c:v>
                </c:pt>
                <c:pt idx="1081">
                  <c:v>45.290039999999998</c:v>
                </c:pt>
                <c:pt idx="1082">
                  <c:v>45.278950000000002</c:v>
                </c:pt>
                <c:pt idx="1083">
                  <c:v>45.39958</c:v>
                </c:pt>
                <c:pt idx="1084">
                  <c:v>45.337989999999998</c:v>
                </c:pt>
                <c:pt idx="1085">
                  <c:v>45.300849999999997</c:v>
                </c:pt>
                <c:pt idx="1086">
                  <c:v>45.379309999999997</c:v>
                </c:pt>
                <c:pt idx="1087">
                  <c:v>45.378900000000002</c:v>
                </c:pt>
                <c:pt idx="1088">
                  <c:v>45.366909999999997</c:v>
                </c:pt>
                <c:pt idx="1089">
                  <c:v>45.371009999999998</c:v>
                </c:pt>
                <c:pt idx="1090">
                  <c:v>45.479179999999999</c:v>
                </c:pt>
                <c:pt idx="1091">
                  <c:v>45.444130000000001</c:v>
                </c:pt>
                <c:pt idx="1092">
                  <c:v>45.403840000000002</c:v>
                </c:pt>
                <c:pt idx="1093">
                  <c:v>45.451599999999999</c:v>
                </c:pt>
                <c:pt idx="1094">
                  <c:v>45.48113</c:v>
                </c:pt>
                <c:pt idx="1095">
                  <c:v>45.451070000000001</c:v>
                </c:pt>
                <c:pt idx="1096">
                  <c:v>45.47045</c:v>
                </c:pt>
                <c:pt idx="1097">
                  <c:v>45.557090000000002</c:v>
                </c:pt>
                <c:pt idx="1098">
                  <c:v>45.537120000000002</c:v>
                </c:pt>
                <c:pt idx="1099">
                  <c:v>45.509169999999997</c:v>
                </c:pt>
                <c:pt idx="1100">
                  <c:v>45.526780000000002</c:v>
                </c:pt>
                <c:pt idx="1101">
                  <c:v>45.605699999999999</c:v>
                </c:pt>
                <c:pt idx="1102">
                  <c:v>45.541269999999997</c:v>
                </c:pt>
                <c:pt idx="1103">
                  <c:v>45.560960000000001</c:v>
                </c:pt>
                <c:pt idx="1104">
                  <c:v>45.62097</c:v>
                </c:pt>
                <c:pt idx="1105">
                  <c:v>45.65381</c:v>
                </c:pt>
                <c:pt idx="1106">
                  <c:v>45.612499999999997</c:v>
                </c:pt>
                <c:pt idx="1107">
                  <c:v>45.604640000000003</c:v>
                </c:pt>
                <c:pt idx="1108">
                  <c:v>45.70167</c:v>
                </c:pt>
                <c:pt idx="1109">
                  <c:v>45.627160000000003</c:v>
                </c:pt>
                <c:pt idx="1110">
                  <c:v>45.65842</c:v>
                </c:pt>
                <c:pt idx="1111">
                  <c:v>45.710320000000003</c:v>
                </c:pt>
                <c:pt idx="1112">
                  <c:v>45.751199999999997</c:v>
                </c:pt>
                <c:pt idx="1113">
                  <c:v>45.705669999999998</c:v>
                </c:pt>
                <c:pt idx="1114">
                  <c:v>45.683520000000001</c:v>
                </c:pt>
                <c:pt idx="1115">
                  <c:v>45.811570000000003</c:v>
                </c:pt>
                <c:pt idx="1116">
                  <c:v>45.721290000000003</c:v>
                </c:pt>
                <c:pt idx="1117">
                  <c:v>45.738480000000003</c:v>
                </c:pt>
                <c:pt idx="1118">
                  <c:v>45.765500000000003</c:v>
                </c:pt>
                <c:pt idx="1119">
                  <c:v>45.851509999999998</c:v>
                </c:pt>
                <c:pt idx="1120">
                  <c:v>45.80256</c:v>
                </c:pt>
                <c:pt idx="1121">
                  <c:v>45.770580000000002</c:v>
                </c:pt>
                <c:pt idx="1122">
                  <c:v>45.887819999999998</c:v>
                </c:pt>
                <c:pt idx="1123">
                  <c:v>45.824779999999997</c:v>
                </c:pt>
                <c:pt idx="1124">
                  <c:v>45.834240000000001</c:v>
                </c:pt>
                <c:pt idx="1125">
                  <c:v>45.844119999999997</c:v>
                </c:pt>
                <c:pt idx="1126">
                  <c:v>45.957470000000001</c:v>
                </c:pt>
                <c:pt idx="1127">
                  <c:v>45.896619999999999</c:v>
                </c:pt>
                <c:pt idx="1128">
                  <c:v>45.865810000000003</c:v>
                </c:pt>
                <c:pt idx="1129">
                  <c:v>45.96566</c:v>
                </c:pt>
                <c:pt idx="1130">
                  <c:v>45.92127</c:v>
                </c:pt>
                <c:pt idx="1131">
                  <c:v>45.92456</c:v>
                </c:pt>
                <c:pt idx="1132">
                  <c:v>45.927250000000001</c:v>
                </c:pt>
                <c:pt idx="1133">
                  <c:v>46.048859999999998</c:v>
                </c:pt>
                <c:pt idx="1134">
                  <c:v>45.99015</c:v>
                </c:pt>
                <c:pt idx="1135">
                  <c:v>45.95675</c:v>
                </c:pt>
                <c:pt idx="1136">
                  <c:v>46.027990000000003</c:v>
                </c:pt>
                <c:pt idx="1137">
                  <c:v>46.023919999999997</c:v>
                </c:pt>
                <c:pt idx="1138">
                  <c:v>46.01632</c:v>
                </c:pt>
                <c:pt idx="1139">
                  <c:v>46.014119999999998</c:v>
                </c:pt>
                <c:pt idx="1140">
                  <c:v>46.129379999999998</c:v>
                </c:pt>
                <c:pt idx="1141">
                  <c:v>46.079619999999998</c:v>
                </c:pt>
                <c:pt idx="1142">
                  <c:v>46.047899999999998</c:v>
                </c:pt>
                <c:pt idx="1143">
                  <c:v>46.099589999999999</c:v>
                </c:pt>
                <c:pt idx="1144">
                  <c:v>46.136310000000002</c:v>
                </c:pt>
                <c:pt idx="1145">
                  <c:v>46.095770000000002</c:v>
                </c:pt>
                <c:pt idx="1146">
                  <c:v>46.104340000000001</c:v>
                </c:pt>
                <c:pt idx="1147">
                  <c:v>46.192740000000001</c:v>
                </c:pt>
                <c:pt idx="1148">
                  <c:v>46.19164</c:v>
                </c:pt>
                <c:pt idx="1149">
                  <c:v>46.155299999999997</c:v>
                </c:pt>
                <c:pt idx="1150">
                  <c:v>46.157739999999997</c:v>
                </c:pt>
                <c:pt idx="1151">
                  <c:v>46.241660000000003</c:v>
                </c:pt>
                <c:pt idx="1152">
                  <c:v>46.181019999999997</c:v>
                </c:pt>
                <c:pt idx="1153">
                  <c:v>46.197830000000003</c:v>
                </c:pt>
                <c:pt idx="1154">
                  <c:v>46.258929999999999</c:v>
                </c:pt>
                <c:pt idx="1155">
                  <c:v>46.286960000000001</c:v>
                </c:pt>
                <c:pt idx="1156">
                  <c:v>46.260680000000001</c:v>
                </c:pt>
                <c:pt idx="1157">
                  <c:v>46.232509999999998</c:v>
                </c:pt>
                <c:pt idx="1158">
                  <c:v>46.356029999999997</c:v>
                </c:pt>
                <c:pt idx="1159">
                  <c:v>46.265090000000001</c:v>
                </c:pt>
                <c:pt idx="1160">
                  <c:v>46.28058</c:v>
                </c:pt>
                <c:pt idx="1161">
                  <c:v>46.324390000000001</c:v>
                </c:pt>
                <c:pt idx="1162">
                  <c:v>46.401130000000002</c:v>
                </c:pt>
                <c:pt idx="1163">
                  <c:v>46.354320000000001</c:v>
                </c:pt>
                <c:pt idx="1164">
                  <c:v>46.317779999999999</c:v>
                </c:pt>
                <c:pt idx="1165">
                  <c:v>46.441189999999999</c:v>
                </c:pt>
                <c:pt idx="1166">
                  <c:v>46.37012</c:v>
                </c:pt>
                <c:pt idx="1167">
                  <c:v>46.378450000000001</c:v>
                </c:pt>
                <c:pt idx="1168">
                  <c:v>46.39725</c:v>
                </c:pt>
                <c:pt idx="1169">
                  <c:v>46.492820000000002</c:v>
                </c:pt>
                <c:pt idx="1170">
                  <c:v>46.445639999999997</c:v>
                </c:pt>
                <c:pt idx="1171">
                  <c:v>46.394280000000002</c:v>
                </c:pt>
                <c:pt idx="1172">
                  <c:v>46.523580000000003</c:v>
                </c:pt>
                <c:pt idx="1173">
                  <c:v>46.45946</c:v>
                </c:pt>
                <c:pt idx="1174">
                  <c:v>46.462299999999999</c:v>
                </c:pt>
                <c:pt idx="1175">
                  <c:v>46.472079999999998</c:v>
                </c:pt>
                <c:pt idx="1176">
                  <c:v>46.601410000000001</c:v>
                </c:pt>
                <c:pt idx="1177">
                  <c:v>46.526919999999997</c:v>
                </c:pt>
                <c:pt idx="1178">
                  <c:v>46.489060000000002</c:v>
                </c:pt>
                <c:pt idx="1179">
                  <c:v>46.581130000000002</c:v>
                </c:pt>
                <c:pt idx="1180">
                  <c:v>46.572600000000001</c:v>
                </c:pt>
                <c:pt idx="1181">
                  <c:v>46.567810000000001</c:v>
                </c:pt>
                <c:pt idx="1182">
                  <c:v>46.553040000000003</c:v>
                </c:pt>
                <c:pt idx="1183">
                  <c:v>46.681530000000002</c:v>
                </c:pt>
                <c:pt idx="1184">
                  <c:v>46.630659999999999</c:v>
                </c:pt>
                <c:pt idx="1185">
                  <c:v>46.588250000000002</c:v>
                </c:pt>
                <c:pt idx="1186">
                  <c:v>46.655859999999997</c:v>
                </c:pt>
                <c:pt idx="1187">
                  <c:v>46.67277</c:v>
                </c:pt>
                <c:pt idx="1188">
                  <c:v>46.648980000000002</c:v>
                </c:pt>
                <c:pt idx="1189">
                  <c:v>46.642519999999998</c:v>
                </c:pt>
                <c:pt idx="1190">
                  <c:v>46.768889999999999</c:v>
                </c:pt>
                <c:pt idx="1191">
                  <c:v>46.712690000000002</c:v>
                </c:pt>
                <c:pt idx="1192">
                  <c:v>46.68544</c:v>
                </c:pt>
                <c:pt idx="1193">
                  <c:v>46.72486</c:v>
                </c:pt>
                <c:pt idx="1194">
                  <c:v>46.774940000000001</c:v>
                </c:pt>
                <c:pt idx="1195">
                  <c:v>46.728230000000003</c:v>
                </c:pt>
                <c:pt idx="1196">
                  <c:v>46.744630000000001</c:v>
                </c:pt>
                <c:pt idx="1197">
                  <c:v>46.820880000000002</c:v>
                </c:pt>
                <c:pt idx="1198">
                  <c:v>46.814210000000003</c:v>
                </c:pt>
                <c:pt idx="1199">
                  <c:v>46.774889999999999</c:v>
                </c:pt>
                <c:pt idx="1200">
                  <c:v>46.787059999999997</c:v>
                </c:pt>
                <c:pt idx="1201">
                  <c:v>46.872660000000003</c:v>
                </c:pt>
                <c:pt idx="1202">
                  <c:v>46.80885</c:v>
                </c:pt>
                <c:pt idx="1203">
                  <c:v>46.836210000000001</c:v>
                </c:pt>
                <c:pt idx="1204">
                  <c:v>46.903190000000002</c:v>
                </c:pt>
                <c:pt idx="1205">
                  <c:v>46.914940000000001</c:v>
                </c:pt>
                <c:pt idx="1206">
                  <c:v>46.87744</c:v>
                </c:pt>
                <c:pt idx="1207">
                  <c:v>46.861449999999998</c:v>
                </c:pt>
                <c:pt idx="1208">
                  <c:v>46.979309999999998</c:v>
                </c:pt>
                <c:pt idx="1209">
                  <c:v>46.892960000000002</c:v>
                </c:pt>
                <c:pt idx="1210">
                  <c:v>46.920470000000002</c:v>
                </c:pt>
                <c:pt idx="1211">
                  <c:v>46.947339999999997</c:v>
                </c:pt>
                <c:pt idx="1212">
                  <c:v>47.021120000000003</c:v>
                </c:pt>
                <c:pt idx="1213">
                  <c:v>46.971530000000001</c:v>
                </c:pt>
                <c:pt idx="1214">
                  <c:v>46.939830000000001</c:v>
                </c:pt>
                <c:pt idx="1215">
                  <c:v>47.058169999999997</c:v>
                </c:pt>
                <c:pt idx="1216">
                  <c:v>46.973889999999997</c:v>
                </c:pt>
                <c:pt idx="1217">
                  <c:v>47.01088</c:v>
                </c:pt>
                <c:pt idx="1218">
                  <c:v>47.022799999999997</c:v>
                </c:pt>
                <c:pt idx="1219">
                  <c:v>47.112259999999999</c:v>
                </c:pt>
                <c:pt idx="1220">
                  <c:v>47.055970000000002</c:v>
                </c:pt>
                <c:pt idx="1221">
                  <c:v>47.006810000000002</c:v>
                </c:pt>
                <c:pt idx="1222">
                  <c:v>47.13015</c:v>
                </c:pt>
                <c:pt idx="1223">
                  <c:v>47.077449999999999</c:v>
                </c:pt>
                <c:pt idx="1224">
                  <c:v>47.083359999999999</c:v>
                </c:pt>
                <c:pt idx="1225">
                  <c:v>47.087690000000002</c:v>
                </c:pt>
                <c:pt idx="1226">
                  <c:v>47.200249999999997</c:v>
                </c:pt>
                <c:pt idx="1227">
                  <c:v>47.144350000000003</c:v>
                </c:pt>
                <c:pt idx="1228">
                  <c:v>47.101199999999999</c:v>
                </c:pt>
                <c:pt idx="1229">
                  <c:v>47.198709999999998</c:v>
                </c:pt>
                <c:pt idx="1230">
                  <c:v>47.164679999999997</c:v>
                </c:pt>
                <c:pt idx="1231">
                  <c:v>47.165210000000002</c:v>
                </c:pt>
                <c:pt idx="1232">
                  <c:v>47.171300000000002</c:v>
                </c:pt>
                <c:pt idx="1233">
                  <c:v>47.288789999999999</c:v>
                </c:pt>
                <c:pt idx="1234">
                  <c:v>47.217170000000003</c:v>
                </c:pt>
                <c:pt idx="1235">
                  <c:v>47.180070000000001</c:v>
                </c:pt>
                <c:pt idx="1236">
                  <c:v>47.26661</c:v>
                </c:pt>
                <c:pt idx="1237">
                  <c:v>47.261420000000001</c:v>
                </c:pt>
                <c:pt idx="1238">
                  <c:v>47.24577</c:v>
                </c:pt>
                <c:pt idx="1239">
                  <c:v>47.246259999999999</c:v>
                </c:pt>
                <c:pt idx="1240">
                  <c:v>47.352580000000003</c:v>
                </c:pt>
                <c:pt idx="1241">
                  <c:v>47.313499999999998</c:v>
                </c:pt>
                <c:pt idx="1242">
                  <c:v>47.275030000000001</c:v>
                </c:pt>
                <c:pt idx="1243">
                  <c:v>47.3187</c:v>
                </c:pt>
                <c:pt idx="1244">
                  <c:v>47.358919999999998</c:v>
                </c:pt>
                <c:pt idx="1245">
                  <c:v>47.31588</c:v>
                </c:pt>
                <c:pt idx="1246">
                  <c:v>47.331769999999999</c:v>
                </c:pt>
                <c:pt idx="1247">
                  <c:v>47.422879999999999</c:v>
                </c:pt>
                <c:pt idx="1248">
                  <c:v>47.404350000000001</c:v>
                </c:pt>
                <c:pt idx="1249">
                  <c:v>47.366280000000003</c:v>
                </c:pt>
                <c:pt idx="1250">
                  <c:v>47.387329999999999</c:v>
                </c:pt>
                <c:pt idx="1251">
                  <c:v>47.460120000000003</c:v>
                </c:pt>
                <c:pt idx="1252">
                  <c:v>47.392310000000002</c:v>
                </c:pt>
                <c:pt idx="1253">
                  <c:v>47.407420000000002</c:v>
                </c:pt>
                <c:pt idx="1254">
                  <c:v>47.468519999999998</c:v>
                </c:pt>
                <c:pt idx="1255">
                  <c:v>47.50996</c:v>
                </c:pt>
                <c:pt idx="1256">
                  <c:v>47.460680000000004</c:v>
                </c:pt>
                <c:pt idx="1257">
                  <c:v>47.44699</c:v>
                </c:pt>
                <c:pt idx="1258">
                  <c:v>47.539119999999997</c:v>
                </c:pt>
                <c:pt idx="1259">
                  <c:v>47.468850000000003</c:v>
                </c:pt>
                <c:pt idx="1260">
                  <c:v>47.500500000000002</c:v>
                </c:pt>
                <c:pt idx="1261">
                  <c:v>47.543419999999998</c:v>
                </c:pt>
                <c:pt idx="1262">
                  <c:v>47.587679999999999</c:v>
                </c:pt>
                <c:pt idx="1263">
                  <c:v>47.547310000000003</c:v>
                </c:pt>
                <c:pt idx="1264">
                  <c:v>47.515259999999998</c:v>
                </c:pt>
                <c:pt idx="1265">
                  <c:v>47.642800000000001</c:v>
                </c:pt>
                <c:pt idx="1266">
                  <c:v>47.555160000000001</c:v>
                </c:pt>
                <c:pt idx="1267">
                  <c:v>47.567830000000001</c:v>
                </c:pt>
                <c:pt idx="1268">
                  <c:v>47.600490000000001</c:v>
                </c:pt>
                <c:pt idx="1269">
                  <c:v>47.679470000000002</c:v>
                </c:pt>
                <c:pt idx="1270">
                  <c:v>47.630719999999997</c:v>
                </c:pt>
                <c:pt idx="1271">
                  <c:v>47.596310000000003</c:v>
                </c:pt>
                <c:pt idx="1272">
                  <c:v>47.710009999999997</c:v>
                </c:pt>
                <c:pt idx="1273">
                  <c:v>47.634079999999997</c:v>
                </c:pt>
                <c:pt idx="1274">
                  <c:v>47.651850000000003</c:v>
                </c:pt>
                <c:pt idx="1275">
                  <c:v>47.662880000000001</c:v>
                </c:pt>
                <c:pt idx="1276">
                  <c:v>47.77467</c:v>
                </c:pt>
                <c:pt idx="1277">
                  <c:v>47.704970000000003</c:v>
                </c:pt>
                <c:pt idx="1278">
                  <c:v>47.672969999999999</c:v>
                </c:pt>
                <c:pt idx="1279">
                  <c:v>47.772460000000002</c:v>
                </c:pt>
                <c:pt idx="1280">
                  <c:v>47.729509999999998</c:v>
                </c:pt>
                <c:pt idx="1281">
                  <c:v>47.731029999999997</c:v>
                </c:pt>
                <c:pt idx="1282">
                  <c:v>47.72748</c:v>
                </c:pt>
                <c:pt idx="1283">
                  <c:v>47.852809999999998</c:v>
                </c:pt>
                <c:pt idx="1284">
                  <c:v>47.786499999999997</c:v>
                </c:pt>
                <c:pt idx="1285">
                  <c:v>47.754150000000003</c:v>
                </c:pt>
                <c:pt idx="1286">
                  <c:v>47.833689999999997</c:v>
                </c:pt>
                <c:pt idx="1287">
                  <c:v>47.819240000000001</c:v>
                </c:pt>
                <c:pt idx="1288">
                  <c:v>47.806199999999997</c:v>
                </c:pt>
                <c:pt idx="1289">
                  <c:v>47.806249999999999</c:v>
                </c:pt>
                <c:pt idx="1290">
                  <c:v>47.912820000000004</c:v>
                </c:pt>
                <c:pt idx="1291">
                  <c:v>47.87079</c:v>
                </c:pt>
                <c:pt idx="1292">
                  <c:v>47.84234</c:v>
                </c:pt>
                <c:pt idx="1293">
                  <c:v>47.884599999999999</c:v>
                </c:pt>
                <c:pt idx="1294">
                  <c:v>47.92774</c:v>
                </c:pt>
                <c:pt idx="1295">
                  <c:v>47.873179999999998</c:v>
                </c:pt>
                <c:pt idx="1296">
                  <c:v>47.878770000000003</c:v>
                </c:pt>
                <c:pt idx="1297">
                  <c:v>47.972880000000004</c:v>
                </c:pt>
                <c:pt idx="1298">
                  <c:v>47.975639999999999</c:v>
                </c:pt>
                <c:pt idx="1299">
                  <c:v>47.929969999999997</c:v>
                </c:pt>
                <c:pt idx="1300">
                  <c:v>47.931519999999999</c:v>
                </c:pt>
                <c:pt idx="1301">
                  <c:v>48.021369999999997</c:v>
                </c:pt>
                <c:pt idx="1302">
                  <c:v>47.95778</c:v>
                </c:pt>
                <c:pt idx="1303">
                  <c:v>47.967089999999999</c:v>
                </c:pt>
                <c:pt idx="1304">
                  <c:v>48.028669999999998</c:v>
                </c:pt>
                <c:pt idx="1305">
                  <c:v>48.058860000000003</c:v>
                </c:pt>
                <c:pt idx="1306">
                  <c:v>48.016689999999997</c:v>
                </c:pt>
                <c:pt idx="1307">
                  <c:v>47.999200000000002</c:v>
                </c:pt>
                <c:pt idx="1308">
                  <c:v>48.113849999999999</c:v>
                </c:pt>
                <c:pt idx="1309">
                  <c:v>48.021549999999998</c:v>
                </c:pt>
                <c:pt idx="1310">
                  <c:v>48.042520000000003</c:v>
                </c:pt>
                <c:pt idx="1311">
                  <c:v>48.085479999999997</c:v>
                </c:pt>
                <c:pt idx="1312">
                  <c:v>48.146160000000002</c:v>
                </c:pt>
                <c:pt idx="1313">
                  <c:v>48.108150000000002</c:v>
                </c:pt>
                <c:pt idx="1314">
                  <c:v>48.065049999999999</c:v>
                </c:pt>
                <c:pt idx="1315">
                  <c:v>48.19088</c:v>
                </c:pt>
                <c:pt idx="1316">
                  <c:v>48.118690000000001</c:v>
                </c:pt>
                <c:pt idx="1317">
                  <c:v>48.121459999999999</c:v>
                </c:pt>
                <c:pt idx="1318">
                  <c:v>48.143050000000002</c:v>
                </c:pt>
                <c:pt idx="1319">
                  <c:v>48.247590000000002</c:v>
                </c:pt>
                <c:pt idx="1320">
                  <c:v>48.184089999999998</c:v>
                </c:pt>
                <c:pt idx="1321">
                  <c:v>48.134270000000001</c:v>
                </c:pt>
                <c:pt idx="1322">
                  <c:v>48.26126</c:v>
                </c:pt>
                <c:pt idx="1323">
                  <c:v>48.207650000000001</c:v>
                </c:pt>
                <c:pt idx="1324">
                  <c:v>48.195399999999999</c:v>
                </c:pt>
                <c:pt idx="1325">
                  <c:v>48.209110000000003</c:v>
                </c:pt>
                <c:pt idx="1326">
                  <c:v>48.329680000000003</c:v>
                </c:pt>
                <c:pt idx="1327">
                  <c:v>48.252459999999999</c:v>
                </c:pt>
                <c:pt idx="1328">
                  <c:v>48.215829999999997</c:v>
                </c:pt>
                <c:pt idx="1329">
                  <c:v>48.303629999999998</c:v>
                </c:pt>
                <c:pt idx="1330">
                  <c:v>48.297069999999998</c:v>
                </c:pt>
                <c:pt idx="1331">
                  <c:v>48.288649999999997</c:v>
                </c:pt>
                <c:pt idx="1332">
                  <c:v>48.274239999999999</c:v>
                </c:pt>
                <c:pt idx="1333">
                  <c:v>48.391539999999999</c:v>
                </c:pt>
                <c:pt idx="1334">
                  <c:v>48.347450000000002</c:v>
                </c:pt>
                <c:pt idx="1335">
                  <c:v>48.304699999999997</c:v>
                </c:pt>
                <c:pt idx="1336">
                  <c:v>48.367049999999999</c:v>
                </c:pt>
                <c:pt idx="1337">
                  <c:v>48.387830000000001</c:v>
                </c:pt>
                <c:pt idx="1338">
                  <c:v>48.352939999999997</c:v>
                </c:pt>
                <c:pt idx="1339">
                  <c:v>48.358739999999997</c:v>
                </c:pt>
                <c:pt idx="1340">
                  <c:v>48.471469999999997</c:v>
                </c:pt>
                <c:pt idx="1341">
                  <c:v>48.418550000000003</c:v>
                </c:pt>
                <c:pt idx="1342">
                  <c:v>48.388599999999997</c:v>
                </c:pt>
                <c:pt idx="1343">
                  <c:v>48.427750000000003</c:v>
                </c:pt>
                <c:pt idx="1344">
                  <c:v>48.471150000000002</c:v>
                </c:pt>
                <c:pt idx="1345">
                  <c:v>48.432079999999999</c:v>
                </c:pt>
                <c:pt idx="1346">
                  <c:v>48.443440000000002</c:v>
                </c:pt>
                <c:pt idx="1347">
                  <c:v>48.529170000000001</c:v>
                </c:pt>
                <c:pt idx="1348">
                  <c:v>48.508450000000003</c:v>
                </c:pt>
                <c:pt idx="1349">
                  <c:v>48.469990000000003</c:v>
                </c:pt>
                <c:pt idx="1350">
                  <c:v>48.484789999999997</c:v>
                </c:pt>
                <c:pt idx="1351">
                  <c:v>48.57461</c:v>
                </c:pt>
                <c:pt idx="1352">
                  <c:v>48.497489999999999</c:v>
                </c:pt>
                <c:pt idx="1353">
                  <c:v>48.517240000000001</c:v>
                </c:pt>
                <c:pt idx="1354">
                  <c:v>48.584899999999998</c:v>
                </c:pt>
                <c:pt idx="1355">
                  <c:v>48.595649999999999</c:v>
                </c:pt>
                <c:pt idx="1356">
                  <c:v>48.565649999999998</c:v>
                </c:pt>
                <c:pt idx="1357">
                  <c:v>48.542610000000003</c:v>
                </c:pt>
                <c:pt idx="1358">
                  <c:v>48.664239999999999</c:v>
                </c:pt>
                <c:pt idx="1359">
                  <c:v>48.574570000000001</c:v>
                </c:pt>
                <c:pt idx="1360">
                  <c:v>48.591610000000003</c:v>
                </c:pt>
                <c:pt idx="1361">
                  <c:v>48.624160000000003</c:v>
                </c:pt>
                <c:pt idx="1362">
                  <c:v>48.70176</c:v>
                </c:pt>
                <c:pt idx="1363">
                  <c:v>48.645740000000004</c:v>
                </c:pt>
                <c:pt idx="1364">
                  <c:v>48.61056</c:v>
                </c:pt>
                <c:pt idx="1365">
                  <c:v>48.735280000000003</c:v>
                </c:pt>
                <c:pt idx="1366">
                  <c:v>48.649619999999999</c:v>
                </c:pt>
                <c:pt idx="1367">
                  <c:v>48.685639999999999</c:v>
                </c:pt>
                <c:pt idx="1368">
                  <c:v>48.699849999999998</c:v>
                </c:pt>
                <c:pt idx="1369">
                  <c:v>48.78613</c:v>
                </c:pt>
                <c:pt idx="1370">
                  <c:v>48.718809999999998</c:v>
                </c:pt>
                <c:pt idx="1371">
                  <c:v>48.684640000000002</c:v>
                </c:pt>
                <c:pt idx="1372">
                  <c:v>48.804479999999998</c:v>
                </c:pt>
                <c:pt idx="1373">
                  <c:v>48.744869999999999</c:v>
                </c:pt>
                <c:pt idx="1374">
                  <c:v>48.747050000000002</c:v>
                </c:pt>
                <c:pt idx="1375">
                  <c:v>48.754519999999999</c:v>
                </c:pt>
                <c:pt idx="1376">
                  <c:v>48.869480000000003</c:v>
                </c:pt>
                <c:pt idx="1377">
                  <c:v>48.807769999999998</c:v>
                </c:pt>
                <c:pt idx="1378">
                  <c:v>48.757330000000003</c:v>
                </c:pt>
                <c:pt idx="1379">
                  <c:v>48.86504</c:v>
                </c:pt>
                <c:pt idx="1380">
                  <c:v>48.82611</c:v>
                </c:pt>
                <c:pt idx="1381">
                  <c:v>48.817320000000002</c:v>
                </c:pt>
                <c:pt idx="1382">
                  <c:v>48.821280000000002</c:v>
                </c:pt>
                <c:pt idx="1383">
                  <c:v>48.948059999999998</c:v>
                </c:pt>
                <c:pt idx="1384">
                  <c:v>48.881529999999998</c:v>
                </c:pt>
                <c:pt idx="1385">
                  <c:v>48.828830000000004</c:v>
                </c:pt>
                <c:pt idx="1386">
                  <c:v>48.910400000000003</c:v>
                </c:pt>
                <c:pt idx="1387">
                  <c:v>48.909660000000002</c:v>
                </c:pt>
                <c:pt idx="1388">
                  <c:v>48.895989999999998</c:v>
                </c:pt>
                <c:pt idx="1389">
                  <c:v>48.89302</c:v>
                </c:pt>
                <c:pt idx="1390">
                  <c:v>48.998829999999998</c:v>
                </c:pt>
                <c:pt idx="1391">
                  <c:v>48.960160000000002</c:v>
                </c:pt>
                <c:pt idx="1392">
                  <c:v>48.920780000000001</c:v>
                </c:pt>
                <c:pt idx="1393">
                  <c:v>48.972450000000002</c:v>
                </c:pt>
                <c:pt idx="1394">
                  <c:v>48.997920000000001</c:v>
                </c:pt>
                <c:pt idx="1395">
                  <c:v>48.962130000000002</c:v>
                </c:pt>
                <c:pt idx="1396">
                  <c:v>48.97287</c:v>
                </c:pt>
                <c:pt idx="1397">
                  <c:v>49.066240000000001</c:v>
                </c:pt>
                <c:pt idx="1398">
                  <c:v>49.041849999999997</c:v>
                </c:pt>
                <c:pt idx="1399">
                  <c:v>49.006059999999998</c:v>
                </c:pt>
                <c:pt idx="1400">
                  <c:v>49.020820000000001</c:v>
                </c:pt>
                <c:pt idx="1401">
                  <c:v>49.105510000000002</c:v>
                </c:pt>
                <c:pt idx="1402">
                  <c:v>49.032069999999997</c:v>
                </c:pt>
                <c:pt idx="1403">
                  <c:v>49.041969999999999</c:v>
                </c:pt>
                <c:pt idx="1404">
                  <c:v>49.10331</c:v>
                </c:pt>
                <c:pt idx="1405">
                  <c:v>49.144170000000003</c:v>
                </c:pt>
                <c:pt idx="1406">
                  <c:v>49.091889999999999</c:v>
                </c:pt>
                <c:pt idx="1407">
                  <c:v>49.084780000000002</c:v>
                </c:pt>
                <c:pt idx="1408">
                  <c:v>49.17559</c:v>
                </c:pt>
                <c:pt idx="1409">
                  <c:v>49.102710000000002</c:v>
                </c:pt>
                <c:pt idx="1410">
                  <c:v>49.128920000000001</c:v>
                </c:pt>
                <c:pt idx="1411">
                  <c:v>49.174680000000002</c:v>
                </c:pt>
                <c:pt idx="1412">
                  <c:v>49.216619999999999</c:v>
                </c:pt>
                <c:pt idx="1413">
                  <c:v>49.165179999999999</c:v>
                </c:pt>
                <c:pt idx="1414">
                  <c:v>49.139029999999998</c:v>
                </c:pt>
                <c:pt idx="1415">
                  <c:v>49.268590000000003</c:v>
                </c:pt>
                <c:pt idx="1416">
                  <c:v>49.177790000000002</c:v>
                </c:pt>
                <c:pt idx="1417">
                  <c:v>49.189639999999997</c:v>
                </c:pt>
                <c:pt idx="1418">
                  <c:v>49.21163</c:v>
                </c:pt>
                <c:pt idx="1419">
                  <c:v>49.30124</c:v>
                </c:pt>
                <c:pt idx="1420">
                  <c:v>49.251980000000003</c:v>
                </c:pt>
                <c:pt idx="1421">
                  <c:v>49.208199999999998</c:v>
                </c:pt>
                <c:pt idx="1422">
                  <c:v>49.334049999999998</c:v>
                </c:pt>
                <c:pt idx="1423">
                  <c:v>49.252989999999997</c:v>
                </c:pt>
                <c:pt idx="1424">
                  <c:v>49.259169999999997</c:v>
                </c:pt>
                <c:pt idx="1425">
                  <c:v>49.27534</c:v>
                </c:pt>
                <c:pt idx="1426">
                  <c:v>49.387650000000001</c:v>
                </c:pt>
                <c:pt idx="1427">
                  <c:v>49.324120000000001</c:v>
                </c:pt>
                <c:pt idx="1428">
                  <c:v>49.286340000000003</c:v>
                </c:pt>
                <c:pt idx="1429">
                  <c:v>49.381279999999997</c:v>
                </c:pt>
                <c:pt idx="1430">
                  <c:v>49.33699</c:v>
                </c:pt>
                <c:pt idx="1431">
                  <c:v>49.332599999999999</c:v>
                </c:pt>
                <c:pt idx="1432">
                  <c:v>49.336379999999998</c:v>
                </c:pt>
                <c:pt idx="1433">
                  <c:v>49.458979999999997</c:v>
                </c:pt>
                <c:pt idx="1434">
                  <c:v>49.386189999999999</c:v>
                </c:pt>
                <c:pt idx="1435">
                  <c:v>49.34872</c:v>
                </c:pt>
                <c:pt idx="1436">
                  <c:v>49.427399999999999</c:v>
                </c:pt>
                <c:pt idx="1437">
                  <c:v>49.42324</c:v>
                </c:pt>
                <c:pt idx="1438">
                  <c:v>49.403460000000003</c:v>
                </c:pt>
                <c:pt idx="1439">
                  <c:v>49.395789999999998</c:v>
                </c:pt>
                <c:pt idx="1440">
                  <c:v>49.510080000000002</c:v>
                </c:pt>
                <c:pt idx="1441">
                  <c:v>49.469760000000001</c:v>
                </c:pt>
                <c:pt idx="1442">
                  <c:v>49.432369999999999</c:v>
                </c:pt>
                <c:pt idx="1443">
                  <c:v>49.474310000000003</c:v>
                </c:pt>
                <c:pt idx="1444">
                  <c:v>49.516979999999997</c:v>
                </c:pt>
                <c:pt idx="1445">
                  <c:v>49.459809999999997</c:v>
                </c:pt>
                <c:pt idx="1446">
                  <c:v>49.463520000000003</c:v>
                </c:pt>
                <c:pt idx="1447">
                  <c:v>49.564250000000001</c:v>
                </c:pt>
                <c:pt idx="1448">
                  <c:v>49.555799999999998</c:v>
                </c:pt>
                <c:pt idx="1449">
                  <c:v>49.521430000000002</c:v>
                </c:pt>
                <c:pt idx="1450">
                  <c:v>49.51267</c:v>
                </c:pt>
                <c:pt idx="1451">
                  <c:v>49.602379999999997</c:v>
                </c:pt>
                <c:pt idx="1452">
                  <c:v>49.542729999999999</c:v>
                </c:pt>
                <c:pt idx="1453">
                  <c:v>49.548729999999999</c:v>
                </c:pt>
                <c:pt idx="1454">
                  <c:v>49.60915</c:v>
                </c:pt>
                <c:pt idx="1455">
                  <c:v>49.630699999999997</c:v>
                </c:pt>
                <c:pt idx="1456">
                  <c:v>49.589230000000001</c:v>
                </c:pt>
                <c:pt idx="1457">
                  <c:v>49.570590000000003</c:v>
                </c:pt>
                <c:pt idx="1458">
                  <c:v>49.691009999999999</c:v>
                </c:pt>
                <c:pt idx="1459">
                  <c:v>49.596170000000001</c:v>
                </c:pt>
                <c:pt idx="1460">
                  <c:v>49.60792</c:v>
                </c:pt>
                <c:pt idx="1461">
                  <c:v>49.65025</c:v>
                </c:pt>
                <c:pt idx="1462">
                  <c:v>49.718879999999999</c:v>
                </c:pt>
                <c:pt idx="1463">
                  <c:v>49.675220000000003</c:v>
                </c:pt>
                <c:pt idx="1464">
                  <c:v>49.629660000000001</c:v>
                </c:pt>
                <c:pt idx="1465">
                  <c:v>49.754150000000003</c:v>
                </c:pt>
                <c:pt idx="1466">
                  <c:v>49.676749999999998</c:v>
                </c:pt>
                <c:pt idx="1467">
                  <c:v>49.681179999999998</c:v>
                </c:pt>
                <c:pt idx="1468">
                  <c:v>49.707180000000001</c:v>
                </c:pt>
                <c:pt idx="1469">
                  <c:v>49.798160000000003</c:v>
                </c:pt>
                <c:pt idx="1470">
                  <c:v>49.748480000000001</c:v>
                </c:pt>
                <c:pt idx="1471">
                  <c:v>49.69171</c:v>
                </c:pt>
                <c:pt idx="1472">
                  <c:v>49.810519999999997</c:v>
                </c:pt>
                <c:pt idx="1473">
                  <c:v>49.758920000000003</c:v>
                </c:pt>
                <c:pt idx="1474">
                  <c:v>49.751379999999997</c:v>
                </c:pt>
                <c:pt idx="1475">
                  <c:v>49.753259999999997</c:v>
                </c:pt>
                <c:pt idx="1476">
                  <c:v>49.882150000000003</c:v>
                </c:pt>
                <c:pt idx="1477">
                  <c:v>49.801780000000001</c:v>
                </c:pt>
                <c:pt idx="1478">
                  <c:v>49.76352</c:v>
                </c:pt>
                <c:pt idx="1479">
                  <c:v>49.847200000000001</c:v>
                </c:pt>
                <c:pt idx="1480">
                  <c:v>49.84449</c:v>
                </c:pt>
                <c:pt idx="1481">
                  <c:v>49.828690000000002</c:v>
                </c:pt>
                <c:pt idx="1482">
                  <c:v>49.818489999999997</c:v>
                </c:pt>
                <c:pt idx="1483">
                  <c:v>49.933570000000003</c:v>
                </c:pt>
                <c:pt idx="1484">
                  <c:v>49.889299999999999</c:v>
                </c:pt>
                <c:pt idx="1485">
                  <c:v>49.839469999999999</c:v>
                </c:pt>
                <c:pt idx="1486">
                  <c:v>49.899889999999999</c:v>
                </c:pt>
                <c:pt idx="1487">
                  <c:v>49.923839999999998</c:v>
                </c:pt>
                <c:pt idx="1488">
                  <c:v>49.881430000000002</c:v>
                </c:pt>
                <c:pt idx="1489">
                  <c:v>49.880470000000003</c:v>
                </c:pt>
                <c:pt idx="1490">
                  <c:v>49.995649999999998</c:v>
                </c:pt>
                <c:pt idx="1491">
                  <c:v>49.952370000000002</c:v>
                </c:pt>
                <c:pt idx="1492">
                  <c:v>49.916870000000003</c:v>
                </c:pt>
                <c:pt idx="1493">
                  <c:v>49.943370000000002</c:v>
                </c:pt>
                <c:pt idx="1494">
                  <c:v>50.00215</c:v>
                </c:pt>
                <c:pt idx="1495">
                  <c:v>49.947629999999997</c:v>
                </c:pt>
                <c:pt idx="1496">
                  <c:v>49.95478</c:v>
                </c:pt>
                <c:pt idx="1497">
                  <c:v>50.041600000000003</c:v>
                </c:pt>
                <c:pt idx="1498">
                  <c:v>50.037559999999999</c:v>
                </c:pt>
                <c:pt idx="1499">
                  <c:v>49.988410000000002</c:v>
                </c:pt>
                <c:pt idx="1500">
                  <c:v>49.995199999999997</c:v>
                </c:pt>
                <c:pt idx="1501">
                  <c:v>50.084850000000003</c:v>
                </c:pt>
                <c:pt idx="1502">
                  <c:v>50.015279999999997</c:v>
                </c:pt>
                <c:pt idx="1503">
                  <c:v>50.022649999999999</c:v>
                </c:pt>
                <c:pt idx="1504">
                  <c:v>50.093000000000004</c:v>
                </c:pt>
                <c:pt idx="1505">
                  <c:v>50.108550000000001</c:v>
                </c:pt>
                <c:pt idx="1506">
                  <c:v>50.068649999999998</c:v>
                </c:pt>
                <c:pt idx="1507">
                  <c:v>50.053379999999997</c:v>
                </c:pt>
                <c:pt idx="1508">
                  <c:v>50.168520000000001</c:v>
                </c:pt>
                <c:pt idx="1509">
                  <c:v>50.073520000000002</c:v>
                </c:pt>
                <c:pt idx="1510">
                  <c:v>50.096789999999999</c:v>
                </c:pt>
                <c:pt idx="1511">
                  <c:v>50.122579999999999</c:v>
                </c:pt>
                <c:pt idx="1512">
                  <c:v>50.197929999999999</c:v>
                </c:pt>
                <c:pt idx="1513">
                  <c:v>50.145119999999999</c:v>
                </c:pt>
                <c:pt idx="1514">
                  <c:v>50.10322</c:v>
                </c:pt>
                <c:pt idx="1515">
                  <c:v>50.221049999999998</c:v>
                </c:pt>
                <c:pt idx="1516">
                  <c:v>50.139009999999999</c:v>
                </c:pt>
                <c:pt idx="1517">
                  <c:v>50.169840000000001</c:v>
                </c:pt>
                <c:pt idx="1518">
                  <c:v>50.180570000000003</c:v>
                </c:pt>
                <c:pt idx="1519">
                  <c:v>50.269210000000001</c:v>
                </c:pt>
                <c:pt idx="1520">
                  <c:v>50.204000000000001</c:v>
                </c:pt>
                <c:pt idx="1521">
                  <c:v>50.159889999999997</c:v>
                </c:pt>
                <c:pt idx="1522">
                  <c:v>50.28481</c:v>
                </c:pt>
                <c:pt idx="1523">
                  <c:v>50.218910000000001</c:v>
                </c:pt>
                <c:pt idx="1524">
                  <c:v>50.228659999999998</c:v>
                </c:pt>
                <c:pt idx="1525">
                  <c:v>50.23169</c:v>
                </c:pt>
                <c:pt idx="1526">
                  <c:v>50.344259999999998</c:v>
                </c:pt>
                <c:pt idx="1527">
                  <c:v>50.284790000000001</c:v>
                </c:pt>
                <c:pt idx="1528">
                  <c:v>50.236089999999997</c:v>
                </c:pt>
                <c:pt idx="1529">
                  <c:v>50.325400000000002</c:v>
                </c:pt>
                <c:pt idx="1530">
                  <c:v>50.294150000000002</c:v>
                </c:pt>
                <c:pt idx="1531">
                  <c:v>50.296439999999997</c:v>
                </c:pt>
                <c:pt idx="1532">
                  <c:v>50.285060000000001</c:v>
                </c:pt>
                <c:pt idx="1533">
                  <c:v>50.412500000000001</c:v>
                </c:pt>
                <c:pt idx="1534">
                  <c:v>50.347769999999997</c:v>
                </c:pt>
                <c:pt idx="1535">
                  <c:v>50.29457</c:v>
                </c:pt>
                <c:pt idx="1536">
                  <c:v>50.374510000000001</c:v>
                </c:pt>
                <c:pt idx="1537">
                  <c:v>50.367939999999997</c:v>
                </c:pt>
                <c:pt idx="1538">
                  <c:v>50.348939999999999</c:v>
                </c:pt>
                <c:pt idx="1539">
                  <c:v>50.346829999999997</c:v>
                </c:pt>
                <c:pt idx="1540">
                  <c:v>50.457650000000001</c:v>
                </c:pt>
                <c:pt idx="1541">
                  <c:v>50.417659999999998</c:v>
                </c:pt>
                <c:pt idx="1542">
                  <c:v>50.37003</c:v>
                </c:pt>
                <c:pt idx="1543">
                  <c:v>50.416040000000002</c:v>
                </c:pt>
                <c:pt idx="1544">
                  <c:v>50.451590000000003</c:v>
                </c:pt>
                <c:pt idx="1545">
                  <c:v>50.40896</c:v>
                </c:pt>
                <c:pt idx="1546">
                  <c:v>50.414099999999998</c:v>
                </c:pt>
                <c:pt idx="1547">
                  <c:v>50.514130000000002</c:v>
                </c:pt>
                <c:pt idx="1548">
                  <c:v>50.48874</c:v>
                </c:pt>
                <c:pt idx="1549">
                  <c:v>50.452190000000002</c:v>
                </c:pt>
                <c:pt idx="1550">
                  <c:v>50.46593</c:v>
                </c:pt>
                <c:pt idx="1551">
                  <c:v>50.539259999999999</c:v>
                </c:pt>
                <c:pt idx="1552">
                  <c:v>50.471550000000001</c:v>
                </c:pt>
                <c:pt idx="1553">
                  <c:v>50.477539999999998</c:v>
                </c:pt>
                <c:pt idx="1554">
                  <c:v>50.543080000000003</c:v>
                </c:pt>
                <c:pt idx="1555">
                  <c:v>50.590769999999999</c:v>
                </c:pt>
                <c:pt idx="1556">
                  <c:v>50.531880000000001</c:v>
                </c:pt>
                <c:pt idx="1557">
                  <c:v>50.518949999999997</c:v>
                </c:pt>
                <c:pt idx="1558">
                  <c:v>50.6173</c:v>
                </c:pt>
                <c:pt idx="1559">
                  <c:v>50.528700000000001</c:v>
                </c:pt>
                <c:pt idx="1560">
                  <c:v>50.555680000000002</c:v>
                </c:pt>
                <c:pt idx="1561">
                  <c:v>50.604550000000003</c:v>
                </c:pt>
                <c:pt idx="1562">
                  <c:v>50.65504</c:v>
                </c:pt>
                <c:pt idx="1563">
                  <c:v>50.599809999999998</c:v>
                </c:pt>
                <c:pt idx="1564">
                  <c:v>50.562100000000001</c:v>
                </c:pt>
                <c:pt idx="1565">
                  <c:v>50.701529999999998</c:v>
                </c:pt>
                <c:pt idx="1566">
                  <c:v>50.602849999999997</c:v>
                </c:pt>
                <c:pt idx="1567">
                  <c:v>50.606990000000003</c:v>
                </c:pt>
                <c:pt idx="1568">
                  <c:v>50.63062</c:v>
                </c:pt>
                <c:pt idx="1569">
                  <c:v>50.729759999999999</c:v>
                </c:pt>
                <c:pt idx="1570">
                  <c:v>50.676540000000003</c:v>
                </c:pt>
                <c:pt idx="1571">
                  <c:v>50.62838</c:v>
                </c:pt>
                <c:pt idx="1572">
                  <c:v>50.74794</c:v>
                </c:pt>
                <c:pt idx="1573">
                  <c:v>50.663539999999998</c:v>
                </c:pt>
                <c:pt idx="1574">
                  <c:v>50.68347</c:v>
                </c:pt>
                <c:pt idx="1575">
                  <c:v>50.687460000000002</c:v>
                </c:pt>
                <c:pt idx="1576">
                  <c:v>50.805410000000002</c:v>
                </c:pt>
                <c:pt idx="1577">
                  <c:v>50.73818</c:v>
                </c:pt>
                <c:pt idx="1578">
                  <c:v>50.694479999999999</c:v>
                </c:pt>
                <c:pt idx="1579">
                  <c:v>50.795009999999998</c:v>
                </c:pt>
                <c:pt idx="1580">
                  <c:v>50.750390000000003</c:v>
                </c:pt>
                <c:pt idx="1581">
                  <c:v>50.743380000000002</c:v>
                </c:pt>
                <c:pt idx="1582">
                  <c:v>50.739040000000003</c:v>
                </c:pt>
                <c:pt idx="1583">
                  <c:v>50.87368</c:v>
                </c:pt>
                <c:pt idx="1584">
                  <c:v>50.809730000000002</c:v>
                </c:pt>
                <c:pt idx="1585">
                  <c:v>50.75562</c:v>
                </c:pt>
                <c:pt idx="1586">
                  <c:v>50.835810000000002</c:v>
                </c:pt>
                <c:pt idx="1587">
                  <c:v>50.835239999999999</c:v>
                </c:pt>
                <c:pt idx="1588">
                  <c:v>50.81221</c:v>
                </c:pt>
                <c:pt idx="1589">
                  <c:v>50.806379999999997</c:v>
                </c:pt>
                <c:pt idx="1590">
                  <c:v>50.91778</c:v>
                </c:pt>
                <c:pt idx="1591">
                  <c:v>50.868040000000001</c:v>
                </c:pt>
                <c:pt idx="1592">
                  <c:v>50.840400000000002</c:v>
                </c:pt>
                <c:pt idx="1593">
                  <c:v>50.872619999999998</c:v>
                </c:pt>
                <c:pt idx="1594">
                  <c:v>50.926020000000001</c:v>
                </c:pt>
                <c:pt idx="1595">
                  <c:v>50.86054</c:v>
                </c:pt>
                <c:pt idx="1596">
                  <c:v>50.866129999999998</c:v>
                </c:pt>
                <c:pt idx="1597">
                  <c:v>50.954999999999998</c:v>
                </c:pt>
                <c:pt idx="1598">
                  <c:v>50.955170000000003</c:v>
                </c:pt>
                <c:pt idx="1599">
                  <c:v>50.906840000000003</c:v>
                </c:pt>
                <c:pt idx="1600">
                  <c:v>50.90155</c:v>
                </c:pt>
                <c:pt idx="1601">
                  <c:v>50.99812</c:v>
                </c:pt>
                <c:pt idx="1602">
                  <c:v>50.93412</c:v>
                </c:pt>
                <c:pt idx="1603">
                  <c:v>50.936010000000003</c:v>
                </c:pt>
                <c:pt idx="1604">
                  <c:v>50.993270000000003</c:v>
                </c:pt>
                <c:pt idx="1605">
                  <c:v>51.024859999999997</c:v>
                </c:pt>
                <c:pt idx="1606">
                  <c:v>50.985280000000003</c:v>
                </c:pt>
                <c:pt idx="1607">
                  <c:v>50.952330000000003</c:v>
                </c:pt>
                <c:pt idx="1608">
                  <c:v>51.079340000000002</c:v>
                </c:pt>
                <c:pt idx="1609">
                  <c:v>50.985469999999999</c:v>
                </c:pt>
                <c:pt idx="1610">
                  <c:v>50.995809999999999</c:v>
                </c:pt>
                <c:pt idx="1611">
                  <c:v>51.033920000000002</c:v>
                </c:pt>
                <c:pt idx="1612">
                  <c:v>51.106180000000002</c:v>
                </c:pt>
                <c:pt idx="1613">
                  <c:v>51.058149999999998</c:v>
                </c:pt>
                <c:pt idx="1614">
                  <c:v>51.001330000000003</c:v>
                </c:pt>
                <c:pt idx="1615">
                  <c:v>51.13006</c:v>
                </c:pt>
                <c:pt idx="1616">
                  <c:v>51.05988</c:v>
                </c:pt>
                <c:pt idx="1617">
                  <c:v>51.057209999999998</c:v>
                </c:pt>
                <c:pt idx="1618">
                  <c:v>51.075249999999997</c:v>
                </c:pt>
                <c:pt idx="1619">
                  <c:v>51.180549999999997</c:v>
                </c:pt>
                <c:pt idx="1620">
                  <c:v>51.125129999999999</c:v>
                </c:pt>
                <c:pt idx="1621">
                  <c:v>51.05547</c:v>
                </c:pt>
                <c:pt idx="1622">
                  <c:v>51.190010000000001</c:v>
                </c:pt>
                <c:pt idx="1623">
                  <c:v>51.124499999999998</c:v>
                </c:pt>
                <c:pt idx="1624">
                  <c:v>51.117789999999999</c:v>
                </c:pt>
                <c:pt idx="1625">
                  <c:v>51.123480000000001</c:v>
                </c:pt>
                <c:pt idx="1626">
                  <c:v>51.244329999999998</c:v>
                </c:pt>
                <c:pt idx="1627">
                  <c:v>51.170850000000002</c:v>
                </c:pt>
                <c:pt idx="1628">
                  <c:v>51.128700000000002</c:v>
                </c:pt>
                <c:pt idx="1629">
                  <c:v>51.216760000000001</c:v>
                </c:pt>
                <c:pt idx="1630">
                  <c:v>51.202449999999999</c:v>
                </c:pt>
                <c:pt idx="1631">
                  <c:v>51.190240000000003</c:v>
                </c:pt>
                <c:pt idx="1632">
                  <c:v>51.178379999999997</c:v>
                </c:pt>
                <c:pt idx="1633">
                  <c:v>51.289250000000003</c:v>
                </c:pt>
                <c:pt idx="1634">
                  <c:v>51.250190000000003</c:v>
                </c:pt>
                <c:pt idx="1635">
                  <c:v>51.193150000000003</c:v>
                </c:pt>
                <c:pt idx="1636">
                  <c:v>51.250169999999997</c:v>
                </c:pt>
                <c:pt idx="1637">
                  <c:v>51.275170000000003</c:v>
                </c:pt>
                <c:pt idx="1638">
                  <c:v>51.242539999999998</c:v>
                </c:pt>
                <c:pt idx="1639">
                  <c:v>51.237439999999999</c:v>
                </c:pt>
                <c:pt idx="1640">
                  <c:v>51.351990000000001</c:v>
                </c:pt>
                <c:pt idx="1641">
                  <c:v>51.29804</c:v>
                </c:pt>
                <c:pt idx="1642">
                  <c:v>51.267409999999998</c:v>
                </c:pt>
                <c:pt idx="1643">
                  <c:v>51.254179999999998</c:v>
                </c:pt>
                <c:pt idx="1644">
                  <c:v>51.378219999999999</c:v>
                </c:pt>
                <c:pt idx="1645">
                  <c:v>51.305109999999999</c:v>
                </c:pt>
                <c:pt idx="1646">
                  <c:v>51.313279999999999</c:v>
                </c:pt>
                <c:pt idx="1647">
                  <c:v>51.31879</c:v>
                </c:pt>
                <c:pt idx="1648">
                  <c:v>51.417610000000003</c:v>
                </c:pt>
                <c:pt idx="1649">
                  <c:v>51.352420000000002</c:v>
                </c:pt>
                <c:pt idx="1650">
                  <c:v>51.312469999999998</c:v>
                </c:pt>
                <c:pt idx="1651">
                  <c:v>51.418880000000001</c:v>
                </c:pt>
                <c:pt idx="1652">
                  <c:v>51.367759999999997</c:v>
                </c:pt>
                <c:pt idx="1653">
                  <c:v>51.369259999999997</c:v>
                </c:pt>
                <c:pt idx="1654">
                  <c:v>51.368780000000001</c:v>
                </c:pt>
                <c:pt idx="1655">
                  <c:v>51.479120000000002</c:v>
                </c:pt>
                <c:pt idx="1656">
                  <c:v>51.41178</c:v>
                </c:pt>
                <c:pt idx="1657">
                  <c:v>51.377960000000002</c:v>
                </c:pt>
                <c:pt idx="1658">
                  <c:v>51.463039999999999</c:v>
                </c:pt>
                <c:pt idx="1659">
                  <c:v>51.442439999999998</c:v>
                </c:pt>
                <c:pt idx="1660">
                  <c:v>51.42709</c:v>
                </c:pt>
                <c:pt idx="1661">
                  <c:v>51.41807</c:v>
                </c:pt>
                <c:pt idx="1662">
                  <c:v>51.530990000000003</c:v>
                </c:pt>
                <c:pt idx="1663">
                  <c:v>51.491630000000001</c:v>
                </c:pt>
                <c:pt idx="1664">
                  <c:v>51.440019999999997</c:v>
                </c:pt>
                <c:pt idx="1665">
                  <c:v>51.500320000000002</c:v>
                </c:pt>
                <c:pt idx="1666">
                  <c:v>51.495370000000001</c:v>
                </c:pt>
                <c:pt idx="1667">
                  <c:v>51.481670000000001</c:v>
                </c:pt>
                <c:pt idx="1668">
                  <c:v>51.483139999999999</c:v>
                </c:pt>
                <c:pt idx="1669">
                  <c:v>51.589790000000001</c:v>
                </c:pt>
                <c:pt idx="1670">
                  <c:v>51.545389999999998</c:v>
                </c:pt>
                <c:pt idx="1671">
                  <c:v>51.502670000000002</c:v>
                </c:pt>
                <c:pt idx="1672">
                  <c:v>51.529240000000001</c:v>
                </c:pt>
                <c:pt idx="1673">
                  <c:v>51.604579999999999</c:v>
                </c:pt>
                <c:pt idx="1674">
                  <c:v>51.528979999999997</c:v>
                </c:pt>
                <c:pt idx="1675">
                  <c:v>51.542389999999997</c:v>
                </c:pt>
                <c:pt idx="1676">
                  <c:v>51.614280000000001</c:v>
                </c:pt>
                <c:pt idx="1677">
                  <c:v>51.622680000000003</c:v>
                </c:pt>
                <c:pt idx="1678">
                  <c:v>51.581679999999999</c:v>
                </c:pt>
                <c:pt idx="1679">
                  <c:v>51.57593</c:v>
                </c:pt>
                <c:pt idx="1680">
                  <c:v>51.652450000000002</c:v>
                </c:pt>
                <c:pt idx="1681">
                  <c:v>51.579090000000001</c:v>
                </c:pt>
                <c:pt idx="1682">
                  <c:v>51.599670000000003</c:v>
                </c:pt>
                <c:pt idx="1683">
                  <c:v>51.651969999999999</c:v>
                </c:pt>
                <c:pt idx="1684">
                  <c:v>51.707120000000003</c:v>
                </c:pt>
                <c:pt idx="1685">
                  <c:v>51.637390000000003</c:v>
                </c:pt>
                <c:pt idx="1686">
                  <c:v>51.612830000000002</c:v>
                </c:pt>
                <c:pt idx="1687">
                  <c:v>51.723190000000002</c:v>
                </c:pt>
                <c:pt idx="1688">
                  <c:v>51.646999999999998</c:v>
                </c:pt>
                <c:pt idx="1689">
                  <c:v>51.667149999999999</c:v>
                </c:pt>
                <c:pt idx="1690">
                  <c:v>51.686230000000002</c:v>
                </c:pt>
                <c:pt idx="1691">
                  <c:v>51.765610000000002</c:v>
                </c:pt>
                <c:pt idx="1692">
                  <c:v>51.704070000000002</c:v>
                </c:pt>
                <c:pt idx="1693">
                  <c:v>51.665730000000003</c:v>
                </c:pt>
                <c:pt idx="1694">
                  <c:v>51.782989999999998</c:v>
                </c:pt>
                <c:pt idx="1695">
                  <c:v>51.707450000000001</c:v>
                </c:pt>
                <c:pt idx="1696">
                  <c:v>51.725360000000002</c:v>
                </c:pt>
                <c:pt idx="1697">
                  <c:v>51.732469999999999</c:v>
                </c:pt>
                <c:pt idx="1698">
                  <c:v>51.833550000000002</c:v>
                </c:pt>
                <c:pt idx="1699">
                  <c:v>51.758339999999997</c:v>
                </c:pt>
                <c:pt idx="1700">
                  <c:v>51.7271</c:v>
                </c:pt>
                <c:pt idx="1701">
                  <c:v>51.82396</c:v>
                </c:pt>
                <c:pt idx="1702">
                  <c:v>51.766620000000003</c:v>
                </c:pt>
                <c:pt idx="1703">
                  <c:v>51.774140000000003</c:v>
                </c:pt>
                <c:pt idx="1704">
                  <c:v>51.772350000000003</c:v>
                </c:pt>
                <c:pt idx="1705">
                  <c:v>51.890700000000002</c:v>
                </c:pt>
                <c:pt idx="1706">
                  <c:v>51.821370000000002</c:v>
                </c:pt>
                <c:pt idx="1707">
                  <c:v>51.786679999999997</c:v>
                </c:pt>
                <c:pt idx="1708">
                  <c:v>51.866210000000002</c:v>
                </c:pt>
                <c:pt idx="1709">
                  <c:v>51.837589999999999</c:v>
                </c:pt>
                <c:pt idx="1710">
                  <c:v>51.827260000000003</c:v>
                </c:pt>
                <c:pt idx="1711">
                  <c:v>51.833759999999998</c:v>
                </c:pt>
                <c:pt idx="1712">
                  <c:v>51.943179999999998</c:v>
                </c:pt>
                <c:pt idx="1713">
                  <c:v>51.88176</c:v>
                </c:pt>
                <c:pt idx="1714">
                  <c:v>51.837649999999996</c:v>
                </c:pt>
                <c:pt idx="1715">
                  <c:v>51.905009999999997</c:v>
                </c:pt>
                <c:pt idx="1716">
                  <c:v>51.917259999999999</c:v>
                </c:pt>
                <c:pt idx="1717">
                  <c:v>51.87697</c:v>
                </c:pt>
                <c:pt idx="1718">
                  <c:v>51.872529999999998</c:v>
                </c:pt>
                <c:pt idx="1719">
                  <c:v>51.991410000000002</c:v>
                </c:pt>
                <c:pt idx="1720">
                  <c:v>51.945030000000003</c:v>
                </c:pt>
                <c:pt idx="1721">
                  <c:v>51.91039</c:v>
                </c:pt>
                <c:pt idx="1722">
                  <c:v>51.941650000000003</c:v>
                </c:pt>
                <c:pt idx="1723">
                  <c:v>51.981310000000001</c:v>
                </c:pt>
                <c:pt idx="1724">
                  <c:v>51.935870000000001</c:v>
                </c:pt>
                <c:pt idx="1725">
                  <c:v>51.935429999999997</c:v>
                </c:pt>
                <c:pt idx="1726">
                  <c:v>52.023319999999998</c:v>
                </c:pt>
                <c:pt idx="1727">
                  <c:v>52.01999</c:v>
                </c:pt>
                <c:pt idx="1728">
                  <c:v>51.966900000000003</c:v>
                </c:pt>
                <c:pt idx="1729">
                  <c:v>51.975050000000003</c:v>
                </c:pt>
                <c:pt idx="1730">
                  <c:v>52.049630000000001</c:v>
                </c:pt>
                <c:pt idx="1731">
                  <c:v>51.974089999999997</c:v>
                </c:pt>
                <c:pt idx="1732">
                  <c:v>51.992539999999998</c:v>
                </c:pt>
                <c:pt idx="1733">
                  <c:v>52.056429999999999</c:v>
                </c:pt>
                <c:pt idx="1734">
                  <c:v>52.090949999999999</c:v>
                </c:pt>
                <c:pt idx="1735">
                  <c:v>52.034709999999997</c:v>
                </c:pt>
                <c:pt idx="1736">
                  <c:v>52.009749999999997</c:v>
                </c:pt>
                <c:pt idx="1737">
                  <c:v>52.115450000000003</c:v>
                </c:pt>
                <c:pt idx="1738">
                  <c:v>52.043619999999997</c:v>
                </c:pt>
                <c:pt idx="1739">
                  <c:v>52.052669999999999</c:v>
                </c:pt>
                <c:pt idx="1740">
                  <c:v>52.084800000000001</c:v>
                </c:pt>
                <c:pt idx="1741">
                  <c:v>52.149740000000001</c:v>
                </c:pt>
                <c:pt idx="1742">
                  <c:v>52.094239999999999</c:v>
                </c:pt>
                <c:pt idx="1743">
                  <c:v>52.061219999999999</c:v>
                </c:pt>
                <c:pt idx="1744">
                  <c:v>52.188099999999999</c:v>
                </c:pt>
                <c:pt idx="1745">
                  <c:v>52.104999999999997</c:v>
                </c:pt>
                <c:pt idx="1746">
                  <c:v>52.099469999999997</c:v>
                </c:pt>
                <c:pt idx="1747">
                  <c:v>52.113</c:v>
                </c:pt>
                <c:pt idx="1748">
                  <c:v>52.234990000000003</c:v>
                </c:pt>
                <c:pt idx="1749">
                  <c:v>52.164340000000003</c:v>
                </c:pt>
                <c:pt idx="1750">
                  <c:v>52.108020000000003</c:v>
                </c:pt>
                <c:pt idx="1751">
                  <c:v>52.21199</c:v>
                </c:pt>
                <c:pt idx="1752">
                  <c:v>52.165819999999997</c:v>
                </c:pt>
                <c:pt idx="1753">
                  <c:v>52.169780000000003</c:v>
                </c:pt>
                <c:pt idx="1754">
                  <c:v>52.158949999999997</c:v>
                </c:pt>
                <c:pt idx="1755">
                  <c:v>52.27505</c:v>
                </c:pt>
                <c:pt idx="1756">
                  <c:v>52.217930000000003</c:v>
                </c:pt>
                <c:pt idx="1757">
                  <c:v>52.1633</c:v>
                </c:pt>
                <c:pt idx="1758">
                  <c:v>52.247109999999999</c:v>
                </c:pt>
                <c:pt idx="1759">
                  <c:v>52.247979999999998</c:v>
                </c:pt>
                <c:pt idx="1760">
                  <c:v>52.210059999999999</c:v>
                </c:pt>
                <c:pt idx="1761">
                  <c:v>52.195790000000002</c:v>
                </c:pt>
                <c:pt idx="1762">
                  <c:v>52.326509999999999</c:v>
                </c:pt>
                <c:pt idx="1763">
                  <c:v>52.272669999999998</c:v>
                </c:pt>
                <c:pt idx="1764">
                  <c:v>52.238849999999999</c:v>
                </c:pt>
                <c:pt idx="1765">
                  <c:v>52.272750000000002</c:v>
                </c:pt>
                <c:pt idx="1766">
                  <c:v>52.311639999999997</c:v>
                </c:pt>
                <c:pt idx="1767">
                  <c:v>52.272880000000001</c:v>
                </c:pt>
                <c:pt idx="1768">
                  <c:v>52.258659999999999</c:v>
                </c:pt>
                <c:pt idx="1769">
                  <c:v>52.357010000000002</c:v>
                </c:pt>
                <c:pt idx="1770">
                  <c:v>52.341589999999997</c:v>
                </c:pt>
                <c:pt idx="1771">
                  <c:v>52.29522</c:v>
                </c:pt>
                <c:pt idx="1772">
                  <c:v>52.31082</c:v>
                </c:pt>
                <c:pt idx="1773">
                  <c:v>52.387210000000003</c:v>
                </c:pt>
                <c:pt idx="1774">
                  <c:v>52.31438</c:v>
                </c:pt>
                <c:pt idx="1775">
                  <c:v>52.313229999999997</c:v>
                </c:pt>
                <c:pt idx="1776">
                  <c:v>52.401359999999997</c:v>
                </c:pt>
                <c:pt idx="1777">
                  <c:v>52.405200000000001</c:v>
                </c:pt>
                <c:pt idx="1778">
                  <c:v>52.352809999999998</c:v>
                </c:pt>
                <c:pt idx="1779">
                  <c:v>52.341479999999997</c:v>
                </c:pt>
                <c:pt idx="1780">
                  <c:v>52.453699999999998</c:v>
                </c:pt>
                <c:pt idx="1781">
                  <c:v>52.373489999999997</c:v>
                </c:pt>
                <c:pt idx="1782">
                  <c:v>52.378329999999998</c:v>
                </c:pt>
                <c:pt idx="1783">
                  <c:v>52.424709999999997</c:v>
                </c:pt>
                <c:pt idx="1784">
                  <c:v>52.474200000000003</c:v>
                </c:pt>
                <c:pt idx="1785">
                  <c:v>52.433489999999999</c:v>
                </c:pt>
                <c:pt idx="1786">
                  <c:v>52.378889999999998</c:v>
                </c:pt>
                <c:pt idx="1787">
                  <c:v>52.513249999999999</c:v>
                </c:pt>
                <c:pt idx="1788">
                  <c:v>52.42633</c:v>
                </c:pt>
                <c:pt idx="1789">
                  <c:v>52.432180000000002</c:v>
                </c:pt>
                <c:pt idx="1790">
                  <c:v>52.457859999999997</c:v>
                </c:pt>
                <c:pt idx="1791">
                  <c:v>52.53734</c:v>
                </c:pt>
                <c:pt idx="1792">
                  <c:v>52.480890000000002</c:v>
                </c:pt>
                <c:pt idx="1793">
                  <c:v>52.438090000000003</c:v>
                </c:pt>
                <c:pt idx="1794">
                  <c:v>52.562669999999997</c:v>
                </c:pt>
                <c:pt idx="1795">
                  <c:v>52.490760000000002</c:v>
                </c:pt>
                <c:pt idx="1796">
                  <c:v>52.49765</c:v>
                </c:pt>
                <c:pt idx="1797">
                  <c:v>52.4983</c:v>
                </c:pt>
                <c:pt idx="1798">
                  <c:v>52.606160000000003</c:v>
                </c:pt>
                <c:pt idx="1799">
                  <c:v>52.531230000000001</c:v>
                </c:pt>
                <c:pt idx="1800">
                  <c:v>52.489870000000003</c:v>
                </c:pt>
                <c:pt idx="1801">
                  <c:v>52.599690000000002</c:v>
                </c:pt>
                <c:pt idx="1802">
                  <c:v>52.544499999999999</c:v>
                </c:pt>
                <c:pt idx="1803">
                  <c:v>52.54495</c:v>
                </c:pt>
                <c:pt idx="1804">
                  <c:v>52.547139999999999</c:v>
                </c:pt>
                <c:pt idx="1805">
                  <c:v>52.655149999999999</c:v>
                </c:pt>
                <c:pt idx="1806">
                  <c:v>52.588279999999997</c:v>
                </c:pt>
                <c:pt idx="1807">
                  <c:v>52.547240000000002</c:v>
                </c:pt>
                <c:pt idx="1808">
                  <c:v>52.630450000000003</c:v>
                </c:pt>
                <c:pt idx="1809">
                  <c:v>52.622509999999998</c:v>
                </c:pt>
                <c:pt idx="1810">
                  <c:v>52.593679999999999</c:v>
                </c:pt>
                <c:pt idx="1811">
                  <c:v>52.583350000000003</c:v>
                </c:pt>
                <c:pt idx="1812">
                  <c:v>52.705219999999997</c:v>
                </c:pt>
                <c:pt idx="1813">
                  <c:v>52.662199999999999</c:v>
                </c:pt>
                <c:pt idx="1814">
                  <c:v>52.605690000000003</c:v>
                </c:pt>
                <c:pt idx="1815">
                  <c:v>52.659820000000003</c:v>
                </c:pt>
                <c:pt idx="1816">
                  <c:v>52.667580000000001</c:v>
                </c:pt>
                <c:pt idx="1817">
                  <c:v>52.642020000000002</c:v>
                </c:pt>
                <c:pt idx="1818">
                  <c:v>52.648789999999998</c:v>
                </c:pt>
                <c:pt idx="1819">
                  <c:v>52.748539999999998</c:v>
                </c:pt>
                <c:pt idx="1820">
                  <c:v>52.710079999999998</c:v>
                </c:pt>
                <c:pt idx="1821">
                  <c:v>52.669280000000001</c:v>
                </c:pt>
                <c:pt idx="1822">
                  <c:v>52.691130000000001</c:v>
                </c:pt>
                <c:pt idx="1823">
                  <c:v>52.768419999999999</c:v>
                </c:pt>
                <c:pt idx="1824">
                  <c:v>52.693629999999999</c:v>
                </c:pt>
                <c:pt idx="1825">
                  <c:v>52.696100000000001</c:v>
                </c:pt>
                <c:pt idx="1826">
                  <c:v>52.773829999999997</c:v>
                </c:pt>
                <c:pt idx="1827">
                  <c:v>52.78481</c:v>
                </c:pt>
                <c:pt idx="1828">
                  <c:v>52.743580000000001</c:v>
                </c:pt>
                <c:pt idx="1829">
                  <c:v>52.737299999999998</c:v>
                </c:pt>
                <c:pt idx="1830">
                  <c:v>52.819499999999998</c:v>
                </c:pt>
                <c:pt idx="1831">
                  <c:v>52.742420000000003</c:v>
                </c:pt>
                <c:pt idx="1832">
                  <c:v>52.761020000000002</c:v>
                </c:pt>
                <c:pt idx="1833">
                  <c:v>52.808900000000001</c:v>
                </c:pt>
                <c:pt idx="1834">
                  <c:v>52.86383</c:v>
                </c:pt>
                <c:pt idx="1835">
                  <c:v>52.788679999999999</c:v>
                </c:pt>
                <c:pt idx="1836">
                  <c:v>52.762970000000003</c:v>
                </c:pt>
                <c:pt idx="1837">
                  <c:v>52.880740000000003</c:v>
                </c:pt>
                <c:pt idx="1838">
                  <c:v>52.798499999999997</c:v>
                </c:pt>
                <c:pt idx="1839">
                  <c:v>52.823149999999998</c:v>
                </c:pt>
                <c:pt idx="1840">
                  <c:v>52.839750000000002</c:v>
                </c:pt>
                <c:pt idx="1841">
                  <c:v>52.92116</c:v>
                </c:pt>
                <c:pt idx="1842">
                  <c:v>52.861179999999997</c:v>
                </c:pt>
                <c:pt idx="1843">
                  <c:v>52.820950000000003</c:v>
                </c:pt>
                <c:pt idx="1844">
                  <c:v>52.937899999999999</c:v>
                </c:pt>
                <c:pt idx="1845">
                  <c:v>52.861739999999998</c:v>
                </c:pt>
                <c:pt idx="1846">
                  <c:v>52.872909999999997</c:v>
                </c:pt>
                <c:pt idx="1847">
                  <c:v>52.879750000000001</c:v>
                </c:pt>
                <c:pt idx="1848">
                  <c:v>52.98977</c:v>
                </c:pt>
                <c:pt idx="1849">
                  <c:v>52.907730000000001</c:v>
                </c:pt>
                <c:pt idx="1850">
                  <c:v>52.874879999999997</c:v>
                </c:pt>
                <c:pt idx="1851">
                  <c:v>52.97945</c:v>
                </c:pt>
                <c:pt idx="1852">
                  <c:v>52.92098</c:v>
                </c:pt>
                <c:pt idx="1853">
                  <c:v>52.917479999999998</c:v>
                </c:pt>
                <c:pt idx="1854">
                  <c:v>52.904029999999999</c:v>
                </c:pt>
                <c:pt idx="1855">
                  <c:v>53.036450000000002</c:v>
                </c:pt>
                <c:pt idx="1856">
                  <c:v>52.975050000000003</c:v>
                </c:pt>
                <c:pt idx="1857">
                  <c:v>52.920409999999997</c:v>
                </c:pt>
                <c:pt idx="1858">
                  <c:v>53.004379999999998</c:v>
                </c:pt>
                <c:pt idx="1859">
                  <c:v>52.978499999999997</c:v>
                </c:pt>
                <c:pt idx="1860">
                  <c:v>52.966720000000002</c:v>
                </c:pt>
                <c:pt idx="1861">
                  <c:v>52.966380000000001</c:v>
                </c:pt>
                <c:pt idx="1862">
                  <c:v>53.08202</c:v>
                </c:pt>
                <c:pt idx="1863">
                  <c:v>53.016770000000001</c:v>
                </c:pt>
                <c:pt idx="1864">
                  <c:v>52.973840000000003</c:v>
                </c:pt>
                <c:pt idx="1865">
                  <c:v>53.038469999999997</c:v>
                </c:pt>
                <c:pt idx="1866">
                  <c:v>53.052669999999999</c:v>
                </c:pt>
                <c:pt idx="1867">
                  <c:v>53.006360000000001</c:v>
                </c:pt>
                <c:pt idx="1868">
                  <c:v>53.00385</c:v>
                </c:pt>
                <c:pt idx="1869">
                  <c:v>53.117289999999997</c:v>
                </c:pt>
                <c:pt idx="1870">
                  <c:v>53.083590000000001</c:v>
                </c:pt>
                <c:pt idx="1871">
                  <c:v>53.03904</c:v>
                </c:pt>
                <c:pt idx="1872">
                  <c:v>53.071179999999998</c:v>
                </c:pt>
                <c:pt idx="1873">
                  <c:v>53.110259999999997</c:v>
                </c:pt>
                <c:pt idx="1874">
                  <c:v>53.051349999999999</c:v>
                </c:pt>
                <c:pt idx="1875">
                  <c:v>53.063940000000002</c:v>
                </c:pt>
                <c:pt idx="1876">
                  <c:v>53.154040000000002</c:v>
                </c:pt>
                <c:pt idx="1877">
                  <c:v>53.151649999999997</c:v>
                </c:pt>
                <c:pt idx="1878">
                  <c:v>53.092860000000002</c:v>
                </c:pt>
                <c:pt idx="1879">
                  <c:v>53.100349999999999</c:v>
                </c:pt>
                <c:pt idx="1880">
                  <c:v>53.183720000000001</c:v>
                </c:pt>
                <c:pt idx="1881">
                  <c:v>53.108640000000001</c:v>
                </c:pt>
                <c:pt idx="1882">
                  <c:v>53.12276</c:v>
                </c:pt>
                <c:pt idx="1883">
                  <c:v>53.177300000000002</c:v>
                </c:pt>
                <c:pt idx="1884">
                  <c:v>53.218510000000002</c:v>
                </c:pt>
                <c:pt idx="1885">
                  <c:v>53.160609999999998</c:v>
                </c:pt>
                <c:pt idx="1886">
                  <c:v>53.125190000000003</c:v>
                </c:pt>
                <c:pt idx="1887">
                  <c:v>53.24644</c:v>
                </c:pt>
                <c:pt idx="1888">
                  <c:v>53.169510000000002</c:v>
                </c:pt>
                <c:pt idx="1889">
                  <c:v>53.176479999999998</c:v>
                </c:pt>
                <c:pt idx="1890">
                  <c:v>53.195900000000002</c:v>
                </c:pt>
                <c:pt idx="1891">
                  <c:v>53.283940000000001</c:v>
                </c:pt>
                <c:pt idx="1892">
                  <c:v>53.219189999999998</c:v>
                </c:pt>
                <c:pt idx="1893">
                  <c:v>53.174390000000002</c:v>
                </c:pt>
                <c:pt idx="1894">
                  <c:v>53.311050000000002</c:v>
                </c:pt>
                <c:pt idx="1895">
                  <c:v>53.213419999999999</c:v>
                </c:pt>
                <c:pt idx="1896">
                  <c:v>53.213720000000002</c:v>
                </c:pt>
                <c:pt idx="1897">
                  <c:v>53.221249999999998</c:v>
                </c:pt>
                <c:pt idx="1898">
                  <c:v>53.347790000000003</c:v>
                </c:pt>
                <c:pt idx="1899">
                  <c:v>53.281500000000001</c:v>
                </c:pt>
                <c:pt idx="1900">
                  <c:v>53.217170000000003</c:v>
                </c:pt>
                <c:pt idx="1901">
                  <c:v>53.327469999999998</c:v>
                </c:pt>
                <c:pt idx="1902">
                  <c:v>53.281529999999997</c:v>
                </c:pt>
                <c:pt idx="1903">
                  <c:v>53.280610000000003</c:v>
                </c:pt>
                <c:pt idx="1904">
                  <c:v>53.267099999999999</c:v>
                </c:pt>
                <c:pt idx="1905">
                  <c:v>53.393630000000002</c:v>
                </c:pt>
                <c:pt idx="1906">
                  <c:v>53.32978</c:v>
                </c:pt>
                <c:pt idx="1907">
                  <c:v>53.27469</c:v>
                </c:pt>
                <c:pt idx="1908">
                  <c:v>53.358110000000003</c:v>
                </c:pt>
                <c:pt idx="1909">
                  <c:v>53.360979999999998</c:v>
                </c:pt>
                <c:pt idx="1910">
                  <c:v>53.315170000000002</c:v>
                </c:pt>
                <c:pt idx="1911">
                  <c:v>53.30847</c:v>
                </c:pt>
                <c:pt idx="1912">
                  <c:v>53.434510000000003</c:v>
                </c:pt>
                <c:pt idx="1913">
                  <c:v>53.38644</c:v>
                </c:pt>
                <c:pt idx="1914">
                  <c:v>53.338749999999997</c:v>
                </c:pt>
                <c:pt idx="1915">
                  <c:v>53.386049999999997</c:v>
                </c:pt>
                <c:pt idx="1916">
                  <c:v>53.413939999999997</c:v>
                </c:pt>
                <c:pt idx="1917">
                  <c:v>53.368279999999999</c:v>
                </c:pt>
                <c:pt idx="1918">
                  <c:v>53.356960000000001</c:v>
                </c:pt>
                <c:pt idx="1919">
                  <c:v>53.470129999999997</c:v>
                </c:pt>
                <c:pt idx="1920">
                  <c:v>53.443869999999997</c:v>
                </c:pt>
                <c:pt idx="1921">
                  <c:v>53.389510000000001</c:v>
                </c:pt>
                <c:pt idx="1922">
                  <c:v>53.403709999999997</c:v>
                </c:pt>
                <c:pt idx="1923">
                  <c:v>53.48095</c:v>
                </c:pt>
                <c:pt idx="1924">
                  <c:v>53.41527</c:v>
                </c:pt>
                <c:pt idx="1925">
                  <c:v>53.408320000000003</c:v>
                </c:pt>
                <c:pt idx="1926">
                  <c:v>53.499949999999998</c:v>
                </c:pt>
                <c:pt idx="1927">
                  <c:v>53.501730000000002</c:v>
                </c:pt>
                <c:pt idx="1928">
                  <c:v>53.45514</c:v>
                </c:pt>
                <c:pt idx="1929">
                  <c:v>53.433349999999997</c:v>
                </c:pt>
                <c:pt idx="1930">
                  <c:v>53.544280000000001</c:v>
                </c:pt>
                <c:pt idx="1931">
                  <c:v>53.462510000000002</c:v>
                </c:pt>
                <c:pt idx="1932">
                  <c:v>53.464300000000001</c:v>
                </c:pt>
                <c:pt idx="1933">
                  <c:v>53.517679999999999</c:v>
                </c:pt>
                <c:pt idx="1934">
                  <c:v>53.564450000000001</c:v>
                </c:pt>
                <c:pt idx="1935">
                  <c:v>53.522239999999996</c:v>
                </c:pt>
                <c:pt idx="1936">
                  <c:v>53.466439999999999</c:v>
                </c:pt>
                <c:pt idx="1937">
                  <c:v>53.603949999999998</c:v>
                </c:pt>
                <c:pt idx="1938">
                  <c:v>53.5107</c:v>
                </c:pt>
                <c:pt idx="1939">
                  <c:v>53.521079999999998</c:v>
                </c:pt>
                <c:pt idx="1940">
                  <c:v>53.548070000000003</c:v>
                </c:pt>
                <c:pt idx="1941">
                  <c:v>53.620440000000002</c:v>
                </c:pt>
                <c:pt idx="1942">
                  <c:v>53.564239999999998</c:v>
                </c:pt>
                <c:pt idx="1943">
                  <c:v>53.516669999999998</c:v>
                </c:pt>
                <c:pt idx="1944">
                  <c:v>53.635260000000002</c:v>
                </c:pt>
                <c:pt idx="1945">
                  <c:v>53.566000000000003</c:v>
                </c:pt>
                <c:pt idx="1946">
                  <c:v>53.568860000000001</c:v>
                </c:pt>
                <c:pt idx="1947">
                  <c:v>53.57696</c:v>
                </c:pt>
                <c:pt idx="1948">
                  <c:v>53.683120000000002</c:v>
                </c:pt>
                <c:pt idx="1949">
                  <c:v>53.602829999999997</c:v>
                </c:pt>
                <c:pt idx="1950">
                  <c:v>53.568899999999999</c:v>
                </c:pt>
                <c:pt idx="1951">
                  <c:v>53.669699999999999</c:v>
                </c:pt>
                <c:pt idx="1952">
                  <c:v>53.618549999999999</c:v>
                </c:pt>
                <c:pt idx="1953">
                  <c:v>53.618780000000001</c:v>
                </c:pt>
                <c:pt idx="1954">
                  <c:v>53.61598</c:v>
                </c:pt>
                <c:pt idx="1955">
                  <c:v>53.727469999999997</c:v>
                </c:pt>
                <c:pt idx="1956">
                  <c:v>53.661140000000003</c:v>
                </c:pt>
                <c:pt idx="1957">
                  <c:v>53.616790000000002</c:v>
                </c:pt>
                <c:pt idx="1958">
                  <c:v>53.698680000000003</c:v>
                </c:pt>
                <c:pt idx="1959">
                  <c:v>53.687649999999998</c:v>
                </c:pt>
                <c:pt idx="1960">
                  <c:v>53.659410000000001</c:v>
                </c:pt>
                <c:pt idx="1961">
                  <c:v>53.64573</c:v>
                </c:pt>
                <c:pt idx="1962">
                  <c:v>53.766590000000001</c:v>
                </c:pt>
                <c:pt idx="1963">
                  <c:v>53.72589</c:v>
                </c:pt>
                <c:pt idx="1964">
                  <c:v>53.672510000000003</c:v>
                </c:pt>
                <c:pt idx="1965">
                  <c:v>53.728589999999997</c:v>
                </c:pt>
                <c:pt idx="1966">
                  <c:v>53.730980000000002</c:v>
                </c:pt>
                <c:pt idx="1967">
                  <c:v>53.7042</c:v>
                </c:pt>
                <c:pt idx="1968">
                  <c:v>53.70814</c:v>
                </c:pt>
                <c:pt idx="1969">
                  <c:v>53.808160000000001</c:v>
                </c:pt>
                <c:pt idx="1970">
                  <c:v>53.766660000000002</c:v>
                </c:pt>
                <c:pt idx="1971">
                  <c:v>53.712000000000003</c:v>
                </c:pt>
                <c:pt idx="1972">
                  <c:v>53.740259999999999</c:v>
                </c:pt>
                <c:pt idx="1973">
                  <c:v>53.815570000000001</c:v>
                </c:pt>
                <c:pt idx="1974">
                  <c:v>53.741990000000001</c:v>
                </c:pt>
                <c:pt idx="1975">
                  <c:v>53.753030000000003</c:v>
                </c:pt>
                <c:pt idx="1976">
                  <c:v>53.823480000000004</c:v>
                </c:pt>
                <c:pt idx="1977">
                  <c:v>53.83708</c:v>
                </c:pt>
                <c:pt idx="1978">
                  <c:v>53.781799999999997</c:v>
                </c:pt>
                <c:pt idx="1979">
                  <c:v>53.782859999999999</c:v>
                </c:pt>
                <c:pt idx="1980">
                  <c:v>53.860509999999998</c:v>
                </c:pt>
                <c:pt idx="1981">
                  <c:v>53.781910000000003</c:v>
                </c:pt>
                <c:pt idx="1982">
                  <c:v>53.798920000000003</c:v>
                </c:pt>
                <c:pt idx="1983">
                  <c:v>53.8476</c:v>
                </c:pt>
                <c:pt idx="1984">
                  <c:v>53.90352</c:v>
                </c:pt>
                <c:pt idx="1985">
                  <c:v>53.828499999999998</c:v>
                </c:pt>
                <c:pt idx="1986">
                  <c:v>53.809750000000001</c:v>
                </c:pt>
                <c:pt idx="1987">
                  <c:v>53.91798</c:v>
                </c:pt>
                <c:pt idx="1988">
                  <c:v>53.834409999999998</c:v>
                </c:pt>
                <c:pt idx="1989">
                  <c:v>53.85568</c:v>
                </c:pt>
                <c:pt idx="1990">
                  <c:v>53.875619999999998</c:v>
                </c:pt>
                <c:pt idx="1991">
                  <c:v>53.957230000000003</c:v>
                </c:pt>
                <c:pt idx="1992">
                  <c:v>53.893500000000003</c:v>
                </c:pt>
                <c:pt idx="1993">
                  <c:v>53.851550000000003</c:v>
                </c:pt>
                <c:pt idx="1994">
                  <c:v>53.971269999999997</c:v>
                </c:pt>
                <c:pt idx="1995">
                  <c:v>53.882339999999999</c:v>
                </c:pt>
                <c:pt idx="1996">
                  <c:v>53.899859999999997</c:v>
                </c:pt>
                <c:pt idx="1997">
                  <c:v>53.909480000000002</c:v>
                </c:pt>
                <c:pt idx="1998">
                  <c:v>54.010559999999998</c:v>
                </c:pt>
                <c:pt idx="1999">
                  <c:v>53.933750000000003</c:v>
                </c:pt>
                <c:pt idx="2000">
                  <c:v>53.897530000000003</c:v>
                </c:pt>
                <c:pt idx="2001">
                  <c:v>54.006729999999997</c:v>
                </c:pt>
                <c:pt idx="2002">
                  <c:v>53.940399999999997</c:v>
                </c:pt>
                <c:pt idx="2003">
                  <c:v>53.929490000000001</c:v>
                </c:pt>
                <c:pt idx="2004">
                  <c:v>53.928489999999996</c:v>
                </c:pt>
                <c:pt idx="2005">
                  <c:v>54.058779999999999</c:v>
                </c:pt>
                <c:pt idx="2006">
                  <c:v>53.988120000000002</c:v>
                </c:pt>
                <c:pt idx="2007">
                  <c:v>53.945329999999998</c:v>
                </c:pt>
                <c:pt idx="2008">
                  <c:v>54.023989999999998</c:v>
                </c:pt>
                <c:pt idx="2009">
                  <c:v>53.988849999999999</c:v>
                </c:pt>
                <c:pt idx="2010">
                  <c:v>53.980820000000001</c:v>
                </c:pt>
                <c:pt idx="2011">
                  <c:v>53.978560000000002</c:v>
                </c:pt>
                <c:pt idx="2012">
                  <c:v>54.095010000000002</c:v>
                </c:pt>
                <c:pt idx="2013">
                  <c:v>54.033329999999999</c:v>
                </c:pt>
                <c:pt idx="2014">
                  <c:v>53.99295</c:v>
                </c:pt>
                <c:pt idx="2015">
                  <c:v>54.047229999999999</c:v>
                </c:pt>
                <c:pt idx="2016">
                  <c:v>54.060650000000003</c:v>
                </c:pt>
                <c:pt idx="2017">
                  <c:v>54.016759999999998</c:v>
                </c:pt>
                <c:pt idx="2018">
                  <c:v>54.010629999999999</c:v>
                </c:pt>
                <c:pt idx="2019">
                  <c:v>54.128889999999998</c:v>
                </c:pt>
                <c:pt idx="2020">
                  <c:v>54.0869</c:v>
                </c:pt>
                <c:pt idx="2021">
                  <c:v>54.05001</c:v>
                </c:pt>
                <c:pt idx="2022">
                  <c:v>54.077399999999997</c:v>
                </c:pt>
                <c:pt idx="2023">
                  <c:v>54.117220000000003</c:v>
                </c:pt>
                <c:pt idx="2024">
                  <c:v>54.06438</c:v>
                </c:pt>
                <c:pt idx="2025">
                  <c:v>54.06082</c:v>
                </c:pt>
                <c:pt idx="2026">
                  <c:v>54.155999999999999</c:v>
                </c:pt>
                <c:pt idx="2027">
                  <c:v>54.155110000000001</c:v>
                </c:pt>
                <c:pt idx="2028">
                  <c:v>54.099119999999999</c:v>
                </c:pt>
                <c:pt idx="2029">
                  <c:v>54.097920000000002</c:v>
                </c:pt>
                <c:pt idx="2030">
                  <c:v>54.187579999999997</c:v>
                </c:pt>
                <c:pt idx="2031">
                  <c:v>54.096299999999999</c:v>
                </c:pt>
                <c:pt idx="2032">
                  <c:v>54.115409999999997</c:v>
                </c:pt>
                <c:pt idx="2033">
                  <c:v>54.169339999999998</c:v>
                </c:pt>
                <c:pt idx="2034">
                  <c:v>54.212260000000001</c:v>
                </c:pt>
                <c:pt idx="2035">
                  <c:v>54.156059999999997</c:v>
                </c:pt>
                <c:pt idx="2036">
                  <c:v>54.120570000000001</c:v>
                </c:pt>
                <c:pt idx="2037">
                  <c:v>54.236269999999998</c:v>
                </c:pt>
                <c:pt idx="2038">
                  <c:v>54.156559999999999</c:v>
                </c:pt>
                <c:pt idx="2039">
                  <c:v>54.165860000000002</c:v>
                </c:pt>
                <c:pt idx="2040">
                  <c:v>54.191549999999999</c:v>
                </c:pt>
                <c:pt idx="2041">
                  <c:v>54.264400000000002</c:v>
                </c:pt>
                <c:pt idx="2042">
                  <c:v>54.202800000000003</c:v>
                </c:pt>
                <c:pt idx="2043">
                  <c:v>54.167659999999998</c:v>
                </c:pt>
                <c:pt idx="2044">
                  <c:v>54.295409999999997</c:v>
                </c:pt>
                <c:pt idx="2045">
                  <c:v>54.20579</c:v>
                </c:pt>
                <c:pt idx="2046">
                  <c:v>54.202199999999998</c:v>
                </c:pt>
                <c:pt idx="2047">
                  <c:v>54.206620000000001</c:v>
                </c:pt>
                <c:pt idx="2048">
                  <c:v>54.332450000000001</c:v>
                </c:pt>
                <c:pt idx="2049">
                  <c:v>54.259819999999998</c:v>
                </c:pt>
                <c:pt idx="2050">
                  <c:v>54.198149999999998</c:v>
                </c:pt>
                <c:pt idx="2051">
                  <c:v>54.308920000000001</c:v>
                </c:pt>
                <c:pt idx="2052">
                  <c:v>54.270769999999999</c:v>
                </c:pt>
                <c:pt idx="2053">
                  <c:v>54.253</c:v>
                </c:pt>
                <c:pt idx="2054">
                  <c:v>54.247900000000001</c:v>
                </c:pt>
                <c:pt idx="2055">
                  <c:v>54.361820000000002</c:v>
                </c:pt>
                <c:pt idx="2056">
                  <c:v>54.299160000000001</c:v>
                </c:pt>
                <c:pt idx="2057">
                  <c:v>54.256680000000003</c:v>
                </c:pt>
                <c:pt idx="2058">
                  <c:v>54.329149999999998</c:v>
                </c:pt>
                <c:pt idx="2059">
                  <c:v>54.33249</c:v>
                </c:pt>
                <c:pt idx="2060">
                  <c:v>54.290680000000002</c:v>
                </c:pt>
                <c:pt idx="2061">
                  <c:v>54.276110000000003</c:v>
                </c:pt>
                <c:pt idx="2062">
                  <c:v>54.4039</c:v>
                </c:pt>
                <c:pt idx="2063">
                  <c:v>54.354430000000001</c:v>
                </c:pt>
                <c:pt idx="2064">
                  <c:v>54.311770000000003</c:v>
                </c:pt>
                <c:pt idx="2065">
                  <c:v>54.346229999999998</c:v>
                </c:pt>
                <c:pt idx="2066">
                  <c:v>54.382980000000003</c:v>
                </c:pt>
                <c:pt idx="2067">
                  <c:v>54.344790000000003</c:v>
                </c:pt>
                <c:pt idx="2068">
                  <c:v>54.325519999999997</c:v>
                </c:pt>
                <c:pt idx="2069">
                  <c:v>54.438180000000003</c:v>
                </c:pt>
                <c:pt idx="2070">
                  <c:v>54.411560000000001</c:v>
                </c:pt>
                <c:pt idx="2071">
                  <c:v>54.358730000000001</c:v>
                </c:pt>
                <c:pt idx="2072">
                  <c:v>54.376109999999997</c:v>
                </c:pt>
                <c:pt idx="2073">
                  <c:v>54.452620000000003</c:v>
                </c:pt>
                <c:pt idx="2074">
                  <c:v>54.369869999999999</c:v>
                </c:pt>
                <c:pt idx="2075">
                  <c:v>54.376530000000002</c:v>
                </c:pt>
                <c:pt idx="2076">
                  <c:v>54.458359999999999</c:v>
                </c:pt>
                <c:pt idx="2077">
                  <c:v>54.461359999999999</c:v>
                </c:pt>
                <c:pt idx="2078">
                  <c:v>54.407890000000002</c:v>
                </c:pt>
                <c:pt idx="2079">
                  <c:v>54.383929999999999</c:v>
                </c:pt>
                <c:pt idx="2080">
                  <c:v>54.507289999999998</c:v>
                </c:pt>
                <c:pt idx="2081">
                  <c:v>54.418309999999998</c:v>
                </c:pt>
                <c:pt idx="2082">
                  <c:v>54.427250000000001</c:v>
                </c:pt>
                <c:pt idx="2083">
                  <c:v>54.474789999999999</c:v>
                </c:pt>
                <c:pt idx="2084">
                  <c:v>54.519150000000003</c:v>
                </c:pt>
                <c:pt idx="2085">
                  <c:v>54.467750000000002</c:v>
                </c:pt>
                <c:pt idx="2086">
                  <c:v>54.42136</c:v>
                </c:pt>
                <c:pt idx="2087">
                  <c:v>54.559049999999999</c:v>
                </c:pt>
                <c:pt idx="2088">
                  <c:v>54.467419999999997</c:v>
                </c:pt>
                <c:pt idx="2089">
                  <c:v>54.473329999999997</c:v>
                </c:pt>
                <c:pt idx="2090">
                  <c:v>54.496690000000001</c:v>
                </c:pt>
                <c:pt idx="2091">
                  <c:v>54.576599999999999</c:v>
                </c:pt>
                <c:pt idx="2092">
                  <c:v>54.51193</c:v>
                </c:pt>
                <c:pt idx="2093">
                  <c:v>54.465780000000002</c:v>
                </c:pt>
                <c:pt idx="2094">
                  <c:v>54.594200000000001</c:v>
                </c:pt>
                <c:pt idx="2095">
                  <c:v>54.513089999999998</c:v>
                </c:pt>
                <c:pt idx="2096">
                  <c:v>54.525959999999998</c:v>
                </c:pt>
                <c:pt idx="2097">
                  <c:v>54.520530000000001</c:v>
                </c:pt>
                <c:pt idx="2098">
                  <c:v>54.630540000000003</c:v>
                </c:pt>
                <c:pt idx="2099">
                  <c:v>54.55894</c:v>
                </c:pt>
                <c:pt idx="2100">
                  <c:v>54.507060000000003</c:v>
                </c:pt>
                <c:pt idx="2101">
                  <c:v>54.616709999999998</c:v>
                </c:pt>
                <c:pt idx="2102">
                  <c:v>54.560870000000001</c:v>
                </c:pt>
                <c:pt idx="2103">
                  <c:v>54.557459999999999</c:v>
                </c:pt>
                <c:pt idx="2104">
                  <c:v>54.559260000000002</c:v>
                </c:pt>
                <c:pt idx="2105">
                  <c:v>54.670259999999999</c:v>
                </c:pt>
                <c:pt idx="2106">
                  <c:v>54.604289999999999</c:v>
                </c:pt>
                <c:pt idx="2107">
                  <c:v>54.558779999999999</c:v>
                </c:pt>
                <c:pt idx="2108">
                  <c:v>54.634819999999998</c:v>
                </c:pt>
                <c:pt idx="2109">
                  <c:v>54.627270000000003</c:v>
                </c:pt>
                <c:pt idx="2110">
                  <c:v>54.597410000000004</c:v>
                </c:pt>
                <c:pt idx="2111">
                  <c:v>54.582900000000002</c:v>
                </c:pt>
                <c:pt idx="2112">
                  <c:v>54.707740000000001</c:v>
                </c:pt>
                <c:pt idx="2113">
                  <c:v>54.660380000000004</c:v>
                </c:pt>
                <c:pt idx="2114">
                  <c:v>54.60284</c:v>
                </c:pt>
                <c:pt idx="2115">
                  <c:v>54.660139999999998</c:v>
                </c:pt>
                <c:pt idx="2116">
                  <c:v>54.667859999999997</c:v>
                </c:pt>
                <c:pt idx="2117">
                  <c:v>54.639600000000002</c:v>
                </c:pt>
                <c:pt idx="2118">
                  <c:v>54.64228</c:v>
                </c:pt>
                <c:pt idx="2119">
                  <c:v>54.740519999999997</c:v>
                </c:pt>
                <c:pt idx="2120">
                  <c:v>54.710189999999997</c:v>
                </c:pt>
                <c:pt idx="2121">
                  <c:v>54.65549</c:v>
                </c:pt>
                <c:pt idx="2122">
                  <c:v>54.671080000000003</c:v>
                </c:pt>
                <c:pt idx="2123">
                  <c:v>54.750839999999997</c:v>
                </c:pt>
                <c:pt idx="2124">
                  <c:v>54.674050000000001</c:v>
                </c:pt>
                <c:pt idx="2125">
                  <c:v>54.679409999999997</c:v>
                </c:pt>
                <c:pt idx="2126">
                  <c:v>54.757710000000003</c:v>
                </c:pt>
                <c:pt idx="2127">
                  <c:v>54.768189999999997</c:v>
                </c:pt>
                <c:pt idx="2128">
                  <c:v>54.711179999999999</c:v>
                </c:pt>
                <c:pt idx="2129">
                  <c:v>54.701990000000002</c:v>
                </c:pt>
                <c:pt idx="2130">
                  <c:v>54.78942</c:v>
                </c:pt>
                <c:pt idx="2131">
                  <c:v>54.711239999999997</c:v>
                </c:pt>
                <c:pt idx="2132">
                  <c:v>54.728529999999999</c:v>
                </c:pt>
                <c:pt idx="2133">
                  <c:v>54.774169999999998</c:v>
                </c:pt>
                <c:pt idx="2134">
                  <c:v>54.829340000000002</c:v>
                </c:pt>
                <c:pt idx="2135">
                  <c:v>54.753369999999997</c:v>
                </c:pt>
                <c:pt idx="2136">
                  <c:v>54.732320000000001</c:v>
                </c:pt>
                <c:pt idx="2137">
                  <c:v>54.850349999999999</c:v>
                </c:pt>
                <c:pt idx="2138">
                  <c:v>54.755459999999999</c:v>
                </c:pt>
                <c:pt idx="2139">
                  <c:v>54.773440000000001</c:v>
                </c:pt>
                <c:pt idx="2140">
                  <c:v>54.798909999999999</c:v>
                </c:pt>
                <c:pt idx="2141">
                  <c:v>54.879570000000001</c:v>
                </c:pt>
                <c:pt idx="2142">
                  <c:v>54.816330000000001</c:v>
                </c:pt>
                <c:pt idx="2143">
                  <c:v>54.767560000000003</c:v>
                </c:pt>
                <c:pt idx="2144">
                  <c:v>54.890309999999999</c:v>
                </c:pt>
                <c:pt idx="2145">
                  <c:v>54.807110000000002</c:v>
                </c:pt>
                <c:pt idx="2146">
                  <c:v>54.820489999999999</c:v>
                </c:pt>
                <c:pt idx="2147">
                  <c:v>54.828980000000001</c:v>
                </c:pt>
                <c:pt idx="2148">
                  <c:v>54.931539999999998</c:v>
                </c:pt>
                <c:pt idx="2149">
                  <c:v>54.852890000000002</c:v>
                </c:pt>
                <c:pt idx="2150">
                  <c:v>54.810339999999997</c:v>
                </c:pt>
                <c:pt idx="2151">
                  <c:v>54.919550000000001</c:v>
                </c:pt>
                <c:pt idx="2152">
                  <c:v>54.858150000000002</c:v>
                </c:pt>
                <c:pt idx="2153">
                  <c:v>54.860680000000002</c:v>
                </c:pt>
                <c:pt idx="2154">
                  <c:v>54.846519999999998</c:v>
                </c:pt>
                <c:pt idx="2155">
                  <c:v>54.976149999999997</c:v>
                </c:pt>
                <c:pt idx="2156">
                  <c:v>54.90663</c:v>
                </c:pt>
                <c:pt idx="2157">
                  <c:v>54.858580000000003</c:v>
                </c:pt>
                <c:pt idx="2158">
                  <c:v>54.942100000000003</c:v>
                </c:pt>
                <c:pt idx="2159">
                  <c:v>54.905700000000003</c:v>
                </c:pt>
                <c:pt idx="2160">
                  <c:v>54.89443</c:v>
                </c:pt>
                <c:pt idx="2161">
                  <c:v>54.89405</c:v>
                </c:pt>
                <c:pt idx="2162">
                  <c:v>55.009300000000003</c:v>
                </c:pt>
                <c:pt idx="2163">
                  <c:v>54.941189999999999</c:v>
                </c:pt>
                <c:pt idx="2164">
                  <c:v>54.896479999999997</c:v>
                </c:pt>
                <c:pt idx="2165">
                  <c:v>54.962760000000003</c:v>
                </c:pt>
                <c:pt idx="2166">
                  <c:v>54.96828</c:v>
                </c:pt>
                <c:pt idx="2167">
                  <c:v>54.925400000000003</c:v>
                </c:pt>
                <c:pt idx="2168">
                  <c:v>54.916969999999999</c:v>
                </c:pt>
                <c:pt idx="2169">
                  <c:v>55.042630000000003</c:v>
                </c:pt>
                <c:pt idx="2170">
                  <c:v>54.998899999999999</c:v>
                </c:pt>
                <c:pt idx="2171">
                  <c:v>54.95017</c:v>
                </c:pt>
                <c:pt idx="2172">
                  <c:v>54.981490000000001</c:v>
                </c:pt>
                <c:pt idx="2173">
                  <c:v>55.024769999999997</c:v>
                </c:pt>
                <c:pt idx="2174">
                  <c:v>54.967779999999998</c:v>
                </c:pt>
                <c:pt idx="2175">
                  <c:v>54.969610000000003</c:v>
                </c:pt>
                <c:pt idx="2176">
                  <c:v>55.05433</c:v>
                </c:pt>
                <c:pt idx="2177">
                  <c:v>55.059060000000002</c:v>
                </c:pt>
                <c:pt idx="2178">
                  <c:v>55.005029999999998</c:v>
                </c:pt>
                <c:pt idx="2179">
                  <c:v>55.004280000000001</c:v>
                </c:pt>
                <c:pt idx="2180">
                  <c:v>55.085470000000001</c:v>
                </c:pt>
                <c:pt idx="2181">
                  <c:v>55.006900000000002</c:v>
                </c:pt>
                <c:pt idx="2182">
                  <c:v>55.017989999999998</c:v>
                </c:pt>
                <c:pt idx="2183">
                  <c:v>55.07273</c:v>
                </c:pt>
                <c:pt idx="2184">
                  <c:v>55.116590000000002</c:v>
                </c:pt>
                <c:pt idx="2185">
                  <c:v>55.052570000000003</c:v>
                </c:pt>
                <c:pt idx="2186">
                  <c:v>55.02122</c:v>
                </c:pt>
                <c:pt idx="2187">
                  <c:v>55.133450000000003</c:v>
                </c:pt>
                <c:pt idx="2188">
                  <c:v>55.05509</c:v>
                </c:pt>
                <c:pt idx="2189">
                  <c:v>55.063389999999998</c:v>
                </c:pt>
                <c:pt idx="2190">
                  <c:v>55.082039999999999</c:v>
                </c:pt>
                <c:pt idx="2191">
                  <c:v>55.167310000000001</c:v>
                </c:pt>
                <c:pt idx="2192">
                  <c:v>55.098140000000001</c:v>
                </c:pt>
                <c:pt idx="2193">
                  <c:v>55.062109999999997</c:v>
                </c:pt>
                <c:pt idx="2194">
                  <c:v>55.186810000000001</c:v>
                </c:pt>
                <c:pt idx="2195">
                  <c:v>55.100990000000003</c:v>
                </c:pt>
                <c:pt idx="2196">
                  <c:v>55.08728</c:v>
                </c:pt>
                <c:pt idx="2197">
                  <c:v>55.096310000000003</c:v>
                </c:pt>
                <c:pt idx="2198">
                  <c:v>55.225009999999997</c:v>
                </c:pt>
                <c:pt idx="2199">
                  <c:v>55.147350000000003</c:v>
                </c:pt>
                <c:pt idx="2200">
                  <c:v>55.092619999999997</c:v>
                </c:pt>
                <c:pt idx="2201">
                  <c:v>55.199280000000002</c:v>
                </c:pt>
                <c:pt idx="2202">
                  <c:v>55.152610000000003</c:v>
                </c:pt>
                <c:pt idx="2203">
                  <c:v>55.150120000000001</c:v>
                </c:pt>
                <c:pt idx="2204">
                  <c:v>55.136809999999997</c:v>
                </c:pt>
                <c:pt idx="2205">
                  <c:v>55.254240000000003</c:v>
                </c:pt>
                <c:pt idx="2206">
                  <c:v>55.192230000000002</c:v>
                </c:pt>
                <c:pt idx="2207">
                  <c:v>55.14385</c:v>
                </c:pt>
                <c:pt idx="2208">
                  <c:v>55.220559999999999</c:v>
                </c:pt>
                <c:pt idx="2209">
                  <c:v>55.21846</c:v>
                </c:pt>
                <c:pt idx="2210">
                  <c:v>55.171460000000003</c:v>
                </c:pt>
                <c:pt idx="2211">
                  <c:v>55.167439999999999</c:v>
                </c:pt>
                <c:pt idx="2212">
                  <c:v>55.291240000000002</c:v>
                </c:pt>
                <c:pt idx="2213">
                  <c:v>55.233809999999998</c:v>
                </c:pt>
                <c:pt idx="2214">
                  <c:v>55.194949999999999</c:v>
                </c:pt>
                <c:pt idx="2215">
                  <c:v>55.230809999999998</c:v>
                </c:pt>
                <c:pt idx="2216">
                  <c:v>55.264380000000003</c:v>
                </c:pt>
                <c:pt idx="2217">
                  <c:v>55.218530000000001</c:v>
                </c:pt>
                <c:pt idx="2218">
                  <c:v>55.198720000000002</c:v>
                </c:pt>
                <c:pt idx="2219">
                  <c:v>55.308070000000001</c:v>
                </c:pt>
                <c:pt idx="2220">
                  <c:v>55.286169999999998</c:v>
                </c:pt>
                <c:pt idx="2221">
                  <c:v>55.239249999999998</c:v>
                </c:pt>
                <c:pt idx="2222">
                  <c:v>55.245489999999997</c:v>
                </c:pt>
                <c:pt idx="2223">
                  <c:v>55.327240000000003</c:v>
                </c:pt>
                <c:pt idx="2224">
                  <c:v>55.25638</c:v>
                </c:pt>
                <c:pt idx="2225">
                  <c:v>55.250410000000002</c:v>
                </c:pt>
                <c:pt idx="2226">
                  <c:v>55.33323</c:v>
                </c:pt>
                <c:pt idx="2227">
                  <c:v>55.344180000000001</c:v>
                </c:pt>
                <c:pt idx="2228">
                  <c:v>55.291620000000002</c:v>
                </c:pt>
                <c:pt idx="2229">
                  <c:v>55.268909999999998</c:v>
                </c:pt>
                <c:pt idx="2230">
                  <c:v>55.379440000000002</c:v>
                </c:pt>
                <c:pt idx="2231">
                  <c:v>55.296430000000001</c:v>
                </c:pt>
                <c:pt idx="2232">
                  <c:v>55.300789999999999</c:v>
                </c:pt>
                <c:pt idx="2233">
                  <c:v>55.349589999999999</c:v>
                </c:pt>
                <c:pt idx="2234">
                  <c:v>55.392519999999998</c:v>
                </c:pt>
                <c:pt idx="2235">
                  <c:v>55.350169999999999</c:v>
                </c:pt>
                <c:pt idx="2236">
                  <c:v>55.285850000000003</c:v>
                </c:pt>
                <c:pt idx="2237">
                  <c:v>55.424419999999998</c:v>
                </c:pt>
                <c:pt idx="2238">
                  <c:v>55.337719999999997</c:v>
                </c:pt>
                <c:pt idx="2239">
                  <c:v>55.34149</c:v>
                </c:pt>
                <c:pt idx="2240">
                  <c:v>55.365310000000001</c:v>
                </c:pt>
                <c:pt idx="2241">
                  <c:v>55.448329999999999</c:v>
                </c:pt>
                <c:pt idx="2242">
                  <c:v>55.37426</c:v>
                </c:pt>
                <c:pt idx="2243">
                  <c:v>55.330039999999997</c:v>
                </c:pt>
                <c:pt idx="2244">
                  <c:v>55.460560000000001</c:v>
                </c:pt>
                <c:pt idx="2245">
                  <c:v>55.374639999999999</c:v>
                </c:pt>
                <c:pt idx="2246">
                  <c:v>55.380809999999997</c:v>
                </c:pt>
                <c:pt idx="2247">
                  <c:v>55.384529999999998</c:v>
                </c:pt>
                <c:pt idx="2248">
                  <c:v>55.488230000000001</c:v>
                </c:pt>
                <c:pt idx="2249">
                  <c:v>55.424059999999997</c:v>
                </c:pt>
                <c:pt idx="2250">
                  <c:v>55.372190000000003</c:v>
                </c:pt>
                <c:pt idx="2251">
                  <c:v>55.477760000000004</c:v>
                </c:pt>
                <c:pt idx="2252">
                  <c:v>55.423389999999998</c:v>
                </c:pt>
                <c:pt idx="2253">
                  <c:v>55.41572</c:v>
                </c:pt>
                <c:pt idx="2254">
                  <c:v>55.417029999999997</c:v>
                </c:pt>
                <c:pt idx="2255">
                  <c:v>55.533969999999997</c:v>
                </c:pt>
                <c:pt idx="2256">
                  <c:v>55.464739999999999</c:v>
                </c:pt>
                <c:pt idx="2257">
                  <c:v>55.416049999999998</c:v>
                </c:pt>
                <c:pt idx="2258">
                  <c:v>55.49024</c:v>
                </c:pt>
                <c:pt idx="2259">
                  <c:v>55.487569999999998</c:v>
                </c:pt>
                <c:pt idx="2260">
                  <c:v>55.455770000000001</c:v>
                </c:pt>
                <c:pt idx="2261">
                  <c:v>55.437019999999997</c:v>
                </c:pt>
                <c:pt idx="2262">
                  <c:v>55.559739999999998</c:v>
                </c:pt>
                <c:pt idx="2263">
                  <c:v>55.51117</c:v>
                </c:pt>
                <c:pt idx="2264">
                  <c:v>55.46414</c:v>
                </c:pt>
                <c:pt idx="2265">
                  <c:v>55.512799999999999</c:v>
                </c:pt>
                <c:pt idx="2266">
                  <c:v>55.518619999999999</c:v>
                </c:pt>
                <c:pt idx="2267">
                  <c:v>55.487229999999997</c:v>
                </c:pt>
                <c:pt idx="2268">
                  <c:v>55.489319999999999</c:v>
                </c:pt>
                <c:pt idx="2269">
                  <c:v>55.590029999999999</c:v>
                </c:pt>
                <c:pt idx="2270">
                  <c:v>55.558369999999996</c:v>
                </c:pt>
                <c:pt idx="2271">
                  <c:v>55.502380000000002</c:v>
                </c:pt>
                <c:pt idx="2272">
                  <c:v>55.519829999999999</c:v>
                </c:pt>
                <c:pt idx="2273">
                  <c:v>55.601970000000001</c:v>
                </c:pt>
                <c:pt idx="2274">
                  <c:v>55.528019999999998</c:v>
                </c:pt>
                <c:pt idx="2275">
                  <c:v>55.521270000000001</c:v>
                </c:pt>
                <c:pt idx="2276">
                  <c:v>55.597830000000002</c:v>
                </c:pt>
                <c:pt idx="2277">
                  <c:v>55.616590000000002</c:v>
                </c:pt>
                <c:pt idx="2278">
                  <c:v>55.561680000000003</c:v>
                </c:pt>
                <c:pt idx="2279">
                  <c:v>55.549140000000001</c:v>
                </c:pt>
                <c:pt idx="2280">
                  <c:v>55.633470000000003</c:v>
                </c:pt>
                <c:pt idx="2281">
                  <c:v>55.555210000000002</c:v>
                </c:pt>
                <c:pt idx="2282">
                  <c:v>55.568359999999998</c:v>
                </c:pt>
                <c:pt idx="2283">
                  <c:v>55.615749999999998</c:v>
                </c:pt>
                <c:pt idx="2284">
                  <c:v>55.668849999999999</c:v>
                </c:pt>
                <c:pt idx="2285">
                  <c:v>55.599440000000001</c:v>
                </c:pt>
                <c:pt idx="2286">
                  <c:v>55.57714</c:v>
                </c:pt>
                <c:pt idx="2287">
                  <c:v>55.68233</c:v>
                </c:pt>
                <c:pt idx="2288">
                  <c:v>55.599919999999997</c:v>
                </c:pt>
                <c:pt idx="2289">
                  <c:v>55.613959999999999</c:v>
                </c:pt>
                <c:pt idx="2290">
                  <c:v>55.62961</c:v>
                </c:pt>
                <c:pt idx="2291">
                  <c:v>55.71443</c:v>
                </c:pt>
                <c:pt idx="2292">
                  <c:v>55.651069999999997</c:v>
                </c:pt>
                <c:pt idx="2293">
                  <c:v>55.605550000000001</c:v>
                </c:pt>
                <c:pt idx="2294">
                  <c:v>55.72222</c:v>
                </c:pt>
                <c:pt idx="2295">
                  <c:v>55.643079999999998</c:v>
                </c:pt>
                <c:pt idx="2296">
                  <c:v>55.65119</c:v>
                </c:pt>
                <c:pt idx="2297">
                  <c:v>55.658650000000002</c:v>
                </c:pt>
                <c:pt idx="2298">
                  <c:v>55.758339999999997</c:v>
                </c:pt>
                <c:pt idx="2299">
                  <c:v>55.686129999999999</c:v>
                </c:pt>
                <c:pt idx="2300">
                  <c:v>55.637830000000001</c:v>
                </c:pt>
                <c:pt idx="2301">
                  <c:v>55.742100000000001</c:v>
                </c:pt>
                <c:pt idx="2302">
                  <c:v>55.685949999999998</c:v>
                </c:pt>
                <c:pt idx="2303">
                  <c:v>55.680459999999997</c:v>
                </c:pt>
                <c:pt idx="2304">
                  <c:v>55.669310000000003</c:v>
                </c:pt>
                <c:pt idx="2305">
                  <c:v>55.800820000000002</c:v>
                </c:pt>
                <c:pt idx="2306">
                  <c:v>55.733629999999998</c:v>
                </c:pt>
                <c:pt idx="2307">
                  <c:v>55.68121</c:v>
                </c:pt>
                <c:pt idx="2308">
                  <c:v>55.76641</c:v>
                </c:pt>
                <c:pt idx="2309">
                  <c:v>55.729590000000002</c:v>
                </c:pt>
                <c:pt idx="2310">
                  <c:v>55.71669</c:v>
                </c:pt>
                <c:pt idx="2311">
                  <c:v>55.718940000000003</c:v>
                </c:pt>
                <c:pt idx="2312">
                  <c:v>55.837539999999997</c:v>
                </c:pt>
                <c:pt idx="2313">
                  <c:v>55.770719999999997</c:v>
                </c:pt>
                <c:pt idx="2314">
                  <c:v>55.717100000000002</c:v>
                </c:pt>
                <c:pt idx="2315">
                  <c:v>55.777140000000003</c:v>
                </c:pt>
                <c:pt idx="2316">
                  <c:v>55.793979999999998</c:v>
                </c:pt>
                <c:pt idx="2317">
                  <c:v>55.745010000000001</c:v>
                </c:pt>
                <c:pt idx="2318">
                  <c:v>55.735280000000003</c:v>
                </c:pt>
                <c:pt idx="2319">
                  <c:v>55.861579999999996</c:v>
                </c:pt>
                <c:pt idx="2320">
                  <c:v>55.82094</c:v>
                </c:pt>
                <c:pt idx="2321">
                  <c:v>55.77402</c:v>
                </c:pt>
                <c:pt idx="2322">
                  <c:v>55.800980000000003</c:v>
                </c:pt>
                <c:pt idx="2323">
                  <c:v>55.839199999999998</c:v>
                </c:pt>
                <c:pt idx="2324">
                  <c:v>55.781959999999998</c:v>
                </c:pt>
                <c:pt idx="2325">
                  <c:v>55.783329999999999</c:v>
                </c:pt>
                <c:pt idx="2326">
                  <c:v>55.869790000000002</c:v>
                </c:pt>
                <c:pt idx="2327">
                  <c:v>55.87171</c:v>
                </c:pt>
                <c:pt idx="2328">
                  <c:v>55.822510000000001</c:v>
                </c:pt>
                <c:pt idx="2329">
                  <c:v>55.813499999999998</c:v>
                </c:pt>
                <c:pt idx="2330">
                  <c:v>55.901159999999997</c:v>
                </c:pt>
                <c:pt idx="2331">
                  <c:v>55.816229999999997</c:v>
                </c:pt>
                <c:pt idx="2332">
                  <c:v>55.827770000000001</c:v>
                </c:pt>
                <c:pt idx="2333">
                  <c:v>55.883110000000002</c:v>
                </c:pt>
                <c:pt idx="2334">
                  <c:v>55.926070000000003</c:v>
                </c:pt>
                <c:pt idx="2335">
                  <c:v>55.860259999999997</c:v>
                </c:pt>
                <c:pt idx="2336">
                  <c:v>55.831809999999997</c:v>
                </c:pt>
                <c:pt idx="2337">
                  <c:v>55.938800000000001</c:v>
                </c:pt>
                <c:pt idx="2338">
                  <c:v>55.859940000000002</c:v>
                </c:pt>
                <c:pt idx="2339">
                  <c:v>55.867690000000003</c:v>
                </c:pt>
                <c:pt idx="2340">
                  <c:v>55.895409999999998</c:v>
                </c:pt>
                <c:pt idx="2341">
                  <c:v>55.96996</c:v>
                </c:pt>
                <c:pt idx="2342">
                  <c:v>55.908099999999997</c:v>
                </c:pt>
                <c:pt idx="2343">
                  <c:v>55.867280000000001</c:v>
                </c:pt>
                <c:pt idx="2344">
                  <c:v>55.990580000000001</c:v>
                </c:pt>
                <c:pt idx="2345">
                  <c:v>55.900599999999997</c:v>
                </c:pt>
                <c:pt idx="2346">
                  <c:v>55.897770000000001</c:v>
                </c:pt>
                <c:pt idx="2347">
                  <c:v>55.906860000000002</c:v>
                </c:pt>
                <c:pt idx="2348">
                  <c:v>56.028019999999998</c:v>
                </c:pt>
                <c:pt idx="2349">
                  <c:v>55.958939999999998</c:v>
                </c:pt>
                <c:pt idx="2350">
                  <c:v>55.894240000000003</c:v>
                </c:pt>
                <c:pt idx="2351">
                  <c:v>55.992539999999998</c:v>
                </c:pt>
                <c:pt idx="2352">
                  <c:v>55.953580000000002</c:v>
                </c:pt>
                <c:pt idx="2353">
                  <c:v>55.938949999999998</c:v>
                </c:pt>
                <c:pt idx="2354">
                  <c:v>55.928310000000003</c:v>
                </c:pt>
                <c:pt idx="2355">
                  <c:v>56.04795</c:v>
                </c:pt>
                <c:pt idx="2356">
                  <c:v>55.987609999999997</c:v>
                </c:pt>
                <c:pt idx="2357">
                  <c:v>55.933540000000001</c:v>
                </c:pt>
                <c:pt idx="2358">
                  <c:v>56.016979999999997</c:v>
                </c:pt>
                <c:pt idx="2359">
                  <c:v>56.019350000000003</c:v>
                </c:pt>
                <c:pt idx="2360">
                  <c:v>55.963650000000001</c:v>
                </c:pt>
                <c:pt idx="2361">
                  <c:v>55.957070000000002</c:v>
                </c:pt>
                <c:pt idx="2362">
                  <c:v>56.08643</c:v>
                </c:pt>
                <c:pt idx="2363">
                  <c:v>56.039439999999999</c:v>
                </c:pt>
                <c:pt idx="2364">
                  <c:v>55.981909999999999</c:v>
                </c:pt>
                <c:pt idx="2365">
                  <c:v>56.019329999999997</c:v>
                </c:pt>
                <c:pt idx="2366">
                  <c:v>56.05668</c:v>
                </c:pt>
                <c:pt idx="2367">
                  <c:v>56.018900000000002</c:v>
                </c:pt>
                <c:pt idx="2368">
                  <c:v>55.997770000000003</c:v>
                </c:pt>
                <c:pt idx="2369">
                  <c:v>56.106490000000001</c:v>
                </c:pt>
                <c:pt idx="2370">
                  <c:v>56.080509999999997</c:v>
                </c:pt>
                <c:pt idx="2371">
                  <c:v>56.023090000000003</c:v>
                </c:pt>
                <c:pt idx="2372">
                  <c:v>56.031080000000003</c:v>
                </c:pt>
                <c:pt idx="2373">
                  <c:v>56.112389999999998</c:v>
                </c:pt>
                <c:pt idx="2374">
                  <c:v>56.040599999999998</c:v>
                </c:pt>
                <c:pt idx="2375">
                  <c:v>56.032589999999999</c:v>
                </c:pt>
                <c:pt idx="2376">
                  <c:v>56.12189</c:v>
                </c:pt>
                <c:pt idx="2377">
                  <c:v>56.125749999999996</c:v>
                </c:pt>
                <c:pt idx="2378">
                  <c:v>56.074489999999997</c:v>
                </c:pt>
                <c:pt idx="2379">
                  <c:v>56.045340000000003</c:v>
                </c:pt>
                <c:pt idx="2380">
                  <c:v>56.162469999999999</c:v>
                </c:pt>
                <c:pt idx="2381">
                  <c:v>56.080919999999999</c:v>
                </c:pt>
                <c:pt idx="2382">
                  <c:v>56.079070000000002</c:v>
                </c:pt>
                <c:pt idx="2383">
                  <c:v>56.12415</c:v>
                </c:pt>
                <c:pt idx="2384">
                  <c:v>56.174529999999997</c:v>
                </c:pt>
                <c:pt idx="2385">
                  <c:v>56.134210000000003</c:v>
                </c:pt>
                <c:pt idx="2386">
                  <c:v>56.07011</c:v>
                </c:pt>
                <c:pt idx="2387">
                  <c:v>56.208629999999999</c:v>
                </c:pt>
                <c:pt idx="2388">
                  <c:v>56.114780000000003</c:v>
                </c:pt>
                <c:pt idx="2389">
                  <c:v>56.120139999999999</c:v>
                </c:pt>
                <c:pt idx="2390">
                  <c:v>56.148150000000001</c:v>
                </c:pt>
                <c:pt idx="2391">
                  <c:v>56.22889</c:v>
                </c:pt>
                <c:pt idx="2392">
                  <c:v>56.164560000000002</c:v>
                </c:pt>
                <c:pt idx="2393">
                  <c:v>56.108710000000002</c:v>
                </c:pt>
                <c:pt idx="2394">
                  <c:v>56.232889999999998</c:v>
                </c:pt>
                <c:pt idx="2395">
                  <c:v>56.153399999999998</c:v>
                </c:pt>
                <c:pt idx="2396">
                  <c:v>56.161650000000002</c:v>
                </c:pt>
                <c:pt idx="2397">
                  <c:v>56.166179999999997</c:v>
                </c:pt>
                <c:pt idx="2398">
                  <c:v>56.269469999999998</c:v>
                </c:pt>
                <c:pt idx="2399">
                  <c:v>56.198900000000002</c:v>
                </c:pt>
                <c:pt idx="2400">
                  <c:v>56.145110000000003</c:v>
                </c:pt>
                <c:pt idx="2401">
                  <c:v>56.254939999999998</c:v>
                </c:pt>
                <c:pt idx="2402">
                  <c:v>56.198700000000002</c:v>
                </c:pt>
                <c:pt idx="2403">
                  <c:v>56.192689999999999</c:v>
                </c:pt>
                <c:pt idx="2404">
                  <c:v>56.188580000000002</c:v>
                </c:pt>
                <c:pt idx="2405">
                  <c:v>56.302010000000003</c:v>
                </c:pt>
                <c:pt idx="2406">
                  <c:v>56.226939999999999</c:v>
                </c:pt>
                <c:pt idx="2407">
                  <c:v>56.180990000000001</c:v>
                </c:pt>
                <c:pt idx="2408">
                  <c:v>56.267249999999997</c:v>
                </c:pt>
                <c:pt idx="2409">
                  <c:v>56.257820000000002</c:v>
                </c:pt>
                <c:pt idx="2410">
                  <c:v>56.224379999999996</c:v>
                </c:pt>
                <c:pt idx="2411">
                  <c:v>56.199950000000001</c:v>
                </c:pt>
                <c:pt idx="2412">
                  <c:v>56.324170000000002</c:v>
                </c:pt>
                <c:pt idx="2413">
                  <c:v>56.292450000000002</c:v>
                </c:pt>
                <c:pt idx="2414">
                  <c:v>56.221469999999997</c:v>
                </c:pt>
                <c:pt idx="2415">
                  <c:v>56.278750000000002</c:v>
                </c:pt>
                <c:pt idx="2416">
                  <c:v>56.280329999999999</c:v>
                </c:pt>
                <c:pt idx="2417">
                  <c:v>56.25488</c:v>
                </c:pt>
                <c:pt idx="2418">
                  <c:v>56.25929</c:v>
                </c:pt>
                <c:pt idx="2419">
                  <c:v>56.358139999999999</c:v>
                </c:pt>
                <c:pt idx="2420">
                  <c:v>56.320419999999999</c:v>
                </c:pt>
                <c:pt idx="2421">
                  <c:v>56.263219999999997</c:v>
                </c:pt>
                <c:pt idx="2422">
                  <c:v>56.28792</c:v>
                </c:pt>
                <c:pt idx="2423">
                  <c:v>56.362949999999998</c:v>
                </c:pt>
                <c:pt idx="2424">
                  <c:v>56.286059999999999</c:v>
                </c:pt>
                <c:pt idx="2425">
                  <c:v>56.286059999999999</c:v>
                </c:pt>
                <c:pt idx="2426">
                  <c:v>56.357700000000001</c:v>
                </c:pt>
                <c:pt idx="2427">
                  <c:v>56.377299999999998</c:v>
                </c:pt>
                <c:pt idx="2428">
                  <c:v>56.322200000000002</c:v>
                </c:pt>
                <c:pt idx="2429">
                  <c:v>56.310040000000001</c:v>
                </c:pt>
                <c:pt idx="2430">
                  <c:v>56.400030000000001</c:v>
                </c:pt>
                <c:pt idx="2431">
                  <c:v>56.307079999999999</c:v>
                </c:pt>
                <c:pt idx="2432">
                  <c:v>56.329250000000002</c:v>
                </c:pt>
                <c:pt idx="2433">
                  <c:v>56.373660000000001</c:v>
                </c:pt>
                <c:pt idx="2434">
                  <c:v>56.433199999999999</c:v>
                </c:pt>
                <c:pt idx="2435">
                  <c:v>56.359250000000003</c:v>
                </c:pt>
                <c:pt idx="2436">
                  <c:v>56.330309999999997</c:v>
                </c:pt>
                <c:pt idx="2437">
                  <c:v>56.442639999999997</c:v>
                </c:pt>
                <c:pt idx="2438">
                  <c:v>56.354860000000002</c:v>
                </c:pt>
                <c:pt idx="2439">
                  <c:v>56.373170000000002</c:v>
                </c:pt>
                <c:pt idx="2440">
                  <c:v>56.39076</c:v>
                </c:pt>
                <c:pt idx="2441">
                  <c:v>56.47607</c:v>
                </c:pt>
                <c:pt idx="2442">
                  <c:v>56.403399999999998</c:v>
                </c:pt>
                <c:pt idx="2443">
                  <c:v>56.354259999999996</c:v>
                </c:pt>
                <c:pt idx="2444">
                  <c:v>56.477209999999999</c:v>
                </c:pt>
                <c:pt idx="2445">
                  <c:v>56.393459999999997</c:v>
                </c:pt>
                <c:pt idx="2446">
                  <c:v>56.404060000000001</c:v>
                </c:pt>
                <c:pt idx="2447">
                  <c:v>56.411430000000003</c:v>
                </c:pt>
                <c:pt idx="2448">
                  <c:v>56.514049999999997</c:v>
                </c:pt>
                <c:pt idx="2449">
                  <c:v>56.431959999999997</c:v>
                </c:pt>
                <c:pt idx="2450">
                  <c:v>56.391379999999998</c:v>
                </c:pt>
                <c:pt idx="2451">
                  <c:v>56.504289999999997</c:v>
                </c:pt>
                <c:pt idx="2452">
                  <c:v>56.444209999999998</c:v>
                </c:pt>
                <c:pt idx="2453">
                  <c:v>56.426960000000001</c:v>
                </c:pt>
                <c:pt idx="2454">
                  <c:v>56.42266</c:v>
                </c:pt>
                <c:pt idx="2455">
                  <c:v>56.551189999999998</c:v>
                </c:pt>
                <c:pt idx="2456">
                  <c:v>56.485050000000001</c:v>
                </c:pt>
                <c:pt idx="2457">
                  <c:v>56.425739999999998</c:v>
                </c:pt>
                <c:pt idx="2458">
                  <c:v>56.507339999999999</c:v>
                </c:pt>
                <c:pt idx="2459">
                  <c:v>56.479050000000001</c:v>
                </c:pt>
                <c:pt idx="2460">
                  <c:v>56.462040000000002</c:v>
                </c:pt>
                <c:pt idx="2461">
                  <c:v>56.460129999999999</c:v>
                </c:pt>
                <c:pt idx="2462">
                  <c:v>56.586069999999999</c:v>
                </c:pt>
                <c:pt idx="2463">
                  <c:v>56.515729999999998</c:v>
                </c:pt>
                <c:pt idx="2464">
                  <c:v>56.464219999999997</c:v>
                </c:pt>
                <c:pt idx="2465">
                  <c:v>56.526589999999999</c:v>
                </c:pt>
                <c:pt idx="2466">
                  <c:v>56.53783</c:v>
                </c:pt>
                <c:pt idx="2467">
                  <c:v>56.495570000000001</c:v>
                </c:pt>
                <c:pt idx="2468">
                  <c:v>56.482250000000001</c:v>
                </c:pt>
                <c:pt idx="2469">
                  <c:v>56.601210000000002</c:v>
                </c:pt>
                <c:pt idx="2470">
                  <c:v>56.561819999999997</c:v>
                </c:pt>
                <c:pt idx="2471">
                  <c:v>56.521079999999998</c:v>
                </c:pt>
                <c:pt idx="2472">
                  <c:v>56.541649999999997</c:v>
                </c:pt>
                <c:pt idx="2473">
                  <c:v>56.580480000000001</c:v>
                </c:pt>
                <c:pt idx="2474">
                  <c:v>56.524079999999998</c:v>
                </c:pt>
                <c:pt idx="2475">
                  <c:v>56.522919999999999</c:v>
                </c:pt>
                <c:pt idx="2476">
                  <c:v>56.613109999999999</c:v>
                </c:pt>
                <c:pt idx="2477">
                  <c:v>56.619309999999999</c:v>
                </c:pt>
                <c:pt idx="2478">
                  <c:v>56.552280000000003</c:v>
                </c:pt>
                <c:pt idx="2479">
                  <c:v>56.547640000000001</c:v>
                </c:pt>
                <c:pt idx="2480">
                  <c:v>56.639020000000002</c:v>
                </c:pt>
                <c:pt idx="2481">
                  <c:v>56.55</c:v>
                </c:pt>
                <c:pt idx="2482">
                  <c:v>56.562440000000002</c:v>
                </c:pt>
                <c:pt idx="2483">
                  <c:v>56.622669999999999</c:v>
                </c:pt>
                <c:pt idx="2484">
                  <c:v>56.66865</c:v>
                </c:pt>
                <c:pt idx="2485">
                  <c:v>56.597189999999998</c:v>
                </c:pt>
                <c:pt idx="2486">
                  <c:v>56.564120000000003</c:v>
                </c:pt>
                <c:pt idx="2487">
                  <c:v>56.684890000000003</c:v>
                </c:pt>
                <c:pt idx="2488">
                  <c:v>56.597380000000001</c:v>
                </c:pt>
                <c:pt idx="2489">
                  <c:v>56.603859999999997</c:v>
                </c:pt>
                <c:pt idx="2490">
                  <c:v>56.626060000000003</c:v>
                </c:pt>
                <c:pt idx="2491">
                  <c:v>56.707880000000003</c:v>
                </c:pt>
                <c:pt idx="2492">
                  <c:v>56.642940000000003</c:v>
                </c:pt>
                <c:pt idx="2493">
                  <c:v>56.597110000000001</c:v>
                </c:pt>
                <c:pt idx="2494">
                  <c:v>56.730350000000001</c:v>
                </c:pt>
                <c:pt idx="2495">
                  <c:v>56.63458</c:v>
                </c:pt>
                <c:pt idx="2496">
                  <c:v>56.624569999999999</c:v>
                </c:pt>
                <c:pt idx="2497">
                  <c:v>56.632269999999998</c:v>
                </c:pt>
                <c:pt idx="2498">
                  <c:v>56.765749999999997</c:v>
                </c:pt>
                <c:pt idx="2499">
                  <c:v>56.686149999999998</c:v>
                </c:pt>
                <c:pt idx="2500">
                  <c:v>56.618760000000002</c:v>
                </c:pt>
                <c:pt idx="2501">
                  <c:v>56.732289999999999</c:v>
                </c:pt>
                <c:pt idx="2502">
                  <c:v>56.682380000000002</c:v>
                </c:pt>
                <c:pt idx="2503">
                  <c:v>56.673749999999998</c:v>
                </c:pt>
                <c:pt idx="2504">
                  <c:v>56.664929999999998</c:v>
                </c:pt>
                <c:pt idx="2505">
                  <c:v>56.786290000000001</c:v>
                </c:pt>
                <c:pt idx="2506">
                  <c:v>56.719389999999997</c:v>
                </c:pt>
                <c:pt idx="2507">
                  <c:v>56.66395</c:v>
                </c:pt>
                <c:pt idx="2508">
                  <c:v>56.747920000000001</c:v>
                </c:pt>
                <c:pt idx="2509">
                  <c:v>56.740589999999997</c:v>
                </c:pt>
                <c:pt idx="2510">
                  <c:v>56.693179999999998</c:v>
                </c:pt>
                <c:pt idx="2511">
                  <c:v>56.680100000000003</c:v>
                </c:pt>
                <c:pt idx="2512">
                  <c:v>56.813720000000004</c:v>
                </c:pt>
                <c:pt idx="2513">
                  <c:v>56.760159999999999</c:v>
                </c:pt>
                <c:pt idx="2514">
                  <c:v>56.706330000000001</c:v>
                </c:pt>
                <c:pt idx="2515">
                  <c:v>56.739280000000001</c:v>
                </c:pt>
                <c:pt idx="2516">
                  <c:v>56.783180000000002</c:v>
                </c:pt>
                <c:pt idx="2517">
                  <c:v>56.729709999999997</c:v>
                </c:pt>
                <c:pt idx="2518">
                  <c:v>56.719059999999999</c:v>
                </c:pt>
                <c:pt idx="2519">
                  <c:v>56.8322</c:v>
                </c:pt>
                <c:pt idx="2520">
                  <c:v>56.808509999999998</c:v>
                </c:pt>
                <c:pt idx="2521">
                  <c:v>56.754829999999998</c:v>
                </c:pt>
                <c:pt idx="2522">
                  <c:v>56.759680000000003</c:v>
                </c:pt>
                <c:pt idx="2523">
                  <c:v>56.844990000000003</c:v>
                </c:pt>
                <c:pt idx="2524">
                  <c:v>56.76153</c:v>
                </c:pt>
                <c:pt idx="2525">
                  <c:v>56.760350000000003</c:v>
                </c:pt>
                <c:pt idx="2526">
                  <c:v>56.846910000000001</c:v>
                </c:pt>
                <c:pt idx="2527">
                  <c:v>56.850279999999998</c:v>
                </c:pt>
                <c:pt idx="2528">
                  <c:v>56.795229999999997</c:v>
                </c:pt>
                <c:pt idx="2529">
                  <c:v>56.764789999999998</c:v>
                </c:pt>
                <c:pt idx="2530">
                  <c:v>56.891010000000001</c:v>
                </c:pt>
                <c:pt idx="2531">
                  <c:v>56.79618</c:v>
                </c:pt>
                <c:pt idx="2532">
                  <c:v>56.80151</c:v>
                </c:pt>
                <c:pt idx="2533">
                  <c:v>56.843290000000003</c:v>
                </c:pt>
                <c:pt idx="2534">
                  <c:v>56.88926</c:v>
                </c:pt>
                <c:pt idx="2535">
                  <c:v>56.846559999999997</c:v>
                </c:pt>
                <c:pt idx="2536">
                  <c:v>56.789650000000002</c:v>
                </c:pt>
                <c:pt idx="2537">
                  <c:v>56.923160000000003</c:v>
                </c:pt>
                <c:pt idx="2538">
                  <c:v>56.822409999999998</c:v>
                </c:pt>
                <c:pt idx="2539">
                  <c:v>56.837060000000001</c:v>
                </c:pt>
                <c:pt idx="2540">
                  <c:v>56.864640000000001</c:v>
                </c:pt>
                <c:pt idx="2541">
                  <c:v>56.941209999999998</c:v>
                </c:pt>
                <c:pt idx="2542">
                  <c:v>56.87932</c:v>
                </c:pt>
                <c:pt idx="2543">
                  <c:v>56.823810000000002</c:v>
                </c:pt>
                <c:pt idx="2544">
                  <c:v>56.952919999999999</c:v>
                </c:pt>
                <c:pt idx="2545">
                  <c:v>56.874769999999998</c:v>
                </c:pt>
                <c:pt idx="2546">
                  <c:v>56.878950000000003</c:v>
                </c:pt>
                <c:pt idx="2547">
                  <c:v>56.87567</c:v>
                </c:pt>
                <c:pt idx="2548">
                  <c:v>56.990769999999998</c:v>
                </c:pt>
                <c:pt idx="2549">
                  <c:v>56.910879999999999</c:v>
                </c:pt>
                <c:pt idx="2550">
                  <c:v>56.8645</c:v>
                </c:pt>
                <c:pt idx="2551">
                  <c:v>56.971960000000003</c:v>
                </c:pt>
                <c:pt idx="2552">
                  <c:v>56.917430000000003</c:v>
                </c:pt>
                <c:pt idx="2553">
                  <c:v>56.900649999999999</c:v>
                </c:pt>
                <c:pt idx="2554">
                  <c:v>56.904299999999999</c:v>
                </c:pt>
                <c:pt idx="2555">
                  <c:v>57.023560000000003</c:v>
                </c:pt>
                <c:pt idx="2556">
                  <c:v>56.941890000000001</c:v>
                </c:pt>
                <c:pt idx="2557">
                  <c:v>56.892890000000001</c:v>
                </c:pt>
                <c:pt idx="2558">
                  <c:v>56.982779999999998</c:v>
                </c:pt>
                <c:pt idx="2559">
                  <c:v>56.962949999999999</c:v>
                </c:pt>
                <c:pt idx="2560">
                  <c:v>56.93779</c:v>
                </c:pt>
                <c:pt idx="2561">
                  <c:v>56.915089999999999</c:v>
                </c:pt>
                <c:pt idx="2562">
                  <c:v>57.040149999999997</c:v>
                </c:pt>
                <c:pt idx="2563">
                  <c:v>56.999600000000001</c:v>
                </c:pt>
                <c:pt idx="2564">
                  <c:v>56.935650000000003</c:v>
                </c:pt>
                <c:pt idx="2565">
                  <c:v>56.986330000000002</c:v>
                </c:pt>
                <c:pt idx="2566">
                  <c:v>56.993110000000001</c:v>
                </c:pt>
                <c:pt idx="2567">
                  <c:v>56.966740000000001</c:v>
                </c:pt>
                <c:pt idx="2568">
                  <c:v>56.964950000000002</c:v>
                </c:pt>
                <c:pt idx="2569">
                  <c:v>57.059959999999997</c:v>
                </c:pt>
                <c:pt idx="2570">
                  <c:v>57.030970000000003</c:v>
                </c:pt>
                <c:pt idx="2571">
                  <c:v>56.963560000000001</c:v>
                </c:pt>
                <c:pt idx="2572">
                  <c:v>56.990560000000002</c:v>
                </c:pt>
                <c:pt idx="2573">
                  <c:v>57.074399999999997</c:v>
                </c:pt>
                <c:pt idx="2574">
                  <c:v>56.993029999999997</c:v>
                </c:pt>
                <c:pt idx="2575">
                  <c:v>56.997070000000001</c:v>
                </c:pt>
                <c:pt idx="2576">
                  <c:v>57.066180000000003</c:v>
                </c:pt>
                <c:pt idx="2577">
                  <c:v>57.087150000000001</c:v>
                </c:pt>
                <c:pt idx="2578">
                  <c:v>57.031440000000003</c:v>
                </c:pt>
                <c:pt idx="2579">
                  <c:v>57.017429999999997</c:v>
                </c:pt>
                <c:pt idx="2580">
                  <c:v>57.1096</c:v>
                </c:pt>
                <c:pt idx="2581">
                  <c:v>57.019779999999997</c:v>
                </c:pt>
                <c:pt idx="2582">
                  <c:v>57.035049999999998</c:v>
                </c:pt>
                <c:pt idx="2583">
                  <c:v>57.088650000000001</c:v>
                </c:pt>
                <c:pt idx="2584">
                  <c:v>57.141219999999997</c:v>
                </c:pt>
                <c:pt idx="2585">
                  <c:v>57.061869999999999</c:v>
                </c:pt>
                <c:pt idx="2586">
                  <c:v>57.032150000000001</c:v>
                </c:pt>
                <c:pt idx="2587">
                  <c:v>57.141199999999998</c:v>
                </c:pt>
                <c:pt idx="2588">
                  <c:v>57.060899999999997</c:v>
                </c:pt>
                <c:pt idx="2589">
                  <c:v>57.07564</c:v>
                </c:pt>
                <c:pt idx="2590">
                  <c:v>57.087569999999999</c:v>
                </c:pt>
                <c:pt idx="2591">
                  <c:v>57.171390000000002</c:v>
                </c:pt>
                <c:pt idx="2592">
                  <c:v>57.106360000000002</c:v>
                </c:pt>
                <c:pt idx="2593">
                  <c:v>57.052370000000003</c:v>
                </c:pt>
                <c:pt idx="2594">
                  <c:v>57.181440000000002</c:v>
                </c:pt>
                <c:pt idx="2595">
                  <c:v>57.101230000000001</c:v>
                </c:pt>
                <c:pt idx="2596">
                  <c:v>57.094520000000003</c:v>
                </c:pt>
                <c:pt idx="2597">
                  <c:v>57.106960000000001</c:v>
                </c:pt>
                <c:pt idx="2598">
                  <c:v>57.211219999999997</c:v>
                </c:pt>
                <c:pt idx="2599">
                  <c:v>57.134740000000001</c:v>
                </c:pt>
                <c:pt idx="2600">
                  <c:v>57.090980000000002</c:v>
                </c:pt>
                <c:pt idx="2601">
                  <c:v>57.19379</c:v>
                </c:pt>
                <c:pt idx="2602">
                  <c:v>57.138489999999997</c:v>
                </c:pt>
                <c:pt idx="2603">
                  <c:v>57.130760000000002</c:v>
                </c:pt>
                <c:pt idx="2604">
                  <c:v>57.116970000000002</c:v>
                </c:pt>
                <c:pt idx="2605">
                  <c:v>57.248860000000001</c:v>
                </c:pt>
                <c:pt idx="2606">
                  <c:v>57.180030000000002</c:v>
                </c:pt>
                <c:pt idx="2607">
                  <c:v>57.131790000000002</c:v>
                </c:pt>
                <c:pt idx="2608">
                  <c:v>57.204839999999997</c:v>
                </c:pt>
                <c:pt idx="2609">
                  <c:v>57.173679999999997</c:v>
                </c:pt>
                <c:pt idx="2610">
                  <c:v>57.160699999999999</c:v>
                </c:pt>
                <c:pt idx="2611">
                  <c:v>57.160919999999997</c:v>
                </c:pt>
                <c:pt idx="2612">
                  <c:v>57.278370000000002</c:v>
                </c:pt>
                <c:pt idx="2613">
                  <c:v>57.207129999999999</c:v>
                </c:pt>
                <c:pt idx="2614">
                  <c:v>57.153820000000003</c:v>
                </c:pt>
                <c:pt idx="2615">
                  <c:v>57.2194</c:v>
                </c:pt>
                <c:pt idx="2616">
                  <c:v>57.234780000000001</c:v>
                </c:pt>
                <c:pt idx="2617">
                  <c:v>57.183120000000002</c:v>
                </c:pt>
                <c:pt idx="2618">
                  <c:v>57.171970000000002</c:v>
                </c:pt>
                <c:pt idx="2619">
                  <c:v>57.280909999999999</c:v>
                </c:pt>
                <c:pt idx="2620">
                  <c:v>57.25282</c:v>
                </c:pt>
                <c:pt idx="2621">
                  <c:v>57.207320000000003</c:v>
                </c:pt>
                <c:pt idx="2622">
                  <c:v>57.226489999999998</c:v>
                </c:pt>
                <c:pt idx="2623">
                  <c:v>57.266080000000002</c:v>
                </c:pt>
                <c:pt idx="2624">
                  <c:v>57.209020000000002</c:v>
                </c:pt>
                <c:pt idx="2625">
                  <c:v>57.206589999999998</c:v>
                </c:pt>
                <c:pt idx="2626">
                  <c:v>57.298079999999999</c:v>
                </c:pt>
                <c:pt idx="2627">
                  <c:v>57.301400000000001</c:v>
                </c:pt>
                <c:pt idx="2628">
                  <c:v>57.242069999999998</c:v>
                </c:pt>
                <c:pt idx="2629">
                  <c:v>57.238669999999999</c:v>
                </c:pt>
                <c:pt idx="2630">
                  <c:v>57.327399999999997</c:v>
                </c:pt>
                <c:pt idx="2631">
                  <c:v>57.237229999999997</c:v>
                </c:pt>
                <c:pt idx="2632">
                  <c:v>57.248719999999999</c:v>
                </c:pt>
                <c:pt idx="2633">
                  <c:v>57.300060000000002</c:v>
                </c:pt>
                <c:pt idx="2634">
                  <c:v>57.349559999999997</c:v>
                </c:pt>
                <c:pt idx="2635">
                  <c:v>57.282879999999999</c:v>
                </c:pt>
                <c:pt idx="2636">
                  <c:v>57.244309999999999</c:v>
                </c:pt>
                <c:pt idx="2637">
                  <c:v>57.358890000000002</c:v>
                </c:pt>
                <c:pt idx="2638">
                  <c:v>57.280079999999998</c:v>
                </c:pt>
                <c:pt idx="2639">
                  <c:v>57.286360000000002</c:v>
                </c:pt>
                <c:pt idx="2640">
                  <c:v>57.309069999999998</c:v>
                </c:pt>
                <c:pt idx="2641">
                  <c:v>57.380789999999998</c:v>
                </c:pt>
                <c:pt idx="2642">
                  <c:v>57.32526</c:v>
                </c:pt>
                <c:pt idx="2643">
                  <c:v>57.279319999999998</c:v>
                </c:pt>
                <c:pt idx="2644">
                  <c:v>57.402180000000001</c:v>
                </c:pt>
                <c:pt idx="2645">
                  <c:v>57.315849999999998</c:v>
                </c:pt>
                <c:pt idx="2646">
                  <c:v>57.305889999999998</c:v>
                </c:pt>
                <c:pt idx="2647">
                  <c:v>57.30686</c:v>
                </c:pt>
                <c:pt idx="2648">
                  <c:v>57.441220000000001</c:v>
                </c:pt>
                <c:pt idx="2649">
                  <c:v>57.361499999999999</c:v>
                </c:pt>
                <c:pt idx="2650">
                  <c:v>57.298580000000001</c:v>
                </c:pt>
                <c:pt idx="2651">
                  <c:v>57.404789999999998</c:v>
                </c:pt>
                <c:pt idx="2652">
                  <c:v>57.357100000000003</c:v>
                </c:pt>
                <c:pt idx="2653">
                  <c:v>57.349200000000003</c:v>
                </c:pt>
                <c:pt idx="2654">
                  <c:v>57.343699999999998</c:v>
                </c:pt>
                <c:pt idx="2655">
                  <c:v>57.456809999999997</c:v>
                </c:pt>
                <c:pt idx="2656">
                  <c:v>57.394919999999999</c:v>
                </c:pt>
                <c:pt idx="2657">
                  <c:v>57.342480000000002</c:v>
                </c:pt>
                <c:pt idx="2658">
                  <c:v>57.409610000000001</c:v>
                </c:pt>
                <c:pt idx="2659">
                  <c:v>57.414790000000004</c:v>
                </c:pt>
                <c:pt idx="2660">
                  <c:v>57.365670000000001</c:v>
                </c:pt>
                <c:pt idx="2661">
                  <c:v>57.350200000000001</c:v>
                </c:pt>
                <c:pt idx="2662">
                  <c:v>57.479770000000002</c:v>
                </c:pt>
                <c:pt idx="2663">
                  <c:v>57.427210000000002</c:v>
                </c:pt>
                <c:pt idx="2664">
                  <c:v>57.382269999999998</c:v>
                </c:pt>
                <c:pt idx="2665">
                  <c:v>57.415939999999999</c:v>
                </c:pt>
                <c:pt idx="2666">
                  <c:v>57.45411</c:v>
                </c:pt>
                <c:pt idx="2667">
                  <c:v>57.409649999999999</c:v>
                </c:pt>
                <c:pt idx="2668">
                  <c:v>57.385379999999998</c:v>
                </c:pt>
                <c:pt idx="2669">
                  <c:v>57.49521</c:v>
                </c:pt>
                <c:pt idx="2670">
                  <c:v>57.474139999999998</c:v>
                </c:pt>
                <c:pt idx="2671">
                  <c:v>57.412880000000001</c:v>
                </c:pt>
                <c:pt idx="2672">
                  <c:v>57.42183</c:v>
                </c:pt>
                <c:pt idx="2673">
                  <c:v>57.502899999999997</c:v>
                </c:pt>
                <c:pt idx="2674">
                  <c:v>57.425789999999999</c:v>
                </c:pt>
                <c:pt idx="2675">
                  <c:v>57.415669999999999</c:v>
                </c:pt>
                <c:pt idx="2676">
                  <c:v>57.507240000000003</c:v>
                </c:pt>
                <c:pt idx="2677">
                  <c:v>57.511859999999999</c:v>
                </c:pt>
                <c:pt idx="2678">
                  <c:v>57.457410000000003</c:v>
                </c:pt>
                <c:pt idx="2679">
                  <c:v>57.425069999999998</c:v>
                </c:pt>
                <c:pt idx="2680">
                  <c:v>57.550579999999997</c:v>
                </c:pt>
                <c:pt idx="2681">
                  <c:v>57.456150000000001</c:v>
                </c:pt>
                <c:pt idx="2682">
                  <c:v>57.456899999999997</c:v>
                </c:pt>
                <c:pt idx="2683">
                  <c:v>57.50956</c:v>
                </c:pt>
                <c:pt idx="2684">
                  <c:v>57.554310000000001</c:v>
                </c:pt>
                <c:pt idx="2685">
                  <c:v>57.507370000000002</c:v>
                </c:pt>
                <c:pt idx="2686">
                  <c:v>57.448419999999999</c:v>
                </c:pt>
                <c:pt idx="2687">
                  <c:v>57.57837</c:v>
                </c:pt>
                <c:pt idx="2688">
                  <c:v>57.492139999999999</c:v>
                </c:pt>
                <c:pt idx="2689">
                  <c:v>57.49015</c:v>
                </c:pt>
                <c:pt idx="2690">
                  <c:v>57.513460000000002</c:v>
                </c:pt>
                <c:pt idx="2691">
                  <c:v>57.598210000000002</c:v>
                </c:pt>
                <c:pt idx="2692">
                  <c:v>57.529020000000003</c:v>
                </c:pt>
                <c:pt idx="2693">
                  <c:v>57.484409999999997</c:v>
                </c:pt>
                <c:pt idx="2694">
                  <c:v>57.607039999999998</c:v>
                </c:pt>
                <c:pt idx="2695">
                  <c:v>57.528410000000001</c:v>
                </c:pt>
                <c:pt idx="2696">
                  <c:v>57.523569999999999</c:v>
                </c:pt>
                <c:pt idx="2697">
                  <c:v>57.528320000000001</c:v>
                </c:pt>
                <c:pt idx="2698">
                  <c:v>57.636249999999997</c:v>
                </c:pt>
                <c:pt idx="2699">
                  <c:v>57.570549999999997</c:v>
                </c:pt>
                <c:pt idx="2700">
                  <c:v>57.513390000000001</c:v>
                </c:pt>
                <c:pt idx="2701">
                  <c:v>57.611400000000003</c:v>
                </c:pt>
                <c:pt idx="2702">
                  <c:v>57.55979</c:v>
                </c:pt>
                <c:pt idx="2703">
                  <c:v>57.549619999999997</c:v>
                </c:pt>
                <c:pt idx="2704">
                  <c:v>57.550080000000001</c:v>
                </c:pt>
                <c:pt idx="2705">
                  <c:v>57.667180000000002</c:v>
                </c:pt>
                <c:pt idx="2706">
                  <c:v>57.593359999999997</c:v>
                </c:pt>
                <c:pt idx="2707">
                  <c:v>57.538530000000002</c:v>
                </c:pt>
                <c:pt idx="2708">
                  <c:v>57.619869999999999</c:v>
                </c:pt>
                <c:pt idx="2709">
                  <c:v>57.613250000000001</c:v>
                </c:pt>
                <c:pt idx="2710">
                  <c:v>57.588090000000001</c:v>
                </c:pt>
                <c:pt idx="2711">
                  <c:v>57.560839999999999</c:v>
                </c:pt>
                <c:pt idx="2712">
                  <c:v>57.685180000000003</c:v>
                </c:pt>
                <c:pt idx="2713">
                  <c:v>57.63964</c:v>
                </c:pt>
                <c:pt idx="2714">
                  <c:v>57.57311</c:v>
                </c:pt>
                <c:pt idx="2715">
                  <c:v>57.631999999999998</c:v>
                </c:pt>
                <c:pt idx="2716">
                  <c:v>57.63223</c:v>
                </c:pt>
                <c:pt idx="2717">
                  <c:v>57.603990000000003</c:v>
                </c:pt>
                <c:pt idx="2718">
                  <c:v>57.609560000000002</c:v>
                </c:pt>
                <c:pt idx="2719">
                  <c:v>57.703719999999997</c:v>
                </c:pt>
                <c:pt idx="2720">
                  <c:v>57.669800000000002</c:v>
                </c:pt>
                <c:pt idx="2721">
                  <c:v>57.608289999999997</c:v>
                </c:pt>
                <c:pt idx="2722">
                  <c:v>57.624490000000002</c:v>
                </c:pt>
                <c:pt idx="2723">
                  <c:v>57.707990000000002</c:v>
                </c:pt>
                <c:pt idx="2724">
                  <c:v>57.626629999999999</c:v>
                </c:pt>
                <c:pt idx="2725">
                  <c:v>57.62764</c:v>
                </c:pt>
                <c:pt idx="2726">
                  <c:v>57.699550000000002</c:v>
                </c:pt>
                <c:pt idx="2727">
                  <c:v>57.71837</c:v>
                </c:pt>
                <c:pt idx="2728">
                  <c:v>57.660490000000003</c:v>
                </c:pt>
                <c:pt idx="2729">
                  <c:v>57.64658</c:v>
                </c:pt>
                <c:pt idx="2730">
                  <c:v>57.733170000000001</c:v>
                </c:pt>
                <c:pt idx="2731">
                  <c:v>57.65352</c:v>
                </c:pt>
                <c:pt idx="2732">
                  <c:v>57.662779999999998</c:v>
                </c:pt>
                <c:pt idx="2733">
                  <c:v>57.70664</c:v>
                </c:pt>
                <c:pt idx="2734">
                  <c:v>57.768450000000001</c:v>
                </c:pt>
                <c:pt idx="2735">
                  <c:v>57.694040000000001</c:v>
                </c:pt>
                <c:pt idx="2736">
                  <c:v>57.665680000000002</c:v>
                </c:pt>
                <c:pt idx="2737">
                  <c:v>57.773569999999999</c:v>
                </c:pt>
                <c:pt idx="2738">
                  <c:v>57.685400000000001</c:v>
                </c:pt>
                <c:pt idx="2739">
                  <c:v>57.703249999999997</c:v>
                </c:pt>
                <c:pt idx="2740">
                  <c:v>57.716799999999999</c:v>
                </c:pt>
                <c:pt idx="2741">
                  <c:v>57.801769999999998</c:v>
                </c:pt>
                <c:pt idx="2742">
                  <c:v>57.73874</c:v>
                </c:pt>
                <c:pt idx="2743">
                  <c:v>57.681579999999997</c:v>
                </c:pt>
                <c:pt idx="2744">
                  <c:v>57.805500000000002</c:v>
                </c:pt>
                <c:pt idx="2745">
                  <c:v>57.725250000000003</c:v>
                </c:pt>
                <c:pt idx="2746">
                  <c:v>57.727379999999997</c:v>
                </c:pt>
                <c:pt idx="2747">
                  <c:v>57.730510000000002</c:v>
                </c:pt>
                <c:pt idx="2748">
                  <c:v>57.847320000000003</c:v>
                </c:pt>
                <c:pt idx="2749">
                  <c:v>57.756680000000003</c:v>
                </c:pt>
                <c:pt idx="2750">
                  <c:v>57.71228</c:v>
                </c:pt>
                <c:pt idx="2751">
                  <c:v>57.81474</c:v>
                </c:pt>
                <c:pt idx="2752">
                  <c:v>57.756970000000003</c:v>
                </c:pt>
                <c:pt idx="2753">
                  <c:v>57.750160000000001</c:v>
                </c:pt>
                <c:pt idx="2754">
                  <c:v>57.735509999999998</c:v>
                </c:pt>
                <c:pt idx="2755">
                  <c:v>57.868870000000001</c:v>
                </c:pt>
                <c:pt idx="2756">
                  <c:v>57.796280000000003</c:v>
                </c:pt>
                <c:pt idx="2757">
                  <c:v>57.743819999999999</c:v>
                </c:pt>
                <c:pt idx="2758">
                  <c:v>57.828650000000003</c:v>
                </c:pt>
                <c:pt idx="2759">
                  <c:v>57.78604</c:v>
                </c:pt>
                <c:pt idx="2760">
                  <c:v>57.773829999999997</c:v>
                </c:pt>
                <c:pt idx="2761">
                  <c:v>57.772320000000001</c:v>
                </c:pt>
                <c:pt idx="2762">
                  <c:v>57.890300000000003</c:v>
                </c:pt>
                <c:pt idx="2763">
                  <c:v>57.828890000000001</c:v>
                </c:pt>
                <c:pt idx="2764">
                  <c:v>57.775620000000004</c:v>
                </c:pt>
                <c:pt idx="2765">
                  <c:v>57.831180000000003</c:v>
                </c:pt>
                <c:pt idx="2766">
                  <c:v>57.845280000000002</c:v>
                </c:pt>
                <c:pt idx="2767">
                  <c:v>57.7941</c:v>
                </c:pt>
                <c:pt idx="2768">
                  <c:v>57.78604</c:v>
                </c:pt>
                <c:pt idx="2769">
                  <c:v>57.90672</c:v>
                </c:pt>
                <c:pt idx="2770">
                  <c:v>57.868090000000002</c:v>
                </c:pt>
                <c:pt idx="2771">
                  <c:v>57.817889999999998</c:v>
                </c:pt>
                <c:pt idx="2772">
                  <c:v>57.8352</c:v>
                </c:pt>
                <c:pt idx="2773">
                  <c:v>57.88064</c:v>
                </c:pt>
                <c:pt idx="2774">
                  <c:v>57.823540000000001</c:v>
                </c:pt>
                <c:pt idx="2775">
                  <c:v>57.826500000000003</c:v>
                </c:pt>
                <c:pt idx="2776">
                  <c:v>57.905999999999999</c:v>
                </c:pt>
                <c:pt idx="2777">
                  <c:v>57.904339999999998</c:v>
                </c:pt>
                <c:pt idx="2778">
                  <c:v>57.853020000000001</c:v>
                </c:pt>
                <c:pt idx="2779">
                  <c:v>57.850149999999999</c:v>
                </c:pt>
                <c:pt idx="2780">
                  <c:v>57.934170000000002</c:v>
                </c:pt>
                <c:pt idx="2781">
                  <c:v>57.839230000000001</c:v>
                </c:pt>
                <c:pt idx="2782">
                  <c:v>57.857480000000002</c:v>
                </c:pt>
                <c:pt idx="2783">
                  <c:v>57.905720000000002</c:v>
                </c:pt>
                <c:pt idx="2784">
                  <c:v>57.955849999999998</c:v>
                </c:pt>
                <c:pt idx="2785">
                  <c:v>57.89096</c:v>
                </c:pt>
                <c:pt idx="2786">
                  <c:v>57.855609999999999</c:v>
                </c:pt>
                <c:pt idx="2787">
                  <c:v>57.9709</c:v>
                </c:pt>
                <c:pt idx="2788">
                  <c:v>57.885469999999998</c:v>
                </c:pt>
                <c:pt idx="2789">
                  <c:v>57.889560000000003</c:v>
                </c:pt>
                <c:pt idx="2790">
                  <c:v>57.910530000000001</c:v>
                </c:pt>
                <c:pt idx="2791">
                  <c:v>57.98751</c:v>
                </c:pt>
                <c:pt idx="2792">
                  <c:v>57.922510000000003</c:v>
                </c:pt>
                <c:pt idx="2793">
                  <c:v>57.875109999999999</c:v>
                </c:pt>
                <c:pt idx="2794">
                  <c:v>58.011360000000003</c:v>
                </c:pt>
                <c:pt idx="2795">
                  <c:v>57.919919999999998</c:v>
                </c:pt>
                <c:pt idx="2796">
                  <c:v>57.912430000000001</c:v>
                </c:pt>
                <c:pt idx="2797">
                  <c:v>57.913310000000003</c:v>
                </c:pt>
                <c:pt idx="2798">
                  <c:v>58.03557</c:v>
                </c:pt>
                <c:pt idx="2799">
                  <c:v>57.966090000000001</c:v>
                </c:pt>
                <c:pt idx="2800">
                  <c:v>57.898319999999998</c:v>
                </c:pt>
                <c:pt idx="2801">
                  <c:v>58.00282</c:v>
                </c:pt>
                <c:pt idx="2802">
                  <c:v>57.958829999999999</c:v>
                </c:pt>
                <c:pt idx="2803">
                  <c:v>57.947690000000001</c:v>
                </c:pt>
                <c:pt idx="2804">
                  <c:v>57.93591</c:v>
                </c:pt>
                <c:pt idx="2805">
                  <c:v>58.055419999999998</c:v>
                </c:pt>
                <c:pt idx="2806">
                  <c:v>57.989449999999998</c:v>
                </c:pt>
                <c:pt idx="2807">
                  <c:v>57.933790000000002</c:v>
                </c:pt>
                <c:pt idx="2808">
                  <c:v>58.004899999999999</c:v>
                </c:pt>
                <c:pt idx="2809">
                  <c:v>58.00685</c:v>
                </c:pt>
                <c:pt idx="2810">
                  <c:v>57.962000000000003</c:v>
                </c:pt>
                <c:pt idx="2811">
                  <c:v>57.949309999999997</c:v>
                </c:pt>
                <c:pt idx="2812">
                  <c:v>58.072450000000003</c:v>
                </c:pt>
                <c:pt idx="2813">
                  <c:v>58.023060000000001</c:v>
                </c:pt>
                <c:pt idx="2814">
                  <c:v>57.973500000000001</c:v>
                </c:pt>
                <c:pt idx="2815">
                  <c:v>58.012970000000003</c:v>
                </c:pt>
                <c:pt idx="2816">
                  <c:v>58.036900000000003</c:v>
                </c:pt>
                <c:pt idx="2817">
                  <c:v>57.997860000000003</c:v>
                </c:pt>
                <c:pt idx="2818">
                  <c:v>57.980379999999997</c:v>
                </c:pt>
                <c:pt idx="2819">
                  <c:v>58.08126</c:v>
                </c:pt>
                <c:pt idx="2820">
                  <c:v>58.066009999999999</c:v>
                </c:pt>
                <c:pt idx="2821">
                  <c:v>58.008920000000003</c:v>
                </c:pt>
                <c:pt idx="2822">
                  <c:v>58.01108</c:v>
                </c:pt>
                <c:pt idx="2823">
                  <c:v>58.092239999999997</c:v>
                </c:pt>
                <c:pt idx="2824">
                  <c:v>58.012390000000003</c:v>
                </c:pt>
                <c:pt idx="2825">
                  <c:v>58.00694</c:v>
                </c:pt>
                <c:pt idx="2826">
                  <c:v>58.096089999999997</c:v>
                </c:pt>
                <c:pt idx="2827">
                  <c:v>58.10277</c:v>
                </c:pt>
                <c:pt idx="2828">
                  <c:v>58.049259999999997</c:v>
                </c:pt>
                <c:pt idx="2829">
                  <c:v>58.017060000000001</c:v>
                </c:pt>
                <c:pt idx="2830">
                  <c:v>58.134160000000001</c:v>
                </c:pt>
                <c:pt idx="2831">
                  <c:v>58.049439999999997</c:v>
                </c:pt>
                <c:pt idx="2832">
                  <c:v>58.04813</c:v>
                </c:pt>
                <c:pt idx="2833">
                  <c:v>58.09149</c:v>
                </c:pt>
                <c:pt idx="2834">
                  <c:v>58.135750000000002</c:v>
                </c:pt>
                <c:pt idx="2835">
                  <c:v>58.094839999999998</c:v>
                </c:pt>
                <c:pt idx="2836">
                  <c:v>58.034820000000003</c:v>
                </c:pt>
                <c:pt idx="2837">
                  <c:v>58.16516</c:v>
                </c:pt>
                <c:pt idx="2838">
                  <c:v>58.0779</c:v>
                </c:pt>
                <c:pt idx="2839">
                  <c:v>58.071750000000002</c:v>
                </c:pt>
                <c:pt idx="2840">
                  <c:v>58.096550000000001</c:v>
                </c:pt>
                <c:pt idx="2841">
                  <c:v>58.1815</c:v>
                </c:pt>
                <c:pt idx="2842">
                  <c:v>58.11327</c:v>
                </c:pt>
                <c:pt idx="2843">
                  <c:v>58.064329999999998</c:v>
                </c:pt>
                <c:pt idx="2844">
                  <c:v>58.187359999999998</c:v>
                </c:pt>
                <c:pt idx="2845">
                  <c:v>58.103830000000002</c:v>
                </c:pt>
                <c:pt idx="2846">
                  <c:v>58.102310000000003</c:v>
                </c:pt>
                <c:pt idx="2847">
                  <c:v>58.10821</c:v>
                </c:pt>
                <c:pt idx="2848">
                  <c:v>58.218170000000001</c:v>
                </c:pt>
                <c:pt idx="2849">
                  <c:v>58.147620000000003</c:v>
                </c:pt>
                <c:pt idx="2850">
                  <c:v>58.092489999999998</c:v>
                </c:pt>
                <c:pt idx="2851">
                  <c:v>58.202010000000001</c:v>
                </c:pt>
                <c:pt idx="2852">
                  <c:v>58.13646</c:v>
                </c:pt>
                <c:pt idx="2853">
                  <c:v>58.128749999999997</c:v>
                </c:pt>
                <c:pt idx="2854">
                  <c:v>58.131529999999998</c:v>
                </c:pt>
                <c:pt idx="2855">
                  <c:v>58.243310000000001</c:v>
                </c:pt>
                <c:pt idx="2856">
                  <c:v>58.17521</c:v>
                </c:pt>
                <c:pt idx="2857">
                  <c:v>58.11806</c:v>
                </c:pt>
                <c:pt idx="2858">
                  <c:v>58.193170000000002</c:v>
                </c:pt>
                <c:pt idx="2859">
                  <c:v>58.191690000000001</c:v>
                </c:pt>
                <c:pt idx="2860">
                  <c:v>58.160919999999997</c:v>
                </c:pt>
                <c:pt idx="2861">
                  <c:v>58.137070000000001</c:v>
                </c:pt>
                <c:pt idx="2862">
                  <c:v>58.258020000000002</c:v>
                </c:pt>
                <c:pt idx="2863">
                  <c:v>58.220550000000003</c:v>
                </c:pt>
                <c:pt idx="2864">
                  <c:v>58.153660000000002</c:v>
                </c:pt>
                <c:pt idx="2865">
                  <c:v>58.211590000000001</c:v>
                </c:pt>
                <c:pt idx="2866">
                  <c:v>58.207940000000001</c:v>
                </c:pt>
                <c:pt idx="2867">
                  <c:v>58.178100000000001</c:v>
                </c:pt>
                <c:pt idx="2868">
                  <c:v>58.178019999999997</c:v>
                </c:pt>
                <c:pt idx="2869">
                  <c:v>58.28022</c:v>
                </c:pt>
                <c:pt idx="2870">
                  <c:v>58.241500000000002</c:v>
                </c:pt>
                <c:pt idx="2871">
                  <c:v>58.18647</c:v>
                </c:pt>
                <c:pt idx="2872">
                  <c:v>58.200049999999997</c:v>
                </c:pt>
                <c:pt idx="2873">
                  <c:v>58.286180000000002</c:v>
                </c:pt>
                <c:pt idx="2874">
                  <c:v>58.196980000000003</c:v>
                </c:pt>
                <c:pt idx="2875">
                  <c:v>58.1967</c:v>
                </c:pt>
                <c:pt idx="2876">
                  <c:v>58.275329999999997</c:v>
                </c:pt>
                <c:pt idx="2877">
                  <c:v>58.288510000000002</c:v>
                </c:pt>
                <c:pt idx="2878">
                  <c:v>58.231520000000003</c:v>
                </c:pt>
                <c:pt idx="2879">
                  <c:v>58.22</c:v>
                </c:pt>
                <c:pt idx="2880">
                  <c:v>58.308120000000002</c:v>
                </c:pt>
                <c:pt idx="2881">
                  <c:v>58.225180000000002</c:v>
                </c:pt>
                <c:pt idx="2882">
                  <c:v>58.237389999999998</c:v>
                </c:pt>
                <c:pt idx="2883">
                  <c:v>58.277569999999997</c:v>
                </c:pt>
                <c:pt idx="2884">
                  <c:v>58.335769999999997</c:v>
                </c:pt>
                <c:pt idx="2885">
                  <c:v>58.261749999999999</c:v>
                </c:pt>
                <c:pt idx="2886">
                  <c:v>58.230429999999998</c:v>
                </c:pt>
                <c:pt idx="2887">
                  <c:v>58.342019999999998</c:v>
                </c:pt>
                <c:pt idx="2888">
                  <c:v>58.25508</c:v>
                </c:pt>
                <c:pt idx="2889">
                  <c:v>58.26737</c:v>
                </c:pt>
                <c:pt idx="2890">
                  <c:v>58.280110000000001</c:v>
                </c:pt>
                <c:pt idx="2891">
                  <c:v>58.367359999999998</c:v>
                </c:pt>
                <c:pt idx="2892">
                  <c:v>58.304580000000001</c:v>
                </c:pt>
                <c:pt idx="2893">
                  <c:v>58.251170000000002</c:v>
                </c:pt>
                <c:pt idx="2894">
                  <c:v>58.366399999999999</c:v>
                </c:pt>
                <c:pt idx="2895">
                  <c:v>58.290280000000003</c:v>
                </c:pt>
                <c:pt idx="2896">
                  <c:v>58.292209999999997</c:v>
                </c:pt>
                <c:pt idx="2897">
                  <c:v>58.296750000000003</c:v>
                </c:pt>
                <c:pt idx="2898">
                  <c:v>58.407859999999999</c:v>
                </c:pt>
                <c:pt idx="2899">
                  <c:v>58.327509999999997</c:v>
                </c:pt>
                <c:pt idx="2900">
                  <c:v>58.281849999999999</c:v>
                </c:pt>
                <c:pt idx="2901">
                  <c:v>58.384529999999998</c:v>
                </c:pt>
                <c:pt idx="2902">
                  <c:v>58.327500000000001</c:v>
                </c:pt>
                <c:pt idx="2903">
                  <c:v>58.311070000000001</c:v>
                </c:pt>
                <c:pt idx="2904">
                  <c:v>58.306190000000001</c:v>
                </c:pt>
                <c:pt idx="2905">
                  <c:v>58.436149999999998</c:v>
                </c:pt>
                <c:pt idx="2906">
                  <c:v>58.371380000000002</c:v>
                </c:pt>
                <c:pt idx="2907">
                  <c:v>58.309959999999997</c:v>
                </c:pt>
                <c:pt idx="2908">
                  <c:v>58.388620000000003</c:v>
                </c:pt>
                <c:pt idx="2909">
                  <c:v>58.359139999999996</c:v>
                </c:pt>
                <c:pt idx="2910">
                  <c:v>58.340890000000002</c:v>
                </c:pt>
                <c:pt idx="2911">
                  <c:v>58.335650000000001</c:v>
                </c:pt>
                <c:pt idx="2912">
                  <c:v>58.458260000000003</c:v>
                </c:pt>
                <c:pt idx="2913">
                  <c:v>58.386719999999997</c:v>
                </c:pt>
                <c:pt idx="2914">
                  <c:v>58.334449999999997</c:v>
                </c:pt>
                <c:pt idx="2915">
                  <c:v>58.390090000000001</c:v>
                </c:pt>
                <c:pt idx="2916">
                  <c:v>58.409320000000001</c:v>
                </c:pt>
                <c:pt idx="2917">
                  <c:v>58.355339999999998</c:v>
                </c:pt>
                <c:pt idx="2918">
                  <c:v>58.349229999999999</c:v>
                </c:pt>
                <c:pt idx="2919">
                  <c:v>58.46866</c:v>
                </c:pt>
                <c:pt idx="2920">
                  <c:v>58.430689999999998</c:v>
                </c:pt>
                <c:pt idx="2921">
                  <c:v>58.375660000000003</c:v>
                </c:pt>
                <c:pt idx="2922">
                  <c:v>58.403239999999997</c:v>
                </c:pt>
                <c:pt idx="2923">
                  <c:v>58.442570000000003</c:v>
                </c:pt>
                <c:pt idx="2924">
                  <c:v>58.386299999999999</c:v>
                </c:pt>
                <c:pt idx="2925">
                  <c:v>58.380749999999999</c:v>
                </c:pt>
                <c:pt idx="2926">
                  <c:v>58.464730000000003</c:v>
                </c:pt>
                <c:pt idx="2927">
                  <c:v>58.473709999999997</c:v>
                </c:pt>
                <c:pt idx="2928">
                  <c:v>58.410800000000002</c:v>
                </c:pt>
                <c:pt idx="2929">
                  <c:v>58.411839999999998</c:v>
                </c:pt>
                <c:pt idx="2930">
                  <c:v>58.489910000000002</c:v>
                </c:pt>
                <c:pt idx="2931">
                  <c:v>58.404530000000001</c:v>
                </c:pt>
                <c:pt idx="2932">
                  <c:v>58.40898</c:v>
                </c:pt>
                <c:pt idx="2933">
                  <c:v>58.46828</c:v>
                </c:pt>
                <c:pt idx="2934">
                  <c:v>58.518619999999999</c:v>
                </c:pt>
                <c:pt idx="2935">
                  <c:v>58.443629999999999</c:v>
                </c:pt>
                <c:pt idx="2936">
                  <c:v>58.412950000000002</c:v>
                </c:pt>
                <c:pt idx="2937">
                  <c:v>58.52711</c:v>
                </c:pt>
                <c:pt idx="2938">
                  <c:v>58.43927</c:v>
                </c:pt>
                <c:pt idx="2939">
                  <c:v>58.447989999999997</c:v>
                </c:pt>
                <c:pt idx="2940">
                  <c:v>58.471420000000002</c:v>
                </c:pt>
                <c:pt idx="2941">
                  <c:v>58.539389999999997</c:v>
                </c:pt>
                <c:pt idx="2942">
                  <c:v>58.475520000000003</c:v>
                </c:pt>
                <c:pt idx="2943">
                  <c:v>58.432250000000003</c:v>
                </c:pt>
                <c:pt idx="2944">
                  <c:v>58.561419999999998</c:v>
                </c:pt>
                <c:pt idx="2945">
                  <c:v>58.479790000000001</c:v>
                </c:pt>
                <c:pt idx="2946">
                  <c:v>58.465290000000003</c:v>
                </c:pt>
                <c:pt idx="2947">
                  <c:v>58.468620000000001</c:v>
                </c:pt>
                <c:pt idx="2948">
                  <c:v>58.59769</c:v>
                </c:pt>
                <c:pt idx="2949">
                  <c:v>58.516269999999999</c:v>
                </c:pt>
                <c:pt idx="2950">
                  <c:v>58.451059999999998</c:v>
                </c:pt>
                <c:pt idx="2951">
                  <c:v>58.555160000000001</c:v>
                </c:pt>
                <c:pt idx="2952">
                  <c:v>58.511699999999998</c:v>
                </c:pt>
                <c:pt idx="2953">
                  <c:v>58.510100000000001</c:v>
                </c:pt>
                <c:pt idx="2954">
                  <c:v>58.485610000000001</c:v>
                </c:pt>
                <c:pt idx="2955">
                  <c:v>58.605820000000001</c:v>
                </c:pt>
                <c:pt idx="2956">
                  <c:v>58.53622</c:v>
                </c:pt>
                <c:pt idx="2957">
                  <c:v>58.484349999999999</c:v>
                </c:pt>
                <c:pt idx="2958">
                  <c:v>58.562109999999997</c:v>
                </c:pt>
                <c:pt idx="2959">
                  <c:v>58.55986</c:v>
                </c:pt>
                <c:pt idx="2960">
                  <c:v>58.51587</c:v>
                </c:pt>
                <c:pt idx="2961">
                  <c:v>58.496380000000002</c:v>
                </c:pt>
                <c:pt idx="2962">
                  <c:v>58.62491</c:v>
                </c:pt>
                <c:pt idx="2963">
                  <c:v>58.575119999999998</c:v>
                </c:pt>
                <c:pt idx="2964">
                  <c:v>58.520600000000002</c:v>
                </c:pt>
                <c:pt idx="2965">
                  <c:v>58.557580000000002</c:v>
                </c:pt>
                <c:pt idx="2966">
                  <c:v>58.591970000000003</c:v>
                </c:pt>
                <c:pt idx="2967">
                  <c:v>58.546999999999997</c:v>
                </c:pt>
                <c:pt idx="2968">
                  <c:v>58.524920000000002</c:v>
                </c:pt>
                <c:pt idx="2969">
                  <c:v>58.633310000000002</c:v>
                </c:pt>
                <c:pt idx="2970">
                  <c:v>58.610430000000001</c:v>
                </c:pt>
                <c:pt idx="2971">
                  <c:v>58.559519999999999</c:v>
                </c:pt>
                <c:pt idx="2972">
                  <c:v>58.556319999999999</c:v>
                </c:pt>
                <c:pt idx="2973">
                  <c:v>58.644689999999997</c:v>
                </c:pt>
                <c:pt idx="2974">
                  <c:v>58.561529999999998</c:v>
                </c:pt>
                <c:pt idx="2975">
                  <c:v>58.556530000000002</c:v>
                </c:pt>
                <c:pt idx="2976">
                  <c:v>58.640590000000003</c:v>
                </c:pt>
                <c:pt idx="2977">
                  <c:v>58.65437</c:v>
                </c:pt>
                <c:pt idx="2978">
                  <c:v>58.593519999999998</c:v>
                </c:pt>
                <c:pt idx="2979">
                  <c:v>58.565089999999998</c:v>
                </c:pt>
                <c:pt idx="2980">
                  <c:v>58.681570000000001</c:v>
                </c:pt>
                <c:pt idx="2981">
                  <c:v>58.592489999999998</c:v>
                </c:pt>
                <c:pt idx="2982">
                  <c:v>58.59243</c:v>
                </c:pt>
                <c:pt idx="2983">
                  <c:v>58.631300000000003</c:v>
                </c:pt>
                <c:pt idx="2984">
                  <c:v>58.68674</c:v>
                </c:pt>
                <c:pt idx="2985">
                  <c:v>58.63702</c:v>
                </c:pt>
                <c:pt idx="2986">
                  <c:v>58.578139999999998</c:v>
                </c:pt>
                <c:pt idx="2987">
                  <c:v>58.711979999999997</c:v>
                </c:pt>
                <c:pt idx="2988">
                  <c:v>58.621810000000004</c:v>
                </c:pt>
                <c:pt idx="2989">
                  <c:v>58.612789999999997</c:v>
                </c:pt>
                <c:pt idx="2990">
                  <c:v>58.64208</c:v>
                </c:pt>
                <c:pt idx="2991">
                  <c:v>58.728610000000003</c:v>
                </c:pt>
                <c:pt idx="2992">
                  <c:v>58.66292</c:v>
                </c:pt>
                <c:pt idx="2993">
                  <c:v>58.605629999999998</c:v>
                </c:pt>
                <c:pt idx="2994">
                  <c:v>58.724249999999998</c:v>
                </c:pt>
                <c:pt idx="2995">
                  <c:v>58.649059999999999</c:v>
                </c:pt>
                <c:pt idx="2996">
                  <c:v>58.653370000000002</c:v>
                </c:pt>
                <c:pt idx="2997">
                  <c:v>58.651760000000003</c:v>
                </c:pt>
                <c:pt idx="2998">
                  <c:v>58.763179999999998</c:v>
                </c:pt>
                <c:pt idx="2999">
                  <c:v>58.685600000000001</c:v>
                </c:pt>
                <c:pt idx="3000">
                  <c:v>58.633069999999996</c:v>
                </c:pt>
                <c:pt idx="3001">
                  <c:v>58.739759999999997</c:v>
                </c:pt>
                <c:pt idx="3002">
                  <c:v>58.680929999999996</c:v>
                </c:pt>
                <c:pt idx="3003">
                  <c:v>58.66722</c:v>
                </c:pt>
                <c:pt idx="3004">
                  <c:v>58.67116</c:v>
                </c:pt>
                <c:pt idx="3005">
                  <c:v>58.783859999999997</c:v>
                </c:pt>
                <c:pt idx="3006">
                  <c:v>58.70937</c:v>
                </c:pt>
                <c:pt idx="3007">
                  <c:v>58.660580000000003</c:v>
                </c:pt>
                <c:pt idx="3008">
                  <c:v>58.736069999999998</c:v>
                </c:pt>
                <c:pt idx="3009">
                  <c:v>58.728540000000002</c:v>
                </c:pt>
                <c:pt idx="3010">
                  <c:v>58.696350000000002</c:v>
                </c:pt>
                <c:pt idx="3011">
                  <c:v>58.677460000000004</c:v>
                </c:pt>
                <c:pt idx="3012">
                  <c:v>58.79607</c:v>
                </c:pt>
                <c:pt idx="3013">
                  <c:v>58.758090000000003</c:v>
                </c:pt>
                <c:pt idx="3014">
                  <c:v>58.691960000000002</c:v>
                </c:pt>
                <c:pt idx="3015">
                  <c:v>58.740810000000003</c:v>
                </c:pt>
                <c:pt idx="3016">
                  <c:v>58.750860000000003</c:v>
                </c:pt>
                <c:pt idx="3017">
                  <c:v>58.717700000000001</c:v>
                </c:pt>
                <c:pt idx="3018">
                  <c:v>58.716030000000003</c:v>
                </c:pt>
                <c:pt idx="3019">
                  <c:v>58.815089999999998</c:v>
                </c:pt>
                <c:pt idx="3020">
                  <c:v>58.784210000000002</c:v>
                </c:pt>
                <c:pt idx="3021">
                  <c:v>58.714010000000002</c:v>
                </c:pt>
                <c:pt idx="3022">
                  <c:v>58.733620000000002</c:v>
                </c:pt>
                <c:pt idx="3023">
                  <c:v>58.81512</c:v>
                </c:pt>
                <c:pt idx="3024">
                  <c:v>58.734439999999999</c:v>
                </c:pt>
                <c:pt idx="3025">
                  <c:v>58.743499999999997</c:v>
                </c:pt>
                <c:pt idx="3026">
                  <c:v>58.804200000000002</c:v>
                </c:pt>
                <c:pt idx="3027">
                  <c:v>58.823979999999999</c:v>
                </c:pt>
                <c:pt idx="3028">
                  <c:v>58.773240000000001</c:v>
                </c:pt>
                <c:pt idx="3029">
                  <c:v>58.752560000000003</c:v>
                </c:pt>
                <c:pt idx="3030">
                  <c:v>58.83728</c:v>
                </c:pt>
                <c:pt idx="3031">
                  <c:v>58.757750000000001</c:v>
                </c:pt>
                <c:pt idx="3032">
                  <c:v>58.764130000000002</c:v>
                </c:pt>
                <c:pt idx="3033">
                  <c:v>58.811190000000003</c:v>
                </c:pt>
                <c:pt idx="3034">
                  <c:v>58.86947</c:v>
                </c:pt>
                <c:pt idx="3035">
                  <c:v>58.788559999999997</c:v>
                </c:pt>
                <c:pt idx="3036">
                  <c:v>58.759979999999999</c:v>
                </c:pt>
                <c:pt idx="3037">
                  <c:v>58.868760000000002</c:v>
                </c:pt>
                <c:pt idx="3038">
                  <c:v>58.789529999999999</c:v>
                </c:pt>
                <c:pt idx="3039">
                  <c:v>58.800820000000002</c:v>
                </c:pt>
                <c:pt idx="3040">
                  <c:v>58.810220000000001</c:v>
                </c:pt>
                <c:pt idx="3041">
                  <c:v>58.900849999999998</c:v>
                </c:pt>
                <c:pt idx="3042">
                  <c:v>58.833869999999997</c:v>
                </c:pt>
                <c:pt idx="3043">
                  <c:v>58.778590000000001</c:v>
                </c:pt>
                <c:pt idx="3044">
                  <c:v>58.904089999999997</c:v>
                </c:pt>
                <c:pt idx="3045">
                  <c:v>58.820540000000001</c:v>
                </c:pt>
                <c:pt idx="3046">
                  <c:v>58.82714</c:v>
                </c:pt>
                <c:pt idx="3047">
                  <c:v>58.820520000000002</c:v>
                </c:pt>
                <c:pt idx="3048">
                  <c:v>58.938079999999999</c:v>
                </c:pt>
                <c:pt idx="3049">
                  <c:v>58.851309999999998</c:v>
                </c:pt>
                <c:pt idx="3050">
                  <c:v>58.804740000000002</c:v>
                </c:pt>
                <c:pt idx="3051">
                  <c:v>58.90907</c:v>
                </c:pt>
                <c:pt idx="3052">
                  <c:v>58.850549999999998</c:v>
                </c:pt>
                <c:pt idx="3053">
                  <c:v>58.836039999999997</c:v>
                </c:pt>
                <c:pt idx="3054">
                  <c:v>58.824730000000002</c:v>
                </c:pt>
                <c:pt idx="3055">
                  <c:v>58.966430000000003</c:v>
                </c:pt>
                <c:pt idx="3056">
                  <c:v>58.893160000000002</c:v>
                </c:pt>
                <c:pt idx="3057">
                  <c:v>58.839910000000003</c:v>
                </c:pt>
                <c:pt idx="3058">
                  <c:v>58.911490000000001</c:v>
                </c:pt>
                <c:pt idx="3059">
                  <c:v>58.88908</c:v>
                </c:pt>
                <c:pt idx="3060">
                  <c:v>58.865580000000001</c:v>
                </c:pt>
                <c:pt idx="3061">
                  <c:v>58.860259999999997</c:v>
                </c:pt>
                <c:pt idx="3062">
                  <c:v>58.986609999999999</c:v>
                </c:pt>
                <c:pt idx="3063">
                  <c:v>58.906640000000003</c:v>
                </c:pt>
                <c:pt idx="3064">
                  <c:v>58.862220000000001</c:v>
                </c:pt>
                <c:pt idx="3065">
                  <c:v>58.923850000000002</c:v>
                </c:pt>
                <c:pt idx="3066">
                  <c:v>58.930410000000002</c:v>
                </c:pt>
                <c:pt idx="3067">
                  <c:v>58.884700000000002</c:v>
                </c:pt>
                <c:pt idx="3068">
                  <c:v>58.871270000000003</c:v>
                </c:pt>
                <c:pt idx="3069">
                  <c:v>58.989400000000003</c:v>
                </c:pt>
                <c:pt idx="3070">
                  <c:v>58.951279999999997</c:v>
                </c:pt>
                <c:pt idx="3071">
                  <c:v>58.900500000000001</c:v>
                </c:pt>
                <c:pt idx="3072">
                  <c:v>58.926740000000002</c:v>
                </c:pt>
                <c:pt idx="3073">
                  <c:v>58.964190000000002</c:v>
                </c:pt>
                <c:pt idx="3074">
                  <c:v>58.904640000000001</c:v>
                </c:pt>
                <c:pt idx="3075">
                  <c:v>58.90296</c:v>
                </c:pt>
                <c:pt idx="3076">
                  <c:v>58.987310000000001</c:v>
                </c:pt>
                <c:pt idx="3077">
                  <c:v>58.99859</c:v>
                </c:pt>
                <c:pt idx="3078">
                  <c:v>58.932929999999999</c:v>
                </c:pt>
                <c:pt idx="3079">
                  <c:v>58.924570000000003</c:v>
                </c:pt>
                <c:pt idx="3080">
                  <c:v>59.017600000000002</c:v>
                </c:pt>
                <c:pt idx="3081">
                  <c:v>58.927010000000003</c:v>
                </c:pt>
                <c:pt idx="3082">
                  <c:v>58.935549999999999</c:v>
                </c:pt>
                <c:pt idx="3083">
                  <c:v>58.993969999999997</c:v>
                </c:pt>
                <c:pt idx="3084">
                  <c:v>59.037489999999998</c:v>
                </c:pt>
                <c:pt idx="3085">
                  <c:v>58.967080000000003</c:v>
                </c:pt>
                <c:pt idx="3086">
                  <c:v>58.920780000000001</c:v>
                </c:pt>
                <c:pt idx="3087">
                  <c:v>59.046869999999998</c:v>
                </c:pt>
                <c:pt idx="3088">
                  <c:v>58.957470000000001</c:v>
                </c:pt>
                <c:pt idx="3089">
                  <c:v>58.968850000000003</c:v>
                </c:pt>
                <c:pt idx="3090">
                  <c:v>58.979790000000001</c:v>
                </c:pt>
                <c:pt idx="3091">
                  <c:v>59.06673</c:v>
                </c:pt>
                <c:pt idx="3092">
                  <c:v>58.997</c:v>
                </c:pt>
                <c:pt idx="3093">
                  <c:v>58.951810000000002</c:v>
                </c:pt>
                <c:pt idx="3094">
                  <c:v>59.088039999999999</c:v>
                </c:pt>
                <c:pt idx="3095">
                  <c:v>58.990070000000003</c:v>
                </c:pt>
                <c:pt idx="3096">
                  <c:v>58.980840000000001</c:v>
                </c:pt>
                <c:pt idx="3097">
                  <c:v>58.979559999999999</c:v>
                </c:pt>
                <c:pt idx="3098">
                  <c:v>59.124519999999997</c:v>
                </c:pt>
                <c:pt idx="3099">
                  <c:v>59.041499999999999</c:v>
                </c:pt>
                <c:pt idx="3100">
                  <c:v>58.967149999999997</c:v>
                </c:pt>
                <c:pt idx="3101">
                  <c:v>59.071350000000002</c:v>
                </c:pt>
                <c:pt idx="3102">
                  <c:v>59.025300000000001</c:v>
                </c:pt>
                <c:pt idx="3103">
                  <c:v>59.015599999999999</c:v>
                </c:pt>
                <c:pt idx="3104">
                  <c:v>59.003259999999997</c:v>
                </c:pt>
                <c:pt idx="3105">
                  <c:v>59.129809999999999</c:v>
                </c:pt>
                <c:pt idx="3106">
                  <c:v>59.057290000000002</c:v>
                </c:pt>
                <c:pt idx="3107">
                  <c:v>58.998710000000003</c:v>
                </c:pt>
                <c:pt idx="3108">
                  <c:v>59.071379999999998</c:v>
                </c:pt>
                <c:pt idx="3109">
                  <c:v>59.080579999999998</c:v>
                </c:pt>
                <c:pt idx="3110">
                  <c:v>59.03022</c:v>
                </c:pt>
                <c:pt idx="3111">
                  <c:v>59.016390000000001</c:v>
                </c:pt>
                <c:pt idx="3112">
                  <c:v>59.148269999999997</c:v>
                </c:pt>
                <c:pt idx="3113">
                  <c:v>59.099400000000003</c:v>
                </c:pt>
                <c:pt idx="3114">
                  <c:v>59.040080000000003</c:v>
                </c:pt>
                <c:pt idx="3115">
                  <c:v>59.071559999999998</c:v>
                </c:pt>
                <c:pt idx="3116">
                  <c:v>59.106749999999998</c:v>
                </c:pt>
                <c:pt idx="3117">
                  <c:v>59.066079999999999</c:v>
                </c:pt>
                <c:pt idx="3118">
                  <c:v>59.040320000000001</c:v>
                </c:pt>
                <c:pt idx="3119">
                  <c:v>59.14808</c:v>
                </c:pt>
                <c:pt idx="3120">
                  <c:v>59.129759999999997</c:v>
                </c:pt>
                <c:pt idx="3121">
                  <c:v>59.073720000000002</c:v>
                </c:pt>
                <c:pt idx="3122">
                  <c:v>59.0685</c:v>
                </c:pt>
                <c:pt idx="3123">
                  <c:v>59.161900000000003</c:v>
                </c:pt>
                <c:pt idx="3124">
                  <c:v>59.073050000000002</c:v>
                </c:pt>
                <c:pt idx="3125">
                  <c:v>59.065339999999999</c:v>
                </c:pt>
                <c:pt idx="3126">
                  <c:v>59.150889999999997</c:v>
                </c:pt>
                <c:pt idx="3127">
                  <c:v>59.168059999999997</c:v>
                </c:pt>
                <c:pt idx="3128">
                  <c:v>59.106670000000001</c:v>
                </c:pt>
                <c:pt idx="3129">
                  <c:v>59.070309999999999</c:v>
                </c:pt>
                <c:pt idx="3130">
                  <c:v>59.201250000000002</c:v>
                </c:pt>
                <c:pt idx="3131">
                  <c:v>59.099400000000003</c:v>
                </c:pt>
                <c:pt idx="3132">
                  <c:v>59.105609999999999</c:v>
                </c:pt>
                <c:pt idx="3133">
                  <c:v>59.151260000000001</c:v>
                </c:pt>
                <c:pt idx="3134">
                  <c:v>59.203870000000002</c:v>
                </c:pt>
                <c:pt idx="3135">
                  <c:v>59.154240000000001</c:v>
                </c:pt>
                <c:pt idx="3136">
                  <c:v>59.087789999999998</c:v>
                </c:pt>
                <c:pt idx="3137">
                  <c:v>59.224989999999998</c:v>
                </c:pt>
                <c:pt idx="3138">
                  <c:v>59.132170000000002</c:v>
                </c:pt>
                <c:pt idx="3139">
                  <c:v>59.130319999999998</c:v>
                </c:pt>
                <c:pt idx="3140">
                  <c:v>59.148119999999999</c:v>
                </c:pt>
                <c:pt idx="3141">
                  <c:v>59.238430000000001</c:v>
                </c:pt>
                <c:pt idx="3142">
                  <c:v>59.169400000000003</c:v>
                </c:pt>
                <c:pt idx="3143">
                  <c:v>59.118400000000001</c:v>
                </c:pt>
                <c:pt idx="3144">
                  <c:v>59.23809</c:v>
                </c:pt>
                <c:pt idx="3145">
                  <c:v>59.160589999999999</c:v>
                </c:pt>
                <c:pt idx="3146">
                  <c:v>59.169110000000003</c:v>
                </c:pt>
                <c:pt idx="3147">
                  <c:v>59.156269999999999</c:v>
                </c:pt>
                <c:pt idx="3148">
                  <c:v>59.267679999999999</c:v>
                </c:pt>
                <c:pt idx="3149">
                  <c:v>59.190150000000003</c:v>
                </c:pt>
                <c:pt idx="3150">
                  <c:v>59.139580000000002</c:v>
                </c:pt>
                <c:pt idx="3151">
                  <c:v>59.24371</c:v>
                </c:pt>
                <c:pt idx="3152">
                  <c:v>59.191339999999997</c:v>
                </c:pt>
                <c:pt idx="3153">
                  <c:v>59.179900000000004</c:v>
                </c:pt>
                <c:pt idx="3154">
                  <c:v>59.180979999999998</c:v>
                </c:pt>
                <c:pt idx="3155">
                  <c:v>59.285519999999998</c:v>
                </c:pt>
                <c:pt idx="3156">
                  <c:v>59.220089999999999</c:v>
                </c:pt>
                <c:pt idx="3157">
                  <c:v>59.164520000000003</c:v>
                </c:pt>
                <c:pt idx="3158">
                  <c:v>59.245060000000002</c:v>
                </c:pt>
                <c:pt idx="3159">
                  <c:v>59.23921</c:v>
                </c:pt>
                <c:pt idx="3160">
                  <c:v>59.206290000000003</c:v>
                </c:pt>
                <c:pt idx="3161">
                  <c:v>59.177549999999997</c:v>
                </c:pt>
                <c:pt idx="3162">
                  <c:v>59.30538</c:v>
                </c:pt>
                <c:pt idx="3163">
                  <c:v>59.267890000000001</c:v>
                </c:pt>
                <c:pt idx="3164">
                  <c:v>59.198929999999997</c:v>
                </c:pt>
                <c:pt idx="3165">
                  <c:v>59.24644</c:v>
                </c:pt>
                <c:pt idx="3166">
                  <c:v>59.252420000000001</c:v>
                </c:pt>
                <c:pt idx="3167">
                  <c:v>59.22016</c:v>
                </c:pt>
                <c:pt idx="3168">
                  <c:v>59.22184</c:v>
                </c:pt>
                <c:pt idx="3169">
                  <c:v>59.32338</c:v>
                </c:pt>
                <c:pt idx="3170">
                  <c:v>59.286630000000002</c:v>
                </c:pt>
                <c:pt idx="3171">
                  <c:v>59.227440000000001</c:v>
                </c:pt>
                <c:pt idx="3172">
                  <c:v>59.238689999999998</c:v>
                </c:pt>
                <c:pt idx="3173">
                  <c:v>59.321330000000003</c:v>
                </c:pt>
                <c:pt idx="3174">
                  <c:v>59.241410000000002</c:v>
                </c:pt>
                <c:pt idx="3175">
                  <c:v>59.240960000000001</c:v>
                </c:pt>
                <c:pt idx="3176">
                  <c:v>59.314979999999998</c:v>
                </c:pt>
                <c:pt idx="3177">
                  <c:v>59.329900000000002</c:v>
                </c:pt>
                <c:pt idx="3178">
                  <c:v>59.268340000000002</c:v>
                </c:pt>
                <c:pt idx="3179">
                  <c:v>59.255290000000002</c:v>
                </c:pt>
                <c:pt idx="3180">
                  <c:v>59.337850000000003</c:v>
                </c:pt>
                <c:pt idx="3181">
                  <c:v>59.260599999999997</c:v>
                </c:pt>
                <c:pt idx="3182">
                  <c:v>59.272620000000003</c:v>
                </c:pt>
                <c:pt idx="3183">
                  <c:v>59.313679999999998</c:v>
                </c:pt>
                <c:pt idx="3184">
                  <c:v>59.37388</c:v>
                </c:pt>
                <c:pt idx="3185">
                  <c:v>59.295090000000002</c:v>
                </c:pt>
                <c:pt idx="3186">
                  <c:v>59.266370000000002</c:v>
                </c:pt>
                <c:pt idx="3187">
                  <c:v>59.37565</c:v>
                </c:pt>
                <c:pt idx="3188">
                  <c:v>59.290039999999998</c:v>
                </c:pt>
                <c:pt idx="3189">
                  <c:v>59.302289999999999</c:v>
                </c:pt>
                <c:pt idx="3190">
                  <c:v>59.307029999999997</c:v>
                </c:pt>
                <c:pt idx="3191">
                  <c:v>59.406440000000003</c:v>
                </c:pt>
                <c:pt idx="3192">
                  <c:v>59.336550000000003</c:v>
                </c:pt>
                <c:pt idx="3193">
                  <c:v>59.28716</c:v>
                </c:pt>
                <c:pt idx="3194">
                  <c:v>59.401760000000003</c:v>
                </c:pt>
                <c:pt idx="3195">
                  <c:v>59.317950000000003</c:v>
                </c:pt>
                <c:pt idx="3196">
                  <c:v>59.319769999999998</c:v>
                </c:pt>
                <c:pt idx="3197">
                  <c:v>59.326239999999999</c:v>
                </c:pt>
                <c:pt idx="3198">
                  <c:v>59.434780000000003</c:v>
                </c:pt>
                <c:pt idx="3199">
                  <c:v>59.356270000000002</c:v>
                </c:pt>
                <c:pt idx="3200">
                  <c:v>59.305950000000003</c:v>
                </c:pt>
                <c:pt idx="3201">
                  <c:v>59.41122</c:v>
                </c:pt>
                <c:pt idx="3202">
                  <c:v>59.349060000000001</c:v>
                </c:pt>
                <c:pt idx="3203">
                  <c:v>59.342359999999999</c:v>
                </c:pt>
                <c:pt idx="3204">
                  <c:v>59.326340000000002</c:v>
                </c:pt>
                <c:pt idx="3205">
                  <c:v>59.455480000000001</c:v>
                </c:pt>
                <c:pt idx="3206">
                  <c:v>59.391010000000001</c:v>
                </c:pt>
                <c:pt idx="3207">
                  <c:v>59.336359999999999</c:v>
                </c:pt>
                <c:pt idx="3208">
                  <c:v>59.415280000000003</c:v>
                </c:pt>
                <c:pt idx="3209">
                  <c:v>59.377279999999999</c:v>
                </c:pt>
                <c:pt idx="3210">
                  <c:v>59.360550000000003</c:v>
                </c:pt>
                <c:pt idx="3211">
                  <c:v>59.354660000000003</c:v>
                </c:pt>
                <c:pt idx="3212">
                  <c:v>59.480420000000002</c:v>
                </c:pt>
                <c:pt idx="3213">
                  <c:v>59.40513</c:v>
                </c:pt>
                <c:pt idx="3214">
                  <c:v>59.355759999999997</c:v>
                </c:pt>
                <c:pt idx="3215">
                  <c:v>59.417920000000002</c:v>
                </c:pt>
                <c:pt idx="3216">
                  <c:v>59.42559</c:v>
                </c:pt>
                <c:pt idx="3217">
                  <c:v>59.377780000000001</c:v>
                </c:pt>
                <c:pt idx="3218">
                  <c:v>59.363219999999998</c:v>
                </c:pt>
                <c:pt idx="3219">
                  <c:v>59.4848</c:v>
                </c:pt>
                <c:pt idx="3220">
                  <c:v>59.442680000000003</c:v>
                </c:pt>
                <c:pt idx="3221">
                  <c:v>59.399610000000003</c:v>
                </c:pt>
                <c:pt idx="3222">
                  <c:v>59.417720000000003</c:v>
                </c:pt>
                <c:pt idx="3223">
                  <c:v>59.466630000000002</c:v>
                </c:pt>
                <c:pt idx="3224">
                  <c:v>59.400660000000002</c:v>
                </c:pt>
                <c:pt idx="3225">
                  <c:v>59.394280000000002</c:v>
                </c:pt>
                <c:pt idx="3226">
                  <c:v>59.486899999999999</c:v>
                </c:pt>
                <c:pt idx="3227">
                  <c:v>59.481340000000003</c:v>
                </c:pt>
                <c:pt idx="3228">
                  <c:v>59.428660000000001</c:v>
                </c:pt>
                <c:pt idx="3229">
                  <c:v>59.413440000000001</c:v>
                </c:pt>
                <c:pt idx="3230">
                  <c:v>59.504660000000001</c:v>
                </c:pt>
                <c:pt idx="3231">
                  <c:v>59.41498</c:v>
                </c:pt>
                <c:pt idx="3232">
                  <c:v>59.4223</c:v>
                </c:pt>
                <c:pt idx="3233">
                  <c:v>59.473269999999999</c:v>
                </c:pt>
                <c:pt idx="3234">
                  <c:v>59.531730000000003</c:v>
                </c:pt>
                <c:pt idx="3235">
                  <c:v>59.451349999999998</c:v>
                </c:pt>
                <c:pt idx="3236">
                  <c:v>59.416249999999998</c:v>
                </c:pt>
                <c:pt idx="3237">
                  <c:v>59.528199999999998</c:v>
                </c:pt>
                <c:pt idx="3238">
                  <c:v>59.448219999999999</c:v>
                </c:pt>
                <c:pt idx="3239">
                  <c:v>59.455539999999999</c:v>
                </c:pt>
                <c:pt idx="3240">
                  <c:v>59.470059999999997</c:v>
                </c:pt>
                <c:pt idx="3241">
                  <c:v>59.549550000000004</c:v>
                </c:pt>
                <c:pt idx="3242">
                  <c:v>59.48075</c:v>
                </c:pt>
                <c:pt idx="3243">
                  <c:v>59.436489999999999</c:v>
                </c:pt>
                <c:pt idx="3244">
                  <c:v>59.573799999999999</c:v>
                </c:pt>
                <c:pt idx="3245">
                  <c:v>59.47869</c:v>
                </c:pt>
                <c:pt idx="3246">
                  <c:v>59.469529999999999</c:v>
                </c:pt>
                <c:pt idx="3247">
                  <c:v>59.464739999999999</c:v>
                </c:pt>
                <c:pt idx="3248">
                  <c:v>59.599930000000001</c:v>
                </c:pt>
                <c:pt idx="3249">
                  <c:v>59.520180000000003</c:v>
                </c:pt>
                <c:pt idx="3250">
                  <c:v>59.447719999999997</c:v>
                </c:pt>
                <c:pt idx="3251">
                  <c:v>59.557769999999998</c:v>
                </c:pt>
                <c:pt idx="3252">
                  <c:v>59.507559999999998</c:v>
                </c:pt>
                <c:pt idx="3253">
                  <c:v>59.497630000000001</c:v>
                </c:pt>
                <c:pt idx="3254">
                  <c:v>59.480800000000002</c:v>
                </c:pt>
                <c:pt idx="3255">
                  <c:v>59.608449999999998</c:v>
                </c:pt>
                <c:pt idx="3256">
                  <c:v>59.542000000000002</c:v>
                </c:pt>
                <c:pt idx="3257">
                  <c:v>59.488990000000001</c:v>
                </c:pt>
                <c:pt idx="3258">
                  <c:v>59.552199999999999</c:v>
                </c:pt>
                <c:pt idx="3259">
                  <c:v>59.55997</c:v>
                </c:pt>
                <c:pt idx="3260">
                  <c:v>59.512320000000003</c:v>
                </c:pt>
                <c:pt idx="3261">
                  <c:v>59.501060000000003</c:v>
                </c:pt>
                <c:pt idx="3262">
                  <c:v>59.624679999999998</c:v>
                </c:pt>
                <c:pt idx="3263">
                  <c:v>59.574460000000002</c:v>
                </c:pt>
                <c:pt idx="3264">
                  <c:v>59.516500000000001</c:v>
                </c:pt>
                <c:pt idx="3265">
                  <c:v>59.546140000000001</c:v>
                </c:pt>
                <c:pt idx="3266">
                  <c:v>59.581890000000001</c:v>
                </c:pt>
                <c:pt idx="3267">
                  <c:v>59.534750000000003</c:v>
                </c:pt>
                <c:pt idx="3268">
                  <c:v>59.517400000000002</c:v>
                </c:pt>
                <c:pt idx="3269">
                  <c:v>59.624369999999999</c:v>
                </c:pt>
                <c:pt idx="3270">
                  <c:v>59.610080000000004</c:v>
                </c:pt>
                <c:pt idx="3271">
                  <c:v>59.549039999999998</c:v>
                </c:pt>
                <c:pt idx="3272">
                  <c:v>59.54992</c:v>
                </c:pt>
                <c:pt idx="3273">
                  <c:v>59.635429999999999</c:v>
                </c:pt>
                <c:pt idx="3274">
                  <c:v>59.555950000000003</c:v>
                </c:pt>
                <c:pt idx="3275">
                  <c:v>59.545479999999998</c:v>
                </c:pt>
                <c:pt idx="3276">
                  <c:v>59.625419999999998</c:v>
                </c:pt>
                <c:pt idx="3277">
                  <c:v>59.645530000000001</c:v>
                </c:pt>
                <c:pt idx="3278">
                  <c:v>59.577469999999998</c:v>
                </c:pt>
                <c:pt idx="3279">
                  <c:v>59.543370000000003</c:v>
                </c:pt>
                <c:pt idx="3280">
                  <c:v>59.663150000000002</c:v>
                </c:pt>
                <c:pt idx="3281">
                  <c:v>59.575760000000002</c:v>
                </c:pt>
                <c:pt idx="3282">
                  <c:v>59.575749999999999</c:v>
                </c:pt>
                <c:pt idx="3283">
                  <c:v>59.619590000000002</c:v>
                </c:pt>
                <c:pt idx="3284">
                  <c:v>59.668909999999997</c:v>
                </c:pt>
                <c:pt idx="3285">
                  <c:v>59.620150000000002</c:v>
                </c:pt>
                <c:pt idx="3286">
                  <c:v>59.553649999999998</c:v>
                </c:pt>
                <c:pt idx="3287">
                  <c:v>59.690179999999998</c:v>
                </c:pt>
                <c:pt idx="3288">
                  <c:v>59.595089999999999</c:v>
                </c:pt>
                <c:pt idx="3289">
                  <c:v>59.598080000000003</c:v>
                </c:pt>
                <c:pt idx="3290">
                  <c:v>59.61797</c:v>
                </c:pt>
                <c:pt idx="3291">
                  <c:v>59.701920000000001</c:v>
                </c:pt>
                <c:pt idx="3292">
                  <c:v>59.636879999999998</c:v>
                </c:pt>
                <c:pt idx="3293">
                  <c:v>59.581420000000001</c:v>
                </c:pt>
                <c:pt idx="3294">
                  <c:v>59.708500000000001</c:v>
                </c:pt>
                <c:pt idx="3295">
                  <c:v>59.634880000000003</c:v>
                </c:pt>
                <c:pt idx="3296">
                  <c:v>59.629959999999997</c:v>
                </c:pt>
                <c:pt idx="3297">
                  <c:v>59.620669999999997</c:v>
                </c:pt>
                <c:pt idx="3298">
                  <c:v>59.739890000000003</c:v>
                </c:pt>
                <c:pt idx="3299">
                  <c:v>59.660960000000003</c:v>
                </c:pt>
                <c:pt idx="3300">
                  <c:v>59.609760000000001</c:v>
                </c:pt>
                <c:pt idx="3301">
                  <c:v>59.7057</c:v>
                </c:pt>
                <c:pt idx="3302">
                  <c:v>59.658830000000002</c:v>
                </c:pt>
                <c:pt idx="3303">
                  <c:v>59.644959999999998</c:v>
                </c:pt>
                <c:pt idx="3304">
                  <c:v>59.64696</c:v>
                </c:pt>
                <c:pt idx="3305">
                  <c:v>59.758290000000002</c:v>
                </c:pt>
                <c:pt idx="3306">
                  <c:v>59.677039999999998</c:v>
                </c:pt>
                <c:pt idx="3307">
                  <c:v>59.63062</c:v>
                </c:pt>
                <c:pt idx="3308">
                  <c:v>59.708060000000003</c:v>
                </c:pt>
                <c:pt idx="3309">
                  <c:v>59.69265</c:v>
                </c:pt>
                <c:pt idx="3310">
                  <c:v>59.677320000000002</c:v>
                </c:pt>
                <c:pt idx="3311">
                  <c:v>59.637639999999998</c:v>
                </c:pt>
                <c:pt idx="3312">
                  <c:v>59.763910000000003</c:v>
                </c:pt>
                <c:pt idx="3313">
                  <c:v>59.720579999999998</c:v>
                </c:pt>
                <c:pt idx="3314">
                  <c:v>59.664700000000003</c:v>
                </c:pt>
                <c:pt idx="3315">
                  <c:v>59.712420000000002</c:v>
                </c:pt>
                <c:pt idx="3316">
                  <c:v>59.712150000000001</c:v>
                </c:pt>
                <c:pt idx="3317">
                  <c:v>59.676450000000003</c:v>
                </c:pt>
                <c:pt idx="3318">
                  <c:v>59.679279999999999</c:v>
                </c:pt>
                <c:pt idx="3319">
                  <c:v>59.781579999999998</c:v>
                </c:pt>
                <c:pt idx="3320">
                  <c:v>59.750869999999999</c:v>
                </c:pt>
                <c:pt idx="3321">
                  <c:v>59.682839999999999</c:v>
                </c:pt>
                <c:pt idx="3322">
                  <c:v>59.700069999999997</c:v>
                </c:pt>
                <c:pt idx="3323">
                  <c:v>59.779719999999998</c:v>
                </c:pt>
                <c:pt idx="3324">
                  <c:v>59.703009999999999</c:v>
                </c:pt>
                <c:pt idx="3325">
                  <c:v>59.698309999999999</c:v>
                </c:pt>
                <c:pt idx="3326">
                  <c:v>59.772320000000001</c:v>
                </c:pt>
                <c:pt idx="3327">
                  <c:v>59.790590000000002</c:v>
                </c:pt>
                <c:pt idx="3328">
                  <c:v>59.731000000000002</c:v>
                </c:pt>
                <c:pt idx="3329">
                  <c:v>59.715940000000003</c:v>
                </c:pt>
                <c:pt idx="3330">
                  <c:v>59.799700000000001</c:v>
                </c:pt>
                <c:pt idx="3331">
                  <c:v>59.714390000000002</c:v>
                </c:pt>
                <c:pt idx="3332">
                  <c:v>59.726640000000003</c:v>
                </c:pt>
                <c:pt idx="3333">
                  <c:v>59.765929999999997</c:v>
                </c:pt>
                <c:pt idx="3334">
                  <c:v>59.827240000000003</c:v>
                </c:pt>
                <c:pt idx="3335">
                  <c:v>59.757599999999996</c:v>
                </c:pt>
                <c:pt idx="3336">
                  <c:v>59.719499999999996</c:v>
                </c:pt>
                <c:pt idx="3337">
                  <c:v>59.826479999999997</c:v>
                </c:pt>
                <c:pt idx="3338">
                  <c:v>59.741579999999999</c:v>
                </c:pt>
                <c:pt idx="3339">
                  <c:v>59.754170000000002</c:v>
                </c:pt>
                <c:pt idx="3340">
                  <c:v>59.769240000000003</c:v>
                </c:pt>
                <c:pt idx="3341">
                  <c:v>59.859850000000002</c:v>
                </c:pt>
                <c:pt idx="3342">
                  <c:v>59.787770000000002</c:v>
                </c:pt>
                <c:pt idx="3343">
                  <c:v>59.73151</c:v>
                </c:pt>
                <c:pt idx="3344">
                  <c:v>59.851570000000002</c:v>
                </c:pt>
                <c:pt idx="3345">
                  <c:v>59.765509999999999</c:v>
                </c:pt>
                <c:pt idx="3346">
                  <c:v>59.769570000000002</c:v>
                </c:pt>
                <c:pt idx="3347">
                  <c:v>59.773710000000001</c:v>
                </c:pt>
                <c:pt idx="3348">
                  <c:v>59.887219999999999</c:v>
                </c:pt>
                <c:pt idx="3349">
                  <c:v>59.805320000000002</c:v>
                </c:pt>
                <c:pt idx="3350">
                  <c:v>59.756</c:v>
                </c:pt>
                <c:pt idx="3351">
                  <c:v>59.858780000000003</c:v>
                </c:pt>
                <c:pt idx="3352">
                  <c:v>59.799460000000003</c:v>
                </c:pt>
                <c:pt idx="3353">
                  <c:v>59.792140000000003</c:v>
                </c:pt>
                <c:pt idx="3354">
                  <c:v>59.775840000000002</c:v>
                </c:pt>
                <c:pt idx="3355">
                  <c:v>59.908659999999998</c:v>
                </c:pt>
                <c:pt idx="3356">
                  <c:v>59.835380000000001</c:v>
                </c:pt>
                <c:pt idx="3357">
                  <c:v>59.777189999999997</c:v>
                </c:pt>
                <c:pt idx="3358">
                  <c:v>59.854770000000002</c:v>
                </c:pt>
                <c:pt idx="3359">
                  <c:v>59.829120000000003</c:v>
                </c:pt>
                <c:pt idx="3360">
                  <c:v>59.804299999999998</c:v>
                </c:pt>
                <c:pt idx="3361">
                  <c:v>59.802880000000002</c:v>
                </c:pt>
                <c:pt idx="3362">
                  <c:v>59.925609999999999</c:v>
                </c:pt>
                <c:pt idx="3363">
                  <c:v>59.852069999999998</c:v>
                </c:pt>
                <c:pt idx="3364">
                  <c:v>59.801319999999997</c:v>
                </c:pt>
                <c:pt idx="3365">
                  <c:v>59.86374</c:v>
                </c:pt>
                <c:pt idx="3366">
                  <c:v>59.872169999999997</c:v>
                </c:pt>
                <c:pt idx="3367">
                  <c:v>59.81908</c:v>
                </c:pt>
                <c:pt idx="3368">
                  <c:v>59.805399999999999</c:v>
                </c:pt>
                <c:pt idx="3369">
                  <c:v>59.928919999999998</c:v>
                </c:pt>
                <c:pt idx="3370">
                  <c:v>59.885420000000003</c:v>
                </c:pt>
                <c:pt idx="3371">
                  <c:v>59.838470000000001</c:v>
                </c:pt>
                <c:pt idx="3372">
                  <c:v>59.854849999999999</c:v>
                </c:pt>
                <c:pt idx="3373">
                  <c:v>59.902569999999997</c:v>
                </c:pt>
                <c:pt idx="3374">
                  <c:v>59.8429</c:v>
                </c:pt>
                <c:pt idx="3375">
                  <c:v>59.83813</c:v>
                </c:pt>
                <c:pt idx="3376">
                  <c:v>59.924630000000001</c:v>
                </c:pt>
                <c:pt idx="3377">
                  <c:v>59.928609999999999</c:v>
                </c:pt>
                <c:pt idx="3378">
                  <c:v>59.864190000000001</c:v>
                </c:pt>
                <c:pt idx="3379">
                  <c:v>59.85736</c:v>
                </c:pt>
                <c:pt idx="3380">
                  <c:v>59.949080000000002</c:v>
                </c:pt>
                <c:pt idx="3381">
                  <c:v>59.856499999999997</c:v>
                </c:pt>
                <c:pt idx="3382">
                  <c:v>59.864640000000001</c:v>
                </c:pt>
                <c:pt idx="3383">
                  <c:v>59.916289999999996</c:v>
                </c:pt>
                <c:pt idx="3384">
                  <c:v>59.969639999999998</c:v>
                </c:pt>
                <c:pt idx="3385">
                  <c:v>59.893079999999998</c:v>
                </c:pt>
                <c:pt idx="3386">
                  <c:v>59.860669999999999</c:v>
                </c:pt>
                <c:pt idx="3387">
                  <c:v>59.967219999999998</c:v>
                </c:pt>
                <c:pt idx="3388">
                  <c:v>59.890520000000002</c:v>
                </c:pt>
                <c:pt idx="3389">
                  <c:v>59.895690000000002</c:v>
                </c:pt>
                <c:pt idx="3390">
                  <c:v>59.907800000000002</c:v>
                </c:pt>
                <c:pt idx="3391">
                  <c:v>59.996020000000001</c:v>
                </c:pt>
                <c:pt idx="3392">
                  <c:v>59.926990000000004</c:v>
                </c:pt>
                <c:pt idx="3393">
                  <c:v>59.872140000000002</c:v>
                </c:pt>
                <c:pt idx="3394">
                  <c:v>60.007820000000002</c:v>
                </c:pt>
                <c:pt idx="3395">
                  <c:v>59.914059999999999</c:v>
                </c:pt>
                <c:pt idx="3396">
                  <c:v>59.90213</c:v>
                </c:pt>
                <c:pt idx="3397">
                  <c:v>59.900440000000003</c:v>
                </c:pt>
                <c:pt idx="3398">
                  <c:v>60.03304</c:v>
                </c:pt>
                <c:pt idx="3399">
                  <c:v>59.958419999999997</c:v>
                </c:pt>
                <c:pt idx="3400">
                  <c:v>59.886859999999999</c:v>
                </c:pt>
                <c:pt idx="3401">
                  <c:v>59.992939999999997</c:v>
                </c:pt>
                <c:pt idx="3402">
                  <c:v>59.94294</c:v>
                </c:pt>
                <c:pt idx="3403">
                  <c:v>59.938510000000001</c:v>
                </c:pt>
                <c:pt idx="3404">
                  <c:v>59.922969999999999</c:v>
                </c:pt>
                <c:pt idx="3405">
                  <c:v>60.037129999999998</c:v>
                </c:pt>
                <c:pt idx="3406">
                  <c:v>59.982570000000003</c:v>
                </c:pt>
                <c:pt idx="3407">
                  <c:v>59.913379999999997</c:v>
                </c:pt>
                <c:pt idx="3408">
                  <c:v>59.984810000000003</c:v>
                </c:pt>
                <c:pt idx="3409">
                  <c:v>59.986780000000003</c:v>
                </c:pt>
                <c:pt idx="3410">
                  <c:v>59.948180000000001</c:v>
                </c:pt>
                <c:pt idx="3411">
                  <c:v>59.91919</c:v>
                </c:pt>
                <c:pt idx="3412">
                  <c:v>60.058959999999999</c:v>
                </c:pt>
                <c:pt idx="3413">
                  <c:v>60.011049999999997</c:v>
                </c:pt>
                <c:pt idx="3414">
                  <c:v>59.953569999999999</c:v>
                </c:pt>
                <c:pt idx="3415">
                  <c:v>59.980289999999997</c:v>
                </c:pt>
                <c:pt idx="3416">
                  <c:v>60.024459999999998</c:v>
                </c:pt>
                <c:pt idx="3417">
                  <c:v>59.974980000000002</c:v>
                </c:pt>
                <c:pt idx="3418">
                  <c:v>59.947539999999996</c:v>
                </c:pt>
                <c:pt idx="3419">
                  <c:v>60.064909999999998</c:v>
                </c:pt>
                <c:pt idx="3420">
                  <c:v>60.04128</c:v>
                </c:pt>
                <c:pt idx="3421">
                  <c:v>59.979289999999999</c:v>
                </c:pt>
                <c:pt idx="3422">
                  <c:v>59.982669999999999</c:v>
                </c:pt>
                <c:pt idx="3423">
                  <c:v>60.064929999999997</c:v>
                </c:pt>
                <c:pt idx="3424">
                  <c:v>59.986379999999997</c:v>
                </c:pt>
                <c:pt idx="3425">
                  <c:v>59.967350000000003</c:v>
                </c:pt>
                <c:pt idx="3426">
                  <c:v>60.05688</c:v>
                </c:pt>
                <c:pt idx="3427">
                  <c:v>60.06561</c:v>
                </c:pt>
                <c:pt idx="3428">
                  <c:v>60.012720000000002</c:v>
                </c:pt>
                <c:pt idx="3429">
                  <c:v>59.97146</c:v>
                </c:pt>
                <c:pt idx="3430">
                  <c:v>60.098860000000002</c:v>
                </c:pt>
                <c:pt idx="3431">
                  <c:v>60.005549999999999</c:v>
                </c:pt>
                <c:pt idx="3432">
                  <c:v>60.010809999999999</c:v>
                </c:pt>
                <c:pt idx="3433">
                  <c:v>60.049529999999997</c:v>
                </c:pt>
                <c:pt idx="3434">
                  <c:v>60.101329999999997</c:v>
                </c:pt>
                <c:pt idx="3435">
                  <c:v>60.058839999999996</c:v>
                </c:pt>
                <c:pt idx="3436">
                  <c:v>59.997329999999998</c:v>
                </c:pt>
                <c:pt idx="3437">
                  <c:v>60.120719999999999</c:v>
                </c:pt>
                <c:pt idx="3438">
                  <c:v>60.032780000000002</c:v>
                </c:pt>
                <c:pt idx="3439">
                  <c:v>60.026879999999998</c:v>
                </c:pt>
                <c:pt idx="3440">
                  <c:v>60.049439999999997</c:v>
                </c:pt>
                <c:pt idx="3441">
                  <c:v>60.132980000000003</c:v>
                </c:pt>
                <c:pt idx="3442">
                  <c:v>60.068260000000002</c:v>
                </c:pt>
                <c:pt idx="3443">
                  <c:v>60.008809999999997</c:v>
                </c:pt>
                <c:pt idx="3444">
                  <c:v>60.13165</c:v>
                </c:pt>
                <c:pt idx="3445">
                  <c:v>60.050490000000003</c:v>
                </c:pt>
                <c:pt idx="3446">
                  <c:v>60.051859999999998</c:v>
                </c:pt>
                <c:pt idx="3447">
                  <c:v>60.050629999999998</c:v>
                </c:pt>
                <c:pt idx="3448">
                  <c:v>60.158740000000002</c:v>
                </c:pt>
                <c:pt idx="3449">
                  <c:v>60.090829999999997</c:v>
                </c:pt>
                <c:pt idx="3450">
                  <c:v>60.035629999999998</c:v>
                </c:pt>
                <c:pt idx="3451">
                  <c:v>60.133830000000003</c:v>
                </c:pt>
                <c:pt idx="3452">
                  <c:v>60.078870000000002</c:v>
                </c:pt>
                <c:pt idx="3453">
                  <c:v>60.072009999999999</c:v>
                </c:pt>
                <c:pt idx="3454">
                  <c:v>60.069589999999998</c:v>
                </c:pt>
                <c:pt idx="3455">
                  <c:v>60.183309999999999</c:v>
                </c:pt>
                <c:pt idx="3456">
                  <c:v>60.112699999999997</c:v>
                </c:pt>
                <c:pt idx="3457">
                  <c:v>60.061450000000001</c:v>
                </c:pt>
                <c:pt idx="3458">
                  <c:v>60.1297</c:v>
                </c:pt>
                <c:pt idx="3459">
                  <c:v>60.132150000000003</c:v>
                </c:pt>
                <c:pt idx="3460">
                  <c:v>60.090429999999998</c:v>
                </c:pt>
                <c:pt idx="3461">
                  <c:v>60.067489999999999</c:v>
                </c:pt>
                <c:pt idx="3462">
                  <c:v>60.194960000000002</c:v>
                </c:pt>
                <c:pt idx="3463">
                  <c:v>60.14761</c:v>
                </c:pt>
                <c:pt idx="3464">
                  <c:v>60.080970000000001</c:v>
                </c:pt>
                <c:pt idx="3465">
                  <c:v>60.134830000000001</c:v>
                </c:pt>
                <c:pt idx="3466">
                  <c:v>60.135950000000001</c:v>
                </c:pt>
                <c:pt idx="3467">
                  <c:v>60.099260000000001</c:v>
                </c:pt>
                <c:pt idx="3468">
                  <c:v>60.104430000000001</c:v>
                </c:pt>
                <c:pt idx="3469">
                  <c:v>60.199890000000003</c:v>
                </c:pt>
                <c:pt idx="3470">
                  <c:v>60.169080000000001</c:v>
                </c:pt>
                <c:pt idx="3471">
                  <c:v>60.10098</c:v>
                </c:pt>
                <c:pt idx="3472">
                  <c:v>60.120310000000003</c:v>
                </c:pt>
                <c:pt idx="3473">
                  <c:v>60.199800000000003</c:v>
                </c:pt>
                <c:pt idx="3474">
                  <c:v>60.118830000000003</c:v>
                </c:pt>
                <c:pt idx="3475">
                  <c:v>60.119030000000002</c:v>
                </c:pt>
                <c:pt idx="3476">
                  <c:v>60.18927</c:v>
                </c:pt>
                <c:pt idx="3477">
                  <c:v>60.203679999999999</c:v>
                </c:pt>
                <c:pt idx="3478">
                  <c:v>60.152810000000002</c:v>
                </c:pt>
                <c:pt idx="3479">
                  <c:v>60.129980000000003</c:v>
                </c:pt>
                <c:pt idx="3480">
                  <c:v>60.213740000000001</c:v>
                </c:pt>
                <c:pt idx="3481">
                  <c:v>60.136560000000003</c:v>
                </c:pt>
                <c:pt idx="3482">
                  <c:v>60.138449999999999</c:v>
                </c:pt>
                <c:pt idx="3483">
                  <c:v>60.183729999999997</c:v>
                </c:pt>
                <c:pt idx="3484">
                  <c:v>60.245699999999999</c:v>
                </c:pt>
                <c:pt idx="3485">
                  <c:v>60.172420000000002</c:v>
                </c:pt>
                <c:pt idx="3486">
                  <c:v>60.134419999999999</c:v>
                </c:pt>
                <c:pt idx="3487">
                  <c:v>60.248559999999998</c:v>
                </c:pt>
                <c:pt idx="3488">
                  <c:v>60.156489999999998</c:v>
                </c:pt>
                <c:pt idx="3489">
                  <c:v>60.16704</c:v>
                </c:pt>
                <c:pt idx="3490">
                  <c:v>60.184489999999997</c:v>
                </c:pt>
                <c:pt idx="3491">
                  <c:v>60.274729999999998</c:v>
                </c:pt>
                <c:pt idx="3492">
                  <c:v>60.203760000000003</c:v>
                </c:pt>
                <c:pt idx="3493">
                  <c:v>60.144440000000003</c:v>
                </c:pt>
                <c:pt idx="3494">
                  <c:v>60.272489999999998</c:v>
                </c:pt>
                <c:pt idx="3495">
                  <c:v>60.186300000000003</c:v>
                </c:pt>
                <c:pt idx="3496">
                  <c:v>60.19323</c:v>
                </c:pt>
                <c:pt idx="3497">
                  <c:v>60.195929999999997</c:v>
                </c:pt>
                <c:pt idx="3498">
                  <c:v>60.303069999999998</c:v>
                </c:pt>
                <c:pt idx="3499">
                  <c:v>60.219239999999999</c:v>
                </c:pt>
                <c:pt idx="3500">
                  <c:v>60.167099999999998</c:v>
                </c:pt>
                <c:pt idx="3501">
                  <c:v>60.269660000000002</c:v>
                </c:pt>
                <c:pt idx="3502">
                  <c:v>60.216320000000003</c:v>
                </c:pt>
                <c:pt idx="3503">
                  <c:v>60.2014</c:v>
                </c:pt>
                <c:pt idx="3504">
                  <c:v>60.185549999999999</c:v>
                </c:pt>
                <c:pt idx="3505">
                  <c:v>60.321350000000002</c:v>
                </c:pt>
                <c:pt idx="3506">
                  <c:v>60.251539999999999</c:v>
                </c:pt>
                <c:pt idx="3507">
                  <c:v>60.186909999999997</c:v>
                </c:pt>
                <c:pt idx="3508">
                  <c:v>60.271369999999997</c:v>
                </c:pt>
                <c:pt idx="3509">
                  <c:v>60.23948</c:v>
                </c:pt>
                <c:pt idx="3510">
                  <c:v>60.219529999999999</c:v>
                </c:pt>
                <c:pt idx="3511">
                  <c:v>60.213929999999998</c:v>
                </c:pt>
                <c:pt idx="3512">
                  <c:v>60.339379999999998</c:v>
                </c:pt>
                <c:pt idx="3513">
                  <c:v>60.268039999999999</c:v>
                </c:pt>
                <c:pt idx="3514">
                  <c:v>60.214840000000002</c:v>
                </c:pt>
                <c:pt idx="3515">
                  <c:v>60.272880000000001</c:v>
                </c:pt>
                <c:pt idx="3516">
                  <c:v>60.28539</c:v>
                </c:pt>
                <c:pt idx="3517">
                  <c:v>60.231000000000002</c:v>
                </c:pt>
                <c:pt idx="3518">
                  <c:v>60.22128</c:v>
                </c:pt>
                <c:pt idx="3519">
                  <c:v>60.337620000000001</c:v>
                </c:pt>
                <c:pt idx="3520">
                  <c:v>60.299979999999998</c:v>
                </c:pt>
                <c:pt idx="3521">
                  <c:v>60.253779999999999</c:v>
                </c:pt>
                <c:pt idx="3522">
                  <c:v>60.277650000000001</c:v>
                </c:pt>
                <c:pt idx="3523">
                  <c:v>60.306350000000002</c:v>
                </c:pt>
                <c:pt idx="3524">
                  <c:v>60.247410000000002</c:v>
                </c:pt>
                <c:pt idx="3525">
                  <c:v>60.246540000000003</c:v>
                </c:pt>
                <c:pt idx="3526">
                  <c:v>60.331539999999997</c:v>
                </c:pt>
                <c:pt idx="3527">
                  <c:v>60.338009999999997</c:v>
                </c:pt>
                <c:pt idx="3528">
                  <c:v>60.270600000000002</c:v>
                </c:pt>
                <c:pt idx="3529">
                  <c:v>60.264769999999999</c:v>
                </c:pt>
                <c:pt idx="3530">
                  <c:v>60.353279999999998</c:v>
                </c:pt>
                <c:pt idx="3531">
                  <c:v>60.2714</c:v>
                </c:pt>
                <c:pt idx="3532">
                  <c:v>60.271320000000003</c:v>
                </c:pt>
                <c:pt idx="3533">
                  <c:v>60.324910000000003</c:v>
                </c:pt>
                <c:pt idx="3534">
                  <c:v>60.381349999999998</c:v>
                </c:pt>
                <c:pt idx="3535">
                  <c:v>60.306179999999998</c:v>
                </c:pt>
                <c:pt idx="3536">
                  <c:v>60.258490000000002</c:v>
                </c:pt>
                <c:pt idx="3537">
                  <c:v>60.379629999999999</c:v>
                </c:pt>
                <c:pt idx="3538">
                  <c:v>60.302219999999998</c:v>
                </c:pt>
                <c:pt idx="3539">
                  <c:v>60.303359999999998</c:v>
                </c:pt>
                <c:pt idx="3540">
                  <c:v>60.318390000000001</c:v>
                </c:pt>
                <c:pt idx="3541">
                  <c:v>60.399749999999997</c:v>
                </c:pt>
                <c:pt idx="3542">
                  <c:v>60.332940000000001</c:v>
                </c:pt>
                <c:pt idx="3543">
                  <c:v>60.278579999999998</c:v>
                </c:pt>
                <c:pt idx="3544">
                  <c:v>60.414200000000001</c:v>
                </c:pt>
                <c:pt idx="3545">
                  <c:v>60.314419999999998</c:v>
                </c:pt>
                <c:pt idx="3546">
                  <c:v>60.30706</c:v>
                </c:pt>
                <c:pt idx="3547">
                  <c:v>60.306060000000002</c:v>
                </c:pt>
                <c:pt idx="3548">
                  <c:v>60.447409999999998</c:v>
                </c:pt>
                <c:pt idx="3549">
                  <c:v>60.367019999999997</c:v>
                </c:pt>
                <c:pt idx="3550">
                  <c:v>60.293999999999997</c:v>
                </c:pt>
                <c:pt idx="3551">
                  <c:v>60.396999999999998</c:v>
                </c:pt>
                <c:pt idx="3552">
                  <c:v>60.360889999999998</c:v>
                </c:pt>
                <c:pt idx="3553">
                  <c:v>60.333440000000003</c:v>
                </c:pt>
                <c:pt idx="3554">
                  <c:v>60.327030000000001</c:v>
                </c:pt>
                <c:pt idx="3555">
                  <c:v>60.455359999999999</c:v>
                </c:pt>
                <c:pt idx="3556">
                  <c:v>60.380479999999999</c:v>
                </c:pt>
                <c:pt idx="3557">
                  <c:v>60.318629999999999</c:v>
                </c:pt>
                <c:pt idx="3558">
                  <c:v>60.389919999999996</c:v>
                </c:pt>
                <c:pt idx="3559">
                  <c:v>60.39687</c:v>
                </c:pt>
                <c:pt idx="3560">
                  <c:v>60.345300000000002</c:v>
                </c:pt>
                <c:pt idx="3561">
                  <c:v>60.33117</c:v>
                </c:pt>
                <c:pt idx="3562">
                  <c:v>60.457169999999998</c:v>
                </c:pt>
                <c:pt idx="3563">
                  <c:v>60.409030000000001</c:v>
                </c:pt>
                <c:pt idx="3564">
                  <c:v>60.3538</c:v>
                </c:pt>
                <c:pt idx="3565">
                  <c:v>60.381300000000003</c:v>
                </c:pt>
                <c:pt idx="3566">
                  <c:v>60.420749999999998</c:v>
                </c:pt>
                <c:pt idx="3567">
                  <c:v>60.363799999999998</c:v>
                </c:pt>
                <c:pt idx="3568">
                  <c:v>60.351190000000003</c:v>
                </c:pt>
                <c:pt idx="3569">
                  <c:v>60.460439999999998</c:v>
                </c:pt>
                <c:pt idx="3570">
                  <c:v>60.440379999999998</c:v>
                </c:pt>
                <c:pt idx="3571">
                  <c:v>60.388599999999997</c:v>
                </c:pt>
                <c:pt idx="3572">
                  <c:v>60.376559999999998</c:v>
                </c:pt>
                <c:pt idx="3573">
                  <c:v>60.463769999999997</c:v>
                </c:pt>
                <c:pt idx="3574">
                  <c:v>60.385289999999998</c:v>
                </c:pt>
                <c:pt idx="3575">
                  <c:v>60.375920000000001</c:v>
                </c:pt>
                <c:pt idx="3576">
                  <c:v>60.460290000000001</c:v>
                </c:pt>
                <c:pt idx="3577">
                  <c:v>60.469119999999997</c:v>
                </c:pt>
                <c:pt idx="3578">
                  <c:v>60.412930000000003</c:v>
                </c:pt>
                <c:pt idx="3579">
                  <c:v>60.377960000000002</c:v>
                </c:pt>
                <c:pt idx="3580">
                  <c:v>60.499749999999999</c:v>
                </c:pt>
                <c:pt idx="3581">
                  <c:v>60.409210000000002</c:v>
                </c:pt>
                <c:pt idx="3582">
                  <c:v>60.406669999999998</c:v>
                </c:pt>
                <c:pt idx="3583">
                  <c:v>60.437190000000001</c:v>
                </c:pt>
                <c:pt idx="3584">
                  <c:v>60.497250000000001</c:v>
                </c:pt>
                <c:pt idx="3585">
                  <c:v>60.448689999999999</c:v>
                </c:pt>
                <c:pt idx="3586">
                  <c:v>60.382680000000001</c:v>
                </c:pt>
                <c:pt idx="3587">
                  <c:v>60.515790000000003</c:v>
                </c:pt>
                <c:pt idx="3588">
                  <c:v>60.425359999999998</c:v>
                </c:pt>
                <c:pt idx="3589">
                  <c:v>60.416930000000001</c:v>
                </c:pt>
                <c:pt idx="3590">
                  <c:v>60.449710000000003</c:v>
                </c:pt>
                <c:pt idx="3591">
                  <c:v>60.534439999999996</c:v>
                </c:pt>
                <c:pt idx="3592">
                  <c:v>60.466659999999997</c:v>
                </c:pt>
                <c:pt idx="3593">
                  <c:v>60.402949999999997</c:v>
                </c:pt>
                <c:pt idx="3594">
                  <c:v>60.53002</c:v>
                </c:pt>
                <c:pt idx="3595">
                  <c:v>60.450330000000001</c:v>
                </c:pt>
                <c:pt idx="3596">
                  <c:v>60.444609999999997</c:v>
                </c:pt>
                <c:pt idx="3597">
                  <c:v>60.444209999999998</c:v>
                </c:pt>
                <c:pt idx="3598">
                  <c:v>60.55997</c:v>
                </c:pt>
                <c:pt idx="3599">
                  <c:v>60.475290000000001</c:v>
                </c:pt>
                <c:pt idx="3600">
                  <c:v>60.428089999999997</c:v>
                </c:pt>
                <c:pt idx="3601">
                  <c:v>60.528370000000002</c:v>
                </c:pt>
                <c:pt idx="3602">
                  <c:v>60.477670000000003</c:v>
                </c:pt>
                <c:pt idx="3603">
                  <c:v>60.461410000000001</c:v>
                </c:pt>
                <c:pt idx="3604">
                  <c:v>60.45984</c:v>
                </c:pt>
                <c:pt idx="3605">
                  <c:v>60.577330000000003</c:v>
                </c:pt>
                <c:pt idx="3606">
                  <c:v>60.501989999999999</c:v>
                </c:pt>
                <c:pt idx="3607">
                  <c:v>60.445779999999999</c:v>
                </c:pt>
                <c:pt idx="3608">
                  <c:v>60.524419999999999</c:v>
                </c:pt>
                <c:pt idx="3609">
                  <c:v>60.519590000000001</c:v>
                </c:pt>
                <c:pt idx="3610">
                  <c:v>60.4846</c:v>
                </c:pt>
                <c:pt idx="3611">
                  <c:v>60.462359999999997</c:v>
                </c:pt>
                <c:pt idx="3612">
                  <c:v>60.578159999999997</c:v>
                </c:pt>
                <c:pt idx="3613">
                  <c:v>60.54504</c:v>
                </c:pt>
                <c:pt idx="3614">
                  <c:v>60.47786</c:v>
                </c:pt>
                <c:pt idx="3615">
                  <c:v>60.52149</c:v>
                </c:pt>
                <c:pt idx="3616">
                  <c:v>60.529020000000003</c:v>
                </c:pt>
                <c:pt idx="3617">
                  <c:v>60.494430000000001</c:v>
                </c:pt>
                <c:pt idx="3618">
                  <c:v>60.498620000000003</c:v>
                </c:pt>
                <c:pt idx="3619">
                  <c:v>60.592280000000002</c:v>
                </c:pt>
                <c:pt idx="3620">
                  <c:v>60.56044</c:v>
                </c:pt>
                <c:pt idx="3621">
                  <c:v>60.493609999999997</c:v>
                </c:pt>
                <c:pt idx="3622">
                  <c:v>60.509790000000002</c:v>
                </c:pt>
                <c:pt idx="3623">
                  <c:v>60.598419999999997</c:v>
                </c:pt>
                <c:pt idx="3624">
                  <c:v>60.511620000000001</c:v>
                </c:pt>
                <c:pt idx="3625">
                  <c:v>60.503570000000003</c:v>
                </c:pt>
                <c:pt idx="3626">
                  <c:v>60.571269999999998</c:v>
                </c:pt>
                <c:pt idx="3627">
                  <c:v>60.594679999999997</c:v>
                </c:pt>
                <c:pt idx="3628">
                  <c:v>60.540120000000002</c:v>
                </c:pt>
                <c:pt idx="3629">
                  <c:v>60.519710000000003</c:v>
                </c:pt>
                <c:pt idx="3630">
                  <c:v>60.60474</c:v>
                </c:pt>
                <c:pt idx="3631">
                  <c:v>60.523429999999998</c:v>
                </c:pt>
                <c:pt idx="3632">
                  <c:v>60.531109999999998</c:v>
                </c:pt>
                <c:pt idx="3633">
                  <c:v>60.57217</c:v>
                </c:pt>
                <c:pt idx="3634">
                  <c:v>60.634880000000003</c:v>
                </c:pt>
                <c:pt idx="3635">
                  <c:v>60.558140000000002</c:v>
                </c:pt>
                <c:pt idx="3636">
                  <c:v>60.519280000000002</c:v>
                </c:pt>
                <c:pt idx="3637">
                  <c:v>60.631030000000003</c:v>
                </c:pt>
                <c:pt idx="3638">
                  <c:v>60.546039999999998</c:v>
                </c:pt>
                <c:pt idx="3639">
                  <c:v>60.559640000000002</c:v>
                </c:pt>
                <c:pt idx="3640">
                  <c:v>60.563130000000001</c:v>
                </c:pt>
                <c:pt idx="3641">
                  <c:v>60.660330000000002</c:v>
                </c:pt>
                <c:pt idx="3642">
                  <c:v>60.589489999999998</c:v>
                </c:pt>
                <c:pt idx="3643">
                  <c:v>60.535069999999997</c:v>
                </c:pt>
                <c:pt idx="3644">
                  <c:v>60.648330000000001</c:v>
                </c:pt>
                <c:pt idx="3645">
                  <c:v>60.573860000000003</c:v>
                </c:pt>
                <c:pt idx="3646">
                  <c:v>60.575229999999998</c:v>
                </c:pt>
                <c:pt idx="3647">
                  <c:v>60.580489999999998</c:v>
                </c:pt>
                <c:pt idx="3648">
                  <c:v>60.68683</c:v>
                </c:pt>
                <c:pt idx="3649">
                  <c:v>60.605490000000003</c:v>
                </c:pt>
                <c:pt idx="3650">
                  <c:v>60.556379999999997</c:v>
                </c:pt>
                <c:pt idx="3651">
                  <c:v>60.657760000000003</c:v>
                </c:pt>
                <c:pt idx="3652">
                  <c:v>60.599829999999997</c:v>
                </c:pt>
                <c:pt idx="3653">
                  <c:v>60.582560000000001</c:v>
                </c:pt>
                <c:pt idx="3654">
                  <c:v>60.57629</c:v>
                </c:pt>
                <c:pt idx="3655">
                  <c:v>60.705669999999998</c:v>
                </c:pt>
                <c:pt idx="3656">
                  <c:v>60.639400000000002</c:v>
                </c:pt>
                <c:pt idx="3657">
                  <c:v>60.578769999999999</c:v>
                </c:pt>
                <c:pt idx="3658">
                  <c:v>60.65936</c:v>
                </c:pt>
                <c:pt idx="3659">
                  <c:v>60.624290000000002</c:v>
                </c:pt>
                <c:pt idx="3660">
                  <c:v>60.603140000000003</c:v>
                </c:pt>
                <c:pt idx="3661">
                  <c:v>60.590589999999999</c:v>
                </c:pt>
                <c:pt idx="3662">
                  <c:v>60.723669999999998</c:v>
                </c:pt>
                <c:pt idx="3663">
                  <c:v>60.648560000000003</c:v>
                </c:pt>
                <c:pt idx="3664">
                  <c:v>60.596069999999997</c:v>
                </c:pt>
                <c:pt idx="3665">
                  <c:v>60.651319999999998</c:v>
                </c:pt>
                <c:pt idx="3666">
                  <c:v>60.66574</c:v>
                </c:pt>
                <c:pt idx="3667">
                  <c:v>60.609439999999999</c:v>
                </c:pt>
                <c:pt idx="3668">
                  <c:v>60.598700000000001</c:v>
                </c:pt>
                <c:pt idx="3669">
                  <c:v>60.722340000000003</c:v>
                </c:pt>
                <c:pt idx="3670">
                  <c:v>60.676990000000004</c:v>
                </c:pt>
                <c:pt idx="3671">
                  <c:v>60.628419999999998</c:v>
                </c:pt>
                <c:pt idx="3672">
                  <c:v>60.652830000000002</c:v>
                </c:pt>
                <c:pt idx="3673">
                  <c:v>60.69162</c:v>
                </c:pt>
                <c:pt idx="3674">
                  <c:v>60.629469999999998</c:v>
                </c:pt>
                <c:pt idx="3675">
                  <c:v>60.624160000000003</c:v>
                </c:pt>
                <c:pt idx="3676">
                  <c:v>60.714179999999999</c:v>
                </c:pt>
                <c:pt idx="3677">
                  <c:v>60.72081</c:v>
                </c:pt>
                <c:pt idx="3678">
                  <c:v>60.657829999999997</c:v>
                </c:pt>
                <c:pt idx="3679">
                  <c:v>60.64499</c:v>
                </c:pt>
                <c:pt idx="3680">
                  <c:v>60.736609999999999</c:v>
                </c:pt>
                <c:pt idx="3681">
                  <c:v>60.643520000000002</c:v>
                </c:pt>
                <c:pt idx="3682">
                  <c:v>60.648960000000002</c:v>
                </c:pt>
                <c:pt idx="3683">
                  <c:v>60.70496</c:v>
                </c:pt>
                <c:pt idx="3684">
                  <c:v>60.759270000000001</c:v>
                </c:pt>
                <c:pt idx="3685">
                  <c:v>60.680100000000003</c:v>
                </c:pt>
                <c:pt idx="3686">
                  <c:v>60.639270000000003</c:v>
                </c:pt>
                <c:pt idx="3687">
                  <c:v>60.761859999999999</c:v>
                </c:pt>
                <c:pt idx="3688">
                  <c:v>60.672289999999997</c:v>
                </c:pt>
                <c:pt idx="3689">
                  <c:v>60.671570000000003</c:v>
                </c:pt>
                <c:pt idx="3690">
                  <c:v>60.690269999999998</c:v>
                </c:pt>
                <c:pt idx="3691">
                  <c:v>60.772970000000001</c:v>
                </c:pt>
                <c:pt idx="3692">
                  <c:v>60.710239999999999</c:v>
                </c:pt>
                <c:pt idx="3693">
                  <c:v>60.659649999999999</c:v>
                </c:pt>
                <c:pt idx="3694">
                  <c:v>60.786250000000003</c:v>
                </c:pt>
                <c:pt idx="3695">
                  <c:v>60.69641</c:v>
                </c:pt>
                <c:pt idx="3696">
                  <c:v>60.684910000000002</c:v>
                </c:pt>
                <c:pt idx="3697">
                  <c:v>60.682209999999998</c:v>
                </c:pt>
                <c:pt idx="3698">
                  <c:v>60.818550000000002</c:v>
                </c:pt>
                <c:pt idx="3699">
                  <c:v>60.743139999999997</c:v>
                </c:pt>
                <c:pt idx="3700">
                  <c:v>60.66677</c:v>
                </c:pt>
                <c:pt idx="3701">
                  <c:v>60.774250000000002</c:v>
                </c:pt>
                <c:pt idx="3702">
                  <c:v>60.731630000000003</c:v>
                </c:pt>
                <c:pt idx="3703">
                  <c:v>60.715069999999997</c:v>
                </c:pt>
                <c:pt idx="3704">
                  <c:v>60.700499999999998</c:v>
                </c:pt>
                <c:pt idx="3705">
                  <c:v>60.817250000000001</c:v>
                </c:pt>
                <c:pt idx="3706">
                  <c:v>60.753010000000003</c:v>
                </c:pt>
                <c:pt idx="3707">
                  <c:v>60.69115</c:v>
                </c:pt>
                <c:pt idx="3708">
                  <c:v>60.761220000000002</c:v>
                </c:pt>
                <c:pt idx="3709">
                  <c:v>60.772709999999996</c:v>
                </c:pt>
                <c:pt idx="3710">
                  <c:v>60.717449999999999</c:v>
                </c:pt>
                <c:pt idx="3711">
                  <c:v>60.703249999999997</c:v>
                </c:pt>
                <c:pt idx="3712">
                  <c:v>60.836039999999997</c:v>
                </c:pt>
                <c:pt idx="3713">
                  <c:v>60.783819999999999</c:v>
                </c:pt>
                <c:pt idx="3714">
                  <c:v>60.731929999999998</c:v>
                </c:pt>
                <c:pt idx="3715">
                  <c:v>60.754600000000003</c:v>
                </c:pt>
                <c:pt idx="3716">
                  <c:v>60.802950000000003</c:v>
                </c:pt>
                <c:pt idx="3717">
                  <c:v>60.745899999999999</c:v>
                </c:pt>
                <c:pt idx="3718">
                  <c:v>60.719290000000001</c:v>
                </c:pt>
                <c:pt idx="3719">
                  <c:v>60.83399</c:v>
                </c:pt>
                <c:pt idx="3720">
                  <c:v>60.812899999999999</c:v>
                </c:pt>
                <c:pt idx="3721">
                  <c:v>60.753160000000001</c:v>
                </c:pt>
                <c:pt idx="3722">
                  <c:v>60.751480000000001</c:v>
                </c:pt>
                <c:pt idx="3723">
                  <c:v>60.837339999999998</c:v>
                </c:pt>
                <c:pt idx="3724">
                  <c:v>60.750010000000003</c:v>
                </c:pt>
                <c:pt idx="3725">
                  <c:v>60.743290000000002</c:v>
                </c:pt>
                <c:pt idx="3726">
                  <c:v>60.829039999999999</c:v>
                </c:pt>
                <c:pt idx="3727">
                  <c:v>60.838479999999997</c:v>
                </c:pt>
                <c:pt idx="3728">
                  <c:v>60.776119999999999</c:v>
                </c:pt>
                <c:pt idx="3729">
                  <c:v>60.742600000000003</c:v>
                </c:pt>
                <c:pt idx="3730">
                  <c:v>60.872259999999997</c:v>
                </c:pt>
                <c:pt idx="3731">
                  <c:v>60.769970000000001</c:v>
                </c:pt>
                <c:pt idx="3732">
                  <c:v>60.772350000000003</c:v>
                </c:pt>
                <c:pt idx="3733">
                  <c:v>60.814570000000003</c:v>
                </c:pt>
                <c:pt idx="3734">
                  <c:v>60.871969999999997</c:v>
                </c:pt>
                <c:pt idx="3735">
                  <c:v>60.821330000000003</c:v>
                </c:pt>
                <c:pt idx="3736">
                  <c:v>60.749400000000001</c:v>
                </c:pt>
                <c:pt idx="3737">
                  <c:v>60.889069999999997</c:v>
                </c:pt>
                <c:pt idx="3738">
                  <c:v>60.790329999999997</c:v>
                </c:pt>
                <c:pt idx="3739">
                  <c:v>60.792529999999999</c:v>
                </c:pt>
                <c:pt idx="3740">
                  <c:v>60.817889999999998</c:v>
                </c:pt>
                <c:pt idx="3741">
                  <c:v>60.904949999999999</c:v>
                </c:pt>
                <c:pt idx="3742">
                  <c:v>60.829369999999997</c:v>
                </c:pt>
                <c:pt idx="3743">
                  <c:v>60.77158</c:v>
                </c:pt>
                <c:pt idx="3744">
                  <c:v>60.904249999999998</c:v>
                </c:pt>
                <c:pt idx="3745">
                  <c:v>60.82002</c:v>
                </c:pt>
                <c:pt idx="3746">
                  <c:v>60.820489999999999</c:v>
                </c:pt>
                <c:pt idx="3747">
                  <c:v>60.816899999999997</c:v>
                </c:pt>
                <c:pt idx="3748">
                  <c:v>60.924390000000002</c:v>
                </c:pt>
                <c:pt idx="3749">
                  <c:v>60.849229999999999</c:v>
                </c:pt>
                <c:pt idx="3750">
                  <c:v>60.794089999999997</c:v>
                </c:pt>
                <c:pt idx="3751">
                  <c:v>60.902929999999998</c:v>
                </c:pt>
                <c:pt idx="3752">
                  <c:v>60.843940000000003</c:v>
                </c:pt>
                <c:pt idx="3753">
                  <c:v>60.829059999999998</c:v>
                </c:pt>
                <c:pt idx="3754">
                  <c:v>60.82546</c:v>
                </c:pt>
                <c:pt idx="3755">
                  <c:v>60.944450000000003</c:v>
                </c:pt>
                <c:pt idx="3756">
                  <c:v>60.872079999999997</c:v>
                </c:pt>
                <c:pt idx="3757">
                  <c:v>60.816719999999997</c:v>
                </c:pt>
                <c:pt idx="3758">
                  <c:v>60.893340000000002</c:v>
                </c:pt>
                <c:pt idx="3759">
                  <c:v>60.884270000000001</c:v>
                </c:pt>
                <c:pt idx="3760">
                  <c:v>60.85304</c:v>
                </c:pt>
                <c:pt idx="3761">
                  <c:v>60.82367</c:v>
                </c:pt>
                <c:pt idx="3762">
                  <c:v>60.951740000000001</c:v>
                </c:pt>
                <c:pt idx="3763">
                  <c:v>60.913069999999998</c:v>
                </c:pt>
                <c:pt idx="3764">
                  <c:v>60.839449999999999</c:v>
                </c:pt>
                <c:pt idx="3765">
                  <c:v>60.890099999999997</c:v>
                </c:pt>
                <c:pt idx="3766">
                  <c:v>60.892969999999998</c:v>
                </c:pt>
                <c:pt idx="3767">
                  <c:v>60.860639999999997</c:v>
                </c:pt>
                <c:pt idx="3768">
                  <c:v>60.85615</c:v>
                </c:pt>
                <c:pt idx="3769">
                  <c:v>60.953220000000002</c:v>
                </c:pt>
                <c:pt idx="3770">
                  <c:v>60.926200000000001</c:v>
                </c:pt>
                <c:pt idx="3771">
                  <c:v>60.865349999999999</c:v>
                </c:pt>
                <c:pt idx="3772">
                  <c:v>60.875920000000001</c:v>
                </c:pt>
                <c:pt idx="3773">
                  <c:v>60.960479999999997</c:v>
                </c:pt>
                <c:pt idx="3774">
                  <c:v>60.870080000000002</c:v>
                </c:pt>
                <c:pt idx="3775">
                  <c:v>60.876559999999998</c:v>
                </c:pt>
                <c:pt idx="3776">
                  <c:v>60.94079</c:v>
                </c:pt>
                <c:pt idx="3777">
                  <c:v>60.962130000000002</c:v>
                </c:pt>
                <c:pt idx="3778">
                  <c:v>60.904699999999998</c:v>
                </c:pt>
                <c:pt idx="3779">
                  <c:v>60.877000000000002</c:v>
                </c:pt>
                <c:pt idx="3780">
                  <c:v>60.973190000000002</c:v>
                </c:pt>
                <c:pt idx="3781">
                  <c:v>60.890470000000001</c:v>
                </c:pt>
                <c:pt idx="3782">
                  <c:v>60.895479999999999</c:v>
                </c:pt>
                <c:pt idx="3783">
                  <c:v>60.939810000000001</c:v>
                </c:pt>
                <c:pt idx="3784">
                  <c:v>61.001139999999999</c:v>
                </c:pt>
                <c:pt idx="3785">
                  <c:v>60.921889999999998</c:v>
                </c:pt>
                <c:pt idx="3786">
                  <c:v>60.882550000000002</c:v>
                </c:pt>
                <c:pt idx="3787">
                  <c:v>60.998579999999997</c:v>
                </c:pt>
                <c:pt idx="3788">
                  <c:v>60.912350000000004</c:v>
                </c:pt>
                <c:pt idx="3789">
                  <c:v>60.922870000000003</c:v>
                </c:pt>
                <c:pt idx="3790">
                  <c:v>60.9285</c:v>
                </c:pt>
                <c:pt idx="3791">
                  <c:v>61.025469999999999</c:v>
                </c:pt>
                <c:pt idx="3792">
                  <c:v>60.956650000000003</c:v>
                </c:pt>
                <c:pt idx="3793">
                  <c:v>60.898780000000002</c:v>
                </c:pt>
                <c:pt idx="3794">
                  <c:v>61.014200000000002</c:v>
                </c:pt>
                <c:pt idx="3795">
                  <c:v>60.93506</c:v>
                </c:pt>
                <c:pt idx="3796">
                  <c:v>60.938870000000001</c:v>
                </c:pt>
                <c:pt idx="3797">
                  <c:v>60.935270000000003</c:v>
                </c:pt>
                <c:pt idx="3798">
                  <c:v>61.053539999999998</c:v>
                </c:pt>
                <c:pt idx="3799">
                  <c:v>60.964239999999997</c:v>
                </c:pt>
                <c:pt idx="3800">
                  <c:v>60.915730000000003</c:v>
                </c:pt>
                <c:pt idx="3801">
                  <c:v>61.022129999999997</c:v>
                </c:pt>
                <c:pt idx="3802">
                  <c:v>60.959180000000003</c:v>
                </c:pt>
                <c:pt idx="3803">
                  <c:v>60.945450000000001</c:v>
                </c:pt>
                <c:pt idx="3804">
                  <c:v>60.9313</c:v>
                </c:pt>
                <c:pt idx="3805">
                  <c:v>61.064079999999997</c:v>
                </c:pt>
                <c:pt idx="3806">
                  <c:v>60.998860000000001</c:v>
                </c:pt>
                <c:pt idx="3807">
                  <c:v>60.940010000000001</c:v>
                </c:pt>
                <c:pt idx="3808">
                  <c:v>61.014609999999998</c:v>
                </c:pt>
                <c:pt idx="3809">
                  <c:v>60.982900000000001</c:v>
                </c:pt>
                <c:pt idx="3810">
                  <c:v>60.96519</c:v>
                </c:pt>
                <c:pt idx="3811">
                  <c:v>60.956220000000002</c:v>
                </c:pt>
                <c:pt idx="3812">
                  <c:v>61.083930000000002</c:v>
                </c:pt>
                <c:pt idx="3813">
                  <c:v>61.011719999999997</c:v>
                </c:pt>
                <c:pt idx="3814">
                  <c:v>60.955039999999997</c:v>
                </c:pt>
                <c:pt idx="3815">
                  <c:v>61.013849999999998</c:v>
                </c:pt>
                <c:pt idx="3816">
                  <c:v>61.029170000000001</c:v>
                </c:pt>
                <c:pt idx="3817">
                  <c:v>60.973990000000001</c:v>
                </c:pt>
                <c:pt idx="3818">
                  <c:v>60.960909999999998</c:v>
                </c:pt>
                <c:pt idx="3819">
                  <c:v>61.082929999999998</c:v>
                </c:pt>
                <c:pt idx="3820">
                  <c:v>61.040439999999997</c:v>
                </c:pt>
                <c:pt idx="3821">
                  <c:v>60.989669999999997</c:v>
                </c:pt>
                <c:pt idx="3822">
                  <c:v>61.004069999999999</c:v>
                </c:pt>
                <c:pt idx="3823">
                  <c:v>61.046480000000003</c:v>
                </c:pt>
                <c:pt idx="3824">
                  <c:v>60.993949999999998</c:v>
                </c:pt>
                <c:pt idx="3825">
                  <c:v>60.99194</c:v>
                </c:pt>
                <c:pt idx="3826">
                  <c:v>61.072940000000003</c:v>
                </c:pt>
                <c:pt idx="3827">
                  <c:v>61.079569999999997</c:v>
                </c:pt>
                <c:pt idx="3828">
                  <c:v>61.00497</c:v>
                </c:pt>
                <c:pt idx="3829">
                  <c:v>61.001429999999999</c:v>
                </c:pt>
                <c:pt idx="3830">
                  <c:v>61.097050000000003</c:v>
                </c:pt>
                <c:pt idx="3831">
                  <c:v>61.002110000000002</c:v>
                </c:pt>
                <c:pt idx="3832">
                  <c:v>61.008180000000003</c:v>
                </c:pt>
                <c:pt idx="3833">
                  <c:v>61.066859999999998</c:v>
                </c:pt>
                <c:pt idx="3834">
                  <c:v>61.120289999999997</c:v>
                </c:pt>
                <c:pt idx="3835">
                  <c:v>61.041409999999999</c:v>
                </c:pt>
                <c:pt idx="3836">
                  <c:v>61.003120000000003</c:v>
                </c:pt>
                <c:pt idx="3837">
                  <c:v>61.117629999999998</c:v>
                </c:pt>
                <c:pt idx="3838">
                  <c:v>61.027970000000003</c:v>
                </c:pt>
                <c:pt idx="3839">
                  <c:v>61.03192</c:v>
                </c:pt>
                <c:pt idx="3840">
                  <c:v>61.047809999999998</c:v>
                </c:pt>
                <c:pt idx="3841">
                  <c:v>61.134740000000001</c:v>
                </c:pt>
                <c:pt idx="3842">
                  <c:v>61.067689999999999</c:v>
                </c:pt>
                <c:pt idx="3843">
                  <c:v>61.007860000000001</c:v>
                </c:pt>
                <c:pt idx="3844">
                  <c:v>61.14517</c:v>
                </c:pt>
                <c:pt idx="3845">
                  <c:v>61.05771</c:v>
                </c:pt>
                <c:pt idx="3846">
                  <c:v>61.03989</c:v>
                </c:pt>
                <c:pt idx="3847">
                  <c:v>61.04101</c:v>
                </c:pt>
                <c:pt idx="3848">
                  <c:v>61.174300000000002</c:v>
                </c:pt>
                <c:pt idx="3849">
                  <c:v>61.091149999999999</c:v>
                </c:pt>
                <c:pt idx="3850">
                  <c:v>61.01876</c:v>
                </c:pt>
                <c:pt idx="3851">
                  <c:v>61.135719999999999</c:v>
                </c:pt>
                <c:pt idx="3852">
                  <c:v>61.081809999999997</c:v>
                </c:pt>
                <c:pt idx="3853">
                  <c:v>61.068350000000002</c:v>
                </c:pt>
                <c:pt idx="3854">
                  <c:v>61.047519999999999</c:v>
                </c:pt>
                <c:pt idx="3855">
                  <c:v>61.178460000000001</c:v>
                </c:pt>
                <c:pt idx="3856">
                  <c:v>61.108150000000002</c:v>
                </c:pt>
                <c:pt idx="3857">
                  <c:v>61.049930000000003</c:v>
                </c:pt>
                <c:pt idx="3858">
                  <c:v>61.122860000000003</c:v>
                </c:pt>
                <c:pt idx="3859">
                  <c:v>61.128419999999998</c:v>
                </c:pt>
                <c:pt idx="3860">
                  <c:v>61.081040000000002</c:v>
                </c:pt>
                <c:pt idx="3861">
                  <c:v>61.049509999999998</c:v>
                </c:pt>
                <c:pt idx="3862">
                  <c:v>61.194659999999999</c:v>
                </c:pt>
                <c:pt idx="3863">
                  <c:v>61.136470000000003</c:v>
                </c:pt>
                <c:pt idx="3864">
                  <c:v>61.082389999999997</c:v>
                </c:pt>
                <c:pt idx="3865">
                  <c:v>61.114249999999998</c:v>
                </c:pt>
                <c:pt idx="3866">
                  <c:v>61.147480000000002</c:v>
                </c:pt>
                <c:pt idx="3867">
                  <c:v>61.101320000000001</c:v>
                </c:pt>
                <c:pt idx="3868">
                  <c:v>61.079909999999998</c:v>
                </c:pt>
                <c:pt idx="3869">
                  <c:v>61.181820000000002</c:v>
                </c:pt>
                <c:pt idx="3870">
                  <c:v>61.163919999999997</c:v>
                </c:pt>
                <c:pt idx="3871">
                  <c:v>61.110970000000002</c:v>
                </c:pt>
                <c:pt idx="3872">
                  <c:v>61.10445</c:v>
                </c:pt>
                <c:pt idx="3873">
                  <c:v>61.192070000000001</c:v>
                </c:pt>
                <c:pt idx="3874">
                  <c:v>61.104759999999999</c:v>
                </c:pt>
                <c:pt idx="3875">
                  <c:v>61.095219999999998</c:v>
                </c:pt>
                <c:pt idx="3876">
                  <c:v>61.182870000000001</c:v>
                </c:pt>
                <c:pt idx="3877">
                  <c:v>61.199959999999997</c:v>
                </c:pt>
                <c:pt idx="3878">
                  <c:v>61.132179999999998</c:v>
                </c:pt>
                <c:pt idx="3879">
                  <c:v>61.099420000000002</c:v>
                </c:pt>
                <c:pt idx="3880">
                  <c:v>61.221510000000002</c:v>
                </c:pt>
                <c:pt idx="3881">
                  <c:v>61.127020000000002</c:v>
                </c:pt>
                <c:pt idx="3882">
                  <c:v>61.125509999999998</c:v>
                </c:pt>
                <c:pt idx="3883">
                  <c:v>61.167389999999997</c:v>
                </c:pt>
                <c:pt idx="3884">
                  <c:v>61.227939999999997</c:v>
                </c:pt>
                <c:pt idx="3885">
                  <c:v>61.176009999999998</c:v>
                </c:pt>
                <c:pt idx="3886">
                  <c:v>61.106119999999997</c:v>
                </c:pt>
                <c:pt idx="3887">
                  <c:v>61.24738</c:v>
                </c:pt>
                <c:pt idx="3888">
                  <c:v>61.14817</c:v>
                </c:pt>
                <c:pt idx="3889">
                  <c:v>61.14096</c:v>
                </c:pt>
                <c:pt idx="3890">
                  <c:v>61.165199999999999</c:v>
                </c:pt>
                <c:pt idx="3891">
                  <c:v>61.254710000000003</c:v>
                </c:pt>
                <c:pt idx="3892">
                  <c:v>61.18365</c:v>
                </c:pt>
                <c:pt idx="3893">
                  <c:v>61.118659999999998</c:v>
                </c:pt>
                <c:pt idx="3894">
                  <c:v>61.2515</c:v>
                </c:pt>
                <c:pt idx="3895">
                  <c:v>61.171410000000002</c:v>
                </c:pt>
                <c:pt idx="3896">
                  <c:v>61.169550000000001</c:v>
                </c:pt>
                <c:pt idx="3897">
                  <c:v>61.166249999999998</c:v>
                </c:pt>
                <c:pt idx="3898">
                  <c:v>61.276510000000002</c:v>
                </c:pt>
                <c:pt idx="3899">
                  <c:v>61.20767</c:v>
                </c:pt>
                <c:pt idx="3900">
                  <c:v>61.142220000000002</c:v>
                </c:pt>
                <c:pt idx="3901">
                  <c:v>61.245350000000002</c:v>
                </c:pt>
                <c:pt idx="3902">
                  <c:v>61.192999999999998</c:v>
                </c:pt>
                <c:pt idx="3903">
                  <c:v>61.175170000000001</c:v>
                </c:pt>
                <c:pt idx="3904">
                  <c:v>61.179229999999997</c:v>
                </c:pt>
                <c:pt idx="3905">
                  <c:v>61.29569</c:v>
                </c:pt>
                <c:pt idx="3906">
                  <c:v>61.215319999999998</c:v>
                </c:pt>
                <c:pt idx="3907">
                  <c:v>61.162849999999999</c:v>
                </c:pt>
                <c:pt idx="3908">
                  <c:v>61.2361</c:v>
                </c:pt>
                <c:pt idx="3909">
                  <c:v>61.230980000000002</c:v>
                </c:pt>
                <c:pt idx="3910">
                  <c:v>61.1999</c:v>
                </c:pt>
                <c:pt idx="3911">
                  <c:v>61.167580000000001</c:v>
                </c:pt>
                <c:pt idx="3912">
                  <c:v>61.29318</c:v>
                </c:pt>
                <c:pt idx="3913">
                  <c:v>61.257759999999998</c:v>
                </c:pt>
                <c:pt idx="3914">
                  <c:v>61.18732</c:v>
                </c:pt>
                <c:pt idx="3915">
                  <c:v>61.232460000000003</c:v>
                </c:pt>
                <c:pt idx="3916">
                  <c:v>61.240189999999998</c:v>
                </c:pt>
                <c:pt idx="3917">
                  <c:v>61.205210000000001</c:v>
                </c:pt>
                <c:pt idx="3918">
                  <c:v>61.206699999999998</c:v>
                </c:pt>
                <c:pt idx="3919">
                  <c:v>61.298690000000001</c:v>
                </c:pt>
                <c:pt idx="3920">
                  <c:v>61.278970000000001</c:v>
                </c:pt>
                <c:pt idx="3921">
                  <c:v>61.20899</c:v>
                </c:pt>
                <c:pt idx="3922">
                  <c:v>61.220469999999999</c:v>
                </c:pt>
                <c:pt idx="3923">
                  <c:v>61.308459999999997</c:v>
                </c:pt>
                <c:pt idx="3924">
                  <c:v>61.219479999999997</c:v>
                </c:pt>
                <c:pt idx="3925">
                  <c:v>61.216520000000003</c:v>
                </c:pt>
                <c:pt idx="3926">
                  <c:v>61.292580000000001</c:v>
                </c:pt>
                <c:pt idx="3927">
                  <c:v>61.31662</c:v>
                </c:pt>
                <c:pt idx="3928">
                  <c:v>61.247239999999998</c:v>
                </c:pt>
                <c:pt idx="3929">
                  <c:v>61.224510000000002</c:v>
                </c:pt>
                <c:pt idx="3930">
                  <c:v>61.313540000000003</c:v>
                </c:pt>
                <c:pt idx="3931">
                  <c:v>61.231409999999997</c:v>
                </c:pt>
                <c:pt idx="3932">
                  <c:v>61.239420000000003</c:v>
                </c:pt>
                <c:pt idx="3933">
                  <c:v>61.279739999999997</c:v>
                </c:pt>
                <c:pt idx="3934">
                  <c:v>61.341290000000001</c:v>
                </c:pt>
                <c:pt idx="3935">
                  <c:v>61.263100000000001</c:v>
                </c:pt>
                <c:pt idx="3936">
                  <c:v>61.22457</c:v>
                </c:pt>
                <c:pt idx="3937">
                  <c:v>61.350079999999998</c:v>
                </c:pt>
                <c:pt idx="3938">
                  <c:v>61.25423</c:v>
                </c:pt>
                <c:pt idx="3939">
                  <c:v>61.263019999999997</c:v>
                </c:pt>
                <c:pt idx="3940">
                  <c:v>61.272419999999997</c:v>
                </c:pt>
                <c:pt idx="3941">
                  <c:v>61.37162</c:v>
                </c:pt>
                <c:pt idx="3942">
                  <c:v>61.305259999999997</c:v>
                </c:pt>
                <c:pt idx="3943">
                  <c:v>61.245910000000002</c:v>
                </c:pt>
                <c:pt idx="3944">
                  <c:v>61.357750000000003</c:v>
                </c:pt>
                <c:pt idx="3945">
                  <c:v>61.273260000000001</c:v>
                </c:pt>
                <c:pt idx="3946">
                  <c:v>61.28125</c:v>
                </c:pt>
                <c:pt idx="3947">
                  <c:v>61.286479999999997</c:v>
                </c:pt>
                <c:pt idx="3948">
                  <c:v>61.389130000000002</c:v>
                </c:pt>
                <c:pt idx="3949">
                  <c:v>61.309469999999997</c:v>
                </c:pt>
                <c:pt idx="3950">
                  <c:v>61.26032</c:v>
                </c:pt>
                <c:pt idx="3951">
                  <c:v>61.35557</c:v>
                </c:pt>
                <c:pt idx="3952">
                  <c:v>61.29636</c:v>
                </c:pt>
                <c:pt idx="3953">
                  <c:v>61.294409999999999</c:v>
                </c:pt>
                <c:pt idx="3954">
                  <c:v>61.274459999999998</c:v>
                </c:pt>
                <c:pt idx="3955">
                  <c:v>61.403770000000002</c:v>
                </c:pt>
                <c:pt idx="3956">
                  <c:v>61.33334</c:v>
                </c:pt>
                <c:pt idx="3957">
                  <c:v>61.278849999999998</c:v>
                </c:pt>
                <c:pt idx="3958">
                  <c:v>61.352710000000002</c:v>
                </c:pt>
                <c:pt idx="3959">
                  <c:v>61.321350000000002</c:v>
                </c:pt>
                <c:pt idx="3960">
                  <c:v>61.301439999999999</c:v>
                </c:pt>
                <c:pt idx="3961">
                  <c:v>61.293500000000002</c:v>
                </c:pt>
                <c:pt idx="3962">
                  <c:v>61.420380000000002</c:v>
                </c:pt>
                <c:pt idx="3963">
                  <c:v>61.347940000000001</c:v>
                </c:pt>
                <c:pt idx="3964">
                  <c:v>61.290059999999997</c:v>
                </c:pt>
                <c:pt idx="3965">
                  <c:v>61.34601</c:v>
                </c:pt>
                <c:pt idx="3966">
                  <c:v>61.360140000000001</c:v>
                </c:pt>
                <c:pt idx="3967">
                  <c:v>61.314729999999997</c:v>
                </c:pt>
                <c:pt idx="3968">
                  <c:v>61.294849999999997</c:v>
                </c:pt>
                <c:pt idx="3969">
                  <c:v>61.417929999999998</c:v>
                </c:pt>
                <c:pt idx="3970">
                  <c:v>61.376849999999997</c:v>
                </c:pt>
                <c:pt idx="3971">
                  <c:v>61.327419999999996</c:v>
                </c:pt>
                <c:pt idx="3972">
                  <c:v>61.344119999999997</c:v>
                </c:pt>
                <c:pt idx="3973">
                  <c:v>61.391489999999997</c:v>
                </c:pt>
                <c:pt idx="3974">
                  <c:v>61.32714</c:v>
                </c:pt>
                <c:pt idx="3975">
                  <c:v>61.324339999999999</c:v>
                </c:pt>
                <c:pt idx="3976">
                  <c:v>61.405880000000003</c:v>
                </c:pt>
                <c:pt idx="3977">
                  <c:v>61.409910000000004</c:v>
                </c:pt>
                <c:pt idx="3978">
                  <c:v>61.35313</c:v>
                </c:pt>
                <c:pt idx="3979">
                  <c:v>61.344859999999997</c:v>
                </c:pt>
                <c:pt idx="3980">
                  <c:v>61.430880000000002</c:v>
                </c:pt>
                <c:pt idx="3981">
                  <c:v>61.333710000000004</c:v>
                </c:pt>
                <c:pt idx="3982">
                  <c:v>61.338140000000003</c:v>
                </c:pt>
                <c:pt idx="3983">
                  <c:v>61.395629999999997</c:v>
                </c:pt>
                <c:pt idx="3984">
                  <c:v>61.450499999999998</c:v>
                </c:pt>
                <c:pt idx="3985">
                  <c:v>61.376179999999998</c:v>
                </c:pt>
                <c:pt idx="3986">
                  <c:v>61.330889999999997</c:v>
                </c:pt>
                <c:pt idx="3987">
                  <c:v>61.449669999999998</c:v>
                </c:pt>
                <c:pt idx="3988">
                  <c:v>61.36139</c:v>
                </c:pt>
                <c:pt idx="3989">
                  <c:v>61.361640000000001</c:v>
                </c:pt>
                <c:pt idx="3990">
                  <c:v>61.380020000000002</c:v>
                </c:pt>
                <c:pt idx="3991">
                  <c:v>61.465580000000003</c:v>
                </c:pt>
                <c:pt idx="3992">
                  <c:v>61.394820000000003</c:v>
                </c:pt>
                <c:pt idx="3993">
                  <c:v>61.349910000000001</c:v>
                </c:pt>
                <c:pt idx="3994">
                  <c:v>61.47701</c:v>
                </c:pt>
                <c:pt idx="3995">
                  <c:v>61.38832</c:v>
                </c:pt>
                <c:pt idx="3996">
                  <c:v>61.372660000000003</c:v>
                </c:pt>
                <c:pt idx="3997">
                  <c:v>61.373950000000001</c:v>
                </c:pt>
                <c:pt idx="3998">
                  <c:v>61.507579999999997</c:v>
                </c:pt>
                <c:pt idx="3999">
                  <c:v>61.427160000000001</c:v>
                </c:pt>
                <c:pt idx="4000">
                  <c:v>61.361510000000003</c:v>
                </c:pt>
                <c:pt idx="4001">
                  <c:v>61.46123</c:v>
                </c:pt>
                <c:pt idx="4002">
                  <c:v>61.411580000000001</c:v>
                </c:pt>
                <c:pt idx="4003">
                  <c:v>61.400599999999997</c:v>
                </c:pt>
                <c:pt idx="4004">
                  <c:v>61.384309999999999</c:v>
                </c:pt>
                <c:pt idx="4005">
                  <c:v>61.50779</c:v>
                </c:pt>
                <c:pt idx="4006">
                  <c:v>61.440269999999998</c:v>
                </c:pt>
                <c:pt idx="4007">
                  <c:v>61.381010000000003</c:v>
                </c:pt>
                <c:pt idx="4008">
                  <c:v>61.448250000000002</c:v>
                </c:pt>
                <c:pt idx="4009">
                  <c:v>61.459479999999999</c:v>
                </c:pt>
                <c:pt idx="4010">
                  <c:v>61.401220000000002</c:v>
                </c:pt>
                <c:pt idx="4011">
                  <c:v>61.384219999999999</c:v>
                </c:pt>
                <c:pt idx="4012">
                  <c:v>61.516069999999999</c:v>
                </c:pt>
                <c:pt idx="4013">
                  <c:v>61.466349999999998</c:v>
                </c:pt>
                <c:pt idx="4014">
                  <c:v>61.411099999999998</c:v>
                </c:pt>
                <c:pt idx="4015">
                  <c:v>61.437449999999998</c:v>
                </c:pt>
                <c:pt idx="4016">
                  <c:v>61.47822</c:v>
                </c:pt>
                <c:pt idx="4017">
                  <c:v>61.427869999999999</c:v>
                </c:pt>
                <c:pt idx="4018">
                  <c:v>61.405720000000002</c:v>
                </c:pt>
                <c:pt idx="4019">
                  <c:v>61.5137</c:v>
                </c:pt>
                <c:pt idx="4020">
                  <c:v>61.496519999999997</c:v>
                </c:pt>
                <c:pt idx="4021">
                  <c:v>61.434449999999998</c:v>
                </c:pt>
                <c:pt idx="4022">
                  <c:v>61.439100000000003</c:v>
                </c:pt>
                <c:pt idx="4023">
                  <c:v>61.517749999999999</c:v>
                </c:pt>
                <c:pt idx="4024">
                  <c:v>61.43535</c:v>
                </c:pt>
                <c:pt idx="4025">
                  <c:v>61.415610000000001</c:v>
                </c:pt>
                <c:pt idx="4026">
                  <c:v>61.507170000000002</c:v>
                </c:pt>
                <c:pt idx="4027">
                  <c:v>61.516910000000003</c:v>
                </c:pt>
                <c:pt idx="4028">
                  <c:v>61.46275</c:v>
                </c:pt>
                <c:pt idx="4029">
                  <c:v>61.424199999999999</c:v>
                </c:pt>
                <c:pt idx="4030">
                  <c:v>61.546169999999996</c:v>
                </c:pt>
                <c:pt idx="4031">
                  <c:v>61.45232</c:v>
                </c:pt>
                <c:pt idx="4032">
                  <c:v>61.451999999999998</c:v>
                </c:pt>
                <c:pt idx="4033">
                  <c:v>61.491509999999998</c:v>
                </c:pt>
                <c:pt idx="4034">
                  <c:v>61.555340000000001</c:v>
                </c:pt>
                <c:pt idx="4035">
                  <c:v>61.493180000000002</c:v>
                </c:pt>
                <c:pt idx="4036">
                  <c:v>61.432650000000002</c:v>
                </c:pt>
                <c:pt idx="4037">
                  <c:v>61.562690000000003</c:v>
                </c:pt>
                <c:pt idx="4038">
                  <c:v>61.470309999999998</c:v>
                </c:pt>
                <c:pt idx="4039">
                  <c:v>61.462310000000002</c:v>
                </c:pt>
                <c:pt idx="4040">
                  <c:v>61.487690000000001</c:v>
                </c:pt>
                <c:pt idx="4041">
                  <c:v>61.57949</c:v>
                </c:pt>
                <c:pt idx="4042">
                  <c:v>61.508450000000003</c:v>
                </c:pt>
                <c:pt idx="4043">
                  <c:v>61.447420000000001</c:v>
                </c:pt>
                <c:pt idx="4044">
                  <c:v>61.571390000000001</c:v>
                </c:pt>
                <c:pt idx="4045">
                  <c:v>61.49156</c:v>
                </c:pt>
                <c:pt idx="4046">
                  <c:v>61.487749999999998</c:v>
                </c:pt>
                <c:pt idx="4047">
                  <c:v>61.48563</c:v>
                </c:pt>
                <c:pt idx="4048">
                  <c:v>61.59872</c:v>
                </c:pt>
                <c:pt idx="4049">
                  <c:v>61.521189999999997</c:v>
                </c:pt>
                <c:pt idx="4050">
                  <c:v>61.467910000000003</c:v>
                </c:pt>
                <c:pt idx="4051">
                  <c:v>61.566740000000003</c:v>
                </c:pt>
                <c:pt idx="4052">
                  <c:v>61.51858</c:v>
                </c:pt>
                <c:pt idx="4053">
                  <c:v>61.504359999999998</c:v>
                </c:pt>
                <c:pt idx="4054">
                  <c:v>61.49823</c:v>
                </c:pt>
                <c:pt idx="4055">
                  <c:v>61.615549999999999</c:v>
                </c:pt>
                <c:pt idx="4056">
                  <c:v>61.536430000000003</c:v>
                </c:pt>
                <c:pt idx="4057">
                  <c:v>61.485100000000003</c:v>
                </c:pt>
                <c:pt idx="4058">
                  <c:v>61.559579999999997</c:v>
                </c:pt>
                <c:pt idx="4059">
                  <c:v>61.552149999999997</c:v>
                </c:pt>
                <c:pt idx="4060">
                  <c:v>61.51972</c:v>
                </c:pt>
                <c:pt idx="4061">
                  <c:v>61.491489999999999</c:v>
                </c:pt>
                <c:pt idx="4062">
                  <c:v>61.606699999999996</c:v>
                </c:pt>
                <c:pt idx="4063">
                  <c:v>61.568069999999999</c:v>
                </c:pt>
                <c:pt idx="4064">
                  <c:v>61.512779999999999</c:v>
                </c:pt>
                <c:pt idx="4065">
                  <c:v>61.552999999999997</c:v>
                </c:pt>
                <c:pt idx="4066">
                  <c:v>61.561590000000002</c:v>
                </c:pt>
                <c:pt idx="4067">
                  <c:v>61.519910000000003</c:v>
                </c:pt>
                <c:pt idx="4068">
                  <c:v>61.522550000000003</c:v>
                </c:pt>
                <c:pt idx="4069">
                  <c:v>61.620100000000001</c:v>
                </c:pt>
                <c:pt idx="4070">
                  <c:v>61.59066</c:v>
                </c:pt>
                <c:pt idx="4071">
                  <c:v>61.520789999999998</c:v>
                </c:pt>
                <c:pt idx="4072">
                  <c:v>61.538260000000001</c:v>
                </c:pt>
                <c:pt idx="4073">
                  <c:v>61.622720000000001</c:v>
                </c:pt>
                <c:pt idx="4074">
                  <c:v>61.539729999999999</c:v>
                </c:pt>
                <c:pt idx="4075">
                  <c:v>61.533360000000002</c:v>
                </c:pt>
                <c:pt idx="4076">
                  <c:v>61.600299999999997</c:v>
                </c:pt>
                <c:pt idx="4077">
                  <c:v>61.627330000000001</c:v>
                </c:pt>
                <c:pt idx="4078">
                  <c:v>61.56859</c:v>
                </c:pt>
                <c:pt idx="4079">
                  <c:v>61.547989999999999</c:v>
                </c:pt>
                <c:pt idx="4080">
                  <c:v>61.631439999999998</c:v>
                </c:pt>
                <c:pt idx="4081">
                  <c:v>61.548099999999998</c:v>
                </c:pt>
                <c:pt idx="4082">
                  <c:v>61.550060000000002</c:v>
                </c:pt>
                <c:pt idx="4083">
                  <c:v>61.596960000000003</c:v>
                </c:pt>
                <c:pt idx="4084">
                  <c:v>61.660739999999997</c:v>
                </c:pt>
                <c:pt idx="4085">
                  <c:v>61.586829999999999</c:v>
                </c:pt>
                <c:pt idx="4086">
                  <c:v>61.548650000000002</c:v>
                </c:pt>
                <c:pt idx="4087">
                  <c:v>61.657490000000003</c:v>
                </c:pt>
                <c:pt idx="4088">
                  <c:v>61.571849999999998</c:v>
                </c:pt>
                <c:pt idx="4089">
                  <c:v>61.57488</c:v>
                </c:pt>
                <c:pt idx="4090">
                  <c:v>61.584569999999999</c:v>
                </c:pt>
                <c:pt idx="4091">
                  <c:v>61.680459999999997</c:v>
                </c:pt>
                <c:pt idx="4092">
                  <c:v>61.611150000000002</c:v>
                </c:pt>
                <c:pt idx="4093">
                  <c:v>61.554589999999997</c:v>
                </c:pt>
                <c:pt idx="4094">
                  <c:v>61.667099999999998</c:v>
                </c:pt>
                <c:pt idx="4095">
                  <c:v>61.590989999999998</c:v>
                </c:pt>
                <c:pt idx="4096">
                  <c:v>61.593789999999998</c:v>
                </c:pt>
                <c:pt idx="4097">
                  <c:v>61.589939999999999</c:v>
                </c:pt>
                <c:pt idx="4098">
                  <c:v>61.703510000000001</c:v>
                </c:pt>
                <c:pt idx="4099">
                  <c:v>61.626159999999999</c:v>
                </c:pt>
                <c:pt idx="4100">
                  <c:v>61.57396</c:v>
                </c:pt>
                <c:pt idx="4101">
                  <c:v>61.671840000000003</c:v>
                </c:pt>
                <c:pt idx="4102">
                  <c:v>61.618679999999998</c:v>
                </c:pt>
                <c:pt idx="4103">
                  <c:v>61.597749999999998</c:v>
                </c:pt>
                <c:pt idx="4104">
                  <c:v>61.587719999999997</c:v>
                </c:pt>
                <c:pt idx="4105">
                  <c:v>61.720910000000003</c:v>
                </c:pt>
                <c:pt idx="4106">
                  <c:v>61.65164</c:v>
                </c:pt>
                <c:pt idx="4107">
                  <c:v>61.596110000000003</c:v>
                </c:pt>
                <c:pt idx="4108">
                  <c:v>61.663589999999999</c:v>
                </c:pt>
                <c:pt idx="4109">
                  <c:v>61.637790000000003</c:v>
                </c:pt>
                <c:pt idx="4110">
                  <c:v>61.614870000000003</c:v>
                </c:pt>
                <c:pt idx="4111">
                  <c:v>61.608319999999999</c:v>
                </c:pt>
                <c:pt idx="4112">
                  <c:v>61.73104</c:v>
                </c:pt>
                <c:pt idx="4113">
                  <c:v>61.659709999999997</c:v>
                </c:pt>
                <c:pt idx="4114">
                  <c:v>61.60821</c:v>
                </c:pt>
                <c:pt idx="4115">
                  <c:v>61.657339999999998</c:v>
                </c:pt>
                <c:pt idx="4116">
                  <c:v>61.674039999999998</c:v>
                </c:pt>
                <c:pt idx="4117">
                  <c:v>61.622689999999999</c:v>
                </c:pt>
                <c:pt idx="4118">
                  <c:v>61.604950000000002</c:v>
                </c:pt>
                <c:pt idx="4119">
                  <c:v>61.723700000000001</c:v>
                </c:pt>
                <c:pt idx="4120">
                  <c:v>61.690770000000001</c:v>
                </c:pt>
                <c:pt idx="4121">
                  <c:v>61.639400000000002</c:v>
                </c:pt>
                <c:pt idx="4122">
                  <c:v>61.657800000000002</c:v>
                </c:pt>
                <c:pt idx="4123">
                  <c:v>61.693939999999998</c:v>
                </c:pt>
                <c:pt idx="4124">
                  <c:v>61.637799999999999</c:v>
                </c:pt>
                <c:pt idx="4125">
                  <c:v>61.62838</c:v>
                </c:pt>
                <c:pt idx="4126">
                  <c:v>61.71705</c:v>
                </c:pt>
                <c:pt idx="4127">
                  <c:v>61.719720000000002</c:v>
                </c:pt>
                <c:pt idx="4128">
                  <c:v>61.660870000000003</c:v>
                </c:pt>
                <c:pt idx="4129">
                  <c:v>61.647970000000001</c:v>
                </c:pt>
                <c:pt idx="4130">
                  <c:v>61.741700000000002</c:v>
                </c:pt>
                <c:pt idx="4131">
                  <c:v>61.649949999999997</c:v>
                </c:pt>
                <c:pt idx="4132">
                  <c:v>61.651760000000003</c:v>
                </c:pt>
                <c:pt idx="4133">
                  <c:v>61.707479999999997</c:v>
                </c:pt>
                <c:pt idx="4134">
                  <c:v>61.755029999999998</c:v>
                </c:pt>
                <c:pt idx="4135">
                  <c:v>61.682119999999998</c:v>
                </c:pt>
                <c:pt idx="4136">
                  <c:v>61.633150000000001</c:v>
                </c:pt>
                <c:pt idx="4137">
                  <c:v>61.752200000000002</c:v>
                </c:pt>
                <c:pt idx="4138">
                  <c:v>61.671320000000001</c:v>
                </c:pt>
                <c:pt idx="4139">
                  <c:v>61.671010000000003</c:v>
                </c:pt>
                <c:pt idx="4140">
                  <c:v>61.687660000000001</c:v>
                </c:pt>
                <c:pt idx="4141">
                  <c:v>61.766660000000002</c:v>
                </c:pt>
                <c:pt idx="4142">
                  <c:v>61.708979999999997</c:v>
                </c:pt>
                <c:pt idx="4143">
                  <c:v>61.654499999999999</c:v>
                </c:pt>
                <c:pt idx="4144">
                  <c:v>61.781930000000003</c:v>
                </c:pt>
                <c:pt idx="4145">
                  <c:v>61.69576</c:v>
                </c:pt>
                <c:pt idx="4146">
                  <c:v>61.676749999999998</c:v>
                </c:pt>
                <c:pt idx="4147">
                  <c:v>61.672260000000001</c:v>
                </c:pt>
                <c:pt idx="4148">
                  <c:v>61.809750000000001</c:v>
                </c:pt>
                <c:pt idx="4149">
                  <c:v>61.732619999999997</c:v>
                </c:pt>
                <c:pt idx="4150">
                  <c:v>61.65466</c:v>
                </c:pt>
                <c:pt idx="4151">
                  <c:v>61.760150000000003</c:v>
                </c:pt>
                <c:pt idx="4152">
                  <c:v>61.719230000000003</c:v>
                </c:pt>
                <c:pt idx="4153">
                  <c:v>61.705129999999997</c:v>
                </c:pt>
                <c:pt idx="4154">
                  <c:v>61.683610000000002</c:v>
                </c:pt>
                <c:pt idx="4155">
                  <c:v>61.81</c:v>
                </c:pt>
                <c:pt idx="4156">
                  <c:v>61.743490000000001</c:v>
                </c:pt>
                <c:pt idx="4157">
                  <c:v>61.694110000000002</c:v>
                </c:pt>
                <c:pt idx="4158">
                  <c:v>61.754390000000001</c:v>
                </c:pt>
                <c:pt idx="4159">
                  <c:v>61.76005</c:v>
                </c:pt>
                <c:pt idx="4160">
                  <c:v>61.7164</c:v>
                </c:pt>
                <c:pt idx="4161">
                  <c:v>61.687820000000002</c:v>
                </c:pt>
                <c:pt idx="4162">
                  <c:v>61.816929999999999</c:v>
                </c:pt>
                <c:pt idx="4163">
                  <c:v>61.765680000000003</c:v>
                </c:pt>
                <c:pt idx="4164">
                  <c:v>61.71658</c:v>
                </c:pt>
                <c:pt idx="4165">
                  <c:v>61.741039999999998</c:v>
                </c:pt>
                <c:pt idx="4166">
                  <c:v>61.778939999999999</c:v>
                </c:pt>
                <c:pt idx="4167">
                  <c:v>61.727519999999998</c:v>
                </c:pt>
                <c:pt idx="4168">
                  <c:v>61.704720000000002</c:v>
                </c:pt>
                <c:pt idx="4169">
                  <c:v>61.811630000000001</c:v>
                </c:pt>
                <c:pt idx="4170">
                  <c:v>61.796669999999999</c:v>
                </c:pt>
                <c:pt idx="4171">
                  <c:v>61.73066</c:v>
                </c:pt>
                <c:pt idx="4172">
                  <c:v>61.730550000000001</c:v>
                </c:pt>
                <c:pt idx="4173">
                  <c:v>61.816510000000001</c:v>
                </c:pt>
                <c:pt idx="4174">
                  <c:v>61.739159999999998</c:v>
                </c:pt>
                <c:pt idx="4175">
                  <c:v>61.717410000000001</c:v>
                </c:pt>
                <c:pt idx="4176">
                  <c:v>61.808729999999997</c:v>
                </c:pt>
                <c:pt idx="4177">
                  <c:v>61.820239999999998</c:v>
                </c:pt>
                <c:pt idx="4178">
                  <c:v>61.761470000000003</c:v>
                </c:pt>
                <c:pt idx="4179">
                  <c:v>61.729230000000001</c:v>
                </c:pt>
                <c:pt idx="4180">
                  <c:v>61.842919999999999</c:v>
                </c:pt>
                <c:pt idx="4181">
                  <c:v>61.756030000000003</c:v>
                </c:pt>
                <c:pt idx="4182">
                  <c:v>61.753500000000003</c:v>
                </c:pt>
                <c:pt idx="4183">
                  <c:v>61.790759999999999</c:v>
                </c:pt>
                <c:pt idx="4184">
                  <c:v>61.84816</c:v>
                </c:pt>
                <c:pt idx="4185">
                  <c:v>61.794580000000003</c:v>
                </c:pt>
                <c:pt idx="4186">
                  <c:v>61.728830000000002</c:v>
                </c:pt>
                <c:pt idx="4187">
                  <c:v>61.860010000000003</c:v>
                </c:pt>
                <c:pt idx="4188">
                  <c:v>61.766489999999997</c:v>
                </c:pt>
                <c:pt idx="4189">
                  <c:v>61.766669999999998</c:v>
                </c:pt>
                <c:pt idx="4190">
                  <c:v>61.78819</c:v>
                </c:pt>
                <c:pt idx="4191">
                  <c:v>61.875190000000003</c:v>
                </c:pt>
                <c:pt idx="4192">
                  <c:v>61.804630000000003</c:v>
                </c:pt>
                <c:pt idx="4193">
                  <c:v>61.746980000000001</c:v>
                </c:pt>
                <c:pt idx="4194">
                  <c:v>61.867890000000003</c:v>
                </c:pt>
                <c:pt idx="4195">
                  <c:v>61.794220000000003</c:v>
                </c:pt>
                <c:pt idx="4196">
                  <c:v>61.788629999999998</c:v>
                </c:pt>
                <c:pt idx="4197">
                  <c:v>61.788820000000001</c:v>
                </c:pt>
                <c:pt idx="4198">
                  <c:v>61.891930000000002</c:v>
                </c:pt>
                <c:pt idx="4199">
                  <c:v>61.819319999999998</c:v>
                </c:pt>
                <c:pt idx="4200">
                  <c:v>61.757460000000002</c:v>
                </c:pt>
                <c:pt idx="4201">
                  <c:v>61.864319999999999</c:v>
                </c:pt>
                <c:pt idx="4202">
                  <c:v>61.812280000000001</c:v>
                </c:pt>
                <c:pt idx="4203">
                  <c:v>61.797499999999999</c:v>
                </c:pt>
                <c:pt idx="4204">
                  <c:v>61.792920000000002</c:v>
                </c:pt>
                <c:pt idx="4205">
                  <c:v>61.908709999999999</c:v>
                </c:pt>
                <c:pt idx="4206">
                  <c:v>61.834769999999999</c:v>
                </c:pt>
                <c:pt idx="4207">
                  <c:v>61.78436</c:v>
                </c:pt>
                <c:pt idx="4208">
                  <c:v>61.853650000000002</c:v>
                </c:pt>
                <c:pt idx="4209">
                  <c:v>61.85163</c:v>
                </c:pt>
                <c:pt idx="4210">
                  <c:v>61.812249999999999</c:v>
                </c:pt>
                <c:pt idx="4211">
                  <c:v>61.785339999999998</c:v>
                </c:pt>
                <c:pt idx="4212">
                  <c:v>61.913699999999999</c:v>
                </c:pt>
                <c:pt idx="4213">
                  <c:v>61.878959999999999</c:v>
                </c:pt>
                <c:pt idx="4214">
                  <c:v>61.81091</c:v>
                </c:pt>
                <c:pt idx="4215">
                  <c:v>61.855649999999997</c:v>
                </c:pt>
                <c:pt idx="4216">
                  <c:v>61.856499999999997</c:v>
                </c:pt>
                <c:pt idx="4217">
                  <c:v>61.825719999999997</c:v>
                </c:pt>
                <c:pt idx="4218">
                  <c:v>61.823219999999999</c:v>
                </c:pt>
                <c:pt idx="4219">
                  <c:v>61.920589999999997</c:v>
                </c:pt>
                <c:pt idx="4220">
                  <c:v>61.885840000000002</c:v>
                </c:pt>
                <c:pt idx="4221">
                  <c:v>61.825000000000003</c:v>
                </c:pt>
                <c:pt idx="4222">
                  <c:v>61.832850000000001</c:v>
                </c:pt>
                <c:pt idx="4223">
                  <c:v>61.922319999999999</c:v>
                </c:pt>
                <c:pt idx="4224">
                  <c:v>61.832970000000003</c:v>
                </c:pt>
                <c:pt idx="4225">
                  <c:v>61.829169999999998</c:v>
                </c:pt>
                <c:pt idx="4226">
                  <c:v>61.895989999999998</c:v>
                </c:pt>
                <c:pt idx="4227">
                  <c:v>61.920389999999998</c:v>
                </c:pt>
                <c:pt idx="4228">
                  <c:v>61.858150000000002</c:v>
                </c:pt>
                <c:pt idx="4229">
                  <c:v>61.842170000000003</c:v>
                </c:pt>
                <c:pt idx="4230">
                  <c:v>61.928829999999998</c:v>
                </c:pt>
                <c:pt idx="4231">
                  <c:v>61.842100000000002</c:v>
                </c:pt>
                <c:pt idx="4232">
                  <c:v>61.843440000000001</c:v>
                </c:pt>
                <c:pt idx="4233">
                  <c:v>61.889400000000002</c:v>
                </c:pt>
                <c:pt idx="4234">
                  <c:v>61.951090000000001</c:v>
                </c:pt>
                <c:pt idx="4235">
                  <c:v>61.875320000000002</c:v>
                </c:pt>
                <c:pt idx="4236">
                  <c:v>61.838769999999997</c:v>
                </c:pt>
                <c:pt idx="4237">
                  <c:v>61.951320000000003</c:v>
                </c:pt>
                <c:pt idx="4238">
                  <c:v>61.864130000000003</c:v>
                </c:pt>
                <c:pt idx="4239">
                  <c:v>61.869799999999998</c:v>
                </c:pt>
                <c:pt idx="4240">
                  <c:v>61.886879999999998</c:v>
                </c:pt>
                <c:pt idx="4241">
                  <c:v>61.98086</c:v>
                </c:pt>
                <c:pt idx="4242">
                  <c:v>61.902729999999998</c:v>
                </c:pt>
                <c:pt idx="4243">
                  <c:v>61.849359999999997</c:v>
                </c:pt>
                <c:pt idx="4244">
                  <c:v>61.964910000000003</c:v>
                </c:pt>
                <c:pt idx="4245">
                  <c:v>61.883749999999999</c:v>
                </c:pt>
                <c:pt idx="4246">
                  <c:v>61.878039999999999</c:v>
                </c:pt>
                <c:pt idx="4247">
                  <c:v>61.883920000000003</c:v>
                </c:pt>
                <c:pt idx="4248">
                  <c:v>62.00226</c:v>
                </c:pt>
                <c:pt idx="4249">
                  <c:v>61.914659999999998</c:v>
                </c:pt>
                <c:pt idx="4250">
                  <c:v>61.856969999999997</c:v>
                </c:pt>
                <c:pt idx="4251">
                  <c:v>61.962679999999999</c:v>
                </c:pt>
                <c:pt idx="4252">
                  <c:v>61.903739999999999</c:v>
                </c:pt>
                <c:pt idx="4253">
                  <c:v>61.891620000000003</c:v>
                </c:pt>
                <c:pt idx="4254">
                  <c:v>61.874890000000001</c:v>
                </c:pt>
                <c:pt idx="4255">
                  <c:v>62.010359999999999</c:v>
                </c:pt>
                <c:pt idx="4256">
                  <c:v>61.940800000000003</c:v>
                </c:pt>
                <c:pt idx="4257">
                  <c:v>61.88317</c:v>
                </c:pt>
                <c:pt idx="4258">
                  <c:v>61.954050000000002</c:v>
                </c:pt>
                <c:pt idx="4259">
                  <c:v>61.928530000000002</c:v>
                </c:pt>
                <c:pt idx="4260">
                  <c:v>61.907539999999997</c:v>
                </c:pt>
                <c:pt idx="4261">
                  <c:v>61.898910000000001</c:v>
                </c:pt>
                <c:pt idx="4262">
                  <c:v>62.023299999999999</c:v>
                </c:pt>
                <c:pt idx="4263">
                  <c:v>61.949240000000003</c:v>
                </c:pt>
                <c:pt idx="4264">
                  <c:v>61.897329999999997</c:v>
                </c:pt>
                <c:pt idx="4265">
                  <c:v>61.952370000000002</c:v>
                </c:pt>
                <c:pt idx="4266">
                  <c:v>61.968400000000003</c:v>
                </c:pt>
                <c:pt idx="4267">
                  <c:v>61.913449999999997</c:v>
                </c:pt>
                <c:pt idx="4268">
                  <c:v>61.89893</c:v>
                </c:pt>
                <c:pt idx="4269">
                  <c:v>62.010750000000002</c:v>
                </c:pt>
                <c:pt idx="4270">
                  <c:v>61.986159999999998</c:v>
                </c:pt>
                <c:pt idx="4271">
                  <c:v>61.923029999999997</c:v>
                </c:pt>
                <c:pt idx="4272">
                  <c:v>61.949129999999997</c:v>
                </c:pt>
                <c:pt idx="4273">
                  <c:v>61.982640000000004</c:v>
                </c:pt>
                <c:pt idx="4274">
                  <c:v>61.923180000000002</c:v>
                </c:pt>
                <c:pt idx="4275">
                  <c:v>61.919289999999997</c:v>
                </c:pt>
                <c:pt idx="4276">
                  <c:v>61.998820000000002</c:v>
                </c:pt>
                <c:pt idx="4277">
                  <c:v>62.013869999999997</c:v>
                </c:pt>
                <c:pt idx="4278">
                  <c:v>61.944070000000004</c:v>
                </c:pt>
                <c:pt idx="4279">
                  <c:v>61.935560000000002</c:v>
                </c:pt>
                <c:pt idx="4280">
                  <c:v>62.020569999999999</c:v>
                </c:pt>
                <c:pt idx="4281">
                  <c:v>61.931060000000002</c:v>
                </c:pt>
                <c:pt idx="4282">
                  <c:v>61.942970000000003</c:v>
                </c:pt>
                <c:pt idx="4283">
                  <c:v>61.991100000000003</c:v>
                </c:pt>
                <c:pt idx="4284">
                  <c:v>62.045789999999997</c:v>
                </c:pt>
                <c:pt idx="4285">
                  <c:v>61.97231</c:v>
                </c:pt>
                <c:pt idx="4286">
                  <c:v>61.92971</c:v>
                </c:pt>
                <c:pt idx="4287">
                  <c:v>62.040509999999998</c:v>
                </c:pt>
                <c:pt idx="4288">
                  <c:v>61.967100000000002</c:v>
                </c:pt>
                <c:pt idx="4289">
                  <c:v>61.95523</c:v>
                </c:pt>
                <c:pt idx="4290">
                  <c:v>61.977719999999998</c:v>
                </c:pt>
                <c:pt idx="4291">
                  <c:v>62.053809999999999</c:v>
                </c:pt>
                <c:pt idx="4292">
                  <c:v>61.992220000000003</c:v>
                </c:pt>
                <c:pt idx="4293">
                  <c:v>61.942659999999997</c:v>
                </c:pt>
                <c:pt idx="4294">
                  <c:v>62.067799999999998</c:v>
                </c:pt>
                <c:pt idx="4295">
                  <c:v>61.981740000000002</c:v>
                </c:pt>
                <c:pt idx="4296">
                  <c:v>61.968409999999999</c:v>
                </c:pt>
                <c:pt idx="4297">
                  <c:v>61.964109999999998</c:v>
                </c:pt>
                <c:pt idx="4298">
                  <c:v>62.095390000000002</c:v>
                </c:pt>
                <c:pt idx="4299">
                  <c:v>62.017620000000001</c:v>
                </c:pt>
                <c:pt idx="4300">
                  <c:v>61.950659999999999</c:v>
                </c:pt>
                <c:pt idx="4301">
                  <c:v>62.045229999999997</c:v>
                </c:pt>
                <c:pt idx="4302">
                  <c:v>62.008890000000001</c:v>
                </c:pt>
                <c:pt idx="4303">
                  <c:v>61.988329999999998</c:v>
                </c:pt>
                <c:pt idx="4304">
                  <c:v>61.976909999999997</c:v>
                </c:pt>
                <c:pt idx="4305">
                  <c:v>62.095970000000001</c:v>
                </c:pt>
                <c:pt idx="4306">
                  <c:v>62.030239999999999</c:v>
                </c:pt>
                <c:pt idx="4307">
                  <c:v>61.965209999999999</c:v>
                </c:pt>
                <c:pt idx="4308">
                  <c:v>62.040990000000001</c:v>
                </c:pt>
                <c:pt idx="4309">
                  <c:v>62.041649999999997</c:v>
                </c:pt>
                <c:pt idx="4310">
                  <c:v>61.990679999999998</c:v>
                </c:pt>
                <c:pt idx="4311">
                  <c:v>61.970910000000003</c:v>
                </c:pt>
                <c:pt idx="4312">
                  <c:v>62.097790000000003</c:v>
                </c:pt>
                <c:pt idx="4313">
                  <c:v>62.047820000000002</c:v>
                </c:pt>
                <c:pt idx="4314">
                  <c:v>61.993099999999998</c:v>
                </c:pt>
                <c:pt idx="4315">
                  <c:v>62.023580000000003</c:v>
                </c:pt>
                <c:pt idx="4316">
                  <c:v>62.064929999999997</c:v>
                </c:pt>
                <c:pt idx="4317">
                  <c:v>62.014850000000003</c:v>
                </c:pt>
                <c:pt idx="4318">
                  <c:v>61.988909999999997</c:v>
                </c:pt>
                <c:pt idx="4319">
                  <c:v>62.094470000000001</c:v>
                </c:pt>
                <c:pt idx="4320">
                  <c:v>62.073590000000003</c:v>
                </c:pt>
                <c:pt idx="4321">
                  <c:v>62.018270000000001</c:v>
                </c:pt>
                <c:pt idx="4322">
                  <c:v>62.021929999999998</c:v>
                </c:pt>
                <c:pt idx="4323">
                  <c:v>62.104329999999997</c:v>
                </c:pt>
                <c:pt idx="4324">
                  <c:v>62.013959999999997</c:v>
                </c:pt>
                <c:pt idx="4325">
                  <c:v>61.999000000000002</c:v>
                </c:pt>
                <c:pt idx="4326">
                  <c:v>62.090249999999997</c:v>
                </c:pt>
                <c:pt idx="4327">
                  <c:v>62.106580000000001</c:v>
                </c:pt>
                <c:pt idx="4328">
                  <c:v>62.040750000000003</c:v>
                </c:pt>
                <c:pt idx="4329">
                  <c:v>62.00168</c:v>
                </c:pt>
                <c:pt idx="4330">
                  <c:v>62.124250000000004</c:v>
                </c:pt>
                <c:pt idx="4331">
                  <c:v>62.034019999999998</c:v>
                </c:pt>
                <c:pt idx="4332">
                  <c:v>62.029229999999998</c:v>
                </c:pt>
                <c:pt idx="4333">
                  <c:v>62.080889999999997</c:v>
                </c:pt>
                <c:pt idx="4334">
                  <c:v>62.12509</c:v>
                </c:pt>
                <c:pt idx="4335">
                  <c:v>62.075749999999999</c:v>
                </c:pt>
                <c:pt idx="4336">
                  <c:v>62.0107</c:v>
                </c:pt>
                <c:pt idx="4337">
                  <c:v>62.141800000000003</c:v>
                </c:pt>
                <c:pt idx="4338">
                  <c:v>62.055489999999999</c:v>
                </c:pt>
                <c:pt idx="4339">
                  <c:v>62.041460000000001</c:v>
                </c:pt>
                <c:pt idx="4340">
                  <c:v>62.066130000000001</c:v>
                </c:pt>
                <c:pt idx="4341">
                  <c:v>62.153750000000002</c:v>
                </c:pt>
                <c:pt idx="4342">
                  <c:v>62.083550000000002</c:v>
                </c:pt>
                <c:pt idx="4343">
                  <c:v>62.024349999999998</c:v>
                </c:pt>
                <c:pt idx="4344">
                  <c:v>62.149320000000003</c:v>
                </c:pt>
                <c:pt idx="4345">
                  <c:v>62.066870000000002</c:v>
                </c:pt>
                <c:pt idx="4346">
                  <c:v>62.07376</c:v>
                </c:pt>
                <c:pt idx="4347">
                  <c:v>62.064689999999999</c:v>
                </c:pt>
                <c:pt idx="4348">
                  <c:v>62.170810000000003</c:v>
                </c:pt>
                <c:pt idx="4349">
                  <c:v>62.104390000000002</c:v>
                </c:pt>
                <c:pt idx="4350">
                  <c:v>62.036029999999997</c:v>
                </c:pt>
                <c:pt idx="4351">
                  <c:v>62.139449999999997</c:v>
                </c:pt>
                <c:pt idx="4352">
                  <c:v>62.088410000000003</c:v>
                </c:pt>
                <c:pt idx="4353">
                  <c:v>62.076030000000003</c:v>
                </c:pt>
                <c:pt idx="4354">
                  <c:v>62.074289999999998</c:v>
                </c:pt>
                <c:pt idx="4355">
                  <c:v>62.192599999999999</c:v>
                </c:pt>
                <c:pt idx="4356">
                  <c:v>62.11253</c:v>
                </c:pt>
                <c:pt idx="4357">
                  <c:v>62.056570000000001</c:v>
                </c:pt>
                <c:pt idx="4358">
                  <c:v>62.130890000000001</c:v>
                </c:pt>
                <c:pt idx="4359">
                  <c:v>62.125149999999998</c:v>
                </c:pt>
                <c:pt idx="4360">
                  <c:v>62.090910000000001</c:v>
                </c:pt>
                <c:pt idx="4361">
                  <c:v>62.057510000000001</c:v>
                </c:pt>
                <c:pt idx="4362">
                  <c:v>62.183280000000003</c:v>
                </c:pt>
                <c:pt idx="4363">
                  <c:v>62.140909999999998</c:v>
                </c:pt>
                <c:pt idx="4364">
                  <c:v>62.080590000000001</c:v>
                </c:pt>
                <c:pt idx="4365">
                  <c:v>62.129390000000001</c:v>
                </c:pt>
                <c:pt idx="4366">
                  <c:v>62.135129999999997</c:v>
                </c:pt>
                <c:pt idx="4367">
                  <c:v>62.09666</c:v>
                </c:pt>
                <c:pt idx="4368">
                  <c:v>62.090890000000002</c:v>
                </c:pt>
                <c:pt idx="4369">
                  <c:v>62.18544</c:v>
                </c:pt>
                <c:pt idx="4370">
                  <c:v>62.154170000000001</c:v>
                </c:pt>
                <c:pt idx="4371">
                  <c:v>62.098489999999998</c:v>
                </c:pt>
                <c:pt idx="4372">
                  <c:v>62.107550000000003</c:v>
                </c:pt>
                <c:pt idx="4373">
                  <c:v>62.18233</c:v>
                </c:pt>
                <c:pt idx="4374">
                  <c:v>62.10765</c:v>
                </c:pt>
                <c:pt idx="4375">
                  <c:v>62.107689999999998</c:v>
                </c:pt>
                <c:pt idx="4376">
                  <c:v>62.174469999999999</c:v>
                </c:pt>
                <c:pt idx="4377">
                  <c:v>62.192500000000003</c:v>
                </c:pt>
                <c:pt idx="4378">
                  <c:v>62.131500000000003</c:v>
                </c:pt>
                <c:pt idx="4379">
                  <c:v>62.107819999999997</c:v>
                </c:pt>
                <c:pt idx="4380">
                  <c:v>62.195959999999999</c:v>
                </c:pt>
                <c:pt idx="4381">
                  <c:v>62.112639999999999</c:v>
                </c:pt>
                <c:pt idx="4382">
                  <c:v>62.125660000000003</c:v>
                </c:pt>
                <c:pt idx="4383">
                  <c:v>62.161029999999997</c:v>
                </c:pt>
                <c:pt idx="4384">
                  <c:v>62.225320000000004</c:v>
                </c:pt>
                <c:pt idx="4385">
                  <c:v>62.149140000000003</c:v>
                </c:pt>
                <c:pt idx="4386">
                  <c:v>62.104059999999997</c:v>
                </c:pt>
                <c:pt idx="4387">
                  <c:v>62.226320000000001</c:v>
                </c:pt>
                <c:pt idx="4388">
                  <c:v>62.134689999999999</c:v>
                </c:pt>
                <c:pt idx="4389">
                  <c:v>62.13776</c:v>
                </c:pt>
                <c:pt idx="4390">
                  <c:v>62.150829999999999</c:v>
                </c:pt>
                <c:pt idx="4391">
                  <c:v>62.242400000000004</c:v>
                </c:pt>
                <c:pt idx="4392">
                  <c:v>62.179859999999998</c:v>
                </c:pt>
                <c:pt idx="4393">
                  <c:v>62.124389999999998</c:v>
                </c:pt>
                <c:pt idx="4394">
                  <c:v>62.235970000000002</c:v>
                </c:pt>
                <c:pt idx="4395">
                  <c:v>62.154789999999998</c:v>
                </c:pt>
                <c:pt idx="4396">
                  <c:v>62.151539999999997</c:v>
                </c:pt>
                <c:pt idx="4397">
                  <c:v>62.154020000000003</c:v>
                </c:pt>
                <c:pt idx="4398">
                  <c:v>62.263660000000002</c:v>
                </c:pt>
                <c:pt idx="4399">
                  <c:v>62.182319999999997</c:v>
                </c:pt>
                <c:pt idx="4400">
                  <c:v>62.125880000000002</c:v>
                </c:pt>
                <c:pt idx="4401">
                  <c:v>62.228900000000003</c:v>
                </c:pt>
                <c:pt idx="4402">
                  <c:v>62.17389</c:v>
                </c:pt>
                <c:pt idx="4403">
                  <c:v>62.163130000000002</c:v>
                </c:pt>
                <c:pt idx="4404">
                  <c:v>62.143129999999999</c:v>
                </c:pt>
                <c:pt idx="4405">
                  <c:v>62.27955</c:v>
                </c:pt>
                <c:pt idx="4406">
                  <c:v>62.212539999999997</c:v>
                </c:pt>
                <c:pt idx="4407">
                  <c:v>62.156869999999998</c:v>
                </c:pt>
                <c:pt idx="4408">
                  <c:v>62.23086</c:v>
                </c:pt>
                <c:pt idx="4409">
                  <c:v>62.190840000000001</c:v>
                </c:pt>
                <c:pt idx="4410">
                  <c:v>62.174050000000001</c:v>
                </c:pt>
                <c:pt idx="4411">
                  <c:v>62.15831</c:v>
                </c:pt>
                <c:pt idx="4412">
                  <c:v>62.286250000000003</c:v>
                </c:pt>
                <c:pt idx="4413">
                  <c:v>62.219639999999998</c:v>
                </c:pt>
                <c:pt idx="4414">
                  <c:v>62.165889999999997</c:v>
                </c:pt>
                <c:pt idx="4415">
                  <c:v>62.20778</c:v>
                </c:pt>
                <c:pt idx="4416">
                  <c:v>62.230469999999997</c:v>
                </c:pt>
                <c:pt idx="4417">
                  <c:v>62.17812</c:v>
                </c:pt>
                <c:pt idx="4418">
                  <c:v>62.165129999999998</c:v>
                </c:pt>
                <c:pt idx="4419">
                  <c:v>62.279200000000003</c:v>
                </c:pt>
                <c:pt idx="4420">
                  <c:v>62.248379999999997</c:v>
                </c:pt>
                <c:pt idx="4421">
                  <c:v>62.194420000000001</c:v>
                </c:pt>
                <c:pt idx="4422">
                  <c:v>62.20543</c:v>
                </c:pt>
                <c:pt idx="4423">
                  <c:v>62.256700000000002</c:v>
                </c:pt>
                <c:pt idx="4424">
                  <c:v>62.194049999999997</c:v>
                </c:pt>
                <c:pt idx="4425">
                  <c:v>62.190730000000002</c:v>
                </c:pt>
                <c:pt idx="4426">
                  <c:v>62.26961</c:v>
                </c:pt>
                <c:pt idx="4427">
                  <c:v>62.275869999999998</c:v>
                </c:pt>
                <c:pt idx="4428">
                  <c:v>62.208710000000004</c:v>
                </c:pt>
                <c:pt idx="4429">
                  <c:v>62.206389999999999</c:v>
                </c:pt>
                <c:pt idx="4430">
                  <c:v>62.291089999999997</c:v>
                </c:pt>
                <c:pt idx="4431">
                  <c:v>62.198860000000003</c:v>
                </c:pt>
                <c:pt idx="4432">
                  <c:v>62.206029999999998</c:v>
                </c:pt>
                <c:pt idx="4433">
                  <c:v>62.253059999999998</c:v>
                </c:pt>
                <c:pt idx="4434">
                  <c:v>62.30762</c:v>
                </c:pt>
                <c:pt idx="4435">
                  <c:v>62.236939999999997</c:v>
                </c:pt>
                <c:pt idx="4436">
                  <c:v>62.191290000000002</c:v>
                </c:pt>
                <c:pt idx="4437">
                  <c:v>62.30733</c:v>
                </c:pt>
                <c:pt idx="4438">
                  <c:v>62.224440000000001</c:v>
                </c:pt>
                <c:pt idx="4439">
                  <c:v>62.219140000000003</c:v>
                </c:pt>
                <c:pt idx="4440">
                  <c:v>62.235370000000003</c:v>
                </c:pt>
                <c:pt idx="4441">
                  <c:v>62.325769999999999</c:v>
                </c:pt>
                <c:pt idx="4442">
                  <c:v>62.25553</c:v>
                </c:pt>
                <c:pt idx="4443">
                  <c:v>62.200890000000001</c:v>
                </c:pt>
                <c:pt idx="4444">
                  <c:v>62.331359999999997</c:v>
                </c:pt>
                <c:pt idx="4445">
                  <c:v>62.243099999999998</c:v>
                </c:pt>
                <c:pt idx="4446">
                  <c:v>62.228430000000003</c:v>
                </c:pt>
                <c:pt idx="4447">
                  <c:v>62.223689999999998</c:v>
                </c:pt>
                <c:pt idx="4448">
                  <c:v>62.356119999999997</c:v>
                </c:pt>
                <c:pt idx="4449">
                  <c:v>62.284239999999997</c:v>
                </c:pt>
                <c:pt idx="4450">
                  <c:v>62.210369999999998</c:v>
                </c:pt>
                <c:pt idx="4451">
                  <c:v>62.312950000000001</c:v>
                </c:pt>
                <c:pt idx="4452">
                  <c:v>62.264229999999998</c:v>
                </c:pt>
                <c:pt idx="4453">
                  <c:v>62.254829999999998</c:v>
                </c:pt>
                <c:pt idx="4454">
                  <c:v>62.231090000000002</c:v>
                </c:pt>
                <c:pt idx="4455">
                  <c:v>62.359529999999999</c:v>
                </c:pt>
                <c:pt idx="4456">
                  <c:v>62.291759999999996</c:v>
                </c:pt>
                <c:pt idx="4457">
                  <c:v>62.230710000000002</c:v>
                </c:pt>
                <c:pt idx="4458">
                  <c:v>62.304600000000001</c:v>
                </c:pt>
                <c:pt idx="4459">
                  <c:v>62.305929999999996</c:v>
                </c:pt>
                <c:pt idx="4460">
                  <c:v>62.249130000000001</c:v>
                </c:pt>
                <c:pt idx="4461">
                  <c:v>62.232840000000003</c:v>
                </c:pt>
                <c:pt idx="4462">
                  <c:v>62.365879999999997</c:v>
                </c:pt>
                <c:pt idx="4463">
                  <c:v>62.314390000000003</c:v>
                </c:pt>
                <c:pt idx="4464">
                  <c:v>62.262909999999998</c:v>
                </c:pt>
                <c:pt idx="4465">
                  <c:v>62.286499999999997</c:v>
                </c:pt>
                <c:pt idx="4466">
                  <c:v>62.326070000000001</c:v>
                </c:pt>
                <c:pt idx="4467">
                  <c:v>62.277169999999998</c:v>
                </c:pt>
                <c:pt idx="4468">
                  <c:v>62.250880000000002</c:v>
                </c:pt>
                <c:pt idx="4469">
                  <c:v>62.361060000000002</c:v>
                </c:pt>
                <c:pt idx="4470">
                  <c:v>62.335590000000003</c:v>
                </c:pt>
                <c:pt idx="4471">
                  <c:v>62.279420000000002</c:v>
                </c:pt>
                <c:pt idx="4472">
                  <c:v>62.274749999999997</c:v>
                </c:pt>
                <c:pt idx="4473">
                  <c:v>62.361530000000002</c:v>
                </c:pt>
                <c:pt idx="4474">
                  <c:v>62.279739999999997</c:v>
                </c:pt>
                <c:pt idx="4475">
                  <c:v>62.262740000000001</c:v>
                </c:pt>
                <c:pt idx="4476">
                  <c:v>62.351080000000003</c:v>
                </c:pt>
                <c:pt idx="4477">
                  <c:v>62.36459</c:v>
                </c:pt>
                <c:pt idx="4478">
                  <c:v>62.29524</c:v>
                </c:pt>
                <c:pt idx="4479">
                  <c:v>62.264229999999998</c:v>
                </c:pt>
                <c:pt idx="4480">
                  <c:v>62.381770000000003</c:v>
                </c:pt>
                <c:pt idx="4481">
                  <c:v>62.292180000000002</c:v>
                </c:pt>
                <c:pt idx="4482">
                  <c:v>62.291159999999998</c:v>
                </c:pt>
                <c:pt idx="4483">
                  <c:v>62.332079999999998</c:v>
                </c:pt>
                <c:pt idx="4484">
                  <c:v>62.389290000000003</c:v>
                </c:pt>
                <c:pt idx="4485">
                  <c:v>62.340449999999997</c:v>
                </c:pt>
                <c:pt idx="4486">
                  <c:v>62.26979</c:v>
                </c:pt>
                <c:pt idx="4487">
                  <c:v>62.398119999999999</c:v>
                </c:pt>
                <c:pt idx="4488">
                  <c:v>62.31071</c:v>
                </c:pt>
                <c:pt idx="4489">
                  <c:v>62.303780000000003</c:v>
                </c:pt>
                <c:pt idx="4490">
                  <c:v>62.327959999999997</c:v>
                </c:pt>
                <c:pt idx="4491">
                  <c:v>62.40757</c:v>
                </c:pt>
                <c:pt idx="4492">
                  <c:v>62.337060000000001</c:v>
                </c:pt>
                <c:pt idx="4493">
                  <c:v>62.284709999999997</c:v>
                </c:pt>
                <c:pt idx="4494">
                  <c:v>62.399799999999999</c:v>
                </c:pt>
                <c:pt idx="4495">
                  <c:v>62.329410000000003</c:v>
                </c:pt>
                <c:pt idx="4496">
                  <c:v>62.327550000000002</c:v>
                </c:pt>
                <c:pt idx="4497">
                  <c:v>62.317889999999998</c:v>
                </c:pt>
                <c:pt idx="4498">
                  <c:v>62.432250000000003</c:v>
                </c:pt>
                <c:pt idx="4499">
                  <c:v>62.362270000000002</c:v>
                </c:pt>
                <c:pt idx="4500">
                  <c:v>62.296230000000001</c:v>
                </c:pt>
                <c:pt idx="4501">
                  <c:v>62.39967</c:v>
                </c:pt>
                <c:pt idx="4502">
                  <c:v>62.349829999999997</c:v>
                </c:pt>
                <c:pt idx="4503">
                  <c:v>62.33287</c:v>
                </c:pt>
                <c:pt idx="4504">
                  <c:v>62.32629</c:v>
                </c:pt>
                <c:pt idx="4505">
                  <c:v>62.449080000000002</c:v>
                </c:pt>
                <c:pt idx="4506">
                  <c:v>62.370510000000003</c:v>
                </c:pt>
                <c:pt idx="4507">
                  <c:v>62.309019999999997</c:v>
                </c:pt>
                <c:pt idx="4508">
                  <c:v>62.386150000000001</c:v>
                </c:pt>
                <c:pt idx="4509">
                  <c:v>62.380699999999997</c:v>
                </c:pt>
                <c:pt idx="4510">
                  <c:v>62.350650000000002</c:v>
                </c:pt>
                <c:pt idx="4511">
                  <c:v>62.31541</c:v>
                </c:pt>
                <c:pt idx="4512">
                  <c:v>62.443939999999998</c:v>
                </c:pt>
                <c:pt idx="4513">
                  <c:v>62.400410000000001</c:v>
                </c:pt>
                <c:pt idx="4514">
                  <c:v>62.336170000000003</c:v>
                </c:pt>
                <c:pt idx="4515">
                  <c:v>62.373739999999998</c:v>
                </c:pt>
                <c:pt idx="4516">
                  <c:v>62.386839999999999</c:v>
                </c:pt>
                <c:pt idx="4517">
                  <c:v>62.351649999999999</c:v>
                </c:pt>
                <c:pt idx="4518">
                  <c:v>62.349110000000003</c:v>
                </c:pt>
                <c:pt idx="4519">
                  <c:v>62.447150000000001</c:v>
                </c:pt>
                <c:pt idx="4520">
                  <c:v>62.416870000000003</c:v>
                </c:pt>
                <c:pt idx="4521">
                  <c:v>62.348990000000001</c:v>
                </c:pt>
                <c:pt idx="4522">
                  <c:v>62.357320000000001</c:v>
                </c:pt>
                <c:pt idx="4523">
                  <c:v>62.448839999999997</c:v>
                </c:pt>
                <c:pt idx="4524">
                  <c:v>62.363779999999998</c:v>
                </c:pt>
                <c:pt idx="4525">
                  <c:v>62.356830000000002</c:v>
                </c:pt>
                <c:pt idx="4526">
                  <c:v>62.427340000000001</c:v>
                </c:pt>
                <c:pt idx="4527">
                  <c:v>62.45637</c:v>
                </c:pt>
                <c:pt idx="4528">
                  <c:v>62.393340000000002</c:v>
                </c:pt>
                <c:pt idx="4529">
                  <c:v>62.372669999999999</c:v>
                </c:pt>
                <c:pt idx="4530">
                  <c:v>62.452150000000003</c:v>
                </c:pt>
                <c:pt idx="4531">
                  <c:v>62.374479999999998</c:v>
                </c:pt>
                <c:pt idx="4532">
                  <c:v>62.374009999999998</c:v>
                </c:pt>
                <c:pt idx="4533">
                  <c:v>62.419420000000002</c:v>
                </c:pt>
                <c:pt idx="4534">
                  <c:v>62.487070000000003</c:v>
                </c:pt>
                <c:pt idx="4535">
                  <c:v>62.406239999999997</c:v>
                </c:pt>
                <c:pt idx="4536">
                  <c:v>62.360900000000001</c:v>
                </c:pt>
                <c:pt idx="4537">
                  <c:v>62.475569999999998</c:v>
                </c:pt>
                <c:pt idx="4538">
                  <c:v>62.390090000000001</c:v>
                </c:pt>
                <c:pt idx="4539">
                  <c:v>62.399059999999999</c:v>
                </c:pt>
                <c:pt idx="4540">
                  <c:v>62.404260000000001</c:v>
                </c:pt>
                <c:pt idx="4541">
                  <c:v>62.496470000000002</c:v>
                </c:pt>
                <c:pt idx="4542">
                  <c:v>62.427329999999998</c:v>
                </c:pt>
                <c:pt idx="4543">
                  <c:v>62.375810000000001</c:v>
                </c:pt>
                <c:pt idx="4544">
                  <c:v>62.484270000000002</c:v>
                </c:pt>
                <c:pt idx="4545">
                  <c:v>62.405799999999999</c:v>
                </c:pt>
                <c:pt idx="4546">
                  <c:v>62.40372</c:v>
                </c:pt>
                <c:pt idx="4547">
                  <c:v>62.405589999999997</c:v>
                </c:pt>
                <c:pt idx="4548">
                  <c:v>62.52234</c:v>
                </c:pt>
                <c:pt idx="4549">
                  <c:v>62.441229999999997</c:v>
                </c:pt>
                <c:pt idx="4550">
                  <c:v>62.384120000000003</c:v>
                </c:pt>
                <c:pt idx="4551">
                  <c:v>62.481560000000002</c:v>
                </c:pt>
                <c:pt idx="4552">
                  <c:v>62.4268</c:v>
                </c:pt>
                <c:pt idx="4553">
                  <c:v>62.410319999999999</c:v>
                </c:pt>
                <c:pt idx="4554">
                  <c:v>62.394860000000001</c:v>
                </c:pt>
                <c:pt idx="4555">
                  <c:v>62.531100000000002</c:v>
                </c:pt>
                <c:pt idx="4556">
                  <c:v>62.461759999999998</c:v>
                </c:pt>
                <c:pt idx="4557">
                  <c:v>62.406649999999999</c:v>
                </c:pt>
                <c:pt idx="4558">
                  <c:v>62.47598</c:v>
                </c:pt>
                <c:pt idx="4559">
                  <c:v>62.449069999999999</c:v>
                </c:pt>
                <c:pt idx="4560">
                  <c:v>62.42465</c:v>
                </c:pt>
                <c:pt idx="4561">
                  <c:v>62.420229999999997</c:v>
                </c:pt>
                <c:pt idx="4562">
                  <c:v>62.54166</c:v>
                </c:pt>
                <c:pt idx="4563">
                  <c:v>62.473570000000002</c:v>
                </c:pt>
                <c:pt idx="4564">
                  <c:v>62.41648</c:v>
                </c:pt>
                <c:pt idx="4565">
                  <c:v>62.470149999999997</c:v>
                </c:pt>
                <c:pt idx="4566">
                  <c:v>62.481850000000001</c:v>
                </c:pt>
                <c:pt idx="4567">
                  <c:v>62.43103</c:v>
                </c:pt>
                <c:pt idx="4568">
                  <c:v>62.41816</c:v>
                </c:pt>
                <c:pt idx="4569">
                  <c:v>62.524990000000003</c:v>
                </c:pt>
                <c:pt idx="4570">
                  <c:v>62.499310000000001</c:v>
                </c:pt>
                <c:pt idx="4571">
                  <c:v>62.44341</c:v>
                </c:pt>
                <c:pt idx="4572">
                  <c:v>62.457799999999999</c:v>
                </c:pt>
                <c:pt idx="4573">
                  <c:v>62.504899999999999</c:v>
                </c:pt>
                <c:pt idx="4574">
                  <c:v>62.440429999999999</c:v>
                </c:pt>
                <c:pt idx="4575">
                  <c:v>62.432259999999999</c:v>
                </c:pt>
                <c:pt idx="4576">
                  <c:v>62.518349999999998</c:v>
                </c:pt>
                <c:pt idx="4577">
                  <c:v>62.529640000000001</c:v>
                </c:pt>
                <c:pt idx="4578">
                  <c:v>62.464149999999997</c:v>
                </c:pt>
                <c:pt idx="4579">
                  <c:v>62.449440000000003</c:v>
                </c:pt>
                <c:pt idx="4580">
                  <c:v>62.537930000000003</c:v>
                </c:pt>
                <c:pt idx="4581">
                  <c:v>62.44744</c:v>
                </c:pt>
                <c:pt idx="4582">
                  <c:v>62.448210000000003</c:v>
                </c:pt>
                <c:pt idx="4583">
                  <c:v>62.506729999999997</c:v>
                </c:pt>
                <c:pt idx="4584">
                  <c:v>62.556550000000001</c:v>
                </c:pt>
                <c:pt idx="4585">
                  <c:v>62.48968</c:v>
                </c:pt>
                <c:pt idx="4586">
                  <c:v>62.441510000000001</c:v>
                </c:pt>
                <c:pt idx="4587">
                  <c:v>62.558529999999998</c:v>
                </c:pt>
                <c:pt idx="4588">
                  <c:v>62.471150000000002</c:v>
                </c:pt>
                <c:pt idx="4589">
                  <c:v>62.47175</c:v>
                </c:pt>
                <c:pt idx="4590">
                  <c:v>62.489550000000001</c:v>
                </c:pt>
                <c:pt idx="4591">
                  <c:v>62.573329999999999</c:v>
                </c:pt>
                <c:pt idx="4592">
                  <c:v>62.507460000000002</c:v>
                </c:pt>
                <c:pt idx="4593">
                  <c:v>62.45196</c:v>
                </c:pt>
                <c:pt idx="4594">
                  <c:v>62.57911</c:v>
                </c:pt>
                <c:pt idx="4595">
                  <c:v>62.492229999999999</c:v>
                </c:pt>
                <c:pt idx="4596">
                  <c:v>62.472839999999998</c:v>
                </c:pt>
                <c:pt idx="4597">
                  <c:v>62.473350000000003</c:v>
                </c:pt>
                <c:pt idx="4598">
                  <c:v>62.607010000000002</c:v>
                </c:pt>
                <c:pt idx="4599">
                  <c:v>62.53416</c:v>
                </c:pt>
                <c:pt idx="4600">
                  <c:v>62.45617</c:v>
                </c:pt>
                <c:pt idx="4601">
                  <c:v>62.554510000000001</c:v>
                </c:pt>
                <c:pt idx="4602">
                  <c:v>62.517029999999998</c:v>
                </c:pt>
                <c:pt idx="4603">
                  <c:v>62.49794</c:v>
                </c:pt>
                <c:pt idx="4604">
                  <c:v>62.486469999999997</c:v>
                </c:pt>
                <c:pt idx="4605">
                  <c:v>62.611060000000002</c:v>
                </c:pt>
                <c:pt idx="4606">
                  <c:v>62.539050000000003</c:v>
                </c:pt>
                <c:pt idx="4607">
                  <c:v>62.476590000000002</c:v>
                </c:pt>
                <c:pt idx="4608">
                  <c:v>62.54439</c:v>
                </c:pt>
                <c:pt idx="4609">
                  <c:v>62.549770000000002</c:v>
                </c:pt>
                <c:pt idx="4610">
                  <c:v>62.500410000000002</c:v>
                </c:pt>
                <c:pt idx="4611">
                  <c:v>62.483049999999999</c:v>
                </c:pt>
                <c:pt idx="4612">
                  <c:v>62.609569999999998</c:v>
                </c:pt>
                <c:pt idx="4613">
                  <c:v>62.5625</c:v>
                </c:pt>
                <c:pt idx="4614">
                  <c:v>62.505920000000003</c:v>
                </c:pt>
                <c:pt idx="4615">
                  <c:v>62.533909999999999</c:v>
                </c:pt>
                <c:pt idx="4616">
                  <c:v>62.578040000000001</c:v>
                </c:pt>
                <c:pt idx="4617">
                  <c:v>62.513919999999999</c:v>
                </c:pt>
                <c:pt idx="4618">
                  <c:v>62.494129999999998</c:v>
                </c:pt>
                <c:pt idx="4619">
                  <c:v>62.602780000000003</c:v>
                </c:pt>
                <c:pt idx="4620">
                  <c:v>62.594650000000001</c:v>
                </c:pt>
                <c:pt idx="4621">
                  <c:v>62.526020000000003</c:v>
                </c:pt>
                <c:pt idx="4622">
                  <c:v>62.518230000000003</c:v>
                </c:pt>
                <c:pt idx="4623">
                  <c:v>62.606110000000001</c:v>
                </c:pt>
                <c:pt idx="4624">
                  <c:v>62.530349999999999</c:v>
                </c:pt>
                <c:pt idx="4625">
                  <c:v>62.507899999999999</c:v>
                </c:pt>
                <c:pt idx="4626">
                  <c:v>62.589950000000002</c:v>
                </c:pt>
                <c:pt idx="4627">
                  <c:v>62.604059999999997</c:v>
                </c:pt>
                <c:pt idx="4628">
                  <c:v>62.546759999999999</c:v>
                </c:pt>
                <c:pt idx="4629">
                  <c:v>62.509099999999997</c:v>
                </c:pt>
                <c:pt idx="4630">
                  <c:v>62.631149999999998</c:v>
                </c:pt>
                <c:pt idx="4631">
                  <c:v>62.540280000000003</c:v>
                </c:pt>
                <c:pt idx="4632">
                  <c:v>62.539259999999999</c:v>
                </c:pt>
                <c:pt idx="4633">
                  <c:v>62.577179999999998</c:v>
                </c:pt>
                <c:pt idx="4634">
                  <c:v>62.633040000000001</c:v>
                </c:pt>
                <c:pt idx="4635">
                  <c:v>62.582169999999998</c:v>
                </c:pt>
                <c:pt idx="4636">
                  <c:v>62.516640000000002</c:v>
                </c:pt>
                <c:pt idx="4637">
                  <c:v>62.648670000000003</c:v>
                </c:pt>
                <c:pt idx="4638">
                  <c:v>62.550890000000003</c:v>
                </c:pt>
                <c:pt idx="4639">
                  <c:v>62.551389999999998</c:v>
                </c:pt>
                <c:pt idx="4640">
                  <c:v>62.575119999999998</c:v>
                </c:pt>
                <c:pt idx="4641">
                  <c:v>62.653109999999998</c:v>
                </c:pt>
                <c:pt idx="4642">
                  <c:v>62.580509999999997</c:v>
                </c:pt>
                <c:pt idx="4643">
                  <c:v>62.523220000000002</c:v>
                </c:pt>
                <c:pt idx="4644">
                  <c:v>62.645539999999997</c:v>
                </c:pt>
                <c:pt idx="4645">
                  <c:v>62.575960000000002</c:v>
                </c:pt>
                <c:pt idx="4646">
                  <c:v>62.569789999999998</c:v>
                </c:pt>
                <c:pt idx="4647">
                  <c:v>62.564970000000002</c:v>
                </c:pt>
                <c:pt idx="4648">
                  <c:v>62.675269999999998</c:v>
                </c:pt>
                <c:pt idx="4649">
                  <c:v>62.595390000000002</c:v>
                </c:pt>
                <c:pt idx="4650">
                  <c:v>62.537019999999998</c:v>
                </c:pt>
                <c:pt idx="4651">
                  <c:v>62.640729999999998</c:v>
                </c:pt>
                <c:pt idx="4652">
                  <c:v>62.59301</c:v>
                </c:pt>
                <c:pt idx="4653">
                  <c:v>62.577570000000001</c:v>
                </c:pt>
                <c:pt idx="4654">
                  <c:v>62.568399999999997</c:v>
                </c:pt>
                <c:pt idx="4655">
                  <c:v>62.689889999999998</c:v>
                </c:pt>
                <c:pt idx="4656">
                  <c:v>62.612119999999997</c:v>
                </c:pt>
                <c:pt idx="4657">
                  <c:v>62.555950000000003</c:v>
                </c:pt>
                <c:pt idx="4658">
                  <c:v>62.628740000000001</c:v>
                </c:pt>
                <c:pt idx="4659">
                  <c:v>62.625419999999998</c:v>
                </c:pt>
                <c:pt idx="4660">
                  <c:v>62.592750000000002</c:v>
                </c:pt>
                <c:pt idx="4661">
                  <c:v>62.563690000000001</c:v>
                </c:pt>
                <c:pt idx="4662">
                  <c:v>62.679639999999999</c:v>
                </c:pt>
                <c:pt idx="4663">
                  <c:v>62.647109999999998</c:v>
                </c:pt>
                <c:pt idx="4664">
                  <c:v>62.578299999999999</c:v>
                </c:pt>
                <c:pt idx="4665">
                  <c:v>62.622059999999998</c:v>
                </c:pt>
                <c:pt idx="4666">
                  <c:v>62.625880000000002</c:v>
                </c:pt>
                <c:pt idx="4667">
                  <c:v>62.594639999999998</c:v>
                </c:pt>
                <c:pt idx="4668">
                  <c:v>62.591209999999997</c:v>
                </c:pt>
                <c:pt idx="4669">
                  <c:v>62.691070000000003</c:v>
                </c:pt>
                <c:pt idx="4670">
                  <c:v>62.649630000000002</c:v>
                </c:pt>
                <c:pt idx="4671">
                  <c:v>62.593449999999997</c:v>
                </c:pt>
                <c:pt idx="4672">
                  <c:v>62.600999999999999</c:v>
                </c:pt>
                <c:pt idx="4673">
                  <c:v>62.686190000000003</c:v>
                </c:pt>
                <c:pt idx="4674">
                  <c:v>62.603949999999998</c:v>
                </c:pt>
                <c:pt idx="4675">
                  <c:v>62.597239999999999</c:v>
                </c:pt>
                <c:pt idx="4676">
                  <c:v>62.658940000000001</c:v>
                </c:pt>
                <c:pt idx="4677">
                  <c:v>62.685679999999998</c:v>
                </c:pt>
                <c:pt idx="4678">
                  <c:v>62.62903</c:v>
                </c:pt>
                <c:pt idx="4679">
                  <c:v>62.610230000000001</c:v>
                </c:pt>
                <c:pt idx="4680">
                  <c:v>62.691040000000001</c:v>
                </c:pt>
                <c:pt idx="4681">
                  <c:v>62.606859999999998</c:v>
                </c:pt>
                <c:pt idx="4682">
                  <c:v>62.611260000000001</c:v>
                </c:pt>
                <c:pt idx="4683">
                  <c:v>62.654800000000002</c:v>
                </c:pt>
                <c:pt idx="4684">
                  <c:v>62.722389999999997</c:v>
                </c:pt>
                <c:pt idx="4685">
                  <c:v>62.636839999999999</c:v>
                </c:pt>
                <c:pt idx="4686">
                  <c:v>62.595759999999999</c:v>
                </c:pt>
                <c:pt idx="4687">
                  <c:v>62.708269999999999</c:v>
                </c:pt>
                <c:pt idx="4688">
                  <c:v>62.626199999999997</c:v>
                </c:pt>
                <c:pt idx="4689">
                  <c:v>62.634999999999998</c:v>
                </c:pt>
                <c:pt idx="4690">
                  <c:v>62.646099999999997</c:v>
                </c:pt>
                <c:pt idx="4691">
                  <c:v>62.742539999999998</c:v>
                </c:pt>
                <c:pt idx="4692">
                  <c:v>62.67353</c:v>
                </c:pt>
                <c:pt idx="4693">
                  <c:v>62.60868</c:v>
                </c:pt>
                <c:pt idx="4694">
                  <c:v>62.735030000000002</c:v>
                </c:pt>
                <c:pt idx="4695">
                  <c:v>62.645870000000002</c:v>
                </c:pt>
                <c:pt idx="4696">
                  <c:v>62.646099999999997</c:v>
                </c:pt>
                <c:pt idx="4697">
                  <c:v>62.638579999999997</c:v>
                </c:pt>
                <c:pt idx="4698">
                  <c:v>62.754570000000001</c:v>
                </c:pt>
                <c:pt idx="4699">
                  <c:v>62.68027</c:v>
                </c:pt>
                <c:pt idx="4700">
                  <c:v>62.622160000000001</c:v>
                </c:pt>
                <c:pt idx="4701">
                  <c:v>62.725110000000001</c:v>
                </c:pt>
                <c:pt idx="4702">
                  <c:v>62.667569999999998</c:v>
                </c:pt>
                <c:pt idx="4703">
                  <c:v>62.644649999999999</c:v>
                </c:pt>
                <c:pt idx="4704">
                  <c:v>62.633130000000001</c:v>
                </c:pt>
                <c:pt idx="4705">
                  <c:v>62.767189999999999</c:v>
                </c:pt>
                <c:pt idx="4706">
                  <c:v>62.702750000000002</c:v>
                </c:pt>
                <c:pt idx="4707">
                  <c:v>62.633690000000001</c:v>
                </c:pt>
                <c:pt idx="4708">
                  <c:v>62.708410000000001</c:v>
                </c:pt>
                <c:pt idx="4709">
                  <c:v>62.679349999999999</c:v>
                </c:pt>
                <c:pt idx="4710">
                  <c:v>62.659329999999997</c:v>
                </c:pt>
                <c:pt idx="4711">
                  <c:v>62.652079999999998</c:v>
                </c:pt>
                <c:pt idx="4712">
                  <c:v>62.780239999999999</c:v>
                </c:pt>
                <c:pt idx="4713">
                  <c:v>62.700539999999997</c:v>
                </c:pt>
                <c:pt idx="4714">
                  <c:v>62.649639999999998</c:v>
                </c:pt>
                <c:pt idx="4715">
                  <c:v>62.698630000000001</c:v>
                </c:pt>
                <c:pt idx="4716">
                  <c:v>62.722200000000001</c:v>
                </c:pt>
                <c:pt idx="4717">
                  <c:v>62.669420000000002</c:v>
                </c:pt>
                <c:pt idx="4718">
                  <c:v>62.649929999999998</c:v>
                </c:pt>
                <c:pt idx="4719">
                  <c:v>62.765529999999998</c:v>
                </c:pt>
                <c:pt idx="4720">
                  <c:v>62.734830000000002</c:v>
                </c:pt>
                <c:pt idx="4721">
                  <c:v>62.6768</c:v>
                </c:pt>
                <c:pt idx="4722">
                  <c:v>62.69706</c:v>
                </c:pt>
                <c:pt idx="4723">
                  <c:v>62.740470000000002</c:v>
                </c:pt>
                <c:pt idx="4724">
                  <c:v>62.672939999999997</c:v>
                </c:pt>
                <c:pt idx="4725">
                  <c:v>62.667110000000001</c:v>
                </c:pt>
                <c:pt idx="4726">
                  <c:v>62.75235</c:v>
                </c:pt>
                <c:pt idx="4727">
                  <c:v>62.767850000000003</c:v>
                </c:pt>
                <c:pt idx="4728">
                  <c:v>62.694420000000001</c:v>
                </c:pt>
                <c:pt idx="4729">
                  <c:v>62.682659999999998</c:v>
                </c:pt>
                <c:pt idx="4730">
                  <c:v>62.770510000000002</c:v>
                </c:pt>
                <c:pt idx="4731">
                  <c:v>62.681660000000001</c:v>
                </c:pt>
                <c:pt idx="4732">
                  <c:v>62.691809999999997</c:v>
                </c:pt>
                <c:pt idx="4733">
                  <c:v>62.740020000000001</c:v>
                </c:pt>
                <c:pt idx="4734">
                  <c:v>62.79007</c:v>
                </c:pt>
                <c:pt idx="4735">
                  <c:v>62.722589999999997</c:v>
                </c:pt>
                <c:pt idx="4736">
                  <c:v>62.669280000000001</c:v>
                </c:pt>
                <c:pt idx="4737">
                  <c:v>62.786969999999997</c:v>
                </c:pt>
                <c:pt idx="4738">
                  <c:v>62.705469999999998</c:v>
                </c:pt>
                <c:pt idx="4739">
                  <c:v>62.703409999999998</c:v>
                </c:pt>
                <c:pt idx="4740">
                  <c:v>62.714260000000003</c:v>
                </c:pt>
                <c:pt idx="4741">
                  <c:v>62.803179999999998</c:v>
                </c:pt>
                <c:pt idx="4742">
                  <c:v>62.736350000000002</c:v>
                </c:pt>
                <c:pt idx="4743">
                  <c:v>62.683590000000002</c:v>
                </c:pt>
                <c:pt idx="4744">
                  <c:v>62.81062</c:v>
                </c:pt>
                <c:pt idx="4745">
                  <c:v>62.717820000000003</c:v>
                </c:pt>
                <c:pt idx="4746">
                  <c:v>62.702359999999999</c:v>
                </c:pt>
                <c:pt idx="4747">
                  <c:v>62.703879999999998</c:v>
                </c:pt>
                <c:pt idx="4748">
                  <c:v>62.838209999999997</c:v>
                </c:pt>
                <c:pt idx="4749">
                  <c:v>62.77073</c:v>
                </c:pt>
                <c:pt idx="4750">
                  <c:v>62.688139999999997</c:v>
                </c:pt>
                <c:pt idx="4751">
                  <c:v>62.791510000000002</c:v>
                </c:pt>
                <c:pt idx="4752">
                  <c:v>62.748579999999997</c:v>
                </c:pt>
                <c:pt idx="4753">
                  <c:v>62.732709999999997</c:v>
                </c:pt>
                <c:pt idx="4754">
                  <c:v>62.718820000000001</c:v>
                </c:pt>
                <c:pt idx="4755">
                  <c:v>62.837060000000001</c:v>
                </c:pt>
                <c:pt idx="4756">
                  <c:v>62.778300000000002</c:v>
                </c:pt>
                <c:pt idx="4757">
                  <c:v>62.713940000000001</c:v>
                </c:pt>
                <c:pt idx="4758">
                  <c:v>62.781280000000002</c:v>
                </c:pt>
                <c:pt idx="4759">
                  <c:v>62.782690000000002</c:v>
                </c:pt>
                <c:pt idx="4760">
                  <c:v>62.723190000000002</c:v>
                </c:pt>
                <c:pt idx="4761">
                  <c:v>62.706659999999999</c:v>
                </c:pt>
                <c:pt idx="4762">
                  <c:v>62.839930000000003</c:v>
                </c:pt>
                <c:pt idx="4763">
                  <c:v>62.787689999999998</c:v>
                </c:pt>
                <c:pt idx="4764">
                  <c:v>62.731319999999997</c:v>
                </c:pt>
                <c:pt idx="4765">
                  <c:v>62.761479999999999</c:v>
                </c:pt>
                <c:pt idx="4766">
                  <c:v>62.808190000000003</c:v>
                </c:pt>
                <c:pt idx="4767">
                  <c:v>62.747430000000001</c:v>
                </c:pt>
                <c:pt idx="4768">
                  <c:v>62.728090000000002</c:v>
                </c:pt>
                <c:pt idx="4769">
                  <c:v>62.835639999999998</c:v>
                </c:pt>
                <c:pt idx="4770">
                  <c:v>62.816780000000001</c:v>
                </c:pt>
                <c:pt idx="4771">
                  <c:v>62.75244</c:v>
                </c:pt>
                <c:pt idx="4772">
                  <c:v>62.749200000000002</c:v>
                </c:pt>
                <c:pt idx="4773">
                  <c:v>62.837470000000003</c:v>
                </c:pt>
                <c:pt idx="4774">
                  <c:v>62.756210000000003</c:v>
                </c:pt>
                <c:pt idx="4775">
                  <c:v>62.737670000000001</c:v>
                </c:pt>
                <c:pt idx="4776">
                  <c:v>62.820300000000003</c:v>
                </c:pt>
                <c:pt idx="4777">
                  <c:v>62.834739999999996</c:v>
                </c:pt>
                <c:pt idx="4778">
                  <c:v>62.778129999999997</c:v>
                </c:pt>
                <c:pt idx="4779">
                  <c:v>62.736719999999998</c:v>
                </c:pt>
                <c:pt idx="4780">
                  <c:v>62.857570000000003</c:v>
                </c:pt>
                <c:pt idx="4781">
                  <c:v>62.768749999999997</c:v>
                </c:pt>
                <c:pt idx="4782">
                  <c:v>62.756610000000002</c:v>
                </c:pt>
                <c:pt idx="4783">
                  <c:v>62.804040000000001</c:v>
                </c:pt>
                <c:pt idx="4784">
                  <c:v>62.865839999999999</c:v>
                </c:pt>
                <c:pt idx="4785">
                  <c:v>62.808399999999999</c:v>
                </c:pt>
                <c:pt idx="4786">
                  <c:v>62.739440000000002</c:v>
                </c:pt>
                <c:pt idx="4787">
                  <c:v>62.870359999999998</c:v>
                </c:pt>
                <c:pt idx="4788">
                  <c:v>62.77975</c:v>
                </c:pt>
                <c:pt idx="4789">
                  <c:v>62.776440000000001</c:v>
                </c:pt>
                <c:pt idx="4790">
                  <c:v>62.801130000000001</c:v>
                </c:pt>
                <c:pt idx="4791">
                  <c:v>62.884</c:v>
                </c:pt>
                <c:pt idx="4792">
                  <c:v>62.81212</c:v>
                </c:pt>
                <c:pt idx="4793">
                  <c:v>62.750070000000001</c:v>
                </c:pt>
                <c:pt idx="4794">
                  <c:v>62.879390000000001</c:v>
                </c:pt>
                <c:pt idx="4795">
                  <c:v>62.795909999999999</c:v>
                </c:pt>
                <c:pt idx="4796">
                  <c:v>62.79683</c:v>
                </c:pt>
                <c:pt idx="4797">
                  <c:v>62.78933</c:v>
                </c:pt>
                <c:pt idx="4798">
                  <c:v>62.902000000000001</c:v>
                </c:pt>
                <c:pt idx="4799">
                  <c:v>62.827809999999999</c:v>
                </c:pt>
                <c:pt idx="4800">
                  <c:v>62.769390000000001</c:v>
                </c:pt>
                <c:pt idx="4801">
                  <c:v>62.863619999999997</c:v>
                </c:pt>
                <c:pt idx="4802">
                  <c:v>62.818919999999999</c:v>
                </c:pt>
                <c:pt idx="4803">
                  <c:v>62.806249999999999</c:v>
                </c:pt>
                <c:pt idx="4804">
                  <c:v>62.801609999999997</c:v>
                </c:pt>
                <c:pt idx="4805">
                  <c:v>62.919199999999996</c:v>
                </c:pt>
                <c:pt idx="4806">
                  <c:v>62.836930000000002</c:v>
                </c:pt>
                <c:pt idx="4807">
                  <c:v>62.785429999999998</c:v>
                </c:pt>
                <c:pt idx="4808">
                  <c:v>62.857860000000002</c:v>
                </c:pt>
                <c:pt idx="4809">
                  <c:v>62.85669</c:v>
                </c:pt>
                <c:pt idx="4810">
                  <c:v>62.819099999999999</c:v>
                </c:pt>
                <c:pt idx="4811">
                  <c:v>62.785969999999999</c:v>
                </c:pt>
                <c:pt idx="4812">
                  <c:v>62.907620000000001</c:v>
                </c:pt>
                <c:pt idx="4813">
                  <c:v>62.867489999999997</c:v>
                </c:pt>
                <c:pt idx="4814">
                  <c:v>62.800060000000002</c:v>
                </c:pt>
                <c:pt idx="4815">
                  <c:v>62.847119999999997</c:v>
                </c:pt>
                <c:pt idx="4816">
                  <c:v>62.846760000000003</c:v>
                </c:pt>
                <c:pt idx="4817">
                  <c:v>62.8172</c:v>
                </c:pt>
                <c:pt idx="4818">
                  <c:v>62.813339999999997</c:v>
                </c:pt>
                <c:pt idx="4819">
                  <c:v>62.910899999999998</c:v>
                </c:pt>
                <c:pt idx="4820">
                  <c:v>62.885289999999998</c:v>
                </c:pt>
                <c:pt idx="4821">
                  <c:v>62.819740000000003</c:v>
                </c:pt>
                <c:pt idx="4822">
                  <c:v>62.828400000000002</c:v>
                </c:pt>
                <c:pt idx="4823">
                  <c:v>62.912599999999998</c:v>
                </c:pt>
                <c:pt idx="4824">
                  <c:v>62.826189999999997</c:v>
                </c:pt>
                <c:pt idx="4825">
                  <c:v>62.824759999999998</c:v>
                </c:pt>
                <c:pt idx="4826">
                  <c:v>62.889719999999997</c:v>
                </c:pt>
                <c:pt idx="4827">
                  <c:v>62.914920000000002</c:v>
                </c:pt>
                <c:pt idx="4828">
                  <c:v>62.854109999999999</c:v>
                </c:pt>
                <c:pt idx="4829">
                  <c:v>62.834519999999998</c:v>
                </c:pt>
                <c:pt idx="4830">
                  <c:v>62.917400000000001</c:v>
                </c:pt>
                <c:pt idx="4831">
                  <c:v>62.831090000000003</c:v>
                </c:pt>
                <c:pt idx="4832">
                  <c:v>62.831969999999998</c:v>
                </c:pt>
                <c:pt idx="4833">
                  <c:v>62.882840000000002</c:v>
                </c:pt>
                <c:pt idx="4834">
                  <c:v>62.941809999999997</c:v>
                </c:pt>
                <c:pt idx="4835">
                  <c:v>62.870370000000001</c:v>
                </c:pt>
                <c:pt idx="4836">
                  <c:v>62.824390000000001</c:v>
                </c:pt>
                <c:pt idx="4837">
                  <c:v>62.94632</c:v>
                </c:pt>
                <c:pt idx="4838">
                  <c:v>62.852040000000002</c:v>
                </c:pt>
                <c:pt idx="4839">
                  <c:v>62.859830000000002</c:v>
                </c:pt>
                <c:pt idx="4840">
                  <c:v>62.869019999999999</c:v>
                </c:pt>
                <c:pt idx="4841">
                  <c:v>62.955570000000002</c:v>
                </c:pt>
                <c:pt idx="4842">
                  <c:v>62.894509999999997</c:v>
                </c:pt>
                <c:pt idx="4843">
                  <c:v>62.827770000000001</c:v>
                </c:pt>
                <c:pt idx="4844">
                  <c:v>62.947859999999999</c:v>
                </c:pt>
                <c:pt idx="4845">
                  <c:v>62.866669999999999</c:v>
                </c:pt>
                <c:pt idx="4846">
                  <c:v>62.871169999999999</c:v>
                </c:pt>
                <c:pt idx="4847">
                  <c:v>62.858330000000002</c:v>
                </c:pt>
                <c:pt idx="4848">
                  <c:v>62.983339999999998</c:v>
                </c:pt>
                <c:pt idx="4849">
                  <c:v>62.900170000000003</c:v>
                </c:pt>
                <c:pt idx="4850">
                  <c:v>62.843969999999999</c:v>
                </c:pt>
                <c:pt idx="4851">
                  <c:v>62.942250000000001</c:v>
                </c:pt>
                <c:pt idx="4852">
                  <c:v>62.893410000000003</c:v>
                </c:pt>
                <c:pt idx="4853">
                  <c:v>62.873629999999999</c:v>
                </c:pt>
                <c:pt idx="4854">
                  <c:v>62.859850000000002</c:v>
                </c:pt>
                <c:pt idx="4855">
                  <c:v>62.991250000000001</c:v>
                </c:pt>
                <c:pt idx="4856">
                  <c:v>62.92212</c:v>
                </c:pt>
                <c:pt idx="4857">
                  <c:v>62.863140000000001</c:v>
                </c:pt>
                <c:pt idx="4858">
                  <c:v>62.93526</c:v>
                </c:pt>
                <c:pt idx="4859">
                  <c:v>62.902760000000001</c:v>
                </c:pt>
                <c:pt idx="4860">
                  <c:v>62.882629999999999</c:v>
                </c:pt>
                <c:pt idx="4861">
                  <c:v>62.877719999999997</c:v>
                </c:pt>
                <c:pt idx="4862">
                  <c:v>63.004399999999997</c:v>
                </c:pt>
                <c:pt idx="4863">
                  <c:v>62.931080000000001</c:v>
                </c:pt>
                <c:pt idx="4864">
                  <c:v>62.872329999999998</c:v>
                </c:pt>
                <c:pt idx="4865">
                  <c:v>62.921250000000001</c:v>
                </c:pt>
                <c:pt idx="4866">
                  <c:v>62.939799999999998</c:v>
                </c:pt>
                <c:pt idx="4867">
                  <c:v>62.884210000000003</c:v>
                </c:pt>
                <c:pt idx="4868">
                  <c:v>62.867570000000001</c:v>
                </c:pt>
                <c:pt idx="4869">
                  <c:v>62.986690000000003</c:v>
                </c:pt>
                <c:pt idx="4870">
                  <c:v>62.953980000000001</c:v>
                </c:pt>
                <c:pt idx="4871">
                  <c:v>62.900570000000002</c:v>
                </c:pt>
                <c:pt idx="4872">
                  <c:v>62.914430000000003</c:v>
                </c:pt>
                <c:pt idx="4873">
                  <c:v>62.961030000000001</c:v>
                </c:pt>
                <c:pt idx="4874">
                  <c:v>62.90211</c:v>
                </c:pt>
                <c:pt idx="4875">
                  <c:v>62.892139999999998</c:v>
                </c:pt>
                <c:pt idx="4876">
                  <c:v>62.981990000000003</c:v>
                </c:pt>
                <c:pt idx="4877">
                  <c:v>62.983989999999999</c:v>
                </c:pt>
                <c:pt idx="4878">
                  <c:v>62.918840000000003</c:v>
                </c:pt>
                <c:pt idx="4879">
                  <c:v>62.908670000000001</c:v>
                </c:pt>
                <c:pt idx="4880">
                  <c:v>62.996850000000002</c:v>
                </c:pt>
                <c:pt idx="4881">
                  <c:v>62.903680000000001</c:v>
                </c:pt>
                <c:pt idx="4882">
                  <c:v>62.90916</c:v>
                </c:pt>
                <c:pt idx="4883">
                  <c:v>62.962179999999996</c:v>
                </c:pt>
                <c:pt idx="4884">
                  <c:v>63.020479999999999</c:v>
                </c:pt>
                <c:pt idx="4885">
                  <c:v>62.94388</c:v>
                </c:pt>
                <c:pt idx="4886">
                  <c:v>62.892009999999999</c:v>
                </c:pt>
                <c:pt idx="4887">
                  <c:v>63.010179999999998</c:v>
                </c:pt>
                <c:pt idx="4888">
                  <c:v>62.92107</c:v>
                </c:pt>
                <c:pt idx="4889">
                  <c:v>62.924669999999999</c:v>
                </c:pt>
                <c:pt idx="4890">
                  <c:v>62.942340000000002</c:v>
                </c:pt>
                <c:pt idx="4891">
                  <c:v>63.026969999999999</c:v>
                </c:pt>
                <c:pt idx="4892">
                  <c:v>62.959099999999999</c:v>
                </c:pt>
                <c:pt idx="4893">
                  <c:v>62.89622</c:v>
                </c:pt>
                <c:pt idx="4894">
                  <c:v>63.03002</c:v>
                </c:pt>
                <c:pt idx="4895">
                  <c:v>62.941119999999998</c:v>
                </c:pt>
                <c:pt idx="4896">
                  <c:v>62.924419999999998</c:v>
                </c:pt>
                <c:pt idx="4897">
                  <c:v>62.924039999999998</c:v>
                </c:pt>
                <c:pt idx="4898">
                  <c:v>63.057139999999997</c:v>
                </c:pt>
                <c:pt idx="4899">
                  <c:v>62.98321</c:v>
                </c:pt>
                <c:pt idx="4900">
                  <c:v>62.904179999999997</c:v>
                </c:pt>
                <c:pt idx="4901">
                  <c:v>63.016289999999998</c:v>
                </c:pt>
                <c:pt idx="4902">
                  <c:v>62.96857</c:v>
                </c:pt>
                <c:pt idx="4903">
                  <c:v>62.950719999999997</c:v>
                </c:pt>
                <c:pt idx="4904">
                  <c:v>62.930259999999997</c:v>
                </c:pt>
                <c:pt idx="4905">
                  <c:v>63.057079999999999</c:v>
                </c:pt>
                <c:pt idx="4906">
                  <c:v>62.994700000000002</c:v>
                </c:pt>
                <c:pt idx="4907">
                  <c:v>62.928510000000003</c:v>
                </c:pt>
                <c:pt idx="4908">
                  <c:v>62.999339999999997</c:v>
                </c:pt>
                <c:pt idx="4909">
                  <c:v>62.999589999999998</c:v>
                </c:pt>
                <c:pt idx="4910">
                  <c:v>62.94379</c:v>
                </c:pt>
                <c:pt idx="4911">
                  <c:v>62.927340000000001</c:v>
                </c:pt>
                <c:pt idx="4912">
                  <c:v>63.06615</c:v>
                </c:pt>
                <c:pt idx="4913">
                  <c:v>63.014760000000003</c:v>
                </c:pt>
                <c:pt idx="4914">
                  <c:v>62.956940000000003</c:v>
                </c:pt>
                <c:pt idx="4915">
                  <c:v>62.979300000000002</c:v>
                </c:pt>
                <c:pt idx="4916">
                  <c:v>63.021210000000004</c:v>
                </c:pt>
                <c:pt idx="4917">
                  <c:v>62.973030000000001</c:v>
                </c:pt>
                <c:pt idx="4918">
                  <c:v>62.944029999999998</c:v>
                </c:pt>
                <c:pt idx="4919">
                  <c:v>63.046599999999998</c:v>
                </c:pt>
                <c:pt idx="4920">
                  <c:v>63.031379999999999</c:v>
                </c:pt>
                <c:pt idx="4921">
                  <c:v>62.972250000000003</c:v>
                </c:pt>
                <c:pt idx="4922">
                  <c:v>62.96367</c:v>
                </c:pt>
                <c:pt idx="4923">
                  <c:v>63.058489999999999</c:v>
                </c:pt>
                <c:pt idx="4924">
                  <c:v>62.966009999999997</c:v>
                </c:pt>
                <c:pt idx="4925">
                  <c:v>62.957659999999997</c:v>
                </c:pt>
                <c:pt idx="4926">
                  <c:v>63.040619999999997</c:v>
                </c:pt>
                <c:pt idx="4927">
                  <c:v>63.05453</c:v>
                </c:pt>
                <c:pt idx="4928">
                  <c:v>63.001379999999997</c:v>
                </c:pt>
                <c:pt idx="4929">
                  <c:v>62.960940000000001</c:v>
                </c:pt>
                <c:pt idx="4930">
                  <c:v>63.07891</c:v>
                </c:pt>
                <c:pt idx="4931">
                  <c:v>62.98413</c:v>
                </c:pt>
                <c:pt idx="4932">
                  <c:v>62.981819999999999</c:v>
                </c:pt>
                <c:pt idx="4933">
                  <c:v>63.023800000000001</c:v>
                </c:pt>
                <c:pt idx="4934">
                  <c:v>63.084090000000003</c:v>
                </c:pt>
                <c:pt idx="4935">
                  <c:v>63.026359999999997</c:v>
                </c:pt>
                <c:pt idx="4936">
                  <c:v>62.962820000000001</c:v>
                </c:pt>
                <c:pt idx="4937">
                  <c:v>63.093969999999999</c:v>
                </c:pt>
                <c:pt idx="4938">
                  <c:v>63.005009999999999</c:v>
                </c:pt>
                <c:pt idx="4939">
                  <c:v>62.996980000000001</c:v>
                </c:pt>
                <c:pt idx="4940">
                  <c:v>63.012619999999998</c:v>
                </c:pt>
                <c:pt idx="4941">
                  <c:v>63.101520000000001</c:v>
                </c:pt>
                <c:pt idx="4942">
                  <c:v>63.029949999999999</c:v>
                </c:pt>
                <c:pt idx="4943">
                  <c:v>62.969140000000003</c:v>
                </c:pt>
                <c:pt idx="4944">
                  <c:v>63.096209999999999</c:v>
                </c:pt>
                <c:pt idx="4945">
                  <c:v>63.012309999999999</c:v>
                </c:pt>
                <c:pt idx="4946">
                  <c:v>63.011060000000001</c:v>
                </c:pt>
                <c:pt idx="4947">
                  <c:v>62.999600000000001</c:v>
                </c:pt>
                <c:pt idx="4948">
                  <c:v>63.125329999999998</c:v>
                </c:pt>
                <c:pt idx="4949">
                  <c:v>63.050049999999999</c:v>
                </c:pt>
                <c:pt idx="4950">
                  <c:v>62.980820000000001</c:v>
                </c:pt>
                <c:pt idx="4951">
                  <c:v>63.0854</c:v>
                </c:pt>
                <c:pt idx="4952">
                  <c:v>63.03378</c:v>
                </c:pt>
                <c:pt idx="4953">
                  <c:v>63.01896</c:v>
                </c:pt>
                <c:pt idx="4954">
                  <c:v>63.013480000000001</c:v>
                </c:pt>
                <c:pt idx="4955">
                  <c:v>63.132579999999997</c:v>
                </c:pt>
                <c:pt idx="4956">
                  <c:v>63.057600000000001</c:v>
                </c:pt>
                <c:pt idx="4957">
                  <c:v>63.001669999999997</c:v>
                </c:pt>
                <c:pt idx="4958">
                  <c:v>63.073309999999999</c:v>
                </c:pt>
                <c:pt idx="4959">
                  <c:v>63.067320000000002</c:v>
                </c:pt>
                <c:pt idx="4960">
                  <c:v>63.028970000000001</c:v>
                </c:pt>
                <c:pt idx="4961">
                  <c:v>63.000120000000003</c:v>
                </c:pt>
                <c:pt idx="4962">
                  <c:v>63.131230000000002</c:v>
                </c:pt>
                <c:pt idx="4963">
                  <c:v>63.081249999999997</c:v>
                </c:pt>
                <c:pt idx="4964">
                  <c:v>63.017090000000003</c:v>
                </c:pt>
                <c:pt idx="4965">
                  <c:v>63.058570000000003</c:v>
                </c:pt>
                <c:pt idx="4966">
                  <c:v>63.071219999999997</c:v>
                </c:pt>
                <c:pt idx="4967">
                  <c:v>63.031999999999996</c:v>
                </c:pt>
                <c:pt idx="4968">
                  <c:v>63.024160000000002</c:v>
                </c:pt>
                <c:pt idx="4969">
                  <c:v>63.132950000000001</c:v>
                </c:pt>
                <c:pt idx="4970">
                  <c:v>63.099580000000003</c:v>
                </c:pt>
                <c:pt idx="4971">
                  <c:v>63.031649999999999</c:v>
                </c:pt>
                <c:pt idx="4972">
                  <c:v>63.039679999999997</c:v>
                </c:pt>
                <c:pt idx="4973">
                  <c:v>63.130279999999999</c:v>
                </c:pt>
                <c:pt idx="4974">
                  <c:v>63.03622</c:v>
                </c:pt>
                <c:pt idx="4975">
                  <c:v>63.032789999999999</c:v>
                </c:pt>
                <c:pt idx="4976">
                  <c:v>63.10163</c:v>
                </c:pt>
                <c:pt idx="4977">
                  <c:v>63.130270000000003</c:v>
                </c:pt>
                <c:pt idx="4978">
                  <c:v>63.068910000000002</c:v>
                </c:pt>
                <c:pt idx="4979">
                  <c:v>63.041849999999997</c:v>
                </c:pt>
                <c:pt idx="4980">
                  <c:v>63.127139999999997</c:v>
                </c:pt>
                <c:pt idx="4981">
                  <c:v>63.055819999999997</c:v>
                </c:pt>
                <c:pt idx="4982">
                  <c:v>63.050719999999998</c:v>
                </c:pt>
                <c:pt idx="4983">
                  <c:v>63.098709999999997</c:v>
                </c:pt>
                <c:pt idx="4984">
                  <c:v>63.151949999999999</c:v>
                </c:pt>
                <c:pt idx="4985">
                  <c:v>63.077739999999999</c:v>
                </c:pt>
                <c:pt idx="4986">
                  <c:v>63.041899999999998</c:v>
                </c:pt>
                <c:pt idx="4987">
                  <c:v>63.157960000000003</c:v>
                </c:pt>
                <c:pt idx="4988">
                  <c:v>63.064830000000001</c:v>
                </c:pt>
                <c:pt idx="4989">
                  <c:v>63.069270000000003</c:v>
                </c:pt>
                <c:pt idx="4990">
                  <c:v>63.078490000000002</c:v>
                </c:pt>
                <c:pt idx="4991">
                  <c:v>63.177959999999999</c:v>
                </c:pt>
                <c:pt idx="4992">
                  <c:v>63.10689</c:v>
                </c:pt>
                <c:pt idx="4993">
                  <c:v>63.04175</c:v>
                </c:pt>
                <c:pt idx="4994">
                  <c:v>63.164020000000001</c:v>
                </c:pt>
                <c:pt idx="4995">
                  <c:v>63.078519999999997</c:v>
                </c:pt>
                <c:pt idx="4996">
                  <c:v>63.078670000000002</c:v>
                </c:pt>
                <c:pt idx="4997">
                  <c:v>63.079500000000003</c:v>
                </c:pt>
                <c:pt idx="4998">
                  <c:v>63.197659999999999</c:v>
                </c:pt>
                <c:pt idx="4999">
                  <c:v>63.110909999999997</c:v>
                </c:pt>
                <c:pt idx="5000">
                  <c:v>63.05283</c:v>
                </c:pt>
                <c:pt idx="5001">
                  <c:v>63.15943</c:v>
                </c:pt>
                <c:pt idx="5002">
                  <c:v>63.104080000000003</c:v>
                </c:pt>
                <c:pt idx="5003">
                  <c:v>63.088749999999997</c:v>
                </c:pt>
                <c:pt idx="5004">
                  <c:v>63.064700000000002</c:v>
                </c:pt>
                <c:pt idx="5005">
                  <c:v>63.201749999999997</c:v>
                </c:pt>
                <c:pt idx="5006">
                  <c:v>63.137439999999998</c:v>
                </c:pt>
                <c:pt idx="5007">
                  <c:v>63.0809</c:v>
                </c:pt>
                <c:pt idx="5008">
                  <c:v>63.15408</c:v>
                </c:pt>
                <c:pt idx="5009">
                  <c:v>63.114170000000001</c:v>
                </c:pt>
                <c:pt idx="5010">
                  <c:v>63.090229999999998</c:v>
                </c:pt>
                <c:pt idx="5011">
                  <c:v>63.082590000000003</c:v>
                </c:pt>
                <c:pt idx="5012">
                  <c:v>63.215269999999997</c:v>
                </c:pt>
                <c:pt idx="5013">
                  <c:v>63.145200000000003</c:v>
                </c:pt>
                <c:pt idx="5014">
                  <c:v>63.0884</c:v>
                </c:pt>
                <c:pt idx="5015">
                  <c:v>63.134270000000001</c:v>
                </c:pt>
                <c:pt idx="5016">
                  <c:v>63.157879999999999</c:v>
                </c:pt>
                <c:pt idx="5017">
                  <c:v>63.10331</c:v>
                </c:pt>
                <c:pt idx="5018">
                  <c:v>63.083089999999999</c:v>
                </c:pt>
                <c:pt idx="5019">
                  <c:v>63.200470000000003</c:v>
                </c:pt>
                <c:pt idx="5020">
                  <c:v>63.171709999999997</c:v>
                </c:pt>
                <c:pt idx="5021">
                  <c:v>63.114789999999999</c:v>
                </c:pt>
                <c:pt idx="5022">
                  <c:v>63.127290000000002</c:v>
                </c:pt>
                <c:pt idx="5023">
                  <c:v>63.171639999999996</c:v>
                </c:pt>
                <c:pt idx="5024">
                  <c:v>63.11</c:v>
                </c:pt>
                <c:pt idx="5025">
                  <c:v>63.100819999999999</c:v>
                </c:pt>
                <c:pt idx="5026">
                  <c:v>63.188400000000001</c:v>
                </c:pt>
                <c:pt idx="5027">
                  <c:v>63.197699999999998</c:v>
                </c:pt>
                <c:pt idx="5028">
                  <c:v>63.128079999999997</c:v>
                </c:pt>
                <c:pt idx="5029">
                  <c:v>63.118980000000001</c:v>
                </c:pt>
                <c:pt idx="5030">
                  <c:v>63.199599999999997</c:v>
                </c:pt>
                <c:pt idx="5031">
                  <c:v>63.114780000000003</c:v>
                </c:pt>
                <c:pt idx="5032">
                  <c:v>63.116079999999997</c:v>
                </c:pt>
                <c:pt idx="5033">
                  <c:v>63.16704</c:v>
                </c:pt>
                <c:pt idx="5034">
                  <c:v>63.227040000000002</c:v>
                </c:pt>
                <c:pt idx="5035">
                  <c:v>63.150219999999997</c:v>
                </c:pt>
                <c:pt idx="5036">
                  <c:v>63.101640000000003</c:v>
                </c:pt>
                <c:pt idx="5037">
                  <c:v>63.224829999999997</c:v>
                </c:pt>
                <c:pt idx="5038">
                  <c:v>63.13796</c:v>
                </c:pt>
                <c:pt idx="5039">
                  <c:v>63.139899999999997</c:v>
                </c:pt>
                <c:pt idx="5040">
                  <c:v>63.15408</c:v>
                </c:pt>
                <c:pt idx="5041">
                  <c:v>63.234659999999998</c:v>
                </c:pt>
                <c:pt idx="5042">
                  <c:v>63.17136</c:v>
                </c:pt>
                <c:pt idx="5043">
                  <c:v>63.11345</c:v>
                </c:pt>
                <c:pt idx="5044">
                  <c:v>63.250459999999997</c:v>
                </c:pt>
                <c:pt idx="5045">
                  <c:v>63.155670000000001</c:v>
                </c:pt>
                <c:pt idx="5046">
                  <c:v>63.139789999999998</c:v>
                </c:pt>
                <c:pt idx="5047">
                  <c:v>63.135100000000001</c:v>
                </c:pt>
                <c:pt idx="5048">
                  <c:v>63.276339999999998</c:v>
                </c:pt>
                <c:pt idx="5049">
                  <c:v>63.195610000000002</c:v>
                </c:pt>
                <c:pt idx="5050">
                  <c:v>63.120690000000003</c:v>
                </c:pt>
                <c:pt idx="5051">
                  <c:v>63.21593</c:v>
                </c:pt>
                <c:pt idx="5052">
                  <c:v>63.175240000000002</c:v>
                </c:pt>
                <c:pt idx="5053">
                  <c:v>63.162750000000003</c:v>
                </c:pt>
                <c:pt idx="5054">
                  <c:v>63.140300000000003</c:v>
                </c:pt>
                <c:pt idx="5055">
                  <c:v>63.265050000000002</c:v>
                </c:pt>
                <c:pt idx="5056">
                  <c:v>63.199599999999997</c:v>
                </c:pt>
                <c:pt idx="5057">
                  <c:v>63.139769999999999</c:v>
                </c:pt>
                <c:pt idx="5058">
                  <c:v>63.204650000000001</c:v>
                </c:pt>
                <c:pt idx="5059">
                  <c:v>63.208030000000001</c:v>
                </c:pt>
                <c:pt idx="5060">
                  <c:v>63.151299999999999</c:v>
                </c:pt>
                <c:pt idx="5061">
                  <c:v>63.137439999999998</c:v>
                </c:pt>
                <c:pt idx="5062">
                  <c:v>63.268239999999999</c:v>
                </c:pt>
                <c:pt idx="5063">
                  <c:v>63.225070000000002</c:v>
                </c:pt>
                <c:pt idx="5064">
                  <c:v>63.158050000000003</c:v>
                </c:pt>
                <c:pt idx="5065">
                  <c:v>63.188270000000003</c:v>
                </c:pt>
                <c:pt idx="5066">
                  <c:v>63.23368</c:v>
                </c:pt>
                <c:pt idx="5067">
                  <c:v>63.177849999999999</c:v>
                </c:pt>
                <c:pt idx="5068">
                  <c:v>63.148020000000002</c:v>
                </c:pt>
                <c:pt idx="5069">
                  <c:v>63.260190000000001</c:v>
                </c:pt>
                <c:pt idx="5070">
                  <c:v>63.248489999999997</c:v>
                </c:pt>
                <c:pt idx="5071">
                  <c:v>63.17841</c:v>
                </c:pt>
                <c:pt idx="5072">
                  <c:v>63.176830000000002</c:v>
                </c:pt>
                <c:pt idx="5073">
                  <c:v>63.274140000000003</c:v>
                </c:pt>
                <c:pt idx="5074">
                  <c:v>63.177379999999999</c:v>
                </c:pt>
                <c:pt idx="5075">
                  <c:v>63.167589999999997</c:v>
                </c:pt>
                <c:pt idx="5076">
                  <c:v>63.248489999999997</c:v>
                </c:pt>
                <c:pt idx="5077">
                  <c:v>63.259239999999998</c:v>
                </c:pt>
                <c:pt idx="5078">
                  <c:v>63.203499999999998</c:v>
                </c:pt>
                <c:pt idx="5079">
                  <c:v>63.165660000000003</c:v>
                </c:pt>
                <c:pt idx="5080">
                  <c:v>63.284970000000001</c:v>
                </c:pt>
                <c:pt idx="5081">
                  <c:v>63.19455</c:v>
                </c:pt>
                <c:pt idx="5082">
                  <c:v>63.189349999999997</c:v>
                </c:pt>
                <c:pt idx="5083">
                  <c:v>63.227739999999997</c:v>
                </c:pt>
                <c:pt idx="5084">
                  <c:v>63.289830000000002</c:v>
                </c:pt>
                <c:pt idx="5085">
                  <c:v>63.232799999999997</c:v>
                </c:pt>
                <c:pt idx="5086">
                  <c:v>63.170090000000002</c:v>
                </c:pt>
                <c:pt idx="5087">
                  <c:v>63.296080000000003</c:v>
                </c:pt>
                <c:pt idx="5088">
                  <c:v>63.211069999999999</c:v>
                </c:pt>
                <c:pt idx="5089">
                  <c:v>63.203209999999999</c:v>
                </c:pt>
                <c:pt idx="5090">
                  <c:v>63.220509999999997</c:v>
                </c:pt>
                <c:pt idx="5091">
                  <c:v>63.30771</c:v>
                </c:pt>
                <c:pt idx="5092">
                  <c:v>63.245269999999998</c:v>
                </c:pt>
                <c:pt idx="5093">
                  <c:v>63.180489999999999</c:v>
                </c:pt>
                <c:pt idx="5094">
                  <c:v>63.299140000000001</c:v>
                </c:pt>
                <c:pt idx="5095">
                  <c:v>63.224159999999998</c:v>
                </c:pt>
                <c:pt idx="5096">
                  <c:v>63.224460000000001</c:v>
                </c:pt>
                <c:pt idx="5097">
                  <c:v>63.219830000000002</c:v>
                </c:pt>
                <c:pt idx="5098">
                  <c:v>63.331409999999998</c:v>
                </c:pt>
                <c:pt idx="5099">
                  <c:v>63.252560000000003</c:v>
                </c:pt>
                <c:pt idx="5100">
                  <c:v>63.192999999999998</c:v>
                </c:pt>
                <c:pt idx="5101">
                  <c:v>63.294260000000001</c:v>
                </c:pt>
                <c:pt idx="5102">
                  <c:v>63.246119999999998</c:v>
                </c:pt>
                <c:pt idx="5103">
                  <c:v>63.221400000000003</c:v>
                </c:pt>
                <c:pt idx="5104">
                  <c:v>63.217550000000003</c:v>
                </c:pt>
                <c:pt idx="5105">
                  <c:v>63.340789999999998</c:v>
                </c:pt>
                <c:pt idx="5106">
                  <c:v>63.263509999999997</c:v>
                </c:pt>
                <c:pt idx="5107">
                  <c:v>63.204929999999997</c:v>
                </c:pt>
                <c:pt idx="5108">
                  <c:v>63.279299999999999</c:v>
                </c:pt>
                <c:pt idx="5109">
                  <c:v>63.269120000000001</c:v>
                </c:pt>
                <c:pt idx="5110">
                  <c:v>63.23207</c:v>
                </c:pt>
                <c:pt idx="5111">
                  <c:v>63.21125</c:v>
                </c:pt>
                <c:pt idx="5112">
                  <c:v>63.334479999999999</c:v>
                </c:pt>
                <c:pt idx="5113">
                  <c:v>63.295409999999997</c:v>
                </c:pt>
                <c:pt idx="5114">
                  <c:v>63.227449999999997</c:v>
                </c:pt>
                <c:pt idx="5115">
                  <c:v>63.265470000000001</c:v>
                </c:pt>
                <c:pt idx="5116">
                  <c:v>63.27581</c:v>
                </c:pt>
                <c:pt idx="5117">
                  <c:v>63.245420000000003</c:v>
                </c:pt>
                <c:pt idx="5118">
                  <c:v>63.229680000000002</c:v>
                </c:pt>
                <c:pt idx="5119">
                  <c:v>63.336979999999997</c:v>
                </c:pt>
                <c:pt idx="5120">
                  <c:v>63.300739999999998</c:v>
                </c:pt>
                <c:pt idx="5121">
                  <c:v>63.238630000000001</c:v>
                </c:pt>
                <c:pt idx="5122">
                  <c:v>63.248240000000003</c:v>
                </c:pt>
                <c:pt idx="5123">
                  <c:v>63.331789999999998</c:v>
                </c:pt>
                <c:pt idx="5124">
                  <c:v>63.247680000000003</c:v>
                </c:pt>
                <c:pt idx="5125">
                  <c:v>63.245429999999999</c:v>
                </c:pt>
                <c:pt idx="5126">
                  <c:v>63.306100000000001</c:v>
                </c:pt>
                <c:pt idx="5127">
                  <c:v>63.340980000000002</c:v>
                </c:pt>
                <c:pt idx="5128">
                  <c:v>63.273989999999998</c:v>
                </c:pt>
                <c:pt idx="5129">
                  <c:v>63.246540000000003</c:v>
                </c:pt>
                <c:pt idx="5130">
                  <c:v>63.341970000000003</c:v>
                </c:pt>
                <c:pt idx="5131">
                  <c:v>63.253509999999999</c:v>
                </c:pt>
                <c:pt idx="5132">
                  <c:v>63.257770000000001</c:v>
                </c:pt>
                <c:pt idx="5133">
                  <c:v>63.306190000000001</c:v>
                </c:pt>
                <c:pt idx="5134">
                  <c:v>63.360720000000001</c:v>
                </c:pt>
                <c:pt idx="5135">
                  <c:v>63.279949999999999</c:v>
                </c:pt>
                <c:pt idx="5136">
                  <c:v>63.240540000000003</c:v>
                </c:pt>
                <c:pt idx="5137">
                  <c:v>63.34892</c:v>
                </c:pt>
                <c:pt idx="5138">
                  <c:v>63.271680000000003</c:v>
                </c:pt>
                <c:pt idx="5139">
                  <c:v>63.27711</c:v>
                </c:pt>
                <c:pt idx="5140">
                  <c:v>63.287030000000001</c:v>
                </c:pt>
                <c:pt idx="5141">
                  <c:v>63.380760000000002</c:v>
                </c:pt>
                <c:pt idx="5142">
                  <c:v>63.308439999999997</c:v>
                </c:pt>
                <c:pt idx="5143">
                  <c:v>63.247729999999997</c:v>
                </c:pt>
                <c:pt idx="5144">
                  <c:v>63.36842</c:v>
                </c:pt>
                <c:pt idx="5145">
                  <c:v>63.292180000000002</c:v>
                </c:pt>
                <c:pt idx="5146">
                  <c:v>63.286299999999997</c:v>
                </c:pt>
                <c:pt idx="5147">
                  <c:v>63.28416</c:v>
                </c:pt>
                <c:pt idx="5148">
                  <c:v>63.405749999999998</c:v>
                </c:pt>
                <c:pt idx="5149">
                  <c:v>63.315429999999999</c:v>
                </c:pt>
                <c:pt idx="5150">
                  <c:v>63.25891</c:v>
                </c:pt>
                <c:pt idx="5151">
                  <c:v>63.361660000000001</c:v>
                </c:pt>
                <c:pt idx="5152">
                  <c:v>63.306159999999998</c:v>
                </c:pt>
                <c:pt idx="5153">
                  <c:v>63.292050000000003</c:v>
                </c:pt>
                <c:pt idx="5154">
                  <c:v>63.26567</c:v>
                </c:pt>
                <c:pt idx="5155">
                  <c:v>63.407440000000001</c:v>
                </c:pt>
                <c:pt idx="5156">
                  <c:v>63.333100000000002</c:v>
                </c:pt>
                <c:pt idx="5157">
                  <c:v>63.28407</c:v>
                </c:pt>
                <c:pt idx="5158">
                  <c:v>63.351300000000002</c:v>
                </c:pt>
                <c:pt idx="5159">
                  <c:v>63.320270000000001</c:v>
                </c:pt>
                <c:pt idx="5160">
                  <c:v>63.291580000000003</c:v>
                </c:pt>
                <c:pt idx="5161">
                  <c:v>63.287399999999998</c:v>
                </c:pt>
                <c:pt idx="5162">
                  <c:v>63.414119999999997</c:v>
                </c:pt>
                <c:pt idx="5163">
                  <c:v>63.345779999999998</c:v>
                </c:pt>
                <c:pt idx="5164">
                  <c:v>63.282850000000003</c:v>
                </c:pt>
                <c:pt idx="5165">
                  <c:v>63.339350000000003</c:v>
                </c:pt>
                <c:pt idx="5166">
                  <c:v>63.356000000000002</c:v>
                </c:pt>
                <c:pt idx="5167">
                  <c:v>63.302230000000002</c:v>
                </c:pt>
                <c:pt idx="5168">
                  <c:v>63.283929999999998</c:v>
                </c:pt>
                <c:pt idx="5169">
                  <c:v>63.403109999999998</c:v>
                </c:pt>
                <c:pt idx="5170">
                  <c:v>63.371609999999997</c:v>
                </c:pt>
                <c:pt idx="5171">
                  <c:v>63.319110000000002</c:v>
                </c:pt>
                <c:pt idx="5172">
                  <c:v>63.330399999999997</c:v>
                </c:pt>
                <c:pt idx="5173">
                  <c:v>63.373399999999997</c:v>
                </c:pt>
                <c:pt idx="5174">
                  <c:v>63.305810000000001</c:v>
                </c:pt>
                <c:pt idx="5175">
                  <c:v>63.306359999999998</c:v>
                </c:pt>
                <c:pt idx="5176">
                  <c:v>63.391120000000001</c:v>
                </c:pt>
                <c:pt idx="5177">
                  <c:v>63.396459999999998</c:v>
                </c:pt>
                <c:pt idx="5178">
                  <c:v>63.331510000000002</c:v>
                </c:pt>
                <c:pt idx="5179">
                  <c:v>63.320909999999998</c:v>
                </c:pt>
                <c:pt idx="5180">
                  <c:v>63.414250000000003</c:v>
                </c:pt>
                <c:pt idx="5181">
                  <c:v>63.314990000000002</c:v>
                </c:pt>
                <c:pt idx="5182">
                  <c:v>63.317860000000003</c:v>
                </c:pt>
                <c:pt idx="5183">
                  <c:v>63.37079</c:v>
                </c:pt>
                <c:pt idx="5184">
                  <c:v>63.42501</c:v>
                </c:pt>
                <c:pt idx="5185">
                  <c:v>63.351179999999999</c:v>
                </c:pt>
                <c:pt idx="5186">
                  <c:v>63.307810000000003</c:v>
                </c:pt>
                <c:pt idx="5187">
                  <c:v>63.422640000000001</c:v>
                </c:pt>
                <c:pt idx="5188">
                  <c:v>63.338529999999999</c:v>
                </c:pt>
                <c:pt idx="5189">
                  <c:v>63.333739999999999</c:v>
                </c:pt>
                <c:pt idx="5190">
                  <c:v>63.347560000000001</c:v>
                </c:pt>
                <c:pt idx="5191">
                  <c:v>63.432000000000002</c:v>
                </c:pt>
                <c:pt idx="5192">
                  <c:v>63.36871</c:v>
                </c:pt>
                <c:pt idx="5193">
                  <c:v>63.316589999999998</c:v>
                </c:pt>
                <c:pt idx="5194">
                  <c:v>63.441540000000003</c:v>
                </c:pt>
                <c:pt idx="5195">
                  <c:v>63.353729999999999</c:v>
                </c:pt>
                <c:pt idx="5196">
                  <c:v>63.335940000000001</c:v>
                </c:pt>
                <c:pt idx="5197">
                  <c:v>63.336829999999999</c:v>
                </c:pt>
                <c:pt idx="5198">
                  <c:v>63.475819999999999</c:v>
                </c:pt>
                <c:pt idx="5199">
                  <c:v>63.396380000000001</c:v>
                </c:pt>
                <c:pt idx="5200">
                  <c:v>63.320059999999998</c:v>
                </c:pt>
                <c:pt idx="5201">
                  <c:v>63.415419999999997</c:v>
                </c:pt>
                <c:pt idx="5202">
                  <c:v>63.377160000000003</c:v>
                </c:pt>
                <c:pt idx="5203">
                  <c:v>63.35924</c:v>
                </c:pt>
                <c:pt idx="5204">
                  <c:v>63.344720000000002</c:v>
                </c:pt>
                <c:pt idx="5205">
                  <c:v>63.467359999999999</c:v>
                </c:pt>
                <c:pt idx="5206">
                  <c:v>63.393549999999998</c:v>
                </c:pt>
                <c:pt idx="5207">
                  <c:v>63.33558</c:v>
                </c:pt>
                <c:pt idx="5208">
                  <c:v>63.407240000000002</c:v>
                </c:pt>
                <c:pt idx="5209">
                  <c:v>63.412869999999998</c:v>
                </c:pt>
                <c:pt idx="5210">
                  <c:v>63.36074</c:v>
                </c:pt>
                <c:pt idx="5211">
                  <c:v>63.338290000000001</c:v>
                </c:pt>
                <c:pt idx="5212">
                  <c:v>63.460250000000002</c:v>
                </c:pt>
                <c:pt idx="5213">
                  <c:v>63.422020000000003</c:v>
                </c:pt>
                <c:pt idx="5214">
                  <c:v>63.358519999999999</c:v>
                </c:pt>
                <c:pt idx="5215">
                  <c:v>63.389240000000001</c:v>
                </c:pt>
                <c:pt idx="5216">
                  <c:v>63.427660000000003</c:v>
                </c:pt>
                <c:pt idx="5217">
                  <c:v>63.373190000000001</c:v>
                </c:pt>
                <c:pt idx="5218">
                  <c:v>63.355629999999998</c:v>
                </c:pt>
                <c:pt idx="5219">
                  <c:v>63.459690000000002</c:v>
                </c:pt>
                <c:pt idx="5220">
                  <c:v>63.447569999999999</c:v>
                </c:pt>
                <c:pt idx="5221">
                  <c:v>63.376959999999997</c:v>
                </c:pt>
                <c:pt idx="5222">
                  <c:v>63.36842</c:v>
                </c:pt>
                <c:pt idx="5223">
                  <c:v>63.461570000000002</c:v>
                </c:pt>
                <c:pt idx="5224">
                  <c:v>63.385240000000003</c:v>
                </c:pt>
                <c:pt idx="5225">
                  <c:v>63.357190000000003</c:v>
                </c:pt>
                <c:pt idx="5226">
                  <c:v>63.442390000000003</c:v>
                </c:pt>
                <c:pt idx="5227">
                  <c:v>63.453989999999997</c:v>
                </c:pt>
                <c:pt idx="5228">
                  <c:v>63.401060000000001</c:v>
                </c:pt>
                <c:pt idx="5229">
                  <c:v>63.363790000000002</c:v>
                </c:pt>
                <c:pt idx="5230">
                  <c:v>63.48198</c:v>
                </c:pt>
                <c:pt idx="5231">
                  <c:v>63.385240000000003</c:v>
                </c:pt>
                <c:pt idx="5232">
                  <c:v>63.382040000000003</c:v>
                </c:pt>
                <c:pt idx="5233">
                  <c:v>63.424300000000002</c:v>
                </c:pt>
                <c:pt idx="5234">
                  <c:v>63.485349999999997</c:v>
                </c:pt>
                <c:pt idx="5235">
                  <c:v>63.446420000000003</c:v>
                </c:pt>
                <c:pt idx="5236">
                  <c:v>63.370739999999998</c:v>
                </c:pt>
                <c:pt idx="5237">
                  <c:v>63.498399999999997</c:v>
                </c:pt>
                <c:pt idx="5238">
                  <c:v>63.40466</c:v>
                </c:pt>
                <c:pt idx="5239">
                  <c:v>63.399889999999999</c:v>
                </c:pt>
                <c:pt idx="5240">
                  <c:v>63.410020000000003</c:v>
                </c:pt>
                <c:pt idx="5241">
                  <c:v>63.507719999999999</c:v>
                </c:pt>
                <c:pt idx="5242">
                  <c:v>63.434089999999998</c:v>
                </c:pt>
                <c:pt idx="5243">
                  <c:v>63.371980000000001</c:v>
                </c:pt>
                <c:pt idx="5244">
                  <c:v>63.499009999999998</c:v>
                </c:pt>
                <c:pt idx="5245">
                  <c:v>63.416980000000002</c:v>
                </c:pt>
                <c:pt idx="5246">
                  <c:v>63.415140000000001</c:v>
                </c:pt>
                <c:pt idx="5247">
                  <c:v>63.407640000000001</c:v>
                </c:pt>
                <c:pt idx="5248">
                  <c:v>63.526249999999997</c:v>
                </c:pt>
                <c:pt idx="5249">
                  <c:v>63.444949999999999</c:v>
                </c:pt>
                <c:pt idx="5250">
                  <c:v>63.379840000000002</c:v>
                </c:pt>
                <c:pt idx="5251">
                  <c:v>63.49118</c:v>
                </c:pt>
                <c:pt idx="5252">
                  <c:v>63.43759</c:v>
                </c:pt>
                <c:pt idx="5253">
                  <c:v>63.424720000000001</c:v>
                </c:pt>
                <c:pt idx="5254">
                  <c:v>63.416679999999999</c:v>
                </c:pt>
                <c:pt idx="5255">
                  <c:v>63.539920000000002</c:v>
                </c:pt>
                <c:pt idx="5256">
                  <c:v>63.451599999999999</c:v>
                </c:pt>
                <c:pt idx="5257">
                  <c:v>63.405819999999999</c:v>
                </c:pt>
                <c:pt idx="5258">
                  <c:v>63.473579999999998</c:v>
                </c:pt>
                <c:pt idx="5259">
                  <c:v>63.469749999999998</c:v>
                </c:pt>
                <c:pt idx="5260">
                  <c:v>63.429470000000002</c:v>
                </c:pt>
                <c:pt idx="5261">
                  <c:v>63.399239999999999</c:v>
                </c:pt>
                <c:pt idx="5262">
                  <c:v>63.521850000000001</c:v>
                </c:pt>
                <c:pt idx="5263">
                  <c:v>63.491549999999997</c:v>
                </c:pt>
                <c:pt idx="5264">
                  <c:v>63.415039999999998</c:v>
                </c:pt>
                <c:pt idx="5265">
                  <c:v>63.456609999999998</c:v>
                </c:pt>
                <c:pt idx="5266">
                  <c:v>63.468150000000001</c:v>
                </c:pt>
                <c:pt idx="5267">
                  <c:v>63.432679999999998</c:v>
                </c:pt>
                <c:pt idx="5268">
                  <c:v>63.421199999999999</c:v>
                </c:pt>
                <c:pt idx="5269">
                  <c:v>63.525620000000004</c:v>
                </c:pt>
                <c:pt idx="5270">
                  <c:v>63.498629999999999</c:v>
                </c:pt>
                <c:pt idx="5271">
                  <c:v>63.434469999999997</c:v>
                </c:pt>
                <c:pt idx="5272">
                  <c:v>63.43882</c:v>
                </c:pt>
                <c:pt idx="5273">
                  <c:v>63.522759999999998</c:v>
                </c:pt>
                <c:pt idx="5274">
                  <c:v>63.439309999999999</c:v>
                </c:pt>
                <c:pt idx="5275">
                  <c:v>63.434899999999999</c:v>
                </c:pt>
                <c:pt idx="5276">
                  <c:v>63.502839999999999</c:v>
                </c:pt>
                <c:pt idx="5277">
                  <c:v>63.52769</c:v>
                </c:pt>
                <c:pt idx="5278">
                  <c:v>63.462319999999998</c:v>
                </c:pt>
                <c:pt idx="5279">
                  <c:v>63.444580000000002</c:v>
                </c:pt>
                <c:pt idx="5280">
                  <c:v>63.527189999999997</c:v>
                </c:pt>
                <c:pt idx="5281">
                  <c:v>63.444800000000001</c:v>
                </c:pt>
                <c:pt idx="5282">
                  <c:v>63.445309999999999</c:v>
                </c:pt>
                <c:pt idx="5283">
                  <c:v>63.488729999999997</c:v>
                </c:pt>
                <c:pt idx="5284">
                  <c:v>63.554679999999998</c:v>
                </c:pt>
                <c:pt idx="5285">
                  <c:v>63.47457</c:v>
                </c:pt>
                <c:pt idx="5286">
                  <c:v>63.439300000000003</c:v>
                </c:pt>
                <c:pt idx="5287">
                  <c:v>63.547409999999999</c:v>
                </c:pt>
                <c:pt idx="5288">
                  <c:v>63.456989999999998</c:v>
                </c:pt>
                <c:pt idx="5289">
                  <c:v>63.467379999999999</c:v>
                </c:pt>
                <c:pt idx="5290">
                  <c:v>63.473709999999997</c:v>
                </c:pt>
                <c:pt idx="5291">
                  <c:v>63.57488</c:v>
                </c:pt>
                <c:pt idx="5292">
                  <c:v>63.49879</c:v>
                </c:pt>
                <c:pt idx="5293">
                  <c:v>63.441279999999999</c:v>
                </c:pt>
                <c:pt idx="5294">
                  <c:v>63.549689999999998</c:v>
                </c:pt>
                <c:pt idx="5295">
                  <c:v>63.473419999999997</c:v>
                </c:pt>
                <c:pt idx="5296">
                  <c:v>63.47242</c:v>
                </c:pt>
                <c:pt idx="5297">
                  <c:v>63.475369999999998</c:v>
                </c:pt>
                <c:pt idx="5298">
                  <c:v>63.585940000000001</c:v>
                </c:pt>
                <c:pt idx="5299">
                  <c:v>63.501629999999999</c:v>
                </c:pt>
                <c:pt idx="5300">
                  <c:v>63.451729999999998</c:v>
                </c:pt>
                <c:pt idx="5301">
                  <c:v>63.54936</c:v>
                </c:pt>
                <c:pt idx="5302">
                  <c:v>63.497729999999997</c:v>
                </c:pt>
                <c:pt idx="5303">
                  <c:v>63.47193</c:v>
                </c:pt>
                <c:pt idx="5304">
                  <c:v>63.458480000000002</c:v>
                </c:pt>
                <c:pt idx="5305">
                  <c:v>63.594470000000001</c:v>
                </c:pt>
                <c:pt idx="5306">
                  <c:v>63.531350000000003</c:v>
                </c:pt>
                <c:pt idx="5307">
                  <c:v>63.462710000000001</c:v>
                </c:pt>
                <c:pt idx="5308">
                  <c:v>63.536430000000003</c:v>
                </c:pt>
                <c:pt idx="5309">
                  <c:v>63.510309999999997</c:v>
                </c:pt>
                <c:pt idx="5310">
                  <c:v>63.485280000000003</c:v>
                </c:pt>
                <c:pt idx="5311">
                  <c:v>63.476970000000001</c:v>
                </c:pt>
                <c:pt idx="5312">
                  <c:v>63.602440000000001</c:v>
                </c:pt>
                <c:pt idx="5313">
                  <c:v>63.535730000000001</c:v>
                </c:pt>
                <c:pt idx="5314">
                  <c:v>63.47983</c:v>
                </c:pt>
                <c:pt idx="5315">
                  <c:v>63.53031</c:v>
                </c:pt>
                <c:pt idx="5316">
                  <c:v>63.546190000000003</c:v>
                </c:pt>
                <c:pt idx="5317">
                  <c:v>63.493810000000003</c:v>
                </c:pt>
                <c:pt idx="5318">
                  <c:v>63.47437</c:v>
                </c:pt>
                <c:pt idx="5319">
                  <c:v>63.591079999999998</c:v>
                </c:pt>
                <c:pt idx="5320">
                  <c:v>63.553220000000003</c:v>
                </c:pt>
                <c:pt idx="5321">
                  <c:v>63.501899999999999</c:v>
                </c:pt>
                <c:pt idx="5322">
                  <c:v>63.519039999999997</c:v>
                </c:pt>
                <c:pt idx="5323">
                  <c:v>63.560980000000001</c:v>
                </c:pt>
                <c:pt idx="5324">
                  <c:v>63.498559999999998</c:v>
                </c:pt>
                <c:pt idx="5325">
                  <c:v>63.486240000000002</c:v>
                </c:pt>
                <c:pt idx="5326">
                  <c:v>63.570929999999997</c:v>
                </c:pt>
                <c:pt idx="5327">
                  <c:v>63.581910000000001</c:v>
                </c:pt>
                <c:pt idx="5328">
                  <c:v>63.519759999999998</c:v>
                </c:pt>
                <c:pt idx="5329">
                  <c:v>63.510300000000001</c:v>
                </c:pt>
                <c:pt idx="5330">
                  <c:v>63.601500000000001</c:v>
                </c:pt>
                <c:pt idx="5331">
                  <c:v>63.499899999999997</c:v>
                </c:pt>
                <c:pt idx="5332">
                  <c:v>63.50515</c:v>
                </c:pt>
                <c:pt idx="5333">
                  <c:v>63.552639999999997</c:v>
                </c:pt>
                <c:pt idx="5334">
                  <c:v>63.615600000000001</c:v>
                </c:pt>
                <c:pt idx="5335">
                  <c:v>63.537770000000002</c:v>
                </c:pt>
                <c:pt idx="5336">
                  <c:v>63.494129999999998</c:v>
                </c:pt>
                <c:pt idx="5337">
                  <c:v>63.609520000000003</c:v>
                </c:pt>
                <c:pt idx="5338">
                  <c:v>63.529580000000003</c:v>
                </c:pt>
                <c:pt idx="5339">
                  <c:v>63.529220000000002</c:v>
                </c:pt>
                <c:pt idx="5340">
                  <c:v>63.539319999999996</c:v>
                </c:pt>
                <c:pt idx="5341">
                  <c:v>63.624830000000003</c:v>
                </c:pt>
                <c:pt idx="5342">
                  <c:v>63.556820000000002</c:v>
                </c:pt>
                <c:pt idx="5343">
                  <c:v>63.501460000000002</c:v>
                </c:pt>
                <c:pt idx="5344">
                  <c:v>63.626829999999998</c:v>
                </c:pt>
                <c:pt idx="5345">
                  <c:v>63.540529999999997</c:v>
                </c:pt>
                <c:pt idx="5346">
                  <c:v>63.520809999999997</c:v>
                </c:pt>
                <c:pt idx="5347">
                  <c:v>63.518630000000002</c:v>
                </c:pt>
                <c:pt idx="5348">
                  <c:v>63.656089999999999</c:v>
                </c:pt>
                <c:pt idx="5349">
                  <c:v>63.574530000000003</c:v>
                </c:pt>
                <c:pt idx="5350">
                  <c:v>63.504779999999997</c:v>
                </c:pt>
                <c:pt idx="5351">
                  <c:v>63.599359999999997</c:v>
                </c:pt>
                <c:pt idx="5352">
                  <c:v>63.555979999999998</c:v>
                </c:pt>
                <c:pt idx="5353">
                  <c:v>63.542380000000001</c:v>
                </c:pt>
                <c:pt idx="5354">
                  <c:v>63.515889999999999</c:v>
                </c:pt>
                <c:pt idx="5355">
                  <c:v>63.64584</c:v>
                </c:pt>
                <c:pt idx="5356">
                  <c:v>63.589399999999998</c:v>
                </c:pt>
                <c:pt idx="5357">
                  <c:v>63.517980000000001</c:v>
                </c:pt>
                <c:pt idx="5358">
                  <c:v>63.586480000000002</c:v>
                </c:pt>
                <c:pt idx="5359">
                  <c:v>63.599069999999998</c:v>
                </c:pt>
                <c:pt idx="5360">
                  <c:v>63.551720000000003</c:v>
                </c:pt>
                <c:pt idx="5361">
                  <c:v>63.518000000000001</c:v>
                </c:pt>
                <c:pt idx="5362">
                  <c:v>63.655850000000001</c:v>
                </c:pt>
                <c:pt idx="5363">
                  <c:v>63.603279999999998</c:v>
                </c:pt>
                <c:pt idx="5364">
                  <c:v>63.547710000000002</c:v>
                </c:pt>
                <c:pt idx="5365">
                  <c:v>63.574289999999998</c:v>
                </c:pt>
                <c:pt idx="5366">
                  <c:v>63.609209999999997</c:v>
                </c:pt>
                <c:pt idx="5367">
                  <c:v>63.561410000000002</c:v>
                </c:pt>
                <c:pt idx="5368">
                  <c:v>63.535640000000001</c:v>
                </c:pt>
                <c:pt idx="5369">
                  <c:v>63.635469999999998</c:v>
                </c:pt>
                <c:pt idx="5370">
                  <c:v>63.626899999999999</c:v>
                </c:pt>
                <c:pt idx="5371">
                  <c:v>63.562440000000002</c:v>
                </c:pt>
                <c:pt idx="5372">
                  <c:v>63.558439999999997</c:v>
                </c:pt>
                <c:pt idx="5373">
                  <c:v>63.648020000000002</c:v>
                </c:pt>
                <c:pt idx="5374">
                  <c:v>63.560510000000001</c:v>
                </c:pt>
                <c:pt idx="5375">
                  <c:v>63.542079999999999</c:v>
                </c:pt>
                <c:pt idx="5376">
                  <c:v>63.625819999999997</c:v>
                </c:pt>
                <c:pt idx="5377">
                  <c:v>63.643520000000002</c:v>
                </c:pt>
                <c:pt idx="5378">
                  <c:v>63.583930000000002</c:v>
                </c:pt>
                <c:pt idx="5379">
                  <c:v>63.54157</c:v>
                </c:pt>
                <c:pt idx="5380">
                  <c:v>63.658589999999997</c:v>
                </c:pt>
                <c:pt idx="5381">
                  <c:v>63.570740000000001</c:v>
                </c:pt>
                <c:pt idx="5382">
                  <c:v>63.56279</c:v>
                </c:pt>
                <c:pt idx="5383">
                  <c:v>63.60548</c:v>
                </c:pt>
                <c:pt idx="5384">
                  <c:v>63.662030000000001</c:v>
                </c:pt>
                <c:pt idx="5385">
                  <c:v>63.612450000000003</c:v>
                </c:pt>
                <c:pt idx="5386">
                  <c:v>63.546199999999999</c:v>
                </c:pt>
                <c:pt idx="5387">
                  <c:v>63.672600000000003</c:v>
                </c:pt>
                <c:pt idx="5388">
                  <c:v>63.583240000000004</c:v>
                </c:pt>
                <c:pt idx="5389">
                  <c:v>63.581009999999999</c:v>
                </c:pt>
                <c:pt idx="5390">
                  <c:v>63.597720000000002</c:v>
                </c:pt>
                <c:pt idx="5391">
                  <c:v>63.684609999999999</c:v>
                </c:pt>
                <c:pt idx="5392">
                  <c:v>63.61233</c:v>
                </c:pt>
                <c:pt idx="5393">
                  <c:v>63.555480000000003</c:v>
                </c:pt>
                <c:pt idx="5394">
                  <c:v>63.676470000000002</c:v>
                </c:pt>
                <c:pt idx="5395">
                  <c:v>63.599409999999999</c:v>
                </c:pt>
                <c:pt idx="5396">
                  <c:v>63.599559999999997</c:v>
                </c:pt>
                <c:pt idx="5397">
                  <c:v>63.582929999999998</c:v>
                </c:pt>
                <c:pt idx="5398">
                  <c:v>63.707120000000003</c:v>
                </c:pt>
                <c:pt idx="5399">
                  <c:v>63.629600000000003</c:v>
                </c:pt>
                <c:pt idx="5400">
                  <c:v>63.565649999999998</c:v>
                </c:pt>
                <c:pt idx="5401">
                  <c:v>63.645650000000003</c:v>
                </c:pt>
                <c:pt idx="5402">
                  <c:v>63.605589999999999</c:v>
                </c:pt>
                <c:pt idx="5403">
                  <c:v>63.594850000000001</c:v>
                </c:pt>
                <c:pt idx="5404">
                  <c:v>63.589309999999998</c:v>
                </c:pt>
                <c:pt idx="5405">
                  <c:v>63.716670000000001</c:v>
                </c:pt>
                <c:pt idx="5406">
                  <c:v>63.640970000000003</c:v>
                </c:pt>
                <c:pt idx="5407">
                  <c:v>63.581989999999998</c:v>
                </c:pt>
                <c:pt idx="5408">
                  <c:v>63.65005</c:v>
                </c:pt>
                <c:pt idx="5409">
                  <c:v>63.655119999999997</c:v>
                </c:pt>
                <c:pt idx="5410">
                  <c:v>63.616869999999999</c:v>
                </c:pt>
                <c:pt idx="5411">
                  <c:v>63.582070000000002</c:v>
                </c:pt>
                <c:pt idx="5412">
                  <c:v>63.706780000000002</c:v>
                </c:pt>
                <c:pt idx="5413">
                  <c:v>63.667470000000002</c:v>
                </c:pt>
                <c:pt idx="5414">
                  <c:v>63.599620000000002</c:v>
                </c:pt>
                <c:pt idx="5415">
                  <c:v>63.638590000000001</c:v>
                </c:pt>
                <c:pt idx="5416">
                  <c:v>63.649830000000001</c:v>
                </c:pt>
                <c:pt idx="5417">
                  <c:v>63.612720000000003</c:v>
                </c:pt>
                <c:pt idx="5418">
                  <c:v>63.603920000000002</c:v>
                </c:pt>
                <c:pt idx="5419">
                  <c:v>63.696980000000003</c:v>
                </c:pt>
                <c:pt idx="5420">
                  <c:v>63.68018</c:v>
                </c:pt>
                <c:pt idx="5421">
                  <c:v>63.613819999999997</c:v>
                </c:pt>
                <c:pt idx="5422">
                  <c:v>63.620579999999997</c:v>
                </c:pt>
                <c:pt idx="5423">
                  <c:v>63.705179999999999</c:v>
                </c:pt>
                <c:pt idx="5424">
                  <c:v>63.6205</c:v>
                </c:pt>
                <c:pt idx="5425">
                  <c:v>63.615169999999999</c:v>
                </c:pt>
                <c:pt idx="5426">
                  <c:v>63.67897</c:v>
                </c:pt>
                <c:pt idx="5427">
                  <c:v>63.706719999999997</c:v>
                </c:pt>
                <c:pt idx="5428">
                  <c:v>63.640259999999998</c:v>
                </c:pt>
                <c:pt idx="5429">
                  <c:v>63.620289999999997</c:v>
                </c:pt>
                <c:pt idx="5430">
                  <c:v>63.705179999999999</c:v>
                </c:pt>
                <c:pt idx="5431">
                  <c:v>63.61844</c:v>
                </c:pt>
                <c:pt idx="5432">
                  <c:v>63.627249999999997</c:v>
                </c:pt>
                <c:pt idx="5433">
                  <c:v>63.669490000000003</c:v>
                </c:pt>
                <c:pt idx="5434">
                  <c:v>63.733969999999999</c:v>
                </c:pt>
                <c:pt idx="5435">
                  <c:v>63.652839999999998</c:v>
                </c:pt>
                <c:pt idx="5436">
                  <c:v>63.607080000000003</c:v>
                </c:pt>
                <c:pt idx="5437">
                  <c:v>63.723669999999998</c:v>
                </c:pt>
                <c:pt idx="5438">
                  <c:v>63.637650000000001</c:v>
                </c:pt>
                <c:pt idx="5439">
                  <c:v>63.645159999999997</c:v>
                </c:pt>
                <c:pt idx="5440">
                  <c:v>63.656140000000001</c:v>
                </c:pt>
                <c:pt idx="5441">
                  <c:v>63.743989999999997</c:v>
                </c:pt>
                <c:pt idx="5442">
                  <c:v>63.681170000000002</c:v>
                </c:pt>
                <c:pt idx="5443">
                  <c:v>63.624409999999997</c:v>
                </c:pt>
                <c:pt idx="5444">
                  <c:v>63.731380000000001</c:v>
                </c:pt>
                <c:pt idx="5445">
                  <c:v>63.656280000000002</c:v>
                </c:pt>
                <c:pt idx="5446">
                  <c:v>63.654449999999997</c:v>
                </c:pt>
                <c:pt idx="5447">
                  <c:v>63.654350000000001</c:v>
                </c:pt>
                <c:pt idx="5448">
                  <c:v>63.771680000000003</c:v>
                </c:pt>
                <c:pt idx="5449">
                  <c:v>63.674570000000003</c:v>
                </c:pt>
                <c:pt idx="5450">
                  <c:v>63.63156</c:v>
                </c:pt>
                <c:pt idx="5451">
                  <c:v>63.723199999999999</c:v>
                </c:pt>
                <c:pt idx="5452">
                  <c:v>63.672080000000001</c:v>
                </c:pt>
                <c:pt idx="5453">
                  <c:v>63.660269999999997</c:v>
                </c:pt>
                <c:pt idx="5454">
                  <c:v>63.63373</c:v>
                </c:pt>
                <c:pt idx="5455">
                  <c:v>63.777259999999998</c:v>
                </c:pt>
                <c:pt idx="5456">
                  <c:v>63.701790000000003</c:v>
                </c:pt>
                <c:pt idx="5457">
                  <c:v>63.645240000000001</c:v>
                </c:pt>
                <c:pt idx="5458">
                  <c:v>63.720260000000003</c:v>
                </c:pt>
                <c:pt idx="5459">
                  <c:v>63.686770000000003</c:v>
                </c:pt>
                <c:pt idx="5460">
                  <c:v>63.659350000000003</c:v>
                </c:pt>
                <c:pt idx="5461">
                  <c:v>63.648620000000001</c:v>
                </c:pt>
                <c:pt idx="5462">
                  <c:v>63.774889999999999</c:v>
                </c:pt>
                <c:pt idx="5463">
                  <c:v>63.70543</c:v>
                </c:pt>
                <c:pt idx="5464">
                  <c:v>63.656730000000003</c:v>
                </c:pt>
                <c:pt idx="5465">
                  <c:v>63.702469999999998</c:v>
                </c:pt>
                <c:pt idx="5466">
                  <c:v>63.719940000000001</c:v>
                </c:pt>
                <c:pt idx="5467">
                  <c:v>63.667450000000002</c:v>
                </c:pt>
                <c:pt idx="5468">
                  <c:v>63.64631</c:v>
                </c:pt>
                <c:pt idx="5469">
                  <c:v>63.765709999999999</c:v>
                </c:pt>
                <c:pt idx="5470">
                  <c:v>63.733640000000001</c:v>
                </c:pt>
                <c:pt idx="5471">
                  <c:v>63.683120000000002</c:v>
                </c:pt>
                <c:pt idx="5472">
                  <c:v>63.688339999999997</c:v>
                </c:pt>
                <c:pt idx="5473">
                  <c:v>63.73621</c:v>
                </c:pt>
                <c:pt idx="5474">
                  <c:v>63.67689</c:v>
                </c:pt>
                <c:pt idx="5475">
                  <c:v>63.666359999999997</c:v>
                </c:pt>
                <c:pt idx="5476">
                  <c:v>63.753120000000003</c:v>
                </c:pt>
                <c:pt idx="5477">
                  <c:v>63.757840000000002</c:v>
                </c:pt>
                <c:pt idx="5478">
                  <c:v>63.689399999999999</c:v>
                </c:pt>
                <c:pt idx="5479">
                  <c:v>63.679510000000001</c:v>
                </c:pt>
                <c:pt idx="5480">
                  <c:v>63.767780000000002</c:v>
                </c:pt>
                <c:pt idx="5481">
                  <c:v>63.676029999999997</c:v>
                </c:pt>
                <c:pt idx="5482">
                  <c:v>63.676830000000002</c:v>
                </c:pt>
                <c:pt idx="5483">
                  <c:v>63.72842</c:v>
                </c:pt>
                <c:pt idx="5484">
                  <c:v>63.786050000000003</c:v>
                </c:pt>
                <c:pt idx="5485">
                  <c:v>63.7136</c:v>
                </c:pt>
                <c:pt idx="5486">
                  <c:v>63.666240000000002</c:v>
                </c:pt>
                <c:pt idx="5487">
                  <c:v>63.777369999999998</c:v>
                </c:pt>
                <c:pt idx="5488">
                  <c:v>63.69444</c:v>
                </c:pt>
                <c:pt idx="5489">
                  <c:v>63.693260000000002</c:v>
                </c:pt>
                <c:pt idx="5490">
                  <c:v>63.710929999999998</c:v>
                </c:pt>
                <c:pt idx="5491">
                  <c:v>63.801769999999998</c:v>
                </c:pt>
                <c:pt idx="5492">
                  <c:v>63.723030000000001</c:v>
                </c:pt>
                <c:pt idx="5493">
                  <c:v>63.677059999999997</c:v>
                </c:pt>
                <c:pt idx="5494">
                  <c:v>63.801650000000002</c:v>
                </c:pt>
                <c:pt idx="5495">
                  <c:v>63.714480000000002</c:v>
                </c:pt>
                <c:pt idx="5496">
                  <c:v>63.698259999999998</c:v>
                </c:pt>
                <c:pt idx="5497">
                  <c:v>63.694099999999999</c:v>
                </c:pt>
                <c:pt idx="5498">
                  <c:v>63.826659999999997</c:v>
                </c:pt>
                <c:pt idx="5499">
                  <c:v>63.751510000000003</c:v>
                </c:pt>
                <c:pt idx="5500">
                  <c:v>63.681469999999997</c:v>
                </c:pt>
                <c:pt idx="5501">
                  <c:v>63.780810000000002</c:v>
                </c:pt>
                <c:pt idx="5502">
                  <c:v>63.728999999999999</c:v>
                </c:pt>
                <c:pt idx="5503">
                  <c:v>63.720799999999997</c:v>
                </c:pt>
                <c:pt idx="5504">
                  <c:v>63.698230000000002</c:v>
                </c:pt>
                <c:pt idx="5505">
                  <c:v>63.823560000000001</c:v>
                </c:pt>
                <c:pt idx="5506">
                  <c:v>63.756410000000002</c:v>
                </c:pt>
                <c:pt idx="5507">
                  <c:v>63.688630000000003</c:v>
                </c:pt>
                <c:pt idx="5508">
                  <c:v>63.76229</c:v>
                </c:pt>
                <c:pt idx="5509">
                  <c:v>63.770350000000001</c:v>
                </c:pt>
                <c:pt idx="5510">
                  <c:v>63.70955</c:v>
                </c:pt>
                <c:pt idx="5511">
                  <c:v>63.688200000000002</c:v>
                </c:pt>
                <c:pt idx="5512">
                  <c:v>63.823149999999998</c:v>
                </c:pt>
                <c:pt idx="5513">
                  <c:v>63.770659999999999</c:v>
                </c:pt>
                <c:pt idx="5514">
                  <c:v>63.720080000000003</c:v>
                </c:pt>
                <c:pt idx="5515">
                  <c:v>63.737259999999999</c:v>
                </c:pt>
                <c:pt idx="5516">
                  <c:v>63.788510000000002</c:v>
                </c:pt>
                <c:pt idx="5517">
                  <c:v>63.724499999999999</c:v>
                </c:pt>
                <c:pt idx="5518">
                  <c:v>63.706940000000003</c:v>
                </c:pt>
                <c:pt idx="5519">
                  <c:v>63.815989999999999</c:v>
                </c:pt>
                <c:pt idx="5520">
                  <c:v>63.792960000000001</c:v>
                </c:pt>
                <c:pt idx="5521">
                  <c:v>63.731029999999997</c:v>
                </c:pt>
                <c:pt idx="5522">
                  <c:v>63.729640000000003</c:v>
                </c:pt>
                <c:pt idx="5523">
                  <c:v>63.814219999999999</c:v>
                </c:pt>
                <c:pt idx="5524">
                  <c:v>63.728940000000001</c:v>
                </c:pt>
                <c:pt idx="5525">
                  <c:v>63.7117</c:v>
                </c:pt>
                <c:pt idx="5526">
                  <c:v>63.79636</c:v>
                </c:pt>
                <c:pt idx="5527">
                  <c:v>63.808639999999997</c:v>
                </c:pt>
                <c:pt idx="5528">
                  <c:v>63.753520000000002</c:v>
                </c:pt>
                <c:pt idx="5529">
                  <c:v>63.710900000000002</c:v>
                </c:pt>
                <c:pt idx="5530">
                  <c:v>63.832230000000003</c:v>
                </c:pt>
                <c:pt idx="5531">
                  <c:v>63.744019999999999</c:v>
                </c:pt>
                <c:pt idx="5532">
                  <c:v>63.74051</c:v>
                </c:pt>
                <c:pt idx="5533">
                  <c:v>63.778410000000001</c:v>
                </c:pt>
                <c:pt idx="5534">
                  <c:v>63.834209999999999</c:v>
                </c:pt>
                <c:pt idx="5535">
                  <c:v>63.787799999999997</c:v>
                </c:pt>
                <c:pt idx="5536">
                  <c:v>63.715969999999999</c:v>
                </c:pt>
                <c:pt idx="5537">
                  <c:v>63.855789999999999</c:v>
                </c:pt>
                <c:pt idx="5538">
                  <c:v>63.754890000000003</c:v>
                </c:pt>
                <c:pt idx="5539">
                  <c:v>63.751069999999999</c:v>
                </c:pt>
                <c:pt idx="5540">
                  <c:v>63.762300000000003</c:v>
                </c:pt>
                <c:pt idx="5541">
                  <c:v>63.858069999999998</c:v>
                </c:pt>
                <c:pt idx="5542">
                  <c:v>63.783650000000002</c:v>
                </c:pt>
                <c:pt idx="5543">
                  <c:v>63.72186</c:v>
                </c:pt>
                <c:pt idx="5544">
                  <c:v>63.848399999999998</c:v>
                </c:pt>
                <c:pt idx="5545">
                  <c:v>63.7699</c:v>
                </c:pt>
                <c:pt idx="5546">
                  <c:v>63.75506</c:v>
                </c:pt>
                <c:pt idx="5547">
                  <c:v>63.755769999999998</c:v>
                </c:pt>
                <c:pt idx="5548">
                  <c:v>63.866729999999997</c:v>
                </c:pt>
                <c:pt idx="5549">
                  <c:v>63.796959999999999</c:v>
                </c:pt>
                <c:pt idx="5550">
                  <c:v>63.735570000000003</c:v>
                </c:pt>
                <c:pt idx="5551">
                  <c:v>63.834150000000001</c:v>
                </c:pt>
                <c:pt idx="5552">
                  <c:v>63.785359999999997</c:v>
                </c:pt>
                <c:pt idx="5553">
                  <c:v>63.758960000000002</c:v>
                </c:pt>
                <c:pt idx="5554">
                  <c:v>63.762860000000003</c:v>
                </c:pt>
                <c:pt idx="5555">
                  <c:v>63.877569999999999</c:v>
                </c:pt>
                <c:pt idx="5556">
                  <c:v>63.802959999999999</c:v>
                </c:pt>
                <c:pt idx="5557">
                  <c:v>63.752119999999998</c:v>
                </c:pt>
                <c:pt idx="5558">
                  <c:v>63.822450000000003</c:v>
                </c:pt>
                <c:pt idx="5559">
                  <c:v>63.814770000000003</c:v>
                </c:pt>
                <c:pt idx="5560">
                  <c:v>63.775539999999999</c:v>
                </c:pt>
                <c:pt idx="5561">
                  <c:v>63.746139999999997</c:v>
                </c:pt>
                <c:pt idx="5562">
                  <c:v>63.871589999999998</c:v>
                </c:pt>
                <c:pt idx="5563">
                  <c:v>63.83578</c:v>
                </c:pt>
                <c:pt idx="5564">
                  <c:v>63.765160000000002</c:v>
                </c:pt>
                <c:pt idx="5565">
                  <c:v>63.80574</c:v>
                </c:pt>
                <c:pt idx="5566">
                  <c:v>63.810049999999997</c:v>
                </c:pt>
                <c:pt idx="5567">
                  <c:v>63.778509999999997</c:v>
                </c:pt>
                <c:pt idx="5568">
                  <c:v>63.770910000000001</c:v>
                </c:pt>
                <c:pt idx="5569">
                  <c:v>63.871830000000003</c:v>
                </c:pt>
                <c:pt idx="5570">
                  <c:v>63.841030000000003</c:v>
                </c:pt>
                <c:pt idx="5571">
                  <c:v>63.783149999999999</c:v>
                </c:pt>
                <c:pt idx="5572">
                  <c:v>63.78519</c:v>
                </c:pt>
                <c:pt idx="5573">
                  <c:v>63.875929999999997</c:v>
                </c:pt>
                <c:pt idx="5574">
                  <c:v>63.78398</c:v>
                </c:pt>
                <c:pt idx="5575">
                  <c:v>63.778860000000002</c:v>
                </c:pt>
                <c:pt idx="5576">
                  <c:v>63.85087</c:v>
                </c:pt>
                <c:pt idx="5577">
                  <c:v>63.863239999999998</c:v>
                </c:pt>
                <c:pt idx="5578">
                  <c:v>63.8157</c:v>
                </c:pt>
                <c:pt idx="5579">
                  <c:v>63.78828</c:v>
                </c:pt>
                <c:pt idx="5580">
                  <c:v>63.870820000000002</c:v>
                </c:pt>
                <c:pt idx="5581">
                  <c:v>63.790419999999997</c:v>
                </c:pt>
                <c:pt idx="5582">
                  <c:v>63.785710000000002</c:v>
                </c:pt>
                <c:pt idx="5583">
                  <c:v>63.830469999999998</c:v>
                </c:pt>
                <c:pt idx="5584">
                  <c:v>63.895629999999997</c:v>
                </c:pt>
                <c:pt idx="5585">
                  <c:v>63.822839999999999</c:v>
                </c:pt>
                <c:pt idx="5586">
                  <c:v>63.77422</c:v>
                </c:pt>
                <c:pt idx="5587">
                  <c:v>63.888179999999998</c:v>
                </c:pt>
                <c:pt idx="5588">
                  <c:v>63.802340000000001</c:v>
                </c:pt>
                <c:pt idx="5589">
                  <c:v>63.810760000000002</c:v>
                </c:pt>
                <c:pt idx="5590">
                  <c:v>63.810609999999997</c:v>
                </c:pt>
                <c:pt idx="5591">
                  <c:v>63.912030000000001</c:v>
                </c:pt>
                <c:pt idx="5592">
                  <c:v>63.84055</c:v>
                </c:pt>
                <c:pt idx="5593">
                  <c:v>63.783670000000001</c:v>
                </c:pt>
                <c:pt idx="5594">
                  <c:v>63.897930000000002</c:v>
                </c:pt>
                <c:pt idx="5595">
                  <c:v>63.813499999999998</c:v>
                </c:pt>
                <c:pt idx="5596">
                  <c:v>63.815519999999999</c:v>
                </c:pt>
                <c:pt idx="5597">
                  <c:v>63.818129999999996</c:v>
                </c:pt>
                <c:pt idx="5598">
                  <c:v>63.928739999999998</c:v>
                </c:pt>
                <c:pt idx="5599">
                  <c:v>63.847920000000002</c:v>
                </c:pt>
                <c:pt idx="5600">
                  <c:v>63.793779999999998</c:v>
                </c:pt>
                <c:pt idx="5601">
                  <c:v>63.892020000000002</c:v>
                </c:pt>
                <c:pt idx="5602">
                  <c:v>63.836959999999998</c:v>
                </c:pt>
                <c:pt idx="5603">
                  <c:v>63.818390000000001</c:v>
                </c:pt>
                <c:pt idx="5604">
                  <c:v>63.804450000000003</c:v>
                </c:pt>
                <c:pt idx="5605">
                  <c:v>63.93732</c:v>
                </c:pt>
                <c:pt idx="5606">
                  <c:v>63.872120000000002</c:v>
                </c:pt>
                <c:pt idx="5607">
                  <c:v>63.804499999999997</c:v>
                </c:pt>
                <c:pt idx="5608">
                  <c:v>63.881250000000001</c:v>
                </c:pt>
                <c:pt idx="5609">
                  <c:v>63.847720000000002</c:v>
                </c:pt>
                <c:pt idx="5610">
                  <c:v>63.820079999999997</c:v>
                </c:pt>
                <c:pt idx="5611">
                  <c:v>63.818109999999997</c:v>
                </c:pt>
                <c:pt idx="5612">
                  <c:v>63.939010000000003</c:v>
                </c:pt>
                <c:pt idx="5613">
                  <c:v>63.871220000000001</c:v>
                </c:pt>
                <c:pt idx="5614">
                  <c:v>63.811610000000002</c:v>
                </c:pt>
                <c:pt idx="5615">
                  <c:v>63.865229999999997</c:v>
                </c:pt>
                <c:pt idx="5616">
                  <c:v>63.885240000000003</c:v>
                </c:pt>
                <c:pt idx="5617">
                  <c:v>63.828960000000002</c:v>
                </c:pt>
                <c:pt idx="5618">
                  <c:v>63.813870000000001</c:v>
                </c:pt>
                <c:pt idx="5619">
                  <c:v>63.921619999999997</c:v>
                </c:pt>
                <c:pt idx="5620">
                  <c:v>63.895319999999998</c:v>
                </c:pt>
                <c:pt idx="5621">
                  <c:v>63.840589999999999</c:v>
                </c:pt>
                <c:pt idx="5622">
                  <c:v>63.855089999999997</c:v>
                </c:pt>
                <c:pt idx="5623">
                  <c:v>63.894460000000002</c:v>
                </c:pt>
                <c:pt idx="5624">
                  <c:v>63.835470000000001</c:v>
                </c:pt>
                <c:pt idx="5625">
                  <c:v>63.822539999999996</c:v>
                </c:pt>
                <c:pt idx="5626">
                  <c:v>63.910290000000003</c:v>
                </c:pt>
                <c:pt idx="5627">
                  <c:v>63.921199999999999</c:v>
                </c:pt>
                <c:pt idx="5628">
                  <c:v>63.854550000000003</c:v>
                </c:pt>
                <c:pt idx="5629">
                  <c:v>63.842089999999999</c:v>
                </c:pt>
                <c:pt idx="5630">
                  <c:v>63.927779999999998</c:v>
                </c:pt>
                <c:pt idx="5631">
                  <c:v>63.843780000000002</c:v>
                </c:pt>
                <c:pt idx="5632">
                  <c:v>63.840949999999999</c:v>
                </c:pt>
                <c:pt idx="5633">
                  <c:v>63.888759999999998</c:v>
                </c:pt>
                <c:pt idx="5634">
                  <c:v>63.944659999999999</c:v>
                </c:pt>
                <c:pt idx="5635">
                  <c:v>63.868659999999998</c:v>
                </c:pt>
                <c:pt idx="5636">
                  <c:v>63.829680000000003</c:v>
                </c:pt>
                <c:pt idx="5637">
                  <c:v>63.945320000000002</c:v>
                </c:pt>
                <c:pt idx="5638">
                  <c:v>63.862090000000002</c:v>
                </c:pt>
                <c:pt idx="5639">
                  <c:v>63.856099999999998</c:v>
                </c:pt>
                <c:pt idx="5640">
                  <c:v>63.868549999999999</c:v>
                </c:pt>
                <c:pt idx="5641">
                  <c:v>63.955959999999997</c:v>
                </c:pt>
                <c:pt idx="5642">
                  <c:v>63.889360000000003</c:v>
                </c:pt>
                <c:pt idx="5643">
                  <c:v>63.829830000000001</c:v>
                </c:pt>
                <c:pt idx="5644">
                  <c:v>63.962249999999997</c:v>
                </c:pt>
                <c:pt idx="5645">
                  <c:v>63.873669999999997</c:v>
                </c:pt>
                <c:pt idx="5646">
                  <c:v>63.855710000000002</c:v>
                </c:pt>
                <c:pt idx="5647">
                  <c:v>63.84731</c:v>
                </c:pt>
                <c:pt idx="5648">
                  <c:v>63.984879999999997</c:v>
                </c:pt>
                <c:pt idx="5649">
                  <c:v>63.914369999999998</c:v>
                </c:pt>
                <c:pt idx="5650">
                  <c:v>63.835769999999997</c:v>
                </c:pt>
                <c:pt idx="5651">
                  <c:v>63.934570000000001</c:v>
                </c:pt>
                <c:pt idx="5652">
                  <c:v>63.892650000000003</c:v>
                </c:pt>
                <c:pt idx="5653">
                  <c:v>63.877299999999998</c:v>
                </c:pt>
                <c:pt idx="5654">
                  <c:v>63.85642</c:v>
                </c:pt>
                <c:pt idx="5655">
                  <c:v>63.979460000000003</c:v>
                </c:pt>
                <c:pt idx="5656">
                  <c:v>63.913879999999999</c:v>
                </c:pt>
                <c:pt idx="5657">
                  <c:v>63.850650000000002</c:v>
                </c:pt>
                <c:pt idx="5658">
                  <c:v>63.918340000000001</c:v>
                </c:pt>
                <c:pt idx="5659">
                  <c:v>63.935310000000001</c:v>
                </c:pt>
                <c:pt idx="5660">
                  <c:v>63.872129999999999</c:v>
                </c:pt>
                <c:pt idx="5661">
                  <c:v>63.849910000000001</c:v>
                </c:pt>
                <c:pt idx="5662">
                  <c:v>63.978920000000002</c:v>
                </c:pt>
                <c:pt idx="5663">
                  <c:v>63.938609999999997</c:v>
                </c:pt>
                <c:pt idx="5664">
                  <c:v>63.88306</c:v>
                </c:pt>
                <c:pt idx="5665">
                  <c:v>63.900379999999998</c:v>
                </c:pt>
                <c:pt idx="5666">
                  <c:v>63.941139999999997</c:v>
                </c:pt>
                <c:pt idx="5667">
                  <c:v>63.882829999999998</c:v>
                </c:pt>
                <c:pt idx="5668">
                  <c:v>63.871009999999998</c:v>
                </c:pt>
                <c:pt idx="5669">
                  <c:v>63.974069999999998</c:v>
                </c:pt>
                <c:pt idx="5670">
                  <c:v>63.945970000000003</c:v>
                </c:pt>
                <c:pt idx="5671">
                  <c:v>63.897179999999999</c:v>
                </c:pt>
                <c:pt idx="5672">
                  <c:v>63.878799999999998</c:v>
                </c:pt>
                <c:pt idx="5673">
                  <c:v>63.975279999999998</c:v>
                </c:pt>
                <c:pt idx="5674">
                  <c:v>63.88993</c:v>
                </c:pt>
                <c:pt idx="5675">
                  <c:v>63.872540000000001</c:v>
                </c:pt>
                <c:pt idx="5676">
                  <c:v>63.954059999999998</c:v>
                </c:pt>
                <c:pt idx="5677">
                  <c:v>63.965110000000003</c:v>
                </c:pt>
                <c:pt idx="5678">
                  <c:v>63.90551</c:v>
                </c:pt>
                <c:pt idx="5679">
                  <c:v>63.872610000000002</c:v>
                </c:pt>
                <c:pt idx="5680">
                  <c:v>63.988329999999998</c:v>
                </c:pt>
                <c:pt idx="5681">
                  <c:v>63.895769999999999</c:v>
                </c:pt>
                <c:pt idx="5682">
                  <c:v>63.895940000000003</c:v>
                </c:pt>
                <c:pt idx="5683">
                  <c:v>63.93083</c:v>
                </c:pt>
                <c:pt idx="5684">
                  <c:v>63.995510000000003</c:v>
                </c:pt>
                <c:pt idx="5685">
                  <c:v>63.944789999999998</c:v>
                </c:pt>
                <c:pt idx="5686">
                  <c:v>63.872590000000002</c:v>
                </c:pt>
                <c:pt idx="5687">
                  <c:v>64.001670000000004</c:v>
                </c:pt>
                <c:pt idx="5688">
                  <c:v>63.913240000000002</c:v>
                </c:pt>
                <c:pt idx="5689">
                  <c:v>63.899760000000001</c:v>
                </c:pt>
                <c:pt idx="5690">
                  <c:v>63.925930000000001</c:v>
                </c:pt>
                <c:pt idx="5691">
                  <c:v>64.009330000000006</c:v>
                </c:pt>
                <c:pt idx="5692">
                  <c:v>63.93938</c:v>
                </c:pt>
                <c:pt idx="5693">
                  <c:v>63.881129999999999</c:v>
                </c:pt>
                <c:pt idx="5694">
                  <c:v>64.002430000000004</c:v>
                </c:pt>
                <c:pt idx="5695">
                  <c:v>63.921889999999998</c:v>
                </c:pt>
                <c:pt idx="5696">
                  <c:v>63.916739999999997</c:v>
                </c:pt>
                <c:pt idx="5697">
                  <c:v>63.913330000000002</c:v>
                </c:pt>
                <c:pt idx="5698">
                  <c:v>64.026470000000003</c:v>
                </c:pt>
                <c:pt idx="5699">
                  <c:v>63.948140000000002</c:v>
                </c:pt>
                <c:pt idx="5700">
                  <c:v>63.891710000000003</c:v>
                </c:pt>
                <c:pt idx="5701">
                  <c:v>63.99145</c:v>
                </c:pt>
                <c:pt idx="5702">
                  <c:v>63.941429999999997</c:v>
                </c:pt>
                <c:pt idx="5703">
                  <c:v>63.924289999999999</c:v>
                </c:pt>
                <c:pt idx="5704">
                  <c:v>63.919159999999998</c:v>
                </c:pt>
                <c:pt idx="5705">
                  <c:v>64.036799999999999</c:v>
                </c:pt>
                <c:pt idx="5706">
                  <c:v>63.961770000000001</c:v>
                </c:pt>
                <c:pt idx="5707">
                  <c:v>63.902169999999998</c:v>
                </c:pt>
                <c:pt idx="5708">
                  <c:v>63.976770000000002</c:v>
                </c:pt>
                <c:pt idx="5709">
                  <c:v>63.971260000000001</c:v>
                </c:pt>
                <c:pt idx="5710">
                  <c:v>63.929070000000003</c:v>
                </c:pt>
                <c:pt idx="5711">
                  <c:v>63.908149999999999</c:v>
                </c:pt>
                <c:pt idx="5712">
                  <c:v>64.027659999999997</c:v>
                </c:pt>
                <c:pt idx="5713">
                  <c:v>63.991570000000003</c:v>
                </c:pt>
                <c:pt idx="5714">
                  <c:v>63.922319999999999</c:v>
                </c:pt>
                <c:pt idx="5715">
                  <c:v>63.960259999999998</c:v>
                </c:pt>
                <c:pt idx="5716">
                  <c:v>63.965580000000003</c:v>
                </c:pt>
                <c:pt idx="5717">
                  <c:v>63.936700000000002</c:v>
                </c:pt>
                <c:pt idx="5718">
                  <c:v>63.926639999999999</c:v>
                </c:pt>
                <c:pt idx="5719">
                  <c:v>64.031350000000003</c:v>
                </c:pt>
                <c:pt idx="5720">
                  <c:v>63.99691</c:v>
                </c:pt>
                <c:pt idx="5721">
                  <c:v>63.932850000000002</c:v>
                </c:pt>
                <c:pt idx="5722">
                  <c:v>63.938589999999998</c:v>
                </c:pt>
                <c:pt idx="5723">
                  <c:v>64.020359999999997</c:v>
                </c:pt>
                <c:pt idx="5724">
                  <c:v>63.94059</c:v>
                </c:pt>
                <c:pt idx="5725">
                  <c:v>63.929110000000001</c:v>
                </c:pt>
                <c:pt idx="5726">
                  <c:v>63.992019999999997</c:v>
                </c:pt>
                <c:pt idx="5727">
                  <c:v>64.022890000000004</c:v>
                </c:pt>
                <c:pt idx="5728">
                  <c:v>63.963140000000003</c:v>
                </c:pt>
                <c:pt idx="5729">
                  <c:v>63.939579999999999</c:v>
                </c:pt>
                <c:pt idx="5730">
                  <c:v>64.025959999999998</c:v>
                </c:pt>
                <c:pt idx="5731">
                  <c:v>63.935720000000003</c:v>
                </c:pt>
                <c:pt idx="5732">
                  <c:v>63.94012</c:v>
                </c:pt>
                <c:pt idx="5733">
                  <c:v>63.983600000000003</c:v>
                </c:pt>
                <c:pt idx="5734">
                  <c:v>64.055599999999998</c:v>
                </c:pt>
                <c:pt idx="5735">
                  <c:v>63.978969999999997</c:v>
                </c:pt>
                <c:pt idx="5736">
                  <c:v>63.93045</c:v>
                </c:pt>
                <c:pt idx="5737">
                  <c:v>64.036000000000001</c:v>
                </c:pt>
                <c:pt idx="5738">
                  <c:v>63.957650000000001</c:v>
                </c:pt>
                <c:pt idx="5739">
                  <c:v>63.962470000000003</c:v>
                </c:pt>
                <c:pt idx="5740">
                  <c:v>63.968789999999998</c:v>
                </c:pt>
                <c:pt idx="5741">
                  <c:v>64.069850000000002</c:v>
                </c:pt>
                <c:pt idx="5742">
                  <c:v>63.993760000000002</c:v>
                </c:pt>
                <c:pt idx="5743">
                  <c:v>63.938699999999997</c:v>
                </c:pt>
                <c:pt idx="5744">
                  <c:v>64.049180000000007</c:v>
                </c:pt>
                <c:pt idx="5745">
                  <c:v>63.976309999999998</c:v>
                </c:pt>
                <c:pt idx="5746">
                  <c:v>63.969099999999997</c:v>
                </c:pt>
                <c:pt idx="5747">
                  <c:v>63.967750000000002</c:v>
                </c:pt>
                <c:pt idx="5748">
                  <c:v>64.078059999999994</c:v>
                </c:pt>
                <c:pt idx="5749">
                  <c:v>64.004379999999998</c:v>
                </c:pt>
                <c:pt idx="5750">
                  <c:v>63.942950000000003</c:v>
                </c:pt>
                <c:pt idx="5751">
                  <c:v>64.04007</c:v>
                </c:pt>
                <c:pt idx="5752">
                  <c:v>63.985689999999998</c:v>
                </c:pt>
                <c:pt idx="5753">
                  <c:v>63.97016</c:v>
                </c:pt>
                <c:pt idx="5754">
                  <c:v>63.952120000000001</c:v>
                </c:pt>
                <c:pt idx="5755">
                  <c:v>64.079430000000002</c:v>
                </c:pt>
                <c:pt idx="5756">
                  <c:v>64.016859999999994</c:v>
                </c:pt>
                <c:pt idx="5757">
                  <c:v>63.959330000000001</c:v>
                </c:pt>
                <c:pt idx="5758">
                  <c:v>64.028480000000002</c:v>
                </c:pt>
                <c:pt idx="5759">
                  <c:v>64.004289999999997</c:v>
                </c:pt>
                <c:pt idx="5760">
                  <c:v>63.973649999999999</c:v>
                </c:pt>
                <c:pt idx="5761">
                  <c:v>63.967109999999998</c:v>
                </c:pt>
                <c:pt idx="5762">
                  <c:v>64.093959999999996</c:v>
                </c:pt>
                <c:pt idx="5763">
                  <c:v>64.029859999999999</c:v>
                </c:pt>
                <c:pt idx="5764">
                  <c:v>63.975169999999999</c:v>
                </c:pt>
                <c:pt idx="5765">
                  <c:v>64.013890000000004</c:v>
                </c:pt>
                <c:pt idx="5766">
                  <c:v>64.034769999999995</c:v>
                </c:pt>
                <c:pt idx="5767">
                  <c:v>63.982990000000001</c:v>
                </c:pt>
                <c:pt idx="5768">
                  <c:v>63.956319999999998</c:v>
                </c:pt>
                <c:pt idx="5769">
                  <c:v>64.078149999999994</c:v>
                </c:pt>
                <c:pt idx="5770">
                  <c:v>64.046400000000006</c:v>
                </c:pt>
                <c:pt idx="5771">
                  <c:v>63.992289999999997</c:v>
                </c:pt>
                <c:pt idx="5772">
                  <c:v>64.010099999999994</c:v>
                </c:pt>
                <c:pt idx="5773">
                  <c:v>64.043099999999995</c:v>
                </c:pt>
                <c:pt idx="5774">
                  <c:v>63.991059999999997</c:v>
                </c:pt>
                <c:pt idx="5775">
                  <c:v>63.98075</c:v>
                </c:pt>
                <c:pt idx="5776">
                  <c:v>64.053079999999994</c:v>
                </c:pt>
                <c:pt idx="5777">
                  <c:v>64.065770000000001</c:v>
                </c:pt>
                <c:pt idx="5778">
                  <c:v>63.99991</c:v>
                </c:pt>
                <c:pt idx="5779">
                  <c:v>63.99539</c:v>
                </c:pt>
                <c:pt idx="5780">
                  <c:v>64.07732</c:v>
                </c:pt>
                <c:pt idx="5781">
                  <c:v>63.990760000000002</c:v>
                </c:pt>
                <c:pt idx="5782">
                  <c:v>63.993049999999997</c:v>
                </c:pt>
                <c:pt idx="5783">
                  <c:v>64.039699999999996</c:v>
                </c:pt>
                <c:pt idx="5784">
                  <c:v>64.100560000000002</c:v>
                </c:pt>
                <c:pt idx="5785">
                  <c:v>64.028170000000003</c:v>
                </c:pt>
                <c:pt idx="5786">
                  <c:v>63.980899999999998</c:v>
                </c:pt>
                <c:pt idx="5787">
                  <c:v>64.093639999999994</c:v>
                </c:pt>
                <c:pt idx="5788">
                  <c:v>64.00591</c:v>
                </c:pt>
                <c:pt idx="5789">
                  <c:v>64.001810000000006</c:v>
                </c:pt>
                <c:pt idx="5790">
                  <c:v>64.024019999999993</c:v>
                </c:pt>
                <c:pt idx="5791">
                  <c:v>64.106669999999994</c:v>
                </c:pt>
                <c:pt idx="5792">
                  <c:v>64.03783</c:v>
                </c:pt>
                <c:pt idx="5793">
                  <c:v>63.982439999999997</c:v>
                </c:pt>
                <c:pt idx="5794">
                  <c:v>64.112790000000004</c:v>
                </c:pt>
                <c:pt idx="5795">
                  <c:v>64.025450000000006</c:v>
                </c:pt>
                <c:pt idx="5796">
                  <c:v>63.999679999999998</c:v>
                </c:pt>
                <c:pt idx="5797">
                  <c:v>64.000690000000006</c:v>
                </c:pt>
                <c:pt idx="5798">
                  <c:v>64.136759999999995</c:v>
                </c:pt>
                <c:pt idx="5799">
                  <c:v>64.058509999999998</c:v>
                </c:pt>
                <c:pt idx="5800">
                  <c:v>63.983750000000001</c:v>
                </c:pt>
                <c:pt idx="5801">
                  <c:v>64.086780000000005</c:v>
                </c:pt>
                <c:pt idx="5802">
                  <c:v>64.040120000000002</c:v>
                </c:pt>
                <c:pt idx="5803">
                  <c:v>64.028000000000006</c:v>
                </c:pt>
                <c:pt idx="5804">
                  <c:v>64.005930000000006</c:v>
                </c:pt>
                <c:pt idx="5805">
                  <c:v>64.133240000000001</c:v>
                </c:pt>
                <c:pt idx="5806">
                  <c:v>64.069180000000003</c:v>
                </c:pt>
                <c:pt idx="5807">
                  <c:v>64.001900000000006</c:v>
                </c:pt>
                <c:pt idx="5808">
                  <c:v>64.070589999999996</c:v>
                </c:pt>
                <c:pt idx="5809">
                  <c:v>64.075329999999994</c:v>
                </c:pt>
                <c:pt idx="5810">
                  <c:v>64.020679999999999</c:v>
                </c:pt>
                <c:pt idx="5811">
                  <c:v>63.99812</c:v>
                </c:pt>
                <c:pt idx="5812">
                  <c:v>64.12997</c:v>
                </c:pt>
                <c:pt idx="5813">
                  <c:v>64.079040000000006</c:v>
                </c:pt>
                <c:pt idx="5814">
                  <c:v>64.019589999999994</c:v>
                </c:pt>
                <c:pt idx="5815">
                  <c:v>64.047809999999998</c:v>
                </c:pt>
                <c:pt idx="5816">
                  <c:v>64.09075</c:v>
                </c:pt>
                <c:pt idx="5817">
                  <c:v>64.043210000000002</c:v>
                </c:pt>
                <c:pt idx="5818">
                  <c:v>64.009469999999993</c:v>
                </c:pt>
                <c:pt idx="5819">
                  <c:v>64.114459999999994</c:v>
                </c:pt>
                <c:pt idx="5820">
                  <c:v>64.100210000000004</c:v>
                </c:pt>
                <c:pt idx="5821">
                  <c:v>64.03931</c:v>
                </c:pt>
                <c:pt idx="5822">
                  <c:v>64.030199999999994</c:v>
                </c:pt>
                <c:pt idx="5823">
                  <c:v>64.121089999999995</c:v>
                </c:pt>
                <c:pt idx="5824">
                  <c:v>64.036159999999995</c:v>
                </c:pt>
                <c:pt idx="5825">
                  <c:v>64.026769999999999</c:v>
                </c:pt>
                <c:pt idx="5826">
                  <c:v>64.105440000000002</c:v>
                </c:pt>
                <c:pt idx="5827">
                  <c:v>64.119060000000005</c:v>
                </c:pt>
                <c:pt idx="5828">
                  <c:v>64.056659999999994</c:v>
                </c:pt>
                <c:pt idx="5829">
                  <c:v>64.020250000000004</c:v>
                </c:pt>
                <c:pt idx="5830">
                  <c:v>64.141949999999994</c:v>
                </c:pt>
                <c:pt idx="5831">
                  <c:v>64.051199999999994</c:v>
                </c:pt>
                <c:pt idx="5832">
                  <c:v>64.038510000000002</c:v>
                </c:pt>
                <c:pt idx="5833">
                  <c:v>64.07414</c:v>
                </c:pt>
                <c:pt idx="5834">
                  <c:v>64.138760000000005</c:v>
                </c:pt>
                <c:pt idx="5835">
                  <c:v>64.08614</c:v>
                </c:pt>
                <c:pt idx="5836">
                  <c:v>64.018479999999997</c:v>
                </c:pt>
                <c:pt idx="5837">
                  <c:v>64.152590000000004</c:v>
                </c:pt>
                <c:pt idx="5838">
                  <c:v>64.06062</c:v>
                </c:pt>
                <c:pt idx="5839">
                  <c:v>64.050219999999996</c:v>
                </c:pt>
                <c:pt idx="5840">
                  <c:v>64.059619999999995</c:v>
                </c:pt>
                <c:pt idx="5841">
                  <c:v>64.15643</c:v>
                </c:pt>
                <c:pt idx="5842">
                  <c:v>64.088059999999999</c:v>
                </c:pt>
                <c:pt idx="5843">
                  <c:v>64.026539999999997</c:v>
                </c:pt>
                <c:pt idx="5844">
                  <c:v>64.149349999999998</c:v>
                </c:pt>
                <c:pt idx="5845">
                  <c:v>64.070099999999996</c:v>
                </c:pt>
                <c:pt idx="5846">
                  <c:v>64.070589999999996</c:v>
                </c:pt>
                <c:pt idx="5847">
                  <c:v>64.06138</c:v>
                </c:pt>
                <c:pt idx="5848">
                  <c:v>64.177099999999996</c:v>
                </c:pt>
                <c:pt idx="5849">
                  <c:v>64.100549999999998</c:v>
                </c:pt>
                <c:pt idx="5850">
                  <c:v>64.040090000000006</c:v>
                </c:pt>
                <c:pt idx="5851">
                  <c:v>64.135930000000002</c:v>
                </c:pt>
                <c:pt idx="5852">
                  <c:v>64.084469999999996</c:v>
                </c:pt>
                <c:pt idx="5853">
                  <c:v>64.070740000000001</c:v>
                </c:pt>
                <c:pt idx="5854">
                  <c:v>64.059229999999999</c:v>
                </c:pt>
                <c:pt idx="5855">
                  <c:v>64.177689999999998</c:v>
                </c:pt>
                <c:pt idx="5856">
                  <c:v>64.105459999999994</c:v>
                </c:pt>
                <c:pt idx="5857">
                  <c:v>64.048609999999996</c:v>
                </c:pt>
                <c:pt idx="5858">
                  <c:v>64.118359999999996</c:v>
                </c:pt>
                <c:pt idx="5859">
                  <c:v>64.114530000000002</c:v>
                </c:pt>
                <c:pt idx="5860">
                  <c:v>64.088629999999995</c:v>
                </c:pt>
                <c:pt idx="5861">
                  <c:v>64.044470000000004</c:v>
                </c:pt>
                <c:pt idx="5862">
                  <c:v>64.172389999999993</c:v>
                </c:pt>
                <c:pt idx="5863">
                  <c:v>64.135750000000002</c:v>
                </c:pt>
                <c:pt idx="5864">
                  <c:v>64.066860000000005</c:v>
                </c:pt>
                <c:pt idx="5865">
                  <c:v>64.110410000000002</c:v>
                </c:pt>
                <c:pt idx="5866">
                  <c:v>64.116870000000006</c:v>
                </c:pt>
                <c:pt idx="5867">
                  <c:v>64.082520000000002</c:v>
                </c:pt>
                <c:pt idx="5868">
                  <c:v>64.065640000000002</c:v>
                </c:pt>
                <c:pt idx="5869">
                  <c:v>64.177390000000003</c:v>
                </c:pt>
                <c:pt idx="5870">
                  <c:v>64.147810000000007</c:v>
                </c:pt>
                <c:pt idx="5871">
                  <c:v>64.081770000000006</c:v>
                </c:pt>
                <c:pt idx="5872">
                  <c:v>64.080500000000001</c:v>
                </c:pt>
                <c:pt idx="5873">
                  <c:v>64.170599999999993</c:v>
                </c:pt>
                <c:pt idx="5874">
                  <c:v>64.084680000000006</c:v>
                </c:pt>
                <c:pt idx="5875">
                  <c:v>64.07817</c:v>
                </c:pt>
                <c:pt idx="5876">
                  <c:v>64.143330000000006</c:v>
                </c:pt>
                <c:pt idx="5877">
                  <c:v>64.165009999999995</c:v>
                </c:pt>
                <c:pt idx="5878">
                  <c:v>64.109520000000003</c:v>
                </c:pt>
                <c:pt idx="5879">
                  <c:v>64.085329999999999</c:v>
                </c:pt>
                <c:pt idx="5880">
                  <c:v>64.17165</c:v>
                </c:pt>
                <c:pt idx="5881">
                  <c:v>64.08623</c:v>
                </c:pt>
                <c:pt idx="5882">
                  <c:v>64.090739999999997</c:v>
                </c:pt>
                <c:pt idx="5883">
                  <c:v>64.129710000000003</c:v>
                </c:pt>
                <c:pt idx="5884">
                  <c:v>64.191149999999993</c:v>
                </c:pt>
                <c:pt idx="5885">
                  <c:v>64.116680000000002</c:v>
                </c:pt>
                <c:pt idx="5886">
                  <c:v>64.077420000000004</c:v>
                </c:pt>
                <c:pt idx="5887">
                  <c:v>64.185959999999994</c:v>
                </c:pt>
                <c:pt idx="5888">
                  <c:v>64.106070000000003</c:v>
                </c:pt>
                <c:pt idx="5889">
                  <c:v>64.105059999999995</c:v>
                </c:pt>
                <c:pt idx="5890">
                  <c:v>64.11712</c:v>
                </c:pt>
                <c:pt idx="5891">
                  <c:v>64.207179999999994</c:v>
                </c:pt>
                <c:pt idx="5892">
                  <c:v>64.142189999999999</c:v>
                </c:pt>
                <c:pt idx="5893">
                  <c:v>64.083399999999997</c:v>
                </c:pt>
                <c:pt idx="5894">
                  <c:v>64.190240000000003</c:v>
                </c:pt>
                <c:pt idx="5895">
                  <c:v>64.115139999999997</c:v>
                </c:pt>
                <c:pt idx="5896">
                  <c:v>64.111590000000007</c:v>
                </c:pt>
                <c:pt idx="5897">
                  <c:v>64.111869999999996</c:v>
                </c:pt>
                <c:pt idx="5898">
                  <c:v>64.22157</c:v>
                </c:pt>
                <c:pt idx="5899">
                  <c:v>64.147869999999998</c:v>
                </c:pt>
                <c:pt idx="5900">
                  <c:v>64.086619999999996</c:v>
                </c:pt>
                <c:pt idx="5901">
                  <c:v>64.184979999999996</c:v>
                </c:pt>
                <c:pt idx="5902">
                  <c:v>64.129199999999997</c:v>
                </c:pt>
                <c:pt idx="5903">
                  <c:v>64.121669999999995</c:v>
                </c:pt>
                <c:pt idx="5904">
                  <c:v>64.099919999999997</c:v>
                </c:pt>
                <c:pt idx="5905">
                  <c:v>64.232619999999997</c:v>
                </c:pt>
                <c:pt idx="5906">
                  <c:v>64.163979999999995</c:v>
                </c:pt>
                <c:pt idx="5907">
                  <c:v>64.102909999999994</c:v>
                </c:pt>
                <c:pt idx="5908">
                  <c:v>64.178110000000004</c:v>
                </c:pt>
                <c:pt idx="5909">
                  <c:v>64.143950000000004</c:v>
                </c:pt>
                <c:pt idx="5910">
                  <c:v>64.123540000000006</c:v>
                </c:pt>
                <c:pt idx="5911">
                  <c:v>64.112909999999999</c:v>
                </c:pt>
                <c:pt idx="5912">
                  <c:v>64.228639999999999</c:v>
                </c:pt>
                <c:pt idx="5913">
                  <c:v>64.167439999999999</c:v>
                </c:pt>
                <c:pt idx="5914">
                  <c:v>64.108469999999997</c:v>
                </c:pt>
                <c:pt idx="5915">
                  <c:v>64.156670000000005</c:v>
                </c:pt>
                <c:pt idx="5916">
                  <c:v>64.180530000000005</c:v>
                </c:pt>
                <c:pt idx="5917">
                  <c:v>64.124679999999998</c:v>
                </c:pt>
                <c:pt idx="5918">
                  <c:v>64.107249999999993</c:v>
                </c:pt>
                <c:pt idx="5919">
                  <c:v>64.219610000000003</c:v>
                </c:pt>
                <c:pt idx="5920">
                  <c:v>64.190770000000001</c:v>
                </c:pt>
                <c:pt idx="5921">
                  <c:v>64.138729999999995</c:v>
                </c:pt>
                <c:pt idx="5922">
                  <c:v>64.142359999999996</c:v>
                </c:pt>
                <c:pt idx="5923">
                  <c:v>64.189549999999997</c:v>
                </c:pt>
                <c:pt idx="5924">
                  <c:v>64.12997</c:v>
                </c:pt>
                <c:pt idx="5925">
                  <c:v>64.120019999999997</c:v>
                </c:pt>
                <c:pt idx="5926">
                  <c:v>64.198769999999996</c:v>
                </c:pt>
                <c:pt idx="5927">
                  <c:v>64.211449999999999</c:v>
                </c:pt>
                <c:pt idx="5928">
                  <c:v>64.150000000000006</c:v>
                </c:pt>
                <c:pt idx="5929">
                  <c:v>64.139269999999996</c:v>
                </c:pt>
                <c:pt idx="5930">
                  <c:v>64.224530000000001</c:v>
                </c:pt>
                <c:pt idx="5931">
                  <c:v>64.13691</c:v>
                </c:pt>
                <c:pt idx="5932">
                  <c:v>64.124899999999997</c:v>
                </c:pt>
                <c:pt idx="5933">
                  <c:v>64.177260000000004</c:v>
                </c:pt>
                <c:pt idx="5934">
                  <c:v>64.235799999999998</c:v>
                </c:pt>
                <c:pt idx="5935">
                  <c:v>64.170720000000003</c:v>
                </c:pt>
                <c:pt idx="5936">
                  <c:v>64.120059999999995</c:v>
                </c:pt>
                <c:pt idx="5937">
                  <c:v>64.22936</c:v>
                </c:pt>
                <c:pt idx="5938">
                  <c:v>64.145390000000006</c:v>
                </c:pt>
                <c:pt idx="5939">
                  <c:v>64.145769999999999</c:v>
                </c:pt>
                <c:pt idx="5940">
                  <c:v>64.163349999999994</c:v>
                </c:pt>
                <c:pt idx="5941">
                  <c:v>64.249179999999996</c:v>
                </c:pt>
                <c:pt idx="5942">
                  <c:v>64.17747</c:v>
                </c:pt>
                <c:pt idx="5943">
                  <c:v>64.126329999999996</c:v>
                </c:pt>
                <c:pt idx="5944">
                  <c:v>64.248649999999998</c:v>
                </c:pt>
                <c:pt idx="5945">
                  <c:v>64.166939999999997</c:v>
                </c:pt>
                <c:pt idx="5946">
                  <c:v>64.146060000000006</c:v>
                </c:pt>
                <c:pt idx="5947">
                  <c:v>64.14385</c:v>
                </c:pt>
                <c:pt idx="5948">
                  <c:v>64.277780000000007</c:v>
                </c:pt>
                <c:pt idx="5949">
                  <c:v>64.202910000000003</c:v>
                </c:pt>
                <c:pt idx="5950">
                  <c:v>64.125900000000001</c:v>
                </c:pt>
                <c:pt idx="5951">
                  <c:v>64.221649999999997</c:v>
                </c:pt>
                <c:pt idx="5952">
                  <c:v>64.180999999999997</c:v>
                </c:pt>
                <c:pt idx="5953">
                  <c:v>64.167959999999994</c:v>
                </c:pt>
                <c:pt idx="5954">
                  <c:v>64.14725</c:v>
                </c:pt>
                <c:pt idx="5955">
                  <c:v>64.261300000000006</c:v>
                </c:pt>
                <c:pt idx="5956">
                  <c:v>64.209270000000004</c:v>
                </c:pt>
                <c:pt idx="5957">
                  <c:v>64.146839999999997</c:v>
                </c:pt>
                <c:pt idx="5958">
                  <c:v>64.212500000000006</c:v>
                </c:pt>
                <c:pt idx="5959">
                  <c:v>64.215419999999995</c:v>
                </c:pt>
                <c:pt idx="5960">
                  <c:v>64.159450000000007</c:v>
                </c:pt>
                <c:pt idx="5961">
                  <c:v>64.141750000000002</c:v>
                </c:pt>
                <c:pt idx="5962">
                  <c:v>64.273309999999995</c:v>
                </c:pt>
                <c:pt idx="5963">
                  <c:v>64.225350000000006</c:v>
                </c:pt>
                <c:pt idx="5964">
                  <c:v>64.165180000000007</c:v>
                </c:pt>
                <c:pt idx="5965">
                  <c:v>64.188999999999993</c:v>
                </c:pt>
                <c:pt idx="5966">
                  <c:v>64.230050000000006</c:v>
                </c:pt>
                <c:pt idx="5967">
                  <c:v>64.183629999999994</c:v>
                </c:pt>
                <c:pt idx="5968">
                  <c:v>64.141000000000005</c:v>
                </c:pt>
                <c:pt idx="5969">
                  <c:v>64.2547</c:v>
                </c:pt>
                <c:pt idx="5970">
                  <c:v>64.240970000000004</c:v>
                </c:pt>
                <c:pt idx="5971">
                  <c:v>64.182789999999997</c:v>
                </c:pt>
                <c:pt idx="5972">
                  <c:v>64.169499999999999</c:v>
                </c:pt>
                <c:pt idx="5973">
                  <c:v>64.262020000000007</c:v>
                </c:pt>
                <c:pt idx="5974">
                  <c:v>64.172870000000003</c:v>
                </c:pt>
                <c:pt idx="5975">
                  <c:v>64.158940000000001</c:v>
                </c:pt>
                <c:pt idx="5976">
                  <c:v>64.233860000000007</c:v>
                </c:pt>
                <c:pt idx="5977">
                  <c:v>64.253150000000005</c:v>
                </c:pt>
                <c:pt idx="5978">
                  <c:v>64.204890000000006</c:v>
                </c:pt>
                <c:pt idx="5979">
                  <c:v>64.159099999999995</c:v>
                </c:pt>
                <c:pt idx="5980">
                  <c:v>64.27176</c:v>
                </c:pt>
                <c:pt idx="5981">
                  <c:v>64.183850000000007</c:v>
                </c:pt>
                <c:pt idx="5982">
                  <c:v>64.176000000000002</c:v>
                </c:pt>
                <c:pt idx="5983">
                  <c:v>64.218159999999997</c:v>
                </c:pt>
                <c:pt idx="5984">
                  <c:v>64.273120000000006</c:v>
                </c:pt>
                <c:pt idx="5985">
                  <c:v>64.227549999999994</c:v>
                </c:pt>
                <c:pt idx="5986">
                  <c:v>64.153989999999993</c:v>
                </c:pt>
                <c:pt idx="5987">
                  <c:v>64.285839999999993</c:v>
                </c:pt>
                <c:pt idx="5988">
                  <c:v>64.200339999999997</c:v>
                </c:pt>
                <c:pt idx="5989">
                  <c:v>64.194329999999994</c:v>
                </c:pt>
                <c:pt idx="5990">
                  <c:v>64.205699999999993</c:v>
                </c:pt>
                <c:pt idx="5991">
                  <c:v>64.28913</c:v>
                </c:pt>
                <c:pt idx="5992">
                  <c:v>64.225790000000003</c:v>
                </c:pt>
                <c:pt idx="5993">
                  <c:v>64.166759999999996</c:v>
                </c:pt>
                <c:pt idx="5994">
                  <c:v>64.286060000000006</c:v>
                </c:pt>
                <c:pt idx="5995">
                  <c:v>64.209500000000006</c:v>
                </c:pt>
                <c:pt idx="5996">
                  <c:v>64.202160000000006</c:v>
                </c:pt>
                <c:pt idx="5997">
                  <c:v>64.196979999999996</c:v>
                </c:pt>
                <c:pt idx="5998">
                  <c:v>64.311000000000007</c:v>
                </c:pt>
                <c:pt idx="5999">
                  <c:v>64.24042</c:v>
                </c:pt>
                <c:pt idx="6000">
                  <c:v>64.174840000000003</c:v>
                </c:pt>
                <c:pt idx="6001">
                  <c:v>64.269069999999999</c:v>
                </c:pt>
                <c:pt idx="6002">
                  <c:v>64.223140000000001</c:v>
                </c:pt>
                <c:pt idx="6003">
                  <c:v>64.204930000000004</c:v>
                </c:pt>
                <c:pt idx="6004">
                  <c:v>64.201599999999999</c:v>
                </c:pt>
                <c:pt idx="6005">
                  <c:v>64.323210000000003</c:v>
                </c:pt>
                <c:pt idx="6006">
                  <c:v>64.245859999999993</c:v>
                </c:pt>
                <c:pt idx="6007">
                  <c:v>64.19659</c:v>
                </c:pt>
                <c:pt idx="6008">
                  <c:v>64.262469999999993</c:v>
                </c:pt>
                <c:pt idx="6009">
                  <c:v>64.251689999999996</c:v>
                </c:pt>
                <c:pt idx="6010">
                  <c:v>64.217100000000002</c:v>
                </c:pt>
                <c:pt idx="6011">
                  <c:v>64.187290000000004</c:v>
                </c:pt>
                <c:pt idx="6012">
                  <c:v>64.302440000000004</c:v>
                </c:pt>
                <c:pt idx="6013">
                  <c:v>64.269880000000001</c:v>
                </c:pt>
                <c:pt idx="6014">
                  <c:v>64.205860000000001</c:v>
                </c:pt>
                <c:pt idx="6015">
                  <c:v>64.244919999999993</c:v>
                </c:pt>
                <c:pt idx="6016">
                  <c:v>64.248310000000004</c:v>
                </c:pt>
                <c:pt idx="6017">
                  <c:v>64.218860000000006</c:v>
                </c:pt>
                <c:pt idx="6018">
                  <c:v>64.20684</c:v>
                </c:pt>
                <c:pt idx="6019">
                  <c:v>64.30068</c:v>
                </c:pt>
                <c:pt idx="6020">
                  <c:v>64.281450000000007</c:v>
                </c:pt>
                <c:pt idx="6021">
                  <c:v>64.212549999999993</c:v>
                </c:pt>
                <c:pt idx="6022">
                  <c:v>64.220849999999999</c:v>
                </c:pt>
                <c:pt idx="6023">
                  <c:v>64.304209999999998</c:v>
                </c:pt>
                <c:pt idx="6024">
                  <c:v>64.222340000000003</c:v>
                </c:pt>
                <c:pt idx="6025">
                  <c:v>64.215770000000006</c:v>
                </c:pt>
                <c:pt idx="6026">
                  <c:v>64.279839999999993</c:v>
                </c:pt>
                <c:pt idx="6027">
                  <c:v>64.303560000000004</c:v>
                </c:pt>
                <c:pt idx="6028">
                  <c:v>64.248149999999995</c:v>
                </c:pt>
                <c:pt idx="6029">
                  <c:v>64.223560000000006</c:v>
                </c:pt>
                <c:pt idx="6030">
                  <c:v>64.30538</c:v>
                </c:pt>
                <c:pt idx="6031">
                  <c:v>64.222710000000006</c:v>
                </c:pt>
                <c:pt idx="6032">
                  <c:v>64.226699999999994</c:v>
                </c:pt>
                <c:pt idx="6033">
                  <c:v>64.269450000000006</c:v>
                </c:pt>
                <c:pt idx="6034">
                  <c:v>64.331490000000002</c:v>
                </c:pt>
                <c:pt idx="6035">
                  <c:v>64.252470000000002</c:v>
                </c:pt>
                <c:pt idx="6036">
                  <c:v>64.211870000000005</c:v>
                </c:pt>
                <c:pt idx="6037">
                  <c:v>64.320239999999998</c:v>
                </c:pt>
                <c:pt idx="6038">
                  <c:v>64.235050000000001</c:v>
                </c:pt>
                <c:pt idx="6039">
                  <c:v>64.240979999999993</c:v>
                </c:pt>
                <c:pt idx="6040">
                  <c:v>64.251249999999999</c:v>
                </c:pt>
                <c:pt idx="6041">
                  <c:v>64.345470000000006</c:v>
                </c:pt>
                <c:pt idx="6042">
                  <c:v>64.274730000000005</c:v>
                </c:pt>
                <c:pt idx="6043">
                  <c:v>64.219620000000006</c:v>
                </c:pt>
                <c:pt idx="6044">
                  <c:v>64.329279999999997</c:v>
                </c:pt>
                <c:pt idx="6045">
                  <c:v>64.244789999999995</c:v>
                </c:pt>
                <c:pt idx="6046">
                  <c:v>64.251490000000004</c:v>
                </c:pt>
                <c:pt idx="6047">
                  <c:v>64.247050000000002</c:v>
                </c:pt>
                <c:pt idx="6048">
                  <c:v>64.356549999999999</c:v>
                </c:pt>
                <c:pt idx="6049">
                  <c:v>64.280320000000003</c:v>
                </c:pt>
                <c:pt idx="6050">
                  <c:v>64.217110000000005</c:v>
                </c:pt>
                <c:pt idx="6051">
                  <c:v>64.320009999999996</c:v>
                </c:pt>
                <c:pt idx="6052">
                  <c:v>64.268699999999995</c:v>
                </c:pt>
                <c:pt idx="6053">
                  <c:v>64.252380000000002</c:v>
                </c:pt>
                <c:pt idx="6054">
                  <c:v>64.235690000000005</c:v>
                </c:pt>
                <c:pt idx="6055">
                  <c:v>64.364519999999999</c:v>
                </c:pt>
                <c:pt idx="6056">
                  <c:v>64.297449999999998</c:v>
                </c:pt>
                <c:pt idx="6057">
                  <c:v>64.240840000000006</c:v>
                </c:pt>
                <c:pt idx="6058">
                  <c:v>64.306659999999994</c:v>
                </c:pt>
                <c:pt idx="6059">
                  <c:v>64.277289999999994</c:v>
                </c:pt>
                <c:pt idx="6060">
                  <c:v>64.253420000000006</c:v>
                </c:pt>
                <c:pt idx="6061">
                  <c:v>64.242490000000004</c:v>
                </c:pt>
                <c:pt idx="6062">
                  <c:v>64.368570000000005</c:v>
                </c:pt>
                <c:pt idx="6063">
                  <c:v>64.305970000000002</c:v>
                </c:pt>
                <c:pt idx="6064">
                  <c:v>64.242400000000004</c:v>
                </c:pt>
                <c:pt idx="6065">
                  <c:v>64.289850000000001</c:v>
                </c:pt>
                <c:pt idx="6066">
                  <c:v>64.308440000000004</c:v>
                </c:pt>
                <c:pt idx="6067">
                  <c:v>64.261369999999999</c:v>
                </c:pt>
                <c:pt idx="6068">
                  <c:v>64.238560000000007</c:v>
                </c:pt>
                <c:pt idx="6069">
                  <c:v>64.353610000000003</c:v>
                </c:pt>
                <c:pt idx="6070">
                  <c:v>64.320009999999996</c:v>
                </c:pt>
                <c:pt idx="6071">
                  <c:v>64.266379999999998</c:v>
                </c:pt>
                <c:pt idx="6072">
                  <c:v>64.276989999999998</c:v>
                </c:pt>
                <c:pt idx="6073">
                  <c:v>64.330780000000004</c:v>
                </c:pt>
                <c:pt idx="6074">
                  <c:v>64.26567</c:v>
                </c:pt>
                <c:pt idx="6075">
                  <c:v>64.255070000000003</c:v>
                </c:pt>
                <c:pt idx="6076">
                  <c:v>64.332949999999997</c:v>
                </c:pt>
                <c:pt idx="6077">
                  <c:v>64.346310000000003</c:v>
                </c:pt>
                <c:pt idx="6078">
                  <c:v>64.281859999999995</c:v>
                </c:pt>
                <c:pt idx="6079">
                  <c:v>64.266570000000002</c:v>
                </c:pt>
                <c:pt idx="6080">
                  <c:v>64.36009</c:v>
                </c:pt>
                <c:pt idx="6081">
                  <c:v>64.270030000000006</c:v>
                </c:pt>
                <c:pt idx="6082">
                  <c:v>64.262180000000001</c:v>
                </c:pt>
                <c:pt idx="6083">
                  <c:v>64.317760000000007</c:v>
                </c:pt>
                <c:pt idx="6084">
                  <c:v>64.37988</c:v>
                </c:pt>
                <c:pt idx="6085">
                  <c:v>64.302390000000003</c:v>
                </c:pt>
                <c:pt idx="6086">
                  <c:v>64.255089999999996</c:v>
                </c:pt>
                <c:pt idx="6087">
                  <c:v>64.366240000000005</c:v>
                </c:pt>
                <c:pt idx="6088">
                  <c:v>64.286900000000003</c:v>
                </c:pt>
                <c:pt idx="6089">
                  <c:v>64.273120000000006</c:v>
                </c:pt>
                <c:pt idx="6090">
                  <c:v>64.29177</c:v>
                </c:pt>
                <c:pt idx="6091">
                  <c:v>64.374200000000002</c:v>
                </c:pt>
                <c:pt idx="6092">
                  <c:v>64.315029999999993</c:v>
                </c:pt>
                <c:pt idx="6093">
                  <c:v>64.259770000000003</c:v>
                </c:pt>
                <c:pt idx="6094">
                  <c:v>64.379750000000001</c:v>
                </c:pt>
                <c:pt idx="6095">
                  <c:v>64.291179999999997</c:v>
                </c:pt>
                <c:pt idx="6096">
                  <c:v>64.276259999999994</c:v>
                </c:pt>
                <c:pt idx="6097">
                  <c:v>64.272710000000004</c:v>
                </c:pt>
                <c:pt idx="6098">
                  <c:v>64.410629999999998</c:v>
                </c:pt>
                <c:pt idx="6099">
                  <c:v>64.331299999999999</c:v>
                </c:pt>
                <c:pt idx="6100">
                  <c:v>64.255160000000004</c:v>
                </c:pt>
                <c:pt idx="6101">
                  <c:v>64.359350000000006</c:v>
                </c:pt>
                <c:pt idx="6102">
                  <c:v>64.315529999999995</c:v>
                </c:pt>
                <c:pt idx="6103">
                  <c:v>64.296890000000005</c:v>
                </c:pt>
                <c:pt idx="6104">
                  <c:v>64.278210000000001</c:v>
                </c:pt>
                <c:pt idx="6105">
                  <c:v>64.398529999999994</c:v>
                </c:pt>
                <c:pt idx="6106">
                  <c:v>64.343810000000005</c:v>
                </c:pt>
                <c:pt idx="6107">
                  <c:v>64.270830000000004</c:v>
                </c:pt>
                <c:pt idx="6108">
                  <c:v>64.338759999999994</c:v>
                </c:pt>
                <c:pt idx="6109">
                  <c:v>64.343990000000005</c:v>
                </c:pt>
                <c:pt idx="6110">
                  <c:v>64.293959999999998</c:v>
                </c:pt>
                <c:pt idx="6111">
                  <c:v>64.275980000000004</c:v>
                </c:pt>
                <c:pt idx="6112">
                  <c:v>64.399559999999994</c:v>
                </c:pt>
                <c:pt idx="6113">
                  <c:v>64.353939999999994</c:v>
                </c:pt>
                <c:pt idx="6114">
                  <c:v>64.298969999999997</c:v>
                </c:pt>
                <c:pt idx="6115">
                  <c:v>64.313640000000007</c:v>
                </c:pt>
                <c:pt idx="6116">
                  <c:v>64.366140000000001</c:v>
                </c:pt>
                <c:pt idx="6117">
                  <c:v>64.31532</c:v>
                </c:pt>
                <c:pt idx="6118">
                  <c:v>64.280259999999998</c:v>
                </c:pt>
                <c:pt idx="6119">
                  <c:v>64.389920000000004</c:v>
                </c:pt>
                <c:pt idx="6120">
                  <c:v>64.382419999999996</c:v>
                </c:pt>
                <c:pt idx="6121">
                  <c:v>64.317269999999994</c:v>
                </c:pt>
                <c:pt idx="6122">
                  <c:v>64.304820000000007</c:v>
                </c:pt>
                <c:pt idx="6123">
                  <c:v>64.395210000000006</c:v>
                </c:pt>
                <c:pt idx="6124">
                  <c:v>64.309780000000003</c:v>
                </c:pt>
                <c:pt idx="6125">
                  <c:v>64.291150000000002</c:v>
                </c:pt>
                <c:pt idx="6126">
                  <c:v>64.379599999999996</c:v>
                </c:pt>
                <c:pt idx="6127">
                  <c:v>64.386989999999997</c:v>
                </c:pt>
                <c:pt idx="6128">
                  <c:v>64.329409999999996</c:v>
                </c:pt>
                <c:pt idx="6129">
                  <c:v>64.289510000000007</c:v>
                </c:pt>
                <c:pt idx="6130">
                  <c:v>64.404390000000006</c:v>
                </c:pt>
                <c:pt idx="6131">
                  <c:v>64.317179999999993</c:v>
                </c:pt>
                <c:pt idx="6132">
                  <c:v>64.304720000000003</c:v>
                </c:pt>
                <c:pt idx="6133">
                  <c:v>64.349209999999999</c:v>
                </c:pt>
                <c:pt idx="6134">
                  <c:v>64.41525</c:v>
                </c:pt>
                <c:pt idx="6135">
                  <c:v>64.357690000000005</c:v>
                </c:pt>
                <c:pt idx="6136">
                  <c:v>64.288219999999995</c:v>
                </c:pt>
                <c:pt idx="6137">
                  <c:v>64.425470000000004</c:v>
                </c:pt>
                <c:pt idx="6138">
                  <c:v>64.327860000000001</c:v>
                </c:pt>
                <c:pt idx="6139">
                  <c:v>64.318060000000003</c:v>
                </c:pt>
                <c:pt idx="6140">
                  <c:v>64.343260000000001</c:v>
                </c:pt>
                <c:pt idx="6141">
                  <c:v>64.426649999999995</c:v>
                </c:pt>
                <c:pt idx="6142">
                  <c:v>64.357150000000004</c:v>
                </c:pt>
                <c:pt idx="6143">
                  <c:v>64.291970000000006</c:v>
                </c:pt>
                <c:pt idx="6144">
                  <c:v>64.415890000000005</c:v>
                </c:pt>
                <c:pt idx="6145">
                  <c:v>64.336380000000005</c:v>
                </c:pt>
                <c:pt idx="6146">
                  <c:v>64.334590000000006</c:v>
                </c:pt>
                <c:pt idx="6147">
                  <c:v>64.328000000000003</c:v>
                </c:pt>
                <c:pt idx="6148">
                  <c:v>64.445369999999997</c:v>
                </c:pt>
                <c:pt idx="6149">
                  <c:v>64.364810000000006</c:v>
                </c:pt>
                <c:pt idx="6150">
                  <c:v>64.304789999999997</c:v>
                </c:pt>
                <c:pt idx="6151">
                  <c:v>64.393460000000005</c:v>
                </c:pt>
                <c:pt idx="6152">
                  <c:v>64.35172</c:v>
                </c:pt>
                <c:pt idx="6153">
                  <c:v>64.328090000000003</c:v>
                </c:pt>
                <c:pt idx="6154">
                  <c:v>64.329830000000001</c:v>
                </c:pt>
                <c:pt idx="6155">
                  <c:v>64.442920000000001</c:v>
                </c:pt>
                <c:pt idx="6156">
                  <c:v>64.37079</c:v>
                </c:pt>
                <c:pt idx="6157">
                  <c:v>64.321420000000003</c:v>
                </c:pt>
                <c:pt idx="6158">
                  <c:v>64.384950000000003</c:v>
                </c:pt>
                <c:pt idx="6159">
                  <c:v>64.384569999999997</c:v>
                </c:pt>
                <c:pt idx="6160">
                  <c:v>64.3429</c:v>
                </c:pt>
                <c:pt idx="6161">
                  <c:v>64.316990000000004</c:v>
                </c:pt>
                <c:pt idx="6162">
                  <c:v>64.439300000000003</c:v>
                </c:pt>
                <c:pt idx="6163">
                  <c:v>64.403130000000004</c:v>
                </c:pt>
                <c:pt idx="6164">
                  <c:v>64.334620000000001</c:v>
                </c:pt>
                <c:pt idx="6165">
                  <c:v>64.369129999999998</c:v>
                </c:pt>
                <c:pt idx="6166">
                  <c:v>64.384900000000002</c:v>
                </c:pt>
                <c:pt idx="6167">
                  <c:v>64.351609999999994</c:v>
                </c:pt>
                <c:pt idx="6168">
                  <c:v>64.338279999999997</c:v>
                </c:pt>
                <c:pt idx="6169">
                  <c:v>64.440259999999995</c:v>
                </c:pt>
                <c:pt idx="6170">
                  <c:v>64.407420000000002</c:v>
                </c:pt>
                <c:pt idx="6171">
                  <c:v>64.343800000000002</c:v>
                </c:pt>
                <c:pt idx="6172">
                  <c:v>64.349010000000007</c:v>
                </c:pt>
                <c:pt idx="6173">
                  <c:v>64.434939999999997</c:v>
                </c:pt>
                <c:pt idx="6174">
                  <c:v>64.35351</c:v>
                </c:pt>
                <c:pt idx="6175">
                  <c:v>64.342830000000006</c:v>
                </c:pt>
                <c:pt idx="6176">
                  <c:v>64.406589999999994</c:v>
                </c:pt>
                <c:pt idx="6177">
                  <c:v>64.435779999999994</c:v>
                </c:pt>
                <c:pt idx="6178">
                  <c:v>64.373599999999996</c:v>
                </c:pt>
                <c:pt idx="6179">
                  <c:v>64.343230000000005</c:v>
                </c:pt>
                <c:pt idx="6180">
                  <c:v>64.435360000000003</c:v>
                </c:pt>
                <c:pt idx="6181">
                  <c:v>64.350040000000007</c:v>
                </c:pt>
                <c:pt idx="6182">
                  <c:v>64.356480000000005</c:v>
                </c:pt>
                <c:pt idx="6183">
                  <c:v>64.393690000000007</c:v>
                </c:pt>
                <c:pt idx="6184">
                  <c:v>64.462289999999996</c:v>
                </c:pt>
                <c:pt idx="6185">
                  <c:v>64.37894</c:v>
                </c:pt>
                <c:pt idx="6186">
                  <c:v>64.334680000000006</c:v>
                </c:pt>
                <c:pt idx="6187">
                  <c:v>64.449299999999994</c:v>
                </c:pt>
                <c:pt idx="6188">
                  <c:v>64.365669999999994</c:v>
                </c:pt>
                <c:pt idx="6189">
                  <c:v>64.364890000000003</c:v>
                </c:pt>
                <c:pt idx="6190">
                  <c:v>64.378979999999999</c:v>
                </c:pt>
                <c:pt idx="6191">
                  <c:v>64.475809999999996</c:v>
                </c:pt>
                <c:pt idx="6192">
                  <c:v>64.405519999999996</c:v>
                </c:pt>
                <c:pt idx="6193">
                  <c:v>64.339420000000004</c:v>
                </c:pt>
                <c:pt idx="6194">
                  <c:v>64.457579999999993</c:v>
                </c:pt>
                <c:pt idx="6195">
                  <c:v>64.380099999999999</c:v>
                </c:pt>
                <c:pt idx="6196">
                  <c:v>64.37473</c:v>
                </c:pt>
                <c:pt idx="6197">
                  <c:v>64.374399999999994</c:v>
                </c:pt>
                <c:pt idx="6198">
                  <c:v>64.487819999999999</c:v>
                </c:pt>
                <c:pt idx="6199">
                  <c:v>64.406580000000005</c:v>
                </c:pt>
                <c:pt idx="6200">
                  <c:v>64.350719999999995</c:v>
                </c:pt>
                <c:pt idx="6201">
                  <c:v>64.452950000000001</c:v>
                </c:pt>
                <c:pt idx="6202">
                  <c:v>64.389139999999998</c:v>
                </c:pt>
                <c:pt idx="6203">
                  <c:v>64.373649999999998</c:v>
                </c:pt>
                <c:pt idx="6204">
                  <c:v>64.363460000000003</c:v>
                </c:pt>
                <c:pt idx="6205">
                  <c:v>64.491470000000007</c:v>
                </c:pt>
                <c:pt idx="6206">
                  <c:v>64.430179999999993</c:v>
                </c:pt>
                <c:pt idx="6207">
                  <c:v>64.364649999999997</c:v>
                </c:pt>
                <c:pt idx="6208">
                  <c:v>64.427769999999995</c:v>
                </c:pt>
                <c:pt idx="6209">
                  <c:v>64.407880000000006</c:v>
                </c:pt>
                <c:pt idx="6210">
                  <c:v>64.376480000000001</c:v>
                </c:pt>
                <c:pt idx="6211">
                  <c:v>64.366609999999994</c:v>
                </c:pt>
                <c:pt idx="6212">
                  <c:v>64.492940000000004</c:v>
                </c:pt>
                <c:pt idx="6213">
                  <c:v>64.425719999999998</c:v>
                </c:pt>
                <c:pt idx="6214">
                  <c:v>64.367670000000004</c:v>
                </c:pt>
                <c:pt idx="6215">
                  <c:v>64.418589999999995</c:v>
                </c:pt>
                <c:pt idx="6216">
                  <c:v>64.444699999999997</c:v>
                </c:pt>
                <c:pt idx="6217">
                  <c:v>64.383179999999996</c:v>
                </c:pt>
                <c:pt idx="6218">
                  <c:v>64.368139999999997</c:v>
                </c:pt>
                <c:pt idx="6219">
                  <c:v>64.470969999999994</c:v>
                </c:pt>
                <c:pt idx="6220">
                  <c:v>64.452359999999999</c:v>
                </c:pt>
                <c:pt idx="6221">
                  <c:v>64.39658</c:v>
                </c:pt>
                <c:pt idx="6222">
                  <c:v>64.411450000000002</c:v>
                </c:pt>
                <c:pt idx="6223">
                  <c:v>64.453909999999993</c:v>
                </c:pt>
                <c:pt idx="6224">
                  <c:v>64.385350000000003</c:v>
                </c:pt>
                <c:pt idx="6225">
                  <c:v>64.378739999999993</c:v>
                </c:pt>
                <c:pt idx="6226">
                  <c:v>64.459680000000006</c:v>
                </c:pt>
                <c:pt idx="6227">
                  <c:v>64.474879999999999</c:v>
                </c:pt>
                <c:pt idx="6228">
                  <c:v>64.409790000000001</c:v>
                </c:pt>
                <c:pt idx="6229">
                  <c:v>64.392300000000006</c:v>
                </c:pt>
                <c:pt idx="6230">
                  <c:v>64.479609999999994</c:v>
                </c:pt>
                <c:pt idx="6231">
                  <c:v>64.392489999999995</c:v>
                </c:pt>
                <c:pt idx="6232">
                  <c:v>64.390460000000004</c:v>
                </c:pt>
                <c:pt idx="6233">
                  <c:v>64.440479999999994</c:v>
                </c:pt>
                <c:pt idx="6234">
                  <c:v>64.499889999999994</c:v>
                </c:pt>
                <c:pt idx="6235">
                  <c:v>64.424869999999999</c:v>
                </c:pt>
                <c:pt idx="6236">
                  <c:v>64.37921</c:v>
                </c:pt>
                <c:pt idx="6237">
                  <c:v>64.487719999999996</c:v>
                </c:pt>
                <c:pt idx="6238">
                  <c:v>64.412090000000006</c:v>
                </c:pt>
                <c:pt idx="6239">
                  <c:v>64.402670000000001</c:v>
                </c:pt>
                <c:pt idx="6240">
                  <c:v>64.420590000000004</c:v>
                </c:pt>
                <c:pt idx="6241">
                  <c:v>64.504710000000003</c:v>
                </c:pt>
                <c:pt idx="6242">
                  <c:v>64.44247</c:v>
                </c:pt>
                <c:pt idx="6243">
                  <c:v>64.387450000000001</c:v>
                </c:pt>
                <c:pt idx="6244">
                  <c:v>64.51258</c:v>
                </c:pt>
                <c:pt idx="6245">
                  <c:v>64.419849999999997</c:v>
                </c:pt>
                <c:pt idx="6246">
                  <c:v>64.40352</c:v>
                </c:pt>
                <c:pt idx="6247">
                  <c:v>64.40034</c:v>
                </c:pt>
                <c:pt idx="6248">
                  <c:v>64.534189999999995</c:v>
                </c:pt>
                <c:pt idx="6249">
                  <c:v>64.459850000000003</c:v>
                </c:pt>
                <c:pt idx="6250">
                  <c:v>64.388400000000004</c:v>
                </c:pt>
                <c:pt idx="6251">
                  <c:v>64.481219999999993</c:v>
                </c:pt>
                <c:pt idx="6252">
                  <c:v>64.438670000000002</c:v>
                </c:pt>
                <c:pt idx="6253">
                  <c:v>64.415620000000004</c:v>
                </c:pt>
                <c:pt idx="6254">
                  <c:v>64.408789999999996</c:v>
                </c:pt>
                <c:pt idx="6255">
                  <c:v>64.522149999999996</c:v>
                </c:pt>
                <c:pt idx="6256">
                  <c:v>64.457809999999995</c:v>
                </c:pt>
                <c:pt idx="6257">
                  <c:v>64.403559999999999</c:v>
                </c:pt>
                <c:pt idx="6258">
                  <c:v>64.46069</c:v>
                </c:pt>
                <c:pt idx="6259">
                  <c:v>64.472149999999999</c:v>
                </c:pt>
                <c:pt idx="6260">
                  <c:v>64.418790000000001</c:v>
                </c:pt>
                <c:pt idx="6261">
                  <c:v>64.396420000000006</c:v>
                </c:pt>
                <c:pt idx="6262">
                  <c:v>64.522210000000001</c:v>
                </c:pt>
                <c:pt idx="6263">
                  <c:v>64.473150000000004</c:v>
                </c:pt>
                <c:pt idx="6264">
                  <c:v>64.418850000000006</c:v>
                </c:pt>
                <c:pt idx="6265">
                  <c:v>64.440219999999997</c:v>
                </c:pt>
                <c:pt idx="6266">
                  <c:v>64.488889999999998</c:v>
                </c:pt>
                <c:pt idx="6267">
                  <c:v>64.431169999999995</c:v>
                </c:pt>
                <c:pt idx="6268">
                  <c:v>64.404709999999994</c:v>
                </c:pt>
                <c:pt idx="6269">
                  <c:v>64.514579999999995</c:v>
                </c:pt>
                <c:pt idx="6270">
                  <c:v>64.496729999999999</c:v>
                </c:pt>
                <c:pt idx="6271">
                  <c:v>64.437870000000004</c:v>
                </c:pt>
                <c:pt idx="6272">
                  <c:v>64.427809999999994</c:v>
                </c:pt>
                <c:pt idx="6273">
                  <c:v>64.517870000000002</c:v>
                </c:pt>
                <c:pt idx="6274">
                  <c:v>64.434060000000002</c:v>
                </c:pt>
                <c:pt idx="6275">
                  <c:v>64.413849999999996</c:v>
                </c:pt>
                <c:pt idx="6276">
                  <c:v>64.492050000000006</c:v>
                </c:pt>
                <c:pt idx="6277">
                  <c:v>64.50967</c:v>
                </c:pt>
                <c:pt idx="6278">
                  <c:v>64.45232</c:v>
                </c:pt>
                <c:pt idx="6279">
                  <c:v>64.407380000000003</c:v>
                </c:pt>
                <c:pt idx="6280">
                  <c:v>64.528080000000003</c:v>
                </c:pt>
                <c:pt idx="6281">
                  <c:v>64.437740000000005</c:v>
                </c:pt>
                <c:pt idx="6282">
                  <c:v>64.439239999999998</c:v>
                </c:pt>
                <c:pt idx="6283">
                  <c:v>64.474860000000007</c:v>
                </c:pt>
                <c:pt idx="6284">
                  <c:v>64.53</c:v>
                </c:pt>
                <c:pt idx="6285">
                  <c:v>64.48518</c:v>
                </c:pt>
                <c:pt idx="6286">
                  <c:v>64.405460000000005</c:v>
                </c:pt>
                <c:pt idx="6287">
                  <c:v>64.540199999999999</c:v>
                </c:pt>
                <c:pt idx="6288">
                  <c:v>64.453429999999997</c:v>
                </c:pt>
                <c:pt idx="6289">
                  <c:v>64.444220000000001</c:v>
                </c:pt>
                <c:pt idx="6290">
                  <c:v>64.455960000000005</c:v>
                </c:pt>
                <c:pt idx="6291">
                  <c:v>64.549300000000002</c:v>
                </c:pt>
                <c:pt idx="6292">
                  <c:v>64.479119999999995</c:v>
                </c:pt>
                <c:pt idx="6293">
                  <c:v>64.417540000000002</c:v>
                </c:pt>
                <c:pt idx="6294">
                  <c:v>64.536739999999995</c:v>
                </c:pt>
                <c:pt idx="6295">
                  <c:v>64.461749999999995</c:v>
                </c:pt>
                <c:pt idx="6296">
                  <c:v>64.456500000000005</c:v>
                </c:pt>
                <c:pt idx="6297">
                  <c:v>64.454840000000004</c:v>
                </c:pt>
                <c:pt idx="6298">
                  <c:v>64.566569999999999</c:v>
                </c:pt>
                <c:pt idx="6299">
                  <c:v>64.489769999999993</c:v>
                </c:pt>
                <c:pt idx="6300">
                  <c:v>64.426860000000005</c:v>
                </c:pt>
                <c:pt idx="6301">
                  <c:v>64.528270000000006</c:v>
                </c:pt>
                <c:pt idx="6302">
                  <c:v>64.476150000000004</c:v>
                </c:pt>
                <c:pt idx="6303">
                  <c:v>64.457989999999995</c:v>
                </c:pt>
                <c:pt idx="6304">
                  <c:v>64.452820000000003</c:v>
                </c:pt>
                <c:pt idx="6305">
                  <c:v>64.566800000000001</c:v>
                </c:pt>
                <c:pt idx="6306">
                  <c:v>64.494349999999997</c:v>
                </c:pt>
                <c:pt idx="6307">
                  <c:v>64.438800000000001</c:v>
                </c:pt>
                <c:pt idx="6308">
                  <c:v>64.505660000000006</c:v>
                </c:pt>
                <c:pt idx="6309">
                  <c:v>64.499560000000002</c:v>
                </c:pt>
                <c:pt idx="6310">
                  <c:v>64.47251</c:v>
                </c:pt>
                <c:pt idx="6311">
                  <c:v>64.435599999999994</c:v>
                </c:pt>
                <c:pt idx="6312">
                  <c:v>64.553780000000003</c:v>
                </c:pt>
                <c:pt idx="6313">
                  <c:v>64.523989999999998</c:v>
                </c:pt>
                <c:pt idx="6314">
                  <c:v>64.452380000000005</c:v>
                </c:pt>
                <c:pt idx="6315">
                  <c:v>64.490620000000007</c:v>
                </c:pt>
                <c:pt idx="6316">
                  <c:v>64.505330000000001</c:v>
                </c:pt>
                <c:pt idx="6317">
                  <c:v>64.465590000000006</c:v>
                </c:pt>
                <c:pt idx="6318">
                  <c:v>64.46651</c:v>
                </c:pt>
                <c:pt idx="6319">
                  <c:v>64.560500000000005</c:v>
                </c:pt>
                <c:pt idx="6320">
                  <c:v>64.532740000000004</c:v>
                </c:pt>
                <c:pt idx="6321">
                  <c:v>64.466260000000005</c:v>
                </c:pt>
                <c:pt idx="6322">
                  <c:v>64.470230000000001</c:v>
                </c:pt>
                <c:pt idx="6323">
                  <c:v>64.553790000000006</c:v>
                </c:pt>
                <c:pt idx="6324">
                  <c:v>64.474530000000001</c:v>
                </c:pt>
                <c:pt idx="6325">
                  <c:v>64.467830000000006</c:v>
                </c:pt>
                <c:pt idx="6326">
                  <c:v>64.527159999999995</c:v>
                </c:pt>
                <c:pt idx="6327">
                  <c:v>64.553759999999997</c:v>
                </c:pt>
                <c:pt idx="6328">
                  <c:v>64.495410000000007</c:v>
                </c:pt>
                <c:pt idx="6329">
                  <c:v>64.470690000000005</c:v>
                </c:pt>
                <c:pt idx="6330">
                  <c:v>64.556349999999995</c:v>
                </c:pt>
                <c:pt idx="6331">
                  <c:v>64.468059999999994</c:v>
                </c:pt>
                <c:pt idx="6332">
                  <c:v>64.470680000000002</c:v>
                </c:pt>
                <c:pt idx="6333">
                  <c:v>64.513009999999994</c:v>
                </c:pt>
                <c:pt idx="6334">
                  <c:v>64.582250000000002</c:v>
                </c:pt>
                <c:pt idx="6335">
                  <c:v>64.507769999999994</c:v>
                </c:pt>
                <c:pt idx="6336">
                  <c:v>64.458430000000007</c:v>
                </c:pt>
                <c:pt idx="6337">
                  <c:v>64.565420000000003</c:v>
                </c:pt>
                <c:pt idx="6338">
                  <c:v>64.482410000000002</c:v>
                </c:pt>
                <c:pt idx="6339">
                  <c:v>64.485470000000007</c:v>
                </c:pt>
                <c:pt idx="6340">
                  <c:v>64.499759999999995</c:v>
                </c:pt>
                <c:pt idx="6341">
                  <c:v>64.596119999999999</c:v>
                </c:pt>
                <c:pt idx="6342">
                  <c:v>64.523510000000002</c:v>
                </c:pt>
                <c:pt idx="6343">
                  <c:v>64.460120000000003</c:v>
                </c:pt>
                <c:pt idx="6344">
                  <c:v>64.578599999999994</c:v>
                </c:pt>
                <c:pt idx="6345">
                  <c:v>64.486490000000003</c:v>
                </c:pt>
                <c:pt idx="6346">
                  <c:v>64.493089999999995</c:v>
                </c:pt>
                <c:pt idx="6347">
                  <c:v>64.495379999999997</c:v>
                </c:pt>
                <c:pt idx="6348">
                  <c:v>64.606870000000001</c:v>
                </c:pt>
                <c:pt idx="6349">
                  <c:v>64.521029999999996</c:v>
                </c:pt>
                <c:pt idx="6350">
                  <c:v>64.469260000000006</c:v>
                </c:pt>
                <c:pt idx="6351">
                  <c:v>64.568010000000001</c:v>
                </c:pt>
                <c:pt idx="6352">
                  <c:v>64.513729999999995</c:v>
                </c:pt>
                <c:pt idx="6353">
                  <c:v>64.496080000000006</c:v>
                </c:pt>
                <c:pt idx="6354">
                  <c:v>64.475669999999994</c:v>
                </c:pt>
                <c:pt idx="6355">
                  <c:v>64.604619999999997</c:v>
                </c:pt>
                <c:pt idx="6356">
                  <c:v>64.543040000000005</c:v>
                </c:pt>
                <c:pt idx="6357">
                  <c:v>64.485579999999999</c:v>
                </c:pt>
                <c:pt idx="6358">
                  <c:v>64.552539999999993</c:v>
                </c:pt>
                <c:pt idx="6359">
                  <c:v>64.528499999999994</c:v>
                </c:pt>
                <c:pt idx="6360">
                  <c:v>64.500309999999999</c:v>
                </c:pt>
                <c:pt idx="6361">
                  <c:v>64.490530000000007</c:v>
                </c:pt>
                <c:pt idx="6362">
                  <c:v>64.609089999999995</c:v>
                </c:pt>
                <c:pt idx="6363">
                  <c:v>64.549030000000002</c:v>
                </c:pt>
                <c:pt idx="6364">
                  <c:v>64.490809999999996</c:v>
                </c:pt>
                <c:pt idx="6365">
                  <c:v>64.533320000000003</c:v>
                </c:pt>
                <c:pt idx="6366">
                  <c:v>64.563069999999996</c:v>
                </c:pt>
                <c:pt idx="6367">
                  <c:v>64.506799999999998</c:v>
                </c:pt>
                <c:pt idx="6368">
                  <c:v>64.478620000000006</c:v>
                </c:pt>
                <c:pt idx="6369">
                  <c:v>64.594170000000005</c:v>
                </c:pt>
                <c:pt idx="6370">
                  <c:v>64.564549999999997</c:v>
                </c:pt>
                <c:pt idx="6371">
                  <c:v>64.510319999999993</c:v>
                </c:pt>
                <c:pt idx="6372">
                  <c:v>64.52749</c:v>
                </c:pt>
                <c:pt idx="6373">
                  <c:v>64.570440000000005</c:v>
                </c:pt>
                <c:pt idx="6374">
                  <c:v>64.505610000000004</c:v>
                </c:pt>
                <c:pt idx="6375">
                  <c:v>64.499740000000003</c:v>
                </c:pt>
                <c:pt idx="6376">
                  <c:v>64.578479999999999</c:v>
                </c:pt>
                <c:pt idx="6377">
                  <c:v>64.591620000000006</c:v>
                </c:pt>
                <c:pt idx="6378">
                  <c:v>64.523830000000004</c:v>
                </c:pt>
                <c:pt idx="6379">
                  <c:v>64.509839999999997</c:v>
                </c:pt>
                <c:pt idx="6380">
                  <c:v>64.599819999999994</c:v>
                </c:pt>
                <c:pt idx="6381">
                  <c:v>64.512950000000004</c:v>
                </c:pt>
                <c:pt idx="6382">
                  <c:v>64.513019999999997</c:v>
                </c:pt>
                <c:pt idx="6383">
                  <c:v>64.56044</c:v>
                </c:pt>
                <c:pt idx="6384">
                  <c:v>64.620249999999999</c:v>
                </c:pt>
                <c:pt idx="6385">
                  <c:v>64.544759999999997</c:v>
                </c:pt>
                <c:pt idx="6386">
                  <c:v>64.49091</c:v>
                </c:pt>
                <c:pt idx="6387">
                  <c:v>64.604010000000002</c:v>
                </c:pt>
                <c:pt idx="6388">
                  <c:v>64.525959999999998</c:v>
                </c:pt>
                <c:pt idx="6389">
                  <c:v>64.524140000000003</c:v>
                </c:pt>
                <c:pt idx="6390">
                  <c:v>64.535920000000004</c:v>
                </c:pt>
                <c:pt idx="6391">
                  <c:v>64.617999999999995</c:v>
                </c:pt>
                <c:pt idx="6392">
                  <c:v>64.555800000000005</c:v>
                </c:pt>
                <c:pt idx="6393">
                  <c:v>64.492649999999998</c:v>
                </c:pt>
                <c:pt idx="6394">
                  <c:v>64.629930000000002</c:v>
                </c:pt>
                <c:pt idx="6395">
                  <c:v>64.538330000000002</c:v>
                </c:pt>
                <c:pt idx="6396">
                  <c:v>64.517970000000005</c:v>
                </c:pt>
                <c:pt idx="6397">
                  <c:v>64.513850000000005</c:v>
                </c:pt>
                <c:pt idx="6398">
                  <c:v>64.64452</c:v>
                </c:pt>
                <c:pt idx="6399">
                  <c:v>64.5732</c:v>
                </c:pt>
                <c:pt idx="6400">
                  <c:v>64.49924</c:v>
                </c:pt>
                <c:pt idx="6401">
                  <c:v>64.601169999999996</c:v>
                </c:pt>
                <c:pt idx="6402">
                  <c:v>64.556839999999994</c:v>
                </c:pt>
                <c:pt idx="6403">
                  <c:v>64.539400000000001</c:v>
                </c:pt>
                <c:pt idx="6404">
                  <c:v>64.523470000000003</c:v>
                </c:pt>
                <c:pt idx="6405">
                  <c:v>64.637829999999994</c:v>
                </c:pt>
                <c:pt idx="6406">
                  <c:v>64.581209999999999</c:v>
                </c:pt>
                <c:pt idx="6407">
                  <c:v>64.513540000000006</c:v>
                </c:pt>
                <c:pt idx="6408">
                  <c:v>64.577100000000002</c:v>
                </c:pt>
                <c:pt idx="6409">
                  <c:v>64.587509999999995</c:v>
                </c:pt>
                <c:pt idx="6410">
                  <c:v>64.529390000000006</c:v>
                </c:pt>
                <c:pt idx="6411">
                  <c:v>64.508830000000003</c:v>
                </c:pt>
                <c:pt idx="6412">
                  <c:v>64.639319999999998</c:v>
                </c:pt>
                <c:pt idx="6413">
                  <c:v>64.592420000000004</c:v>
                </c:pt>
                <c:pt idx="6414">
                  <c:v>64.536959999999993</c:v>
                </c:pt>
                <c:pt idx="6415">
                  <c:v>64.557180000000002</c:v>
                </c:pt>
                <c:pt idx="6416">
                  <c:v>64.602710000000002</c:v>
                </c:pt>
                <c:pt idx="6417">
                  <c:v>64.557019999999994</c:v>
                </c:pt>
                <c:pt idx="6418">
                  <c:v>64.520300000000006</c:v>
                </c:pt>
                <c:pt idx="6419">
                  <c:v>64.629260000000002</c:v>
                </c:pt>
                <c:pt idx="6420">
                  <c:v>64.616829999999993</c:v>
                </c:pt>
                <c:pt idx="6421">
                  <c:v>64.549989999999994</c:v>
                </c:pt>
                <c:pt idx="6422">
                  <c:v>64.543170000000003</c:v>
                </c:pt>
                <c:pt idx="6423">
                  <c:v>64.624480000000005</c:v>
                </c:pt>
                <c:pt idx="6424">
                  <c:v>64.545169999999999</c:v>
                </c:pt>
                <c:pt idx="6425">
                  <c:v>64.530690000000007</c:v>
                </c:pt>
                <c:pt idx="6426">
                  <c:v>64.606719999999996</c:v>
                </c:pt>
                <c:pt idx="6427">
                  <c:v>64.629840000000002</c:v>
                </c:pt>
                <c:pt idx="6428">
                  <c:v>64.562950000000001</c:v>
                </c:pt>
                <c:pt idx="6429">
                  <c:v>64.526589999999999</c:v>
                </c:pt>
                <c:pt idx="6430">
                  <c:v>64.646550000000005</c:v>
                </c:pt>
                <c:pt idx="6431">
                  <c:v>64.554739999999995</c:v>
                </c:pt>
                <c:pt idx="6432">
                  <c:v>64.546949999999995</c:v>
                </c:pt>
                <c:pt idx="6433">
                  <c:v>64.586439999999996</c:v>
                </c:pt>
                <c:pt idx="6434">
                  <c:v>64.646190000000004</c:v>
                </c:pt>
                <c:pt idx="6435">
                  <c:v>64.596860000000007</c:v>
                </c:pt>
                <c:pt idx="6436">
                  <c:v>64.529390000000006</c:v>
                </c:pt>
                <c:pt idx="6437">
                  <c:v>64.654300000000006</c:v>
                </c:pt>
                <c:pt idx="6438">
                  <c:v>64.564030000000002</c:v>
                </c:pt>
                <c:pt idx="6439">
                  <c:v>64.556979999999996</c:v>
                </c:pt>
                <c:pt idx="6440">
                  <c:v>64.576899999999995</c:v>
                </c:pt>
                <c:pt idx="6441">
                  <c:v>64.661600000000007</c:v>
                </c:pt>
                <c:pt idx="6442">
                  <c:v>64.595659999999995</c:v>
                </c:pt>
                <c:pt idx="6443">
                  <c:v>64.53152</c:v>
                </c:pt>
                <c:pt idx="6444">
                  <c:v>64.647800000000004</c:v>
                </c:pt>
                <c:pt idx="6445">
                  <c:v>64.57893</c:v>
                </c:pt>
                <c:pt idx="6446">
                  <c:v>64.573480000000004</c:v>
                </c:pt>
                <c:pt idx="6447">
                  <c:v>64.563019999999995</c:v>
                </c:pt>
                <c:pt idx="6448">
                  <c:v>64.677090000000007</c:v>
                </c:pt>
                <c:pt idx="6449">
                  <c:v>64.603650000000002</c:v>
                </c:pt>
                <c:pt idx="6450">
                  <c:v>64.538700000000006</c:v>
                </c:pt>
                <c:pt idx="6451">
                  <c:v>64.639589999999998</c:v>
                </c:pt>
                <c:pt idx="6452">
                  <c:v>64.589290000000005</c:v>
                </c:pt>
                <c:pt idx="6453">
                  <c:v>64.564970000000002</c:v>
                </c:pt>
                <c:pt idx="6454">
                  <c:v>64.567340000000002</c:v>
                </c:pt>
                <c:pt idx="6455">
                  <c:v>64.685869999999994</c:v>
                </c:pt>
                <c:pt idx="6456">
                  <c:v>64.608099999999993</c:v>
                </c:pt>
                <c:pt idx="6457">
                  <c:v>64.553730000000002</c:v>
                </c:pt>
                <c:pt idx="6458">
                  <c:v>64.616479999999996</c:v>
                </c:pt>
                <c:pt idx="6459">
                  <c:v>64.622519999999994</c:v>
                </c:pt>
                <c:pt idx="6460">
                  <c:v>64.583920000000006</c:v>
                </c:pt>
                <c:pt idx="6461">
                  <c:v>64.54974</c:v>
                </c:pt>
                <c:pt idx="6462">
                  <c:v>64.665419999999997</c:v>
                </c:pt>
                <c:pt idx="6463">
                  <c:v>64.636139999999997</c:v>
                </c:pt>
                <c:pt idx="6464">
                  <c:v>64.572019999999995</c:v>
                </c:pt>
                <c:pt idx="6465">
                  <c:v>64.607169999999996</c:v>
                </c:pt>
                <c:pt idx="6466">
                  <c:v>64.613299999999995</c:v>
                </c:pt>
                <c:pt idx="6467">
                  <c:v>64.576679999999996</c:v>
                </c:pt>
                <c:pt idx="6468">
                  <c:v>64.569140000000004</c:v>
                </c:pt>
                <c:pt idx="6469">
                  <c:v>64.665790000000001</c:v>
                </c:pt>
                <c:pt idx="6470">
                  <c:v>64.649209999999997</c:v>
                </c:pt>
                <c:pt idx="6471">
                  <c:v>64.573819999999998</c:v>
                </c:pt>
                <c:pt idx="6472">
                  <c:v>64.579920000000001</c:v>
                </c:pt>
                <c:pt idx="6473">
                  <c:v>64.671210000000002</c:v>
                </c:pt>
                <c:pt idx="6474">
                  <c:v>64.579840000000004</c:v>
                </c:pt>
                <c:pt idx="6475">
                  <c:v>64.575289999999995</c:v>
                </c:pt>
                <c:pt idx="6476">
                  <c:v>64.64282</c:v>
                </c:pt>
                <c:pt idx="6477">
                  <c:v>64.666420000000002</c:v>
                </c:pt>
                <c:pt idx="6478">
                  <c:v>64.608770000000007</c:v>
                </c:pt>
                <c:pt idx="6479">
                  <c:v>64.585359999999994</c:v>
                </c:pt>
                <c:pt idx="6480">
                  <c:v>64.662779999999998</c:v>
                </c:pt>
                <c:pt idx="6481">
                  <c:v>64.584490000000002</c:v>
                </c:pt>
                <c:pt idx="6482">
                  <c:v>64.581410000000005</c:v>
                </c:pt>
                <c:pt idx="6483">
                  <c:v>64.625039999999998</c:v>
                </c:pt>
                <c:pt idx="6484">
                  <c:v>64.695260000000005</c:v>
                </c:pt>
                <c:pt idx="6485">
                  <c:v>64.611760000000004</c:v>
                </c:pt>
                <c:pt idx="6486">
                  <c:v>64.567220000000006</c:v>
                </c:pt>
                <c:pt idx="6487">
                  <c:v>64.686319999999995</c:v>
                </c:pt>
                <c:pt idx="6488">
                  <c:v>64.593590000000006</c:v>
                </c:pt>
                <c:pt idx="6489">
                  <c:v>64.599010000000007</c:v>
                </c:pt>
                <c:pt idx="6490">
                  <c:v>64.61045</c:v>
                </c:pt>
                <c:pt idx="6491">
                  <c:v>64.699719999999999</c:v>
                </c:pt>
                <c:pt idx="6492">
                  <c:v>64.643789999999996</c:v>
                </c:pt>
                <c:pt idx="6493">
                  <c:v>64.575190000000006</c:v>
                </c:pt>
                <c:pt idx="6494">
                  <c:v>64.685479999999998</c:v>
                </c:pt>
                <c:pt idx="6495">
                  <c:v>64.609849999999994</c:v>
                </c:pt>
                <c:pt idx="6496">
                  <c:v>64.606700000000004</c:v>
                </c:pt>
                <c:pt idx="6497">
                  <c:v>64.607129999999998</c:v>
                </c:pt>
                <c:pt idx="6498">
                  <c:v>64.721260000000001</c:v>
                </c:pt>
                <c:pt idx="6499">
                  <c:v>64.636250000000004</c:v>
                </c:pt>
                <c:pt idx="6500">
                  <c:v>64.577250000000006</c:v>
                </c:pt>
                <c:pt idx="6501">
                  <c:v>64.673299999999998</c:v>
                </c:pt>
                <c:pt idx="6502">
                  <c:v>64.622540000000001</c:v>
                </c:pt>
                <c:pt idx="6503">
                  <c:v>64.608140000000006</c:v>
                </c:pt>
                <c:pt idx="6504">
                  <c:v>64.585089999999994</c:v>
                </c:pt>
                <c:pt idx="6505">
                  <c:v>64.717870000000005</c:v>
                </c:pt>
                <c:pt idx="6506">
                  <c:v>64.65701</c:v>
                </c:pt>
                <c:pt idx="6507">
                  <c:v>64.596469999999997</c:v>
                </c:pt>
                <c:pt idx="6508">
                  <c:v>64.660259999999994</c:v>
                </c:pt>
                <c:pt idx="6509">
                  <c:v>64.633240000000001</c:v>
                </c:pt>
                <c:pt idx="6510">
                  <c:v>64.607709999999997</c:v>
                </c:pt>
                <c:pt idx="6511">
                  <c:v>64.602829999999997</c:v>
                </c:pt>
                <c:pt idx="6512">
                  <c:v>64.719700000000003</c:v>
                </c:pt>
                <c:pt idx="6513">
                  <c:v>64.654719999999998</c:v>
                </c:pt>
                <c:pt idx="6514">
                  <c:v>64.607380000000006</c:v>
                </c:pt>
                <c:pt idx="6515">
                  <c:v>64.642330000000001</c:v>
                </c:pt>
                <c:pt idx="6516">
                  <c:v>64.67004</c:v>
                </c:pt>
                <c:pt idx="6517">
                  <c:v>64.61712</c:v>
                </c:pt>
                <c:pt idx="6518">
                  <c:v>64.598159999999993</c:v>
                </c:pt>
                <c:pt idx="6519">
                  <c:v>64.70514</c:v>
                </c:pt>
                <c:pt idx="6520">
                  <c:v>64.679209999999998</c:v>
                </c:pt>
                <c:pt idx="6521">
                  <c:v>64.621369999999999</c:v>
                </c:pt>
                <c:pt idx="6522">
                  <c:v>64.631450000000001</c:v>
                </c:pt>
                <c:pt idx="6523">
                  <c:v>64.681610000000006</c:v>
                </c:pt>
                <c:pt idx="6524">
                  <c:v>64.623390000000001</c:v>
                </c:pt>
                <c:pt idx="6525">
                  <c:v>64.608530000000002</c:v>
                </c:pt>
                <c:pt idx="6526">
                  <c:v>64.684479999999994</c:v>
                </c:pt>
                <c:pt idx="6527">
                  <c:v>64.70205</c:v>
                </c:pt>
                <c:pt idx="6528">
                  <c:v>64.633610000000004</c:v>
                </c:pt>
                <c:pt idx="6529">
                  <c:v>64.623080000000002</c:v>
                </c:pt>
                <c:pt idx="6530">
                  <c:v>64.705359999999999</c:v>
                </c:pt>
                <c:pt idx="6531">
                  <c:v>64.614850000000004</c:v>
                </c:pt>
                <c:pt idx="6532">
                  <c:v>64.614009999999993</c:v>
                </c:pt>
                <c:pt idx="6533">
                  <c:v>64.663600000000002</c:v>
                </c:pt>
                <c:pt idx="6534">
                  <c:v>64.727029999999999</c:v>
                </c:pt>
                <c:pt idx="6535">
                  <c:v>64.656620000000004</c:v>
                </c:pt>
                <c:pt idx="6536">
                  <c:v>64.602369999999993</c:v>
                </c:pt>
                <c:pt idx="6537">
                  <c:v>64.719089999999994</c:v>
                </c:pt>
                <c:pt idx="6538">
                  <c:v>64.638059999999996</c:v>
                </c:pt>
                <c:pt idx="6539">
                  <c:v>64.635620000000003</c:v>
                </c:pt>
                <c:pt idx="6540">
                  <c:v>64.640129999999999</c:v>
                </c:pt>
                <c:pt idx="6541">
                  <c:v>64.729029999999995</c:v>
                </c:pt>
                <c:pt idx="6542">
                  <c:v>64.669399999999996</c:v>
                </c:pt>
                <c:pt idx="6543">
                  <c:v>64.609549999999999</c:v>
                </c:pt>
                <c:pt idx="6544">
                  <c:v>64.734999999999999</c:v>
                </c:pt>
                <c:pt idx="6545">
                  <c:v>64.647570000000002</c:v>
                </c:pt>
                <c:pt idx="6546">
                  <c:v>64.630589999999998</c:v>
                </c:pt>
                <c:pt idx="6547">
                  <c:v>64.62276</c:v>
                </c:pt>
                <c:pt idx="6548">
                  <c:v>64.75412</c:v>
                </c:pt>
                <c:pt idx="6549">
                  <c:v>64.684939999999997</c:v>
                </c:pt>
                <c:pt idx="6550">
                  <c:v>64.611090000000004</c:v>
                </c:pt>
                <c:pt idx="6551">
                  <c:v>64.699870000000004</c:v>
                </c:pt>
                <c:pt idx="6552">
                  <c:v>64.665940000000006</c:v>
                </c:pt>
                <c:pt idx="6553">
                  <c:v>64.650769999999994</c:v>
                </c:pt>
                <c:pt idx="6554">
                  <c:v>64.627600000000001</c:v>
                </c:pt>
                <c:pt idx="6555">
                  <c:v>64.747410000000002</c:v>
                </c:pt>
                <c:pt idx="6556">
                  <c:v>64.68665</c:v>
                </c:pt>
                <c:pt idx="6557">
                  <c:v>64.626080000000002</c:v>
                </c:pt>
                <c:pt idx="6558">
                  <c:v>64.686070000000001</c:v>
                </c:pt>
                <c:pt idx="6559">
                  <c:v>64.698520000000002</c:v>
                </c:pt>
                <c:pt idx="6560">
                  <c:v>64.642669999999995</c:v>
                </c:pt>
                <c:pt idx="6561">
                  <c:v>64.62115</c:v>
                </c:pt>
                <c:pt idx="6562">
                  <c:v>64.741829999999993</c:v>
                </c:pt>
                <c:pt idx="6563">
                  <c:v>64.701999999999998</c:v>
                </c:pt>
                <c:pt idx="6564">
                  <c:v>64.641980000000004</c:v>
                </c:pt>
                <c:pt idx="6565">
                  <c:v>64.667770000000004</c:v>
                </c:pt>
                <c:pt idx="6566">
                  <c:v>64.708920000000006</c:v>
                </c:pt>
                <c:pt idx="6567">
                  <c:v>64.658699999999996</c:v>
                </c:pt>
                <c:pt idx="6568">
                  <c:v>64.623620000000003</c:v>
                </c:pt>
                <c:pt idx="6569">
                  <c:v>64.729429999999994</c:v>
                </c:pt>
                <c:pt idx="6570">
                  <c:v>64.713809999999995</c:v>
                </c:pt>
                <c:pt idx="6571">
                  <c:v>64.654420000000002</c:v>
                </c:pt>
                <c:pt idx="6572">
                  <c:v>64.64967</c:v>
                </c:pt>
                <c:pt idx="6573">
                  <c:v>64.737020000000001</c:v>
                </c:pt>
                <c:pt idx="6574">
                  <c:v>64.648380000000003</c:v>
                </c:pt>
                <c:pt idx="6575">
                  <c:v>64.636849999999995</c:v>
                </c:pt>
                <c:pt idx="6576">
                  <c:v>64.71199</c:v>
                </c:pt>
                <c:pt idx="6577">
                  <c:v>64.728880000000004</c:v>
                </c:pt>
                <c:pt idx="6578">
                  <c:v>64.674800000000005</c:v>
                </c:pt>
                <c:pt idx="6579">
                  <c:v>64.635230000000007</c:v>
                </c:pt>
                <c:pt idx="6580">
                  <c:v>64.753820000000005</c:v>
                </c:pt>
                <c:pt idx="6581">
                  <c:v>64.663179999999997</c:v>
                </c:pt>
                <c:pt idx="6582">
                  <c:v>64.656229999999994</c:v>
                </c:pt>
                <c:pt idx="6583">
                  <c:v>64.696950000000001</c:v>
                </c:pt>
                <c:pt idx="6584">
                  <c:v>64.755430000000004</c:v>
                </c:pt>
                <c:pt idx="6585">
                  <c:v>64.705420000000004</c:v>
                </c:pt>
                <c:pt idx="6586">
                  <c:v>64.631820000000005</c:v>
                </c:pt>
                <c:pt idx="6587">
                  <c:v>64.768789999999996</c:v>
                </c:pt>
                <c:pt idx="6588">
                  <c:v>64.675439999999995</c:v>
                </c:pt>
                <c:pt idx="6589">
                  <c:v>64.667919999999995</c:v>
                </c:pt>
                <c:pt idx="6590">
                  <c:v>64.684939999999997</c:v>
                </c:pt>
                <c:pt idx="6591">
                  <c:v>64.772660000000002</c:v>
                </c:pt>
                <c:pt idx="6592">
                  <c:v>64.70008</c:v>
                </c:pt>
                <c:pt idx="6593">
                  <c:v>64.644409999999993</c:v>
                </c:pt>
                <c:pt idx="6594">
                  <c:v>64.755390000000006</c:v>
                </c:pt>
                <c:pt idx="6595">
                  <c:v>64.68244</c:v>
                </c:pt>
                <c:pt idx="6596">
                  <c:v>64.674840000000003</c:v>
                </c:pt>
                <c:pt idx="6597">
                  <c:v>64.669219999999996</c:v>
                </c:pt>
                <c:pt idx="6598">
                  <c:v>64.779049999999998</c:v>
                </c:pt>
                <c:pt idx="6599">
                  <c:v>64.709869999999995</c:v>
                </c:pt>
                <c:pt idx="6600">
                  <c:v>64.648920000000004</c:v>
                </c:pt>
                <c:pt idx="6601">
                  <c:v>64.741</c:v>
                </c:pt>
                <c:pt idx="6602">
                  <c:v>64.704539999999994</c:v>
                </c:pt>
                <c:pt idx="6603">
                  <c:v>64.681269999999998</c:v>
                </c:pt>
                <c:pt idx="6604">
                  <c:v>64.668080000000003</c:v>
                </c:pt>
                <c:pt idx="6605">
                  <c:v>64.787379999999999</c:v>
                </c:pt>
                <c:pt idx="6606">
                  <c:v>64.716369999999998</c:v>
                </c:pt>
                <c:pt idx="6607">
                  <c:v>64.661600000000007</c:v>
                </c:pt>
                <c:pt idx="6608">
                  <c:v>64.721519999999998</c:v>
                </c:pt>
                <c:pt idx="6609">
                  <c:v>64.725459999999998</c:v>
                </c:pt>
                <c:pt idx="6610">
                  <c:v>64.685199999999995</c:v>
                </c:pt>
                <c:pt idx="6611">
                  <c:v>64.655420000000007</c:v>
                </c:pt>
                <c:pt idx="6612">
                  <c:v>64.774810000000002</c:v>
                </c:pt>
                <c:pt idx="6613">
                  <c:v>64.744</c:v>
                </c:pt>
                <c:pt idx="6614">
                  <c:v>64.673590000000004</c:v>
                </c:pt>
                <c:pt idx="6615">
                  <c:v>64.715019999999996</c:v>
                </c:pt>
                <c:pt idx="6616">
                  <c:v>64.72269</c:v>
                </c:pt>
                <c:pt idx="6617">
                  <c:v>64.683139999999995</c:v>
                </c:pt>
                <c:pt idx="6618">
                  <c:v>64.678539999999998</c:v>
                </c:pt>
                <c:pt idx="6619">
                  <c:v>64.773489999999995</c:v>
                </c:pt>
                <c:pt idx="6620">
                  <c:v>64.754850000000005</c:v>
                </c:pt>
                <c:pt idx="6621">
                  <c:v>64.681340000000006</c:v>
                </c:pt>
                <c:pt idx="6622">
                  <c:v>64.686120000000003</c:v>
                </c:pt>
                <c:pt idx="6623">
                  <c:v>64.77422</c:v>
                </c:pt>
                <c:pt idx="6624">
                  <c:v>64.685180000000003</c:v>
                </c:pt>
                <c:pt idx="6625">
                  <c:v>64.680779999999999</c:v>
                </c:pt>
                <c:pt idx="6626">
                  <c:v>64.744569999999996</c:v>
                </c:pt>
                <c:pt idx="6627">
                  <c:v>64.765540000000001</c:v>
                </c:pt>
                <c:pt idx="6628">
                  <c:v>64.7119</c:v>
                </c:pt>
                <c:pt idx="6629">
                  <c:v>64.683340000000001</c:v>
                </c:pt>
                <c:pt idx="6630">
                  <c:v>64.771770000000004</c:v>
                </c:pt>
                <c:pt idx="6631">
                  <c:v>64.690830000000005</c:v>
                </c:pt>
                <c:pt idx="6632">
                  <c:v>64.69014</c:v>
                </c:pt>
                <c:pt idx="6633">
                  <c:v>64.725430000000003</c:v>
                </c:pt>
                <c:pt idx="6634">
                  <c:v>64.794039999999995</c:v>
                </c:pt>
                <c:pt idx="6635">
                  <c:v>64.720370000000003</c:v>
                </c:pt>
                <c:pt idx="6636">
                  <c:v>64.673839999999998</c:v>
                </c:pt>
                <c:pt idx="6637">
                  <c:v>64.778980000000004</c:v>
                </c:pt>
                <c:pt idx="6638">
                  <c:v>64.701189999999997</c:v>
                </c:pt>
                <c:pt idx="6639">
                  <c:v>64.706720000000004</c:v>
                </c:pt>
                <c:pt idx="6640">
                  <c:v>64.709140000000005</c:v>
                </c:pt>
                <c:pt idx="6641">
                  <c:v>64.814769999999996</c:v>
                </c:pt>
                <c:pt idx="6642">
                  <c:v>64.742149999999995</c:v>
                </c:pt>
                <c:pt idx="6643">
                  <c:v>64.681839999999994</c:v>
                </c:pt>
                <c:pt idx="6644">
                  <c:v>64.790520000000001</c:v>
                </c:pt>
                <c:pt idx="6645">
                  <c:v>64.712019999999995</c:v>
                </c:pt>
                <c:pt idx="6646">
                  <c:v>64.707400000000007</c:v>
                </c:pt>
                <c:pt idx="6647">
                  <c:v>64.710489999999993</c:v>
                </c:pt>
                <c:pt idx="6648">
                  <c:v>64.825019999999995</c:v>
                </c:pt>
                <c:pt idx="6649">
                  <c:v>64.741770000000002</c:v>
                </c:pt>
                <c:pt idx="6650">
                  <c:v>64.683319999999995</c:v>
                </c:pt>
                <c:pt idx="6651">
                  <c:v>64.778170000000003</c:v>
                </c:pt>
                <c:pt idx="6652">
                  <c:v>64.73433</c:v>
                </c:pt>
                <c:pt idx="6653">
                  <c:v>64.718350000000001</c:v>
                </c:pt>
                <c:pt idx="6654">
                  <c:v>64.69</c:v>
                </c:pt>
                <c:pt idx="6655">
                  <c:v>64.819000000000003</c:v>
                </c:pt>
                <c:pt idx="6656">
                  <c:v>64.757320000000007</c:v>
                </c:pt>
                <c:pt idx="6657">
                  <c:v>64.690340000000006</c:v>
                </c:pt>
                <c:pt idx="6658">
                  <c:v>64.759720000000002</c:v>
                </c:pt>
                <c:pt idx="6659">
                  <c:v>64.736859999999993</c:v>
                </c:pt>
                <c:pt idx="6660">
                  <c:v>64.715770000000006</c:v>
                </c:pt>
                <c:pt idx="6661">
                  <c:v>64.702690000000004</c:v>
                </c:pt>
                <c:pt idx="6662">
                  <c:v>64.821690000000004</c:v>
                </c:pt>
                <c:pt idx="6663">
                  <c:v>64.759119999999996</c:v>
                </c:pt>
                <c:pt idx="6664">
                  <c:v>64.696550000000002</c:v>
                </c:pt>
                <c:pt idx="6665">
                  <c:v>64.74915</c:v>
                </c:pt>
                <c:pt idx="6666">
                  <c:v>64.768900000000002</c:v>
                </c:pt>
                <c:pt idx="6667">
                  <c:v>64.710849999999994</c:v>
                </c:pt>
                <c:pt idx="6668">
                  <c:v>64.70429</c:v>
                </c:pt>
                <c:pt idx="6669">
                  <c:v>64.807270000000003</c:v>
                </c:pt>
                <c:pt idx="6670">
                  <c:v>64.782809999999998</c:v>
                </c:pt>
                <c:pt idx="6671">
                  <c:v>64.727419999999995</c:v>
                </c:pt>
                <c:pt idx="6672">
                  <c:v>64.732650000000007</c:v>
                </c:pt>
                <c:pt idx="6673">
                  <c:v>64.780699999999996</c:v>
                </c:pt>
                <c:pt idx="6674">
                  <c:v>64.721360000000004</c:v>
                </c:pt>
                <c:pt idx="6675">
                  <c:v>64.712999999999994</c:v>
                </c:pt>
                <c:pt idx="6676">
                  <c:v>64.786379999999994</c:v>
                </c:pt>
                <c:pt idx="6677">
                  <c:v>64.803169999999994</c:v>
                </c:pt>
                <c:pt idx="6678">
                  <c:v>64.733729999999994</c:v>
                </c:pt>
                <c:pt idx="6679">
                  <c:v>64.720479999999995</c:v>
                </c:pt>
                <c:pt idx="6680">
                  <c:v>64.806039999999996</c:v>
                </c:pt>
                <c:pt idx="6681">
                  <c:v>64.722459999999998</c:v>
                </c:pt>
                <c:pt idx="6682">
                  <c:v>64.720870000000005</c:v>
                </c:pt>
                <c:pt idx="6683">
                  <c:v>64.765050000000002</c:v>
                </c:pt>
                <c:pt idx="6684">
                  <c:v>64.826930000000004</c:v>
                </c:pt>
                <c:pt idx="6685">
                  <c:v>64.755340000000004</c:v>
                </c:pt>
                <c:pt idx="6686">
                  <c:v>64.705870000000004</c:v>
                </c:pt>
                <c:pt idx="6687">
                  <c:v>64.816770000000005</c:v>
                </c:pt>
                <c:pt idx="6688">
                  <c:v>64.738020000000006</c:v>
                </c:pt>
                <c:pt idx="6689">
                  <c:v>64.727379999999997</c:v>
                </c:pt>
                <c:pt idx="6690">
                  <c:v>64.746579999999994</c:v>
                </c:pt>
                <c:pt idx="6691">
                  <c:v>64.829179999999994</c:v>
                </c:pt>
                <c:pt idx="6692">
                  <c:v>64.764719999999997</c:v>
                </c:pt>
                <c:pt idx="6693">
                  <c:v>64.710139999999996</c:v>
                </c:pt>
                <c:pt idx="6694">
                  <c:v>64.834149999999994</c:v>
                </c:pt>
                <c:pt idx="6695">
                  <c:v>64.753879999999995</c:v>
                </c:pt>
                <c:pt idx="6696">
                  <c:v>64.730720000000005</c:v>
                </c:pt>
                <c:pt idx="6697">
                  <c:v>64.721739999999997</c:v>
                </c:pt>
                <c:pt idx="6698">
                  <c:v>64.859610000000004</c:v>
                </c:pt>
                <c:pt idx="6699">
                  <c:v>64.789490000000001</c:v>
                </c:pt>
                <c:pt idx="6700">
                  <c:v>64.710340000000002</c:v>
                </c:pt>
                <c:pt idx="6701">
                  <c:v>64.807670000000002</c:v>
                </c:pt>
                <c:pt idx="6702">
                  <c:v>64.770660000000007</c:v>
                </c:pt>
                <c:pt idx="6703">
                  <c:v>64.751670000000004</c:v>
                </c:pt>
                <c:pt idx="6704">
                  <c:v>64.723770000000002</c:v>
                </c:pt>
                <c:pt idx="6705">
                  <c:v>64.850629999999995</c:v>
                </c:pt>
                <c:pt idx="6706">
                  <c:v>64.790019999999998</c:v>
                </c:pt>
                <c:pt idx="6707">
                  <c:v>64.720309999999998</c:v>
                </c:pt>
                <c:pt idx="6708">
                  <c:v>64.784279999999995</c:v>
                </c:pt>
                <c:pt idx="6709">
                  <c:v>64.798119999999997</c:v>
                </c:pt>
                <c:pt idx="6710">
                  <c:v>64.746709999999993</c:v>
                </c:pt>
                <c:pt idx="6711">
                  <c:v>64.722530000000006</c:v>
                </c:pt>
                <c:pt idx="6712">
                  <c:v>64.846819999999994</c:v>
                </c:pt>
                <c:pt idx="6713">
                  <c:v>64.804050000000004</c:v>
                </c:pt>
                <c:pt idx="6714">
                  <c:v>64.743309999999994</c:v>
                </c:pt>
                <c:pt idx="6715">
                  <c:v>64.763109999999998</c:v>
                </c:pt>
                <c:pt idx="6716">
                  <c:v>64.810469999999995</c:v>
                </c:pt>
                <c:pt idx="6717">
                  <c:v>64.757000000000005</c:v>
                </c:pt>
                <c:pt idx="6718">
                  <c:v>64.724419999999995</c:v>
                </c:pt>
                <c:pt idx="6719">
                  <c:v>64.826830000000001</c:v>
                </c:pt>
                <c:pt idx="6720">
                  <c:v>64.822339999999997</c:v>
                </c:pt>
                <c:pt idx="6721">
                  <c:v>64.761340000000004</c:v>
                </c:pt>
                <c:pt idx="6722">
                  <c:v>64.75121</c:v>
                </c:pt>
                <c:pt idx="6723">
                  <c:v>64.836839999999995</c:v>
                </c:pt>
                <c:pt idx="6724">
                  <c:v>64.755880000000005</c:v>
                </c:pt>
                <c:pt idx="6725">
                  <c:v>64.740679999999998</c:v>
                </c:pt>
                <c:pt idx="6726">
                  <c:v>64.825450000000004</c:v>
                </c:pt>
                <c:pt idx="6727">
                  <c:v>64.840199999999996</c:v>
                </c:pt>
                <c:pt idx="6728">
                  <c:v>64.776470000000003</c:v>
                </c:pt>
                <c:pt idx="6729">
                  <c:v>64.734970000000004</c:v>
                </c:pt>
                <c:pt idx="6730">
                  <c:v>64.851920000000007</c:v>
                </c:pt>
                <c:pt idx="6731">
                  <c:v>64.761060000000001</c:v>
                </c:pt>
                <c:pt idx="6732">
                  <c:v>64.759739999999994</c:v>
                </c:pt>
                <c:pt idx="6733">
                  <c:v>64.787840000000003</c:v>
                </c:pt>
                <c:pt idx="6734">
                  <c:v>64.850399999999993</c:v>
                </c:pt>
                <c:pt idx="6735">
                  <c:v>64.799059999999997</c:v>
                </c:pt>
                <c:pt idx="6736">
                  <c:v>64.729020000000006</c:v>
                </c:pt>
                <c:pt idx="6737">
                  <c:v>64.859920000000002</c:v>
                </c:pt>
                <c:pt idx="6738">
                  <c:v>64.768069999999994</c:v>
                </c:pt>
                <c:pt idx="6739">
                  <c:v>64.762889999999999</c:v>
                </c:pt>
                <c:pt idx="6740">
                  <c:v>64.775499999999994</c:v>
                </c:pt>
                <c:pt idx="6741">
                  <c:v>64.866799999999998</c:v>
                </c:pt>
                <c:pt idx="6742">
                  <c:v>64.800380000000004</c:v>
                </c:pt>
                <c:pt idx="6743">
                  <c:v>64.740170000000006</c:v>
                </c:pt>
                <c:pt idx="6744">
                  <c:v>64.851619999999997</c:v>
                </c:pt>
                <c:pt idx="6745">
                  <c:v>64.784040000000005</c:v>
                </c:pt>
                <c:pt idx="6746">
                  <c:v>64.770870000000002</c:v>
                </c:pt>
                <c:pt idx="6747">
                  <c:v>64.766589999999994</c:v>
                </c:pt>
                <c:pt idx="6748">
                  <c:v>64.883020000000002</c:v>
                </c:pt>
                <c:pt idx="6749">
                  <c:v>64.804370000000006</c:v>
                </c:pt>
                <c:pt idx="6750">
                  <c:v>64.744609999999994</c:v>
                </c:pt>
                <c:pt idx="6751">
                  <c:v>64.840280000000007</c:v>
                </c:pt>
                <c:pt idx="6752">
                  <c:v>64.798450000000003</c:v>
                </c:pt>
                <c:pt idx="6753">
                  <c:v>64.777659999999997</c:v>
                </c:pt>
                <c:pt idx="6754">
                  <c:v>64.771450000000002</c:v>
                </c:pt>
                <c:pt idx="6755">
                  <c:v>64.886870000000002</c:v>
                </c:pt>
                <c:pt idx="6756">
                  <c:v>64.813760000000002</c:v>
                </c:pt>
                <c:pt idx="6757">
                  <c:v>64.760409999999993</c:v>
                </c:pt>
                <c:pt idx="6758">
                  <c:v>64.825839999999999</c:v>
                </c:pt>
                <c:pt idx="6759">
                  <c:v>64.826710000000006</c:v>
                </c:pt>
                <c:pt idx="6760">
                  <c:v>64.784109999999998</c:v>
                </c:pt>
                <c:pt idx="6761">
                  <c:v>64.756110000000007</c:v>
                </c:pt>
                <c:pt idx="6762">
                  <c:v>64.869640000000004</c:v>
                </c:pt>
                <c:pt idx="6763">
                  <c:v>64.842079999999996</c:v>
                </c:pt>
                <c:pt idx="6764">
                  <c:v>64.770939999999996</c:v>
                </c:pt>
                <c:pt idx="6765">
                  <c:v>64.813810000000004</c:v>
                </c:pt>
                <c:pt idx="6766">
                  <c:v>64.824110000000005</c:v>
                </c:pt>
                <c:pt idx="6767">
                  <c:v>64.775040000000004</c:v>
                </c:pt>
                <c:pt idx="6768">
                  <c:v>64.778919999999999</c:v>
                </c:pt>
                <c:pt idx="6769">
                  <c:v>64.872739999999993</c:v>
                </c:pt>
                <c:pt idx="6770">
                  <c:v>64.846689999999995</c:v>
                </c:pt>
                <c:pt idx="6771">
                  <c:v>64.779899999999998</c:v>
                </c:pt>
                <c:pt idx="6772">
                  <c:v>64.784279999999995</c:v>
                </c:pt>
                <c:pt idx="6773">
                  <c:v>64.872010000000003</c:v>
                </c:pt>
                <c:pt idx="6774">
                  <c:v>64.784310000000005</c:v>
                </c:pt>
                <c:pt idx="6775">
                  <c:v>64.779910000000001</c:v>
                </c:pt>
                <c:pt idx="6776">
                  <c:v>64.84599</c:v>
                </c:pt>
                <c:pt idx="6777">
                  <c:v>64.86824</c:v>
                </c:pt>
                <c:pt idx="6778">
                  <c:v>64.810270000000003</c:v>
                </c:pt>
                <c:pt idx="6779">
                  <c:v>64.786410000000004</c:v>
                </c:pt>
                <c:pt idx="6780">
                  <c:v>64.872050000000002</c:v>
                </c:pt>
                <c:pt idx="6781">
                  <c:v>64.784409999999994</c:v>
                </c:pt>
                <c:pt idx="6782">
                  <c:v>64.789969999999997</c:v>
                </c:pt>
                <c:pt idx="6783">
                  <c:v>64.831779999999995</c:v>
                </c:pt>
                <c:pt idx="6784">
                  <c:v>64.89188</c:v>
                </c:pt>
                <c:pt idx="6785">
                  <c:v>64.816869999999994</c:v>
                </c:pt>
                <c:pt idx="6786">
                  <c:v>64.770520000000005</c:v>
                </c:pt>
                <c:pt idx="6787">
                  <c:v>64.879519999999999</c:v>
                </c:pt>
                <c:pt idx="6788">
                  <c:v>64.793750000000003</c:v>
                </c:pt>
                <c:pt idx="6789">
                  <c:v>64.799580000000006</c:v>
                </c:pt>
                <c:pt idx="6790">
                  <c:v>64.805080000000004</c:v>
                </c:pt>
                <c:pt idx="6791">
                  <c:v>64.904910000000001</c:v>
                </c:pt>
                <c:pt idx="6792">
                  <c:v>64.838639999999998</c:v>
                </c:pt>
                <c:pt idx="6793">
                  <c:v>64.777119999999996</c:v>
                </c:pt>
                <c:pt idx="6794">
                  <c:v>64.879679999999993</c:v>
                </c:pt>
                <c:pt idx="6795">
                  <c:v>64.810640000000006</c:v>
                </c:pt>
                <c:pt idx="6796">
                  <c:v>64.800610000000006</c:v>
                </c:pt>
                <c:pt idx="6797">
                  <c:v>64.804360000000003</c:v>
                </c:pt>
                <c:pt idx="6798">
                  <c:v>64.917140000000003</c:v>
                </c:pt>
                <c:pt idx="6799">
                  <c:v>64.836330000000004</c:v>
                </c:pt>
                <c:pt idx="6800">
                  <c:v>64.78058</c:v>
                </c:pt>
                <c:pt idx="6801">
                  <c:v>64.880809999999997</c:v>
                </c:pt>
                <c:pt idx="6802">
                  <c:v>64.830089999999998</c:v>
                </c:pt>
                <c:pt idx="6803">
                  <c:v>64.804320000000004</c:v>
                </c:pt>
                <c:pt idx="6804">
                  <c:v>64.785679999999999</c:v>
                </c:pt>
                <c:pt idx="6805">
                  <c:v>64.922830000000005</c:v>
                </c:pt>
                <c:pt idx="6806">
                  <c:v>64.85812</c:v>
                </c:pt>
                <c:pt idx="6807">
                  <c:v>64.795119999999997</c:v>
                </c:pt>
                <c:pt idx="6808">
                  <c:v>64.868740000000003</c:v>
                </c:pt>
                <c:pt idx="6809">
                  <c:v>64.83372</c:v>
                </c:pt>
                <c:pt idx="6810">
                  <c:v>64.810410000000005</c:v>
                </c:pt>
                <c:pt idx="6811">
                  <c:v>64.794790000000006</c:v>
                </c:pt>
                <c:pt idx="6812">
                  <c:v>64.925830000000005</c:v>
                </c:pt>
                <c:pt idx="6813">
                  <c:v>64.856440000000006</c:v>
                </c:pt>
                <c:pt idx="6814">
                  <c:v>64.78931</c:v>
                </c:pt>
                <c:pt idx="6815">
                  <c:v>64.836129999999997</c:v>
                </c:pt>
                <c:pt idx="6816">
                  <c:v>64.868480000000005</c:v>
                </c:pt>
                <c:pt idx="6817">
                  <c:v>64.812669999999997</c:v>
                </c:pt>
                <c:pt idx="6818">
                  <c:v>64.792270000000002</c:v>
                </c:pt>
                <c:pt idx="6819">
                  <c:v>64.902460000000005</c:v>
                </c:pt>
                <c:pt idx="6820">
                  <c:v>64.872429999999994</c:v>
                </c:pt>
                <c:pt idx="6821">
                  <c:v>64.820319999999995</c:v>
                </c:pt>
                <c:pt idx="6822">
                  <c:v>64.831729999999993</c:v>
                </c:pt>
                <c:pt idx="6823">
                  <c:v>64.878270000000001</c:v>
                </c:pt>
                <c:pt idx="6824">
                  <c:v>64.816670000000002</c:v>
                </c:pt>
                <c:pt idx="6825">
                  <c:v>64.803110000000004</c:v>
                </c:pt>
                <c:pt idx="6826">
                  <c:v>64.877229999999997</c:v>
                </c:pt>
                <c:pt idx="6827">
                  <c:v>64.895300000000006</c:v>
                </c:pt>
                <c:pt idx="6828">
                  <c:v>64.832899999999995</c:v>
                </c:pt>
                <c:pt idx="6829">
                  <c:v>64.814639999999997</c:v>
                </c:pt>
                <c:pt idx="6830">
                  <c:v>64.905609999999996</c:v>
                </c:pt>
                <c:pt idx="6831">
                  <c:v>64.818929999999995</c:v>
                </c:pt>
                <c:pt idx="6832">
                  <c:v>64.81362</c:v>
                </c:pt>
                <c:pt idx="6833">
                  <c:v>64.859930000000006</c:v>
                </c:pt>
                <c:pt idx="6834">
                  <c:v>64.924099999999996</c:v>
                </c:pt>
                <c:pt idx="6835">
                  <c:v>64.849530000000001</c:v>
                </c:pt>
                <c:pt idx="6836">
                  <c:v>64.802440000000004</c:v>
                </c:pt>
                <c:pt idx="6837">
                  <c:v>64.911640000000006</c:v>
                </c:pt>
                <c:pt idx="6838">
                  <c:v>64.829139999999995</c:v>
                </c:pt>
                <c:pt idx="6839">
                  <c:v>64.824590000000001</c:v>
                </c:pt>
                <c:pt idx="6840">
                  <c:v>64.838449999999995</c:v>
                </c:pt>
                <c:pt idx="6841">
                  <c:v>64.9285</c:v>
                </c:pt>
                <c:pt idx="6842">
                  <c:v>64.863020000000006</c:v>
                </c:pt>
                <c:pt idx="6843">
                  <c:v>64.802800000000005</c:v>
                </c:pt>
                <c:pt idx="6844">
                  <c:v>64.926540000000003</c:v>
                </c:pt>
                <c:pt idx="6845">
                  <c:v>64.841369999999998</c:v>
                </c:pt>
                <c:pt idx="6846">
                  <c:v>64.824600000000004</c:v>
                </c:pt>
                <c:pt idx="6847">
                  <c:v>64.815659999999994</c:v>
                </c:pt>
                <c:pt idx="6848">
                  <c:v>64.951049999999995</c:v>
                </c:pt>
                <c:pt idx="6849">
                  <c:v>64.882580000000004</c:v>
                </c:pt>
                <c:pt idx="6850">
                  <c:v>64.802490000000006</c:v>
                </c:pt>
                <c:pt idx="6851">
                  <c:v>64.900310000000005</c:v>
                </c:pt>
                <c:pt idx="6852">
                  <c:v>64.858279999999993</c:v>
                </c:pt>
                <c:pt idx="6853">
                  <c:v>64.845529999999997</c:v>
                </c:pt>
                <c:pt idx="6854">
                  <c:v>64.824539999999999</c:v>
                </c:pt>
                <c:pt idx="6855">
                  <c:v>64.944659999999999</c:v>
                </c:pt>
                <c:pt idx="6856">
                  <c:v>64.886110000000002</c:v>
                </c:pt>
                <c:pt idx="6857">
                  <c:v>64.820440000000005</c:v>
                </c:pt>
                <c:pt idx="6858">
                  <c:v>64.884820000000005</c:v>
                </c:pt>
                <c:pt idx="6859">
                  <c:v>64.898970000000006</c:v>
                </c:pt>
                <c:pt idx="6860">
                  <c:v>64.837190000000007</c:v>
                </c:pt>
                <c:pt idx="6861">
                  <c:v>64.814300000000003</c:v>
                </c:pt>
                <c:pt idx="6862">
                  <c:v>64.940200000000004</c:v>
                </c:pt>
                <c:pt idx="6863">
                  <c:v>64.899550000000005</c:v>
                </c:pt>
                <c:pt idx="6864">
                  <c:v>64.836879999999994</c:v>
                </c:pt>
                <c:pt idx="6865">
                  <c:v>64.859719999999996</c:v>
                </c:pt>
                <c:pt idx="6866">
                  <c:v>64.908249999999995</c:v>
                </c:pt>
                <c:pt idx="6867">
                  <c:v>64.848110000000005</c:v>
                </c:pt>
                <c:pt idx="6868">
                  <c:v>64.822450000000003</c:v>
                </c:pt>
                <c:pt idx="6869">
                  <c:v>64.921030000000002</c:v>
                </c:pt>
                <c:pt idx="6870">
                  <c:v>64.910769999999999</c:v>
                </c:pt>
                <c:pt idx="6871">
                  <c:v>64.854479999999995</c:v>
                </c:pt>
                <c:pt idx="6872">
                  <c:v>64.844830000000002</c:v>
                </c:pt>
                <c:pt idx="6873">
                  <c:v>64.93056</c:v>
                </c:pt>
                <c:pt idx="6874">
                  <c:v>64.843029999999999</c:v>
                </c:pt>
                <c:pt idx="6875">
                  <c:v>64.82714</c:v>
                </c:pt>
                <c:pt idx="6876">
                  <c:v>64.913629999999998</c:v>
                </c:pt>
                <c:pt idx="6877">
                  <c:v>64.93074</c:v>
                </c:pt>
                <c:pt idx="6878">
                  <c:v>64.863159999999993</c:v>
                </c:pt>
                <c:pt idx="6879">
                  <c:v>64.819820000000007</c:v>
                </c:pt>
                <c:pt idx="6880">
                  <c:v>64.942539999999994</c:v>
                </c:pt>
                <c:pt idx="6881">
                  <c:v>64.853859999999997</c:v>
                </c:pt>
                <c:pt idx="6882">
                  <c:v>64.847840000000005</c:v>
                </c:pt>
                <c:pt idx="6883">
                  <c:v>64.887529999999998</c:v>
                </c:pt>
                <c:pt idx="6884">
                  <c:v>64.941800000000001</c:v>
                </c:pt>
                <c:pt idx="6885">
                  <c:v>64.903630000000007</c:v>
                </c:pt>
                <c:pt idx="6886">
                  <c:v>64.824550000000002</c:v>
                </c:pt>
                <c:pt idx="6887">
                  <c:v>64.956590000000006</c:v>
                </c:pt>
                <c:pt idx="6888">
                  <c:v>64.867800000000003</c:v>
                </c:pt>
                <c:pt idx="6889">
                  <c:v>64.854370000000003</c:v>
                </c:pt>
                <c:pt idx="6890">
                  <c:v>64.872389999999996</c:v>
                </c:pt>
                <c:pt idx="6891">
                  <c:v>64.95966</c:v>
                </c:pt>
                <c:pt idx="6892">
                  <c:v>64.891530000000003</c:v>
                </c:pt>
                <c:pt idx="6893">
                  <c:v>64.827449999999999</c:v>
                </c:pt>
                <c:pt idx="6894">
                  <c:v>64.943939999999998</c:v>
                </c:pt>
                <c:pt idx="6895">
                  <c:v>64.873109999999997</c:v>
                </c:pt>
                <c:pt idx="6896">
                  <c:v>64.866510000000005</c:v>
                </c:pt>
                <c:pt idx="6897">
                  <c:v>64.859819999999999</c:v>
                </c:pt>
                <c:pt idx="6898">
                  <c:v>64.974010000000007</c:v>
                </c:pt>
                <c:pt idx="6899">
                  <c:v>64.90652</c:v>
                </c:pt>
                <c:pt idx="6900">
                  <c:v>64.835390000000004</c:v>
                </c:pt>
                <c:pt idx="6901">
                  <c:v>64.938730000000007</c:v>
                </c:pt>
                <c:pt idx="6902">
                  <c:v>64.889340000000004</c:v>
                </c:pt>
                <c:pt idx="6903">
                  <c:v>64.873130000000003</c:v>
                </c:pt>
                <c:pt idx="6904">
                  <c:v>64.861599999999996</c:v>
                </c:pt>
                <c:pt idx="6905">
                  <c:v>64.981579999999994</c:v>
                </c:pt>
                <c:pt idx="6906">
                  <c:v>64.909549999999996</c:v>
                </c:pt>
                <c:pt idx="6907">
                  <c:v>64.846400000000003</c:v>
                </c:pt>
                <c:pt idx="6908">
                  <c:v>64.913070000000005</c:v>
                </c:pt>
                <c:pt idx="6909">
                  <c:v>64.908439999999999</c:v>
                </c:pt>
                <c:pt idx="6910">
                  <c:v>64.883930000000007</c:v>
                </c:pt>
                <c:pt idx="6911">
                  <c:v>64.845389999999995</c:v>
                </c:pt>
                <c:pt idx="6912">
                  <c:v>64.963830000000002</c:v>
                </c:pt>
                <c:pt idx="6913">
                  <c:v>64.93468</c:v>
                </c:pt>
                <c:pt idx="6914">
                  <c:v>64.863020000000006</c:v>
                </c:pt>
                <c:pt idx="6915">
                  <c:v>64.900239999999997</c:v>
                </c:pt>
                <c:pt idx="6916">
                  <c:v>64.914720000000003</c:v>
                </c:pt>
                <c:pt idx="6917">
                  <c:v>64.86909</c:v>
                </c:pt>
                <c:pt idx="6918">
                  <c:v>64.867679999999993</c:v>
                </c:pt>
                <c:pt idx="6919">
                  <c:v>64.96105</c:v>
                </c:pt>
                <c:pt idx="6920">
                  <c:v>64.939589999999995</c:v>
                </c:pt>
                <c:pt idx="6921">
                  <c:v>64.873829999999998</c:v>
                </c:pt>
                <c:pt idx="6922">
                  <c:v>64.875069999999994</c:v>
                </c:pt>
                <c:pt idx="6923">
                  <c:v>64.963579999999993</c:v>
                </c:pt>
                <c:pt idx="6924">
                  <c:v>64.874489999999994</c:v>
                </c:pt>
                <c:pt idx="6925">
                  <c:v>64.867320000000007</c:v>
                </c:pt>
                <c:pt idx="6926">
                  <c:v>64.930430000000001</c:v>
                </c:pt>
                <c:pt idx="6927">
                  <c:v>64.959779999999995</c:v>
                </c:pt>
                <c:pt idx="6928">
                  <c:v>64.901759999999996</c:v>
                </c:pt>
                <c:pt idx="6929">
                  <c:v>64.871219999999994</c:v>
                </c:pt>
                <c:pt idx="6930">
                  <c:v>64.957759999999993</c:v>
                </c:pt>
                <c:pt idx="6931">
                  <c:v>64.875219999999999</c:v>
                </c:pt>
                <c:pt idx="6932">
                  <c:v>64.873260000000002</c:v>
                </c:pt>
                <c:pt idx="6933">
                  <c:v>64.913579999999996</c:v>
                </c:pt>
                <c:pt idx="6934">
                  <c:v>64.981120000000004</c:v>
                </c:pt>
                <c:pt idx="6935">
                  <c:v>64.908600000000007</c:v>
                </c:pt>
                <c:pt idx="6936">
                  <c:v>64.862539999999996</c:v>
                </c:pt>
                <c:pt idx="6937">
                  <c:v>64.978610000000003</c:v>
                </c:pt>
                <c:pt idx="6938">
                  <c:v>64.886080000000007</c:v>
                </c:pt>
                <c:pt idx="6939">
                  <c:v>64.896330000000006</c:v>
                </c:pt>
                <c:pt idx="6940">
                  <c:v>64.898669999999996</c:v>
                </c:pt>
                <c:pt idx="6941">
                  <c:v>64.995490000000004</c:v>
                </c:pt>
                <c:pt idx="6942">
                  <c:v>64.930409999999995</c:v>
                </c:pt>
                <c:pt idx="6943">
                  <c:v>64.860939999999999</c:v>
                </c:pt>
                <c:pt idx="6944">
                  <c:v>64.977530000000002</c:v>
                </c:pt>
                <c:pt idx="6945">
                  <c:v>64.902640000000005</c:v>
                </c:pt>
                <c:pt idx="6946">
                  <c:v>64.898700000000005</c:v>
                </c:pt>
                <c:pt idx="6947">
                  <c:v>64.895259999999993</c:v>
                </c:pt>
                <c:pt idx="6948">
                  <c:v>65.002799999999993</c:v>
                </c:pt>
                <c:pt idx="6949">
                  <c:v>64.930999999999997</c:v>
                </c:pt>
                <c:pt idx="6950">
                  <c:v>64.868390000000005</c:v>
                </c:pt>
                <c:pt idx="6951">
                  <c:v>64.967609999999993</c:v>
                </c:pt>
                <c:pt idx="6952">
                  <c:v>64.911249999999995</c:v>
                </c:pt>
                <c:pt idx="6953">
                  <c:v>64.896450000000002</c:v>
                </c:pt>
                <c:pt idx="6954">
                  <c:v>64.872860000000003</c:v>
                </c:pt>
                <c:pt idx="6955">
                  <c:v>65.009479999999996</c:v>
                </c:pt>
                <c:pt idx="6956">
                  <c:v>64.950220000000002</c:v>
                </c:pt>
                <c:pt idx="6957">
                  <c:v>64.884020000000007</c:v>
                </c:pt>
                <c:pt idx="6958">
                  <c:v>64.94605</c:v>
                </c:pt>
                <c:pt idx="6959">
                  <c:v>64.921869999999998</c:v>
                </c:pt>
                <c:pt idx="6960">
                  <c:v>64.895539999999997</c:v>
                </c:pt>
                <c:pt idx="6961">
                  <c:v>64.892080000000007</c:v>
                </c:pt>
                <c:pt idx="6962">
                  <c:v>65.014930000000007</c:v>
                </c:pt>
                <c:pt idx="6963">
                  <c:v>64.944929999999999</c:v>
                </c:pt>
                <c:pt idx="6964">
                  <c:v>64.888350000000003</c:v>
                </c:pt>
                <c:pt idx="6965">
                  <c:v>64.933179999999993</c:v>
                </c:pt>
                <c:pt idx="6966">
                  <c:v>64.955799999999996</c:v>
                </c:pt>
                <c:pt idx="6967">
                  <c:v>64.895970000000005</c:v>
                </c:pt>
                <c:pt idx="6968">
                  <c:v>64.879909999999995</c:v>
                </c:pt>
                <c:pt idx="6969">
                  <c:v>64.994969999999995</c:v>
                </c:pt>
                <c:pt idx="6970">
                  <c:v>64.968260000000001</c:v>
                </c:pt>
                <c:pt idx="6971">
                  <c:v>64.910390000000007</c:v>
                </c:pt>
                <c:pt idx="6972">
                  <c:v>64.917109999999994</c:v>
                </c:pt>
                <c:pt idx="6973">
                  <c:v>64.965580000000003</c:v>
                </c:pt>
                <c:pt idx="6974">
                  <c:v>64.902699999999996</c:v>
                </c:pt>
                <c:pt idx="6975">
                  <c:v>64.892430000000004</c:v>
                </c:pt>
                <c:pt idx="6976">
                  <c:v>64.969679999999997</c:v>
                </c:pt>
                <c:pt idx="6977">
                  <c:v>64.98912</c:v>
                </c:pt>
                <c:pt idx="6978">
                  <c:v>64.920240000000007</c:v>
                </c:pt>
                <c:pt idx="6979">
                  <c:v>64.899799999999999</c:v>
                </c:pt>
                <c:pt idx="6980">
                  <c:v>64.994929999999997</c:v>
                </c:pt>
                <c:pt idx="6981">
                  <c:v>64.901139999999998</c:v>
                </c:pt>
                <c:pt idx="6982">
                  <c:v>64.902439999999999</c:v>
                </c:pt>
                <c:pt idx="6983">
                  <c:v>64.950339999999997</c:v>
                </c:pt>
                <c:pt idx="6984">
                  <c:v>65.010710000000003</c:v>
                </c:pt>
                <c:pt idx="6985">
                  <c:v>64.939589999999995</c:v>
                </c:pt>
                <c:pt idx="6986">
                  <c:v>64.888750000000002</c:v>
                </c:pt>
                <c:pt idx="6987">
                  <c:v>65.001090000000005</c:v>
                </c:pt>
                <c:pt idx="6988">
                  <c:v>64.920169999999999</c:v>
                </c:pt>
                <c:pt idx="6989">
                  <c:v>64.914079999999998</c:v>
                </c:pt>
                <c:pt idx="6990">
                  <c:v>64.929559999999995</c:v>
                </c:pt>
                <c:pt idx="6991">
                  <c:v>65.013050000000007</c:v>
                </c:pt>
                <c:pt idx="6992">
                  <c:v>64.953239999999994</c:v>
                </c:pt>
                <c:pt idx="6993">
                  <c:v>64.89528</c:v>
                </c:pt>
                <c:pt idx="6994">
                  <c:v>65.017809999999997</c:v>
                </c:pt>
                <c:pt idx="6995">
                  <c:v>64.935509999999994</c:v>
                </c:pt>
                <c:pt idx="6996">
                  <c:v>64.908600000000007</c:v>
                </c:pt>
                <c:pt idx="6997">
                  <c:v>64.904079999999993</c:v>
                </c:pt>
                <c:pt idx="6998">
                  <c:v>65.044020000000003</c:v>
                </c:pt>
                <c:pt idx="6999">
                  <c:v>64.970839999999995</c:v>
                </c:pt>
                <c:pt idx="7000">
                  <c:v>64.890370000000004</c:v>
                </c:pt>
                <c:pt idx="7001">
                  <c:v>64.988810000000001</c:v>
                </c:pt>
                <c:pt idx="7002">
                  <c:v>64.948729999999998</c:v>
                </c:pt>
                <c:pt idx="7003">
                  <c:v>64.927760000000006</c:v>
                </c:pt>
                <c:pt idx="7004">
                  <c:v>64.909509999999997</c:v>
                </c:pt>
                <c:pt idx="7005">
                  <c:v>65.031930000000003</c:v>
                </c:pt>
                <c:pt idx="7006">
                  <c:v>64.964969999999994</c:v>
                </c:pt>
                <c:pt idx="7007">
                  <c:v>64.911270000000002</c:v>
                </c:pt>
                <c:pt idx="7008">
                  <c:v>64.970939999999999</c:v>
                </c:pt>
                <c:pt idx="7009">
                  <c:v>64.981560000000002</c:v>
                </c:pt>
                <c:pt idx="7010">
                  <c:v>64.91525</c:v>
                </c:pt>
                <c:pt idx="7011">
                  <c:v>64.897829999999999</c:v>
                </c:pt>
                <c:pt idx="7012">
                  <c:v>65.035169999999994</c:v>
                </c:pt>
                <c:pt idx="7013">
                  <c:v>64.984489999999994</c:v>
                </c:pt>
                <c:pt idx="7014">
                  <c:v>64.924059999999997</c:v>
                </c:pt>
                <c:pt idx="7015">
                  <c:v>64.945949999999996</c:v>
                </c:pt>
                <c:pt idx="7016">
                  <c:v>64.995469999999997</c:v>
                </c:pt>
                <c:pt idx="7017">
                  <c:v>64.940070000000006</c:v>
                </c:pt>
                <c:pt idx="7018">
                  <c:v>64.912700000000001</c:v>
                </c:pt>
                <c:pt idx="7019">
                  <c:v>65.017780000000002</c:v>
                </c:pt>
                <c:pt idx="7020">
                  <c:v>65.005520000000004</c:v>
                </c:pt>
                <c:pt idx="7021">
                  <c:v>64.942760000000007</c:v>
                </c:pt>
                <c:pt idx="7022">
                  <c:v>64.930440000000004</c:v>
                </c:pt>
                <c:pt idx="7023">
                  <c:v>65.020030000000006</c:v>
                </c:pt>
                <c:pt idx="7024">
                  <c:v>64.9405</c:v>
                </c:pt>
                <c:pt idx="7025">
                  <c:v>64.916409999999999</c:v>
                </c:pt>
                <c:pt idx="7026">
                  <c:v>64.999920000000003</c:v>
                </c:pt>
                <c:pt idx="7027">
                  <c:v>65.013440000000003</c:v>
                </c:pt>
                <c:pt idx="7028">
                  <c:v>64.960610000000003</c:v>
                </c:pt>
                <c:pt idx="7029">
                  <c:v>64.911709999999999</c:v>
                </c:pt>
                <c:pt idx="7030">
                  <c:v>65.029750000000007</c:v>
                </c:pt>
                <c:pt idx="7031">
                  <c:v>64.941909999999993</c:v>
                </c:pt>
                <c:pt idx="7032">
                  <c:v>64.938839999999999</c:v>
                </c:pt>
                <c:pt idx="7033">
                  <c:v>64.975149999999999</c:v>
                </c:pt>
                <c:pt idx="7034">
                  <c:v>65.034649999999999</c:v>
                </c:pt>
                <c:pt idx="7035">
                  <c:v>64.979150000000004</c:v>
                </c:pt>
                <c:pt idx="7036">
                  <c:v>64.907489999999996</c:v>
                </c:pt>
                <c:pt idx="7037">
                  <c:v>65.041070000000005</c:v>
                </c:pt>
                <c:pt idx="7038">
                  <c:v>64.952160000000006</c:v>
                </c:pt>
                <c:pt idx="7039">
                  <c:v>64.938699999999997</c:v>
                </c:pt>
                <c:pt idx="7040">
                  <c:v>64.965549999999993</c:v>
                </c:pt>
                <c:pt idx="7041">
                  <c:v>65.045900000000003</c:v>
                </c:pt>
                <c:pt idx="7042">
                  <c:v>64.978629999999995</c:v>
                </c:pt>
                <c:pt idx="7043">
                  <c:v>64.914019999999994</c:v>
                </c:pt>
                <c:pt idx="7044">
                  <c:v>65.036490000000001</c:v>
                </c:pt>
                <c:pt idx="7045">
                  <c:v>64.963620000000006</c:v>
                </c:pt>
                <c:pt idx="7046">
                  <c:v>64.957890000000006</c:v>
                </c:pt>
                <c:pt idx="7047">
                  <c:v>64.947090000000003</c:v>
                </c:pt>
                <c:pt idx="7048">
                  <c:v>65.066079999999999</c:v>
                </c:pt>
                <c:pt idx="7049">
                  <c:v>64.990009999999998</c:v>
                </c:pt>
                <c:pt idx="7050">
                  <c:v>64.926180000000002</c:v>
                </c:pt>
                <c:pt idx="7051">
                  <c:v>65.021429999999995</c:v>
                </c:pt>
                <c:pt idx="7052">
                  <c:v>64.978189999999998</c:v>
                </c:pt>
                <c:pt idx="7053">
                  <c:v>64.954009999999997</c:v>
                </c:pt>
                <c:pt idx="7054">
                  <c:v>64.949680000000001</c:v>
                </c:pt>
                <c:pt idx="7055">
                  <c:v>65.072059999999993</c:v>
                </c:pt>
                <c:pt idx="7056">
                  <c:v>64.99288</c:v>
                </c:pt>
                <c:pt idx="7057">
                  <c:v>64.931030000000007</c:v>
                </c:pt>
                <c:pt idx="7058">
                  <c:v>65.001059999999995</c:v>
                </c:pt>
                <c:pt idx="7059">
                  <c:v>65.003270000000001</c:v>
                </c:pt>
                <c:pt idx="7060">
                  <c:v>64.966909999999999</c:v>
                </c:pt>
                <c:pt idx="7061">
                  <c:v>64.931600000000003</c:v>
                </c:pt>
                <c:pt idx="7062">
                  <c:v>65.048670000000001</c:v>
                </c:pt>
                <c:pt idx="7063">
                  <c:v>65.016350000000003</c:v>
                </c:pt>
                <c:pt idx="7064">
                  <c:v>64.948189999999997</c:v>
                </c:pt>
                <c:pt idx="7065">
                  <c:v>64.983919999999998</c:v>
                </c:pt>
                <c:pt idx="7066">
                  <c:v>64.998140000000006</c:v>
                </c:pt>
                <c:pt idx="7067">
                  <c:v>64.954189999999997</c:v>
                </c:pt>
                <c:pt idx="7068">
                  <c:v>64.949629999999999</c:v>
                </c:pt>
                <c:pt idx="7069">
                  <c:v>65.049229999999994</c:v>
                </c:pt>
                <c:pt idx="7070">
                  <c:v>65.026920000000004</c:v>
                </c:pt>
                <c:pt idx="7071">
                  <c:v>64.958640000000003</c:v>
                </c:pt>
                <c:pt idx="7072">
                  <c:v>64.955889999999997</c:v>
                </c:pt>
                <c:pt idx="7073">
                  <c:v>65.051069999999996</c:v>
                </c:pt>
                <c:pt idx="7074">
                  <c:v>64.963769999999997</c:v>
                </c:pt>
                <c:pt idx="7075">
                  <c:v>64.958529999999996</c:v>
                </c:pt>
                <c:pt idx="7076">
                  <c:v>65.016400000000004</c:v>
                </c:pt>
                <c:pt idx="7077">
                  <c:v>65.049409999999995</c:v>
                </c:pt>
                <c:pt idx="7078">
                  <c:v>64.991749999999996</c:v>
                </c:pt>
                <c:pt idx="7079">
                  <c:v>64.954480000000004</c:v>
                </c:pt>
                <c:pt idx="7080">
                  <c:v>65.043930000000003</c:v>
                </c:pt>
                <c:pt idx="7081">
                  <c:v>64.962969999999999</c:v>
                </c:pt>
                <c:pt idx="7082">
                  <c:v>64.967070000000007</c:v>
                </c:pt>
                <c:pt idx="7083">
                  <c:v>65.007130000000004</c:v>
                </c:pt>
                <c:pt idx="7084">
                  <c:v>65.071659999999994</c:v>
                </c:pt>
                <c:pt idx="7085">
                  <c:v>64.99512</c:v>
                </c:pt>
                <c:pt idx="7086">
                  <c:v>64.945160000000001</c:v>
                </c:pt>
                <c:pt idx="7087">
                  <c:v>65.059910000000002</c:v>
                </c:pt>
                <c:pt idx="7088">
                  <c:v>64.976460000000003</c:v>
                </c:pt>
                <c:pt idx="7089">
                  <c:v>64.973029999999994</c:v>
                </c:pt>
                <c:pt idx="7090">
                  <c:v>64.980710000000002</c:v>
                </c:pt>
                <c:pt idx="7091">
                  <c:v>65.083070000000006</c:v>
                </c:pt>
                <c:pt idx="7092">
                  <c:v>65.015429999999995</c:v>
                </c:pt>
                <c:pt idx="7093">
                  <c:v>64.944239999999994</c:v>
                </c:pt>
                <c:pt idx="7094">
                  <c:v>65.065430000000006</c:v>
                </c:pt>
                <c:pt idx="7095">
                  <c:v>64.982939999999999</c:v>
                </c:pt>
                <c:pt idx="7096">
                  <c:v>64.97878</c:v>
                </c:pt>
                <c:pt idx="7097">
                  <c:v>64.980590000000007</c:v>
                </c:pt>
                <c:pt idx="7098">
                  <c:v>65.095690000000005</c:v>
                </c:pt>
                <c:pt idx="7099">
                  <c:v>65.009540000000001</c:v>
                </c:pt>
                <c:pt idx="7100">
                  <c:v>64.949309999999997</c:v>
                </c:pt>
                <c:pt idx="7101">
                  <c:v>65.050579999999997</c:v>
                </c:pt>
                <c:pt idx="7102">
                  <c:v>64.998099999999994</c:v>
                </c:pt>
                <c:pt idx="7103">
                  <c:v>64.984889999999993</c:v>
                </c:pt>
                <c:pt idx="7104">
                  <c:v>64.959249999999997</c:v>
                </c:pt>
                <c:pt idx="7105">
                  <c:v>65.094890000000007</c:v>
                </c:pt>
                <c:pt idx="7106">
                  <c:v>65.03237</c:v>
                </c:pt>
                <c:pt idx="7107">
                  <c:v>64.969239999999999</c:v>
                </c:pt>
                <c:pt idx="7108">
                  <c:v>65.037450000000007</c:v>
                </c:pt>
                <c:pt idx="7109">
                  <c:v>65.006770000000003</c:v>
                </c:pt>
                <c:pt idx="7110">
                  <c:v>64.98357</c:v>
                </c:pt>
                <c:pt idx="7111">
                  <c:v>64.972359999999995</c:v>
                </c:pt>
                <c:pt idx="7112">
                  <c:v>65.095770000000002</c:v>
                </c:pt>
                <c:pt idx="7113">
                  <c:v>65.02713</c:v>
                </c:pt>
                <c:pt idx="7114">
                  <c:v>64.977360000000004</c:v>
                </c:pt>
                <c:pt idx="7115">
                  <c:v>65.016509999999997</c:v>
                </c:pt>
                <c:pt idx="7116">
                  <c:v>65.041659999999993</c:v>
                </c:pt>
                <c:pt idx="7117">
                  <c:v>64.979519999999994</c:v>
                </c:pt>
                <c:pt idx="7118">
                  <c:v>64.96114</c:v>
                </c:pt>
                <c:pt idx="7119">
                  <c:v>65.073830000000001</c:v>
                </c:pt>
                <c:pt idx="7120">
                  <c:v>65.044640000000001</c:v>
                </c:pt>
                <c:pt idx="7121">
                  <c:v>64.993480000000005</c:v>
                </c:pt>
                <c:pt idx="7122">
                  <c:v>65.001350000000002</c:v>
                </c:pt>
                <c:pt idx="7123">
                  <c:v>65.048259999999999</c:v>
                </c:pt>
                <c:pt idx="7124">
                  <c:v>64.987319999999997</c:v>
                </c:pt>
                <c:pt idx="7125">
                  <c:v>64.979249999999993</c:v>
                </c:pt>
                <c:pt idx="7126">
                  <c:v>65.06071</c:v>
                </c:pt>
                <c:pt idx="7127">
                  <c:v>65.067409999999995</c:v>
                </c:pt>
                <c:pt idx="7128">
                  <c:v>65.001570000000001</c:v>
                </c:pt>
                <c:pt idx="7129">
                  <c:v>64.985820000000004</c:v>
                </c:pt>
                <c:pt idx="7130">
                  <c:v>65.076340000000002</c:v>
                </c:pt>
                <c:pt idx="7131">
                  <c:v>64.984999999999999</c:v>
                </c:pt>
                <c:pt idx="7132">
                  <c:v>64.987430000000003</c:v>
                </c:pt>
                <c:pt idx="7133">
                  <c:v>65.029650000000004</c:v>
                </c:pt>
                <c:pt idx="7134">
                  <c:v>65.098460000000003</c:v>
                </c:pt>
                <c:pt idx="7135">
                  <c:v>65.022189999999995</c:v>
                </c:pt>
                <c:pt idx="7136">
                  <c:v>64.968299999999999</c:v>
                </c:pt>
                <c:pt idx="7137">
                  <c:v>65.082819999999998</c:v>
                </c:pt>
                <c:pt idx="7138">
                  <c:v>65.004980000000003</c:v>
                </c:pt>
                <c:pt idx="7139">
                  <c:v>64.999269999999996</c:v>
                </c:pt>
                <c:pt idx="7140">
                  <c:v>65.007249999999999</c:v>
                </c:pt>
                <c:pt idx="7141">
                  <c:v>65.094399999999993</c:v>
                </c:pt>
                <c:pt idx="7142">
                  <c:v>65.029790000000006</c:v>
                </c:pt>
                <c:pt idx="7143">
                  <c:v>64.974450000000004</c:v>
                </c:pt>
                <c:pt idx="7144">
                  <c:v>65.102230000000006</c:v>
                </c:pt>
                <c:pt idx="7145">
                  <c:v>65.018720000000002</c:v>
                </c:pt>
                <c:pt idx="7146">
                  <c:v>64.995080000000002</c:v>
                </c:pt>
                <c:pt idx="7147">
                  <c:v>64.987620000000007</c:v>
                </c:pt>
                <c:pt idx="7148">
                  <c:v>65.129360000000005</c:v>
                </c:pt>
                <c:pt idx="7149">
                  <c:v>65.055220000000006</c:v>
                </c:pt>
                <c:pt idx="7150">
                  <c:v>64.972700000000003</c:v>
                </c:pt>
                <c:pt idx="7151">
                  <c:v>65.066019999999995</c:v>
                </c:pt>
                <c:pt idx="7152">
                  <c:v>65.031959999999998</c:v>
                </c:pt>
                <c:pt idx="7153">
                  <c:v>65.014949999999999</c:v>
                </c:pt>
                <c:pt idx="7154">
                  <c:v>64.991879999999995</c:v>
                </c:pt>
                <c:pt idx="7155">
                  <c:v>65.115459999999999</c:v>
                </c:pt>
                <c:pt idx="7156">
                  <c:v>65.052800000000005</c:v>
                </c:pt>
                <c:pt idx="7157">
                  <c:v>64.992670000000004</c:v>
                </c:pt>
                <c:pt idx="7158">
                  <c:v>65.047550000000001</c:v>
                </c:pt>
                <c:pt idx="7159">
                  <c:v>65.060509999999994</c:v>
                </c:pt>
                <c:pt idx="7160">
                  <c:v>65.004649999999998</c:v>
                </c:pt>
                <c:pt idx="7161">
                  <c:v>64.977419999999995</c:v>
                </c:pt>
                <c:pt idx="7162">
                  <c:v>65.105130000000003</c:v>
                </c:pt>
                <c:pt idx="7163">
                  <c:v>65.068550000000002</c:v>
                </c:pt>
                <c:pt idx="7164">
                  <c:v>65.012990000000002</c:v>
                </c:pt>
                <c:pt idx="7165">
                  <c:v>65.025790000000001</c:v>
                </c:pt>
                <c:pt idx="7166">
                  <c:v>65.075130000000001</c:v>
                </c:pt>
                <c:pt idx="7167">
                  <c:v>65.023079999999993</c:v>
                </c:pt>
                <c:pt idx="7168">
                  <c:v>64.987530000000007</c:v>
                </c:pt>
                <c:pt idx="7169">
                  <c:v>65.088220000000007</c:v>
                </c:pt>
                <c:pt idx="7170">
                  <c:v>65.083190000000002</c:v>
                </c:pt>
                <c:pt idx="7171">
                  <c:v>65.02</c:v>
                </c:pt>
                <c:pt idx="7172">
                  <c:v>65.010469999999998</c:v>
                </c:pt>
                <c:pt idx="7173">
                  <c:v>65.099800000000002</c:v>
                </c:pt>
                <c:pt idx="7174">
                  <c:v>65.015079999999998</c:v>
                </c:pt>
                <c:pt idx="7175">
                  <c:v>64.99821</c:v>
                </c:pt>
                <c:pt idx="7176">
                  <c:v>65.081729999999993</c:v>
                </c:pt>
                <c:pt idx="7177">
                  <c:v>65.094819999999999</c:v>
                </c:pt>
                <c:pt idx="7178">
                  <c:v>65.031760000000006</c:v>
                </c:pt>
                <c:pt idx="7179">
                  <c:v>64.991799999999998</c:v>
                </c:pt>
                <c:pt idx="7180">
                  <c:v>65.110889999999998</c:v>
                </c:pt>
                <c:pt idx="7181">
                  <c:v>65.022059999999996</c:v>
                </c:pt>
                <c:pt idx="7182">
                  <c:v>65.018619999999999</c:v>
                </c:pt>
                <c:pt idx="7183">
                  <c:v>65.050250000000005</c:v>
                </c:pt>
                <c:pt idx="7184">
                  <c:v>65.111699999999999</c:v>
                </c:pt>
                <c:pt idx="7185">
                  <c:v>65.06183</c:v>
                </c:pt>
                <c:pt idx="7186">
                  <c:v>64.990970000000004</c:v>
                </c:pt>
                <c:pt idx="7187">
                  <c:v>65.121570000000006</c:v>
                </c:pt>
                <c:pt idx="7188">
                  <c:v>65.025850000000005</c:v>
                </c:pt>
                <c:pt idx="7189">
                  <c:v>65.016530000000003</c:v>
                </c:pt>
                <c:pt idx="7190">
                  <c:v>65.039349999999999</c:v>
                </c:pt>
                <c:pt idx="7191">
                  <c:v>65.124139999999997</c:v>
                </c:pt>
                <c:pt idx="7192">
                  <c:v>65.05771</c:v>
                </c:pt>
                <c:pt idx="7193">
                  <c:v>64.996290000000002</c:v>
                </c:pt>
                <c:pt idx="7194">
                  <c:v>65.111680000000007</c:v>
                </c:pt>
                <c:pt idx="7195">
                  <c:v>65.039559999999994</c:v>
                </c:pt>
                <c:pt idx="7196">
                  <c:v>65.030339999999995</c:v>
                </c:pt>
                <c:pt idx="7197">
                  <c:v>65.023240000000001</c:v>
                </c:pt>
                <c:pt idx="7198">
                  <c:v>65.136060000000001</c:v>
                </c:pt>
                <c:pt idx="7199">
                  <c:v>65.067059999999998</c:v>
                </c:pt>
                <c:pt idx="7200">
                  <c:v>65.003169999999997</c:v>
                </c:pt>
                <c:pt idx="7201">
                  <c:v>65.096180000000004</c:v>
                </c:pt>
                <c:pt idx="7202">
                  <c:v>65.05547</c:v>
                </c:pt>
                <c:pt idx="7203">
                  <c:v>65.040189999999996</c:v>
                </c:pt>
                <c:pt idx="7204">
                  <c:v>65.019099999999995</c:v>
                </c:pt>
                <c:pt idx="7205">
                  <c:v>65.147880000000001</c:v>
                </c:pt>
                <c:pt idx="7206">
                  <c:v>65.070980000000006</c:v>
                </c:pt>
                <c:pt idx="7207">
                  <c:v>65.006159999999994</c:v>
                </c:pt>
                <c:pt idx="7208">
                  <c:v>65.078890000000001</c:v>
                </c:pt>
                <c:pt idx="7209">
                  <c:v>65.083470000000005</c:v>
                </c:pt>
                <c:pt idx="7210">
                  <c:v>65.043149999999997</c:v>
                </c:pt>
                <c:pt idx="7211">
                  <c:v>65.010859999999994</c:v>
                </c:pt>
                <c:pt idx="7212">
                  <c:v>65.12791</c:v>
                </c:pt>
                <c:pt idx="7213">
                  <c:v>65.099209999999999</c:v>
                </c:pt>
                <c:pt idx="7214">
                  <c:v>65.027370000000005</c:v>
                </c:pt>
                <c:pt idx="7215">
                  <c:v>65.065489999999997</c:v>
                </c:pt>
                <c:pt idx="7216">
                  <c:v>65.0749</c:v>
                </c:pt>
                <c:pt idx="7217">
                  <c:v>65.039169999999999</c:v>
                </c:pt>
                <c:pt idx="7218">
                  <c:v>65.031109999999998</c:v>
                </c:pt>
                <c:pt idx="7219">
                  <c:v>65.123760000000004</c:v>
                </c:pt>
                <c:pt idx="7220">
                  <c:v>65.102069999999998</c:v>
                </c:pt>
                <c:pt idx="7221">
                  <c:v>65.03595</c:v>
                </c:pt>
                <c:pt idx="7222">
                  <c:v>65.038139999999999</c:v>
                </c:pt>
                <c:pt idx="7223">
                  <c:v>65.125060000000005</c:v>
                </c:pt>
                <c:pt idx="7224">
                  <c:v>65.045460000000006</c:v>
                </c:pt>
                <c:pt idx="7225">
                  <c:v>65.032730000000001</c:v>
                </c:pt>
                <c:pt idx="7226">
                  <c:v>65.088849999999994</c:v>
                </c:pt>
                <c:pt idx="7227">
                  <c:v>65.129329999999996</c:v>
                </c:pt>
                <c:pt idx="7228">
                  <c:v>65.06317</c:v>
                </c:pt>
                <c:pt idx="7229">
                  <c:v>65.038989999999998</c:v>
                </c:pt>
                <c:pt idx="7230">
                  <c:v>65.123869999999997</c:v>
                </c:pt>
                <c:pt idx="7231">
                  <c:v>65.044749999999993</c:v>
                </c:pt>
                <c:pt idx="7232">
                  <c:v>65.042659999999998</c:v>
                </c:pt>
                <c:pt idx="7233">
                  <c:v>65.083979999999997</c:v>
                </c:pt>
                <c:pt idx="7234">
                  <c:v>65.150210000000001</c:v>
                </c:pt>
                <c:pt idx="7235">
                  <c:v>65.073800000000006</c:v>
                </c:pt>
                <c:pt idx="7236">
                  <c:v>65.027659999999997</c:v>
                </c:pt>
                <c:pt idx="7237">
                  <c:v>65.127120000000005</c:v>
                </c:pt>
                <c:pt idx="7238">
                  <c:v>65.059420000000003</c:v>
                </c:pt>
                <c:pt idx="7239">
                  <c:v>65.049980000000005</c:v>
                </c:pt>
                <c:pt idx="7240">
                  <c:v>65.059250000000006</c:v>
                </c:pt>
                <c:pt idx="7241">
                  <c:v>65.162090000000006</c:v>
                </c:pt>
                <c:pt idx="7242">
                  <c:v>65.091189999999997</c:v>
                </c:pt>
                <c:pt idx="7243">
                  <c:v>65.025840000000002</c:v>
                </c:pt>
                <c:pt idx="7244">
                  <c:v>65.142139999999998</c:v>
                </c:pt>
                <c:pt idx="7245">
                  <c:v>65.067539999999994</c:v>
                </c:pt>
                <c:pt idx="7246">
                  <c:v>65.056569999999994</c:v>
                </c:pt>
                <c:pt idx="7247">
                  <c:v>65.050579999999997</c:v>
                </c:pt>
                <c:pt idx="7248">
                  <c:v>65.172839999999994</c:v>
                </c:pt>
                <c:pt idx="7249">
                  <c:v>65.086590000000001</c:v>
                </c:pt>
                <c:pt idx="7250">
                  <c:v>65.025869999999998</c:v>
                </c:pt>
                <c:pt idx="7251">
                  <c:v>65.119960000000006</c:v>
                </c:pt>
                <c:pt idx="7252">
                  <c:v>65.076930000000004</c:v>
                </c:pt>
                <c:pt idx="7253">
                  <c:v>65.055769999999995</c:v>
                </c:pt>
                <c:pt idx="7254">
                  <c:v>65.031769999999995</c:v>
                </c:pt>
                <c:pt idx="7255">
                  <c:v>65.164929999999998</c:v>
                </c:pt>
                <c:pt idx="7256">
                  <c:v>65.106480000000005</c:v>
                </c:pt>
                <c:pt idx="7257">
                  <c:v>65.044079999999994</c:v>
                </c:pt>
                <c:pt idx="7258">
                  <c:v>65.109269999999995</c:v>
                </c:pt>
                <c:pt idx="7259">
                  <c:v>65.087389999999999</c:v>
                </c:pt>
                <c:pt idx="7260">
                  <c:v>65.068280000000001</c:v>
                </c:pt>
                <c:pt idx="7261">
                  <c:v>65.045630000000003</c:v>
                </c:pt>
                <c:pt idx="7262">
                  <c:v>65.177090000000007</c:v>
                </c:pt>
                <c:pt idx="7263">
                  <c:v>65.105189999999993</c:v>
                </c:pt>
                <c:pt idx="7264">
                  <c:v>65.049059999999997</c:v>
                </c:pt>
                <c:pt idx="7265">
                  <c:v>65.091260000000005</c:v>
                </c:pt>
                <c:pt idx="7266">
                  <c:v>65.119579999999999</c:v>
                </c:pt>
                <c:pt idx="7267">
                  <c:v>65.063079999999999</c:v>
                </c:pt>
                <c:pt idx="7268">
                  <c:v>65.04128</c:v>
                </c:pt>
                <c:pt idx="7269">
                  <c:v>65.149609999999996</c:v>
                </c:pt>
                <c:pt idx="7270">
                  <c:v>65.130009999999999</c:v>
                </c:pt>
                <c:pt idx="7271">
                  <c:v>65.064589999999995</c:v>
                </c:pt>
                <c:pt idx="7272">
                  <c:v>65.078559999999996</c:v>
                </c:pt>
                <c:pt idx="7273">
                  <c:v>65.122820000000004</c:v>
                </c:pt>
                <c:pt idx="7274">
                  <c:v>65.057119999999998</c:v>
                </c:pt>
                <c:pt idx="7275">
                  <c:v>65.051410000000004</c:v>
                </c:pt>
                <c:pt idx="7276">
                  <c:v>65.134699999999995</c:v>
                </c:pt>
                <c:pt idx="7277">
                  <c:v>65.144139999999993</c:v>
                </c:pt>
                <c:pt idx="7278">
                  <c:v>65.074420000000003</c:v>
                </c:pt>
                <c:pt idx="7279">
                  <c:v>65.05977</c:v>
                </c:pt>
                <c:pt idx="7280">
                  <c:v>65.145259999999993</c:v>
                </c:pt>
                <c:pt idx="7281">
                  <c:v>65.06532</c:v>
                </c:pt>
                <c:pt idx="7282">
                  <c:v>65.067409999999995</c:v>
                </c:pt>
                <c:pt idx="7283">
                  <c:v>65.106570000000005</c:v>
                </c:pt>
                <c:pt idx="7284">
                  <c:v>65.174440000000004</c:v>
                </c:pt>
                <c:pt idx="7285">
                  <c:v>65.098460000000003</c:v>
                </c:pt>
                <c:pt idx="7286">
                  <c:v>65.046890000000005</c:v>
                </c:pt>
                <c:pt idx="7287">
                  <c:v>65.154690000000002</c:v>
                </c:pt>
                <c:pt idx="7288">
                  <c:v>65.07987</c:v>
                </c:pt>
                <c:pt idx="7289">
                  <c:v>65.076530000000005</c:v>
                </c:pt>
                <c:pt idx="7290">
                  <c:v>65.081959999999995</c:v>
                </c:pt>
                <c:pt idx="7291">
                  <c:v>65.173810000000003</c:v>
                </c:pt>
                <c:pt idx="7292">
                  <c:v>65.112269999999995</c:v>
                </c:pt>
                <c:pt idx="7293">
                  <c:v>65.056880000000007</c:v>
                </c:pt>
                <c:pt idx="7294">
                  <c:v>65.177049999999994</c:v>
                </c:pt>
                <c:pt idx="7295">
                  <c:v>65.094350000000006</c:v>
                </c:pt>
                <c:pt idx="7296">
                  <c:v>65.073120000000003</c:v>
                </c:pt>
                <c:pt idx="7297">
                  <c:v>65.062039999999996</c:v>
                </c:pt>
                <c:pt idx="7298">
                  <c:v>65.199420000000003</c:v>
                </c:pt>
                <c:pt idx="7299">
                  <c:v>65.125559999999993</c:v>
                </c:pt>
                <c:pt idx="7300">
                  <c:v>65.047820000000002</c:v>
                </c:pt>
                <c:pt idx="7301">
                  <c:v>65.144409999999993</c:v>
                </c:pt>
                <c:pt idx="7302">
                  <c:v>65.110709999999997</c:v>
                </c:pt>
                <c:pt idx="7303">
                  <c:v>65.09178</c:v>
                </c:pt>
                <c:pt idx="7304">
                  <c:v>65.063559999999995</c:v>
                </c:pt>
                <c:pt idx="7305">
                  <c:v>65.190020000000004</c:v>
                </c:pt>
                <c:pt idx="7306">
                  <c:v>65.121700000000004</c:v>
                </c:pt>
                <c:pt idx="7307">
                  <c:v>65.063239999999993</c:v>
                </c:pt>
                <c:pt idx="7308">
                  <c:v>65.127290000000002</c:v>
                </c:pt>
                <c:pt idx="7309">
                  <c:v>65.136279999999999</c:v>
                </c:pt>
                <c:pt idx="7310">
                  <c:v>65.078869999999995</c:v>
                </c:pt>
                <c:pt idx="7311">
                  <c:v>65.059460000000001</c:v>
                </c:pt>
                <c:pt idx="7312">
                  <c:v>65.176069999999996</c:v>
                </c:pt>
                <c:pt idx="7313">
                  <c:v>65.144649999999999</c:v>
                </c:pt>
                <c:pt idx="7314">
                  <c:v>65.08569</c:v>
                </c:pt>
                <c:pt idx="7315">
                  <c:v>65.102230000000006</c:v>
                </c:pt>
                <c:pt idx="7316">
                  <c:v>65.146900000000002</c:v>
                </c:pt>
                <c:pt idx="7317">
                  <c:v>65.088980000000006</c:v>
                </c:pt>
                <c:pt idx="7318">
                  <c:v>65.068569999999994</c:v>
                </c:pt>
                <c:pt idx="7319">
                  <c:v>65.169070000000005</c:v>
                </c:pt>
                <c:pt idx="7320">
                  <c:v>65.157089999999997</c:v>
                </c:pt>
                <c:pt idx="7321">
                  <c:v>65.100639999999999</c:v>
                </c:pt>
                <c:pt idx="7322">
                  <c:v>65.082989999999995</c:v>
                </c:pt>
                <c:pt idx="7323">
                  <c:v>65.175479999999993</c:v>
                </c:pt>
                <c:pt idx="7324">
                  <c:v>65.091449999999995</c:v>
                </c:pt>
                <c:pt idx="7325">
                  <c:v>65.070070000000001</c:v>
                </c:pt>
                <c:pt idx="7326">
                  <c:v>65.156130000000005</c:v>
                </c:pt>
                <c:pt idx="7327">
                  <c:v>65.171959999999999</c:v>
                </c:pt>
                <c:pt idx="7328">
                  <c:v>65.106179999999995</c:v>
                </c:pt>
                <c:pt idx="7329">
                  <c:v>65.066860000000005</c:v>
                </c:pt>
                <c:pt idx="7330">
                  <c:v>65.186019999999999</c:v>
                </c:pt>
                <c:pt idx="7331">
                  <c:v>65.094189999999998</c:v>
                </c:pt>
                <c:pt idx="7332">
                  <c:v>65.081630000000004</c:v>
                </c:pt>
                <c:pt idx="7333">
                  <c:v>65.125150000000005</c:v>
                </c:pt>
                <c:pt idx="7334">
                  <c:v>65.187849999999997</c:v>
                </c:pt>
                <c:pt idx="7335">
                  <c:v>65.139399999999995</c:v>
                </c:pt>
                <c:pt idx="7336">
                  <c:v>65.070750000000004</c:v>
                </c:pt>
                <c:pt idx="7337">
                  <c:v>65.199749999999995</c:v>
                </c:pt>
                <c:pt idx="7338">
                  <c:v>65.105630000000005</c:v>
                </c:pt>
                <c:pt idx="7339">
                  <c:v>65.098690000000005</c:v>
                </c:pt>
                <c:pt idx="7340">
                  <c:v>65.113200000000006</c:v>
                </c:pt>
                <c:pt idx="7341">
                  <c:v>65.209469999999996</c:v>
                </c:pt>
                <c:pt idx="7342">
                  <c:v>65.14076</c:v>
                </c:pt>
                <c:pt idx="7343">
                  <c:v>65.067599999999999</c:v>
                </c:pt>
                <c:pt idx="7344">
                  <c:v>65.187039999999996</c:v>
                </c:pt>
                <c:pt idx="7345">
                  <c:v>65.113910000000004</c:v>
                </c:pt>
                <c:pt idx="7346">
                  <c:v>65.110550000000003</c:v>
                </c:pt>
                <c:pt idx="7347">
                  <c:v>65.098939999999999</c:v>
                </c:pt>
                <c:pt idx="7348">
                  <c:v>65.211359999999999</c:v>
                </c:pt>
                <c:pt idx="7349">
                  <c:v>65.138090000000005</c:v>
                </c:pt>
                <c:pt idx="7350">
                  <c:v>65.075389999999999</c:v>
                </c:pt>
                <c:pt idx="7351">
                  <c:v>65.175619999999995</c:v>
                </c:pt>
                <c:pt idx="7352">
                  <c:v>65.123329999999996</c:v>
                </c:pt>
                <c:pt idx="7353">
                  <c:v>65.108459999999994</c:v>
                </c:pt>
                <c:pt idx="7354">
                  <c:v>65.096540000000005</c:v>
                </c:pt>
                <c:pt idx="7355">
                  <c:v>65.219250000000002</c:v>
                </c:pt>
                <c:pt idx="7356">
                  <c:v>65.143039999999999</c:v>
                </c:pt>
                <c:pt idx="7357">
                  <c:v>65.091740000000001</c:v>
                </c:pt>
                <c:pt idx="7358">
                  <c:v>65.158069999999995</c:v>
                </c:pt>
                <c:pt idx="7359">
                  <c:v>65.156379999999999</c:v>
                </c:pt>
                <c:pt idx="7360">
                  <c:v>65.111959999999996</c:v>
                </c:pt>
                <c:pt idx="7361">
                  <c:v>65.077269999999999</c:v>
                </c:pt>
                <c:pt idx="7362">
                  <c:v>65.201679999999996</c:v>
                </c:pt>
                <c:pt idx="7363">
                  <c:v>65.173829999999995</c:v>
                </c:pt>
                <c:pt idx="7364">
                  <c:v>65.098979999999997</c:v>
                </c:pt>
                <c:pt idx="7365">
                  <c:v>65.135329999999996</c:v>
                </c:pt>
                <c:pt idx="7366">
                  <c:v>65.150120000000001</c:v>
                </c:pt>
                <c:pt idx="7367">
                  <c:v>65.114720000000005</c:v>
                </c:pt>
                <c:pt idx="7368">
                  <c:v>65.108630000000005</c:v>
                </c:pt>
                <c:pt idx="7369">
                  <c:v>65.204639999999998</c:v>
                </c:pt>
                <c:pt idx="7370">
                  <c:v>65.179130000000001</c:v>
                </c:pt>
                <c:pt idx="7371">
                  <c:v>65.106340000000003</c:v>
                </c:pt>
                <c:pt idx="7372">
                  <c:v>65.104969999999994</c:v>
                </c:pt>
                <c:pt idx="7373">
                  <c:v>65.198759999999993</c:v>
                </c:pt>
                <c:pt idx="7374">
                  <c:v>65.11636</c:v>
                </c:pt>
                <c:pt idx="7375">
                  <c:v>65.100020000000001</c:v>
                </c:pt>
                <c:pt idx="7376">
                  <c:v>65.166600000000003</c:v>
                </c:pt>
                <c:pt idx="7377">
                  <c:v>65.196979999999996</c:v>
                </c:pt>
                <c:pt idx="7378">
                  <c:v>65.142150000000001</c:v>
                </c:pt>
                <c:pt idx="7379">
                  <c:v>65.1096</c:v>
                </c:pt>
                <c:pt idx="7380">
                  <c:v>65.193950000000001</c:v>
                </c:pt>
                <c:pt idx="7381">
                  <c:v>65.105800000000002</c:v>
                </c:pt>
                <c:pt idx="7382">
                  <c:v>65.113550000000004</c:v>
                </c:pt>
                <c:pt idx="7383">
                  <c:v>65.150570000000002</c:v>
                </c:pt>
                <c:pt idx="7384">
                  <c:v>65.224860000000007</c:v>
                </c:pt>
                <c:pt idx="7385">
                  <c:v>65.147859999999994</c:v>
                </c:pt>
                <c:pt idx="7386">
                  <c:v>65.094470000000001</c:v>
                </c:pt>
                <c:pt idx="7387">
                  <c:v>65.211519999999993</c:v>
                </c:pt>
                <c:pt idx="7388">
                  <c:v>65.127440000000007</c:v>
                </c:pt>
                <c:pt idx="7389">
                  <c:v>65.130139999999997</c:v>
                </c:pt>
                <c:pt idx="7390">
                  <c:v>65.131</c:v>
                </c:pt>
                <c:pt idx="7391">
                  <c:v>65.226879999999994</c:v>
                </c:pt>
                <c:pt idx="7392">
                  <c:v>65.165779999999998</c:v>
                </c:pt>
                <c:pt idx="7393">
                  <c:v>65.096950000000007</c:v>
                </c:pt>
                <c:pt idx="7394">
                  <c:v>65.211590000000001</c:v>
                </c:pt>
                <c:pt idx="7395">
                  <c:v>65.133809999999997</c:v>
                </c:pt>
                <c:pt idx="7396">
                  <c:v>65.132300000000001</c:v>
                </c:pt>
                <c:pt idx="7397">
                  <c:v>65.127139999999997</c:v>
                </c:pt>
                <c:pt idx="7398">
                  <c:v>65.24606</c:v>
                </c:pt>
                <c:pt idx="7399">
                  <c:v>65.16525</c:v>
                </c:pt>
                <c:pt idx="7400">
                  <c:v>65.106579999999994</c:v>
                </c:pt>
                <c:pt idx="7401">
                  <c:v>65.195790000000002</c:v>
                </c:pt>
                <c:pt idx="7402">
                  <c:v>65.147829999999999</c:v>
                </c:pt>
                <c:pt idx="7403">
                  <c:v>65.121510000000001</c:v>
                </c:pt>
                <c:pt idx="7404">
                  <c:v>65.10951</c:v>
                </c:pt>
                <c:pt idx="7405">
                  <c:v>65.239689999999996</c:v>
                </c:pt>
                <c:pt idx="7406">
                  <c:v>65.181319999999999</c:v>
                </c:pt>
                <c:pt idx="7407">
                  <c:v>65.120930000000001</c:v>
                </c:pt>
                <c:pt idx="7408">
                  <c:v>65.183040000000005</c:v>
                </c:pt>
                <c:pt idx="7409">
                  <c:v>65.155330000000006</c:v>
                </c:pt>
                <c:pt idx="7410">
                  <c:v>65.130579999999995</c:v>
                </c:pt>
                <c:pt idx="7411">
                  <c:v>65.124880000000005</c:v>
                </c:pt>
                <c:pt idx="7412">
                  <c:v>65.242570000000001</c:v>
                </c:pt>
                <c:pt idx="7413">
                  <c:v>65.176699999999997</c:v>
                </c:pt>
                <c:pt idx="7414">
                  <c:v>65.118939999999995</c:v>
                </c:pt>
                <c:pt idx="7415">
                  <c:v>65.157449999999997</c:v>
                </c:pt>
                <c:pt idx="7416">
                  <c:v>65.194890000000001</c:v>
                </c:pt>
                <c:pt idx="7417">
                  <c:v>65.130650000000003</c:v>
                </c:pt>
                <c:pt idx="7418">
                  <c:v>65.109920000000002</c:v>
                </c:pt>
                <c:pt idx="7419">
                  <c:v>65.222790000000003</c:v>
                </c:pt>
                <c:pt idx="7420">
                  <c:v>65.200339999999997</c:v>
                </c:pt>
                <c:pt idx="7421">
                  <c:v>65.145060000000001</c:v>
                </c:pt>
                <c:pt idx="7422">
                  <c:v>65.147180000000006</c:v>
                </c:pt>
                <c:pt idx="7423">
                  <c:v>65.198480000000004</c:v>
                </c:pt>
                <c:pt idx="7424">
                  <c:v>65.132580000000004</c:v>
                </c:pt>
                <c:pt idx="7425">
                  <c:v>65.125699999999995</c:v>
                </c:pt>
                <c:pt idx="7426">
                  <c:v>65.211460000000002</c:v>
                </c:pt>
                <c:pt idx="7427">
                  <c:v>65.222750000000005</c:v>
                </c:pt>
                <c:pt idx="7428">
                  <c:v>65.155140000000003</c:v>
                </c:pt>
                <c:pt idx="7429">
                  <c:v>65.134389999999996</c:v>
                </c:pt>
                <c:pt idx="7430">
                  <c:v>65.222750000000005</c:v>
                </c:pt>
                <c:pt idx="7431">
                  <c:v>65.132440000000003</c:v>
                </c:pt>
                <c:pt idx="7432">
                  <c:v>65.129850000000005</c:v>
                </c:pt>
                <c:pt idx="7433">
                  <c:v>65.182460000000006</c:v>
                </c:pt>
                <c:pt idx="7434">
                  <c:v>65.238320000000002</c:v>
                </c:pt>
                <c:pt idx="7435">
                  <c:v>65.165710000000004</c:v>
                </c:pt>
                <c:pt idx="7436">
                  <c:v>65.115889999999993</c:v>
                </c:pt>
                <c:pt idx="7437">
                  <c:v>65.227220000000003</c:v>
                </c:pt>
                <c:pt idx="7438">
                  <c:v>65.147030000000001</c:v>
                </c:pt>
                <c:pt idx="7439">
                  <c:v>65.141559999999998</c:v>
                </c:pt>
                <c:pt idx="7440">
                  <c:v>65.156319999999994</c:v>
                </c:pt>
                <c:pt idx="7441">
                  <c:v>65.23657</c:v>
                </c:pt>
                <c:pt idx="7442">
                  <c:v>65.171750000000003</c:v>
                </c:pt>
                <c:pt idx="7443">
                  <c:v>65.119699999999995</c:v>
                </c:pt>
                <c:pt idx="7444">
                  <c:v>65.24297</c:v>
                </c:pt>
                <c:pt idx="7445">
                  <c:v>65.162769999999995</c:v>
                </c:pt>
                <c:pt idx="7446">
                  <c:v>65.142229999999998</c:v>
                </c:pt>
                <c:pt idx="7447">
                  <c:v>65.129130000000004</c:v>
                </c:pt>
                <c:pt idx="7448">
                  <c:v>65.272829999999999</c:v>
                </c:pt>
                <c:pt idx="7449">
                  <c:v>65.203410000000005</c:v>
                </c:pt>
                <c:pt idx="7450">
                  <c:v>65.122380000000007</c:v>
                </c:pt>
                <c:pt idx="7451">
                  <c:v>65.209590000000006</c:v>
                </c:pt>
                <c:pt idx="7452">
                  <c:v>65.178340000000006</c:v>
                </c:pt>
                <c:pt idx="7453">
                  <c:v>65.157970000000006</c:v>
                </c:pt>
                <c:pt idx="7454">
                  <c:v>65.136359999999996</c:v>
                </c:pt>
                <c:pt idx="7455">
                  <c:v>65.258690000000001</c:v>
                </c:pt>
                <c:pt idx="7456">
                  <c:v>65.203770000000006</c:v>
                </c:pt>
                <c:pt idx="7457">
                  <c:v>65.130099999999999</c:v>
                </c:pt>
                <c:pt idx="7458">
                  <c:v>65.196129999999997</c:v>
                </c:pt>
                <c:pt idx="7459">
                  <c:v>65.209819999999993</c:v>
                </c:pt>
                <c:pt idx="7460">
                  <c:v>65.149739999999994</c:v>
                </c:pt>
                <c:pt idx="7461">
                  <c:v>65.119209999999995</c:v>
                </c:pt>
                <c:pt idx="7462">
                  <c:v>65.250919999999994</c:v>
                </c:pt>
                <c:pt idx="7463">
                  <c:v>65.214669999999998</c:v>
                </c:pt>
                <c:pt idx="7464">
                  <c:v>65.152889999999999</c:v>
                </c:pt>
                <c:pt idx="7465">
                  <c:v>65.167389999999997</c:v>
                </c:pt>
                <c:pt idx="7466">
                  <c:v>65.214119999999994</c:v>
                </c:pt>
                <c:pt idx="7467">
                  <c:v>65.161879999999996</c:v>
                </c:pt>
                <c:pt idx="7468">
                  <c:v>65.132009999999994</c:v>
                </c:pt>
                <c:pt idx="7469">
                  <c:v>65.234880000000004</c:v>
                </c:pt>
                <c:pt idx="7470">
                  <c:v>65.226879999999994</c:v>
                </c:pt>
                <c:pt idx="7471">
                  <c:v>65.165459999999996</c:v>
                </c:pt>
                <c:pt idx="7472">
                  <c:v>65.156589999999994</c:v>
                </c:pt>
                <c:pt idx="7473">
                  <c:v>65.241460000000004</c:v>
                </c:pt>
                <c:pt idx="7474">
                  <c:v>65.156800000000004</c:v>
                </c:pt>
                <c:pt idx="7475">
                  <c:v>65.144639999999995</c:v>
                </c:pt>
                <c:pt idx="7476">
                  <c:v>65.218909999999994</c:v>
                </c:pt>
                <c:pt idx="7477">
                  <c:v>65.240539999999996</c:v>
                </c:pt>
                <c:pt idx="7478">
                  <c:v>65.185569999999998</c:v>
                </c:pt>
                <c:pt idx="7479">
                  <c:v>65.137640000000005</c:v>
                </c:pt>
                <c:pt idx="7480">
                  <c:v>65.257769999999994</c:v>
                </c:pt>
                <c:pt idx="7481">
                  <c:v>65.172030000000007</c:v>
                </c:pt>
                <c:pt idx="7482">
                  <c:v>65.157380000000003</c:v>
                </c:pt>
                <c:pt idx="7483">
                  <c:v>65.196849999999998</c:v>
                </c:pt>
                <c:pt idx="7484">
                  <c:v>65.258870000000002</c:v>
                </c:pt>
                <c:pt idx="7485">
                  <c:v>65.207329999999999</c:v>
                </c:pt>
                <c:pt idx="7486">
                  <c:v>65.139129999999994</c:v>
                </c:pt>
                <c:pt idx="7487">
                  <c:v>65.269530000000003</c:v>
                </c:pt>
                <c:pt idx="7488">
                  <c:v>65.175989999999999</c:v>
                </c:pt>
                <c:pt idx="7489">
                  <c:v>65.158370000000005</c:v>
                </c:pt>
                <c:pt idx="7490">
                  <c:v>65.178550000000001</c:v>
                </c:pt>
                <c:pt idx="7491">
                  <c:v>65.271609999999995</c:v>
                </c:pt>
                <c:pt idx="7492">
                  <c:v>65.204570000000004</c:v>
                </c:pt>
                <c:pt idx="7493">
                  <c:v>65.139920000000004</c:v>
                </c:pt>
                <c:pt idx="7494">
                  <c:v>65.251829999999998</c:v>
                </c:pt>
                <c:pt idx="7495">
                  <c:v>65.183109999999999</c:v>
                </c:pt>
                <c:pt idx="7496">
                  <c:v>65.180449999999993</c:v>
                </c:pt>
                <c:pt idx="7497">
                  <c:v>65.160570000000007</c:v>
                </c:pt>
                <c:pt idx="7498">
                  <c:v>65.287459999999996</c:v>
                </c:pt>
                <c:pt idx="7499">
                  <c:v>65.212760000000003</c:v>
                </c:pt>
                <c:pt idx="7500">
                  <c:v>65.146060000000006</c:v>
                </c:pt>
                <c:pt idx="7501">
                  <c:v>65.240930000000006</c:v>
                </c:pt>
                <c:pt idx="7502">
                  <c:v>65.19753</c:v>
                </c:pt>
                <c:pt idx="7503">
                  <c:v>65.173140000000004</c:v>
                </c:pt>
                <c:pt idx="7504">
                  <c:v>65.178330000000003</c:v>
                </c:pt>
                <c:pt idx="7505">
                  <c:v>65.283259999999999</c:v>
                </c:pt>
                <c:pt idx="7506">
                  <c:v>65.218270000000004</c:v>
                </c:pt>
                <c:pt idx="7507">
                  <c:v>65.157550000000001</c:v>
                </c:pt>
                <c:pt idx="7508">
                  <c:v>65.220500000000001</c:v>
                </c:pt>
                <c:pt idx="7509">
                  <c:v>65.219300000000004</c:v>
                </c:pt>
                <c:pt idx="7510">
                  <c:v>65.18235</c:v>
                </c:pt>
                <c:pt idx="7511">
                  <c:v>65.154769999999999</c:v>
                </c:pt>
                <c:pt idx="7512">
                  <c:v>65.270300000000006</c:v>
                </c:pt>
                <c:pt idx="7513">
                  <c:v>65.239220000000003</c:v>
                </c:pt>
                <c:pt idx="7514">
                  <c:v>65.168199999999999</c:v>
                </c:pt>
                <c:pt idx="7515">
                  <c:v>65.205160000000006</c:v>
                </c:pt>
                <c:pt idx="7516">
                  <c:v>65.211910000000003</c:v>
                </c:pt>
                <c:pt idx="7517">
                  <c:v>65.177800000000005</c:v>
                </c:pt>
                <c:pt idx="7518">
                  <c:v>65.171509999999998</c:v>
                </c:pt>
                <c:pt idx="7519">
                  <c:v>65.26661</c:v>
                </c:pt>
                <c:pt idx="7520">
                  <c:v>65.244870000000006</c:v>
                </c:pt>
                <c:pt idx="7521">
                  <c:v>65.175610000000006</c:v>
                </c:pt>
                <c:pt idx="7522">
                  <c:v>65.176630000000003</c:v>
                </c:pt>
                <c:pt idx="7523">
                  <c:v>65.266729999999995</c:v>
                </c:pt>
                <c:pt idx="7524">
                  <c:v>65.177459999999996</c:v>
                </c:pt>
                <c:pt idx="7525">
                  <c:v>65.173969999999997</c:v>
                </c:pt>
                <c:pt idx="7526">
                  <c:v>65.236429999999999</c:v>
                </c:pt>
                <c:pt idx="7527">
                  <c:v>65.268550000000005</c:v>
                </c:pt>
                <c:pt idx="7528">
                  <c:v>65.212969999999999</c:v>
                </c:pt>
                <c:pt idx="7529">
                  <c:v>65.174760000000006</c:v>
                </c:pt>
                <c:pt idx="7530">
                  <c:v>65.263499999999993</c:v>
                </c:pt>
                <c:pt idx="7531">
                  <c:v>65.182169999999999</c:v>
                </c:pt>
                <c:pt idx="7532">
                  <c:v>65.179649999999995</c:v>
                </c:pt>
                <c:pt idx="7533">
                  <c:v>65.226420000000005</c:v>
                </c:pt>
                <c:pt idx="7534">
                  <c:v>65.288380000000004</c:v>
                </c:pt>
                <c:pt idx="7535">
                  <c:v>65.210080000000005</c:v>
                </c:pt>
                <c:pt idx="7536">
                  <c:v>65.163889999999995</c:v>
                </c:pt>
                <c:pt idx="7537">
                  <c:v>65.282030000000006</c:v>
                </c:pt>
                <c:pt idx="7538">
                  <c:v>65.192729999999997</c:v>
                </c:pt>
                <c:pt idx="7539">
                  <c:v>65.195539999999994</c:v>
                </c:pt>
                <c:pt idx="7540">
                  <c:v>65.200429999999997</c:v>
                </c:pt>
                <c:pt idx="7541">
                  <c:v>65.301119999999997</c:v>
                </c:pt>
                <c:pt idx="7542">
                  <c:v>65.229399999999998</c:v>
                </c:pt>
                <c:pt idx="7543">
                  <c:v>65.162739999999999</c:v>
                </c:pt>
                <c:pt idx="7544">
                  <c:v>65.276110000000003</c:v>
                </c:pt>
                <c:pt idx="7545">
                  <c:v>65.200779999999995</c:v>
                </c:pt>
                <c:pt idx="7546">
                  <c:v>65.193330000000003</c:v>
                </c:pt>
                <c:pt idx="7547">
                  <c:v>65.198880000000003</c:v>
                </c:pt>
                <c:pt idx="7548">
                  <c:v>65.307460000000006</c:v>
                </c:pt>
                <c:pt idx="7549">
                  <c:v>65.227140000000006</c:v>
                </c:pt>
                <c:pt idx="7550">
                  <c:v>65.171250000000001</c:v>
                </c:pt>
                <c:pt idx="7551">
                  <c:v>65.263419999999996</c:v>
                </c:pt>
                <c:pt idx="7552">
                  <c:v>65.218879999999999</c:v>
                </c:pt>
                <c:pt idx="7553">
                  <c:v>65.195710000000005</c:v>
                </c:pt>
                <c:pt idx="7554">
                  <c:v>65.176810000000003</c:v>
                </c:pt>
                <c:pt idx="7555">
                  <c:v>65.307320000000004</c:v>
                </c:pt>
                <c:pt idx="7556">
                  <c:v>65.251689999999996</c:v>
                </c:pt>
                <c:pt idx="7557">
                  <c:v>65.179199999999994</c:v>
                </c:pt>
                <c:pt idx="7558">
                  <c:v>65.258899999999997</c:v>
                </c:pt>
                <c:pt idx="7559">
                  <c:v>65.22157</c:v>
                </c:pt>
                <c:pt idx="7560">
                  <c:v>65.204650000000001</c:v>
                </c:pt>
                <c:pt idx="7561">
                  <c:v>65.182079999999999</c:v>
                </c:pt>
                <c:pt idx="7562">
                  <c:v>65.313100000000006</c:v>
                </c:pt>
                <c:pt idx="7563">
                  <c:v>65.246080000000006</c:v>
                </c:pt>
                <c:pt idx="7564">
                  <c:v>65.187399999999997</c:v>
                </c:pt>
                <c:pt idx="7565">
                  <c:v>65.232579999999999</c:v>
                </c:pt>
                <c:pt idx="7566">
                  <c:v>65.259259999999998</c:v>
                </c:pt>
                <c:pt idx="7567">
                  <c:v>65.197109999999995</c:v>
                </c:pt>
                <c:pt idx="7568">
                  <c:v>65.176990000000004</c:v>
                </c:pt>
                <c:pt idx="7569">
                  <c:v>65.289760000000001</c:v>
                </c:pt>
                <c:pt idx="7570">
                  <c:v>65.260159999999999</c:v>
                </c:pt>
                <c:pt idx="7571">
                  <c:v>65.202950000000001</c:v>
                </c:pt>
                <c:pt idx="7572">
                  <c:v>65.21866</c:v>
                </c:pt>
                <c:pt idx="7573">
                  <c:v>65.259479999999996</c:v>
                </c:pt>
                <c:pt idx="7574">
                  <c:v>65.202420000000004</c:v>
                </c:pt>
                <c:pt idx="7575">
                  <c:v>65.185019999999994</c:v>
                </c:pt>
                <c:pt idx="7576">
                  <c:v>65.271780000000007</c:v>
                </c:pt>
                <c:pt idx="7577">
                  <c:v>65.281450000000007</c:v>
                </c:pt>
                <c:pt idx="7578">
                  <c:v>65.220789999999994</c:v>
                </c:pt>
                <c:pt idx="7579">
                  <c:v>65.202110000000005</c:v>
                </c:pt>
                <c:pt idx="7580">
                  <c:v>65.29298</c:v>
                </c:pt>
                <c:pt idx="7581">
                  <c:v>65.203310000000002</c:v>
                </c:pt>
                <c:pt idx="7582">
                  <c:v>65.196619999999996</c:v>
                </c:pt>
                <c:pt idx="7583">
                  <c:v>65.247129999999999</c:v>
                </c:pt>
                <c:pt idx="7584">
                  <c:v>65.310069999999996</c:v>
                </c:pt>
                <c:pt idx="7585">
                  <c:v>65.240380000000002</c:v>
                </c:pt>
                <c:pt idx="7586">
                  <c:v>65.18468</c:v>
                </c:pt>
                <c:pt idx="7587">
                  <c:v>65.299040000000005</c:v>
                </c:pt>
                <c:pt idx="7588">
                  <c:v>65.211870000000005</c:v>
                </c:pt>
                <c:pt idx="7589">
                  <c:v>65.203739999999996</c:v>
                </c:pt>
                <c:pt idx="7590">
                  <c:v>65.221580000000003</c:v>
                </c:pt>
                <c:pt idx="7591">
                  <c:v>65.308819999999997</c:v>
                </c:pt>
                <c:pt idx="7592">
                  <c:v>65.241249999999994</c:v>
                </c:pt>
                <c:pt idx="7593">
                  <c:v>65.188590000000005</c:v>
                </c:pt>
                <c:pt idx="7594">
                  <c:v>65.310649999999995</c:v>
                </c:pt>
                <c:pt idx="7595">
                  <c:v>65.227059999999994</c:v>
                </c:pt>
                <c:pt idx="7596">
                  <c:v>65.204599999999999</c:v>
                </c:pt>
                <c:pt idx="7597">
                  <c:v>65.197609999999997</c:v>
                </c:pt>
                <c:pt idx="7598">
                  <c:v>65.333449999999999</c:v>
                </c:pt>
                <c:pt idx="7599">
                  <c:v>65.260329999999996</c:v>
                </c:pt>
                <c:pt idx="7600">
                  <c:v>65.184780000000003</c:v>
                </c:pt>
                <c:pt idx="7601">
                  <c:v>65.283180000000002</c:v>
                </c:pt>
                <c:pt idx="7602">
                  <c:v>65.241190000000003</c:v>
                </c:pt>
                <c:pt idx="7603">
                  <c:v>65.224710000000002</c:v>
                </c:pt>
                <c:pt idx="7604">
                  <c:v>65.199690000000004</c:v>
                </c:pt>
                <c:pt idx="7605">
                  <c:v>65.326319999999996</c:v>
                </c:pt>
                <c:pt idx="7606">
                  <c:v>65.270290000000003</c:v>
                </c:pt>
                <c:pt idx="7607">
                  <c:v>65.196089999999998</c:v>
                </c:pt>
                <c:pt idx="7608">
                  <c:v>65.253919999999994</c:v>
                </c:pt>
                <c:pt idx="7609">
                  <c:v>65.275469999999999</c:v>
                </c:pt>
                <c:pt idx="7610">
                  <c:v>65.213179999999994</c:v>
                </c:pt>
                <c:pt idx="7611">
                  <c:v>65.191069999999996</c:v>
                </c:pt>
                <c:pt idx="7612">
                  <c:v>65.314700000000002</c:v>
                </c:pt>
                <c:pt idx="7613">
                  <c:v>65.28219</c:v>
                </c:pt>
                <c:pt idx="7614">
                  <c:v>65.220860000000002</c:v>
                </c:pt>
                <c:pt idx="7615">
                  <c:v>65.239270000000005</c:v>
                </c:pt>
                <c:pt idx="7616">
                  <c:v>65.289280000000005</c:v>
                </c:pt>
                <c:pt idx="7617">
                  <c:v>65.227599999999995</c:v>
                </c:pt>
                <c:pt idx="7618">
                  <c:v>65.201390000000004</c:v>
                </c:pt>
                <c:pt idx="7619">
                  <c:v>65.304450000000003</c:v>
                </c:pt>
                <c:pt idx="7620">
                  <c:v>65.294070000000005</c:v>
                </c:pt>
                <c:pt idx="7621">
                  <c:v>65.225980000000007</c:v>
                </c:pt>
                <c:pt idx="7622">
                  <c:v>65.220830000000007</c:v>
                </c:pt>
                <c:pt idx="7623">
                  <c:v>65.305019999999999</c:v>
                </c:pt>
                <c:pt idx="7624">
                  <c:v>65.223399999999998</c:v>
                </c:pt>
                <c:pt idx="7625">
                  <c:v>65.20196</c:v>
                </c:pt>
                <c:pt idx="7626">
                  <c:v>65.281289999999998</c:v>
                </c:pt>
                <c:pt idx="7627">
                  <c:v>65.308099999999996</c:v>
                </c:pt>
                <c:pt idx="7628">
                  <c:v>65.241969999999995</c:v>
                </c:pt>
                <c:pt idx="7629">
                  <c:v>65.202290000000005</c:v>
                </c:pt>
                <c:pt idx="7630">
                  <c:v>65.319040000000001</c:v>
                </c:pt>
                <c:pt idx="7631">
                  <c:v>65.232519999999994</c:v>
                </c:pt>
                <c:pt idx="7632">
                  <c:v>65.224109999999996</c:v>
                </c:pt>
                <c:pt idx="7633">
                  <c:v>65.262060000000005</c:v>
                </c:pt>
                <c:pt idx="7634">
                  <c:v>65.319220000000001</c:v>
                </c:pt>
                <c:pt idx="7635">
                  <c:v>65.267610000000005</c:v>
                </c:pt>
                <c:pt idx="7636">
                  <c:v>65.19256</c:v>
                </c:pt>
                <c:pt idx="7637">
                  <c:v>65.332980000000006</c:v>
                </c:pt>
                <c:pt idx="7638">
                  <c:v>65.244550000000004</c:v>
                </c:pt>
                <c:pt idx="7639">
                  <c:v>65.225589999999997</c:v>
                </c:pt>
                <c:pt idx="7640">
                  <c:v>65.249279999999999</c:v>
                </c:pt>
                <c:pt idx="7641">
                  <c:v>65.337969999999999</c:v>
                </c:pt>
                <c:pt idx="7642">
                  <c:v>65.265169999999998</c:v>
                </c:pt>
                <c:pt idx="7643">
                  <c:v>65.207300000000004</c:v>
                </c:pt>
                <c:pt idx="7644">
                  <c:v>65.325710000000001</c:v>
                </c:pt>
                <c:pt idx="7645">
                  <c:v>65.248410000000007</c:v>
                </c:pt>
                <c:pt idx="7646">
                  <c:v>65.236239999999995</c:v>
                </c:pt>
                <c:pt idx="7647">
                  <c:v>65.230760000000004</c:v>
                </c:pt>
                <c:pt idx="7648">
                  <c:v>65.346519999999998</c:v>
                </c:pt>
                <c:pt idx="7649">
                  <c:v>65.276840000000007</c:v>
                </c:pt>
                <c:pt idx="7650">
                  <c:v>65.213130000000007</c:v>
                </c:pt>
                <c:pt idx="7651">
                  <c:v>65.295910000000006</c:v>
                </c:pt>
                <c:pt idx="7652">
                  <c:v>65.261279999999999</c:v>
                </c:pt>
                <c:pt idx="7653">
                  <c:v>65.236890000000002</c:v>
                </c:pt>
                <c:pt idx="7654">
                  <c:v>65.229749999999996</c:v>
                </c:pt>
                <c:pt idx="7655">
                  <c:v>65.349249999999998</c:v>
                </c:pt>
                <c:pt idx="7656">
                  <c:v>65.272189999999995</c:v>
                </c:pt>
                <c:pt idx="7657">
                  <c:v>65.224310000000003</c:v>
                </c:pt>
                <c:pt idx="7658">
                  <c:v>65.286439999999999</c:v>
                </c:pt>
                <c:pt idx="7659">
                  <c:v>65.282359999999997</c:v>
                </c:pt>
                <c:pt idx="7660">
                  <c:v>65.250399999999999</c:v>
                </c:pt>
                <c:pt idx="7661">
                  <c:v>65.21378</c:v>
                </c:pt>
                <c:pt idx="7662">
                  <c:v>65.341620000000006</c:v>
                </c:pt>
                <c:pt idx="7663">
                  <c:v>65.303700000000006</c:v>
                </c:pt>
                <c:pt idx="7664">
                  <c:v>65.231129999999993</c:v>
                </c:pt>
                <c:pt idx="7665">
                  <c:v>65.269670000000005</c:v>
                </c:pt>
                <c:pt idx="7666">
                  <c:v>65.278369999999995</c:v>
                </c:pt>
                <c:pt idx="7667">
                  <c:v>65.238529999999997</c:v>
                </c:pt>
                <c:pt idx="7668">
                  <c:v>65.235489999999999</c:v>
                </c:pt>
                <c:pt idx="7669">
                  <c:v>65.331230000000005</c:v>
                </c:pt>
                <c:pt idx="7670">
                  <c:v>65.317610000000002</c:v>
                </c:pt>
                <c:pt idx="7671">
                  <c:v>65.245369999999994</c:v>
                </c:pt>
                <c:pt idx="7672">
                  <c:v>65.233620000000002</c:v>
                </c:pt>
                <c:pt idx="7673">
                  <c:v>65.33184</c:v>
                </c:pt>
                <c:pt idx="7674">
                  <c:v>65.251660000000001</c:v>
                </c:pt>
                <c:pt idx="7675">
                  <c:v>65.239869999999996</c:v>
                </c:pt>
                <c:pt idx="7676">
                  <c:v>65.303640000000001</c:v>
                </c:pt>
                <c:pt idx="7677">
                  <c:v>65.327110000000005</c:v>
                </c:pt>
                <c:pt idx="7678">
                  <c:v>65.270809999999997</c:v>
                </c:pt>
                <c:pt idx="7679">
                  <c:v>65.240970000000004</c:v>
                </c:pt>
                <c:pt idx="7680">
                  <c:v>65.326250000000002</c:v>
                </c:pt>
                <c:pt idx="7681">
                  <c:v>65.241900000000001</c:v>
                </c:pt>
                <c:pt idx="7682">
                  <c:v>65.243260000000006</c:v>
                </c:pt>
                <c:pt idx="7683">
                  <c:v>65.279470000000003</c:v>
                </c:pt>
                <c:pt idx="7684">
                  <c:v>65.353279999999998</c:v>
                </c:pt>
                <c:pt idx="7685">
                  <c:v>65.275139999999993</c:v>
                </c:pt>
                <c:pt idx="7686">
                  <c:v>65.226070000000007</c:v>
                </c:pt>
                <c:pt idx="7687">
                  <c:v>65.345299999999995</c:v>
                </c:pt>
                <c:pt idx="7688">
                  <c:v>65.255129999999994</c:v>
                </c:pt>
                <c:pt idx="7689">
                  <c:v>65.260350000000003</c:v>
                </c:pt>
                <c:pt idx="7690">
                  <c:v>65.265889999999999</c:v>
                </c:pt>
                <c:pt idx="7691">
                  <c:v>65.360140000000001</c:v>
                </c:pt>
                <c:pt idx="7692">
                  <c:v>65.295069999999996</c:v>
                </c:pt>
                <c:pt idx="7693">
                  <c:v>65.233019999999996</c:v>
                </c:pt>
                <c:pt idx="7694">
                  <c:v>65.343410000000006</c:v>
                </c:pt>
                <c:pt idx="7695">
                  <c:v>65.265450000000001</c:v>
                </c:pt>
                <c:pt idx="7696">
                  <c:v>65.264989999999997</c:v>
                </c:pt>
                <c:pt idx="7697">
                  <c:v>65.262839999999997</c:v>
                </c:pt>
                <c:pt idx="7698">
                  <c:v>65.374769999999998</c:v>
                </c:pt>
                <c:pt idx="7699">
                  <c:v>65.295259999999999</c:v>
                </c:pt>
                <c:pt idx="7700">
                  <c:v>65.23169</c:v>
                </c:pt>
                <c:pt idx="7701">
                  <c:v>65.332729999999998</c:v>
                </c:pt>
                <c:pt idx="7702">
                  <c:v>65.274460000000005</c:v>
                </c:pt>
                <c:pt idx="7703">
                  <c:v>65.261859999999999</c:v>
                </c:pt>
                <c:pt idx="7704">
                  <c:v>65.239159999999998</c:v>
                </c:pt>
                <c:pt idx="7705">
                  <c:v>65.370769999999993</c:v>
                </c:pt>
                <c:pt idx="7706">
                  <c:v>65.306370000000001</c:v>
                </c:pt>
                <c:pt idx="7707">
                  <c:v>65.242360000000005</c:v>
                </c:pt>
                <c:pt idx="7708">
                  <c:v>65.312799999999996</c:v>
                </c:pt>
                <c:pt idx="7709">
                  <c:v>65.281940000000006</c:v>
                </c:pt>
                <c:pt idx="7710">
                  <c:v>65.260270000000006</c:v>
                </c:pt>
                <c:pt idx="7711">
                  <c:v>65.247240000000005</c:v>
                </c:pt>
                <c:pt idx="7712">
                  <c:v>65.370140000000006</c:v>
                </c:pt>
                <c:pt idx="7713">
                  <c:v>65.31268</c:v>
                </c:pt>
                <c:pt idx="7714">
                  <c:v>65.24982</c:v>
                </c:pt>
                <c:pt idx="7715">
                  <c:v>65.293270000000007</c:v>
                </c:pt>
                <c:pt idx="7716">
                  <c:v>65.318820000000002</c:v>
                </c:pt>
                <c:pt idx="7717">
                  <c:v>65.259270000000001</c:v>
                </c:pt>
                <c:pt idx="7718">
                  <c:v>65.237579999999994</c:v>
                </c:pt>
                <c:pt idx="7719">
                  <c:v>65.352710000000002</c:v>
                </c:pt>
                <c:pt idx="7720">
                  <c:v>65.3249</c:v>
                </c:pt>
                <c:pt idx="7721">
                  <c:v>65.26773</c:v>
                </c:pt>
                <c:pt idx="7722">
                  <c:v>65.277010000000004</c:v>
                </c:pt>
                <c:pt idx="7723">
                  <c:v>65.327420000000004</c:v>
                </c:pt>
                <c:pt idx="7724">
                  <c:v>65.26379</c:v>
                </c:pt>
                <c:pt idx="7725">
                  <c:v>65.250500000000002</c:v>
                </c:pt>
                <c:pt idx="7726">
                  <c:v>65.330349999999996</c:v>
                </c:pt>
                <c:pt idx="7727">
                  <c:v>65.347020000000001</c:v>
                </c:pt>
                <c:pt idx="7728">
                  <c:v>65.2774</c:v>
                </c:pt>
                <c:pt idx="7729">
                  <c:v>65.26849</c:v>
                </c:pt>
                <c:pt idx="7730">
                  <c:v>65.351780000000005</c:v>
                </c:pt>
                <c:pt idx="7731">
                  <c:v>65.259569999999997</c:v>
                </c:pt>
                <c:pt idx="7732">
                  <c:v>65.259050000000002</c:v>
                </c:pt>
                <c:pt idx="7733">
                  <c:v>65.307749999999999</c:v>
                </c:pt>
                <c:pt idx="7734">
                  <c:v>65.366259999999997</c:v>
                </c:pt>
                <c:pt idx="7735">
                  <c:v>65.297740000000005</c:v>
                </c:pt>
                <c:pt idx="7736">
                  <c:v>65.241280000000003</c:v>
                </c:pt>
                <c:pt idx="7737">
                  <c:v>65.359639999999999</c:v>
                </c:pt>
                <c:pt idx="7738">
                  <c:v>65.270619999999994</c:v>
                </c:pt>
                <c:pt idx="7739">
                  <c:v>65.267560000000003</c:v>
                </c:pt>
                <c:pt idx="7740">
                  <c:v>65.289249999999996</c:v>
                </c:pt>
                <c:pt idx="7741">
                  <c:v>65.366540000000001</c:v>
                </c:pt>
                <c:pt idx="7742">
                  <c:v>65.302409999999995</c:v>
                </c:pt>
                <c:pt idx="7743">
                  <c:v>65.246420000000001</c:v>
                </c:pt>
                <c:pt idx="7744">
                  <c:v>65.368399999999994</c:v>
                </c:pt>
                <c:pt idx="7745">
                  <c:v>65.290869999999998</c:v>
                </c:pt>
                <c:pt idx="7746">
                  <c:v>65.268469999999994</c:v>
                </c:pt>
                <c:pt idx="7747">
                  <c:v>65.261939999999996</c:v>
                </c:pt>
                <c:pt idx="7748">
                  <c:v>65.397660000000002</c:v>
                </c:pt>
                <c:pt idx="7749">
                  <c:v>65.32705</c:v>
                </c:pt>
                <c:pt idx="7750">
                  <c:v>65.249309999999994</c:v>
                </c:pt>
                <c:pt idx="7751">
                  <c:v>65.345479999999995</c:v>
                </c:pt>
                <c:pt idx="7752">
                  <c:v>65.309560000000005</c:v>
                </c:pt>
                <c:pt idx="7753">
                  <c:v>65.284869999999998</c:v>
                </c:pt>
                <c:pt idx="7754">
                  <c:v>65.265370000000004</c:v>
                </c:pt>
                <c:pt idx="7755">
                  <c:v>65.388400000000004</c:v>
                </c:pt>
                <c:pt idx="7756">
                  <c:v>65.318250000000006</c:v>
                </c:pt>
                <c:pt idx="7757">
                  <c:v>65.259050000000002</c:v>
                </c:pt>
                <c:pt idx="7758">
                  <c:v>65.319779999999994</c:v>
                </c:pt>
                <c:pt idx="7759">
                  <c:v>65.331199999999995</c:v>
                </c:pt>
                <c:pt idx="7760">
                  <c:v>65.275480000000002</c:v>
                </c:pt>
                <c:pt idx="7761">
                  <c:v>65.246189999999999</c:v>
                </c:pt>
                <c:pt idx="7762">
                  <c:v>65.372169999999997</c:v>
                </c:pt>
                <c:pt idx="7763">
                  <c:v>65.335319999999996</c:v>
                </c:pt>
                <c:pt idx="7764">
                  <c:v>65.274119999999996</c:v>
                </c:pt>
                <c:pt idx="7765">
                  <c:v>65.295649999999995</c:v>
                </c:pt>
                <c:pt idx="7766">
                  <c:v>65.343699999999998</c:v>
                </c:pt>
                <c:pt idx="7767">
                  <c:v>65.293480000000002</c:v>
                </c:pt>
                <c:pt idx="7768">
                  <c:v>65.262510000000006</c:v>
                </c:pt>
                <c:pt idx="7769">
                  <c:v>65.360919999999993</c:v>
                </c:pt>
                <c:pt idx="7770">
                  <c:v>65.352109999999996</c:v>
                </c:pt>
                <c:pt idx="7771">
                  <c:v>65.290300000000002</c:v>
                </c:pt>
                <c:pt idx="7772">
                  <c:v>65.281530000000004</c:v>
                </c:pt>
                <c:pt idx="7773">
                  <c:v>65.37473</c:v>
                </c:pt>
                <c:pt idx="7774">
                  <c:v>65.283540000000002</c:v>
                </c:pt>
                <c:pt idx="7775">
                  <c:v>65.265630000000002</c:v>
                </c:pt>
                <c:pt idx="7776">
                  <c:v>65.343710000000002</c:v>
                </c:pt>
                <c:pt idx="7777">
                  <c:v>65.369600000000005</c:v>
                </c:pt>
                <c:pt idx="7778">
                  <c:v>65.304060000000007</c:v>
                </c:pt>
                <c:pt idx="7779">
                  <c:v>65.264520000000005</c:v>
                </c:pt>
                <c:pt idx="7780">
                  <c:v>65.378590000000003</c:v>
                </c:pt>
                <c:pt idx="7781">
                  <c:v>65.290710000000004</c:v>
                </c:pt>
                <c:pt idx="7782">
                  <c:v>65.28501</c:v>
                </c:pt>
                <c:pt idx="7783">
                  <c:v>65.317790000000002</c:v>
                </c:pt>
                <c:pt idx="7784">
                  <c:v>65.378079999999997</c:v>
                </c:pt>
                <c:pt idx="7785">
                  <c:v>65.336529999999996</c:v>
                </c:pt>
                <c:pt idx="7786">
                  <c:v>65.257230000000007</c:v>
                </c:pt>
                <c:pt idx="7787">
                  <c:v>65.385900000000007</c:v>
                </c:pt>
                <c:pt idx="7788">
                  <c:v>65.301079999999999</c:v>
                </c:pt>
                <c:pt idx="7789">
                  <c:v>65.287819999999996</c:v>
                </c:pt>
                <c:pt idx="7790">
                  <c:v>65.303719999999998</c:v>
                </c:pt>
                <c:pt idx="7791">
                  <c:v>65.392480000000006</c:v>
                </c:pt>
                <c:pt idx="7792">
                  <c:v>65.323130000000006</c:v>
                </c:pt>
                <c:pt idx="7793">
                  <c:v>65.256270000000001</c:v>
                </c:pt>
                <c:pt idx="7794">
                  <c:v>65.378420000000006</c:v>
                </c:pt>
                <c:pt idx="7795">
                  <c:v>65.308549999999997</c:v>
                </c:pt>
                <c:pt idx="7796">
                  <c:v>65.298190000000005</c:v>
                </c:pt>
                <c:pt idx="7797">
                  <c:v>65.290019999999998</c:v>
                </c:pt>
                <c:pt idx="7798">
                  <c:v>65.409779999999998</c:v>
                </c:pt>
                <c:pt idx="7799">
                  <c:v>65.334559999999996</c:v>
                </c:pt>
                <c:pt idx="7800">
                  <c:v>65.273740000000004</c:v>
                </c:pt>
                <c:pt idx="7801">
                  <c:v>65.366489999999999</c:v>
                </c:pt>
                <c:pt idx="7802">
                  <c:v>65.323260000000005</c:v>
                </c:pt>
                <c:pt idx="7803">
                  <c:v>65.302350000000004</c:v>
                </c:pt>
                <c:pt idx="7804">
                  <c:v>65.298000000000002</c:v>
                </c:pt>
                <c:pt idx="7805">
                  <c:v>65.408839999999998</c:v>
                </c:pt>
                <c:pt idx="7806">
                  <c:v>65.338290000000001</c:v>
                </c:pt>
                <c:pt idx="7807">
                  <c:v>65.285259999999994</c:v>
                </c:pt>
                <c:pt idx="7808">
                  <c:v>65.350999999999999</c:v>
                </c:pt>
                <c:pt idx="7809">
                  <c:v>65.340069999999997</c:v>
                </c:pt>
                <c:pt idx="7810">
                  <c:v>65.30453</c:v>
                </c:pt>
                <c:pt idx="7811">
                  <c:v>65.276300000000006</c:v>
                </c:pt>
                <c:pt idx="7812">
                  <c:v>65.38946</c:v>
                </c:pt>
                <c:pt idx="7813">
                  <c:v>65.362459999999999</c:v>
                </c:pt>
                <c:pt idx="7814">
                  <c:v>65.294380000000004</c:v>
                </c:pt>
                <c:pt idx="7815">
                  <c:v>65.324550000000002</c:v>
                </c:pt>
                <c:pt idx="7816">
                  <c:v>65.33475</c:v>
                </c:pt>
                <c:pt idx="7817">
                  <c:v>65.300650000000005</c:v>
                </c:pt>
                <c:pt idx="7818">
                  <c:v>65.29665</c:v>
                </c:pt>
                <c:pt idx="7819">
                  <c:v>65.394180000000006</c:v>
                </c:pt>
                <c:pt idx="7820">
                  <c:v>65.365620000000007</c:v>
                </c:pt>
                <c:pt idx="7821">
                  <c:v>65.302949999999996</c:v>
                </c:pt>
                <c:pt idx="7822">
                  <c:v>65.300650000000005</c:v>
                </c:pt>
                <c:pt idx="7823">
                  <c:v>65.392250000000004</c:v>
                </c:pt>
                <c:pt idx="7824">
                  <c:v>65.304090000000002</c:v>
                </c:pt>
                <c:pt idx="7825">
                  <c:v>65.291629999999998</c:v>
                </c:pt>
                <c:pt idx="7826">
                  <c:v>65.354259999999996</c:v>
                </c:pt>
                <c:pt idx="7827">
                  <c:v>65.394480000000001</c:v>
                </c:pt>
                <c:pt idx="7828">
                  <c:v>65.333879999999994</c:v>
                </c:pt>
                <c:pt idx="7829">
                  <c:v>65.298190000000005</c:v>
                </c:pt>
                <c:pt idx="7830">
                  <c:v>65.392529999999994</c:v>
                </c:pt>
                <c:pt idx="7831">
                  <c:v>65.299750000000003</c:v>
                </c:pt>
                <c:pt idx="7832">
                  <c:v>65.308589999999995</c:v>
                </c:pt>
                <c:pt idx="7833">
                  <c:v>65.343699999999998</c:v>
                </c:pt>
                <c:pt idx="7834">
                  <c:v>65.406300000000002</c:v>
                </c:pt>
                <c:pt idx="7835">
                  <c:v>65.332329999999999</c:v>
                </c:pt>
                <c:pt idx="7836">
                  <c:v>65.283810000000003</c:v>
                </c:pt>
                <c:pt idx="7837">
                  <c:v>65.397540000000006</c:v>
                </c:pt>
                <c:pt idx="7838">
                  <c:v>65.314059999999998</c:v>
                </c:pt>
                <c:pt idx="7839">
                  <c:v>65.317269999999994</c:v>
                </c:pt>
                <c:pt idx="7840">
                  <c:v>65.324160000000006</c:v>
                </c:pt>
                <c:pt idx="7841">
                  <c:v>65.415450000000007</c:v>
                </c:pt>
                <c:pt idx="7842">
                  <c:v>65.34581</c:v>
                </c:pt>
                <c:pt idx="7843">
                  <c:v>65.286640000000006</c:v>
                </c:pt>
                <c:pt idx="7844">
                  <c:v>65.400819999999996</c:v>
                </c:pt>
                <c:pt idx="7845">
                  <c:v>65.32123</c:v>
                </c:pt>
                <c:pt idx="7846">
                  <c:v>65.311260000000004</c:v>
                </c:pt>
                <c:pt idx="7847">
                  <c:v>65.311220000000006</c:v>
                </c:pt>
                <c:pt idx="7848">
                  <c:v>65.428569999999993</c:v>
                </c:pt>
                <c:pt idx="7849">
                  <c:v>65.35033</c:v>
                </c:pt>
                <c:pt idx="7850">
                  <c:v>65.293369999999996</c:v>
                </c:pt>
                <c:pt idx="7851">
                  <c:v>65.388949999999994</c:v>
                </c:pt>
                <c:pt idx="7852">
                  <c:v>65.338099999999997</c:v>
                </c:pt>
                <c:pt idx="7853">
                  <c:v>65.316289999999995</c:v>
                </c:pt>
                <c:pt idx="7854">
                  <c:v>65.297439999999995</c:v>
                </c:pt>
                <c:pt idx="7855">
                  <c:v>65.427729999999997</c:v>
                </c:pt>
                <c:pt idx="7856">
                  <c:v>65.362080000000006</c:v>
                </c:pt>
                <c:pt idx="7857">
                  <c:v>65.303330000000003</c:v>
                </c:pt>
                <c:pt idx="7858">
                  <c:v>65.372569999999996</c:v>
                </c:pt>
                <c:pt idx="7859">
                  <c:v>65.340299999999999</c:v>
                </c:pt>
                <c:pt idx="7860">
                  <c:v>65.317890000000006</c:v>
                </c:pt>
                <c:pt idx="7861">
                  <c:v>65.308940000000007</c:v>
                </c:pt>
                <c:pt idx="7862">
                  <c:v>65.436170000000004</c:v>
                </c:pt>
                <c:pt idx="7863">
                  <c:v>65.368459999999999</c:v>
                </c:pt>
                <c:pt idx="7864">
                  <c:v>65.296869999999998</c:v>
                </c:pt>
                <c:pt idx="7865">
                  <c:v>65.352289999999996</c:v>
                </c:pt>
                <c:pt idx="7866">
                  <c:v>65.371440000000007</c:v>
                </c:pt>
                <c:pt idx="7867">
                  <c:v>65.313980000000001</c:v>
                </c:pt>
                <c:pt idx="7868">
                  <c:v>65.301199999999994</c:v>
                </c:pt>
                <c:pt idx="7869">
                  <c:v>65.400959999999998</c:v>
                </c:pt>
                <c:pt idx="7870">
                  <c:v>65.372810000000001</c:v>
                </c:pt>
                <c:pt idx="7871">
                  <c:v>65.327860000000001</c:v>
                </c:pt>
                <c:pt idx="7872">
                  <c:v>65.333650000000006</c:v>
                </c:pt>
                <c:pt idx="7873">
                  <c:v>65.381420000000006</c:v>
                </c:pt>
                <c:pt idx="7874">
                  <c:v>65.315029999999993</c:v>
                </c:pt>
                <c:pt idx="7875">
                  <c:v>65.310280000000006</c:v>
                </c:pt>
                <c:pt idx="7876">
                  <c:v>65.387280000000004</c:v>
                </c:pt>
                <c:pt idx="7877">
                  <c:v>65.406099999999995</c:v>
                </c:pt>
                <c:pt idx="7878">
                  <c:v>65.336560000000006</c:v>
                </c:pt>
                <c:pt idx="7879">
                  <c:v>65.322140000000005</c:v>
                </c:pt>
                <c:pt idx="7880">
                  <c:v>65.404660000000007</c:v>
                </c:pt>
                <c:pt idx="7881">
                  <c:v>65.313689999999994</c:v>
                </c:pt>
                <c:pt idx="7882">
                  <c:v>65.321569999999994</c:v>
                </c:pt>
                <c:pt idx="7883">
                  <c:v>65.365650000000002</c:v>
                </c:pt>
                <c:pt idx="7884">
                  <c:v>65.427310000000006</c:v>
                </c:pt>
                <c:pt idx="7885">
                  <c:v>65.353589999999997</c:v>
                </c:pt>
                <c:pt idx="7886">
                  <c:v>65.296679999999995</c:v>
                </c:pt>
                <c:pt idx="7887">
                  <c:v>65.4221</c:v>
                </c:pt>
                <c:pt idx="7888">
                  <c:v>65.335220000000007</c:v>
                </c:pt>
                <c:pt idx="7889">
                  <c:v>65.327340000000007</c:v>
                </c:pt>
                <c:pt idx="7890">
                  <c:v>65.339389999999995</c:v>
                </c:pt>
                <c:pt idx="7891">
                  <c:v>65.426910000000007</c:v>
                </c:pt>
                <c:pt idx="7892">
                  <c:v>65.361429999999999</c:v>
                </c:pt>
                <c:pt idx="7893">
                  <c:v>65.298299999999998</c:v>
                </c:pt>
                <c:pt idx="7894">
                  <c:v>65.427689999999998</c:v>
                </c:pt>
                <c:pt idx="7895">
                  <c:v>65.344700000000003</c:v>
                </c:pt>
                <c:pt idx="7896">
                  <c:v>65.31962</c:v>
                </c:pt>
                <c:pt idx="7897">
                  <c:v>65.308880000000002</c:v>
                </c:pt>
                <c:pt idx="7898">
                  <c:v>65.45147</c:v>
                </c:pt>
                <c:pt idx="7899">
                  <c:v>65.384399999999999</c:v>
                </c:pt>
                <c:pt idx="7900">
                  <c:v>65.304699999999997</c:v>
                </c:pt>
                <c:pt idx="7901">
                  <c:v>65.396339999999995</c:v>
                </c:pt>
                <c:pt idx="7902">
                  <c:v>65.361649999999997</c:v>
                </c:pt>
                <c:pt idx="7903">
                  <c:v>65.340549999999993</c:v>
                </c:pt>
                <c:pt idx="7904">
                  <c:v>65.318370000000002</c:v>
                </c:pt>
                <c:pt idx="7905">
                  <c:v>65.439809999999994</c:v>
                </c:pt>
                <c:pt idx="7906">
                  <c:v>65.374859999999998</c:v>
                </c:pt>
                <c:pt idx="7907">
                  <c:v>65.31326</c:v>
                </c:pt>
                <c:pt idx="7908">
                  <c:v>65.379140000000007</c:v>
                </c:pt>
                <c:pt idx="7909">
                  <c:v>65.392399999999995</c:v>
                </c:pt>
                <c:pt idx="7910">
                  <c:v>65.338009999999997</c:v>
                </c:pt>
                <c:pt idx="7911">
                  <c:v>65.302869999999999</c:v>
                </c:pt>
                <c:pt idx="7912">
                  <c:v>65.430030000000002</c:v>
                </c:pt>
                <c:pt idx="7913">
                  <c:v>65.398340000000005</c:v>
                </c:pt>
                <c:pt idx="7914">
                  <c:v>65.33905</c:v>
                </c:pt>
                <c:pt idx="7915">
                  <c:v>65.353999999999999</c:v>
                </c:pt>
                <c:pt idx="7916">
                  <c:v>65.387159999999994</c:v>
                </c:pt>
                <c:pt idx="7917">
                  <c:v>65.343329999999995</c:v>
                </c:pt>
                <c:pt idx="7918">
                  <c:v>65.311419999999998</c:v>
                </c:pt>
                <c:pt idx="7919">
                  <c:v>65.419390000000007</c:v>
                </c:pt>
                <c:pt idx="7920">
                  <c:v>65.407769999999999</c:v>
                </c:pt>
                <c:pt idx="7921">
                  <c:v>65.343639999999994</c:v>
                </c:pt>
                <c:pt idx="7922">
                  <c:v>65.329030000000003</c:v>
                </c:pt>
                <c:pt idx="7923">
                  <c:v>65.425929999999994</c:v>
                </c:pt>
                <c:pt idx="7924">
                  <c:v>65.3416</c:v>
                </c:pt>
                <c:pt idx="7925">
                  <c:v>65.318740000000005</c:v>
                </c:pt>
                <c:pt idx="7926">
                  <c:v>65.396150000000006</c:v>
                </c:pt>
                <c:pt idx="7927">
                  <c:v>65.419290000000004</c:v>
                </c:pt>
                <c:pt idx="7928">
                  <c:v>65.358490000000003</c:v>
                </c:pt>
                <c:pt idx="7929">
                  <c:v>65.319609999999997</c:v>
                </c:pt>
                <c:pt idx="7930">
                  <c:v>65.435169999999999</c:v>
                </c:pt>
                <c:pt idx="7931">
                  <c:v>65.348209999999995</c:v>
                </c:pt>
                <c:pt idx="7932">
                  <c:v>65.336979999999997</c:v>
                </c:pt>
                <c:pt idx="7933">
                  <c:v>65.369370000000004</c:v>
                </c:pt>
                <c:pt idx="7934">
                  <c:v>65.436679999999996</c:v>
                </c:pt>
                <c:pt idx="7935">
                  <c:v>65.388980000000004</c:v>
                </c:pt>
                <c:pt idx="7936">
                  <c:v>65.313800000000001</c:v>
                </c:pt>
                <c:pt idx="7937">
                  <c:v>65.442760000000007</c:v>
                </c:pt>
                <c:pt idx="7938">
                  <c:v>65.357860000000002</c:v>
                </c:pt>
                <c:pt idx="7939">
                  <c:v>65.341729999999998</c:v>
                </c:pt>
                <c:pt idx="7940">
                  <c:v>65.360730000000004</c:v>
                </c:pt>
                <c:pt idx="7941">
                  <c:v>65.449839999999995</c:v>
                </c:pt>
                <c:pt idx="7942">
                  <c:v>65.379850000000005</c:v>
                </c:pt>
                <c:pt idx="7943">
                  <c:v>65.310890000000001</c:v>
                </c:pt>
                <c:pt idx="7944">
                  <c:v>65.431719999999999</c:v>
                </c:pt>
                <c:pt idx="7945">
                  <c:v>65.361580000000004</c:v>
                </c:pt>
                <c:pt idx="7946">
                  <c:v>65.350859999999997</c:v>
                </c:pt>
                <c:pt idx="7947">
                  <c:v>65.341939999999994</c:v>
                </c:pt>
                <c:pt idx="7948">
                  <c:v>65.461359999999999</c:v>
                </c:pt>
                <c:pt idx="7949">
                  <c:v>65.381069999999994</c:v>
                </c:pt>
                <c:pt idx="7950">
                  <c:v>65.324619999999996</c:v>
                </c:pt>
                <c:pt idx="7951">
                  <c:v>65.416759999999996</c:v>
                </c:pt>
                <c:pt idx="7952">
                  <c:v>65.373599999999996</c:v>
                </c:pt>
                <c:pt idx="7953">
                  <c:v>65.352739999999997</c:v>
                </c:pt>
                <c:pt idx="7954">
                  <c:v>65.339420000000004</c:v>
                </c:pt>
                <c:pt idx="7955">
                  <c:v>65.459310000000002</c:v>
                </c:pt>
                <c:pt idx="7956">
                  <c:v>65.390010000000004</c:v>
                </c:pt>
                <c:pt idx="7957">
                  <c:v>65.337400000000002</c:v>
                </c:pt>
                <c:pt idx="7958">
                  <c:v>65.400239999999997</c:v>
                </c:pt>
                <c:pt idx="7959">
                  <c:v>65.406030000000001</c:v>
                </c:pt>
                <c:pt idx="7960">
                  <c:v>65.361639999999994</c:v>
                </c:pt>
                <c:pt idx="7961">
                  <c:v>65.327399999999997</c:v>
                </c:pt>
                <c:pt idx="7962">
                  <c:v>65.448040000000006</c:v>
                </c:pt>
                <c:pt idx="7963">
                  <c:v>65.422610000000006</c:v>
                </c:pt>
                <c:pt idx="7964">
                  <c:v>65.35069</c:v>
                </c:pt>
                <c:pt idx="7965">
                  <c:v>65.385570000000001</c:v>
                </c:pt>
                <c:pt idx="7966">
                  <c:v>65.393649999999994</c:v>
                </c:pt>
                <c:pt idx="7967">
                  <c:v>65.352919999999997</c:v>
                </c:pt>
                <c:pt idx="7968">
                  <c:v>65.353549999999998</c:v>
                </c:pt>
                <c:pt idx="7969">
                  <c:v>65.445830000000001</c:v>
                </c:pt>
                <c:pt idx="7970">
                  <c:v>65.425989999999999</c:v>
                </c:pt>
                <c:pt idx="7971">
                  <c:v>65.351010000000002</c:v>
                </c:pt>
                <c:pt idx="7972">
                  <c:v>65.348560000000006</c:v>
                </c:pt>
                <c:pt idx="7973">
                  <c:v>65.438389999999998</c:v>
                </c:pt>
                <c:pt idx="7974">
                  <c:v>65.353949999999998</c:v>
                </c:pt>
                <c:pt idx="7975">
                  <c:v>65.343209999999999</c:v>
                </c:pt>
                <c:pt idx="7976">
                  <c:v>65.406030000000001</c:v>
                </c:pt>
                <c:pt idx="7977">
                  <c:v>65.437870000000004</c:v>
                </c:pt>
                <c:pt idx="7978">
                  <c:v>65.379559999999998</c:v>
                </c:pt>
                <c:pt idx="7979">
                  <c:v>65.346199999999996</c:v>
                </c:pt>
                <c:pt idx="7980">
                  <c:v>65.434330000000003</c:v>
                </c:pt>
                <c:pt idx="7981">
                  <c:v>65.355549999999994</c:v>
                </c:pt>
                <c:pt idx="7982">
                  <c:v>65.35275</c:v>
                </c:pt>
                <c:pt idx="7983">
                  <c:v>65.388530000000003</c:v>
                </c:pt>
                <c:pt idx="7984">
                  <c:v>65.468320000000006</c:v>
                </c:pt>
                <c:pt idx="7985">
                  <c:v>65.38785</c:v>
                </c:pt>
                <c:pt idx="7986">
                  <c:v>65.335149999999999</c:v>
                </c:pt>
                <c:pt idx="7987">
                  <c:v>65.450109999999995</c:v>
                </c:pt>
                <c:pt idx="7988">
                  <c:v>65.359080000000006</c:v>
                </c:pt>
                <c:pt idx="7989">
                  <c:v>65.373469999999998</c:v>
                </c:pt>
                <c:pt idx="7990">
                  <c:v>65.376189999999994</c:v>
                </c:pt>
                <c:pt idx="7991">
                  <c:v>65.470479999999995</c:v>
                </c:pt>
                <c:pt idx="7992">
                  <c:v>65.397940000000006</c:v>
                </c:pt>
                <c:pt idx="7993">
                  <c:v>65.341740000000001</c:v>
                </c:pt>
                <c:pt idx="7994">
                  <c:v>65.452610000000007</c:v>
                </c:pt>
                <c:pt idx="7995">
                  <c:v>65.376220000000004</c:v>
                </c:pt>
                <c:pt idx="7996">
                  <c:v>65.370869999999996</c:v>
                </c:pt>
                <c:pt idx="7997">
                  <c:v>65.370490000000004</c:v>
                </c:pt>
                <c:pt idx="7998">
                  <c:v>65.480999999999995</c:v>
                </c:pt>
                <c:pt idx="7999">
                  <c:v>65.400090000000006</c:v>
                </c:pt>
                <c:pt idx="8000">
                  <c:v>65.343299999999999</c:v>
                </c:pt>
                <c:pt idx="8001">
                  <c:v>65.433059999999998</c:v>
                </c:pt>
                <c:pt idx="8002">
                  <c:v>65.390720000000002</c:v>
                </c:pt>
                <c:pt idx="8003">
                  <c:v>65.367050000000006</c:v>
                </c:pt>
                <c:pt idx="8004">
                  <c:v>65.349350000000001</c:v>
                </c:pt>
                <c:pt idx="8005">
                  <c:v>65.480410000000006</c:v>
                </c:pt>
                <c:pt idx="8006">
                  <c:v>65.416979999999995</c:v>
                </c:pt>
                <c:pt idx="8007">
                  <c:v>65.351100000000002</c:v>
                </c:pt>
                <c:pt idx="8008">
                  <c:v>65.427260000000004</c:v>
                </c:pt>
                <c:pt idx="8009">
                  <c:v>65.391040000000004</c:v>
                </c:pt>
                <c:pt idx="8010">
                  <c:v>65.373859999999993</c:v>
                </c:pt>
                <c:pt idx="8011">
                  <c:v>65.360969999999995</c:v>
                </c:pt>
                <c:pt idx="8012">
                  <c:v>65.481890000000007</c:v>
                </c:pt>
                <c:pt idx="8013">
                  <c:v>65.418559999999999</c:v>
                </c:pt>
                <c:pt idx="8014">
                  <c:v>65.363429999999994</c:v>
                </c:pt>
                <c:pt idx="8015">
                  <c:v>65.397369999999995</c:v>
                </c:pt>
                <c:pt idx="8016">
                  <c:v>65.419589999999999</c:v>
                </c:pt>
                <c:pt idx="8017">
                  <c:v>65.370320000000007</c:v>
                </c:pt>
                <c:pt idx="8018">
                  <c:v>65.346739999999997</c:v>
                </c:pt>
                <c:pt idx="8019">
                  <c:v>65.465710000000001</c:v>
                </c:pt>
                <c:pt idx="8020">
                  <c:v>65.435550000000006</c:v>
                </c:pt>
                <c:pt idx="8021">
                  <c:v>65.382540000000006</c:v>
                </c:pt>
                <c:pt idx="8022">
                  <c:v>65.385509999999996</c:v>
                </c:pt>
                <c:pt idx="8023">
                  <c:v>65.438450000000003</c:v>
                </c:pt>
                <c:pt idx="8024">
                  <c:v>65.368359999999996</c:v>
                </c:pt>
                <c:pt idx="8025">
                  <c:v>65.358760000000004</c:v>
                </c:pt>
                <c:pt idx="8026">
                  <c:v>65.441839999999999</c:v>
                </c:pt>
                <c:pt idx="8027">
                  <c:v>65.452489999999997</c:v>
                </c:pt>
                <c:pt idx="8028">
                  <c:v>65.38373</c:v>
                </c:pt>
                <c:pt idx="8029">
                  <c:v>65.366969999999995</c:v>
                </c:pt>
                <c:pt idx="8030">
                  <c:v>65.461269999999999</c:v>
                </c:pt>
                <c:pt idx="8031">
                  <c:v>65.372969999999995</c:v>
                </c:pt>
                <c:pt idx="8032">
                  <c:v>65.368210000000005</c:v>
                </c:pt>
                <c:pt idx="8033">
                  <c:v>65.409739999999999</c:v>
                </c:pt>
                <c:pt idx="8034">
                  <c:v>65.471100000000007</c:v>
                </c:pt>
                <c:pt idx="8035">
                  <c:v>65.407970000000006</c:v>
                </c:pt>
                <c:pt idx="8036">
                  <c:v>65.354330000000004</c:v>
                </c:pt>
                <c:pt idx="8037">
                  <c:v>65.465000000000003</c:v>
                </c:pt>
                <c:pt idx="8038">
                  <c:v>65.377459999999999</c:v>
                </c:pt>
                <c:pt idx="8039">
                  <c:v>65.3797</c:v>
                </c:pt>
                <c:pt idx="8040">
                  <c:v>65.400509999999997</c:v>
                </c:pt>
                <c:pt idx="8041">
                  <c:v>65.476950000000002</c:v>
                </c:pt>
                <c:pt idx="8042">
                  <c:v>65.410749999999993</c:v>
                </c:pt>
                <c:pt idx="8043">
                  <c:v>65.351249999999993</c:v>
                </c:pt>
                <c:pt idx="8044">
                  <c:v>65.477450000000005</c:v>
                </c:pt>
                <c:pt idx="8045">
                  <c:v>65.397670000000005</c:v>
                </c:pt>
                <c:pt idx="8046">
                  <c:v>65.378129999999999</c:v>
                </c:pt>
                <c:pt idx="8047">
                  <c:v>65.371350000000007</c:v>
                </c:pt>
                <c:pt idx="8048">
                  <c:v>65.499790000000004</c:v>
                </c:pt>
                <c:pt idx="8049">
                  <c:v>65.435450000000003</c:v>
                </c:pt>
                <c:pt idx="8050">
                  <c:v>65.356539999999995</c:v>
                </c:pt>
                <c:pt idx="8051">
                  <c:v>65.444109999999995</c:v>
                </c:pt>
                <c:pt idx="8052">
                  <c:v>65.404820000000001</c:v>
                </c:pt>
                <c:pt idx="8053">
                  <c:v>65.387990000000002</c:v>
                </c:pt>
                <c:pt idx="8054">
                  <c:v>65.367059999999995</c:v>
                </c:pt>
                <c:pt idx="8055">
                  <c:v>65.485079999999996</c:v>
                </c:pt>
                <c:pt idx="8056">
                  <c:v>65.427930000000003</c:v>
                </c:pt>
                <c:pt idx="8057">
                  <c:v>65.365200000000002</c:v>
                </c:pt>
                <c:pt idx="8058">
                  <c:v>65.4268</c:v>
                </c:pt>
                <c:pt idx="8059">
                  <c:v>65.437759999999997</c:v>
                </c:pt>
                <c:pt idx="8060">
                  <c:v>65.379379999999998</c:v>
                </c:pt>
                <c:pt idx="8061">
                  <c:v>65.357510000000005</c:v>
                </c:pt>
                <c:pt idx="8062">
                  <c:v>65.482889999999998</c:v>
                </c:pt>
                <c:pt idx="8063">
                  <c:v>65.447749999999999</c:v>
                </c:pt>
                <c:pt idx="8064">
                  <c:v>65.383439999999993</c:v>
                </c:pt>
                <c:pt idx="8065">
                  <c:v>65.39967</c:v>
                </c:pt>
                <c:pt idx="8066">
                  <c:v>65.443730000000002</c:v>
                </c:pt>
                <c:pt idx="8067">
                  <c:v>65.395420000000001</c:v>
                </c:pt>
                <c:pt idx="8068">
                  <c:v>65.362560000000002</c:v>
                </c:pt>
                <c:pt idx="8069">
                  <c:v>65.466189999999997</c:v>
                </c:pt>
                <c:pt idx="8070">
                  <c:v>65.457949999999997</c:v>
                </c:pt>
                <c:pt idx="8071">
                  <c:v>65.393360000000001</c:v>
                </c:pt>
                <c:pt idx="8072">
                  <c:v>65.389290000000003</c:v>
                </c:pt>
                <c:pt idx="8073">
                  <c:v>65.478589999999997</c:v>
                </c:pt>
                <c:pt idx="8074">
                  <c:v>65.390010000000004</c:v>
                </c:pt>
                <c:pt idx="8075">
                  <c:v>65.367239999999995</c:v>
                </c:pt>
                <c:pt idx="8076">
                  <c:v>65.450490000000002</c:v>
                </c:pt>
                <c:pt idx="8077">
                  <c:v>65.466840000000005</c:v>
                </c:pt>
                <c:pt idx="8078">
                  <c:v>65.415090000000006</c:v>
                </c:pt>
                <c:pt idx="8079">
                  <c:v>65.367580000000004</c:v>
                </c:pt>
                <c:pt idx="8080">
                  <c:v>65.480159999999998</c:v>
                </c:pt>
                <c:pt idx="8081">
                  <c:v>65.391990000000007</c:v>
                </c:pt>
                <c:pt idx="8082">
                  <c:v>65.388760000000005</c:v>
                </c:pt>
                <c:pt idx="8083">
                  <c:v>65.426640000000006</c:v>
                </c:pt>
                <c:pt idx="8084">
                  <c:v>65.487049999999996</c:v>
                </c:pt>
                <c:pt idx="8085">
                  <c:v>65.435090000000002</c:v>
                </c:pt>
                <c:pt idx="8086">
                  <c:v>65.365359999999995</c:v>
                </c:pt>
                <c:pt idx="8087">
                  <c:v>65.491780000000006</c:v>
                </c:pt>
                <c:pt idx="8088">
                  <c:v>65.40746</c:v>
                </c:pt>
                <c:pt idx="8089">
                  <c:v>65.390500000000003</c:v>
                </c:pt>
                <c:pt idx="8090">
                  <c:v>65.407399999999996</c:v>
                </c:pt>
                <c:pt idx="8091">
                  <c:v>65.494579999999999</c:v>
                </c:pt>
                <c:pt idx="8092">
                  <c:v>65.431669999999997</c:v>
                </c:pt>
                <c:pt idx="8093">
                  <c:v>65.372399999999999</c:v>
                </c:pt>
                <c:pt idx="8094">
                  <c:v>65.482990000000001</c:v>
                </c:pt>
                <c:pt idx="8095">
                  <c:v>65.413849999999996</c:v>
                </c:pt>
                <c:pt idx="8096">
                  <c:v>65.406999999999996</c:v>
                </c:pt>
                <c:pt idx="8097">
                  <c:v>65.39622</c:v>
                </c:pt>
                <c:pt idx="8098">
                  <c:v>65.509969999999996</c:v>
                </c:pt>
                <c:pt idx="8099">
                  <c:v>65.435810000000004</c:v>
                </c:pt>
                <c:pt idx="8100">
                  <c:v>65.371960000000001</c:v>
                </c:pt>
                <c:pt idx="8101">
                  <c:v>65.471199999999996</c:v>
                </c:pt>
                <c:pt idx="8102">
                  <c:v>65.421549999999996</c:v>
                </c:pt>
                <c:pt idx="8103">
                  <c:v>65.397810000000007</c:v>
                </c:pt>
                <c:pt idx="8104">
                  <c:v>65.395750000000007</c:v>
                </c:pt>
                <c:pt idx="8105">
                  <c:v>65.508179999999996</c:v>
                </c:pt>
                <c:pt idx="8106">
                  <c:v>65.439070000000001</c:v>
                </c:pt>
                <c:pt idx="8107">
                  <c:v>65.381870000000006</c:v>
                </c:pt>
                <c:pt idx="8108">
                  <c:v>65.446619999999996</c:v>
                </c:pt>
                <c:pt idx="8109">
                  <c:v>65.445800000000006</c:v>
                </c:pt>
                <c:pt idx="8110">
                  <c:v>65.407899999999998</c:v>
                </c:pt>
                <c:pt idx="8111">
                  <c:v>65.378910000000005</c:v>
                </c:pt>
                <c:pt idx="8112">
                  <c:v>65.492679999999993</c:v>
                </c:pt>
                <c:pt idx="8113">
                  <c:v>65.462490000000003</c:v>
                </c:pt>
                <c:pt idx="8114">
                  <c:v>65.392960000000002</c:v>
                </c:pt>
                <c:pt idx="8115">
                  <c:v>65.427989999999994</c:v>
                </c:pt>
                <c:pt idx="8116">
                  <c:v>65.433629999999994</c:v>
                </c:pt>
                <c:pt idx="8117">
                  <c:v>65.399000000000001</c:v>
                </c:pt>
                <c:pt idx="8118">
                  <c:v>65.396100000000004</c:v>
                </c:pt>
                <c:pt idx="8119">
                  <c:v>65.497550000000004</c:v>
                </c:pt>
                <c:pt idx="8120">
                  <c:v>65.467849999999999</c:v>
                </c:pt>
                <c:pt idx="8121">
                  <c:v>65.405929999999998</c:v>
                </c:pt>
                <c:pt idx="8122">
                  <c:v>65.406679999999994</c:v>
                </c:pt>
                <c:pt idx="8123">
                  <c:v>65.488060000000004</c:v>
                </c:pt>
                <c:pt idx="8124">
                  <c:v>65.404560000000004</c:v>
                </c:pt>
                <c:pt idx="8125">
                  <c:v>65.400850000000005</c:v>
                </c:pt>
                <c:pt idx="8126">
                  <c:v>65.457070000000002</c:v>
                </c:pt>
                <c:pt idx="8127">
                  <c:v>65.484920000000002</c:v>
                </c:pt>
                <c:pt idx="8128">
                  <c:v>65.432379999999995</c:v>
                </c:pt>
                <c:pt idx="8129">
                  <c:v>65.402479999999997</c:v>
                </c:pt>
                <c:pt idx="8130">
                  <c:v>65.481660000000005</c:v>
                </c:pt>
                <c:pt idx="8131">
                  <c:v>65.403120000000001</c:v>
                </c:pt>
                <c:pt idx="8132">
                  <c:v>65.400959999999998</c:v>
                </c:pt>
                <c:pt idx="8133">
                  <c:v>65.43732</c:v>
                </c:pt>
                <c:pt idx="8134">
                  <c:v>65.507230000000007</c:v>
                </c:pt>
                <c:pt idx="8135">
                  <c:v>65.430310000000006</c:v>
                </c:pt>
                <c:pt idx="8136">
                  <c:v>65.377020000000002</c:v>
                </c:pt>
                <c:pt idx="8137">
                  <c:v>65.500519999999995</c:v>
                </c:pt>
                <c:pt idx="8138">
                  <c:v>65.408000000000001</c:v>
                </c:pt>
                <c:pt idx="8139">
                  <c:v>65.414370000000005</c:v>
                </c:pt>
                <c:pt idx="8140">
                  <c:v>65.422839999999994</c:v>
                </c:pt>
                <c:pt idx="8141">
                  <c:v>65.518680000000003</c:v>
                </c:pt>
                <c:pt idx="8142">
                  <c:v>65.450249999999997</c:v>
                </c:pt>
                <c:pt idx="8143">
                  <c:v>65.383709999999994</c:v>
                </c:pt>
                <c:pt idx="8144">
                  <c:v>65.495999999999995</c:v>
                </c:pt>
                <c:pt idx="8145">
                  <c:v>65.418790000000001</c:v>
                </c:pt>
                <c:pt idx="8146">
                  <c:v>65.417569999999998</c:v>
                </c:pt>
                <c:pt idx="8147">
                  <c:v>65.413160000000005</c:v>
                </c:pt>
                <c:pt idx="8148">
                  <c:v>65.528660000000002</c:v>
                </c:pt>
                <c:pt idx="8149">
                  <c:v>65.447429999999997</c:v>
                </c:pt>
                <c:pt idx="8150">
                  <c:v>65.392560000000003</c:v>
                </c:pt>
                <c:pt idx="8151">
                  <c:v>65.482600000000005</c:v>
                </c:pt>
                <c:pt idx="8152">
                  <c:v>65.432590000000005</c:v>
                </c:pt>
                <c:pt idx="8153">
                  <c:v>65.417490000000001</c:v>
                </c:pt>
                <c:pt idx="8154">
                  <c:v>65.402180000000001</c:v>
                </c:pt>
                <c:pt idx="8155">
                  <c:v>65.527370000000005</c:v>
                </c:pt>
                <c:pt idx="8156">
                  <c:v>65.459339999999997</c:v>
                </c:pt>
                <c:pt idx="8157">
                  <c:v>65.400440000000003</c:v>
                </c:pt>
                <c:pt idx="8158">
                  <c:v>65.467839999999995</c:v>
                </c:pt>
                <c:pt idx="8159">
                  <c:v>65.436750000000004</c:v>
                </c:pt>
                <c:pt idx="8160">
                  <c:v>65.415639999999996</c:v>
                </c:pt>
                <c:pt idx="8161">
                  <c:v>65.397419999999997</c:v>
                </c:pt>
                <c:pt idx="8162">
                  <c:v>65.519260000000003</c:v>
                </c:pt>
                <c:pt idx="8163">
                  <c:v>65.462990000000005</c:v>
                </c:pt>
                <c:pt idx="8164">
                  <c:v>65.404330000000002</c:v>
                </c:pt>
                <c:pt idx="8165">
                  <c:v>65.450069999999997</c:v>
                </c:pt>
                <c:pt idx="8166">
                  <c:v>65.469149999999999</c:v>
                </c:pt>
                <c:pt idx="8167">
                  <c:v>65.412379999999999</c:v>
                </c:pt>
                <c:pt idx="8168">
                  <c:v>65.402600000000007</c:v>
                </c:pt>
                <c:pt idx="8169">
                  <c:v>65.509389999999996</c:v>
                </c:pt>
                <c:pt idx="8170">
                  <c:v>65.476839999999996</c:v>
                </c:pt>
                <c:pt idx="8171">
                  <c:v>65.427539999999993</c:v>
                </c:pt>
                <c:pt idx="8172">
                  <c:v>65.433459999999997</c:v>
                </c:pt>
                <c:pt idx="8173">
                  <c:v>65.483320000000006</c:v>
                </c:pt>
                <c:pt idx="8174">
                  <c:v>65.418880000000001</c:v>
                </c:pt>
                <c:pt idx="8175">
                  <c:v>65.407889999999995</c:v>
                </c:pt>
                <c:pt idx="8176">
                  <c:v>65.485699999999994</c:v>
                </c:pt>
                <c:pt idx="8177">
                  <c:v>65.498279999999994</c:v>
                </c:pt>
                <c:pt idx="8178">
                  <c:v>65.437179999999998</c:v>
                </c:pt>
                <c:pt idx="8179">
                  <c:v>65.416830000000004</c:v>
                </c:pt>
                <c:pt idx="8180">
                  <c:v>65.505449999999996</c:v>
                </c:pt>
                <c:pt idx="8181">
                  <c:v>65.41628</c:v>
                </c:pt>
                <c:pt idx="8182">
                  <c:v>65.417270000000002</c:v>
                </c:pt>
                <c:pt idx="8183">
                  <c:v>65.459519999999998</c:v>
                </c:pt>
                <c:pt idx="8184">
                  <c:v>65.522099999999995</c:v>
                </c:pt>
                <c:pt idx="8185">
                  <c:v>65.451610000000002</c:v>
                </c:pt>
                <c:pt idx="8186">
                  <c:v>65.398420000000002</c:v>
                </c:pt>
                <c:pt idx="8187">
                  <c:v>65.507729999999995</c:v>
                </c:pt>
                <c:pt idx="8188">
                  <c:v>65.423159999999996</c:v>
                </c:pt>
                <c:pt idx="8189">
                  <c:v>65.419780000000003</c:v>
                </c:pt>
                <c:pt idx="8190">
                  <c:v>65.430999999999997</c:v>
                </c:pt>
                <c:pt idx="8191">
                  <c:v>65.519099999999995</c:v>
                </c:pt>
                <c:pt idx="8192">
                  <c:v>65.461759999999998</c:v>
                </c:pt>
                <c:pt idx="8193">
                  <c:v>65.400599999999997</c:v>
                </c:pt>
                <c:pt idx="8194">
                  <c:v>65.522999999999996</c:v>
                </c:pt>
                <c:pt idx="8195">
                  <c:v>65.441289999999995</c:v>
                </c:pt>
                <c:pt idx="8196">
                  <c:v>65.427070000000001</c:v>
                </c:pt>
                <c:pt idx="8197">
                  <c:v>65.41592</c:v>
                </c:pt>
                <c:pt idx="8198">
                  <c:v>65.547899999999998</c:v>
                </c:pt>
                <c:pt idx="8199">
                  <c:v>65.474699999999999</c:v>
                </c:pt>
                <c:pt idx="8200">
                  <c:v>65.404799999999994</c:v>
                </c:pt>
                <c:pt idx="8201">
                  <c:v>65.494709999999998</c:v>
                </c:pt>
                <c:pt idx="8202">
                  <c:v>65.454409999999996</c:v>
                </c:pt>
                <c:pt idx="8203">
                  <c:v>65.434100000000001</c:v>
                </c:pt>
                <c:pt idx="8204">
                  <c:v>65.413719999999998</c:v>
                </c:pt>
                <c:pt idx="8205">
                  <c:v>65.53613</c:v>
                </c:pt>
                <c:pt idx="8206">
                  <c:v>65.473780000000005</c:v>
                </c:pt>
                <c:pt idx="8207">
                  <c:v>65.415239999999997</c:v>
                </c:pt>
                <c:pt idx="8208">
                  <c:v>65.469409999999996</c:v>
                </c:pt>
                <c:pt idx="8209">
                  <c:v>65.484110000000001</c:v>
                </c:pt>
                <c:pt idx="8210">
                  <c:v>65.426410000000004</c:v>
                </c:pt>
                <c:pt idx="8211">
                  <c:v>65.402159999999995</c:v>
                </c:pt>
                <c:pt idx="8212">
                  <c:v>65.530410000000003</c:v>
                </c:pt>
                <c:pt idx="8213">
                  <c:v>65.488969999999995</c:v>
                </c:pt>
                <c:pt idx="8214">
                  <c:v>65.42604</c:v>
                </c:pt>
                <c:pt idx="8215">
                  <c:v>65.444789999999998</c:v>
                </c:pt>
                <c:pt idx="8216">
                  <c:v>65.494339999999994</c:v>
                </c:pt>
                <c:pt idx="8217">
                  <c:v>65.435329999999993</c:v>
                </c:pt>
                <c:pt idx="8218">
                  <c:v>65.409059999999997</c:v>
                </c:pt>
                <c:pt idx="8219">
                  <c:v>65.510400000000004</c:v>
                </c:pt>
                <c:pt idx="8220">
                  <c:v>65.500870000000006</c:v>
                </c:pt>
                <c:pt idx="8221">
                  <c:v>65.44238</c:v>
                </c:pt>
                <c:pt idx="8222">
                  <c:v>65.428030000000007</c:v>
                </c:pt>
                <c:pt idx="8223">
                  <c:v>65.518940000000001</c:v>
                </c:pt>
                <c:pt idx="8224">
                  <c:v>65.430570000000003</c:v>
                </c:pt>
                <c:pt idx="8225">
                  <c:v>65.410659999999993</c:v>
                </c:pt>
                <c:pt idx="8226">
                  <c:v>65.493589999999998</c:v>
                </c:pt>
                <c:pt idx="8227">
                  <c:v>65.506630000000001</c:v>
                </c:pt>
                <c:pt idx="8228">
                  <c:v>65.452209999999994</c:v>
                </c:pt>
                <c:pt idx="8229">
                  <c:v>65.411850000000001</c:v>
                </c:pt>
                <c:pt idx="8230">
                  <c:v>65.526730000000001</c:v>
                </c:pt>
                <c:pt idx="8231">
                  <c:v>65.438670000000002</c:v>
                </c:pt>
                <c:pt idx="8232">
                  <c:v>65.430099999999996</c:v>
                </c:pt>
                <c:pt idx="8233">
                  <c:v>65.463350000000005</c:v>
                </c:pt>
                <c:pt idx="8234">
                  <c:v>65.52704</c:v>
                </c:pt>
                <c:pt idx="8235">
                  <c:v>65.476209999999995</c:v>
                </c:pt>
                <c:pt idx="8236">
                  <c:v>65.407939999999996</c:v>
                </c:pt>
                <c:pt idx="8237">
                  <c:v>65.534750000000003</c:v>
                </c:pt>
                <c:pt idx="8238">
                  <c:v>65.444270000000003</c:v>
                </c:pt>
                <c:pt idx="8239">
                  <c:v>65.432329999999993</c:v>
                </c:pt>
                <c:pt idx="8240">
                  <c:v>65.451430000000002</c:v>
                </c:pt>
                <c:pt idx="8241">
                  <c:v>65.541089999999997</c:v>
                </c:pt>
                <c:pt idx="8242">
                  <c:v>65.476460000000003</c:v>
                </c:pt>
                <c:pt idx="8243">
                  <c:v>65.409440000000004</c:v>
                </c:pt>
                <c:pt idx="8244">
                  <c:v>65.522049999999993</c:v>
                </c:pt>
                <c:pt idx="8245">
                  <c:v>65.452669999999998</c:v>
                </c:pt>
                <c:pt idx="8246">
                  <c:v>65.439229999999995</c:v>
                </c:pt>
                <c:pt idx="8247">
                  <c:v>65.432400000000001</c:v>
                </c:pt>
                <c:pt idx="8248">
                  <c:v>65.549530000000004</c:v>
                </c:pt>
                <c:pt idx="8249">
                  <c:v>65.485420000000005</c:v>
                </c:pt>
                <c:pt idx="8250">
                  <c:v>65.415019999999998</c:v>
                </c:pt>
                <c:pt idx="8251">
                  <c:v>65.507279999999994</c:v>
                </c:pt>
                <c:pt idx="8252">
                  <c:v>65.467410000000001</c:v>
                </c:pt>
                <c:pt idx="8253">
                  <c:v>65.448650000000001</c:v>
                </c:pt>
                <c:pt idx="8254">
                  <c:v>65.43656</c:v>
                </c:pt>
                <c:pt idx="8255">
                  <c:v>65.558610000000002</c:v>
                </c:pt>
                <c:pt idx="8256">
                  <c:v>65.487300000000005</c:v>
                </c:pt>
                <c:pt idx="8257">
                  <c:v>65.427530000000004</c:v>
                </c:pt>
                <c:pt idx="8258">
                  <c:v>65.490939999999995</c:v>
                </c:pt>
                <c:pt idx="8259">
                  <c:v>65.491200000000006</c:v>
                </c:pt>
                <c:pt idx="8260">
                  <c:v>65.453959999999995</c:v>
                </c:pt>
                <c:pt idx="8261">
                  <c:v>65.42456</c:v>
                </c:pt>
                <c:pt idx="8262">
                  <c:v>65.537509999999997</c:v>
                </c:pt>
                <c:pt idx="8263">
                  <c:v>65.505430000000004</c:v>
                </c:pt>
                <c:pt idx="8264">
                  <c:v>65.436139999999995</c:v>
                </c:pt>
                <c:pt idx="8265">
                  <c:v>65.473969999999994</c:v>
                </c:pt>
                <c:pt idx="8266">
                  <c:v>65.483249999999998</c:v>
                </c:pt>
                <c:pt idx="8267">
                  <c:v>65.43947</c:v>
                </c:pt>
                <c:pt idx="8268">
                  <c:v>65.438419999999994</c:v>
                </c:pt>
                <c:pt idx="8269">
                  <c:v>65.531940000000006</c:v>
                </c:pt>
                <c:pt idx="8270">
                  <c:v>65.507099999999994</c:v>
                </c:pt>
                <c:pt idx="8271">
                  <c:v>65.443370000000002</c:v>
                </c:pt>
                <c:pt idx="8272">
                  <c:v>65.441180000000003</c:v>
                </c:pt>
                <c:pt idx="8273">
                  <c:v>65.534679999999994</c:v>
                </c:pt>
                <c:pt idx="8274">
                  <c:v>65.45102</c:v>
                </c:pt>
                <c:pt idx="8275">
                  <c:v>65.43638</c:v>
                </c:pt>
                <c:pt idx="8276">
                  <c:v>65.497249999999994</c:v>
                </c:pt>
                <c:pt idx="8277">
                  <c:v>65.523570000000007</c:v>
                </c:pt>
                <c:pt idx="8278">
                  <c:v>65.475560000000002</c:v>
                </c:pt>
                <c:pt idx="8279">
                  <c:v>65.441890000000001</c:v>
                </c:pt>
                <c:pt idx="8280">
                  <c:v>65.522450000000006</c:v>
                </c:pt>
                <c:pt idx="8281">
                  <c:v>65.445409999999995</c:v>
                </c:pt>
                <c:pt idx="8282">
                  <c:v>65.447050000000004</c:v>
                </c:pt>
                <c:pt idx="8283">
                  <c:v>65.483000000000004</c:v>
                </c:pt>
                <c:pt idx="8284">
                  <c:v>65.554209999999998</c:v>
                </c:pt>
                <c:pt idx="8285">
                  <c:v>65.479810000000001</c:v>
                </c:pt>
                <c:pt idx="8286">
                  <c:v>65.432860000000005</c:v>
                </c:pt>
                <c:pt idx="8287">
                  <c:v>65.538929999999993</c:v>
                </c:pt>
                <c:pt idx="8288">
                  <c:v>65.459500000000006</c:v>
                </c:pt>
                <c:pt idx="8289">
                  <c:v>65.462810000000005</c:v>
                </c:pt>
                <c:pt idx="8290">
                  <c:v>65.470039999999997</c:v>
                </c:pt>
                <c:pt idx="8291">
                  <c:v>65.558890000000005</c:v>
                </c:pt>
                <c:pt idx="8292">
                  <c:v>65.491550000000004</c:v>
                </c:pt>
                <c:pt idx="8293">
                  <c:v>65.43056</c:v>
                </c:pt>
                <c:pt idx="8294">
                  <c:v>65.541390000000007</c:v>
                </c:pt>
                <c:pt idx="8295">
                  <c:v>65.462729999999993</c:v>
                </c:pt>
                <c:pt idx="8296">
                  <c:v>65.458020000000005</c:v>
                </c:pt>
                <c:pt idx="8297">
                  <c:v>65.456649999999996</c:v>
                </c:pt>
                <c:pt idx="8298">
                  <c:v>65.567149999999998</c:v>
                </c:pt>
                <c:pt idx="8299">
                  <c:v>65.494550000000004</c:v>
                </c:pt>
                <c:pt idx="8300">
                  <c:v>65.432079999999999</c:v>
                </c:pt>
                <c:pt idx="8301">
                  <c:v>65.523790000000005</c:v>
                </c:pt>
                <c:pt idx="8302">
                  <c:v>65.474050000000005</c:v>
                </c:pt>
                <c:pt idx="8303">
                  <c:v>65.447620000000001</c:v>
                </c:pt>
                <c:pt idx="8304">
                  <c:v>65.437799999999996</c:v>
                </c:pt>
                <c:pt idx="8305">
                  <c:v>65.575800000000001</c:v>
                </c:pt>
                <c:pt idx="8306">
                  <c:v>65.506309999999999</c:v>
                </c:pt>
                <c:pt idx="8307">
                  <c:v>65.442700000000002</c:v>
                </c:pt>
                <c:pt idx="8308">
                  <c:v>65.502960000000002</c:v>
                </c:pt>
                <c:pt idx="8309">
                  <c:v>65.482690000000005</c:v>
                </c:pt>
                <c:pt idx="8310">
                  <c:v>65.460419999999999</c:v>
                </c:pt>
                <c:pt idx="8311">
                  <c:v>65.450729999999993</c:v>
                </c:pt>
                <c:pt idx="8312">
                  <c:v>65.56841</c:v>
                </c:pt>
                <c:pt idx="8313">
                  <c:v>65.506100000000004</c:v>
                </c:pt>
                <c:pt idx="8314">
                  <c:v>65.448009999999996</c:v>
                </c:pt>
                <c:pt idx="8315">
                  <c:v>65.489710000000002</c:v>
                </c:pt>
                <c:pt idx="8316">
                  <c:v>65.513949999999994</c:v>
                </c:pt>
                <c:pt idx="8317">
                  <c:v>65.456029999999998</c:v>
                </c:pt>
                <c:pt idx="8318">
                  <c:v>65.439369999999997</c:v>
                </c:pt>
                <c:pt idx="8319">
                  <c:v>65.544560000000004</c:v>
                </c:pt>
                <c:pt idx="8320">
                  <c:v>65.524540000000002</c:v>
                </c:pt>
                <c:pt idx="8321">
                  <c:v>65.465270000000004</c:v>
                </c:pt>
                <c:pt idx="8322">
                  <c:v>65.474590000000006</c:v>
                </c:pt>
                <c:pt idx="8323">
                  <c:v>65.522329999999997</c:v>
                </c:pt>
                <c:pt idx="8324">
                  <c:v>65.460750000000004</c:v>
                </c:pt>
                <c:pt idx="8325">
                  <c:v>65.450590000000005</c:v>
                </c:pt>
                <c:pt idx="8326">
                  <c:v>65.519549999999995</c:v>
                </c:pt>
                <c:pt idx="8327">
                  <c:v>65.533709999999999</c:v>
                </c:pt>
                <c:pt idx="8328">
                  <c:v>65.473410000000001</c:v>
                </c:pt>
                <c:pt idx="8329">
                  <c:v>65.455460000000002</c:v>
                </c:pt>
                <c:pt idx="8330">
                  <c:v>65.546449999999993</c:v>
                </c:pt>
                <c:pt idx="8331">
                  <c:v>65.456019999999995</c:v>
                </c:pt>
                <c:pt idx="8332">
                  <c:v>65.453469999999996</c:v>
                </c:pt>
                <c:pt idx="8333">
                  <c:v>65.502009999999999</c:v>
                </c:pt>
                <c:pt idx="8334">
                  <c:v>65.559960000000004</c:v>
                </c:pt>
                <c:pt idx="8335">
                  <c:v>65.495429999999999</c:v>
                </c:pt>
                <c:pt idx="8336">
                  <c:v>65.43262</c:v>
                </c:pt>
                <c:pt idx="8337">
                  <c:v>65.55556</c:v>
                </c:pt>
                <c:pt idx="8338">
                  <c:v>65.473140000000001</c:v>
                </c:pt>
                <c:pt idx="8339">
                  <c:v>65.465339999999998</c:v>
                </c:pt>
                <c:pt idx="8340">
                  <c:v>65.47681</c:v>
                </c:pt>
                <c:pt idx="8341">
                  <c:v>65.5655</c:v>
                </c:pt>
                <c:pt idx="8342">
                  <c:v>65.501540000000006</c:v>
                </c:pt>
                <c:pt idx="8343">
                  <c:v>65.441370000000006</c:v>
                </c:pt>
                <c:pt idx="8344">
                  <c:v>65.565439999999995</c:v>
                </c:pt>
                <c:pt idx="8345">
                  <c:v>65.484449999999995</c:v>
                </c:pt>
                <c:pt idx="8346">
                  <c:v>65.463290000000001</c:v>
                </c:pt>
                <c:pt idx="8347">
                  <c:v>65.449969999999993</c:v>
                </c:pt>
                <c:pt idx="8348">
                  <c:v>65.590100000000007</c:v>
                </c:pt>
                <c:pt idx="8349">
                  <c:v>65.516530000000003</c:v>
                </c:pt>
                <c:pt idx="8350">
                  <c:v>65.431129999999996</c:v>
                </c:pt>
                <c:pt idx="8351">
                  <c:v>65.528170000000003</c:v>
                </c:pt>
                <c:pt idx="8352">
                  <c:v>65.496979999999994</c:v>
                </c:pt>
                <c:pt idx="8353">
                  <c:v>65.474080000000001</c:v>
                </c:pt>
                <c:pt idx="8354">
                  <c:v>65.452960000000004</c:v>
                </c:pt>
                <c:pt idx="8355">
                  <c:v>65.571399999999997</c:v>
                </c:pt>
                <c:pt idx="8356">
                  <c:v>65.512259999999998</c:v>
                </c:pt>
                <c:pt idx="8357">
                  <c:v>65.454660000000004</c:v>
                </c:pt>
                <c:pt idx="8358">
                  <c:v>65.518749999999997</c:v>
                </c:pt>
                <c:pt idx="8359">
                  <c:v>65.527119999999996</c:v>
                </c:pt>
                <c:pt idx="8360">
                  <c:v>65.463099999999997</c:v>
                </c:pt>
                <c:pt idx="8361">
                  <c:v>65.439160000000001</c:v>
                </c:pt>
                <c:pt idx="8362">
                  <c:v>65.563609999999997</c:v>
                </c:pt>
                <c:pt idx="8363">
                  <c:v>65.530389999999997</c:v>
                </c:pt>
                <c:pt idx="8364">
                  <c:v>65.474410000000006</c:v>
                </c:pt>
                <c:pt idx="8365">
                  <c:v>65.489429999999999</c:v>
                </c:pt>
                <c:pt idx="8366">
                  <c:v>65.535979999999995</c:v>
                </c:pt>
                <c:pt idx="8367">
                  <c:v>65.478070000000002</c:v>
                </c:pt>
                <c:pt idx="8368">
                  <c:v>65.447749999999999</c:v>
                </c:pt>
                <c:pt idx="8369">
                  <c:v>65.549850000000006</c:v>
                </c:pt>
                <c:pt idx="8370">
                  <c:v>65.539410000000004</c:v>
                </c:pt>
                <c:pt idx="8371">
                  <c:v>65.482600000000005</c:v>
                </c:pt>
                <c:pt idx="8372">
                  <c:v>65.468419999999995</c:v>
                </c:pt>
                <c:pt idx="8373">
                  <c:v>65.555149999999998</c:v>
                </c:pt>
                <c:pt idx="8374">
                  <c:v>65.47157</c:v>
                </c:pt>
                <c:pt idx="8375">
                  <c:v>65.457300000000004</c:v>
                </c:pt>
                <c:pt idx="8376">
                  <c:v>65.535579999999996</c:v>
                </c:pt>
                <c:pt idx="8377">
                  <c:v>65.55274</c:v>
                </c:pt>
                <c:pt idx="8378">
                  <c:v>65.491150000000005</c:v>
                </c:pt>
                <c:pt idx="8379">
                  <c:v>65.453029999999998</c:v>
                </c:pt>
                <c:pt idx="8380">
                  <c:v>65.558279999999996</c:v>
                </c:pt>
                <c:pt idx="8381">
                  <c:v>65.478200000000001</c:v>
                </c:pt>
                <c:pt idx="8382">
                  <c:v>65.471789999999999</c:v>
                </c:pt>
                <c:pt idx="8383">
                  <c:v>65.504199999999997</c:v>
                </c:pt>
                <c:pt idx="8384">
                  <c:v>65.563230000000004</c:v>
                </c:pt>
                <c:pt idx="8385">
                  <c:v>65.519170000000003</c:v>
                </c:pt>
                <c:pt idx="8386">
                  <c:v>65.449680000000001</c:v>
                </c:pt>
                <c:pt idx="8387">
                  <c:v>65.572620000000001</c:v>
                </c:pt>
                <c:pt idx="8388">
                  <c:v>65.491619999999998</c:v>
                </c:pt>
                <c:pt idx="8389">
                  <c:v>65.479789999999994</c:v>
                </c:pt>
                <c:pt idx="8390">
                  <c:v>65.491079999999997</c:v>
                </c:pt>
                <c:pt idx="8391">
                  <c:v>65.576989999999995</c:v>
                </c:pt>
                <c:pt idx="8392">
                  <c:v>65.516660000000002</c:v>
                </c:pt>
                <c:pt idx="8393">
                  <c:v>65.444199999999995</c:v>
                </c:pt>
                <c:pt idx="8394">
                  <c:v>65.567369999999997</c:v>
                </c:pt>
                <c:pt idx="8395">
                  <c:v>65.492720000000006</c:v>
                </c:pt>
                <c:pt idx="8396">
                  <c:v>65.489109999999997</c:v>
                </c:pt>
                <c:pt idx="8397">
                  <c:v>65.480379999999997</c:v>
                </c:pt>
                <c:pt idx="8398">
                  <c:v>65.590739999999997</c:v>
                </c:pt>
                <c:pt idx="8399">
                  <c:v>65.519199999999998</c:v>
                </c:pt>
                <c:pt idx="8400">
                  <c:v>65.456599999999995</c:v>
                </c:pt>
                <c:pt idx="8401">
                  <c:v>65.54513</c:v>
                </c:pt>
                <c:pt idx="8402">
                  <c:v>65.507710000000003</c:v>
                </c:pt>
                <c:pt idx="8403">
                  <c:v>65.487369999999999</c:v>
                </c:pt>
                <c:pt idx="8404">
                  <c:v>65.475949999999997</c:v>
                </c:pt>
                <c:pt idx="8405">
                  <c:v>65.584310000000002</c:v>
                </c:pt>
                <c:pt idx="8406">
                  <c:v>65.519940000000005</c:v>
                </c:pt>
                <c:pt idx="8407">
                  <c:v>65.45975</c:v>
                </c:pt>
                <c:pt idx="8408">
                  <c:v>65.5321</c:v>
                </c:pt>
                <c:pt idx="8409">
                  <c:v>65.528180000000006</c:v>
                </c:pt>
                <c:pt idx="8410">
                  <c:v>65.490229999999997</c:v>
                </c:pt>
                <c:pt idx="8411">
                  <c:v>65.454229999999995</c:v>
                </c:pt>
                <c:pt idx="8412">
                  <c:v>65.574330000000003</c:v>
                </c:pt>
                <c:pt idx="8413">
                  <c:v>65.54468</c:v>
                </c:pt>
                <c:pt idx="8414">
                  <c:v>65.475549999999998</c:v>
                </c:pt>
                <c:pt idx="8415">
                  <c:v>65.511700000000005</c:v>
                </c:pt>
                <c:pt idx="8416">
                  <c:v>65.522710000000004</c:v>
                </c:pt>
                <c:pt idx="8417">
                  <c:v>65.485500000000002</c:v>
                </c:pt>
                <c:pt idx="8418">
                  <c:v>65.479950000000002</c:v>
                </c:pt>
                <c:pt idx="8419">
                  <c:v>65.574799999999996</c:v>
                </c:pt>
                <c:pt idx="8420">
                  <c:v>65.544259999999994</c:v>
                </c:pt>
                <c:pt idx="8421">
                  <c:v>65.479849999999999</c:v>
                </c:pt>
                <c:pt idx="8422">
                  <c:v>65.485640000000004</c:v>
                </c:pt>
                <c:pt idx="8423">
                  <c:v>65.573779999999999</c:v>
                </c:pt>
                <c:pt idx="8424">
                  <c:v>65.491249999999994</c:v>
                </c:pt>
                <c:pt idx="8425">
                  <c:v>65.480199999999996</c:v>
                </c:pt>
                <c:pt idx="8426">
                  <c:v>65.543440000000004</c:v>
                </c:pt>
                <c:pt idx="8427">
                  <c:v>65.568250000000006</c:v>
                </c:pt>
                <c:pt idx="8428">
                  <c:v>65.508269999999996</c:v>
                </c:pt>
                <c:pt idx="8429">
                  <c:v>65.475849999999994</c:v>
                </c:pt>
                <c:pt idx="8430">
                  <c:v>65.564539999999994</c:v>
                </c:pt>
                <c:pt idx="8431">
                  <c:v>65.481939999999994</c:v>
                </c:pt>
                <c:pt idx="8432">
                  <c:v>65.485240000000005</c:v>
                </c:pt>
                <c:pt idx="8433">
                  <c:v>65.524910000000006</c:v>
                </c:pt>
                <c:pt idx="8434">
                  <c:v>65.589939999999999</c:v>
                </c:pt>
                <c:pt idx="8435">
                  <c:v>65.51397</c:v>
                </c:pt>
                <c:pt idx="8436">
                  <c:v>65.469040000000007</c:v>
                </c:pt>
                <c:pt idx="8437">
                  <c:v>65.5762</c:v>
                </c:pt>
                <c:pt idx="8438">
                  <c:v>65.489909999999995</c:v>
                </c:pt>
                <c:pt idx="8439">
                  <c:v>65.493110000000001</c:v>
                </c:pt>
                <c:pt idx="8440">
                  <c:v>65.503590000000003</c:v>
                </c:pt>
                <c:pt idx="8441">
                  <c:v>65.600579999999994</c:v>
                </c:pt>
                <c:pt idx="8442">
                  <c:v>65.531980000000004</c:v>
                </c:pt>
                <c:pt idx="8443">
                  <c:v>65.469499999999996</c:v>
                </c:pt>
                <c:pt idx="8444">
                  <c:v>65.57687</c:v>
                </c:pt>
                <c:pt idx="8445">
                  <c:v>65.502809999999997</c:v>
                </c:pt>
                <c:pt idx="8446">
                  <c:v>65.491910000000004</c:v>
                </c:pt>
                <c:pt idx="8447">
                  <c:v>65.494960000000006</c:v>
                </c:pt>
                <c:pt idx="8448">
                  <c:v>65.608450000000005</c:v>
                </c:pt>
                <c:pt idx="8449">
                  <c:v>65.534459999999996</c:v>
                </c:pt>
                <c:pt idx="8450">
                  <c:v>65.474519999999998</c:v>
                </c:pt>
                <c:pt idx="8451">
                  <c:v>65.566540000000003</c:v>
                </c:pt>
                <c:pt idx="8452">
                  <c:v>65.511889999999994</c:v>
                </c:pt>
                <c:pt idx="8453">
                  <c:v>65.493870000000001</c:v>
                </c:pt>
                <c:pt idx="8454">
                  <c:v>65.476249999999993</c:v>
                </c:pt>
                <c:pt idx="8455">
                  <c:v>65.600480000000005</c:v>
                </c:pt>
                <c:pt idx="8456">
                  <c:v>65.545019999999994</c:v>
                </c:pt>
                <c:pt idx="8457">
                  <c:v>65.472290000000001</c:v>
                </c:pt>
                <c:pt idx="8458">
                  <c:v>65.545029999999997</c:v>
                </c:pt>
                <c:pt idx="8459">
                  <c:v>65.517799999999994</c:v>
                </c:pt>
                <c:pt idx="8460">
                  <c:v>65.492450000000005</c:v>
                </c:pt>
                <c:pt idx="8461">
                  <c:v>65.486519999999999</c:v>
                </c:pt>
                <c:pt idx="8462">
                  <c:v>65.607280000000003</c:v>
                </c:pt>
                <c:pt idx="8463">
                  <c:v>65.54016</c:v>
                </c:pt>
                <c:pt idx="8464">
                  <c:v>65.484179999999995</c:v>
                </c:pt>
                <c:pt idx="8465">
                  <c:v>65.525130000000004</c:v>
                </c:pt>
                <c:pt idx="8466">
                  <c:v>65.559600000000003</c:v>
                </c:pt>
                <c:pt idx="8467">
                  <c:v>65.493459999999999</c:v>
                </c:pt>
                <c:pt idx="8468">
                  <c:v>65.476770000000002</c:v>
                </c:pt>
                <c:pt idx="8469">
                  <c:v>65.58314</c:v>
                </c:pt>
                <c:pt idx="8470">
                  <c:v>65.559449999999998</c:v>
                </c:pt>
                <c:pt idx="8471">
                  <c:v>65.505390000000006</c:v>
                </c:pt>
                <c:pt idx="8472">
                  <c:v>65.513440000000003</c:v>
                </c:pt>
                <c:pt idx="8473">
                  <c:v>65.558199999999999</c:v>
                </c:pt>
                <c:pt idx="8474">
                  <c:v>65.495769999999993</c:v>
                </c:pt>
                <c:pt idx="8475">
                  <c:v>65.488140000000001</c:v>
                </c:pt>
                <c:pt idx="8476">
                  <c:v>65.559079999999994</c:v>
                </c:pt>
                <c:pt idx="8477">
                  <c:v>65.577529999999996</c:v>
                </c:pt>
                <c:pt idx="8478">
                  <c:v>65.514849999999996</c:v>
                </c:pt>
                <c:pt idx="8479">
                  <c:v>65.493499999999997</c:v>
                </c:pt>
                <c:pt idx="8480">
                  <c:v>65.579329999999999</c:v>
                </c:pt>
                <c:pt idx="8481">
                  <c:v>65.497</c:v>
                </c:pt>
                <c:pt idx="8482">
                  <c:v>65.492599999999996</c:v>
                </c:pt>
                <c:pt idx="8483">
                  <c:v>65.532129999999995</c:v>
                </c:pt>
                <c:pt idx="8484">
                  <c:v>65.601429999999993</c:v>
                </c:pt>
                <c:pt idx="8485">
                  <c:v>65.521619999999999</c:v>
                </c:pt>
                <c:pt idx="8486">
                  <c:v>65.479100000000003</c:v>
                </c:pt>
                <c:pt idx="8487">
                  <c:v>65.583020000000005</c:v>
                </c:pt>
                <c:pt idx="8488">
                  <c:v>65.507090000000005</c:v>
                </c:pt>
                <c:pt idx="8489">
                  <c:v>65.495620000000002</c:v>
                </c:pt>
                <c:pt idx="8490">
                  <c:v>65.512969999999996</c:v>
                </c:pt>
                <c:pt idx="8491">
                  <c:v>65.597629999999995</c:v>
                </c:pt>
                <c:pt idx="8492">
                  <c:v>65.537379999999999</c:v>
                </c:pt>
                <c:pt idx="8493">
                  <c:v>65.477459999999994</c:v>
                </c:pt>
                <c:pt idx="8494">
                  <c:v>65.605369999999994</c:v>
                </c:pt>
                <c:pt idx="8495">
                  <c:v>65.519069999999999</c:v>
                </c:pt>
                <c:pt idx="8496">
                  <c:v>65.498949999999994</c:v>
                </c:pt>
                <c:pt idx="8497">
                  <c:v>65.49427</c:v>
                </c:pt>
                <c:pt idx="8498">
                  <c:v>65.630679999999998</c:v>
                </c:pt>
                <c:pt idx="8499">
                  <c:v>65.556299999999993</c:v>
                </c:pt>
                <c:pt idx="8500">
                  <c:v>65.473749999999995</c:v>
                </c:pt>
                <c:pt idx="8501">
                  <c:v>65.570769999999996</c:v>
                </c:pt>
                <c:pt idx="8502">
                  <c:v>65.53783</c:v>
                </c:pt>
                <c:pt idx="8503">
                  <c:v>65.513329999999996</c:v>
                </c:pt>
                <c:pt idx="8504">
                  <c:v>65.493369999999999</c:v>
                </c:pt>
                <c:pt idx="8505">
                  <c:v>65.607119999999995</c:v>
                </c:pt>
                <c:pt idx="8506">
                  <c:v>65.550319999999999</c:v>
                </c:pt>
                <c:pt idx="8507">
                  <c:v>65.485159999999993</c:v>
                </c:pt>
                <c:pt idx="8508">
                  <c:v>65.545590000000004</c:v>
                </c:pt>
                <c:pt idx="8509">
                  <c:v>65.561620000000005</c:v>
                </c:pt>
                <c:pt idx="8510">
                  <c:v>65.508399999999995</c:v>
                </c:pt>
                <c:pt idx="8511">
                  <c:v>65.481279999999998</c:v>
                </c:pt>
                <c:pt idx="8512">
                  <c:v>65.600980000000007</c:v>
                </c:pt>
                <c:pt idx="8513">
                  <c:v>65.561059999999998</c:v>
                </c:pt>
                <c:pt idx="8514">
                  <c:v>65.500659999999996</c:v>
                </c:pt>
                <c:pt idx="8515">
                  <c:v>65.522030000000001</c:v>
                </c:pt>
                <c:pt idx="8516">
                  <c:v>65.562079999999995</c:v>
                </c:pt>
                <c:pt idx="8517">
                  <c:v>65.510249999999999</c:v>
                </c:pt>
                <c:pt idx="8518">
                  <c:v>65.48948</c:v>
                </c:pt>
                <c:pt idx="8519">
                  <c:v>65.583740000000006</c:v>
                </c:pt>
                <c:pt idx="8520">
                  <c:v>65.583100000000002</c:v>
                </c:pt>
                <c:pt idx="8521">
                  <c:v>65.525549999999996</c:v>
                </c:pt>
                <c:pt idx="8522">
                  <c:v>65.507980000000003</c:v>
                </c:pt>
                <c:pt idx="8523">
                  <c:v>65.590969999999999</c:v>
                </c:pt>
                <c:pt idx="8524">
                  <c:v>65.509370000000004</c:v>
                </c:pt>
                <c:pt idx="8525">
                  <c:v>65.494029999999995</c:v>
                </c:pt>
                <c:pt idx="8526">
                  <c:v>65.574259999999995</c:v>
                </c:pt>
                <c:pt idx="8527">
                  <c:v>65.593119999999999</c:v>
                </c:pt>
                <c:pt idx="8528">
                  <c:v>65.526150000000001</c:v>
                </c:pt>
                <c:pt idx="8529">
                  <c:v>65.487009999999998</c:v>
                </c:pt>
                <c:pt idx="8530">
                  <c:v>65.597489999999993</c:v>
                </c:pt>
                <c:pt idx="8531">
                  <c:v>65.515370000000004</c:v>
                </c:pt>
                <c:pt idx="8532">
                  <c:v>65.510859999999994</c:v>
                </c:pt>
                <c:pt idx="8533">
                  <c:v>65.545169999999999</c:v>
                </c:pt>
                <c:pt idx="8534">
                  <c:v>65.60378</c:v>
                </c:pt>
                <c:pt idx="8535">
                  <c:v>65.553120000000007</c:v>
                </c:pt>
                <c:pt idx="8536">
                  <c:v>65.484179999999995</c:v>
                </c:pt>
                <c:pt idx="8537">
                  <c:v>65.605009999999993</c:v>
                </c:pt>
                <c:pt idx="8538">
                  <c:v>65.524349999999998</c:v>
                </c:pt>
                <c:pt idx="8539">
                  <c:v>65.512649999999994</c:v>
                </c:pt>
                <c:pt idx="8540">
                  <c:v>65.530900000000003</c:v>
                </c:pt>
                <c:pt idx="8541">
                  <c:v>65.610320000000002</c:v>
                </c:pt>
                <c:pt idx="8542">
                  <c:v>65.551169999999999</c:v>
                </c:pt>
                <c:pt idx="8543">
                  <c:v>65.485839999999996</c:v>
                </c:pt>
                <c:pt idx="8544">
                  <c:v>65.598659999999995</c:v>
                </c:pt>
                <c:pt idx="8545">
                  <c:v>65.526859999999999</c:v>
                </c:pt>
                <c:pt idx="8546">
                  <c:v>65.519069999999999</c:v>
                </c:pt>
                <c:pt idx="8547">
                  <c:v>65.508700000000005</c:v>
                </c:pt>
                <c:pt idx="8548">
                  <c:v>65.632199999999997</c:v>
                </c:pt>
                <c:pt idx="8549">
                  <c:v>65.557789999999997</c:v>
                </c:pt>
                <c:pt idx="8550">
                  <c:v>65.493620000000007</c:v>
                </c:pt>
                <c:pt idx="8551">
                  <c:v>65.582549999999998</c:v>
                </c:pt>
                <c:pt idx="8552">
                  <c:v>65.544110000000003</c:v>
                </c:pt>
                <c:pt idx="8553">
                  <c:v>65.520319999999998</c:v>
                </c:pt>
                <c:pt idx="8554">
                  <c:v>65.515749999999997</c:v>
                </c:pt>
                <c:pt idx="8555">
                  <c:v>65.628200000000007</c:v>
                </c:pt>
                <c:pt idx="8556">
                  <c:v>65.561449999999994</c:v>
                </c:pt>
                <c:pt idx="8557">
                  <c:v>65.49879</c:v>
                </c:pt>
                <c:pt idx="8558">
                  <c:v>65.562550000000002</c:v>
                </c:pt>
                <c:pt idx="8559">
                  <c:v>65.567530000000005</c:v>
                </c:pt>
                <c:pt idx="8560">
                  <c:v>65.525540000000007</c:v>
                </c:pt>
                <c:pt idx="8561">
                  <c:v>65.492900000000006</c:v>
                </c:pt>
                <c:pt idx="8562">
                  <c:v>65.609700000000004</c:v>
                </c:pt>
                <c:pt idx="8563">
                  <c:v>65.580410000000001</c:v>
                </c:pt>
                <c:pt idx="8564">
                  <c:v>65.514520000000005</c:v>
                </c:pt>
                <c:pt idx="8565">
                  <c:v>65.542590000000004</c:v>
                </c:pt>
                <c:pt idx="8566">
                  <c:v>65.557460000000006</c:v>
                </c:pt>
                <c:pt idx="8567">
                  <c:v>65.511650000000003</c:v>
                </c:pt>
                <c:pt idx="8568">
                  <c:v>65.512450000000001</c:v>
                </c:pt>
                <c:pt idx="8569">
                  <c:v>65.602230000000006</c:v>
                </c:pt>
                <c:pt idx="8570">
                  <c:v>65.581119999999999</c:v>
                </c:pt>
                <c:pt idx="8571">
                  <c:v>65.516739999999999</c:v>
                </c:pt>
                <c:pt idx="8572">
                  <c:v>65.517080000000007</c:v>
                </c:pt>
                <c:pt idx="8573">
                  <c:v>65.609470000000002</c:v>
                </c:pt>
                <c:pt idx="8574">
                  <c:v>65.521780000000007</c:v>
                </c:pt>
                <c:pt idx="8575">
                  <c:v>65.514499999999998</c:v>
                </c:pt>
                <c:pt idx="8576">
                  <c:v>65.571299999999994</c:v>
                </c:pt>
                <c:pt idx="8577">
                  <c:v>65.599850000000004</c:v>
                </c:pt>
                <c:pt idx="8578">
                  <c:v>65.547910000000002</c:v>
                </c:pt>
                <c:pt idx="8579">
                  <c:v>65.51764</c:v>
                </c:pt>
                <c:pt idx="8580">
                  <c:v>65.598429999999993</c:v>
                </c:pt>
                <c:pt idx="8581">
                  <c:v>65.519130000000004</c:v>
                </c:pt>
                <c:pt idx="8582">
                  <c:v>65.517480000000006</c:v>
                </c:pt>
                <c:pt idx="8583">
                  <c:v>65.558430000000001</c:v>
                </c:pt>
                <c:pt idx="8584">
                  <c:v>65.62227</c:v>
                </c:pt>
                <c:pt idx="8585">
                  <c:v>65.549099999999996</c:v>
                </c:pt>
                <c:pt idx="8586">
                  <c:v>65.496530000000007</c:v>
                </c:pt>
                <c:pt idx="8587">
                  <c:v>65.611040000000003</c:v>
                </c:pt>
                <c:pt idx="8588">
                  <c:v>65.525980000000004</c:v>
                </c:pt>
                <c:pt idx="8589">
                  <c:v>65.525279999999995</c:v>
                </c:pt>
                <c:pt idx="8590">
                  <c:v>65.531009999999995</c:v>
                </c:pt>
                <c:pt idx="8591">
                  <c:v>65.627110000000002</c:v>
                </c:pt>
                <c:pt idx="8592">
                  <c:v>65.574150000000003</c:v>
                </c:pt>
                <c:pt idx="8593">
                  <c:v>65.502619999999993</c:v>
                </c:pt>
                <c:pt idx="8594">
                  <c:v>65.609589999999997</c:v>
                </c:pt>
                <c:pt idx="8595">
                  <c:v>65.534819999999996</c:v>
                </c:pt>
                <c:pt idx="8596">
                  <c:v>65.525440000000003</c:v>
                </c:pt>
                <c:pt idx="8597">
                  <c:v>65.528570000000002</c:v>
                </c:pt>
                <c:pt idx="8598">
                  <c:v>65.642529999999994</c:v>
                </c:pt>
                <c:pt idx="8599">
                  <c:v>65.562929999999994</c:v>
                </c:pt>
                <c:pt idx="8600">
                  <c:v>65.50658</c:v>
                </c:pt>
                <c:pt idx="8601">
                  <c:v>65.594740000000002</c:v>
                </c:pt>
                <c:pt idx="8602">
                  <c:v>65.548259999999999</c:v>
                </c:pt>
                <c:pt idx="8603">
                  <c:v>65.536569999999998</c:v>
                </c:pt>
                <c:pt idx="8604">
                  <c:v>65.509960000000007</c:v>
                </c:pt>
                <c:pt idx="8605">
                  <c:v>65.639480000000006</c:v>
                </c:pt>
                <c:pt idx="8606">
                  <c:v>65.578460000000007</c:v>
                </c:pt>
                <c:pt idx="8607">
                  <c:v>65.516549999999995</c:v>
                </c:pt>
                <c:pt idx="8608">
                  <c:v>65.58305</c:v>
                </c:pt>
                <c:pt idx="8609">
                  <c:v>65.554000000000002</c:v>
                </c:pt>
                <c:pt idx="8610">
                  <c:v>65.526319999999998</c:v>
                </c:pt>
                <c:pt idx="8611">
                  <c:v>65.514759999999995</c:v>
                </c:pt>
                <c:pt idx="8612">
                  <c:v>65.638589999999994</c:v>
                </c:pt>
                <c:pt idx="8613">
                  <c:v>65.571259999999995</c:v>
                </c:pt>
                <c:pt idx="8614">
                  <c:v>65.522959999999998</c:v>
                </c:pt>
                <c:pt idx="8615">
                  <c:v>65.558310000000006</c:v>
                </c:pt>
                <c:pt idx="8616">
                  <c:v>65.578379999999996</c:v>
                </c:pt>
                <c:pt idx="8617">
                  <c:v>65.527910000000006</c:v>
                </c:pt>
                <c:pt idx="8618">
                  <c:v>65.505099999999999</c:v>
                </c:pt>
                <c:pt idx="8619">
                  <c:v>65.622470000000007</c:v>
                </c:pt>
                <c:pt idx="8620">
                  <c:v>65.582459999999998</c:v>
                </c:pt>
                <c:pt idx="8621">
                  <c:v>65.538809999999998</c:v>
                </c:pt>
                <c:pt idx="8622">
                  <c:v>65.544799999999995</c:v>
                </c:pt>
                <c:pt idx="8623">
                  <c:v>65.592439999999996</c:v>
                </c:pt>
                <c:pt idx="8624">
                  <c:v>65.531120000000001</c:v>
                </c:pt>
                <c:pt idx="8625">
                  <c:v>65.519149999999996</c:v>
                </c:pt>
                <c:pt idx="8626">
                  <c:v>65.593630000000005</c:v>
                </c:pt>
                <c:pt idx="8627">
                  <c:v>65.608189999999993</c:v>
                </c:pt>
                <c:pt idx="8628">
                  <c:v>65.552359999999993</c:v>
                </c:pt>
                <c:pt idx="8629">
                  <c:v>65.529960000000003</c:v>
                </c:pt>
                <c:pt idx="8630">
                  <c:v>65.621570000000006</c:v>
                </c:pt>
                <c:pt idx="8631">
                  <c:v>65.528750000000002</c:v>
                </c:pt>
                <c:pt idx="8632">
                  <c:v>65.528090000000006</c:v>
                </c:pt>
                <c:pt idx="8633">
                  <c:v>65.569900000000004</c:v>
                </c:pt>
                <c:pt idx="8634">
                  <c:v>65.634770000000003</c:v>
                </c:pt>
                <c:pt idx="8635">
                  <c:v>65.566389999999998</c:v>
                </c:pt>
                <c:pt idx="8636">
                  <c:v>65.50855</c:v>
                </c:pt>
                <c:pt idx="8637">
                  <c:v>65.619640000000004</c:v>
                </c:pt>
                <c:pt idx="8638">
                  <c:v>65.542259999999999</c:v>
                </c:pt>
                <c:pt idx="8639">
                  <c:v>65.539689999999993</c:v>
                </c:pt>
                <c:pt idx="8640">
                  <c:v>65.551509999999993</c:v>
                </c:pt>
                <c:pt idx="8641">
                  <c:v>65.630430000000004</c:v>
                </c:pt>
                <c:pt idx="8642">
                  <c:v>65.571780000000004</c:v>
                </c:pt>
                <c:pt idx="8643">
                  <c:v>65.508799999999994</c:v>
                </c:pt>
                <c:pt idx="8644">
                  <c:v>65.633740000000003</c:v>
                </c:pt>
                <c:pt idx="8645">
                  <c:v>65.557140000000004</c:v>
                </c:pt>
                <c:pt idx="8646">
                  <c:v>65.531109999999998</c:v>
                </c:pt>
                <c:pt idx="8647">
                  <c:v>65.526079999999993</c:v>
                </c:pt>
                <c:pt idx="8648">
                  <c:v>65.657809999999998</c:v>
                </c:pt>
                <c:pt idx="8649">
                  <c:v>65.582840000000004</c:v>
                </c:pt>
                <c:pt idx="8650">
                  <c:v>65.510589999999993</c:v>
                </c:pt>
                <c:pt idx="8651">
                  <c:v>65.606059999999999</c:v>
                </c:pt>
                <c:pt idx="8652">
                  <c:v>65.563640000000007</c:v>
                </c:pt>
                <c:pt idx="8653">
                  <c:v>65.550709999999995</c:v>
                </c:pt>
                <c:pt idx="8654">
                  <c:v>65.521870000000007</c:v>
                </c:pt>
                <c:pt idx="8655">
                  <c:v>65.635019999999997</c:v>
                </c:pt>
                <c:pt idx="8656">
                  <c:v>65.584209999999999</c:v>
                </c:pt>
                <c:pt idx="8657">
                  <c:v>65.526439999999994</c:v>
                </c:pt>
                <c:pt idx="8658">
                  <c:v>65.581479999999999</c:v>
                </c:pt>
                <c:pt idx="8659">
                  <c:v>65.594329999999999</c:v>
                </c:pt>
                <c:pt idx="8660">
                  <c:v>65.53698</c:v>
                </c:pt>
                <c:pt idx="8661">
                  <c:v>65.507080000000002</c:v>
                </c:pt>
                <c:pt idx="8662">
                  <c:v>65.641009999999994</c:v>
                </c:pt>
                <c:pt idx="8663">
                  <c:v>65.594920000000002</c:v>
                </c:pt>
                <c:pt idx="8664">
                  <c:v>65.542990000000003</c:v>
                </c:pt>
                <c:pt idx="8665">
                  <c:v>65.560649999999995</c:v>
                </c:pt>
                <c:pt idx="8666">
                  <c:v>65.603949999999998</c:v>
                </c:pt>
                <c:pt idx="8667">
                  <c:v>65.546970000000002</c:v>
                </c:pt>
                <c:pt idx="8668">
                  <c:v>65.520539999999997</c:v>
                </c:pt>
                <c:pt idx="8669">
                  <c:v>65.618279999999999</c:v>
                </c:pt>
                <c:pt idx="8670">
                  <c:v>65.613619999999997</c:v>
                </c:pt>
                <c:pt idx="8671">
                  <c:v>65.552229999999994</c:v>
                </c:pt>
                <c:pt idx="8672">
                  <c:v>65.538480000000007</c:v>
                </c:pt>
                <c:pt idx="8673">
                  <c:v>65.629320000000007</c:v>
                </c:pt>
                <c:pt idx="8674">
                  <c:v>65.542140000000003</c:v>
                </c:pt>
                <c:pt idx="8675">
                  <c:v>65.521839999999997</c:v>
                </c:pt>
                <c:pt idx="8676">
                  <c:v>65.600560000000002</c:v>
                </c:pt>
                <c:pt idx="8677">
                  <c:v>65.621350000000007</c:v>
                </c:pt>
                <c:pt idx="8678">
                  <c:v>65.562359999999998</c:v>
                </c:pt>
                <c:pt idx="8679">
                  <c:v>65.517089999999996</c:v>
                </c:pt>
                <c:pt idx="8680">
                  <c:v>65.631659999999997</c:v>
                </c:pt>
                <c:pt idx="8681">
                  <c:v>65.546779999999998</c:v>
                </c:pt>
                <c:pt idx="8682">
                  <c:v>65.537930000000003</c:v>
                </c:pt>
                <c:pt idx="8683">
                  <c:v>65.577960000000004</c:v>
                </c:pt>
                <c:pt idx="8684">
                  <c:v>65.630049999999997</c:v>
                </c:pt>
                <c:pt idx="8685">
                  <c:v>65.58135</c:v>
                </c:pt>
                <c:pt idx="8686">
                  <c:v>65.513140000000007</c:v>
                </c:pt>
                <c:pt idx="8687">
                  <c:v>65.640879999999996</c:v>
                </c:pt>
                <c:pt idx="8688">
                  <c:v>65.55659</c:v>
                </c:pt>
                <c:pt idx="8689">
                  <c:v>65.545990000000003</c:v>
                </c:pt>
                <c:pt idx="8690">
                  <c:v>65.55865</c:v>
                </c:pt>
                <c:pt idx="8691">
                  <c:v>65.643169999999998</c:v>
                </c:pt>
                <c:pt idx="8692">
                  <c:v>65.581959999999995</c:v>
                </c:pt>
                <c:pt idx="8693">
                  <c:v>65.526740000000004</c:v>
                </c:pt>
                <c:pt idx="8694">
                  <c:v>65.635400000000004</c:v>
                </c:pt>
                <c:pt idx="8695">
                  <c:v>65.560910000000007</c:v>
                </c:pt>
                <c:pt idx="8696">
                  <c:v>65.556870000000004</c:v>
                </c:pt>
                <c:pt idx="8697">
                  <c:v>65.546220000000005</c:v>
                </c:pt>
                <c:pt idx="8698">
                  <c:v>65.658900000000003</c:v>
                </c:pt>
                <c:pt idx="8699">
                  <c:v>65.586070000000007</c:v>
                </c:pt>
                <c:pt idx="8700">
                  <c:v>65.525279999999995</c:v>
                </c:pt>
                <c:pt idx="8701">
                  <c:v>65.612589999999997</c:v>
                </c:pt>
                <c:pt idx="8702">
                  <c:v>65.571079999999995</c:v>
                </c:pt>
                <c:pt idx="8703">
                  <c:v>65.550700000000006</c:v>
                </c:pt>
                <c:pt idx="8704">
                  <c:v>65.541979999999995</c:v>
                </c:pt>
                <c:pt idx="8705">
                  <c:v>65.659970000000001</c:v>
                </c:pt>
                <c:pt idx="8706">
                  <c:v>65.590699999999998</c:v>
                </c:pt>
                <c:pt idx="8707">
                  <c:v>65.532679999999999</c:v>
                </c:pt>
                <c:pt idx="8708">
                  <c:v>65.596819999999994</c:v>
                </c:pt>
                <c:pt idx="8709">
                  <c:v>65.598249999999993</c:v>
                </c:pt>
                <c:pt idx="8710">
                  <c:v>65.558769999999996</c:v>
                </c:pt>
                <c:pt idx="8711">
                  <c:v>65.52937</c:v>
                </c:pt>
                <c:pt idx="8712">
                  <c:v>65.638530000000003</c:v>
                </c:pt>
                <c:pt idx="8713">
                  <c:v>65.612960000000001</c:v>
                </c:pt>
                <c:pt idx="8714">
                  <c:v>65.539339999999996</c:v>
                </c:pt>
                <c:pt idx="8715">
                  <c:v>65.576620000000005</c:v>
                </c:pt>
                <c:pt idx="8716">
                  <c:v>65.590190000000007</c:v>
                </c:pt>
                <c:pt idx="8717">
                  <c:v>65.549130000000005</c:v>
                </c:pt>
                <c:pt idx="8718">
                  <c:v>65.542150000000007</c:v>
                </c:pt>
                <c:pt idx="8719">
                  <c:v>65.635220000000004</c:v>
                </c:pt>
                <c:pt idx="8720">
                  <c:v>65.616780000000006</c:v>
                </c:pt>
                <c:pt idx="8721">
                  <c:v>65.549840000000003</c:v>
                </c:pt>
                <c:pt idx="8722">
                  <c:v>65.549779999999998</c:v>
                </c:pt>
                <c:pt idx="8723">
                  <c:v>65.631050000000002</c:v>
                </c:pt>
                <c:pt idx="8724">
                  <c:v>65.554990000000004</c:v>
                </c:pt>
                <c:pt idx="8725">
                  <c:v>65.54222</c:v>
                </c:pt>
                <c:pt idx="8726">
                  <c:v>65.607969999999995</c:v>
                </c:pt>
                <c:pt idx="8727">
                  <c:v>65.630709999999993</c:v>
                </c:pt>
                <c:pt idx="8728">
                  <c:v>65.569280000000006</c:v>
                </c:pt>
                <c:pt idx="8729">
                  <c:v>65.538659999999993</c:v>
                </c:pt>
                <c:pt idx="8730">
                  <c:v>65.628330000000005</c:v>
                </c:pt>
                <c:pt idx="8731">
                  <c:v>65.558719999999994</c:v>
                </c:pt>
                <c:pt idx="8732">
                  <c:v>65.549220000000005</c:v>
                </c:pt>
                <c:pt idx="8733">
                  <c:v>65.587299999999999</c:v>
                </c:pt>
                <c:pt idx="8734">
                  <c:v>65.65155</c:v>
                </c:pt>
                <c:pt idx="8735">
                  <c:v>65.582179999999994</c:v>
                </c:pt>
                <c:pt idx="8736">
                  <c:v>65.537859999999995</c:v>
                </c:pt>
                <c:pt idx="8737">
                  <c:v>65.647620000000003</c:v>
                </c:pt>
                <c:pt idx="8738">
                  <c:v>65.553820000000002</c:v>
                </c:pt>
                <c:pt idx="8739">
                  <c:v>65.554000000000002</c:v>
                </c:pt>
                <c:pt idx="8740">
                  <c:v>65.565219999999997</c:v>
                </c:pt>
                <c:pt idx="8741">
                  <c:v>65.659509999999997</c:v>
                </c:pt>
                <c:pt idx="8742">
                  <c:v>65.59666</c:v>
                </c:pt>
                <c:pt idx="8743">
                  <c:v>65.536689999999993</c:v>
                </c:pt>
                <c:pt idx="8744">
                  <c:v>65.644419999999997</c:v>
                </c:pt>
                <c:pt idx="8745">
                  <c:v>65.565700000000007</c:v>
                </c:pt>
                <c:pt idx="8746">
                  <c:v>65.564040000000006</c:v>
                </c:pt>
                <c:pt idx="8747">
                  <c:v>65.558890000000005</c:v>
                </c:pt>
                <c:pt idx="8748">
                  <c:v>65.673569999999998</c:v>
                </c:pt>
                <c:pt idx="8749">
                  <c:v>65.592410000000001</c:v>
                </c:pt>
                <c:pt idx="8750">
                  <c:v>65.534509999999997</c:v>
                </c:pt>
                <c:pt idx="8751">
                  <c:v>65.629949999999994</c:v>
                </c:pt>
                <c:pt idx="8752">
                  <c:v>65.580889999999997</c:v>
                </c:pt>
                <c:pt idx="8753">
                  <c:v>65.563320000000004</c:v>
                </c:pt>
                <c:pt idx="8754">
                  <c:v>65.536010000000005</c:v>
                </c:pt>
                <c:pt idx="8755">
                  <c:v>65.666399999999996</c:v>
                </c:pt>
                <c:pt idx="8756">
                  <c:v>65.605739999999997</c:v>
                </c:pt>
                <c:pt idx="8757">
                  <c:v>65.544529999999995</c:v>
                </c:pt>
                <c:pt idx="8758">
                  <c:v>65.615660000000005</c:v>
                </c:pt>
                <c:pt idx="8759">
                  <c:v>65.581710000000001</c:v>
                </c:pt>
                <c:pt idx="8760">
                  <c:v>65.557879999999997</c:v>
                </c:pt>
                <c:pt idx="8761">
                  <c:v>65.547520000000006</c:v>
                </c:pt>
                <c:pt idx="8762">
                  <c:v>65.668689999999998</c:v>
                </c:pt>
                <c:pt idx="8763">
                  <c:v>65.60812</c:v>
                </c:pt>
                <c:pt idx="8764">
                  <c:v>65.552850000000007</c:v>
                </c:pt>
                <c:pt idx="8765">
                  <c:v>65.594160000000002</c:v>
                </c:pt>
                <c:pt idx="8766">
                  <c:v>65.614639999999994</c:v>
                </c:pt>
                <c:pt idx="8767">
                  <c:v>65.554699999999997</c:v>
                </c:pt>
                <c:pt idx="8768">
                  <c:v>65.540360000000007</c:v>
                </c:pt>
                <c:pt idx="8769">
                  <c:v>65.650090000000006</c:v>
                </c:pt>
                <c:pt idx="8770">
                  <c:v>65.620850000000004</c:v>
                </c:pt>
                <c:pt idx="8771">
                  <c:v>65.572490000000002</c:v>
                </c:pt>
                <c:pt idx="8772">
                  <c:v>65.579719999999995</c:v>
                </c:pt>
                <c:pt idx="8773">
                  <c:v>65.627359999999996</c:v>
                </c:pt>
                <c:pt idx="8774">
                  <c:v>65.563630000000003</c:v>
                </c:pt>
                <c:pt idx="8775">
                  <c:v>65.549970000000002</c:v>
                </c:pt>
                <c:pt idx="8776">
                  <c:v>65.624309999999994</c:v>
                </c:pt>
                <c:pt idx="8777">
                  <c:v>65.636759999999995</c:v>
                </c:pt>
                <c:pt idx="8778">
                  <c:v>65.577979999999997</c:v>
                </c:pt>
                <c:pt idx="8779">
                  <c:v>65.562529999999995</c:v>
                </c:pt>
                <c:pt idx="8780">
                  <c:v>65.643820000000005</c:v>
                </c:pt>
                <c:pt idx="8781">
                  <c:v>65.555239999999998</c:v>
                </c:pt>
                <c:pt idx="8782">
                  <c:v>65.551670000000001</c:v>
                </c:pt>
                <c:pt idx="8783">
                  <c:v>65.599509999999995</c:v>
                </c:pt>
                <c:pt idx="8784">
                  <c:v>65.659009999999995</c:v>
                </c:pt>
                <c:pt idx="8785">
                  <c:v>65.590779999999995</c:v>
                </c:pt>
                <c:pt idx="8786">
                  <c:v>65.535839999999993</c:v>
                </c:pt>
                <c:pt idx="8787">
                  <c:v>65.646680000000003</c:v>
                </c:pt>
                <c:pt idx="8788">
                  <c:v>65.566370000000006</c:v>
                </c:pt>
                <c:pt idx="8789">
                  <c:v>65.568709999999996</c:v>
                </c:pt>
                <c:pt idx="8790">
                  <c:v>65.579170000000005</c:v>
                </c:pt>
                <c:pt idx="8791">
                  <c:v>65.658270000000002</c:v>
                </c:pt>
                <c:pt idx="8792">
                  <c:v>65.594530000000006</c:v>
                </c:pt>
                <c:pt idx="8793">
                  <c:v>65.54468</c:v>
                </c:pt>
                <c:pt idx="8794">
                  <c:v>65.663929999999993</c:v>
                </c:pt>
                <c:pt idx="8795">
                  <c:v>65.581559999999996</c:v>
                </c:pt>
                <c:pt idx="8796">
                  <c:v>65.563569999999999</c:v>
                </c:pt>
                <c:pt idx="8797">
                  <c:v>65.553539999999998</c:v>
                </c:pt>
                <c:pt idx="8798">
                  <c:v>65.686250000000001</c:v>
                </c:pt>
                <c:pt idx="8799">
                  <c:v>65.615260000000006</c:v>
                </c:pt>
                <c:pt idx="8800">
                  <c:v>65.53689</c:v>
                </c:pt>
                <c:pt idx="8801">
                  <c:v>65.628479999999996</c:v>
                </c:pt>
                <c:pt idx="8802">
                  <c:v>65.597560000000001</c:v>
                </c:pt>
                <c:pt idx="8803">
                  <c:v>65.575869999999995</c:v>
                </c:pt>
                <c:pt idx="8804">
                  <c:v>65.551760000000002</c:v>
                </c:pt>
                <c:pt idx="8805">
                  <c:v>65.671999999999997</c:v>
                </c:pt>
                <c:pt idx="8806">
                  <c:v>65.616330000000005</c:v>
                </c:pt>
                <c:pt idx="8807">
                  <c:v>65.552269999999993</c:v>
                </c:pt>
                <c:pt idx="8808">
                  <c:v>65.610420000000005</c:v>
                </c:pt>
                <c:pt idx="8809">
                  <c:v>65.619190000000003</c:v>
                </c:pt>
                <c:pt idx="8810">
                  <c:v>65.562700000000007</c:v>
                </c:pt>
                <c:pt idx="8811">
                  <c:v>65.540049999999994</c:v>
                </c:pt>
                <c:pt idx="8812">
                  <c:v>65.663430000000005</c:v>
                </c:pt>
                <c:pt idx="8813">
                  <c:v>65.623140000000006</c:v>
                </c:pt>
                <c:pt idx="8814">
                  <c:v>65.569109999999995</c:v>
                </c:pt>
                <c:pt idx="8815">
                  <c:v>65.585620000000006</c:v>
                </c:pt>
                <c:pt idx="8816">
                  <c:v>65.629769999999994</c:v>
                </c:pt>
                <c:pt idx="8817">
                  <c:v>65.579589999999996</c:v>
                </c:pt>
                <c:pt idx="8818">
                  <c:v>65.544449999999998</c:v>
                </c:pt>
                <c:pt idx="8819">
                  <c:v>65.648020000000002</c:v>
                </c:pt>
                <c:pt idx="8820">
                  <c:v>65.640519999999995</c:v>
                </c:pt>
                <c:pt idx="8821">
                  <c:v>65.580380000000005</c:v>
                </c:pt>
                <c:pt idx="8822">
                  <c:v>65.566760000000002</c:v>
                </c:pt>
                <c:pt idx="8823">
                  <c:v>65.654989999999998</c:v>
                </c:pt>
                <c:pt idx="8824">
                  <c:v>65.577330000000003</c:v>
                </c:pt>
                <c:pt idx="8825">
                  <c:v>65.556079999999994</c:v>
                </c:pt>
                <c:pt idx="8826">
                  <c:v>65.634159999999994</c:v>
                </c:pt>
                <c:pt idx="8827">
                  <c:v>65.654200000000003</c:v>
                </c:pt>
                <c:pt idx="8828">
                  <c:v>65.594220000000007</c:v>
                </c:pt>
                <c:pt idx="8829">
                  <c:v>65.542370000000005</c:v>
                </c:pt>
                <c:pt idx="8830">
                  <c:v>65.661320000000003</c:v>
                </c:pt>
                <c:pt idx="8831">
                  <c:v>65.574330000000003</c:v>
                </c:pt>
                <c:pt idx="8832">
                  <c:v>65.571969999999993</c:v>
                </c:pt>
                <c:pt idx="8833">
                  <c:v>65.603390000000005</c:v>
                </c:pt>
                <c:pt idx="8834">
                  <c:v>65.659639999999996</c:v>
                </c:pt>
                <c:pt idx="8835">
                  <c:v>65.607420000000005</c:v>
                </c:pt>
                <c:pt idx="8836">
                  <c:v>65.544610000000006</c:v>
                </c:pt>
                <c:pt idx="8837">
                  <c:v>65.667370000000005</c:v>
                </c:pt>
                <c:pt idx="8838">
                  <c:v>65.577269999999999</c:v>
                </c:pt>
                <c:pt idx="8839">
                  <c:v>65.56953</c:v>
                </c:pt>
                <c:pt idx="8840">
                  <c:v>65.591999999999999</c:v>
                </c:pt>
                <c:pt idx="8841">
                  <c:v>65.672929999999994</c:v>
                </c:pt>
                <c:pt idx="8842">
                  <c:v>65.609409999999997</c:v>
                </c:pt>
                <c:pt idx="8843">
                  <c:v>65.547870000000003</c:v>
                </c:pt>
                <c:pt idx="8844">
                  <c:v>65.65652</c:v>
                </c:pt>
                <c:pt idx="8845">
                  <c:v>65.593540000000004</c:v>
                </c:pt>
                <c:pt idx="8846">
                  <c:v>65.578950000000006</c:v>
                </c:pt>
                <c:pt idx="8847">
                  <c:v>65.579340000000002</c:v>
                </c:pt>
                <c:pt idx="8848">
                  <c:v>65.681950000000001</c:v>
                </c:pt>
                <c:pt idx="8849">
                  <c:v>65.616349999999997</c:v>
                </c:pt>
                <c:pt idx="8850">
                  <c:v>65.550849999999997</c:v>
                </c:pt>
                <c:pt idx="8851">
                  <c:v>65.640879999999996</c:v>
                </c:pt>
                <c:pt idx="8852">
                  <c:v>65.600409999999997</c:v>
                </c:pt>
                <c:pt idx="8853">
                  <c:v>65.578620000000001</c:v>
                </c:pt>
                <c:pt idx="8854">
                  <c:v>65.573759999999993</c:v>
                </c:pt>
                <c:pt idx="8855">
                  <c:v>65.687039999999996</c:v>
                </c:pt>
                <c:pt idx="8856">
                  <c:v>65.626300000000001</c:v>
                </c:pt>
                <c:pt idx="8857">
                  <c:v>65.563389999999998</c:v>
                </c:pt>
                <c:pt idx="8858">
                  <c:v>65.618290000000002</c:v>
                </c:pt>
                <c:pt idx="8859">
                  <c:v>65.624629999999996</c:v>
                </c:pt>
                <c:pt idx="8860">
                  <c:v>65.585579999999993</c:v>
                </c:pt>
                <c:pt idx="8861">
                  <c:v>65.550160000000005</c:v>
                </c:pt>
                <c:pt idx="8862">
                  <c:v>65.670299999999997</c:v>
                </c:pt>
                <c:pt idx="8863">
                  <c:v>65.640820000000005</c:v>
                </c:pt>
                <c:pt idx="8864">
                  <c:v>65.572879999999998</c:v>
                </c:pt>
                <c:pt idx="8865">
                  <c:v>65.605260000000001</c:v>
                </c:pt>
                <c:pt idx="8866">
                  <c:v>65.619479999999996</c:v>
                </c:pt>
                <c:pt idx="8867">
                  <c:v>65.585239999999999</c:v>
                </c:pt>
                <c:pt idx="8868">
                  <c:v>65.571820000000002</c:v>
                </c:pt>
                <c:pt idx="8869">
                  <c:v>65.665520000000001</c:v>
                </c:pt>
                <c:pt idx="8870">
                  <c:v>65.645910000000001</c:v>
                </c:pt>
                <c:pt idx="8871">
                  <c:v>65.576620000000005</c:v>
                </c:pt>
                <c:pt idx="8872">
                  <c:v>65.578479999999999</c:v>
                </c:pt>
                <c:pt idx="8873">
                  <c:v>65.665229999999994</c:v>
                </c:pt>
                <c:pt idx="8874">
                  <c:v>65.585719999999995</c:v>
                </c:pt>
                <c:pt idx="8875">
                  <c:v>65.566869999999994</c:v>
                </c:pt>
                <c:pt idx="8876">
                  <c:v>65.622979999999998</c:v>
                </c:pt>
                <c:pt idx="8877">
                  <c:v>65.66113</c:v>
                </c:pt>
                <c:pt idx="8878">
                  <c:v>65.603679999999997</c:v>
                </c:pt>
                <c:pt idx="8879">
                  <c:v>65.567779999999999</c:v>
                </c:pt>
                <c:pt idx="8880">
                  <c:v>65.657520000000005</c:v>
                </c:pt>
                <c:pt idx="8881">
                  <c:v>65.576830000000001</c:v>
                </c:pt>
                <c:pt idx="8882">
                  <c:v>65.576920000000001</c:v>
                </c:pt>
                <c:pt idx="8883">
                  <c:v>65.617699999999999</c:v>
                </c:pt>
                <c:pt idx="8884">
                  <c:v>65.683880000000002</c:v>
                </c:pt>
                <c:pt idx="8885">
                  <c:v>65.607460000000003</c:v>
                </c:pt>
                <c:pt idx="8886">
                  <c:v>65.561340000000001</c:v>
                </c:pt>
                <c:pt idx="8887">
                  <c:v>65.662430000000001</c:v>
                </c:pt>
                <c:pt idx="8888">
                  <c:v>65.584289999999996</c:v>
                </c:pt>
                <c:pt idx="8889">
                  <c:v>65.583629999999999</c:v>
                </c:pt>
                <c:pt idx="8890">
                  <c:v>65.594319999999996</c:v>
                </c:pt>
                <c:pt idx="8891">
                  <c:v>65.687110000000004</c:v>
                </c:pt>
                <c:pt idx="8892">
                  <c:v>65.618930000000006</c:v>
                </c:pt>
                <c:pt idx="8893">
                  <c:v>65.558819999999997</c:v>
                </c:pt>
                <c:pt idx="8894">
                  <c:v>65.677400000000006</c:v>
                </c:pt>
                <c:pt idx="8895">
                  <c:v>65.597660000000005</c:v>
                </c:pt>
                <c:pt idx="8896">
                  <c:v>65.590130000000002</c:v>
                </c:pt>
                <c:pt idx="8897">
                  <c:v>65.591999999999999</c:v>
                </c:pt>
                <c:pt idx="8898">
                  <c:v>65.701769999999996</c:v>
                </c:pt>
                <c:pt idx="8899">
                  <c:v>65.622100000000003</c:v>
                </c:pt>
                <c:pt idx="8900">
                  <c:v>65.566640000000007</c:v>
                </c:pt>
                <c:pt idx="8901">
                  <c:v>65.65719</c:v>
                </c:pt>
                <c:pt idx="8902">
                  <c:v>65.607089999999999</c:v>
                </c:pt>
                <c:pt idx="8903">
                  <c:v>65.586039999999997</c:v>
                </c:pt>
                <c:pt idx="8904">
                  <c:v>65.566410000000005</c:v>
                </c:pt>
                <c:pt idx="8905">
                  <c:v>65.69802</c:v>
                </c:pt>
                <c:pt idx="8906">
                  <c:v>65.634060000000005</c:v>
                </c:pt>
                <c:pt idx="8907">
                  <c:v>65.572490000000002</c:v>
                </c:pt>
                <c:pt idx="8908">
                  <c:v>65.631870000000006</c:v>
                </c:pt>
                <c:pt idx="8909">
                  <c:v>65.617580000000004</c:v>
                </c:pt>
                <c:pt idx="8910">
                  <c:v>65.583529999999996</c:v>
                </c:pt>
                <c:pt idx="8911">
                  <c:v>65.584299999999999</c:v>
                </c:pt>
                <c:pt idx="8912">
                  <c:v>65.697199999999995</c:v>
                </c:pt>
                <c:pt idx="8913">
                  <c:v>65.63503</c:v>
                </c:pt>
                <c:pt idx="8914">
                  <c:v>65.576480000000004</c:v>
                </c:pt>
                <c:pt idx="8915">
                  <c:v>65.620419999999996</c:v>
                </c:pt>
                <c:pt idx="8916">
                  <c:v>65.643410000000003</c:v>
                </c:pt>
                <c:pt idx="8917">
                  <c:v>65.581299999999999</c:v>
                </c:pt>
                <c:pt idx="8918">
                  <c:v>65.562470000000005</c:v>
                </c:pt>
                <c:pt idx="8919">
                  <c:v>65.671260000000004</c:v>
                </c:pt>
                <c:pt idx="8920">
                  <c:v>65.64546</c:v>
                </c:pt>
                <c:pt idx="8921">
                  <c:v>65.596080000000001</c:v>
                </c:pt>
                <c:pt idx="8922">
                  <c:v>65.604230000000001</c:v>
                </c:pt>
                <c:pt idx="8923">
                  <c:v>65.645219999999995</c:v>
                </c:pt>
                <c:pt idx="8924">
                  <c:v>65.579580000000007</c:v>
                </c:pt>
                <c:pt idx="8925">
                  <c:v>65.573549999999997</c:v>
                </c:pt>
                <c:pt idx="8926">
                  <c:v>65.65728</c:v>
                </c:pt>
                <c:pt idx="8927">
                  <c:v>65.668049999999994</c:v>
                </c:pt>
                <c:pt idx="8928">
                  <c:v>65.602779999999996</c:v>
                </c:pt>
                <c:pt idx="8929">
                  <c:v>65.585070000000002</c:v>
                </c:pt>
                <c:pt idx="8930">
                  <c:v>65.670100000000005</c:v>
                </c:pt>
                <c:pt idx="8931">
                  <c:v>65.58887</c:v>
                </c:pt>
                <c:pt idx="8932">
                  <c:v>65.577939999999998</c:v>
                </c:pt>
                <c:pt idx="8933">
                  <c:v>65.625559999999993</c:v>
                </c:pt>
                <c:pt idx="8934">
                  <c:v>65.688220000000001</c:v>
                </c:pt>
                <c:pt idx="8935">
                  <c:v>65.612589999999997</c:v>
                </c:pt>
                <c:pt idx="8936">
                  <c:v>65.565700000000007</c:v>
                </c:pt>
                <c:pt idx="8937">
                  <c:v>65.676450000000003</c:v>
                </c:pt>
                <c:pt idx="8938">
                  <c:v>65.594530000000006</c:v>
                </c:pt>
                <c:pt idx="8939">
                  <c:v>65.587959999999995</c:v>
                </c:pt>
                <c:pt idx="8940">
                  <c:v>65.593549999999993</c:v>
                </c:pt>
                <c:pt idx="8941">
                  <c:v>65.697950000000006</c:v>
                </c:pt>
                <c:pt idx="8942">
                  <c:v>65.623170000000002</c:v>
                </c:pt>
                <c:pt idx="8943">
                  <c:v>65.569929999999999</c:v>
                </c:pt>
                <c:pt idx="8944">
                  <c:v>65.688280000000006</c:v>
                </c:pt>
                <c:pt idx="8945">
                  <c:v>65.609729999999999</c:v>
                </c:pt>
                <c:pt idx="8946">
                  <c:v>65.57799</c:v>
                </c:pt>
                <c:pt idx="8947">
                  <c:v>65.580399999999997</c:v>
                </c:pt>
                <c:pt idx="8948">
                  <c:v>65.707570000000004</c:v>
                </c:pt>
                <c:pt idx="8949">
                  <c:v>65.65025</c:v>
                </c:pt>
                <c:pt idx="8950">
                  <c:v>65.571160000000006</c:v>
                </c:pt>
                <c:pt idx="8951">
                  <c:v>65.650819999999996</c:v>
                </c:pt>
                <c:pt idx="8952">
                  <c:v>65.620570000000001</c:v>
                </c:pt>
                <c:pt idx="8953">
                  <c:v>65.604140000000001</c:v>
                </c:pt>
                <c:pt idx="8954">
                  <c:v>65.574879999999993</c:v>
                </c:pt>
                <c:pt idx="8955">
                  <c:v>65.699070000000006</c:v>
                </c:pt>
                <c:pt idx="8956">
                  <c:v>65.638210000000001</c:v>
                </c:pt>
                <c:pt idx="8957">
                  <c:v>65.581689999999995</c:v>
                </c:pt>
                <c:pt idx="8958">
                  <c:v>65.638980000000004</c:v>
                </c:pt>
                <c:pt idx="8959">
                  <c:v>65.649969999999996</c:v>
                </c:pt>
                <c:pt idx="8960">
                  <c:v>65.592320000000001</c:v>
                </c:pt>
                <c:pt idx="8961">
                  <c:v>65.567980000000006</c:v>
                </c:pt>
                <c:pt idx="8962">
                  <c:v>65.682519999999997</c:v>
                </c:pt>
                <c:pt idx="8963">
                  <c:v>65.650859999999994</c:v>
                </c:pt>
                <c:pt idx="8964">
                  <c:v>65.593940000000003</c:v>
                </c:pt>
                <c:pt idx="8965">
                  <c:v>65.615729999999999</c:v>
                </c:pt>
                <c:pt idx="8966">
                  <c:v>65.65325</c:v>
                </c:pt>
                <c:pt idx="8967">
                  <c:v>65.597440000000006</c:v>
                </c:pt>
                <c:pt idx="8968">
                  <c:v>65.570710000000005</c:v>
                </c:pt>
                <c:pt idx="8969">
                  <c:v>65.668940000000006</c:v>
                </c:pt>
                <c:pt idx="8970">
                  <c:v>65.665930000000003</c:v>
                </c:pt>
                <c:pt idx="8971">
                  <c:v>65.60521</c:v>
                </c:pt>
                <c:pt idx="8972">
                  <c:v>65.587389999999999</c:v>
                </c:pt>
                <c:pt idx="8973">
                  <c:v>65.678169999999994</c:v>
                </c:pt>
                <c:pt idx="8974">
                  <c:v>65.589340000000007</c:v>
                </c:pt>
                <c:pt idx="8975">
                  <c:v>65.578019999999995</c:v>
                </c:pt>
                <c:pt idx="8976">
                  <c:v>65.654669999999996</c:v>
                </c:pt>
                <c:pt idx="8977">
                  <c:v>65.673900000000003</c:v>
                </c:pt>
                <c:pt idx="8978">
                  <c:v>65.610550000000003</c:v>
                </c:pt>
                <c:pt idx="8979">
                  <c:v>65.571569999999994</c:v>
                </c:pt>
                <c:pt idx="8980">
                  <c:v>65.686449999999994</c:v>
                </c:pt>
                <c:pt idx="8981">
                  <c:v>65.604129999999998</c:v>
                </c:pt>
                <c:pt idx="8982">
                  <c:v>65.598020000000005</c:v>
                </c:pt>
                <c:pt idx="8983">
                  <c:v>65.624740000000003</c:v>
                </c:pt>
                <c:pt idx="8984">
                  <c:v>65.690809999999999</c:v>
                </c:pt>
                <c:pt idx="8985">
                  <c:v>65.644419999999997</c:v>
                </c:pt>
                <c:pt idx="8986">
                  <c:v>65.576440000000005</c:v>
                </c:pt>
                <c:pt idx="8987">
                  <c:v>65.701859999999996</c:v>
                </c:pt>
                <c:pt idx="8988">
                  <c:v>65.608220000000003</c:v>
                </c:pt>
                <c:pt idx="8989">
                  <c:v>65.594930000000005</c:v>
                </c:pt>
                <c:pt idx="8990">
                  <c:v>65.616950000000003</c:v>
                </c:pt>
                <c:pt idx="8991">
                  <c:v>65.704970000000003</c:v>
                </c:pt>
                <c:pt idx="8992">
                  <c:v>65.630840000000006</c:v>
                </c:pt>
                <c:pt idx="8993">
                  <c:v>65.57199</c:v>
                </c:pt>
                <c:pt idx="8994">
                  <c:v>65.683040000000005</c:v>
                </c:pt>
                <c:pt idx="8995">
                  <c:v>65.617909999999995</c:v>
                </c:pt>
                <c:pt idx="8996">
                  <c:v>65.607159999999993</c:v>
                </c:pt>
                <c:pt idx="8997">
                  <c:v>65.596980000000002</c:v>
                </c:pt>
                <c:pt idx="8998">
                  <c:v>65.705569999999994</c:v>
                </c:pt>
                <c:pt idx="8999">
                  <c:v>65.635909999999996</c:v>
                </c:pt>
                <c:pt idx="9000">
                  <c:v>65.576189999999997</c:v>
                </c:pt>
                <c:pt idx="9001">
                  <c:v>65.664739999999995</c:v>
                </c:pt>
                <c:pt idx="9002">
                  <c:v>65.626779999999997</c:v>
                </c:pt>
                <c:pt idx="9003">
                  <c:v>65.607699999999994</c:v>
                </c:pt>
                <c:pt idx="9004">
                  <c:v>65.597560000000001</c:v>
                </c:pt>
                <c:pt idx="9005">
                  <c:v>65.705420000000004</c:v>
                </c:pt>
                <c:pt idx="9006">
                  <c:v>65.645380000000003</c:v>
                </c:pt>
                <c:pt idx="9007">
                  <c:v>65.582759999999993</c:v>
                </c:pt>
                <c:pt idx="9008">
                  <c:v>65.649730000000005</c:v>
                </c:pt>
                <c:pt idx="9009">
                  <c:v>65.651690000000002</c:v>
                </c:pt>
                <c:pt idx="9010">
                  <c:v>65.612790000000004</c:v>
                </c:pt>
                <c:pt idx="9011">
                  <c:v>65.576970000000003</c:v>
                </c:pt>
                <c:pt idx="9012">
                  <c:v>65.69023</c:v>
                </c:pt>
                <c:pt idx="9013">
                  <c:v>65.665000000000006</c:v>
                </c:pt>
                <c:pt idx="9014">
                  <c:v>65.596919999999997</c:v>
                </c:pt>
                <c:pt idx="9015">
                  <c:v>65.621260000000007</c:v>
                </c:pt>
                <c:pt idx="9016">
                  <c:v>65.641369999999995</c:v>
                </c:pt>
                <c:pt idx="9017">
                  <c:v>65.604579999999999</c:v>
                </c:pt>
                <c:pt idx="9018">
                  <c:v>65.599509999999995</c:v>
                </c:pt>
                <c:pt idx="9019">
                  <c:v>65.688100000000006</c:v>
                </c:pt>
                <c:pt idx="9020">
                  <c:v>65.660820000000001</c:v>
                </c:pt>
                <c:pt idx="9021">
                  <c:v>65.605670000000003</c:v>
                </c:pt>
                <c:pt idx="9022">
                  <c:v>65.598960000000005</c:v>
                </c:pt>
                <c:pt idx="9023">
                  <c:v>65.688580000000002</c:v>
                </c:pt>
                <c:pt idx="9024">
                  <c:v>65.600160000000002</c:v>
                </c:pt>
                <c:pt idx="9025">
                  <c:v>65.589780000000005</c:v>
                </c:pt>
                <c:pt idx="9026">
                  <c:v>65.65401</c:v>
                </c:pt>
                <c:pt idx="9027">
                  <c:v>65.690380000000005</c:v>
                </c:pt>
                <c:pt idx="9028">
                  <c:v>65.630880000000005</c:v>
                </c:pt>
                <c:pt idx="9029">
                  <c:v>65.596500000000006</c:v>
                </c:pt>
                <c:pt idx="9030">
                  <c:v>65.682789999999997</c:v>
                </c:pt>
                <c:pt idx="9031">
                  <c:v>65.60812</c:v>
                </c:pt>
                <c:pt idx="9032">
                  <c:v>65.599059999999994</c:v>
                </c:pt>
                <c:pt idx="9033">
                  <c:v>65.640289999999993</c:v>
                </c:pt>
                <c:pt idx="9034">
                  <c:v>65.706860000000006</c:v>
                </c:pt>
                <c:pt idx="9035">
                  <c:v>65.63091</c:v>
                </c:pt>
                <c:pt idx="9036">
                  <c:v>65.585610000000003</c:v>
                </c:pt>
                <c:pt idx="9037">
                  <c:v>65.689700000000002</c:v>
                </c:pt>
                <c:pt idx="9038">
                  <c:v>65.609340000000003</c:v>
                </c:pt>
                <c:pt idx="9039">
                  <c:v>65.619470000000007</c:v>
                </c:pt>
                <c:pt idx="9040">
                  <c:v>65.619450000000001</c:v>
                </c:pt>
                <c:pt idx="9041">
                  <c:v>65.712620000000001</c:v>
                </c:pt>
                <c:pt idx="9042">
                  <c:v>65.647199999999998</c:v>
                </c:pt>
                <c:pt idx="9043">
                  <c:v>65.582660000000004</c:v>
                </c:pt>
                <c:pt idx="9044">
                  <c:v>65.690899999999999</c:v>
                </c:pt>
                <c:pt idx="9045">
                  <c:v>65.618089999999995</c:v>
                </c:pt>
                <c:pt idx="9046">
                  <c:v>65.610119999999995</c:v>
                </c:pt>
                <c:pt idx="9047">
                  <c:v>65.608450000000005</c:v>
                </c:pt>
                <c:pt idx="9048">
                  <c:v>65.721059999999994</c:v>
                </c:pt>
                <c:pt idx="9049">
                  <c:v>65.646420000000006</c:v>
                </c:pt>
                <c:pt idx="9050">
                  <c:v>65.582300000000004</c:v>
                </c:pt>
                <c:pt idx="9051">
                  <c:v>65.679820000000007</c:v>
                </c:pt>
                <c:pt idx="9052">
                  <c:v>65.628219999999999</c:v>
                </c:pt>
                <c:pt idx="9053">
                  <c:v>65.60575</c:v>
                </c:pt>
                <c:pt idx="9054">
                  <c:v>65.591350000000006</c:v>
                </c:pt>
                <c:pt idx="9055">
                  <c:v>65.710359999999994</c:v>
                </c:pt>
                <c:pt idx="9056">
                  <c:v>65.660499999999999</c:v>
                </c:pt>
                <c:pt idx="9057">
                  <c:v>65.592960000000005</c:v>
                </c:pt>
                <c:pt idx="9058">
                  <c:v>65.660700000000006</c:v>
                </c:pt>
                <c:pt idx="9059">
                  <c:v>65.640659999999997</c:v>
                </c:pt>
                <c:pt idx="9060">
                  <c:v>65.608729999999994</c:v>
                </c:pt>
                <c:pt idx="9061">
                  <c:v>65.594980000000007</c:v>
                </c:pt>
                <c:pt idx="9062">
                  <c:v>65.714190000000002</c:v>
                </c:pt>
                <c:pt idx="9063">
                  <c:v>65.661749999999998</c:v>
                </c:pt>
                <c:pt idx="9064">
                  <c:v>65.59975</c:v>
                </c:pt>
                <c:pt idx="9065">
                  <c:v>65.640429999999995</c:v>
                </c:pt>
                <c:pt idx="9066">
                  <c:v>65.665149999999997</c:v>
                </c:pt>
                <c:pt idx="9067">
                  <c:v>65.613129999999998</c:v>
                </c:pt>
                <c:pt idx="9068">
                  <c:v>65.589979999999997</c:v>
                </c:pt>
                <c:pt idx="9069">
                  <c:v>65.698269999999994</c:v>
                </c:pt>
                <c:pt idx="9070">
                  <c:v>65.674239999999998</c:v>
                </c:pt>
                <c:pt idx="9071">
                  <c:v>65.61694</c:v>
                </c:pt>
                <c:pt idx="9072">
                  <c:v>65.626630000000006</c:v>
                </c:pt>
                <c:pt idx="9073">
                  <c:v>65.667320000000004</c:v>
                </c:pt>
                <c:pt idx="9074">
                  <c:v>65.609539999999996</c:v>
                </c:pt>
                <c:pt idx="9075">
                  <c:v>65.602819999999994</c:v>
                </c:pt>
                <c:pt idx="9076">
                  <c:v>65.670850000000002</c:v>
                </c:pt>
                <c:pt idx="9077">
                  <c:v>65.685509999999994</c:v>
                </c:pt>
                <c:pt idx="9078">
                  <c:v>65.626270000000005</c:v>
                </c:pt>
                <c:pt idx="9079">
                  <c:v>65.602239999999995</c:v>
                </c:pt>
                <c:pt idx="9080">
                  <c:v>65.691280000000006</c:v>
                </c:pt>
                <c:pt idx="9081">
                  <c:v>65.608990000000006</c:v>
                </c:pt>
                <c:pt idx="9082">
                  <c:v>65.604479999999995</c:v>
                </c:pt>
                <c:pt idx="9083">
                  <c:v>65.652109999999993</c:v>
                </c:pt>
                <c:pt idx="9084">
                  <c:v>65.711010000000002</c:v>
                </c:pt>
                <c:pt idx="9085">
                  <c:v>65.640730000000005</c:v>
                </c:pt>
                <c:pt idx="9086">
                  <c:v>65.58717</c:v>
                </c:pt>
                <c:pt idx="9087">
                  <c:v>65.698350000000005</c:v>
                </c:pt>
                <c:pt idx="9088">
                  <c:v>65.616299999999995</c:v>
                </c:pt>
                <c:pt idx="9089">
                  <c:v>65.614750000000001</c:v>
                </c:pt>
                <c:pt idx="9090">
                  <c:v>65.623480000000001</c:v>
                </c:pt>
                <c:pt idx="9091">
                  <c:v>65.705209999999994</c:v>
                </c:pt>
                <c:pt idx="9092">
                  <c:v>65.648030000000006</c:v>
                </c:pt>
                <c:pt idx="9093">
                  <c:v>65.588089999999994</c:v>
                </c:pt>
                <c:pt idx="9094">
                  <c:v>65.708569999999995</c:v>
                </c:pt>
                <c:pt idx="9095">
                  <c:v>65.632890000000003</c:v>
                </c:pt>
                <c:pt idx="9096">
                  <c:v>65.607249999999993</c:v>
                </c:pt>
                <c:pt idx="9097">
                  <c:v>65.599239999999995</c:v>
                </c:pt>
                <c:pt idx="9098">
                  <c:v>65.731660000000005</c:v>
                </c:pt>
                <c:pt idx="9099">
                  <c:v>65.659779999999998</c:v>
                </c:pt>
                <c:pt idx="9100">
                  <c:v>65.593729999999994</c:v>
                </c:pt>
                <c:pt idx="9101">
                  <c:v>65.676910000000007</c:v>
                </c:pt>
                <c:pt idx="9102">
                  <c:v>65.643129999999999</c:v>
                </c:pt>
                <c:pt idx="9103">
                  <c:v>65.625739999999993</c:v>
                </c:pt>
                <c:pt idx="9104">
                  <c:v>65.603809999999996</c:v>
                </c:pt>
                <c:pt idx="9105">
                  <c:v>65.712149999999994</c:v>
                </c:pt>
                <c:pt idx="9106">
                  <c:v>65.662469999999999</c:v>
                </c:pt>
                <c:pt idx="9107">
                  <c:v>65.599580000000003</c:v>
                </c:pt>
                <c:pt idx="9108">
                  <c:v>65.662509999999997</c:v>
                </c:pt>
                <c:pt idx="9109">
                  <c:v>65.675349999999995</c:v>
                </c:pt>
                <c:pt idx="9110">
                  <c:v>65.614009999999993</c:v>
                </c:pt>
                <c:pt idx="9111">
                  <c:v>65.589200000000005</c:v>
                </c:pt>
                <c:pt idx="9112">
                  <c:v>65.713579999999993</c:v>
                </c:pt>
                <c:pt idx="9113">
                  <c:v>65.671490000000006</c:v>
                </c:pt>
                <c:pt idx="9114">
                  <c:v>65.620549999999994</c:v>
                </c:pt>
                <c:pt idx="9115">
                  <c:v>65.628799999999998</c:v>
                </c:pt>
                <c:pt idx="9116">
                  <c:v>65.680689999999998</c:v>
                </c:pt>
                <c:pt idx="9117">
                  <c:v>65.623379999999997</c:v>
                </c:pt>
                <c:pt idx="9118">
                  <c:v>65.598140000000001</c:v>
                </c:pt>
                <c:pt idx="9119">
                  <c:v>65.690929999999994</c:v>
                </c:pt>
                <c:pt idx="9120">
                  <c:v>65.689880000000002</c:v>
                </c:pt>
                <c:pt idx="9121">
                  <c:v>65.626199999999997</c:v>
                </c:pt>
                <c:pt idx="9122">
                  <c:v>65.612279999999998</c:v>
                </c:pt>
                <c:pt idx="9123">
                  <c:v>65.697460000000007</c:v>
                </c:pt>
                <c:pt idx="9124">
                  <c:v>65.618430000000004</c:v>
                </c:pt>
                <c:pt idx="9125">
                  <c:v>65.595119999999994</c:v>
                </c:pt>
                <c:pt idx="9126">
                  <c:v>65.673360000000002</c:v>
                </c:pt>
                <c:pt idx="9127">
                  <c:v>65.697890000000001</c:v>
                </c:pt>
                <c:pt idx="9128">
                  <c:v>65.638289999999998</c:v>
                </c:pt>
                <c:pt idx="9129">
                  <c:v>65.591750000000005</c:v>
                </c:pt>
                <c:pt idx="9130">
                  <c:v>65.712040000000002</c:v>
                </c:pt>
                <c:pt idx="9131">
                  <c:v>65.620840000000001</c:v>
                </c:pt>
                <c:pt idx="9132">
                  <c:v>65.610079999999996</c:v>
                </c:pt>
                <c:pt idx="9133">
                  <c:v>65.649450000000002</c:v>
                </c:pt>
                <c:pt idx="9134">
                  <c:v>65.70872</c:v>
                </c:pt>
                <c:pt idx="9135">
                  <c:v>65.656040000000004</c:v>
                </c:pt>
                <c:pt idx="9136">
                  <c:v>65.585800000000006</c:v>
                </c:pt>
                <c:pt idx="9137">
                  <c:v>65.712429999999998</c:v>
                </c:pt>
                <c:pt idx="9138">
                  <c:v>65.635400000000004</c:v>
                </c:pt>
                <c:pt idx="9139">
                  <c:v>65.619060000000005</c:v>
                </c:pt>
                <c:pt idx="9140">
                  <c:v>65.636290000000002</c:v>
                </c:pt>
                <c:pt idx="9141">
                  <c:v>65.720569999999995</c:v>
                </c:pt>
                <c:pt idx="9142">
                  <c:v>65.655739999999994</c:v>
                </c:pt>
                <c:pt idx="9143">
                  <c:v>65.59272</c:v>
                </c:pt>
                <c:pt idx="9144">
                  <c:v>65.70675</c:v>
                </c:pt>
                <c:pt idx="9145">
                  <c:v>65.638260000000002</c:v>
                </c:pt>
                <c:pt idx="9146">
                  <c:v>65.626419999999996</c:v>
                </c:pt>
                <c:pt idx="9147">
                  <c:v>65.620400000000004</c:v>
                </c:pt>
                <c:pt idx="9148">
                  <c:v>65.728899999999996</c:v>
                </c:pt>
                <c:pt idx="9149">
                  <c:v>65.665180000000007</c:v>
                </c:pt>
                <c:pt idx="9150">
                  <c:v>65.598990000000001</c:v>
                </c:pt>
                <c:pt idx="9151">
                  <c:v>65.6875</c:v>
                </c:pt>
                <c:pt idx="9152">
                  <c:v>65.645200000000003</c:v>
                </c:pt>
                <c:pt idx="9153">
                  <c:v>65.625649999999993</c:v>
                </c:pt>
                <c:pt idx="9154">
                  <c:v>65.617289999999997</c:v>
                </c:pt>
                <c:pt idx="9155">
                  <c:v>65.735159999999993</c:v>
                </c:pt>
                <c:pt idx="9156">
                  <c:v>65.658709999999999</c:v>
                </c:pt>
                <c:pt idx="9157">
                  <c:v>65.604810000000001</c:v>
                </c:pt>
                <c:pt idx="9158">
                  <c:v>65.659009999999995</c:v>
                </c:pt>
                <c:pt idx="9159">
                  <c:v>65.669139999999999</c:v>
                </c:pt>
                <c:pt idx="9160">
                  <c:v>65.633719999999997</c:v>
                </c:pt>
                <c:pt idx="9161">
                  <c:v>65.596819999999994</c:v>
                </c:pt>
                <c:pt idx="9162">
                  <c:v>65.711619999999996</c:v>
                </c:pt>
                <c:pt idx="9163">
                  <c:v>65.686099999999996</c:v>
                </c:pt>
                <c:pt idx="9164">
                  <c:v>65.616650000000007</c:v>
                </c:pt>
                <c:pt idx="9165">
                  <c:v>65.651349999999994</c:v>
                </c:pt>
                <c:pt idx="9166">
                  <c:v>65.667019999999994</c:v>
                </c:pt>
                <c:pt idx="9167">
                  <c:v>65.625820000000004</c:v>
                </c:pt>
                <c:pt idx="9168">
                  <c:v>65.621979999999994</c:v>
                </c:pt>
                <c:pt idx="9169">
                  <c:v>65.709639999999993</c:v>
                </c:pt>
                <c:pt idx="9170">
                  <c:v>65.686000000000007</c:v>
                </c:pt>
                <c:pt idx="9171">
                  <c:v>65.621939999999995</c:v>
                </c:pt>
                <c:pt idx="9172">
                  <c:v>65.619630000000001</c:v>
                </c:pt>
                <c:pt idx="9173">
                  <c:v>65.703360000000004</c:v>
                </c:pt>
                <c:pt idx="9174">
                  <c:v>65.624080000000006</c:v>
                </c:pt>
                <c:pt idx="9175">
                  <c:v>65.616929999999996</c:v>
                </c:pt>
                <c:pt idx="9176">
                  <c:v>65.681759999999997</c:v>
                </c:pt>
                <c:pt idx="9177">
                  <c:v>65.70599</c:v>
                </c:pt>
                <c:pt idx="9178">
                  <c:v>65.648929999999993</c:v>
                </c:pt>
                <c:pt idx="9179">
                  <c:v>65.617069999999998</c:v>
                </c:pt>
                <c:pt idx="9180">
                  <c:v>65.694919999999996</c:v>
                </c:pt>
                <c:pt idx="9181">
                  <c:v>65.616479999999996</c:v>
                </c:pt>
                <c:pt idx="9182">
                  <c:v>65.621089999999995</c:v>
                </c:pt>
                <c:pt idx="9183">
                  <c:v>65.654709999999994</c:v>
                </c:pt>
                <c:pt idx="9184">
                  <c:v>65.721770000000006</c:v>
                </c:pt>
                <c:pt idx="9185">
                  <c:v>65.655649999999994</c:v>
                </c:pt>
                <c:pt idx="9186">
                  <c:v>65.601730000000003</c:v>
                </c:pt>
                <c:pt idx="9187">
                  <c:v>65.713269999999994</c:v>
                </c:pt>
                <c:pt idx="9188">
                  <c:v>65.627529999999993</c:v>
                </c:pt>
                <c:pt idx="9189">
                  <c:v>65.624039999999994</c:v>
                </c:pt>
                <c:pt idx="9190">
                  <c:v>65.635599999999997</c:v>
                </c:pt>
                <c:pt idx="9191">
                  <c:v>65.730549999999994</c:v>
                </c:pt>
                <c:pt idx="9192">
                  <c:v>65.672049999999999</c:v>
                </c:pt>
                <c:pt idx="9193">
                  <c:v>65.604640000000003</c:v>
                </c:pt>
                <c:pt idx="9194">
                  <c:v>65.711330000000004</c:v>
                </c:pt>
                <c:pt idx="9195">
                  <c:v>65.642240000000001</c:v>
                </c:pt>
                <c:pt idx="9196">
                  <c:v>65.632109999999997</c:v>
                </c:pt>
                <c:pt idx="9197">
                  <c:v>65.629810000000006</c:v>
                </c:pt>
                <c:pt idx="9198">
                  <c:v>65.743319999999997</c:v>
                </c:pt>
                <c:pt idx="9199">
                  <c:v>65.664439999999999</c:v>
                </c:pt>
                <c:pt idx="9200">
                  <c:v>65.607810000000001</c:v>
                </c:pt>
                <c:pt idx="9201">
                  <c:v>65.699190000000002</c:v>
                </c:pt>
                <c:pt idx="9202">
                  <c:v>65.651409999999998</c:v>
                </c:pt>
                <c:pt idx="9203">
                  <c:v>65.631399999999999</c:v>
                </c:pt>
                <c:pt idx="9204">
                  <c:v>65.607960000000006</c:v>
                </c:pt>
                <c:pt idx="9205">
                  <c:v>65.735860000000002</c:v>
                </c:pt>
                <c:pt idx="9206">
                  <c:v>65.677170000000004</c:v>
                </c:pt>
                <c:pt idx="9207">
                  <c:v>65.61515</c:v>
                </c:pt>
                <c:pt idx="9208">
                  <c:v>65.680090000000007</c:v>
                </c:pt>
                <c:pt idx="9209">
                  <c:v>65.656490000000005</c:v>
                </c:pt>
                <c:pt idx="9210">
                  <c:v>65.629320000000007</c:v>
                </c:pt>
                <c:pt idx="9211">
                  <c:v>65.616870000000006</c:v>
                </c:pt>
                <c:pt idx="9212">
                  <c:v>65.733000000000004</c:v>
                </c:pt>
                <c:pt idx="9213">
                  <c:v>65.673879999999997</c:v>
                </c:pt>
                <c:pt idx="9214">
                  <c:v>65.622619999999998</c:v>
                </c:pt>
                <c:pt idx="9215">
                  <c:v>65.656880000000001</c:v>
                </c:pt>
                <c:pt idx="9216">
                  <c:v>65.682010000000005</c:v>
                </c:pt>
                <c:pt idx="9217">
                  <c:v>65.625399999999999</c:v>
                </c:pt>
                <c:pt idx="9218">
                  <c:v>65.604600000000005</c:v>
                </c:pt>
                <c:pt idx="9219">
                  <c:v>65.717449999999999</c:v>
                </c:pt>
                <c:pt idx="9220">
                  <c:v>65.691209999999998</c:v>
                </c:pt>
                <c:pt idx="9221">
                  <c:v>65.633560000000003</c:v>
                </c:pt>
                <c:pt idx="9222">
                  <c:v>65.640230000000003</c:v>
                </c:pt>
                <c:pt idx="9223">
                  <c:v>65.692859999999996</c:v>
                </c:pt>
                <c:pt idx="9224">
                  <c:v>65.627529999999993</c:v>
                </c:pt>
                <c:pt idx="9225">
                  <c:v>65.615080000000006</c:v>
                </c:pt>
                <c:pt idx="9226">
                  <c:v>65.697689999999994</c:v>
                </c:pt>
                <c:pt idx="9227">
                  <c:v>65.707939999999994</c:v>
                </c:pt>
                <c:pt idx="9228">
                  <c:v>65.643940000000001</c:v>
                </c:pt>
                <c:pt idx="9229">
                  <c:v>65.625460000000004</c:v>
                </c:pt>
                <c:pt idx="9230">
                  <c:v>65.715069999999997</c:v>
                </c:pt>
                <c:pt idx="9231">
                  <c:v>65.62612</c:v>
                </c:pt>
                <c:pt idx="9232">
                  <c:v>65.626469999999998</c:v>
                </c:pt>
                <c:pt idx="9233">
                  <c:v>65.672970000000007</c:v>
                </c:pt>
                <c:pt idx="9234">
                  <c:v>65.735190000000003</c:v>
                </c:pt>
                <c:pt idx="9235">
                  <c:v>65.661940000000001</c:v>
                </c:pt>
                <c:pt idx="9236">
                  <c:v>65.608249999999998</c:v>
                </c:pt>
                <c:pt idx="9237">
                  <c:v>65.717110000000005</c:v>
                </c:pt>
                <c:pt idx="9238">
                  <c:v>65.632639999999995</c:v>
                </c:pt>
                <c:pt idx="9239">
                  <c:v>65.624660000000006</c:v>
                </c:pt>
                <c:pt idx="9240">
                  <c:v>65.642229999999998</c:v>
                </c:pt>
                <c:pt idx="9241">
                  <c:v>65.731380000000001</c:v>
                </c:pt>
                <c:pt idx="9242">
                  <c:v>65.664770000000004</c:v>
                </c:pt>
                <c:pt idx="9243">
                  <c:v>65.604600000000005</c:v>
                </c:pt>
                <c:pt idx="9244">
                  <c:v>65.729579999999999</c:v>
                </c:pt>
                <c:pt idx="9245">
                  <c:v>65.652100000000004</c:v>
                </c:pt>
                <c:pt idx="9246">
                  <c:v>65.618759999999995</c:v>
                </c:pt>
                <c:pt idx="9247">
                  <c:v>65.626609999999999</c:v>
                </c:pt>
                <c:pt idx="9248">
                  <c:v>65.751630000000006</c:v>
                </c:pt>
                <c:pt idx="9249">
                  <c:v>65.684169999999995</c:v>
                </c:pt>
                <c:pt idx="9250">
                  <c:v>65.606930000000006</c:v>
                </c:pt>
                <c:pt idx="9251">
                  <c:v>65.696749999999994</c:v>
                </c:pt>
                <c:pt idx="9252">
                  <c:v>65.657640000000001</c:v>
                </c:pt>
                <c:pt idx="9253">
                  <c:v>65.647419999999997</c:v>
                </c:pt>
                <c:pt idx="9254">
                  <c:v>65.617069999999998</c:v>
                </c:pt>
                <c:pt idx="9255">
                  <c:v>65.740390000000005</c:v>
                </c:pt>
                <c:pt idx="9256">
                  <c:v>65.677250000000001</c:v>
                </c:pt>
                <c:pt idx="9257">
                  <c:v>65.617239999999995</c:v>
                </c:pt>
                <c:pt idx="9258">
                  <c:v>65.673429999999996</c:v>
                </c:pt>
                <c:pt idx="9259">
                  <c:v>65.686009999999996</c:v>
                </c:pt>
                <c:pt idx="9260">
                  <c:v>65.63364</c:v>
                </c:pt>
                <c:pt idx="9261">
                  <c:v>65.610399999999998</c:v>
                </c:pt>
                <c:pt idx="9262">
                  <c:v>65.732690000000005</c:v>
                </c:pt>
                <c:pt idx="9263">
                  <c:v>65.695819999999998</c:v>
                </c:pt>
                <c:pt idx="9264">
                  <c:v>65.631749999999997</c:v>
                </c:pt>
                <c:pt idx="9265">
                  <c:v>65.646180000000001</c:v>
                </c:pt>
                <c:pt idx="9266">
                  <c:v>65.694770000000005</c:v>
                </c:pt>
                <c:pt idx="9267">
                  <c:v>65.639939999999996</c:v>
                </c:pt>
                <c:pt idx="9268">
                  <c:v>65.609319999999997</c:v>
                </c:pt>
                <c:pt idx="9269">
                  <c:v>65.708740000000006</c:v>
                </c:pt>
                <c:pt idx="9270">
                  <c:v>65.710530000000006</c:v>
                </c:pt>
                <c:pt idx="9271">
                  <c:v>65.643749999999997</c:v>
                </c:pt>
                <c:pt idx="9272">
                  <c:v>65.627949999999998</c:v>
                </c:pt>
                <c:pt idx="9273">
                  <c:v>65.721310000000003</c:v>
                </c:pt>
                <c:pt idx="9274">
                  <c:v>65.63306</c:v>
                </c:pt>
                <c:pt idx="9275">
                  <c:v>65.622540000000001</c:v>
                </c:pt>
                <c:pt idx="9276">
                  <c:v>65.691180000000003</c:v>
                </c:pt>
                <c:pt idx="9277">
                  <c:v>65.713970000000003</c:v>
                </c:pt>
                <c:pt idx="9278">
                  <c:v>65.653660000000002</c:v>
                </c:pt>
                <c:pt idx="9279">
                  <c:v>65.609909999999999</c:v>
                </c:pt>
                <c:pt idx="9280">
                  <c:v>65.722130000000007</c:v>
                </c:pt>
                <c:pt idx="9281">
                  <c:v>65.643270000000001</c:v>
                </c:pt>
                <c:pt idx="9282">
                  <c:v>65.632350000000002</c:v>
                </c:pt>
                <c:pt idx="9283">
                  <c:v>65.665369999999996</c:v>
                </c:pt>
                <c:pt idx="9284">
                  <c:v>65.72578</c:v>
                </c:pt>
                <c:pt idx="9285">
                  <c:v>65.674800000000005</c:v>
                </c:pt>
                <c:pt idx="9286">
                  <c:v>65.606979999999993</c:v>
                </c:pt>
                <c:pt idx="9287">
                  <c:v>65.737459999999999</c:v>
                </c:pt>
                <c:pt idx="9288">
                  <c:v>65.645390000000006</c:v>
                </c:pt>
                <c:pt idx="9289">
                  <c:v>65.637469999999993</c:v>
                </c:pt>
                <c:pt idx="9290">
                  <c:v>65.649649999999994</c:v>
                </c:pt>
                <c:pt idx="9291">
                  <c:v>65.730869999999996</c:v>
                </c:pt>
                <c:pt idx="9292">
                  <c:v>65.673829999999995</c:v>
                </c:pt>
                <c:pt idx="9293">
                  <c:v>65.611239999999995</c:v>
                </c:pt>
                <c:pt idx="9294">
                  <c:v>65.720339999999993</c:v>
                </c:pt>
                <c:pt idx="9295">
                  <c:v>65.652320000000003</c:v>
                </c:pt>
                <c:pt idx="9296">
                  <c:v>65.6464</c:v>
                </c:pt>
                <c:pt idx="9297">
                  <c:v>65.636369999999999</c:v>
                </c:pt>
                <c:pt idx="9298">
                  <c:v>65.749589999999998</c:v>
                </c:pt>
                <c:pt idx="9299">
                  <c:v>65.681849999999997</c:v>
                </c:pt>
                <c:pt idx="9300">
                  <c:v>65.610900000000001</c:v>
                </c:pt>
                <c:pt idx="9301">
                  <c:v>65.707239999999999</c:v>
                </c:pt>
                <c:pt idx="9302">
                  <c:v>65.659239999999997</c:v>
                </c:pt>
                <c:pt idx="9303">
                  <c:v>65.646739999999994</c:v>
                </c:pt>
                <c:pt idx="9304">
                  <c:v>65.636330000000001</c:v>
                </c:pt>
                <c:pt idx="9305">
                  <c:v>65.747339999999994</c:v>
                </c:pt>
                <c:pt idx="9306">
                  <c:v>65.683620000000005</c:v>
                </c:pt>
                <c:pt idx="9307">
                  <c:v>65.624579999999995</c:v>
                </c:pt>
                <c:pt idx="9308">
                  <c:v>65.682479999999998</c:v>
                </c:pt>
                <c:pt idx="9309">
                  <c:v>65.686719999999994</c:v>
                </c:pt>
                <c:pt idx="9310">
                  <c:v>65.647199999999998</c:v>
                </c:pt>
                <c:pt idx="9311">
                  <c:v>65.613309999999998</c:v>
                </c:pt>
                <c:pt idx="9312">
                  <c:v>65.726100000000002</c:v>
                </c:pt>
                <c:pt idx="9313">
                  <c:v>65.703450000000004</c:v>
                </c:pt>
                <c:pt idx="9314">
                  <c:v>65.631649999999993</c:v>
                </c:pt>
                <c:pt idx="9315">
                  <c:v>65.664119999999997</c:v>
                </c:pt>
                <c:pt idx="9316">
                  <c:v>65.678989999999999</c:v>
                </c:pt>
                <c:pt idx="9317">
                  <c:v>65.637050000000002</c:v>
                </c:pt>
                <c:pt idx="9318">
                  <c:v>65.630459999999999</c:v>
                </c:pt>
                <c:pt idx="9319">
                  <c:v>65.719830000000002</c:v>
                </c:pt>
                <c:pt idx="9320">
                  <c:v>65.700450000000004</c:v>
                </c:pt>
                <c:pt idx="9321">
                  <c:v>65.637839999999997</c:v>
                </c:pt>
                <c:pt idx="9322">
                  <c:v>65.634399999999999</c:v>
                </c:pt>
                <c:pt idx="9323">
                  <c:v>65.728960000000001</c:v>
                </c:pt>
                <c:pt idx="9324">
                  <c:v>65.646190000000004</c:v>
                </c:pt>
                <c:pt idx="9325">
                  <c:v>65.631050000000002</c:v>
                </c:pt>
                <c:pt idx="9326">
                  <c:v>65.691050000000004</c:v>
                </c:pt>
                <c:pt idx="9327">
                  <c:v>65.725390000000004</c:v>
                </c:pt>
                <c:pt idx="9328">
                  <c:v>65.672110000000004</c:v>
                </c:pt>
                <c:pt idx="9329">
                  <c:v>65.632509999999996</c:v>
                </c:pt>
                <c:pt idx="9330">
                  <c:v>65.718959999999996</c:v>
                </c:pt>
                <c:pt idx="9331">
                  <c:v>65.639610000000005</c:v>
                </c:pt>
                <c:pt idx="9332">
                  <c:v>65.635499999999993</c:v>
                </c:pt>
                <c:pt idx="9333">
                  <c:v>65.673469999999995</c:v>
                </c:pt>
                <c:pt idx="9334">
                  <c:v>65.738560000000007</c:v>
                </c:pt>
                <c:pt idx="9335">
                  <c:v>65.665490000000005</c:v>
                </c:pt>
                <c:pt idx="9336">
                  <c:v>65.618579999999994</c:v>
                </c:pt>
                <c:pt idx="9337">
                  <c:v>65.729860000000002</c:v>
                </c:pt>
                <c:pt idx="9338">
                  <c:v>65.644869999999997</c:v>
                </c:pt>
                <c:pt idx="9339">
                  <c:v>65.643820000000005</c:v>
                </c:pt>
                <c:pt idx="9340">
                  <c:v>65.652349999999998</c:v>
                </c:pt>
                <c:pt idx="9341">
                  <c:v>65.745620000000002</c:v>
                </c:pt>
                <c:pt idx="9342">
                  <c:v>65.684809999999999</c:v>
                </c:pt>
                <c:pt idx="9343">
                  <c:v>65.618549999999999</c:v>
                </c:pt>
                <c:pt idx="9344">
                  <c:v>65.727069999999998</c:v>
                </c:pt>
                <c:pt idx="9345">
                  <c:v>65.655640000000005</c:v>
                </c:pt>
                <c:pt idx="9346">
                  <c:v>65.647720000000007</c:v>
                </c:pt>
                <c:pt idx="9347">
                  <c:v>65.648219999999995</c:v>
                </c:pt>
                <c:pt idx="9348">
                  <c:v>65.75479</c:v>
                </c:pt>
                <c:pt idx="9349">
                  <c:v>65.670270000000002</c:v>
                </c:pt>
                <c:pt idx="9350">
                  <c:v>65.619470000000007</c:v>
                </c:pt>
                <c:pt idx="9351">
                  <c:v>65.708209999999994</c:v>
                </c:pt>
                <c:pt idx="9352">
                  <c:v>65.662629999999993</c:v>
                </c:pt>
                <c:pt idx="9353">
                  <c:v>65.641620000000003</c:v>
                </c:pt>
                <c:pt idx="9354">
                  <c:v>65.625879999999995</c:v>
                </c:pt>
                <c:pt idx="9355">
                  <c:v>65.752080000000007</c:v>
                </c:pt>
                <c:pt idx="9356">
                  <c:v>65.701629999999994</c:v>
                </c:pt>
                <c:pt idx="9357">
                  <c:v>65.634240000000005</c:v>
                </c:pt>
                <c:pt idx="9358">
                  <c:v>65.702820000000003</c:v>
                </c:pt>
                <c:pt idx="9359">
                  <c:v>65.670779999999993</c:v>
                </c:pt>
                <c:pt idx="9360">
                  <c:v>65.64461</c:v>
                </c:pt>
                <c:pt idx="9361">
                  <c:v>65.636949999999999</c:v>
                </c:pt>
                <c:pt idx="9362">
                  <c:v>65.753810000000001</c:v>
                </c:pt>
                <c:pt idx="9363">
                  <c:v>65.698589999999996</c:v>
                </c:pt>
                <c:pt idx="9364">
                  <c:v>65.62782</c:v>
                </c:pt>
                <c:pt idx="9365">
                  <c:v>65.669120000000007</c:v>
                </c:pt>
                <c:pt idx="9366">
                  <c:v>65.697680000000005</c:v>
                </c:pt>
                <c:pt idx="9367">
                  <c:v>65.645840000000007</c:v>
                </c:pt>
                <c:pt idx="9368">
                  <c:v>65.622280000000003</c:v>
                </c:pt>
                <c:pt idx="9369">
                  <c:v>65.729389999999995</c:v>
                </c:pt>
                <c:pt idx="9370">
                  <c:v>65.70299</c:v>
                </c:pt>
                <c:pt idx="9371">
                  <c:v>65.652659999999997</c:v>
                </c:pt>
                <c:pt idx="9372">
                  <c:v>65.657160000000005</c:v>
                </c:pt>
                <c:pt idx="9373">
                  <c:v>65.707930000000005</c:v>
                </c:pt>
                <c:pt idx="9374">
                  <c:v>65.649000000000001</c:v>
                </c:pt>
                <c:pt idx="9375">
                  <c:v>65.627510000000001</c:v>
                </c:pt>
                <c:pt idx="9376">
                  <c:v>65.709220000000002</c:v>
                </c:pt>
                <c:pt idx="9377">
                  <c:v>65.727739999999997</c:v>
                </c:pt>
                <c:pt idx="9378">
                  <c:v>65.661969999999997</c:v>
                </c:pt>
                <c:pt idx="9379">
                  <c:v>65.638639999999995</c:v>
                </c:pt>
                <c:pt idx="9380">
                  <c:v>65.730509999999995</c:v>
                </c:pt>
                <c:pt idx="9381">
                  <c:v>65.645079999999993</c:v>
                </c:pt>
                <c:pt idx="9382">
                  <c:v>65.633369999999999</c:v>
                </c:pt>
                <c:pt idx="9383">
                  <c:v>65.691199999999995</c:v>
                </c:pt>
                <c:pt idx="9384">
                  <c:v>65.749520000000004</c:v>
                </c:pt>
                <c:pt idx="9385">
                  <c:v>65.670559999999995</c:v>
                </c:pt>
                <c:pt idx="9386">
                  <c:v>65.626760000000004</c:v>
                </c:pt>
                <c:pt idx="9387">
                  <c:v>65.733930000000001</c:v>
                </c:pt>
                <c:pt idx="9388">
                  <c:v>65.657120000000006</c:v>
                </c:pt>
                <c:pt idx="9389">
                  <c:v>65.6464</c:v>
                </c:pt>
                <c:pt idx="9390">
                  <c:v>65.661180000000002</c:v>
                </c:pt>
                <c:pt idx="9391">
                  <c:v>65.745829999999998</c:v>
                </c:pt>
                <c:pt idx="9392">
                  <c:v>65.681520000000006</c:v>
                </c:pt>
                <c:pt idx="9393">
                  <c:v>65.625739999999993</c:v>
                </c:pt>
                <c:pt idx="9394">
                  <c:v>65.742429999999999</c:v>
                </c:pt>
                <c:pt idx="9395">
                  <c:v>65.666060000000002</c:v>
                </c:pt>
                <c:pt idx="9396">
                  <c:v>65.635059999999996</c:v>
                </c:pt>
                <c:pt idx="9397">
                  <c:v>65.639359999999996</c:v>
                </c:pt>
                <c:pt idx="9398">
                  <c:v>65.769509999999997</c:v>
                </c:pt>
                <c:pt idx="9399">
                  <c:v>65.695639999999997</c:v>
                </c:pt>
                <c:pt idx="9400">
                  <c:v>65.619200000000006</c:v>
                </c:pt>
                <c:pt idx="9401">
                  <c:v>65.707819999999998</c:v>
                </c:pt>
                <c:pt idx="9402">
                  <c:v>65.676119999999997</c:v>
                </c:pt>
                <c:pt idx="9403">
                  <c:v>65.652879999999996</c:v>
                </c:pt>
                <c:pt idx="9404">
                  <c:v>65.631569999999996</c:v>
                </c:pt>
                <c:pt idx="9405">
                  <c:v>65.749430000000004</c:v>
                </c:pt>
                <c:pt idx="9406">
                  <c:v>65.692160000000001</c:v>
                </c:pt>
                <c:pt idx="9407">
                  <c:v>65.630210000000005</c:v>
                </c:pt>
                <c:pt idx="9408">
                  <c:v>65.688059999999993</c:v>
                </c:pt>
                <c:pt idx="9409">
                  <c:v>65.696920000000006</c:v>
                </c:pt>
                <c:pt idx="9410">
                  <c:v>65.653239999999997</c:v>
                </c:pt>
                <c:pt idx="9411">
                  <c:v>65.623729999999995</c:v>
                </c:pt>
                <c:pt idx="9412">
                  <c:v>65.743350000000007</c:v>
                </c:pt>
                <c:pt idx="9413">
                  <c:v>65.707750000000004</c:v>
                </c:pt>
                <c:pt idx="9414">
                  <c:v>65.648799999999994</c:v>
                </c:pt>
                <c:pt idx="9415">
                  <c:v>65.664029999999997</c:v>
                </c:pt>
                <c:pt idx="9416">
                  <c:v>65.710319999999996</c:v>
                </c:pt>
                <c:pt idx="9417">
                  <c:v>65.655050000000003</c:v>
                </c:pt>
                <c:pt idx="9418">
                  <c:v>65.626589999999993</c:v>
                </c:pt>
                <c:pt idx="9419">
                  <c:v>65.727410000000006</c:v>
                </c:pt>
                <c:pt idx="9420">
                  <c:v>65.727000000000004</c:v>
                </c:pt>
                <c:pt idx="9421">
                  <c:v>65.662949999999995</c:v>
                </c:pt>
                <c:pt idx="9422">
                  <c:v>65.641459999999995</c:v>
                </c:pt>
                <c:pt idx="9423">
                  <c:v>65.725549999999998</c:v>
                </c:pt>
                <c:pt idx="9424">
                  <c:v>65.648009999999999</c:v>
                </c:pt>
                <c:pt idx="9425">
                  <c:v>65.626069999999999</c:v>
                </c:pt>
                <c:pt idx="9426">
                  <c:v>65.705839999999995</c:v>
                </c:pt>
                <c:pt idx="9427">
                  <c:v>65.733249999999998</c:v>
                </c:pt>
                <c:pt idx="9428">
                  <c:v>65.669589999999999</c:v>
                </c:pt>
                <c:pt idx="9429">
                  <c:v>65.621809999999996</c:v>
                </c:pt>
                <c:pt idx="9430">
                  <c:v>65.737499999999997</c:v>
                </c:pt>
                <c:pt idx="9431">
                  <c:v>65.657240000000002</c:v>
                </c:pt>
                <c:pt idx="9432">
                  <c:v>65.647199999999998</c:v>
                </c:pt>
                <c:pt idx="9433">
                  <c:v>65.679760000000002</c:v>
                </c:pt>
                <c:pt idx="9434">
                  <c:v>65.746279999999999</c:v>
                </c:pt>
                <c:pt idx="9435">
                  <c:v>65.695660000000004</c:v>
                </c:pt>
                <c:pt idx="9436">
                  <c:v>65.620239999999995</c:v>
                </c:pt>
                <c:pt idx="9437">
                  <c:v>65.744380000000007</c:v>
                </c:pt>
                <c:pt idx="9438">
                  <c:v>65.659739999999999</c:v>
                </c:pt>
                <c:pt idx="9439">
                  <c:v>65.654060000000001</c:v>
                </c:pt>
                <c:pt idx="9440">
                  <c:v>65.66865</c:v>
                </c:pt>
                <c:pt idx="9441">
                  <c:v>65.756159999999994</c:v>
                </c:pt>
                <c:pt idx="9442">
                  <c:v>65.685839999999999</c:v>
                </c:pt>
                <c:pt idx="9443">
                  <c:v>65.62567</c:v>
                </c:pt>
                <c:pt idx="9444">
                  <c:v>65.735659999999996</c:v>
                </c:pt>
                <c:pt idx="9445">
                  <c:v>65.669830000000005</c:v>
                </c:pt>
                <c:pt idx="9446">
                  <c:v>65.662049999999994</c:v>
                </c:pt>
                <c:pt idx="9447">
                  <c:v>65.649289999999993</c:v>
                </c:pt>
                <c:pt idx="9448">
                  <c:v>65.76679</c:v>
                </c:pt>
                <c:pt idx="9449">
                  <c:v>65.683989999999994</c:v>
                </c:pt>
                <c:pt idx="9450">
                  <c:v>65.627769999999998</c:v>
                </c:pt>
                <c:pt idx="9451">
                  <c:v>65.715350000000001</c:v>
                </c:pt>
                <c:pt idx="9452">
                  <c:v>65.677949999999996</c:v>
                </c:pt>
                <c:pt idx="9453">
                  <c:v>65.661259999999999</c:v>
                </c:pt>
                <c:pt idx="9454">
                  <c:v>65.644840000000002</c:v>
                </c:pt>
                <c:pt idx="9455">
                  <c:v>65.758690000000001</c:v>
                </c:pt>
                <c:pt idx="9456">
                  <c:v>65.697620000000001</c:v>
                </c:pt>
                <c:pt idx="9457">
                  <c:v>65.638249999999999</c:v>
                </c:pt>
                <c:pt idx="9458">
                  <c:v>65.695409999999995</c:v>
                </c:pt>
                <c:pt idx="9459">
                  <c:v>65.700519999999997</c:v>
                </c:pt>
                <c:pt idx="9460">
                  <c:v>65.658609999999996</c:v>
                </c:pt>
                <c:pt idx="9461">
                  <c:v>65.637259999999998</c:v>
                </c:pt>
                <c:pt idx="9462">
                  <c:v>65.740359999999995</c:v>
                </c:pt>
                <c:pt idx="9463">
                  <c:v>65.714560000000006</c:v>
                </c:pt>
                <c:pt idx="9464">
                  <c:v>65.646510000000006</c:v>
                </c:pt>
                <c:pt idx="9465">
                  <c:v>65.675160000000005</c:v>
                </c:pt>
                <c:pt idx="9466">
                  <c:v>65.701319999999996</c:v>
                </c:pt>
                <c:pt idx="9467">
                  <c:v>65.662379999999999</c:v>
                </c:pt>
                <c:pt idx="9468">
                  <c:v>65.651989999999998</c:v>
                </c:pt>
                <c:pt idx="9469">
                  <c:v>65.739680000000007</c:v>
                </c:pt>
                <c:pt idx="9470">
                  <c:v>65.706500000000005</c:v>
                </c:pt>
                <c:pt idx="9471">
                  <c:v>65.656329999999997</c:v>
                </c:pt>
                <c:pt idx="9472">
                  <c:v>65.651219999999995</c:v>
                </c:pt>
                <c:pt idx="9473">
                  <c:v>65.731719999999996</c:v>
                </c:pt>
                <c:pt idx="9474">
                  <c:v>65.659599999999998</c:v>
                </c:pt>
                <c:pt idx="9475">
                  <c:v>65.643330000000006</c:v>
                </c:pt>
                <c:pt idx="9476">
                  <c:v>65.702759999999998</c:v>
                </c:pt>
                <c:pt idx="9477">
                  <c:v>65.736170000000001</c:v>
                </c:pt>
                <c:pt idx="9478">
                  <c:v>65.676670000000001</c:v>
                </c:pt>
                <c:pt idx="9479">
                  <c:v>65.644450000000006</c:v>
                </c:pt>
                <c:pt idx="9480">
                  <c:v>65.735789999999994</c:v>
                </c:pt>
                <c:pt idx="9481">
                  <c:v>65.648409999999998</c:v>
                </c:pt>
                <c:pt idx="9482">
                  <c:v>65.654049999999998</c:v>
                </c:pt>
                <c:pt idx="9483">
                  <c:v>65.692819999999998</c:v>
                </c:pt>
                <c:pt idx="9484">
                  <c:v>65.756190000000004</c:v>
                </c:pt>
                <c:pt idx="9485">
                  <c:v>65.685230000000004</c:v>
                </c:pt>
                <c:pt idx="9486">
                  <c:v>65.628720000000001</c:v>
                </c:pt>
                <c:pt idx="9487">
                  <c:v>65.736940000000004</c:v>
                </c:pt>
                <c:pt idx="9488">
                  <c:v>65.664209999999997</c:v>
                </c:pt>
                <c:pt idx="9489">
                  <c:v>65.664050000000003</c:v>
                </c:pt>
                <c:pt idx="9490">
                  <c:v>65.670190000000005</c:v>
                </c:pt>
                <c:pt idx="9491">
                  <c:v>65.758619999999993</c:v>
                </c:pt>
                <c:pt idx="9492">
                  <c:v>65.698440000000005</c:v>
                </c:pt>
                <c:pt idx="9493">
                  <c:v>65.637810000000002</c:v>
                </c:pt>
                <c:pt idx="9494">
                  <c:v>65.742149999999995</c:v>
                </c:pt>
                <c:pt idx="9495">
                  <c:v>65.669300000000007</c:v>
                </c:pt>
                <c:pt idx="9496">
                  <c:v>65.662949999999995</c:v>
                </c:pt>
                <c:pt idx="9497">
                  <c:v>65.663600000000002</c:v>
                </c:pt>
                <c:pt idx="9498">
                  <c:v>65.767809999999997</c:v>
                </c:pt>
                <c:pt idx="9499">
                  <c:v>65.69426</c:v>
                </c:pt>
                <c:pt idx="9500">
                  <c:v>65.632760000000005</c:v>
                </c:pt>
                <c:pt idx="9501">
                  <c:v>65.729789999999994</c:v>
                </c:pt>
                <c:pt idx="9502">
                  <c:v>65.673339999999996</c:v>
                </c:pt>
                <c:pt idx="9503">
                  <c:v>65.650710000000004</c:v>
                </c:pt>
                <c:pt idx="9504">
                  <c:v>65.639570000000006</c:v>
                </c:pt>
                <c:pt idx="9505">
                  <c:v>65.767340000000004</c:v>
                </c:pt>
                <c:pt idx="9506">
                  <c:v>65.707949999999997</c:v>
                </c:pt>
                <c:pt idx="9507">
                  <c:v>65.643460000000005</c:v>
                </c:pt>
                <c:pt idx="9508">
                  <c:v>65.703479999999999</c:v>
                </c:pt>
                <c:pt idx="9509">
                  <c:v>65.684979999999996</c:v>
                </c:pt>
                <c:pt idx="9510">
                  <c:v>65.654430000000005</c:v>
                </c:pt>
                <c:pt idx="9511">
                  <c:v>65.643720000000002</c:v>
                </c:pt>
                <c:pt idx="9512">
                  <c:v>65.768749999999997</c:v>
                </c:pt>
                <c:pt idx="9513">
                  <c:v>65.708470000000005</c:v>
                </c:pt>
                <c:pt idx="9514">
                  <c:v>65.65025</c:v>
                </c:pt>
                <c:pt idx="9515">
                  <c:v>65.68383</c:v>
                </c:pt>
                <c:pt idx="9516">
                  <c:v>65.714479999999995</c:v>
                </c:pt>
                <c:pt idx="9517">
                  <c:v>65.65822</c:v>
                </c:pt>
                <c:pt idx="9518">
                  <c:v>65.644270000000006</c:v>
                </c:pt>
                <c:pt idx="9519">
                  <c:v>65.736069999999998</c:v>
                </c:pt>
                <c:pt idx="9520">
                  <c:v>65.717979999999997</c:v>
                </c:pt>
                <c:pt idx="9521">
                  <c:v>65.670509999999993</c:v>
                </c:pt>
                <c:pt idx="9522">
                  <c:v>65.672120000000007</c:v>
                </c:pt>
                <c:pt idx="9523">
                  <c:v>65.720349999999996</c:v>
                </c:pt>
                <c:pt idx="9524">
                  <c:v>65.652640000000005</c:v>
                </c:pt>
                <c:pt idx="9525">
                  <c:v>65.645679999999999</c:v>
                </c:pt>
                <c:pt idx="9526">
                  <c:v>65.714780000000005</c:v>
                </c:pt>
                <c:pt idx="9527">
                  <c:v>65.736109999999996</c:v>
                </c:pt>
                <c:pt idx="9528">
                  <c:v>65.673379999999995</c:v>
                </c:pt>
                <c:pt idx="9529">
                  <c:v>65.652339999999995</c:v>
                </c:pt>
                <c:pt idx="9530">
                  <c:v>65.739069999999998</c:v>
                </c:pt>
                <c:pt idx="9531">
                  <c:v>65.650499999999994</c:v>
                </c:pt>
                <c:pt idx="9532">
                  <c:v>65.645030000000006</c:v>
                </c:pt>
                <c:pt idx="9533">
                  <c:v>65.696700000000007</c:v>
                </c:pt>
                <c:pt idx="9534">
                  <c:v>65.75797</c:v>
                </c:pt>
                <c:pt idx="9535">
                  <c:v>65.682900000000004</c:v>
                </c:pt>
                <c:pt idx="9536">
                  <c:v>65.633459999999999</c:v>
                </c:pt>
                <c:pt idx="9537">
                  <c:v>65.744380000000007</c:v>
                </c:pt>
                <c:pt idx="9538">
                  <c:v>65.670479999999998</c:v>
                </c:pt>
                <c:pt idx="9539">
                  <c:v>65.657079999999993</c:v>
                </c:pt>
                <c:pt idx="9540">
                  <c:v>65.670199999999994</c:v>
                </c:pt>
                <c:pt idx="9541">
                  <c:v>65.757769999999994</c:v>
                </c:pt>
                <c:pt idx="9542">
                  <c:v>65.694640000000007</c:v>
                </c:pt>
                <c:pt idx="9543">
                  <c:v>65.638959999999997</c:v>
                </c:pt>
                <c:pt idx="9544">
                  <c:v>65.757859999999994</c:v>
                </c:pt>
                <c:pt idx="9545">
                  <c:v>65.677520000000001</c:v>
                </c:pt>
                <c:pt idx="9546">
                  <c:v>65.646259999999998</c:v>
                </c:pt>
                <c:pt idx="9547">
                  <c:v>65.641850000000005</c:v>
                </c:pt>
                <c:pt idx="9548">
                  <c:v>65.775779999999997</c:v>
                </c:pt>
                <c:pt idx="9549">
                  <c:v>65.709479999999999</c:v>
                </c:pt>
                <c:pt idx="9550">
                  <c:v>65.634280000000004</c:v>
                </c:pt>
                <c:pt idx="9551">
                  <c:v>65.720380000000006</c:v>
                </c:pt>
                <c:pt idx="9552">
                  <c:v>65.687169999999995</c:v>
                </c:pt>
                <c:pt idx="9553">
                  <c:v>65.667330000000007</c:v>
                </c:pt>
                <c:pt idx="9554">
                  <c:v>65.649600000000007</c:v>
                </c:pt>
                <c:pt idx="9555">
                  <c:v>65.762519999999995</c:v>
                </c:pt>
                <c:pt idx="9556">
                  <c:v>65.704499999999996</c:v>
                </c:pt>
                <c:pt idx="9557">
                  <c:v>65.643050000000002</c:v>
                </c:pt>
                <c:pt idx="9558">
                  <c:v>65.699839999999995</c:v>
                </c:pt>
                <c:pt idx="9559">
                  <c:v>65.710499999999996</c:v>
                </c:pt>
                <c:pt idx="9560">
                  <c:v>65.660259999999994</c:v>
                </c:pt>
                <c:pt idx="9561">
                  <c:v>65.633849999999995</c:v>
                </c:pt>
                <c:pt idx="9562">
                  <c:v>65.751279999999994</c:v>
                </c:pt>
                <c:pt idx="9563">
                  <c:v>65.726190000000003</c:v>
                </c:pt>
                <c:pt idx="9564">
                  <c:v>65.659670000000006</c:v>
                </c:pt>
                <c:pt idx="9565">
                  <c:v>65.676190000000005</c:v>
                </c:pt>
                <c:pt idx="9566">
                  <c:v>65.721710000000002</c:v>
                </c:pt>
                <c:pt idx="9567">
                  <c:v>65.674270000000007</c:v>
                </c:pt>
                <c:pt idx="9568">
                  <c:v>65.64049</c:v>
                </c:pt>
                <c:pt idx="9569">
                  <c:v>65.737070000000003</c:v>
                </c:pt>
                <c:pt idx="9570">
                  <c:v>65.731449999999995</c:v>
                </c:pt>
                <c:pt idx="9571">
                  <c:v>65.670929999999998</c:v>
                </c:pt>
                <c:pt idx="9572">
                  <c:v>65.653620000000004</c:v>
                </c:pt>
                <c:pt idx="9573">
                  <c:v>65.748859999999993</c:v>
                </c:pt>
                <c:pt idx="9574">
                  <c:v>65.660030000000006</c:v>
                </c:pt>
                <c:pt idx="9575">
                  <c:v>65.637799999999999</c:v>
                </c:pt>
                <c:pt idx="9576">
                  <c:v>65.714529999999996</c:v>
                </c:pt>
                <c:pt idx="9577">
                  <c:v>65.74606</c:v>
                </c:pt>
                <c:pt idx="9578">
                  <c:v>65.680199999999999</c:v>
                </c:pt>
                <c:pt idx="9579">
                  <c:v>65.629059999999996</c:v>
                </c:pt>
                <c:pt idx="9580">
                  <c:v>65.748220000000003</c:v>
                </c:pt>
                <c:pt idx="9581">
                  <c:v>65.667460000000005</c:v>
                </c:pt>
                <c:pt idx="9582">
                  <c:v>65.654169999999993</c:v>
                </c:pt>
                <c:pt idx="9583">
                  <c:v>65.691270000000003</c:v>
                </c:pt>
                <c:pt idx="9584">
                  <c:v>65.755629999999996</c:v>
                </c:pt>
                <c:pt idx="9585">
                  <c:v>65.700100000000006</c:v>
                </c:pt>
                <c:pt idx="9586">
                  <c:v>65.632710000000003</c:v>
                </c:pt>
                <c:pt idx="9587">
                  <c:v>65.758709999999994</c:v>
                </c:pt>
                <c:pt idx="9588">
                  <c:v>65.672650000000004</c:v>
                </c:pt>
                <c:pt idx="9589">
                  <c:v>65.660300000000007</c:v>
                </c:pt>
                <c:pt idx="9590">
                  <c:v>65.679720000000003</c:v>
                </c:pt>
                <c:pt idx="9591">
                  <c:v>65.767179999999996</c:v>
                </c:pt>
                <c:pt idx="9592">
                  <c:v>65.697490000000002</c:v>
                </c:pt>
                <c:pt idx="9593">
                  <c:v>65.634789999999995</c:v>
                </c:pt>
                <c:pt idx="9594">
                  <c:v>65.749960000000002</c:v>
                </c:pt>
                <c:pt idx="9595">
                  <c:v>65.679270000000002</c:v>
                </c:pt>
                <c:pt idx="9596">
                  <c:v>65.674239999999998</c:v>
                </c:pt>
                <c:pt idx="9597">
                  <c:v>65.660550000000001</c:v>
                </c:pt>
                <c:pt idx="9598">
                  <c:v>65.773669999999996</c:v>
                </c:pt>
                <c:pt idx="9599">
                  <c:v>65.707070000000002</c:v>
                </c:pt>
                <c:pt idx="9600">
                  <c:v>65.640789999999996</c:v>
                </c:pt>
                <c:pt idx="9601">
                  <c:v>65.730829999999997</c:v>
                </c:pt>
                <c:pt idx="9602">
                  <c:v>65.685320000000004</c:v>
                </c:pt>
                <c:pt idx="9603">
                  <c:v>65.666610000000006</c:v>
                </c:pt>
                <c:pt idx="9604">
                  <c:v>65.654079999999993</c:v>
                </c:pt>
                <c:pt idx="9605">
                  <c:v>65.773219999999995</c:v>
                </c:pt>
                <c:pt idx="9606">
                  <c:v>65.705179999999999</c:v>
                </c:pt>
                <c:pt idx="9607">
                  <c:v>65.652029999999996</c:v>
                </c:pt>
                <c:pt idx="9608">
                  <c:v>65.705690000000004</c:v>
                </c:pt>
                <c:pt idx="9609">
                  <c:v>65.711460000000002</c:v>
                </c:pt>
                <c:pt idx="9610">
                  <c:v>65.678759999999997</c:v>
                </c:pt>
                <c:pt idx="9611">
                  <c:v>65.631320000000002</c:v>
                </c:pt>
                <c:pt idx="9612">
                  <c:v>65.755920000000003</c:v>
                </c:pt>
                <c:pt idx="9613">
                  <c:v>65.725589999999997</c:v>
                </c:pt>
                <c:pt idx="9614">
                  <c:v>65.650959999999998</c:v>
                </c:pt>
                <c:pt idx="9615">
                  <c:v>65.689310000000006</c:v>
                </c:pt>
                <c:pt idx="9616">
                  <c:v>65.702349999999996</c:v>
                </c:pt>
                <c:pt idx="9617">
                  <c:v>65.659970000000001</c:v>
                </c:pt>
                <c:pt idx="9618">
                  <c:v>65.655569999999997</c:v>
                </c:pt>
                <c:pt idx="9619">
                  <c:v>65.74342</c:v>
                </c:pt>
                <c:pt idx="9620">
                  <c:v>65.734470000000002</c:v>
                </c:pt>
                <c:pt idx="9621">
                  <c:v>65.661299999999997</c:v>
                </c:pt>
                <c:pt idx="9622">
                  <c:v>65.654070000000004</c:v>
                </c:pt>
                <c:pt idx="9623">
                  <c:v>65.746610000000004</c:v>
                </c:pt>
                <c:pt idx="9624">
                  <c:v>65.663690000000003</c:v>
                </c:pt>
                <c:pt idx="9625">
                  <c:v>65.653149999999997</c:v>
                </c:pt>
                <c:pt idx="9626">
                  <c:v>65.716350000000006</c:v>
                </c:pt>
                <c:pt idx="9627">
                  <c:v>65.743690000000001</c:v>
                </c:pt>
                <c:pt idx="9628">
                  <c:v>65.684650000000005</c:v>
                </c:pt>
                <c:pt idx="9629">
                  <c:v>65.654740000000004</c:v>
                </c:pt>
                <c:pt idx="9630">
                  <c:v>65.738590000000002</c:v>
                </c:pt>
                <c:pt idx="9631">
                  <c:v>65.658739999999995</c:v>
                </c:pt>
                <c:pt idx="9632">
                  <c:v>65.657510000000002</c:v>
                </c:pt>
                <c:pt idx="9633">
                  <c:v>65.699600000000004</c:v>
                </c:pt>
                <c:pt idx="9634">
                  <c:v>65.760140000000007</c:v>
                </c:pt>
                <c:pt idx="9635">
                  <c:v>65.69265</c:v>
                </c:pt>
                <c:pt idx="9636">
                  <c:v>65.636439999999993</c:v>
                </c:pt>
                <c:pt idx="9637">
                  <c:v>65.749520000000004</c:v>
                </c:pt>
                <c:pt idx="9638">
                  <c:v>65.668490000000006</c:v>
                </c:pt>
                <c:pt idx="9639">
                  <c:v>65.665809999999993</c:v>
                </c:pt>
                <c:pt idx="9640">
                  <c:v>65.677689999999998</c:v>
                </c:pt>
                <c:pt idx="9641">
                  <c:v>65.771479999999997</c:v>
                </c:pt>
                <c:pt idx="9642">
                  <c:v>65.704599999999999</c:v>
                </c:pt>
                <c:pt idx="9643">
                  <c:v>65.643720000000002</c:v>
                </c:pt>
                <c:pt idx="9644">
                  <c:v>65.742609999999999</c:v>
                </c:pt>
                <c:pt idx="9645">
                  <c:v>65.675179999999997</c:v>
                </c:pt>
                <c:pt idx="9646">
                  <c:v>65.671930000000003</c:v>
                </c:pt>
                <c:pt idx="9647">
                  <c:v>65.667829999999995</c:v>
                </c:pt>
                <c:pt idx="9648">
                  <c:v>65.784679999999994</c:v>
                </c:pt>
                <c:pt idx="9649">
                  <c:v>65.698570000000004</c:v>
                </c:pt>
                <c:pt idx="9650">
                  <c:v>65.644739999999999</c:v>
                </c:pt>
                <c:pt idx="9651">
                  <c:v>65.736410000000006</c:v>
                </c:pt>
                <c:pt idx="9652">
                  <c:v>65.684290000000004</c:v>
                </c:pt>
                <c:pt idx="9653">
                  <c:v>65.671850000000006</c:v>
                </c:pt>
                <c:pt idx="9654">
                  <c:v>65.651129999999995</c:v>
                </c:pt>
                <c:pt idx="9655">
                  <c:v>65.774619999999999</c:v>
                </c:pt>
                <c:pt idx="9656">
                  <c:v>65.714410000000001</c:v>
                </c:pt>
                <c:pt idx="9657">
                  <c:v>65.650949999999995</c:v>
                </c:pt>
                <c:pt idx="9658">
                  <c:v>65.71181</c:v>
                </c:pt>
                <c:pt idx="9659">
                  <c:v>65.695430000000002</c:v>
                </c:pt>
                <c:pt idx="9660">
                  <c:v>65.665289999999999</c:v>
                </c:pt>
                <c:pt idx="9661">
                  <c:v>65.647900000000007</c:v>
                </c:pt>
                <c:pt idx="9662">
                  <c:v>65.761340000000004</c:v>
                </c:pt>
                <c:pt idx="9663">
                  <c:v>65.706739999999996</c:v>
                </c:pt>
                <c:pt idx="9664">
                  <c:v>65.65325</c:v>
                </c:pt>
                <c:pt idx="9665">
                  <c:v>65.690399999999997</c:v>
                </c:pt>
                <c:pt idx="9666">
                  <c:v>65.707310000000007</c:v>
                </c:pt>
                <c:pt idx="9667">
                  <c:v>65.66328</c:v>
                </c:pt>
                <c:pt idx="9668">
                  <c:v>65.639250000000004</c:v>
                </c:pt>
                <c:pt idx="9669">
                  <c:v>65.747919999999993</c:v>
                </c:pt>
                <c:pt idx="9670">
                  <c:v>65.72139</c:v>
                </c:pt>
                <c:pt idx="9671">
                  <c:v>65.672160000000005</c:v>
                </c:pt>
                <c:pt idx="9672">
                  <c:v>65.678100000000001</c:v>
                </c:pt>
                <c:pt idx="9673">
                  <c:v>65.725989999999996</c:v>
                </c:pt>
                <c:pt idx="9674">
                  <c:v>65.665819999999997</c:v>
                </c:pt>
                <c:pt idx="9675">
                  <c:v>65.655739999999994</c:v>
                </c:pt>
                <c:pt idx="9676">
                  <c:v>65.725880000000004</c:v>
                </c:pt>
                <c:pt idx="9677">
                  <c:v>65.738560000000007</c:v>
                </c:pt>
                <c:pt idx="9678">
                  <c:v>65.682249999999996</c:v>
                </c:pt>
                <c:pt idx="9679">
                  <c:v>65.661820000000006</c:v>
                </c:pt>
                <c:pt idx="9680">
                  <c:v>65.751270000000005</c:v>
                </c:pt>
                <c:pt idx="9681">
                  <c:v>65.662180000000006</c:v>
                </c:pt>
                <c:pt idx="9682">
                  <c:v>65.658100000000005</c:v>
                </c:pt>
                <c:pt idx="9683">
                  <c:v>65.701580000000007</c:v>
                </c:pt>
                <c:pt idx="9684">
                  <c:v>65.768100000000004</c:v>
                </c:pt>
                <c:pt idx="9685">
                  <c:v>65.698729999999998</c:v>
                </c:pt>
                <c:pt idx="9686">
                  <c:v>65.639439999999993</c:v>
                </c:pt>
                <c:pt idx="9687">
                  <c:v>65.751760000000004</c:v>
                </c:pt>
                <c:pt idx="9688">
                  <c:v>65.66628</c:v>
                </c:pt>
                <c:pt idx="9689">
                  <c:v>65.665350000000004</c:v>
                </c:pt>
                <c:pt idx="9690">
                  <c:v>65.678920000000005</c:v>
                </c:pt>
                <c:pt idx="9691">
                  <c:v>65.763689999999997</c:v>
                </c:pt>
                <c:pt idx="9692">
                  <c:v>65.70223</c:v>
                </c:pt>
                <c:pt idx="9693">
                  <c:v>65.644729999999996</c:v>
                </c:pt>
                <c:pt idx="9694">
                  <c:v>65.763599999999997</c:v>
                </c:pt>
                <c:pt idx="9695">
                  <c:v>65.684209999999993</c:v>
                </c:pt>
                <c:pt idx="9696">
                  <c:v>65.664659999999998</c:v>
                </c:pt>
                <c:pt idx="9697">
                  <c:v>65.649029999999996</c:v>
                </c:pt>
                <c:pt idx="9698">
                  <c:v>65.787610000000001</c:v>
                </c:pt>
                <c:pt idx="9699">
                  <c:v>65.713430000000002</c:v>
                </c:pt>
                <c:pt idx="9700">
                  <c:v>65.646469999999994</c:v>
                </c:pt>
                <c:pt idx="9701">
                  <c:v>65.733860000000007</c:v>
                </c:pt>
                <c:pt idx="9702">
                  <c:v>65.696269999999998</c:v>
                </c:pt>
                <c:pt idx="9703">
                  <c:v>65.675809999999998</c:v>
                </c:pt>
                <c:pt idx="9704">
                  <c:v>65.653660000000002</c:v>
                </c:pt>
                <c:pt idx="9705">
                  <c:v>65.774150000000006</c:v>
                </c:pt>
                <c:pt idx="9706">
                  <c:v>65.716999999999999</c:v>
                </c:pt>
                <c:pt idx="9707">
                  <c:v>65.648240000000001</c:v>
                </c:pt>
                <c:pt idx="9708">
                  <c:v>65.707049999999995</c:v>
                </c:pt>
                <c:pt idx="9709">
                  <c:v>65.722049999999996</c:v>
                </c:pt>
                <c:pt idx="9710">
                  <c:v>65.668369999999996</c:v>
                </c:pt>
                <c:pt idx="9711">
                  <c:v>65.638630000000006</c:v>
                </c:pt>
                <c:pt idx="9712">
                  <c:v>65.770390000000006</c:v>
                </c:pt>
                <c:pt idx="9713">
                  <c:v>65.726179999999999</c:v>
                </c:pt>
                <c:pt idx="9714">
                  <c:v>65.667929999999998</c:v>
                </c:pt>
                <c:pt idx="9715">
                  <c:v>65.68074</c:v>
                </c:pt>
                <c:pt idx="9716">
                  <c:v>65.725920000000002</c:v>
                </c:pt>
                <c:pt idx="9717">
                  <c:v>65.669880000000006</c:v>
                </c:pt>
                <c:pt idx="9718">
                  <c:v>65.646550000000005</c:v>
                </c:pt>
                <c:pt idx="9719">
                  <c:v>65.737219999999994</c:v>
                </c:pt>
                <c:pt idx="9720">
                  <c:v>65.733990000000006</c:v>
                </c:pt>
                <c:pt idx="9721">
                  <c:v>65.683580000000006</c:v>
                </c:pt>
                <c:pt idx="9722">
                  <c:v>65.658550000000005</c:v>
                </c:pt>
                <c:pt idx="9723">
                  <c:v>65.752250000000004</c:v>
                </c:pt>
                <c:pt idx="9724">
                  <c:v>65.670019999999994</c:v>
                </c:pt>
                <c:pt idx="9725">
                  <c:v>65.643540000000002</c:v>
                </c:pt>
                <c:pt idx="9726">
                  <c:v>65.72157</c:v>
                </c:pt>
                <c:pt idx="9727">
                  <c:v>65.742660000000001</c:v>
                </c:pt>
                <c:pt idx="9728">
                  <c:v>65.688959999999994</c:v>
                </c:pt>
                <c:pt idx="9729">
                  <c:v>65.635859999999994</c:v>
                </c:pt>
                <c:pt idx="9730">
                  <c:v>65.755619999999993</c:v>
                </c:pt>
                <c:pt idx="9731">
                  <c:v>65.671390000000002</c:v>
                </c:pt>
                <c:pt idx="9732">
                  <c:v>65.663380000000004</c:v>
                </c:pt>
                <c:pt idx="9733">
                  <c:v>65.699039999999997</c:v>
                </c:pt>
                <c:pt idx="9734">
                  <c:v>65.759969999999996</c:v>
                </c:pt>
                <c:pt idx="9735">
                  <c:v>65.706440000000001</c:v>
                </c:pt>
                <c:pt idx="9736">
                  <c:v>65.641869999999997</c:v>
                </c:pt>
                <c:pt idx="9737">
                  <c:v>65.763689999999997</c:v>
                </c:pt>
                <c:pt idx="9738">
                  <c:v>65.681020000000004</c:v>
                </c:pt>
                <c:pt idx="9739">
                  <c:v>65.669839999999994</c:v>
                </c:pt>
                <c:pt idx="9740">
                  <c:v>65.683629999999994</c:v>
                </c:pt>
                <c:pt idx="9741">
                  <c:v>65.767700000000005</c:v>
                </c:pt>
                <c:pt idx="9742">
                  <c:v>65.711489999999998</c:v>
                </c:pt>
                <c:pt idx="9743">
                  <c:v>65.638850000000005</c:v>
                </c:pt>
                <c:pt idx="9744">
                  <c:v>65.756069999999994</c:v>
                </c:pt>
                <c:pt idx="9745">
                  <c:v>65.684870000000004</c:v>
                </c:pt>
                <c:pt idx="9746">
                  <c:v>65.680490000000006</c:v>
                </c:pt>
                <c:pt idx="9747">
                  <c:v>65.665719999999993</c:v>
                </c:pt>
                <c:pt idx="9748">
                  <c:v>65.780109999999993</c:v>
                </c:pt>
                <c:pt idx="9749">
                  <c:v>65.710340000000002</c:v>
                </c:pt>
                <c:pt idx="9750">
                  <c:v>65.642790000000005</c:v>
                </c:pt>
                <c:pt idx="9751">
                  <c:v>65.731570000000005</c:v>
                </c:pt>
                <c:pt idx="9752">
                  <c:v>65.695189999999997</c:v>
                </c:pt>
                <c:pt idx="9753">
                  <c:v>65.668139999999994</c:v>
                </c:pt>
                <c:pt idx="9754">
                  <c:v>65.660160000000005</c:v>
                </c:pt>
                <c:pt idx="9755">
                  <c:v>65.779560000000004</c:v>
                </c:pt>
                <c:pt idx="9756">
                  <c:v>65.712199999999996</c:v>
                </c:pt>
                <c:pt idx="9757">
                  <c:v>65.657539999999997</c:v>
                </c:pt>
                <c:pt idx="9758">
                  <c:v>65.710660000000004</c:v>
                </c:pt>
                <c:pt idx="9759">
                  <c:v>65.716160000000002</c:v>
                </c:pt>
                <c:pt idx="9760">
                  <c:v>65.681370000000001</c:v>
                </c:pt>
                <c:pt idx="9761">
                  <c:v>65.642709999999994</c:v>
                </c:pt>
                <c:pt idx="9762">
                  <c:v>65.758719999999997</c:v>
                </c:pt>
                <c:pt idx="9763">
                  <c:v>65.728149999999999</c:v>
                </c:pt>
                <c:pt idx="9764">
                  <c:v>65.664379999999994</c:v>
                </c:pt>
                <c:pt idx="9765">
                  <c:v>65.694190000000006</c:v>
                </c:pt>
                <c:pt idx="9766">
                  <c:v>65.704359999999994</c:v>
                </c:pt>
                <c:pt idx="9767">
                  <c:v>65.662120000000002</c:v>
                </c:pt>
                <c:pt idx="9768">
                  <c:v>65.657780000000002</c:v>
                </c:pt>
                <c:pt idx="9769">
                  <c:v>65.746700000000004</c:v>
                </c:pt>
                <c:pt idx="9770">
                  <c:v>65.734309999999994</c:v>
                </c:pt>
                <c:pt idx="9771">
                  <c:v>65.664280000000005</c:v>
                </c:pt>
                <c:pt idx="9772">
                  <c:v>65.665729999999996</c:v>
                </c:pt>
                <c:pt idx="9773">
                  <c:v>65.74794</c:v>
                </c:pt>
                <c:pt idx="9774">
                  <c:v>65.664829999999995</c:v>
                </c:pt>
                <c:pt idx="9775">
                  <c:v>65.659909999999996</c:v>
                </c:pt>
                <c:pt idx="9776">
                  <c:v>65.722859999999997</c:v>
                </c:pt>
                <c:pt idx="9777">
                  <c:v>65.750690000000006</c:v>
                </c:pt>
                <c:pt idx="9778">
                  <c:v>65.691010000000006</c:v>
                </c:pt>
                <c:pt idx="9779">
                  <c:v>65.658649999999994</c:v>
                </c:pt>
                <c:pt idx="9780">
                  <c:v>65.747929999999997</c:v>
                </c:pt>
                <c:pt idx="9781">
                  <c:v>65.659549999999996</c:v>
                </c:pt>
                <c:pt idx="9782">
                  <c:v>65.663089999999997</c:v>
                </c:pt>
                <c:pt idx="9783">
                  <c:v>65.704970000000003</c:v>
                </c:pt>
                <c:pt idx="9784">
                  <c:v>65.767520000000005</c:v>
                </c:pt>
                <c:pt idx="9785">
                  <c:v>65.691779999999994</c:v>
                </c:pt>
                <c:pt idx="9786">
                  <c:v>65.647919999999999</c:v>
                </c:pt>
                <c:pt idx="9787">
                  <c:v>65.754360000000005</c:v>
                </c:pt>
                <c:pt idx="9788">
                  <c:v>65.674499999999995</c:v>
                </c:pt>
                <c:pt idx="9789">
                  <c:v>65.671340000000001</c:v>
                </c:pt>
                <c:pt idx="9790">
                  <c:v>65.674639999999997</c:v>
                </c:pt>
                <c:pt idx="9791">
                  <c:v>65.770939999999996</c:v>
                </c:pt>
                <c:pt idx="9792">
                  <c:v>65.716250000000002</c:v>
                </c:pt>
                <c:pt idx="9793">
                  <c:v>65.648700000000005</c:v>
                </c:pt>
                <c:pt idx="9794">
                  <c:v>65.755840000000006</c:v>
                </c:pt>
                <c:pt idx="9795">
                  <c:v>65.684650000000005</c:v>
                </c:pt>
                <c:pt idx="9796">
                  <c:v>65.679419999999993</c:v>
                </c:pt>
                <c:pt idx="9797">
                  <c:v>65.676349999999999</c:v>
                </c:pt>
                <c:pt idx="9798">
                  <c:v>65.783550000000005</c:v>
                </c:pt>
                <c:pt idx="9799">
                  <c:v>65.70702</c:v>
                </c:pt>
                <c:pt idx="9800">
                  <c:v>65.648359999999997</c:v>
                </c:pt>
                <c:pt idx="9801">
                  <c:v>65.738100000000003</c:v>
                </c:pt>
                <c:pt idx="9802">
                  <c:v>65.687640000000002</c:v>
                </c:pt>
                <c:pt idx="9803">
                  <c:v>65.671729999999997</c:v>
                </c:pt>
                <c:pt idx="9804">
                  <c:v>65.644490000000005</c:v>
                </c:pt>
                <c:pt idx="9805">
                  <c:v>65.781329999999997</c:v>
                </c:pt>
                <c:pt idx="9806">
                  <c:v>65.716980000000007</c:v>
                </c:pt>
                <c:pt idx="9807">
                  <c:v>65.661270000000002</c:v>
                </c:pt>
                <c:pt idx="9808">
                  <c:v>65.722499999999997</c:v>
                </c:pt>
                <c:pt idx="9809">
                  <c:v>65.698329999999999</c:v>
                </c:pt>
                <c:pt idx="9810">
                  <c:v>65.672569999999993</c:v>
                </c:pt>
                <c:pt idx="9811">
                  <c:v>65.660390000000007</c:v>
                </c:pt>
                <c:pt idx="9812">
                  <c:v>65.775239999999997</c:v>
                </c:pt>
                <c:pt idx="9813">
                  <c:v>65.719340000000003</c:v>
                </c:pt>
                <c:pt idx="9814">
                  <c:v>65.656459999999996</c:v>
                </c:pt>
                <c:pt idx="9815">
                  <c:v>65.695710000000005</c:v>
                </c:pt>
                <c:pt idx="9816">
                  <c:v>65.722300000000004</c:v>
                </c:pt>
                <c:pt idx="9817">
                  <c:v>65.666560000000004</c:v>
                </c:pt>
                <c:pt idx="9818">
                  <c:v>65.645859999999999</c:v>
                </c:pt>
                <c:pt idx="9819">
                  <c:v>65.756619999999998</c:v>
                </c:pt>
                <c:pt idx="9820">
                  <c:v>65.732560000000007</c:v>
                </c:pt>
                <c:pt idx="9821">
                  <c:v>65.681039999999996</c:v>
                </c:pt>
                <c:pt idx="9822">
                  <c:v>65.686610000000002</c:v>
                </c:pt>
                <c:pt idx="9823">
                  <c:v>65.726590000000002</c:v>
                </c:pt>
                <c:pt idx="9824">
                  <c:v>65.668080000000003</c:v>
                </c:pt>
                <c:pt idx="9825">
                  <c:v>65.658209999999997</c:v>
                </c:pt>
                <c:pt idx="9826">
                  <c:v>65.728319999999997</c:v>
                </c:pt>
                <c:pt idx="9827">
                  <c:v>65.747</c:v>
                </c:pt>
                <c:pt idx="9828">
                  <c:v>65.683620000000005</c:v>
                </c:pt>
                <c:pt idx="9829">
                  <c:v>65.665049999999994</c:v>
                </c:pt>
                <c:pt idx="9830">
                  <c:v>65.74633</c:v>
                </c:pt>
                <c:pt idx="9831">
                  <c:v>65.670289999999994</c:v>
                </c:pt>
                <c:pt idx="9832">
                  <c:v>65.666849999999997</c:v>
                </c:pt>
                <c:pt idx="9833">
                  <c:v>65.705799999999996</c:v>
                </c:pt>
                <c:pt idx="9834">
                  <c:v>65.775099999999995</c:v>
                </c:pt>
                <c:pt idx="9835">
                  <c:v>65.700620000000001</c:v>
                </c:pt>
                <c:pt idx="9836">
                  <c:v>65.643680000000003</c:v>
                </c:pt>
                <c:pt idx="9837">
                  <c:v>65.755520000000004</c:v>
                </c:pt>
                <c:pt idx="9838">
                  <c:v>65.680940000000007</c:v>
                </c:pt>
                <c:pt idx="9839">
                  <c:v>65.668009999999995</c:v>
                </c:pt>
                <c:pt idx="9840">
                  <c:v>65.684039999999996</c:v>
                </c:pt>
                <c:pt idx="9841">
                  <c:v>65.768169999999998</c:v>
                </c:pt>
                <c:pt idx="9842">
                  <c:v>65.707999999999998</c:v>
                </c:pt>
                <c:pt idx="9843">
                  <c:v>65.650090000000006</c:v>
                </c:pt>
                <c:pt idx="9844">
                  <c:v>65.764949999999999</c:v>
                </c:pt>
                <c:pt idx="9845">
                  <c:v>65.685890000000001</c:v>
                </c:pt>
                <c:pt idx="9846">
                  <c:v>65.663409999999999</c:v>
                </c:pt>
                <c:pt idx="9847">
                  <c:v>65.657709999999994</c:v>
                </c:pt>
                <c:pt idx="9848">
                  <c:v>65.784319999999994</c:v>
                </c:pt>
                <c:pt idx="9849">
                  <c:v>65.71781</c:v>
                </c:pt>
                <c:pt idx="9850">
                  <c:v>65.641660000000002</c:v>
                </c:pt>
                <c:pt idx="9851">
                  <c:v>65.729740000000007</c:v>
                </c:pt>
                <c:pt idx="9852">
                  <c:v>65.692499999999995</c:v>
                </c:pt>
                <c:pt idx="9853">
                  <c:v>65.673339999999996</c:v>
                </c:pt>
                <c:pt idx="9854">
                  <c:v>65.656809999999993</c:v>
                </c:pt>
                <c:pt idx="9855">
                  <c:v>65.773889999999994</c:v>
                </c:pt>
                <c:pt idx="9856">
                  <c:v>65.715779999999995</c:v>
                </c:pt>
                <c:pt idx="9857">
                  <c:v>65.659649999999999</c:v>
                </c:pt>
                <c:pt idx="9858">
                  <c:v>65.715900000000005</c:v>
                </c:pt>
                <c:pt idx="9859">
                  <c:v>65.724189999999993</c:v>
                </c:pt>
                <c:pt idx="9860">
                  <c:v>65.666839999999993</c:v>
                </c:pt>
                <c:pt idx="9861">
                  <c:v>65.641270000000006</c:v>
                </c:pt>
                <c:pt idx="9862">
                  <c:v>65.760720000000006</c:v>
                </c:pt>
                <c:pt idx="9863">
                  <c:v>65.729680000000002</c:v>
                </c:pt>
                <c:pt idx="9864">
                  <c:v>65.671930000000003</c:v>
                </c:pt>
                <c:pt idx="9865">
                  <c:v>65.688550000000006</c:v>
                </c:pt>
                <c:pt idx="9866">
                  <c:v>65.728579999999994</c:v>
                </c:pt>
                <c:pt idx="9867">
                  <c:v>65.680070000000001</c:v>
                </c:pt>
                <c:pt idx="9868">
                  <c:v>65.644800000000004</c:v>
                </c:pt>
                <c:pt idx="9869">
                  <c:v>65.748149999999995</c:v>
                </c:pt>
                <c:pt idx="9870">
                  <c:v>65.740020000000001</c:v>
                </c:pt>
                <c:pt idx="9871">
                  <c:v>65.681629999999998</c:v>
                </c:pt>
                <c:pt idx="9872">
                  <c:v>65.66865</c:v>
                </c:pt>
                <c:pt idx="9873">
                  <c:v>65.750979999999998</c:v>
                </c:pt>
                <c:pt idx="9874">
                  <c:v>65.671620000000004</c:v>
                </c:pt>
                <c:pt idx="9875">
                  <c:v>65.645880000000005</c:v>
                </c:pt>
                <c:pt idx="9876">
                  <c:v>65.72784</c:v>
                </c:pt>
                <c:pt idx="9877">
                  <c:v>65.748109999999997</c:v>
                </c:pt>
                <c:pt idx="9878">
                  <c:v>65.682379999999995</c:v>
                </c:pt>
                <c:pt idx="9879">
                  <c:v>65.645899999999997</c:v>
                </c:pt>
                <c:pt idx="9880">
                  <c:v>65.754050000000007</c:v>
                </c:pt>
                <c:pt idx="9881">
                  <c:v>65.680350000000004</c:v>
                </c:pt>
                <c:pt idx="9882">
                  <c:v>65.667919999999995</c:v>
                </c:pt>
                <c:pt idx="9883">
                  <c:v>65.701930000000004</c:v>
                </c:pt>
                <c:pt idx="9884">
                  <c:v>65.765559999999994</c:v>
                </c:pt>
                <c:pt idx="9885">
                  <c:v>65.713710000000006</c:v>
                </c:pt>
                <c:pt idx="9886">
                  <c:v>65.644810000000007</c:v>
                </c:pt>
                <c:pt idx="9887">
                  <c:v>65.765879999999996</c:v>
                </c:pt>
                <c:pt idx="9888">
                  <c:v>65.681060000000002</c:v>
                </c:pt>
                <c:pt idx="9889">
                  <c:v>65.668369999999996</c:v>
                </c:pt>
                <c:pt idx="9890">
                  <c:v>65.679919999999996</c:v>
                </c:pt>
                <c:pt idx="9891">
                  <c:v>65.766750000000002</c:v>
                </c:pt>
                <c:pt idx="9892">
                  <c:v>65.710710000000006</c:v>
                </c:pt>
                <c:pt idx="9893">
                  <c:v>65.644549999999995</c:v>
                </c:pt>
                <c:pt idx="9894">
                  <c:v>65.753559999999993</c:v>
                </c:pt>
                <c:pt idx="9895">
                  <c:v>65.691299999999998</c:v>
                </c:pt>
                <c:pt idx="9896">
                  <c:v>65.673550000000006</c:v>
                </c:pt>
                <c:pt idx="9897">
                  <c:v>65.67107</c:v>
                </c:pt>
                <c:pt idx="9898">
                  <c:v>65.779269999999997</c:v>
                </c:pt>
                <c:pt idx="9899">
                  <c:v>65.717320000000001</c:v>
                </c:pt>
                <c:pt idx="9900">
                  <c:v>65.643330000000006</c:v>
                </c:pt>
                <c:pt idx="9901">
                  <c:v>65.734939999999995</c:v>
                </c:pt>
                <c:pt idx="9902">
                  <c:v>65.695809999999994</c:v>
                </c:pt>
                <c:pt idx="9903">
                  <c:v>65.682810000000003</c:v>
                </c:pt>
                <c:pt idx="9904">
                  <c:v>65.665419999999997</c:v>
                </c:pt>
                <c:pt idx="9905">
                  <c:v>65.770870000000002</c:v>
                </c:pt>
                <c:pt idx="9906">
                  <c:v>65.713840000000005</c:v>
                </c:pt>
                <c:pt idx="9907">
                  <c:v>65.659350000000003</c:v>
                </c:pt>
                <c:pt idx="9908">
                  <c:v>65.717389999999995</c:v>
                </c:pt>
                <c:pt idx="9909">
                  <c:v>65.721270000000004</c:v>
                </c:pt>
                <c:pt idx="9910">
                  <c:v>65.681160000000006</c:v>
                </c:pt>
                <c:pt idx="9911">
                  <c:v>65.646969999999996</c:v>
                </c:pt>
                <c:pt idx="9912">
                  <c:v>65.761740000000003</c:v>
                </c:pt>
                <c:pt idx="9913">
                  <c:v>65.739040000000003</c:v>
                </c:pt>
                <c:pt idx="9914">
                  <c:v>65.670550000000006</c:v>
                </c:pt>
                <c:pt idx="9915">
                  <c:v>65.69462</c:v>
                </c:pt>
                <c:pt idx="9916">
                  <c:v>65.71087</c:v>
                </c:pt>
                <c:pt idx="9917">
                  <c:v>65.671769999999995</c:v>
                </c:pt>
                <c:pt idx="9918">
                  <c:v>65.661749999999998</c:v>
                </c:pt>
                <c:pt idx="9919">
                  <c:v>65.758009999999999</c:v>
                </c:pt>
                <c:pt idx="9920">
                  <c:v>65.734859999999998</c:v>
                </c:pt>
                <c:pt idx="9921">
                  <c:v>65.670850000000002</c:v>
                </c:pt>
                <c:pt idx="9922">
                  <c:v>65.670829999999995</c:v>
                </c:pt>
                <c:pt idx="9923">
                  <c:v>65.756460000000004</c:v>
                </c:pt>
                <c:pt idx="9924">
                  <c:v>65.672300000000007</c:v>
                </c:pt>
                <c:pt idx="9925">
                  <c:v>65.661929999999998</c:v>
                </c:pt>
                <c:pt idx="9926">
                  <c:v>65.723140000000001</c:v>
                </c:pt>
                <c:pt idx="9927">
                  <c:v>65.753709999999998</c:v>
                </c:pt>
                <c:pt idx="9928">
                  <c:v>65.691890000000001</c:v>
                </c:pt>
                <c:pt idx="9929">
                  <c:v>65.656940000000006</c:v>
                </c:pt>
                <c:pt idx="9930">
                  <c:v>65.747889999999998</c:v>
                </c:pt>
                <c:pt idx="9931">
                  <c:v>65.664969999999997</c:v>
                </c:pt>
                <c:pt idx="9932">
                  <c:v>65.66534</c:v>
                </c:pt>
                <c:pt idx="9933">
                  <c:v>65.703239999999994</c:v>
                </c:pt>
                <c:pt idx="9934">
                  <c:v>65.771000000000001</c:v>
                </c:pt>
                <c:pt idx="9935">
                  <c:v>65.695319999999995</c:v>
                </c:pt>
                <c:pt idx="9936">
                  <c:v>65.654910000000001</c:v>
                </c:pt>
                <c:pt idx="9937">
                  <c:v>65.757630000000006</c:v>
                </c:pt>
                <c:pt idx="9938">
                  <c:v>65.672759999999997</c:v>
                </c:pt>
                <c:pt idx="9939">
                  <c:v>65.683539999999994</c:v>
                </c:pt>
                <c:pt idx="9940">
                  <c:v>65.68329</c:v>
                </c:pt>
                <c:pt idx="9941">
                  <c:v>65.772850000000005</c:v>
                </c:pt>
                <c:pt idx="9942">
                  <c:v>65.709490000000002</c:v>
                </c:pt>
                <c:pt idx="9943">
                  <c:v>65.649540000000002</c:v>
                </c:pt>
                <c:pt idx="9944">
                  <c:v>65.74973</c:v>
                </c:pt>
                <c:pt idx="9945">
                  <c:v>65.688800000000001</c:v>
                </c:pt>
                <c:pt idx="9946">
                  <c:v>65.677260000000004</c:v>
                </c:pt>
                <c:pt idx="9947">
                  <c:v>65.671700000000001</c:v>
                </c:pt>
                <c:pt idx="9948">
                  <c:v>65.783959999999993</c:v>
                </c:pt>
                <c:pt idx="9949">
                  <c:v>65.701759999999993</c:v>
                </c:pt>
                <c:pt idx="9950">
                  <c:v>65.652420000000006</c:v>
                </c:pt>
                <c:pt idx="9951">
                  <c:v>65.741609999999994</c:v>
                </c:pt>
                <c:pt idx="9952">
                  <c:v>65.695849999999993</c:v>
                </c:pt>
                <c:pt idx="9953">
                  <c:v>65.667029999999997</c:v>
                </c:pt>
                <c:pt idx="9954">
                  <c:v>65.647170000000003</c:v>
                </c:pt>
                <c:pt idx="9955">
                  <c:v>65.783869999999993</c:v>
                </c:pt>
                <c:pt idx="9956">
                  <c:v>65.722340000000003</c:v>
                </c:pt>
                <c:pt idx="9957">
                  <c:v>65.655569999999997</c:v>
                </c:pt>
                <c:pt idx="9958">
                  <c:v>65.71454</c:v>
                </c:pt>
                <c:pt idx="9959">
                  <c:v>65.695239999999998</c:v>
                </c:pt>
                <c:pt idx="9960">
                  <c:v>65.670699999999997</c:v>
                </c:pt>
                <c:pt idx="9961">
                  <c:v>65.658199999999994</c:v>
                </c:pt>
                <c:pt idx="9962">
                  <c:v>65.778120000000001</c:v>
                </c:pt>
                <c:pt idx="9963">
                  <c:v>65.71481</c:v>
                </c:pt>
                <c:pt idx="9964">
                  <c:v>65.662289999999999</c:v>
                </c:pt>
                <c:pt idx="9965">
                  <c:v>65.704359999999994</c:v>
                </c:pt>
                <c:pt idx="9966">
                  <c:v>65.724990000000005</c:v>
                </c:pt>
                <c:pt idx="9967">
                  <c:v>65.667689999999993</c:v>
                </c:pt>
                <c:pt idx="9968">
                  <c:v>65.649659999999997</c:v>
                </c:pt>
                <c:pt idx="9969">
                  <c:v>65.756770000000003</c:v>
                </c:pt>
                <c:pt idx="9970">
                  <c:v>65.737250000000003</c:v>
                </c:pt>
                <c:pt idx="9971">
                  <c:v>65.677800000000005</c:v>
                </c:pt>
                <c:pt idx="9972">
                  <c:v>65.682959999999994</c:v>
                </c:pt>
                <c:pt idx="9973">
                  <c:v>65.731160000000003</c:v>
                </c:pt>
                <c:pt idx="9974">
                  <c:v>65.663169999999994</c:v>
                </c:pt>
                <c:pt idx="9975">
                  <c:v>65.655270000000002</c:v>
                </c:pt>
                <c:pt idx="9976">
                  <c:v>65.739099999999993</c:v>
                </c:pt>
                <c:pt idx="9977">
                  <c:v>65.754099999999994</c:v>
                </c:pt>
                <c:pt idx="9978">
                  <c:v>65.684349999999995</c:v>
                </c:pt>
                <c:pt idx="9979">
                  <c:v>65.664820000000006</c:v>
                </c:pt>
                <c:pt idx="9980">
                  <c:v>65.753399999999999</c:v>
                </c:pt>
                <c:pt idx="9981">
                  <c:v>65.668859999999995</c:v>
                </c:pt>
                <c:pt idx="9982">
                  <c:v>65.672319999999999</c:v>
                </c:pt>
                <c:pt idx="9983">
                  <c:v>65.714160000000007</c:v>
                </c:pt>
                <c:pt idx="9984">
                  <c:v>65.773439999999994</c:v>
                </c:pt>
                <c:pt idx="9985">
                  <c:v>65.694940000000003</c:v>
                </c:pt>
                <c:pt idx="9986">
                  <c:v>65.645430000000005</c:v>
                </c:pt>
                <c:pt idx="9987">
                  <c:v>65.752420000000001</c:v>
                </c:pt>
                <c:pt idx="9988">
                  <c:v>65.67998</c:v>
                </c:pt>
                <c:pt idx="9989">
                  <c:v>65.668930000000003</c:v>
                </c:pt>
                <c:pt idx="9990">
                  <c:v>65.677779999999998</c:v>
                </c:pt>
                <c:pt idx="9991">
                  <c:v>65.766710000000003</c:v>
                </c:pt>
                <c:pt idx="9992">
                  <c:v>65.704539999999994</c:v>
                </c:pt>
                <c:pt idx="9993">
                  <c:v>65.650790000000001</c:v>
                </c:pt>
                <c:pt idx="9994">
                  <c:v>65.767499999999998</c:v>
                </c:pt>
                <c:pt idx="9995">
                  <c:v>65.689809999999994</c:v>
                </c:pt>
                <c:pt idx="9996">
                  <c:v>65.666709999999995</c:v>
                </c:pt>
                <c:pt idx="9997">
                  <c:v>65.661900000000003</c:v>
                </c:pt>
                <c:pt idx="9998">
                  <c:v>65.788380000000004</c:v>
                </c:pt>
                <c:pt idx="9999">
                  <c:v>65.72363</c:v>
                </c:pt>
                <c:pt idx="10000">
                  <c:v>65.643420000000006</c:v>
                </c:pt>
                <c:pt idx="10001">
                  <c:v>65.727260000000001</c:v>
                </c:pt>
                <c:pt idx="10002">
                  <c:v>65.697580000000002</c:v>
                </c:pt>
                <c:pt idx="10003">
                  <c:v>65.677599999999998</c:v>
                </c:pt>
                <c:pt idx="10004">
                  <c:v>65.660250000000005</c:v>
                </c:pt>
                <c:pt idx="10005">
                  <c:v>65.776390000000006</c:v>
                </c:pt>
                <c:pt idx="10006">
                  <c:v>65.714269999999999</c:v>
                </c:pt>
                <c:pt idx="10007">
                  <c:v>65.656030000000001</c:v>
                </c:pt>
                <c:pt idx="10008">
                  <c:v>65.710470000000001</c:v>
                </c:pt>
                <c:pt idx="10009">
                  <c:v>65.729879999999994</c:v>
                </c:pt>
                <c:pt idx="10010">
                  <c:v>65.671909999999997</c:v>
                </c:pt>
                <c:pt idx="10011">
                  <c:v>65.639690000000002</c:v>
                </c:pt>
                <c:pt idx="10012">
                  <c:v>65.765680000000003</c:v>
                </c:pt>
                <c:pt idx="10013">
                  <c:v>65.727720000000005</c:v>
                </c:pt>
                <c:pt idx="10014">
                  <c:v>65.670339999999996</c:v>
                </c:pt>
                <c:pt idx="10015">
                  <c:v>65.686070000000001</c:v>
                </c:pt>
                <c:pt idx="10016">
                  <c:v>65.736230000000006</c:v>
                </c:pt>
                <c:pt idx="10017">
                  <c:v>65.676259999999999</c:v>
                </c:pt>
                <c:pt idx="10018">
                  <c:v>65.649479999999997</c:v>
                </c:pt>
                <c:pt idx="10019">
                  <c:v>65.746260000000007</c:v>
                </c:pt>
                <c:pt idx="10020">
                  <c:v>65.739469999999997</c:v>
                </c:pt>
                <c:pt idx="10021">
                  <c:v>65.680030000000002</c:v>
                </c:pt>
                <c:pt idx="10022">
                  <c:v>65.663570000000007</c:v>
                </c:pt>
                <c:pt idx="10023">
                  <c:v>65.755260000000007</c:v>
                </c:pt>
                <c:pt idx="10024">
                  <c:v>65.670280000000005</c:v>
                </c:pt>
                <c:pt idx="10025">
                  <c:v>65.651979999999995</c:v>
                </c:pt>
                <c:pt idx="10026">
                  <c:v>65.729389999999995</c:v>
                </c:pt>
                <c:pt idx="10027">
                  <c:v>65.753399999999999</c:v>
                </c:pt>
                <c:pt idx="10028">
                  <c:v>65.685599999999994</c:v>
                </c:pt>
                <c:pt idx="10029">
                  <c:v>65.648840000000007</c:v>
                </c:pt>
                <c:pt idx="10030">
                  <c:v>65.756630000000001</c:v>
                </c:pt>
                <c:pt idx="10031">
                  <c:v>65.674469999999999</c:v>
                </c:pt>
                <c:pt idx="10032">
                  <c:v>65.664280000000005</c:v>
                </c:pt>
                <c:pt idx="10033">
                  <c:v>65.699299999999994</c:v>
                </c:pt>
                <c:pt idx="10034">
                  <c:v>65.756720000000001</c:v>
                </c:pt>
                <c:pt idx="10035">
                  <c:v>65.707390000000004</c:v>
                </c:pt>
                <c:pt idx="10036">
                  <c:v>65.639080000000007</c:v>
                </c:pt>
                <c:pt idx="10037">
                  <c:v>65.763040000000004</c:v>
                </c:pt>
                <c:pt idx="10038">
                  <c:v>65.684849999999997</c:v>
                </c:pt>
                <c:pt idx="10039">
                  <c:v>65.669749999999993</c:v>
                </c:pt>
                <c:pt idx="10040">
                  <c:v>65.682559999999995</c:v>
                </c:pt>
                <c:pt idx="10041">
                  <c:v>65.766530000000003</c:v>
                </c:pt>
                <c:pt idx="10042">
                  <c:v>65.707920000000001</c:v>
                </c:pt>
                <c:pt idx="10043">
                  <c:v>65.647319999999993</c:v>
                </c:pt>
                <c:pt idx="10044">
                  <c:v>65.756039999999999</c:v>
                </c:pt>
                <c:pt idx="10045">
                  <c:v>65.686009999999996</c:v>
                </c:pt>
                <c:pt idx="10046">
                  <c:v>65.677189999999996</c:v>
                </c:pt>
                <c:pt idx="10047">
                  <c:v>65.672529999999995</c:v>
                </c:pt>
                <c:pt idx="10048">
                  <c:v>65.778189999999995</c:v>
                </c:pt>
                <c:pt idx="10049">
                  <c:v>65.711119999999994</c:v>
                </c:pt>
                <c:pt idx="10050">
                  <c:v>65.649019999999993</c:v>
                </c:pt>
                <c:pt idx="10051">
                  <c:v>65.734350000000006</c:v>
                </c:pt>
                <c:pt idx="10052">
                  <c:v>65.696659999999994</c:v>
                </c:pt>
                <c:pt idx="10053">
                  <c:v>65.675669999999997</c:v>
                </c:pt>
                <c:pt idx="10054">
                  <c:v>65.668940000000006</c:v>
                </c:pt>
                <c:pt idx="10055">
                  <c:v>65.774169999999998</c:v>
                </c:pt>
                <c:pt idx="10056">
                  <c:v>65.709789999999998</c:v>
                </c:pt>
                <c:pt idx="10057">
                  <c:v>65.654229999999998</c:v>
                </c:pt>
                <c:pt idx="10058">
                  <c:v>65.713459999999998</c:v>
                </c:pt>
                <c:pt idx="10059">
                  <c:v>65.721180000000004</c:v>
                </c:pt>
                <c:pt idx="10060">
                  <c:v>65.683269999999993</c:v>
                </c:pt>
                <c:pt idx="10061">
                  <c:v>65.642300000000006</c:v>
                </c:pt>
                <c:pt idx="10062">
                  <c:v>65.762609999999995</c:v>
                </c:pt>
                <c:pt idx="10063">
                  <c:v>65.732420000000005</c:v>
                </c:pt>
                <c:pt idx="10064">
                  <c:v>65.665989999999994</c:v>
                </c:pt>
                <c:pt idx="10065">
                  <c:v>65.696269999999998</c:v>
                </c:pt>
                <c:pt idx="10066">
                  <c:v>65.712950000000006</c:v>
                </c:pt>
                <c:pt idx="10067">
                  <c:v>65.667529999999999</c:v>
                </c:pt>
                <c:pt idx="10068">
                  <c:v>65.667199999999994</c:v>
                </c:pt>
                <c:pt idx="10069">
                  <c:v>65.751469999999998</c:v>
                </c:pt>
                <c:pt idx="10070">
                  <c:v>65.733509999999995</c:v>
                </c:pt>
                <c:pt idx="10071">
                  <c:v>65.663520000000005</c:v>
                </c:pt>
                <c:pt idx="10072">
                  <c:v>65.664280000000005</c:v>
                </c:pt>
                <c:pt idx="10073">
                  <c:v>65.750690000000006</c:v>
                </c:pt>
                <c:pt idx="10074">
                  <c:v>65.669650000000004</c:v>
                </c:pt>
                <c:pt idx="10075">
                  <c:v>65.661090000000002</c:v>
                </c:pt>
                <c:pt idx="10076">
                  <c:v>65.720339999999993</c:v>
                </c:pt>
                <c:pt idx="10077">
                  <c:v>65.750060000000005</c:v>
                </c:pt>
                <c:pt idx="10078">
                  <c:v>65.689359999999994</c:v>
                </c:pt>
                <c:pt idx="10079">
                  <c:v>65.65907</c:v>
                </c:pt>
                <c:pt idx="10080">
                  <c:v>65.75085</c:v>
                </c:pt>
                <c:pt idx="10081">
                  <c:v>65.670029999999997</c:v>
                </c:pt>
                <c:pt idx="10082">
                  <c:v>65.665210000000002</c:v>
                </c:pt>
                <c:pt idx="10083">
                  <c:v>65.701899999999995</c:v>
                </c:pt>
                <c:pt idx="10084">
                  <c:v>65.76858</c:v>
                </c:pt>
                <c:pt idx="10085">
                  <c:v>65.698250000000002</c:v>
                </c:pt>
                <c:pt idx="10086">
                  <c:v>65.651160000000004</c:v>
                </c:pt>
                <c:pt idx="10087">
                  <c:v>65.745540000000005</c:v>
                </c:pt>
                <c:pt idx="10088">
                  <c:v>65.671130000000005</c:v>
                </c:pt>
                <c:pt idx="10089">
                  <c:v>65.674440000000004</c:v>
                </c:pt>
                <c:pt idx="10090">
                  <c:v>65.684190000000001</c:v>
                </c:pt>
                <c:pt idx="10091">
                  <c:v>65.769909999999996</c:v>
                </c:pt>
                <c:pt idx="10092">
                  <c:v>65.710329999999999</c:v>
                </c:pt>
                <c:pt idx="10093">
                  <c:v>65.645579999999995</c:v>
                </c:pt>
                <c:pt idx="10094">
                  <c:v>65.746799999999993</c:v>
                </c:pt>
                <c:pt idx="10095">
                  <c:v>65.682879999999997</c:v>
                </c:pt>
                <c:pt idx="10096">
                  <c:v>65.670540000000003</c:v>
                </c:pt>
                <c:pt idx="10097">
                  <c:v>65.674750000000003</c:v>
                </c:pt>
                <c:pt idx="10098">
                  <c:v>65.780169999999998</c:v>
                </c:pt>
                <c:pt idx="10099">
                  <c:v>65.712800000000001</c:v>
                </c:pt>
                <c:pt idx="10100">
                  <c:v>65.646940000000001</c:v>
                </c:pt>
                <c:pt idx="10101">
                  <c:v>65.739559999999997</c:v>
                </c:pt>
                <c:pt idx="10102">
                  <c:v>65.690060000000003</c:v>
                </c:pt>
                <c:pt idx="10103">
                  <c:v>65.672560000000004</c:v>
                </c:pt>
                <c:pt idx="10104">
                  <c:v>65.650149999999996</c:v>
                </c:pt>
                <c:pt idx="10105">
                  <c:v>65.773610000000005</c:v>
                </c:pt>
                <c:pt idx="10106">
                  <c:v>65.716849999999994</c:v>
                </c:pt>
                <c:pt idx="10107">
                  <c:v>65.661709999999999</c:v>
                </c:pt>
                <c:pt idx="10108">
                  <c:v>65.722080000000005</c:v>
                </c:pt>
                <c:pt idx="10109">
                  <c:v>65.698080000000004</c:v>
                </c:pt>
                <c:pt idx="10110">
                  <c:v>65.670810000000003</c:v>
                </c:pt>
                <c:pt idx="10111">
                  <c:v>65.658100000000005</c:v>
                </c:pt>
                <c:pt idx="10112">
                  <c:v>65.776219999999995</c:v>
                </c:pt>
                <c:pt idx="10113">
                  <c:v>65.719040000000007</c:v>
                </c:pt>
                <c:pt idx="10114">
                  <c:v>65.652379999999994</c:v>
                </c:pt>
                <c:pt idx="10115">
                  <c:v>65.701580000000007</c:v>
                </c:pt>
                <c:pt idx="10116">
                  <c:v>65.722170000000006</c:v>
                </c:pt>
                <c:pt idx="10117">
                  <c:v>65.667400000000001</c:v>
                </c:pt>
                <c:pt idx="10118">
                  <c:v>65.653019999999998</c:v>
                </c:pt>
                <c:pt idx="10119">
                  <c:v>65.751609999999999</c:v>
                </c:pt>
                <c:pt idx="10120">
                  <c:v>65.723740000000006</c:v>
                </c:pt>
                <c:pt idx="10121">
                  <c:v>65.674449999999993</c:v>
                </c:pt>
                <c:pt idx="10122">
                  <c:v>65.679109999999994</c:v>
                </c:pt>
                <c:pt idx="10123">
                  <c:v>65.726140000000001</c:v>
                </c:pt>
                <c:pt idx="10124">
                  <c:v>65.66628</c:v>
                </c:pt>
                <c:pt idx="10125">
                  <c:v>65.656750000000002</c:v>
                </c:pt>
                <c:pt idx="10126">
                  <c:v>65.725269999999995</c:v>
                </c:pt>
                <c:pt idx="10127">
                  <c:v>65.755520000000004</c:v>
                </c:pt>
                <c:pt idx="10128">
                  <c:v>65.689419999999998</c:v>
                </c:pt>
                <c:pt idx="10129">
                  <c:v>65.667749999999998</c:v>
                </c:pt>
                <c:pt idx="10130">
                  <c:v>65.747860000000003</c:v>
                </c:pt>
                <c:pt idx="10131">
                  <c:v>65.66319</c:v>
                </c:pt>
                <c:pt idx="10132">
                  <c:v>65.664429999999996</c:v>
                </c:pt>
                <c:pt idx="10133">
                  <c:v>65.708659999999995</c:v>
                </c:pt>
                <c:pt idx="10134">
                  <c:v>65.771479999999997</c:v>
                </c:pt>
                <c:pt idx="10135">
                  <c:v>65.697289999999995</c:v>
                </c:pt>
                <c:pt idx="10136">
                  <c:v>65.648849999999996</c:v>
                </c:pt>
                <c:pt idx="10137">
                  <c:v>65.749300000000005</c:v>
                </c:pt>
                <c:pt idx="10138">
                  <c:v>65.681399999999996</c:v>
                </c:pt>
                <c:pt idx="10139">
                  <c:v>65.666020000000003</c:v>
                </c:pt>
                <c:pt idx="10140">
                  <c:v>65.676580000000001</c:v>
                </c:pt>
                <c:pt idx="10141">
                  <c:v>65.760729999999995</c:v>
                </c:pt>
                <c:pt idx="10142">
                  <c:v>65.699950000000001</c:v>
                </c:pt>
                <c:pt idx="10143">
                  <c:v>65.647400000000005</c:v>
                </c:pt>
                <c:pt idx="10144">
                  <c:v>65.756540000000001</c:v>
                </c:pt>
                <c:pt idx="10145">
                  <c:v>65.684939999999997</c:v>
                </c:pt>
                <c:pt idx="10146">
                  <c:v>65.663539999999998</c:v>
                </c:pt>
                <c:pt idx="10147">
                  <c:v>65.654920000000004</c:v>
                </c:pt>
                <c:pt idx="10148">
                  <c:v>65.787099999999995</c:v>
                </c:pt>
                <c:pt idx="10149">
                  <c:v>65.718530000000001</c:v>
                </c:pt>
                <c:pt idx="10150">
                  <c:v>65.643990000000002</c:v>
                </c:pt>
                <c:pt idx="10151">
                  <c:v>65.733890000000002</c:v>
                </c:pt>
                <c:pt idx="10152">
                  <c:v>65.690110000000004</c:v>
                </c:pt>
                <c:pt idx="10153">
                  <c:v>65.676370000000006</c:v>
                </c:pt>
                <c:pt idx="10154">
                  <c:v>65.654049999999998</c:v>
                </c:pt>
                <c:pt idx="10155">
                  <c:v>65.768410000000003</c:v>
                </c:pt>
                <c:pt idx="10156">
                  <c:v>65.717410000000001</c:v>
                </c:pt>
                <c:pt idx="10157">
                  <c:v>65.652379999999994</c:v>
                </c:pt>
                <c:pt idx="10158">
                  <c:v>65.712329999999994</c:v>
                </c:pt>
                <c:pt idx="10159">
                  <c:v>65.720929999999996</c:v>
                </c:pt>
                <c:pt idx="10160">
                  <c:v>65.664450000000002</c:v>
                </c:pt>
                <c:pt idx="10161">
                  <c:v>65.641120000000001</c:v>
                </c:pt>
                <c:pt idx="10162">
                  <c:v>65.762600000000006</c:v>
                </c:pt>
                <c:pt idx="10163">
                  <c:v>65.713200000000001</c:v>
                </c:pt>
                <c:pt idx="10164">
                  <c:v>65.664190000000005</c:v>
                </c:pt>
                <c:pt idx="10165">
                  <c:v>65.678439999999995</c:v>
                </c:pt>
                <c:pt idx="10166">
                  <c:v>65.721270000000004</c:v>
                </c:pt>
                <c:pt idx="10167">
                  <c:v>65.672340000000005</c:v>
                </c:pt>
                <c:pt idx="10168">
                  <c:v>65.650270000000006</c:v>
                </c:pt>
                <c:pt idx="10169">
                  <c:v>65.741420000000005</c:v>
                </c:pt>
                <c:pt idx="10170">
                  <c:v>65.733350000000002</c:v>
                </c:pt>
                <c:pt idx="10171">
                  <c:v>65.679230000000004</c:v>
                </c:pt>
                <c:pt idx="10172">
                  <c:v>65.664559999999994</c:v>
                </c:pt>
                <c:pt idx="10173">
                  <c:v>65.745130000000003</c:v>
                </c:pt>
                <c:pt idx="10174">
                  <c:v>65.667680000000004</c:v>
                </c:pt>
                <c:pt idx="10175">
                  <c:v>65.64555</c:v>
                </c:pt>
                <c:pt idx="10176">
                  <c:v>65.723619999999997</c:v>
                </c:pt>
                <c:pt idx="10177">
                  <c:v>65.745930000000001</c:v>
                </c:pt>
                <c:pt idx="10178">
                  <c:v>65.689170000000004</c:v>
                </c:pt>
                <c:pt idx="10179">
                  <c:v>65.647710000000004</c:v>
                </c:pt>
                <c:pt idx="10180">
                  <c:v>65.755979999999994</c:v>
                </c:pt>
                <c:pt idx="10181">
                  <c:v>65.679289999999995</c:v>
                </c:pt>
                <c:pt idx="10182">
                  <c:v>65.659859999999995</c:v>
                </c:pt>
                <c:pt idx="10183">
                  <c:v>65.69247</c:v>
                </c:pt>
                <c:pt idx="10184">
                  <c:v>65.759</c:v>
                </c:pt>
                <c:pt idx="10185">
                  <c:v>65.713170000000005</c:v>
                </c:pt>
                <c:pt idx="10186">
                  <c:v>65.641409999999993</c:v>
                </c:pt>
                <c:pt idx="10187">
                  <c:v>65.760369999999995</c:v>
                </c:pt>
                <c:pt idx="10188">
                  <c:v>65.681820000000002</c:v>
                </c:pt>
                <c:pt idx="10189">
                  <c:v>65.668530000000004</c:v>
                </c:pt>
                <c:pt idx="10190">
                  <c:v>65.687529999999995</c:v>
                </c:pt>
                <c:pt idx="10191">
                  <c:v>65.760859999999994</c:v>
                </c:pt>
                <c:pt idx="10192">
                  <c:v>65.70102</c:v>
                </c:pt>
                <c:pt idx="10193">
                  <c:v>65.643100000000004</c:v>
                </c:pt>
                <c:pt idx="10194">
                  <c:v>65.753649999999993</c:v>
                </c:pt>
                <c:pt idx="10195">
                  <c:v>65.682720000000003</c:v>
                </c:pt>
                <c:pt idx="10196">
                  <c:v>65.673770000000005</c:v>
                </c:pt>
                <c:pt idx="10197">
                  <c:v>65.661910000000006</c:v>
                </c:pt>
                <c:pt idx="10198">
                  <c:v>65.771119999999996</c:v>
                </c:pt>
                <c:pt idx="10199">
                  <c:v>65.703559999999996</c:v>
                </c:pt>
                <c:pt idx="10200">
                  <c:v>65.64658</c:v>
                </c:pt>
                <c:pt idx="10201">
                  <c:v>65.732100000000003</c:v>
                </c:pt>
                <c:pt idx="10202">
                  <c:v>65.694029999999998</c:v>
                </c:pt>
                <c:pt idx="10203">
                  <c:v>65.660390000000007</c:v>
                </c:pt>
                <c:pt idx="10204">
                  <c:v>65.663089999999997</c:v>
                </c:pt>
                <c:pt idx="10205">
                  <c:v>65.78407</c:v>
                </c:pt>
                <c:pt idx="10206">
                  <c:v>65.709469999999996</c:v>
                </c:pt>
                <c:pt idx="10207">
                  <c:v>65.650989999999993</c:v>
                </c:pt>
                <c:pt idx="10208">
                  <c:v>65.711290000000005</c:v>
                </c:pt>
                <c:pt idx="10209">
                  <c:v>65.715190000000007</c:v>
                </c:pt>
                <c:pt idx="10210">
                  <c:v>65.675349999999995</c:v>
                </c:pt>
                <c:pt idx="10211">
                  <c:v>65.639470000000003</c:v>
                </c:pt>
                <c:pt idx="10212">
                  <c:v>65.755740000000003</c:v>
                </c:pt>
                <c:pt idx="10213">
                  <c:v>65.728139999999996</c:v>
                </c:pt>
                <c:pt idx="10214">
                  <c:v>65.652820000000006</c:v>
                </c:pt>
                <c:pt idx="10215">
                  <c:v>65.691630000000004</c:v>
                </c:pt>
                <c:pt idx="10216">
                  <c:v>65.701650000000001</c:v>
                </c:pt>
                <c:pt idx="10217">
                  <c:v>65.662229999999994</c:v>
                </c:pt>
                <c:pt idx="10218">
                  <c:v>65.657939999999996</c:v>
                </c:pt>
                <c:pt idx="10219">
                  <c:v>65.745130000000003</c:v>
                </c:pt>
                <c:pt idx="10220">
                  <c:v>65.731790000000004</c:v>
                </c:pt>
                <c:pt idx="10221">
                  <c:v>65.665639999999996</c:v>
                </c:pt>
                <c:pt idx="10222">
                  <c:v>65.663989999999998</c:v>
                </c:pt>
                <c:pt idx="10223">
                  <c:v>65.746420000000001</c:v>
                </c:pt>
                <c:pt idx="10224">
                  <c:v>65.669780000000003</c:v>
                </c:pt>
                <c:pt idx="10225">
                  <c:v>65.656729999999996</c:v>
                </c:pt>
                <c:pt idx="10226">
                  <c:v>65.712209999999999</c:v>
                </c:pt>
                <c:pt idx="10227">
                  <c:v>65.742450000000005</c:v>
                </c:pt>
                <c:pt idx="10228">
                  <c:v>65.684200000000004</c:v>
                </c:pt>
                <c:pt idx="10229">
                  <c:v>65.653700000000001</c:v>
                </c:pt>
                <c:pt idx="10230">
                  <c:v>65.742109999999997</c:v>
                </c:pt>
                <c:pt idx="10231">
                  <c:v>65.663669999999996</c:v>
                </c:pt>
                <c:pt idx="10232">
                  <c:v>65.659840000000003</c:v>
                </c:pt>
                <c:pt idx="10233">
                  <c:v>65.699870000000004</c:v>
                </c:pt>
                <c:pt idx="10234">
                  <c:v>65.764889999999994</c:v>
                </c:pt>
                <c:pt idx="10235">
                  <c:v>65.690269999999998</c:v>
                </c:pt>
                <c:pt idx="10236">
                  <c:v>65.641139999999993</c:v>
                </c:pt>
                <c:pt idx="10237">
                  <c:v>65.747129999999999</c:v>
                </c:pt>
                <c:pt idx="10238">
                  <c:v>65.667529999999999</c:v>
                </c:pt>
                <c:pt idx="10239">
                  <c:v>65.670659999999998</c:v>
                </c:pt>
                <c:pt idx="10240">
                  <c:v>65.677139999999994</c:v>
                </c:pt>
                <c:pt idx="10241">
                  <c:v>65.773989999999998</c:v>
                </c:pt>
                <c:pt idx="10242">
                  <c:v>65.705669999999998</c:v>
                </c:pt>
                <c:pt idx="10243">
                  <c:v>65.647319999999993</c:v>
                </c:pt>
                <c:pt idx="10244">
                  <c:v>65.752939999999995</c:v>
                </c:pt>
                <c:pt idx="10245">
                  <c:v>65.675849999999997</c:v>
                </c:pt>
                <c:pt idx="10246">
                  <c:v>65.662610000000001</c:v>
                </c:pt>
                <c:pt idx="10247">
                  <c:v>65.663669999999996</c:v>
                </c:pt>
                <c:pt idx="10248">
                  <c:v>65.776039999999995</c:v>
                </c:pt>
                <c:pt idx="10249">
                  <c:v>65.695689999999999</c:v>
                </c:pt>
                <c:pt idx="10250">
                  <c:v>65.642030000000005</c:v>
                </c:pt>
                <c:pt idx="10251">
                  <c:v>65.731350000000006</c:v>
                </c:pt>
                <c:pt idx="10252">
                  <c:v>65.685590000000005</c:v>
                </c:pt>
                <c:pt idx="10253">
                  <c:v>65.666740000000004</c:v>
                </c:pt>
                <c:pt idx="10254">
                  <c:v>65.643460000000005</c:v>
                </c:pt>
                <c:pt idx="10255">
                  <c:v>65.765820000000005</c:v>
                </c:pt>
                <c:pt idx="10256">
                  <c:v>65.710909999999998</c:v>
                </c:pt>
                <c:pt idx="10257">
                  <c:v>65.650090000000006</c:v>
                </c:pt>
                <c:pt idx="10258">
                  <c:v>65.723259999999996</c:v>
                </c:pt>
                <c:pt idx="10259">
                  <c:v>65.69023</c:v>
                </c:pt>
                <c:pt idx="10260">
                  <c:v>65.659769999999995</c:v>
                </c:pt>
                <c:pt idx="10261">
                  <c:v>65.657420000000002</c:v>
                </c:pt>
                <c:pt idx="10262">
                  <c:v>65.771339999999995</c:v>
                </c:pt>
                <c:pt idx="10263">
                  <c:v>65.71114</c:v>
                </c:pt>
                <c:pt idx="10264">
                  <c:v>65.656459999999996</c:v>
                </c:pt>
                <c:pt idx="10265">
                  <c:v>65.68768</c:v>
                </c:pt>
                <c:pt idx="10266">
                  <c:v>65.721130000000002</c:v>
                </c:pt>
                <c:pt idx="10267">
                  <c:v>65.662639999999996</c:v>
                </c:pt>
                <c:pt idx="10268">
                  <c:v>65.633430000000004</c:v>
                </c:pt>
                <c:pt idx="10269">
                  <c:v>65.747450000000001</c:v>
                </c:pt>
                <c:pt idx="10270">
                  <c:v>65.719830000000002</c:v>
                </c:pt>
                <c:pt idx="10271">
                  <c:v>65.671940000000006</c:v>
                </c:pt>
                <c:pt idx="10272">
                  <c:v>65.681060000000002</c:v>
                </c:pt>
                <c:pt idx="10273">
                  <c:v>65.724220000000003</c:v>
                </c:pt>
                <c:pt idx="10274">
                  <c:v>65.663330000000002</c:v>
                </c:pt>
                <c:pt idx="10275">
                  <c:v>65.646379999999994</c:v>
                </c:pt>
                <c:pt idx="10276">
                  <c:v>65.721410000000006</c:v>
                </c:pt>
                <c:pt idx="10277">
                  <c:v>65.742840000000001</c:v>
                </c:pt>
                <c:pt idx="10278">
                  <c:v>65.676010000000005</c:v>
                </c:pt>
                <c:pt idx="10279">
                  <c:v>65.654229999999998</c:v>
                </c:pt>
                <c:pt idx="10280">
                  <c:v>65.744100000000003</c:v>
                </c:pt>
                <c:pt idx="10281">
                  <c:v>65.664029999999997</c:v>
                </c:pt>
                <c:pt idx="10282">
                  <c:v>65.65343</c:v>
                </c:pt>
                <c:pt idx="10283">
                  <c:v>65.701099999999997</c:v>
                </c:pt>
                <c:pt idx="10284">
                  <c:v>65.768150000000006</c:v>
                </c:pt>
                <c:pt idx="10285">
                  <c:v>65.69444</c:v>
                </c:pt>
                <c:pt idx="10286">
                  <c:v>65.635249999999999</c:v>
                </c:pt>
                <c:pt idx="10287">
                  <c:v>65.74503</c:v>
                </c:pt>
                <c:pt idx="10288">
                  <c:v>65.672280000000001</c:v>
                </c:pt>
                <c:pt idx="10289">
                  <c:v>65.663219999999995</c:v>
                </c:pt>
                <c:pt idx="10290">
                  <c:v>65.675269999999998</c:v>
                </c:pt>
                <c:pt idx="10291">
                  <c:v>65.755089999999996</c:v>
                </c:pt>
                <c:pt idx="10292">
                  <c:v>65.696110000000004</c:v>
                </c:pt>
                <c:pt idx="10293">
                  <c:v>65.641019999999997</c:v>
                </c:pt>
                <c:pt idx="10294">
                  <c:v>65.753810000000001</c:v>
                </c:pt>
                <c:pt idx="10295">
                  <c:v>65.682469999999995</c:v>
                </c:pt>
                <c:pt idx="10296">
                  <c:v>65.657650000000004</c:v>
                </c:pt>
                <c:pt idx="10297">
                  <c:v>65.649889999999999</c:v>
                </c:pt>
                <c:pt idx="10298">
                  <c:v>65.778450000000007</c:v>
                </c:pt>
                <c:pt idx="10299">
                  <c:v>65.717410000000001</c:v>
                </c:pt>
                <c:pt idx="10300">
                  <c:v>65.642970000000005</c:v>
                </c:pt>
                <c:pt idx="10301">
                  <c:v>65.725070000000002</c:v>
                </c:pt>
                <c:pt idx="10302">
                  <c:v>65.689449999999994</c:v>
                </c:pt>
                <c:pt idx="10303">
                  <c:v>65.670590000000004</c:v>
                </c:pt>
                <c:pt idx="10304">
                  <c:v>65.647949999999994</c:v>
                </c:pt>
                <c:pt idx="10305">
                  <c:v>65.763810000000007</c:v>
                </c:pt>
                <c:pt idx="10306">
                  <c:v>65.707629999999995</c:v>
                </c:pt>
                <c:pt idx="10307">
                  <c:v>65.648499999999999</c:v>
                </c:pt>
                <c:pt idx="10308">
                  <c:v>65.700419999999994</c:v>
                </c:pt>
                <c:pt idx="10309">
                  <c:v>65.715519999999998</c:v>
                </c:pt>
                <c:pt idx="10310">
                  <c:v>65.658150000000006</c:v>
                </c:pt>
                <c:pt idx="10311">
                  <c:v>65.631780000000006</c:v>
                </c:pt>
                <c:pt idx="10312">
                  <c:v>65.758189999999999</c:v>
                </c:pt>
                <c:pt idx="10313">
                  <c:v>65.719459999999998</c:v>
                </c:pt>
                <c:pt idx="10314">
                  <c:v>65.657550000000001</c:v>
                </c:pt>
                <c:pt idx="10315">
                  <c:v>65.678039999999996</c:v>
                </c:pt>
                <c:pt idx="10316">
                  <c:v>65.727069999999998</c:v>
                </c:pt>
                <c:pt idx="10317">
                  <c:v>65.678370000000001</c:v>
                </c:pt>
                <c:pt idx="10318">
                  <c:v>65.63991</c:v>
                </c:pt>
                <c:pt idx="10319">
                  <c:v>65.736019999999996</c:v>
                </c:pt>
                <c:pt idx="10320">
                  <c:v>65.731880000000004</c:v>
                </c:pt>
                <c:pt idx="10321">
                  <c:v>65.672550000000001</c:v>
                </c:pt>
                <c:pt idx="10322">
                  <c:v>65.653469999999999</c:v>
                </c:pt>
                <c:pt idx="10323">
                  <c:v>65.741879999999995</c:v>
                </c:pt>
                <c:pt idx="10324">
                  <c:v>65.660219999999995</c:v>
                </c:pt>
                <c:pt idx="10325">
                  <c:v>65.647180000000006</c:v>
                </c:pt>
                <c:pt idx="10326">
                  <c:v>65.713719999999995</c:v>
                </c:pt>
                <c:pt idx="10327">
                  <c:v>65.736609999999999</c:v>
                </c:pt>
                <c:pt idx="10328">
                  <c:v>65.680880000000002</c:v>
                </c:pt>
                <c:pt idx="10329">
                  <c:v>65.639619999999994</c:v>
                </c:pt>
                <c:pt idx="10330">
                  <c:v>65.744839999999996</c:v>
                </c:pt>
                <c:pt idx="10331">
                  <c:v>65.663309999999996</c:v>
                </c:pt>
                <c:pt idx="10332">
                  <c:v>65.653260000000003</c:v>
                </c:pt>
                <c:pt idx="10333">
                  <c:v>65.690950000000001</c:v>
                </c:pt>
                <c:pt idx="10334">
                  <c:v>65.744669999999999</c:v>
                </c:pt>
                <c:pt idx="10335">
                  <c:v>65.703450000000004</c:v>
                </c:pt>
                <c:pt idx="10336">
                  <c:v>65.626499999999993</c:v>
                </c:pt>
                <c:pt idx="10337">
                  <c:v>65.752489999999995</c:v>
                </c:pt>
                <c:pt idx="10338">
                  <c:v>65.674449999999993</c:v>
                </c:pt>
                <c:pt idx="10339">
                  <c:v>65.661709999999999</c:v>
                </c:pt>
                <c:pt idx="10340">
                  <c:v>65.668639999999996</c:v>
                </c:pt>
                <c:pt idx="10341">
                  <c:v>65.756050000000002</c:v>
                </c:pt>
                <c:pt idx="10342">
                  <c:v>65.695660000000004</c:v>
                </c:pt>
                <c:pt idx="10343">
                  <c:v>65.636759999999995</c:v>
                </c:pt>
                <c:pt idx="10344">
                  <c:v>65.745140000000006</c:v>
                </c:pt>
                <c:pt idx="10345">
                  <c:v>65.674220000000005</c:v>
                </c:pt>
                <c:pt idx="10346">
                  <c:v>65.666210000000007</c:v>
                </c:pt>
                <c:pt idx="10347">
                  <c:v>65.656940000000006</c:v>
                </c:pt>
                <c:pt idx="10348">
                  <c:v>65.772450000000006</c:v>
                </c:pt>
                <c:pt idx="10349">
                  <c:v>65.705240000000003</c:v>
                </c:pt>
                <c:pt idx="10350">
                  <c:v>65.640500000000003</c:v>
                </c:pt>
                <c:pt idx="10351">
                  <c:v>65.724630000000005</c:v>
                </c:pt>
                <c:pt idx="10352">
                  <c:v>65.684619999999995</c:v>
                </c:pt>
                <c:pt idx="10353">
                  <c:v>65.663489999999996</c:v>
                </c:pt>
                <c:pt idx="10354">
                  <c:v>65.652889999999999</c:v>
                </c:pt>
                <c:pt idx="10355">
                  <c:v>65.766720000000007</c:v>
                </c:pt>
                <c:pt idx="10356">
                  <c:v>65.703630000000004</c:v>
                </c:pt>
                <c:pt idx="10357">
                  <c:v>65.643810000000002</c:v>
                </c:pt>
                <c:pt idx="10358">
                  <c:v>65.703280000000007</c:v>
                </c:pt>
                <c:pt idx="10359">
                  <c:v>65.706230000000005</c:v>
                </c:pt>
                <c:pt idx="10360">
                  <c:v>65.668329999999997</c:v>
                </c:pt>
                <c:pt idx="10361">
                  <c:v>65.63409</c:v>
                </c:pt>
                <c:pt idx="10362">
                  <c:v>65.746160000000003</c:v>
                </c:pt>
                <c:pt idx="10363">
                  <c:v>65.717579999999998</c:v>
                </c:pt>
                <c:pt idx="10364">
                  <c:v>65.654340000000005</c:v>
                </c:pt>
                <c:pt idx="10365">
                  <c:v>65.686660000000003</c:v>
                </c:pt>
                <c:pt idx="10366">
                  <c:v>65.698549999999997</c:v>
                </c:pt>
                <c:pt idx="10367">
                  <c:v>65.659469999999999</c:v>
                </c:pt>
                <c:pt idx="10368">
                  <c:v>65.658829999999995</c:v>
                </c:pt>
                <c:pt idx="10369">
                  <c:v>65.744349999999997</c:v>
                </c:pt>
                <c:pt idx="10370">
                  <c:v>65.726619999999997</c:v>
                </c:pt>
                <c:pt idx="10371">
                  <c:v>65.652109999999993</c:v>
                </c:pt>
                <c:pt idx="10372">
                  <c:v>65.657449999999997</c:v>
                </c:pt>
                <c:pt idx="10373">
                  <c:v>65.740099999999998</c:v>
                </c:pt>
                <c:pt idx="10374">
                  <c:v>65.662689999999998</c:v>
                </c:pt>
                <c:pt idx="10375">
                  <c:v>65.646289999999993</c:v>
                </c:pt>
                <c:pt idx="10376">
                  <c:v>65.708500000000001</c:v>
                </c:pt>
                <c:pt idx="10377">
                  <c:v>65.741799999999998</c:v>
                </c:pt>
                <c:pt idx="10378">
                  <c:v>65.682079999999999</c:v>
                </c:pt>
                <c:pt idx="10379">
                  <c:v>65.65231</c:v>
                </c:pt>
                <c:pt idx="10380">
                  <c:v>65.733099999999993</c:v>
                </c:pt>
                <c:pt idx="10381">
                  <c:v>65.658969999999997</c:v>
                </c:pt>
                <c:pt idx="10382">
                  <c:v>65.649799999999999</c:v>
                </c:pt>
                <c:pt idx="10383">
                  <c:v>65.68871</c:v>
                </c:pt>
                <c:pt idx="10384">
                  <c:v>65.757149999999996</c:v>
                </c:pt>
                <c:pt idx="10385">
                  <c:v>65.680610000000001</c:v>
                </c:pt>
                <c:pt idx="10386">
                  <c:v>65.634150000000005</c:v>
                </c:pt>
                <c:pt idx="10387">
                  <c:v>65.738420000000005</c:v>
                </c:pt>
                <c:pt idx="10388">
                  <c:v>65.659419999999997</c:v>
                </c:pt>
                <c:pt idx="10389">
                  <c:v>65.655799999999999</c:v>
                </c:pt>
                <c:pt idx="10390">
                  <c:v>65.668030000000002</c:v>
                </c:pt>
                <c:pt idx="10391">
                  <c:v>65.754919999999998</c:v>
                </c:pt>
                <c:pt idx="10392">
                  <c:v>65.692260000000005</c:v>
                </c:pt>
                <c:pt idx="10393">
                  <c:v>65.638400000000004</c:v>
                </c:pt>
                <c:pt idx="10394">
                  <c:v>65.73836</c:v>
                </c:pt>
                <c:pt idx="10395">
                  <c:v>65.675809999999998</c:v>
                </c:pt>
                <c:pt idx="10396">
                  <c:v>65.661000000000001</c:v>
                </c:pt>
                <c:pt idx="10397">
                  <c:v>65.659450000000007</c:v>
                </c:pt>
                <c:pt idx="10398">
                  <c:v>65.767589999999998</c:v>
                </c:pt>
                <c:pt idx="10399">
                  <c:v>65.693529999999996</c:v>
                </c:pt>
                <c:pt idx="10400">
                  <c:v>65.638279999999995</c:v>
                </c:pt>
                <c:pt idx="10401">
                  <c:v>65.724010000000007</c:v>
                </c:pt>
                <c:pt idx="10402">
                  <c:v>65.675790000000006</c:v>
                </c:pt>
                <c:pt idx="10403">
                  <c:v>65.657550000000001</c:v>
                </c:pt>
                <c:pt idx="10404">
                  <c:v>65.636679999999998</c:v>
                </c:pt>
                <c:pt idx="10405">
                  <c:v>65.767669999999995</c:v>
                </c:pt>
                <c:pt idx="10406">
                  <c:v>65.713650000000001</c:v>
                </c:pt>
                <c:pt idx="10407">
                  <c:v>65.640590000000003</c:v>
                </c:pt>
                <c:pt idx="10408">
                  <c:v>65.70966</c:v>
                </c:pt>
                <c:pt idx="10409">
                  <c:v>65.678309999999996</c:v>
                </c:pt>
                <c:pt idx="10410">
                  <c:v>65.656300000000002</c:v>
                </c:pt>
                <c:pt idx="10411">
                  <c:v>65.64443</c:v>
                </c:pt>
                <c:pt idx="10412">
                  <c:v>65.758099999999999</c:v>
                </c:pt>
                <c:pt idx="10413">
                  <c:v>65.700890000000001</c:v>
                </c:pt>
                <c:pt idx="10414">
                  <c:v>65.641120000000001</c:v>
                </c:pt>
                <c:pt idx="10415">
                  <c:v>65.686809999999994</c:v>
                </c:pt>
                <c:pt idx="10416">
                  <c:v>65.706990000000005</c:v>
                </c:pt>
                <c:pt idx="10417">
                  <c:v>65.653019999999998</c:v>
                </c:pt>
                <c:pt idx="10418">
                  <c:v>65.631730000000005</c:v>
                </c:pt>
                <c:pt idx="10419">
                  <c:v>65.736239999999995</c:v>
                </c:pt>
                <c:pt idx="10420">
                  <c:v>65.718040000000002</c:v>
                </c:pt>
                <c:pt idx="10421">
                  <c:v>65.662729999999996</c:v>
                </c:pt>
                <c:pt idx="10422">
                  <c:v>65.670180000000002</c:v>
                </c:pt>
                <c:pt idx="10423">
                  <c:v>65.714770000000001</c:v>
                </c:pt>
                <c:pt idx="10424">
                  <c:v>65.656639999999996</c:v>
                </c:pt>
                <c:pt idx="10425">
                  <c:v>65.638980000000004</c:v>
                </c:pt>
                <c:pt idx="10426">
                  <c:v>65.716149999999999</c:v>
                </c:pt>
                <c:pt idx="10427">
                  <c:v>65.734840000000005</c:v>
                </c:pt>
                <c:pt idx="10428">
                  <c:v>65.674340000000001</c:v>
                </c:pt>
                <c:pt idx="10429">
                  <c:v>65.654960000000003</c:v>
                </c:pt>
                <c:pt idx="10430">
                  <c:v>65.731319999999997</c:v>
                </c:pt>
                <c:pt idx="10431">
                  <c:v>65.650440000000003</c:v>
                </c:pt>
                <c:pt idx="10432">
                  <c:v>65.650260000000003</c:v>
                </c:pt>
                <c:pt idx="10433">
                  <c:v>65.694410000000005</c:v>
                </c:pt>
                <c:pt idx="10434">
                  <c:v>65.748500000000007</c:v>
                </c:pt>
                <c:pt idx="10435">
                  <c:v>65.677980000000005</c:v>
                </c:pt>
                <c:pt idx="10436">
                  <c:v>65.634320000000002</c:v>
                </c:pt>
                <c:pt idx="10437">
                  <c:v>65.737250000000003</c:v>
                </c:pt>
                <c:pt idx="10438">
                  <c:v>65.668970000000002</c:v>
                </c:pt>
                <c:pt idx="10439">
                  <c:v>65.654430000000005</c:v>
                </c:pt>
                <c:pt idx="10440">
                  <c:v>65.659930000000003</c:v>
                </c:pt>
                <c:pt idx="10441">
                  <c:v>65.745440000000002</c:v>
                </c:pt>
                <c:pt idx="10442">
                  <c:v>65.685649999999995</c:v>
                </c:pt>
                <c:pt idx="10443">
                  <c:v>65.628219999999999</c:v>
                </c:pt>
                <c:pt idx="10444">
                  <c:v>65.748919999999998</c:v>
                </c:pt>
                <c:pt idx="10445">
                  <c:v>65.666290000000004</c:v>
                </c:pt>
                <c:pt idx="10446">
                  <c:v>65.649839999999998</c:v>
                </c:pt>
                <c:pt idx="10447">
                  <c:v>65.639949999999999</c:v>
                </c:pt>
                <c:pt idx="10448">
                  <c:v>65.774569999999997</c:v>
                </c:pt>
                <c:pt idx="10449">
                  <c:v>65.706379999999996</c:v>
                </c:pt>
                <c:pt idx="10450">
                  <c:v>65.628519999999995</c:v>
                </c:pt>
                <c:pt idx="10451">
                  <c:v>65.713290000000001</c:v>
                </c:pt>
                <c:pt idx="10452">
                  <c:v>65.676760000000002</c:v>
                </c:pt>
                <c:pt idx="10453">
                  <c:v>65.659739999999999</c:v>
                </c:pt>
                <c:pt idx="10454">
                  <c:v>65.641120000000001</c:v>
                </c:pt>
                <c:pt idx="10455">
                  <c:v>65.755170000000007</c:v>
                </c:pt>
                <c:pt idx="10456">
                  <c:v>65.698269999999994</c:v>
                </c:pt>
                <c:pt idx="10457">
                  <c:v>65.638530000000003</c:v>
                </c:pt>
                <c:pt idx="10458">
                  <c:v>65.697159999999997</c:v>
                </c:pt>
                <c:pt idx="10459">
                  <c:v>65.708789999999993</c:v>
                </c:pt>
                <c:pt idx="10460">
                  <c:v>65.651820000000001</c:v>
                </c:pt>
                <c:pt idx="10461">
                  <c:v>65.622339999999994</c:v>
                </c:pt>
                <c:pt idx="10462">
                  <c:v>65.744919999999993</c:v>
                </c:pt>
                <c:pt idx="10463">
                  <c:v>65.710700000000003</c:v>
                </c:pt>
                <c:pt idx="10464">
                  <c:v>65.651600000000002</c:v>
                </c:pt>
                <c:pt idx="10465">
                  <c:v>65.671940000000006</c:v>
                </c:pt>
                <c:pt idx="10466">
                  <c:v>65.708609999999993</c:v>
                </c:pt>
                <c:pt idx="10467">
                  <c:v>65.659059999999997</c:v>
                </c:pt>
                <c:pt idx="10468">
                  <c:v>65.625690000000006</c:v>
                </c:pt>
                <c:pt idx="10469">
                  <c:v>65.731189999999998</c:v>
                </c:pt>
                <c:pt idx="10470">
                  <c:v>65.720529999999997</c:v>
                </c:pt>
                <c:pt idx="10471">
                  <c:v>65.659829999999999</c:v>
                </c:pt>
                <c:pt idx="10472">
                  <c:v>65.649019999999993</c:v>
                </c:pt>
                <c:pt idx="10473">
                  <c:v>65.735339999999994</c:v>
                </c:pt>
                <c:pt idx="10474">
                  <c:v>65.652379999999994</c:v>
                </c:pt>
                <c:pt idx="10475">
                  <c:v>65.632180000000005</c:v>
                </c:pt>
                <c:pt idx="10476">
                  <c:v>65.708510000000004</c:v>
                </c:pt>
                <c:pt idx="10477">
                  <c:v>65.725340000000003</c:v>
                </c:pt>
                <c:pt idx="10478">
                  <c:v>65.677149999999997</c:v>
                </c:pt>
                <c:pt idx="10479">
                  <c:v>65.623159999999999</c:v>
                </c:pt>
                <c:pt idx="10480">
                  <c:v>65.737539999999996</c:v>
                </c:pt>
                <c:pt idx="10481">
                  <c:v>65.664469999999994</c:v>
                </c:pt>
                <c:pt idx="10482">
                  <c:v>65.649950000000004</c:v>
                </c:pt>
                <c:pt idx="10483">
                  <c:v>65.679770000000005</c:v>
                </c:pt>
                <c:pt idx="10484">
                  <c:v>65.739419999999996</c:v>
                </c:pt>
                <c:pt idx="10485">
                  <c:v>65.686760000000007</c:v>
                </c:pt>
                <c:pt idx="10486">
                  <c:v>65.623540000000006</c:v>
                </c:pt>
                <c:pt idx="10487">
                  <c:v>65.747020000000006</c:v>
                </c:pt>
                <c:pt idx="10488">
                  <c:v>65.659459999999996</c:v>
                </c:pt>
                <c:pt idx="10489">
                  <c:v>65.648790000000005</c:v>
                </c:pt>
                <c:pt idx="10490">
                  <c:v>65.665109999999999</c:v>
                </c:pt>
                <c:pt idx="10491">
                  <c:v>65.750370000000004</c:v>
                </c:pt>
                <c:pt idx="10492">
                  <c:v>65.686009999999996</c:v>
                </c:pt>
                <c:pt idx="10493">
                  <c:v>65.620559999999998</c:v>
                </c:pt>
                <c:pt idx="10494">
                  <c:v>65.735849999999999</c:v>
                </c:pt>
                <c:pt idx="10495">
                  <c:v>65.665189999999996</c:v>
                </c:pt>
                <c:pt idx="10496">
                  <c:v>65.653760000000005</c:v>
                </c:pt>
                <c:pt idx="10497">
                  <c:v>65.645700000000005</c:v>
                </c:pt>
                <c:pt idx="10498">
                  <c:v>65.76097</c:v>
                </c:pt>
                <c:pt idx="10499">
                  <c:v>65.690439999999995</c:v>
                </c:pt>
                <c:pt idx="10500">
                  <c:v>65.629810000000006</c:v>
                </c:pt>
                <c:pt idx="10501">
                  <c:v>65.718010000000007</c:v>
                </c:pt>
                <c:pt idx="10502">
                  <c:v>65.680030000000002</c:v>
                </c:pt>
                <c:pt idx="10503">
                  <c:v>65.66095</c:v>
                </c:pt>
                <c:pt idx="10504">
                  <c:v>65.647679999999994</c:v>
                </c:pt>
                <c:pt idx="10505">
                  <c:v>65.754390000000001</c:v>
                </c:pt>
                <c:pt idx="10506">
                  <c:v>65.694959999999995</c:v>
                </c:pt>
                <c:pt idx="10507">
                  <c:v>65.638220000000004</c:v>
                </c:pt>
                <c:pt idx="10508">
                  <c:v>65.696600000000004</c:v>
                </c:pt>
                <c:pt idx="10509">
                  <c:v>65.697909999999993</c:v>
                </c:pt>
                <c:pt idx="10510">
                  <c:v>65.659649999999999</c:v>
                </c:pt>
                <c:pt idx="10511">
                  <c:v>65.624470000000002</c:v>
                </c:pt>
                <c:pt idx="10512">
                  <c:v>65.737710000000007</c:v>
                </c:pt>
                <c:pt idx="10513">
                  <c:v>65.713700000000003</c:v>
                </c:pt>
                <c:pt idx="10514">
                  <c:v>65.649140000000003</c:v>
                </c:pt>
                <c:pt idx="10515">
                  <c:v>65.675839999999994</c:v>
                </c:pt>
                <c:pt idx="10516">
                  <c:v>65.687049999999999</c:v>
                </c:pt>
                <c:pt idx="10517">
                  <c:v>65.645359999999997</c:v>
                </c:pt>
                <c:pt idx="10518">
                  <c:v>65.641050000000007</c:v>
                </c:pt>
                <c:pt idx="10519">
                  <c:v>65.736980000000003</c:v>
                </c:pt>
                <c:pt idx="10520">
                  <c:v>65.71096</c:v>
                </c:pt>
                <c:pt idx="10521">
                  <c:v>65.644999999999996</c:v>
                </c:pt>
                <c:pt idx="10522">
                  <c:v>65.641509999999997</c:v>
                </c:pt>
                <c:pt idx="10523">
                  <c:v>65.727599999999995</c:v>
                </c:pt>
                <c:pt idx="10524">
                  <c:v>65.652690000000007</c:v>
                </c:pt>
                <c:pt idx="10525">
                  <c:v>65.640370000000004</c:v>
                </c:pt>
                <c:pt idx="10526">
                  <c:v>65.694320000000005</c:v>
                </c:pt>
                <c:pt idx="10527">
                  <c:v>65.730059999999995</c:v>
                </c:pt>
                <c:pt idx="10528">
                  <c:v>65.672489999999996</c:v>
                </c:pt>
                <c:pt idx="10529">
                  <c:v>65.639150000000001</c:v>
                </c:pt>
                <c:pt idx="10530">
                  <c:v>65.729230000000001</c:v>
                </c:pt>
                <c:pt idx="10531">
                  <c:v>65.646770000000004</c:v>
                </c:pt>
                <c:pt idx="10532">
                  <c:v>65.640529999999998</c:v>
                </c:pt>
                <c:pt idx="10533">
                  <c:v>65.6755</c:v>
                </c:pt>
                <c:pt idx="10534">
                  <c:v>65.752719999999997</c:v>
                </c:pt>
                <c:pt idx="10535">
                  <c:v>65.672569999999993</c:v>
                </c:pt>
                <c:pt idx="10536">
                  <c:v>65.627110000000002</c:v>
                </c:pt>
                <c:pt idx="10537">
                  <c:v>65.732069999999993</c:v>
                </c:pt>
                <c:pt idx="10538">
                  <c:v>65.651700000000005</c:v>
                </c:pt>
                <c:pt idx="10539">
                  <c:v>65.653040000000004</c:v>
                </c:pt>
                <c:pt idx="10540">
                  <c:v>65.659689999999998</c:v>
                </c:pt>
                <c:pt idx="10541">
                  <c:v>65.752899999999997</c:v>
                </c:pt>
                <c:pt idx="10542">
                  <c:v>65.690929999999994</c:v>
                </c:pt>
                <c:pt idx="10543">
                  <c:v>65.625910000000005</c:v>
                </c:pt>
                <c:pt idx="10544">
                  <c:v>65.732299999999995</c:v>
                </c:pt>
                <c:pt idx="10545">
                  <c:v>65.656009999999995</c:v>
                </c:pt>
                <c:pt idx="10546">
                  <c:v>65.651470000000003</c:v>
                </c:pt>
                <c:pt idx="10547">
                  <c:v>65.638490000000004</c:v>
                </c:pt>
                <c:pt idx="10548">
                  <c:v>65.753529999999998</c:v>
                </c:pt>
                <c:pt idx="10549">
                  <c:v>65.681619999999995</c:v>
                </c:pt>
                <c:pt idx="10550">
                  <c:v>65.628720000000001</c:v>
                </c:pt>
                <c:pt idx="10551">
                  <c:v>65.716149999999999</c:v>
                </c:pt>
                <c:pt idx="10552">
                  <c:v>65.667929999999998</c:v>
                </c:pt>
                <c:pt idx="10553">
                  <c:v>65.653490000000005</c:v>
                </c:pt>
                <c:pt idx="10554">
                  <c:v>65.625110000000006</c:v>
                </c:pt>
                <c:pt idx="10555">
                  <c:v>65.751230000000007</c:v>
                </c:pt>
                <c:pt idx="10556">
                  <c:v>65.692989999999995</c:v>
                </c:pt>
                <c:pt idx="10557">
                  <c:v>65.632260000000002</c:v>
                </c:pt>
                <c:pt idx="10558">
                  <c:v>65.696420000000003</c:v>
                </c:pt>
                <c:pt idx="10559">
                  <c:v>65.668539999999993</c:v>
                </c:pt>
                <c:pt idx="10560">
                  <c:v>65.645110000000003</c:v>
                </c:pt>
                <c:pt idx="10561">
                  <c:v>65.634240000000005</c:v>
                </c:pt>
                <c:pt idx="10562">
                  <c:v>65.748260000000002</c:v>
                </c:pt>
                <c:pt idx="10563">
                  <c:v>65.690269999999998</c:v>
                </c:pt>
                <c:pt idx="10564">
                  <c:v>65.63158</c:v>
                </c:pt>
                <c:pt idx="10565">
                  <c:v>65.676119999999997</c:v>
                </c:pt>
                <c:pt idx="10566">
                  <c:v>65.703909999999993</c:v>
                </c:pt>
                <c:pt idx="10567">
                  <c:v>65.641369999999995</c:v>
                </c:pt>
                <c:pt idx="10568">
                  <c:v>65.622259999999997</c:v>
                </c:pt>
                <c:pt idx="10569">
                  <c:v>65.727620000000002</c:v>
                </c:pt>
                <c:pt idx="10570">
                  <c:v>65.705380000000005</c:v>
                </c:pt>
                <c:pt idx="10571">
                  <c:v>65.653090000000006</c:v>
                </c:pt>
                <c:pt idx="10572">
                  <c:v>65.665329999999997</c:v>
                </c:pt>
                <c:pt idx="10573">
                  <c:v>65.700199999999995</c:v>
                </c:pt>
                <c:pt idx="10574">
                  <c:v>65.636200000000002</c:v>
                </c:pt>
                <c:pt idx="10575">
                  <c:v>65.631240000000005</c:v>
                </c:pt>
                <c:pt idx="10576">
                  <c:v>65.704880000000003</c:v>
                </c:pt>
                <c:pt idx="10577">
                  <c:v>65.72784</c:v>
                </c:pt>
                <c:pt idx="10578">
                  <c:v>65.658789999999996</c:v>
                </c:pt>
                <c:pt idx="10579">
                  <c:v>65.642200000000003</c:v>
                </c:pt>
                <c:pt idx="10580">
                  <c:v>65.724469999999997</c:v>
                </c:pt>
                <c:pt idx="10581">
                  <c:v>65.639300000000006</c:v>
                </c:pt>
                <c:pt idx="10582">
                  <c:v>65.633669999999995</c:v>
                </c:pt>
                <c:pt idx="10583">
                  <c:v>65.678870000000003</c:v>
                </c:pt>
                <c:pt idx="10584">
                  <c:v>65.749309999999994</c:v>
                </c:pt>
                <c:pt idx="10585">
                  <c:v>65.669240000000002</c:v>
                </c:pt>
                <c:pt idx="10586">
                  <c:v>65.615600000000001</c:v>
                </c:pt>
                <c:pt idx="10587">
                  <c:v>65.729709999999997</c:v>
                </c:pt>
                <c:pt idx="10588">
                  <c:v>65.652180000000001</c:v>
                </c:pt>
                <c:pt idx="10589">
                  <c:v>65.647199999999998</c:v>
                </c:pt>
                <c:pt idx="10590">
                  <c:v>65.6554</c:v>
                </c:pt>
                <c:pt idx="10591">
                  <c:v>65.734120000000004</c:v>
                </c:pt>
                <c:pt idx="10592">
                  <c:v>65.680580000000006</c:v>
                </c:pt>
                <c:pt idx="10593">
                  <c:v>65.623310000000004</c:v>
                </c:pt>
                <c:pt idx="10594">
                  <c:v>65.737970000000004</c:v>
                </c:pt>
                <c:pt idx="10595">
                  <c:v>65.659520000000001</c:v>
                </c:pt>
                <c:pt idx="10596">
                  <c:v>65.641369999999995</c:v>
                </c:pt>
                <c:pt idx="10597">
                  <c:v>65.62885</c:v>
                </c:pt>
                <c:pt idx="10598">
                  <c:v>65.758740000000003</c:v>
                </c:pt>
                <c:pt idx="10599">
                  <c:v>65.691010000000006</c:v>
                </c:pt>
                <c:pt idx="10600">
                  <c:v>65.613370000000003</c:v>
                </c:pt>
                <c:pt idx="10601">
                  <c:v>65.701999999999998</c:v>
                </c:pt>
                <c:pt idx="10602">
                  <c:v>65.662270000000007</c:v>
                </c:pt>
                <c:pt idx="10603">
                  <c:v>65.650220000000004</c:v>
                </c:pt>
                <c:pt idx="10604">
                  <c:v>65.629480000000001</c:v>
                </c:pt>
                <c:pt idx="10605">
                  <c:v>65.744579999999999</c:v>
                </c:pt>
                <c:pt idx="10606">
                  <c:v>65.689130000000006</c:v>
                </c:pt>
                <c:pt idx="10607">
                  <c:v>65.630870000000002</c:v>
                </c:pt>
                <c:pt idx="10608">
                  <c:v>65.683959999999999</c:v>
                </c:pt>
                <c:pt idx="10609">
                  <c:v>65.696470000000005</c:v>
                </c:pt>
                <c:pt idx="10610">
                  <c:v>65.643069999999994</c:v>
                </c:pt>
                <c:pt idx="10611">
                  <c:v>65.617639999999994</c:v>
                </c:pt>
                <c:pt idx="10612">
                  <c:v>65.731380000000001</c:v>
                </c:pt>
                <c:pt idx="10613">
                  <c:v>65.696860000000001</c:v>
                </c:pt>
                <c:pt idx="10614">
                  <c:v>65.637860000000003</c:v>
                </c:pt>
                <c:pt idx="10615">
                  <c:v>65.656220000000005</c:v>
                </c:pt>
                <c:pt idx="10616">
                  <c:v>65.698359999999994</c:v>
                </c:pt>
                <c:pt idx="10617">
                  <c:v>65.648030000000006</c:v>
                </c:pt>
                <c:pt idx="10618">
                  <c:v>65.620649999999998</c:v>
                </c:pt>
                <c:pt idx="10619">
                  <c:v>65.712019999999995</c:v>
                </c:pt>
                <c:pt idx="10620">
                  <c:v>65.713909999999998</c:v>
                </c:pt>
                <c:pt idx="10621">
                  <c:v>65.647350000000003</c:v>
                </c:pt>
                <c:pt idx="10622">
                  <c:v>65.636049999999997</c:v>
                </c:pt>
                <c:pt idx="10623">
                  <c:v>65.715720000000005</c:v>
                </c:pt>
                <c:pt idx="10624">
                  <c:v>65.637590000000003</c:v>
                </c:pt>
                <c:pt idx="10625">
                  <c:v>65.621350000000007</c:v>
                </c:pt>
                <c:pt idx="10626">
                  <c:v>65.690510000000003</c:v>
                </c:pt>
                <c:pt idx="10627">
                  <c:v>65.715190000000007</c:v>
                </c:pt>
                <c:pt idx="10628">
                  <c:v>65.656270000000006</c:v>
                </c:pt>
                <c:pt idx="10629">
                  <c:v>65.61739</c:v>
                </c:pt>
                <c:pt idx="10630">
                  <c:v>65.723950000000002</c:v>
                </c:pt>
                <c:pt idx="10631">
                  <c:v>65.637910000000005</c:v>
                </c:pt>
                <c:pt idx="10632">
                  <c:v>65.636600000000001</c:v>
                </c:pt>
                <c:pt idx="10633">
                  <c:v>65.66283</c:v>
                </c:pt>
                <c:pt idx="10634">
                  <c:v>65.727999999999994</c:v>
                </c:pt>
                <c:pt idx="10635">
                  <c:v>65.678299999999993</c:v>
                </c:pt>
                <c:pt idx="10636">
                  <c:v>65.607079999999996</c:v>
                </c:pt>
                <c:pt idx="10637">
                  <c:v>65.737949999999998</c:v>
                </c:pt>
                <c:pt idx="10638">
                  <c:v>65.649540000000002</c:v>
                </c:pt>
                <c:pt idx="10639">
                  <c:v>65.636380000000003</c:v>
                </c:pt>
                <c:pt idx="10640">
                  <c:v>65.652640000000005</c:v>
                </c:pt>
                <c:pt idx="10641">
                  <c:v>65.736400000000003</c:v>
                </c:pt>
                <c:pt idx="10642">
                  <c:v>65.675139999999999</c:v>
                </c:pt>
                <c:pt idx="10643">
                  <c:v>65.610749999999996</c:v>
                </c:pt>
                <c:pt idx="10644">
                  <c:v>65.722080000000005</c:v>
                </c:pt>
                <c:pt idx="10645">
                  <c:v>65.652060000000006</c:v>
                </c:pt>
                <c:pt idx="10646">
                  <c:v>65.644720000000007</c:v>
                </c:pt>
                <c:pt idx="10647">
                  <c:v>65.628910000000005</c:v>
                </c:pt>
                <c:pt idx="10648">
                  <c:v>65.747240000000005</c:v>
                </c:pt>
                <c:pt idx="10649">
                  <c:v>65.683239999999998</c:v>
                </c:pt>
                <c:pt idx="10650">
                  <c:v>65.615359999999995</c:v>
                </c:pt>
                <c:pt idx="10651">
                  <c:v>65.706149999999994</c:v>
                </c:pt>
                <c:pt idx="10652">
                  <c:v>65.663330000000002</c:v>
                </c:pt>
                <c:pt idx="10653">
                  <c:v>65.642340000000004</c:v>
                </c:pt>
                <c:pt idx="10654">
                  <c:v>65.629530000000003</c:v>
                </c:pt>
                <c:pt idx="10655">
                  <c:v>65.740840000000006</c:v>
                </c:pt>
                <c:pt idx="10656">
                  <c:v>65.677090000000007</c:v>
                </c:pt>
                <c:pt idx="10657">
                  <c:v>65.625609999999995</c:v>
                </c:pt>
                <c:pt idx="10658">
                  <c:v>65.671040000000005</c:v>
                </c:pt>
                <c:pt idx="10659">
                  <c:v>65.685609999999997</c:v>
                </c:pt>
                <c:pt idx="10660">
                  <c:v>65.647379999999998</c:v>
                </c:pt>
                <c:pt idx="10661">
                  <c:v>65.613439999999997</c:v>
                </c:pt>
                <c:pt idx="10662">
                  <c:v>65.725070000000002</c:v>
                </c:pt>
                <c:pt idx="10663">
                  <c:v>65.697969999999998</c:v>
                </c:pt>
                <c:pt idx="10664">
                  <c:v>65.629360000000005</c:v>
                </c:pt>
                <c:pt idx="10665">
                  <c:v>65.665890000000005</c:v>
                </c:pt>
                <c:pt idx="10666">
                  <c:v>65.670069999999996</c:v>
                </c:pt>
                <c:pt idx="10667">
                  <c:v>65.633930000000007</c:v>
                </c:pt>
                <c:pt idx="10668">
                  <c:v>65.62921</c:v>
                </c:pt>
                <c:pt idx="10669">
                  <c:v>65.715339999999998</c:v>
                </c:pt>
                <c:pt idx="10670">
                  <c:v>65.708460000000002</c:v>
                </c:pt>
                <c:pt idx="10671">
                  <c:v>65.63467</c:v>
                </c:pt>
                <c:pt idx="10672">
                  <c:v>65.629320000000007</c:v>
                </c:pt>
                <c:pt idx="10673">
                  <c:v>65.714929999999995</c:v>
                </c:pt>
                <c:pt idx="10674">
                  <c:v>65.636849999999995</c:v>
                </c:pt>
                <c:pt idx="10675">
                  <c:v>65.627229999999997</c:v>
                </c:pt>
                <c:pt idx="10676">
                  <c:v>65.68571</c:v>
                </c:pt>
                <c:pt idx="10677">
                  <c:v>65.714259999999996</c:v>
                </c:pt>
                <c:pt idx="10678">
                  <c:v>65.657880000000006</c:v>
                </c:pt>
                <c:pt idx="10679">
                  <c:v>65.626630000000006</c:v>
                </c:pt>
                <c:pt idx="10680">
                  <c:v>65.702759999999998</c:v>
                </c:pt>
                <c:pt idx="10681">
                  <c:v>65.638729999999995</c:v>
                </c:pt>
                <c:pt idx="10682">
                  <c:v>65.627330000000001</c:v>
                </c:pt>
                <c:pt idx="10683">
                  <c:v>65.666439999999994</c:v>
                </c:pt>
                <c:pt idx="10684">
                  <c:v>65.733279999999993</c:v>
                </c:pt>
                <c:pt idx="10685">
                  <c:v>65.653720000000007</c:v>
                </c:pt>
                <c:pt idx="10686">
                  <c:v>65.617019999999997</c:v>
                </c:pt>
                <c:pt idx="10687">
                  <c:v>65.717510000000004</c:v>
                </c:pt>
                <c:pt idx="10688">
                  <c:v>65.633240000000001</c:v>
                </c:pt>
                <c:pt idx="10689">
                  <c:v>65.643439999999998</c:v>
                </c:pt>
                <c:pt idx="10690">
                  <c:v>65.643439999999998</c:v>
                </c:pt>
                <c:pt idx="10691">
                  <c:v>65.737920000000003</c:v>
                </c:pt>
                <c:pt idx="10692">
                  <c:v>65.675219999999996</c:v>
                </c:pt>
                <c:pt idx="10693">
                  <c:v>65.615819999999999</c:v>
                </c:pt>
                <c:pt idx="10694">
                  <c:v>65.716440000000006</c:v>
                </c:pt>
                <c:pt idx="10695">
                  <c:v>65.648510000000002</c:v>
                </c:pt>
                <c:pt idx="10696">
                  <c:v>65.640550000000005</c:v>
                </c:pt>
                <c:pt idx="10697">
                  <c:v>65.626080000000002</c:v>
                </c:pt>
                <c:pt idx="10698">
                  <c:v>65.739720000000005</c:v>
                </c:pt>
                <c:pt idx="10699">
                  <c:v>65.669809999999998</c:v>
                </c:pt>
                <c:pt idx="10700">
                  <c:v>65.608670000000004</c:v>
                </c:pt>
                <c:pt idx="10701">
                  <c:v>65.700649999999996</c:v>
                </c:pt>
                <c:pt idx="10702">
                  <c:v>65.651949999999999</c:v>
                </c:pt>
                <c:pt idx="10703">
                  <c:v>65.639229999999998</c:v>
                </c:pt>
                <c:pt idx="10704">
                  <c:v>65.609690000000001</c:v>
                </c:pt>
                <c:pt idx="10705">
                  <c:v>65.735510000000005</c:v>
                </c:pt>
                <c:pt idx="10706">
                  <c:v>65.676940000000002</c:v>
                </c:pt>
                <c:pt idx="10707">
                  <c:v>65.616399999999999</c:v>
                </c:pt>
                <c:pt idx="10708">
                  <c:v>65.6798</c:v>
                </c:pt>
                <c:pt idx="10709">
                  <c:v>65.658869999999993</c:v>
                </c:pt>
                <c:pt idx="10710">
                  <c:v>65.637630000000001</c:v>
                </c:pt>
                <c:pt idx="10711">
                  <c:v>65.611599999999996</c:v>
                </c:pt>
                <c:pt idx="10712">
                  <c:v>65.736400000000003</c:v>
                </c:pt>
                <c:pt idx="10713">
                  <c:v>65.683940000000007</c:v>
                </c:pt>
                <c:pt idx="10714">
                  <c:v>65.619380000000007</c:v>
                </c:pt>
                <c:pt idx="10715">
                  <c:v>65.662379999999999</c:v>
                </c:pt>
                <c:pt idx="10716">
                  <c:v>65.688810000000004</c:v>
                </c:pt>
                <c:pt idx="10717">
                  <c:v>65.628640000000004</c:v>
                </c:pt>
                <c:pt idx="10718">
                  <c:v>65.605990000000006</c:v>
                </c:pt>
                <c:pt idx="10719">
                  <c:v>65.714939999999999</c:v>
                </c:pt>
                <c:pt idx="10720">
                  <c:v>65.693529999999996</c:v>
                </c:pt>
                <c:pt idx="10721">
                  <c:v>65.639679999999998</c:v>
                </c:pt>
                <c:pt idx="10722">
                  <c:v>65.639880000000005</c:v>
                </c:pt>
                <c:pt idx="10723">
                  <c:v>65.691559999999996</c:v>
                </c:pt>
                <c:pt idx="10724">
                  <c:v>65.627780000000001</c:v>
                </c:pt>
                <c:pt idx="10725">
                  <c:v>65.615459999999999</c:v>
                </c:pt>
                <c:pt idx="10726">
                  <c:v>65.690049999999999</c:v>
                </c:pt>
                <c:pt idx="10727">
                  <c:v>65.709159999999997</c:v>
                </c:pt>
                <c:pt idx="10728">
                  <c:v>65.644229999999993</c:v>
                </c:pt>
                <c:pt idx="10729">
                  <c:v>65.62294</c:v>
                </c:pt>
                <c:pt idx="10730">
                  <c:v>65.712320000000005</c:v>
                </c:pt>
                <c:pt idx="10731">
                  <c:v>65.621629999999996</c:v>
                </c:pt>
                <c:pt idx="10732">
                  <c:v>65.616990000000001</c:v>
                </c:pt>
                <c:pt idx="10733">
                  <c:v>65.661379999999994</c:v>
                </c:pt>
                <c:pt idx="10734">
                  <c:v>65.722189999999998</c:v>
                </c:pt>
                <c:pt idx="10735">
                  <c:v>65.654439999999994</c:v>
                </c:pt>
                <c:pt idx="10736">
                  <c:v>65.603890000000007</c:v>
                </c:pt>
                <c:pt idx="10737">
                  <c:v>65.706890000000001</c:v>
                </c:pt>
                <c:pt idx="10738">
                  <c:v>65.633250000000004</c:v>
                </c:pt>
                <c:pt idx="10739">
                  <c:v>65.630769999999998</c:v>
                </c:pt>
                <c:pt idx="10740">
                  <c:v>65.637780000000006</c:v>
                </c:pt>
                <c:pt idx="10741">
                  <c:v>65.721789999999999</c:v>
                </c:pt>
                <c:pt idx="10742">
                  <c:v>65.660749999999993</c:v>
                </c:pt>
                <c:pt idx="10743">
                  <c:v>65.605689999999996</c:v>
                </c:pt>
                <c:pt idx="10744">
                  <c:v>65.720709999999997</c:v>
                </c:pt>
                <c:pt idx="10745">
                  <c:v>65.645439999999994</c:v>
                </c:pt>
                <c:pt idx="10746">
                  <c:v>65.617040000000003</c:v>
                </c:pt>
                <c:pt idx="10747">
                  <c:v>65.612440000000007</c:v>
                </c:pt>
                <c:pt idx="10748">
                  <c:v>65.742159999999998</c:v>
                </c:pt>
                <c:pt idx="10749">
                  <c:v>65.673069999999996</c:v>
                </c:pt>
                <c:pt idx="10750">
                  <c:v>65.603149999999999</c:v>
                </c:pt>
                <c:pt idx="10751">
                  <c:v>65.693460000000002</c:v>
                </c:pt>
                <c:pt idx="10752">
                  <c:v>65.651020000000003</c:v>
                </c:pt>
                <c:pt idx="10753">
                  <c:v>65.635469999999998</c:v>
                </c:pt>
                <c:pt idx="10754">
                  <c:v>65.610230000000001</c:v>
                </c:pt>
                <c:pt idx="10755">
                  <c:v>65.731740000000002</c:v>
                </c:pt>
                <c:pt idx="10756">
                  <c:v>65.67071</c:v>
                </c:pt>
                <c:pt idx="10757">
                  <c:v>65.608890000000002</c:v>
                </c:pt>
                <c:pt idx="10758">
                  <c:v>65.664839999999998</c:v>
                </c:pt>
                <c:pt idx="10759">
                  <c:v>65.680130000000005</c:v>
                </c:pt>
                <c:pt idx="10760">
                  <c:v>65.617249999999999</c:v>
                </c:pt>
                <c:pt idx="10761">
                  <c:v>65.597070000000002</c:v>
                </c:pt>
                <c:pt idx="10762">
                  <c:v>65.72184</c:v>
                </c:pt>
                <c:pt idx="10763">
                  <c:v>65.683239999999998</c:v>
                </c:pt>
                <c:pt idx="10764">
                  <c:v>65.627269999999996</c:v>
                </c:pt>
                <c:pt idx="10765">
                  <c:v>65.641850000000005</c:v>
                </c:pt>
                <c:pt idx="10766">
                  <c:v>65.684160000000006</c:v>
                </c:pt>
                <c:pt idx="10767">
                  <c:v>65.639030000000005</c:v>
                </c:pt>
                <c:pt idx="10768">
                  <c:v>65.603409999999997</c:v>
                </c:pt>
                <c:pt idx="10769">
                  <c:v>65.697950000000006</c:v>
                </c:pt>
                <c:pt idx="10770">
                  <c:v>65.699749999999995</c:v>
                </c:pt>
                <c:pt idx="10771">
                  <c:v>65.632009999999994</c:v>
                </c:pt>
                <c:pt idx="10772">
                  <c:v>65.6233</c:v>
                </c:pt>
                <c:pt idx="10773">
                  <c:v>65.709819999999993</c:v>
                </c:pt>
                <c:pt idx="10774">
                  <c:v>65.626760000000004</c:v>
                </c:pt>
                <c:pt idx="10775">
                  <c:v>65.600899999999996</c:v>
                </c:pt>
                <c:pt idx="10776">
                  <c:v>65.674130000000005</c:v>
                </c:pt>
                <c:pt idx="10777">
                  <c:v>65.700419999999994</c:v>
                </c:pt>
                <c:pt idx="10778">
                  <c:v>65.645330000000001</c:v>
                </c:pt>
                <c:pt idx="10779">
                  <c:v>65.609359999999995</c:v>
                </c:pt>
                <c:pt idx="10780">
                  <c:v>65.710719999999995</c:v>
                </c:pt>
                <c:pt idx="10781">
                  <c:v>65.627279999999999</c:v>
                </c:pt>
                <c:pt idx="10782">
                  <c:v>65.617909999999995</c:v>
                </c:pt>
                <c:pt idx="10783">
                  <c:v>65.658230000000003</c:v>
                </c:pt>
                <c:pt idx="10784">
                  <c:v>65.711200000000005</c:v>
                </c:pt>
                <c:pt idx="10785">
                  <c:v>65.661060000000006</c:v>
                </c:pt>
                <c:pt idx="10786">
                  <c:v>65.590119999999999</c:v>
                </c:pt>
                <c:pt idx="10787">
                  <c:v>65.705359999999999</c:v>
                </c:pt>
                <c:pt idx="10788">
                  <c:v>65.624690000000001</c:v>
                </c:pt>
                <c:pt idx="10789">
                  <c:v>65.617040000000003</c:v>
                </c:pt>
                <c:pt idx="10790">
                  <c:v>65.634479999999996</c:v>
                </c:pt>
                <c:pt idx="10791">
                  <c:v>65.719149999999999</c:v>
                </c:pt>
                <c:pt idx="10792">
                  <c:v>65.656350000000003</c:v>
                </c:pt>
                <c:pt idx="10793">
                  <c:v>65.589759999999998</c:v>
                </c:pt>
                <c:pt idx="10794">
                  <c:v>65.706479999999999</c:v>
                </c:pt>
                <c:pt idx="10795">
                  <c:v>65.643249999999995</c:v>
                </c:pt>
                <c:pt idx="10796">
                  <c:v>65.625209999999996</c:v>
                </c:pt>
                <c:pt idx="10797">
                  <c:v>65.617710000000002</c:v>
                </c:pt>
                <c:pt idx="10798">
                  <c:v>65.727320000000006</c:v>
                </c:pt>
                <c:pt idx="10799">
                  <c:v>65.660910000000001</c:v>
                </c:pt>
                <c:pt idx="10800">
                  <c:v>65.600139999999996</c:v>
                </c:pt>
                <c:pt idx="10801">
                  <c:v>65.685810000000004</c:v>
                </c:pt>
                <c:pt idx="10802">
                  <c:v>65.646420000000006</c:v>
                </c:pt>
                <c:pt idx="10803">
                  <c:v>65.621250000000003</c:v>
                </c:pt>
                <c:pt idx="10804">
                  <c:v>65.618700000000004</c:v>
                </c:pt>
                <c:pt idx="10805">
                  <c:v>65.731859999999998</c:v>
                </c:pt>
                <c:pt idx="10806">
                  <c:v>65.658789999999996</c:v>
                </c:pt>
                <c:pt idx="10807">
                  <c:v>65.603999999999999</c:v>
                </c:pt>
                <c:pt idx="10808">
                  <c:v>65.660060000000001</c:v>
                </c:pt>
                <c:pt idx="10809">
                  <c:v>65.670190000000005</c:v>
                </c:pt>
                <c:pt idx="10810">
                  <c:v>65.629840000000002</c:v>
                </c:pt>
                <c:pt idx="10811">
                  <c:v>65.59263</c:v>
                </c:pt>
                <c:pt idx="10812">
                  <c:v>65.709370000000007</c:v>
                </c:pt>
                <c:pt idx="10813">
                  <c:v>65.68347</c:v>
                </c:pt>
                <c:pt idx="10814">
                  <c:v>65.618250000000003</c:v>
                </c:pt>
                <c:pt idx="10815">
                  <c:v>65.648780000000002</c:v>
                </c:pt>
                <c:pt idx="10816">
                  <c:v>65.655000000000001</c:v>
                </c:pt>
                <c:pt idx="10817">
                  <c:v>65.617779999999996</c:v>
                </c:pt>
                <c:pt idx="10818">
                  <c:v>65.610079999999996</c:v>
                </c:pt>
                <c:pt idx="10819">
                  <c:v>65.704170000000005</c:v>
                </c:pt>
                <c:pt idx="10820">
                  <c:v>65.687160000000006</c:v>
                </c:pt>
                <c:pt idx="10821">
                  <c:v>65.619799999999998</c:v>
                </c:pt>
                <c:pt idx="10822">
                  <c:v>65.608879999999999</c:v>
                </c:pt>
                <c:pt idx="10823">
                  <c:v>65.698160000000001</c:v>
                </c:pt>
                <c:pt idx="10824">
                  <c:v>65.62285</c:v>
                </c:pt>
                <c:pt idx="10825">
                  <c:v>65.609470000000002</c:v>
                </c:pt>
                <c:pt idx="10826">
                  <c:v>65.671040000000005</c:v>
                </c:pt>
                <c:pt idx="10827">
                  <c:v>65.695539999999994</c:v>
                </c:pt>
                <c:pt idx="10828">
                  <c:v>65.641480000000001</c:v>
                </c:pt>
                <c:pt idx="10829">
                  <c:v>65.610380000000006</c:v>
                </c:pt>
                <c:pt idx="10830">
                  <c:v>65.696950000000001</c:v>
                </c:pt>
                <c:pt idx="10831">
                  <c:v>65.614490000000004</c:v>
                </c:pt>
                <c:pt idx="10832">
                  <c:v>65.61412</c:v>
                </c:pt>
                <c:pt idx="10833">
                  <c:v>65.649469999999994</c:v>
                </c:pt>
                <c:pt idx="10834">
                  <c:v>65.715090000000004</c:v>
                </c:pt>
                <c:pt idx="10835">
                  <c:v>65.648330000000001</c:v>
                </c:pt>
                <c:pt idx="10836">
                  <c:v>65.594449999999995</c:v>
                </c:pt>
                <c:pt idx="10837">
                  <c:v>65.700450000000004</c:v>
                </c:pt>
                <c:pt idx="10838">
                  <c:v>65.619479999999996</c:v>
                </c:pt>
                <c:pt idx="10839">
                  <c:v>65.619420000000005</c:v>
                </c:pt>
                <c:pt idx="10840">
                  <c:v>65.628559999999993</c:v>
                </c:pt>
                <c:pt idx="10841">
                  <c:v>65.717330000000004</c:v>
                </c:pt>
                <c:pt idx="10842">
                  <c:v>65.658850000000001</c:v>
                </c:pt>
                <c:pt idx="10843">
                  <c:v>65.594350000000006</c:v>
                </c:pt>
                <c:pt idx="10844">
                  <c:v>65.701629999999994</c:v>
                </c:pt>
                <c:pt idx="10845">
                  <c:v>65.633129999999994</c:v>
                </c:pt>
                <c:pt idx="10846">
                  <c:v>65.622569999999996</c:v>
                </c:pt>
                <c:pt idx="10847">
                  <c:v>65.616550000000004</c:v>
                </c:pt>
                <c:pt idx="10848">
                  <c:v>65.726590000000002</c:v>
                </c:pt>
                <c:pt idx="10849">
                  <c:v>65.653540000000007</c:v>
                </c:pt>
                <c:pt idx="10850">
                  <c:v>65.597179999999994</c:v>
                </c:pt>
                <c:pt idx="10851">
                  <c:v>65.677670000000006</c:v>
                </c:pt>
                <c:pt idx="10852">
                  <c:v>65.638829999999999</c:v>
                </c:pt>
                <c:pt idx="10853">
                  <c:v>65.620990000000006</c:v>
                </c:pt>
                <c:pt idx="10854">
                  <c:v>65.594430000000003</c:v>
                </c:pt>
                <c:pt idx="10855">
                  <c:v>65.714950000000002</c:v>
                </c:pt>
                <c:pt idx="10856">
                  <c:v>65.663030000000006</c:v>
                </c:pt>
                <c:pt idx="10857">
                  <c:v>65.606250000000003</c:v>
                </c:pt>
                <c:pt idx="10858">
                  <c:v>65.670609999999996</c:v>
                </c:pt>
                <c:pt idx="10859">
                  <c:v>65.642679999999999</c:v>
                </c:pt>
                <c:pt idx="10860">
                  <c:v>65.622290000000007</c:v>
                </c:pt>
                <c:pt idx="10861">
                  <c:v>65.610399999999998</c:v>
                </c:pt>
                <c:pt idx="10862">
                  <c:v>65.715710000000001</c:v>
                </c:pt>
                <c:pt idx="10863">
                  <c:v>65.661770000000004</c:v>
                </c:pt>
                <c:pt idx="10864">
                  <c:v>65.607159999999993</c:v>
                </c:pt>
                <c:pt idx="10865">
                  <c:v>65.648619999999994</c:v>
                </c:pt>
                <c:pt idx="10866">
                  <c:v>65.67004</c:v>
                </c:pt>
                <c:pt idx="10867">
                  <c:v>65.615070000000003</c:v>
                </c:pt>
                <c:pt idx="10868">
                  <c:v>65.586539999999999</c:v>
                </c:pt>
                <c:pt idx="10869">
                  <c:v>65.696879999999993</c:v>
                </c:pt>
                <c:pt idx="10870">
                  <c:v>65.673320000000004</c:v>
                </c:pt>
                <c:pt idx="10871">
                  <c:v>65.621459999999999</c:v>
                </c:pt>
                <c:pt idx="10872">
                  <c:v>65.626099999999994</c:v>
                </c:pt>
                <c:pt idx="10873">
                  <c:v>65.673770000000005</c:v>
                </c:pt>
                <c:pt idx="10874">
                  <c:v>65.608729999999994</c:v>
                </c:pt>
                <c:pt idx="10875">
                  <c:v>65.600710000000007</c:v>
                </c:pt>
                <c:pt idx="10876">
                  <c:v>65.670299999999997</c:v>
                </c:pt>
                <c:pt idx="10877">
                  <c:v>65.689490000000006</c:v>
                </c:pt>
                <c:pt idx="10878">
                  <c:v>65.634320000000002</c:v>
                </c:pt>
                <c:pt idx="10879">
                  <c:v>65.609560000000002</c:v>
                </c:pt>
                <c:pt idx="10880">
                  <c:v>65.693150000000003</c:v>
                </c:pt>
                <c:pt idx="10881">
                  <c:v>65.608760000000004</c:v>
                </c:pt>
                <c:pt idx="10882">
                  <c:v>65.601169999999996</c:v>
                </c:pt>
                <c:pt idx="10883">
                  <c:v>65.644559999999998</c:v>
                </c:pt>
                <c:pt idx="10884">
                  <c:v>65.711290000000005</c:v>
                </c:pt>
                <c:pt idx="10885">
                  <c:v>65.640339999999995</c:v>
                </c:pt>
                <c:pt idx="10886">
                  <c:v>65.588620000000006</c:v>
                </c:pt>
                <c:pt idx="10887">
                  <c:v>65.696150000000003</c:v>
                </c:pt>
                <c:pt idx="10888">
                  <c:v>65.619770000000003</c:v>
                </c:pt>
                <c:pt idx="10889">
                  <c:v>65.607230000000001</c:v>
                </c:pt>
                <c:pt idx="10890">
                  <c:v>65.622590000000002</c:v>
                </c:pt>
                <c:pt idx="10891">
                  <c:v>65.704539999999994</c:v>
                </c:pt>
                <c:pt idx="10892">
                  <c:v>65.644480000000001</c:v>
                </c:pt>
                <c:pt idx="10893">
                  <c:v>65.587639999999993</c:v>
                </c:pt>
                <c:pt idx="10894">
                  <c:v>65.699299999999994</c:v>
                </c:pt>
                <c:pt idx="10895">
                  <c:v>65.619399999999999</c:v>
                </c:pt>
                <c:pt idx="10896">
                  <c:v>65.602379999999997</c:v>
                </c:pt>
                <c:pt idx="10897">
                  <c:v>65.594759999999994</c:v>
                </c:pt>
                <c:pt idx="10898">
                  <c:v>65.724739999999997</c:v>
                </c:pt>
                <c:pt idx="10899">
                  <c:v>65.654660000000007</c:v>
                </c:pt>
                <c:pt idx="10900">
                  <c:v>65.581779999999995</c:v>
                </c:pt>
                <c:pt idx="10901">
                  <c:v>65.670270000000002</c:v>
                </c:pt>
                <c:pt idx="10902">
                  <c:v>65.633080000000007</c:v>
                </c:pt>
                <c:pt idx="10903">
                  <c:v>65.615179999999995</c:v>
                </c:pt>
                <c:pt idx="10904">
                  <c:v>65.595619999999997</c:v>
                </c:pt>
                <c:pt idx="10905">
                  <c:v>65.709940000000003</c:v>
                </c:pt>
                <c:pt idx="10906">
                  <c:v>65.654380000000003</c:v>
                </c:pt>
                <c:pt idx="10907">
                  <c:v>65.593770000000006</c:v>
                </c:pt>
                <c:pt idx="10908">
                  <c:v>65.652230000000003</c:v>
                </c:pt>
                <c:pt idx="10909">
                  <c:v>65.665379999999999</c:v>
                </c:pt>
                <c:pt idx="10910">
                  <c:v>65.605159999999998</c:v>
                </c:pt>
                <c:pt idx="10911">
                  <c:v>65.587329999999994</c:v>
                </c:pt>
                <c:pt idx="10912">
                  <c:v>65.693200000000004</c:v>
                </c:pt>
                <c:pt idx="10913">
                  <c:v>65.665120000000002</c:v>
                </c:pt>
                <c:pt idx="10914">
                  <c:v>65.609750000000005</c:v>
                </c:pt>
                <c:pt idx="10915">
                  <c:v>65.626720000000006</c:v>
                </c:pt>
                <c:pt idx="10916">
                  <c:v>65.664280000000005</c:v>
                </c:pt>
                <c:pt idx="10917">
                  <c:v>65.613039999999998</c:v>
                </c:pt>
                <c:pt idx="10918">
                  <c:v>65.584029999999998</c:v>
                </c:pt>
                <c:pt idx="10919">
                  <c:v>65.684020000000004</c:v>
                </c:pt>
                <c:pt idx="10920">
                  <c:v>65.673249999999996</c:v>
                </c:pt>
                <c:pt idx="10921">
                  <c:v>65.612750000000005</c:v>
                </c:pt>
                <c:pt idx="10922">
                  <c:v>65.597440000000006</c:v>
                </c:pt>
                <c:pt idx="10923">
                  <c:v>65.681950000000001</c:v>
                </c:pt>
                <c:pt idx="10924">
                  <c:v>65.610950000000003</c:v>
                </c:pt>
                <c:pt idx="10925">
                  <c:v>65.588579999999993</c:v>
                </c:pt>
                <c:pt idx="10926">
                  <c:v>65.661230000000003</c:v>
                </c:pt>
                <c:pt idx="10927">
                  <c:v>65.686459999999997</c:v>
                </c:pt>
                <c:pt idx="10928">
                  <c:v>65.623249999999999</c:v>
                </c:pt>
                <c:pt idx="10929">
                  <c:v>65.581419999999994</c:v>
                </c:pt>
                <c:pt idx="10930">
                  <c:v>65.695769999999996</c:v>
                </c:pt>
                <c:pt idx="10931">
                  <c:v>65.609909999999999</c:v>
                </c:pt>
                <c:pt idx="10932">
                  <c:v>65.595150000000004</c:v>
                </c:pt>
                <c:pt idx="10933">
                  <c:v>65.640749999999997</c:v>
                </c:pt>
                <c:pt idx="10934">
                  <c:v>65.693920000000006</c:v>
                </c:pt>
                <c:pt idx="10935">
                  <c:v>65.645560000000003</c:v>
                </c:pt>
                <c:pt idx="10936">
                  <c:v>65.580410000000001</c:v>
                </c:pt>
                <c:pt idx="10937">
                  <c:v>65.698350000000005</c:v>
                </c:pt>
                <c:pt idx="10938">
                  <c:v>65.621499999999997</c:v>
                </c:pt>
                <c:pt idx="10939">
                  <c:v>65.605869999999996</c:v>
                </c:pt>
                <c:pt idx="10940">
                  <c:v>65.620260000000002</c:v>
                </c:pt>
                <c:pt idx="10941">
                  <c:v>65.702780000000004</c:v>
                </c:pt>
                <c:pt idx="10942">
                  <c:v>65.635440000000003</c:v>
                </c:pt>
                <c:pt idx="10943">
                  <c:v>65.573430000000002</c:v>
                </c:pt>
                <c:pt idx="10944">
                  <c:v>65.682140000000004</c:v>
                </c:pt>
                <c:pt idx="10945">
                  <c:v>65.620050000000006</c:v>
                </c:pt>
                <c:pt idx="10946">
                  <c:v>65.617660000000001</c:v>
                </c:pt>
                <c:pt idx="10947">
                  <c:v>65.600830000000002</c:v>
                </c:pt>
                <c:pt idx="10948">
                  <c:v>65.705669999999998</c:v>
                </c:pt>
                <c:pt idx="10949">
                  <c:v>65.635120000000001</c:v>
                </c:pt>
                <c:pt idx="10950">
                  <c:v>65.579149999999998</c:v>
                </c:pt>
                <c:pt idx="10951">
                  <c:v>65.668559999999999</c:v>
                </c:pt>
                <c:pt idx="10952">
                  <c:v>65.626149999999996</c:v>
                </c:pt>
                <c:pt idx="10953">
                  <c:v>65.609470000000002</c:v>
                </c:pt>
                <c:pt idx="10954">
                  <c:v>65.599170000000001</c:v>
                </c:pt>
                <c:pt idx="10955">
                  <c:v>65.706599999999995</c:v>
                </c:pt>
                <c:pt idx="10956">
                  <c:v>65.648910000000001</c:v>
                </c:pt>
                <c:pt idx="10957">
                  <c:v>65.591480000000004</c:v>
                </c:pt>
                <c:pt idx="10958">
                  <c:v>65.647459999999995</c:v>
                </c:pt>
                <c:pt idx="10959">
                  <c:v>65.648790000000005</c:v>
                </c:pt>
                <c:pt idx="10960">
                  <c:v>65.616150000000005</c:v>
                </c:pt>
                <c:pt idx="10961">
                  <c:v>65.583259999999996</c:v>
                </c:pt>
                <c:pt idx="10962">
                  <c:v>65.693100000000001</c:v>
                </c:pt>
                <c:pt idx="10963">
                  <c:v>65.667100000000005</c:v>
                </c:pt>
                <c:pt idx="10964">
                  <c:v>65.597849999999994</c:v>
                </c:pt>
                <c:pt idx="10965">
                  <c:v>65.628569999999996</c:v>
                </c:pt>
                <c:pt idx="10966">
                  <c:v>65.641419999999997</c:v>
                </c:pt>
                <c:pt idx="10967">
                  <c:v>65.601420000000005</c:v>
                </c:pt>
                <c:pt idx="10968">
                  <c:v>65.592600000000004</c:v>
                </c:pt>
                <c:pt idx="10969">
                  <c:v>65.690060000000003</c:v>
                </c:pt>
                <c:pt idx="10970">
                  <c:v>65.658000000000001</c:v>
                </c:pt>
                <c:pt idx="10971">
                  <c:v>65.596940000000004</c:v>
                </c:pt>
                <c:pt idx="10972">
                  <c:v>65.598429999999993</c:v>
                </c:pt>
                <c:pt idx="10973">
                  <c:v>65.680480000000003</c:v>
                </c:pt>
                <c:pt idx="10974">
                  <c:v>65.602090000000004</c:v>
                </c:pt>
                <c:pt idx="10975">
                  <c:v>65.583020000000005</c:v>
                </c:pt>
                <c:pt idx="10976">
                  <c:v>65.647000000000006</c:v>
                </c:pt>
                <c:pt idx="10977">
                  <c:v>65.679919999999996</c:v>
                </c:pt>
                <c:pt idx="10978">
                  <c:v>65.622069999999994</c:v>
                </c:pt>
                <c:pt idx="10979">
                  <c:v>65.594669999999994</c:v>
                </c:pt>
                <c:pt idx="10980">
                  <c:v>65.669799999999995</c:v>
                </c:pt>
                <c:pt idx="10981">
                  <c:v>65.594080000000005</c:v>
                </c:pt>
                <c:pt idx="10982">
                  <c:v>65.59666</c:v>
                </c:pt>
                <c:pt idx="10983">
                  <c:v>65.628069999999994</c:v>
                </c:pt>
                <c:pt idx="10984">
                  <c:v>65.704239999999999</c:v>
                </c:pt>
                <c:pt idx="10985">
                  <c:v>65.626630000000006</c:v>
                </c:pt>
                <c:pt idx="10986">
                  <c:v>65.573260000000005</c:v>
                </c:pt>
                <c:pt idx="10987">
                  <c:v>65.682460000000006</c:v>
                </c:pt>
                <c:pt idx="10988">
                  <c:v>65.606210000000004</c:v>
                </c:pt>
                <c:pt idx="10989">
                  <c:v>65.602580000000003</c:v>
                </c:pt>
                <c:pt idx="10990">
                  <c:v>65.606039999999993</c:v>
                </c:pt>
                <c:pt idx="10991">
                  <c:v>65.708010000000002</c:v>
                </c:pt>
                <c:pt idx="10992">
                  <c:v>65.640460000000004</c:v>
                </c:pt>
                <c:pt idx="10993">
                  <c:v>65.577650000000006</c:v>
                </c:pt>
                <c:pt idx="10994">
                  <c:v>65.682400000000001</c:v>
                </c:pt>
                <c:pt idx="10995">
                  <c:v>65.613410000000002</c:v>
                </c:pt>
                <c:pt idx="10996">
                  <c:v>65.601619999999997</c:v>
                </c:pt>
                <c:pt idx="10997">
                  <c:v>65.599029999999999</c:v>
                </c:pt>
                <c:pt idx="10998">
                  <c:v>65.704440000000005</c:v>
                </c:pt>
                <c:pt idx="10999">
                  <c:v>65.639399999999995</c:v>
                </c:pt>
                <c:pt idx="11000">
                  <c:v>65.573769999999996</c:v>
                </c:pt>
                <c:pt idx="11001">
                  <c:v>65.665719999999993</c:v>
                </c:pt>
                <c:pt idx="11002">
                  <c:v>65.621669999999995</c:v>
                </c:pt>
                <c:pt idx="11003">
                  <c:v>65.597239999999999</c:v>
                </c:pt>
                <c:pt idx="11004">
                  <c:v>65.573300000000003</c:v>
                </c:pt>
                <c:pt idx="11005">
                  <c:v>65.705479999999994</c:v>
                </c:pt>
                <c:pt idx="11006">
                  <c:v>65.651629999999997</c:v>
                </c:pt>
                <c:pt idx="11007">
                  <c:v>65.583960000000005</c:v>
                </c:pt>
                <c:pt idx="11008">
                  <c:v>65.647229999999993</c:v>
                </c:pt>
                <c:pt idx="11009">
                  <c:v>65.624859999999998</c:v>
                </c:pt>
                <c:pt idx="11010">
                  <c:v>65.601429999999993</c:v>
                </c:pt>
                <c:pt idx="11011">
                  <c:v>65.585930000000005</c:v>
                </c:pt>
                <c:pt idx="11012">
                  <c:v>65.703059999999994</c:v>
                </c:pt>
                <c:pt idx="11013">
                  <c:v>65.640299999999996</c:v>
                </c:pt>
                <c:pt idx="11014">
                  <c:v>65.586370000000002</c:v>
                </c:pt>
                <c:pt idx="11015">
                  <c:v>65.627979999999994</c:v>
                </c:pt>
                <c:pt idx="11016">
                  <c:v>65.644880000000001</c:v>
                </c:pt>
                <c:pt idx="11017">
                  <c:v>65.595370000000003</c:v>
                </c:pt>
                <c:pt idx="11018">
                  <c:v>65.570070000000001</c:v>
                </c:pt>
                <c:pt idx="11019">
                  <c:v>65.676199999999994</c:v>
                </c:pt>
                <c:pt idx="11020">
                  <c:v>65.662189999999995</c:v>
                </c:pt>
                <c:pt idx="11021">
                  <c:v>65.606359999999995</c:v>
                </c:pt>
                <c:pt idx="11022">
                  <c:v>65.607079999999996</c:v>
                </c:pt>
                <c:pt idx="11023">
                  <c:v>65.653649999999999</c:v>
                </c:pt>
                <c:pt idx="11024">
                  <c:v>65.596699999999998</c:v>
                </c:pt>
                <c:pt idx="11025">
                  <c:v>65.577960000000004</c:v>
                </c:pt>
                <c:pt idx="11026">
                  <c:v>65.64967</c:v>
                </c:pt>
                <c:pt idx="11027">
                  <c:v>65.670609999999996</c:v>
                </c:pt>
                <c:pt idx="11028">
                  <c:v>65.608739999999997</c:v>
                </c:pt>
                <c:pt idx="11029">
                  <c:v>65.588070000000002</c:v>
                </c:pt>
                <c:pt idx="11030">
                  <c:v>65.673460000000006</c:v>
                </c:pt>
                <c:pt idx="11031">
                  <c:v>65.590199999999996</c:v>
                </c:pt>
                <c:pt idx="11032">
                  <c:v>65.590829999999997</c:v>
                </c:pt>
                <c:pt idx="11033">
                  <c:v>65.627399999999994</c:v>
                </c:pt>
                <c:pt idx="11034">
                  <c:v>65.69444</c:v>
                </c:pt>
                <c:pt idx="11035">
                  <c:v>65.616479999999996</c:v>
                </c:pt>
                <c:pt idx="11036">
                  <c:v>65.571749999999994</c:v>
                </c:pt>
                <c:pt idx="11037">
                  <c:v>65.675799999999995</c:v>
                </c:pt>
                <c:pt idx="11038">
                  <c:v>65.607470000000006</c:v>
                </c:pt>
                <c:pt idx="11039">
                  <c:v>65.596530000000001</c:v>
                </c:pt>
                <c:pt idx="11040">
                  <c:v>65.599689999999995</c:v>
                </c:pt>
                <c:pt idx="11041">
                  <c:v>65.684070000000006</c:v>
                </c:pt>
                <c:pt idx="11042">
                  <c:v>65.624499999999998</c:v>
                </c:pt>
                <c:pt idx="11043">
                  <c:v>65.574460000000002</c:v>
                </c:pt>
                <c:pt idx="11044">
                  <c:v>65.68468</c:v>
                </c:pt>
                <c:pt idx="11045">
                  <c:v>65.612849999999995</c:v>
                </c:pt>
                <c:pt idx="11046">
                  <c:v>65.587710000000001</c:v>
                </c:pt>
                <c:pt idx="11047">
                  <c:v>65.578609999999998</c:v>
                </c:pt>
                <c:pt idx="11048">
                  <c:v>65.708849999999998</c:v>
                </c:pt>
                <c:pt idx="11049">
                  <c:v>65.638289999999998</c:v>
                </c:pt>
                <c:pt idx="11050">
                  <c:v>65.563550000000006</c:v>
                </c:pt>
                <c:pt idx="11051">
                  <c:v>65.647210000000001</c:v>
                </c:pt>
                <c:pt idx="11052">
                  <c:v>65.613849999999999</c:v>
                </c:pt>
                <c:pt idx="11053">
                  <c:v>65.596059999999994</c:v>
                </c:pt>
                <c:pt idx="11054">
                  <c:v>65.574789999999993</c:v>
                </c:pt>
                <c:pt idx="11055">
                  <c:v>65.691850000000002</c:v>
                </c:pt>
                <c:pt idx="11056">
                  <c:v>65.625789999999995</c:v>
                </c:pt>
                <c:pt idx="11057">
                  <c:v>65.572379999999995</c:v>
                </c:pt>
                <c:pt idx="11058">
                  <c:v>65.630409999999998</c:v>
                </c:pt>
                <c:pt idx="11059">
                  <c:v>65.642970000000005</c:v>
                </c:pt>
                <c:pt idx="11060">
                  <c:v>65.585909999999998</c:v>
                </c:pt>
                <c:pt idx="11061">
                  <c:v>65.565060000000003</c:v>
                </c:pt>
                <c:pt idx="11062">
                  <c:v>65.676609999999997</c:v>
                </c:pt>
                <c:pt idx="11063">
                  <c:v>65.651929999999993</c:v>
                </c:pt>
                <c:pt idx="11064">
                  <c:v>65.585660000000004</c:v>
                </c:pt>
                <c:pt idx="11065">
                  <c:v>65.606139999999996</c:v>
                </c:pt>
                <c:pt idx="11066">
                  <c:v>65.652330000000006</c:v>
                </c:pt>
                <c:pt idx="11067">
                  <c:v>65.596980000000002</c:v>
                </c:pt>
                <c:pt idx="11068">
                  <c:v>65.566959999999995</c:v>
                </c:pt>
                <c:pt idx="11069">
                  <c:v>65.670779999999993</c:v>
                </c:pt>
                <c:pt idx="11070">
                  <c:v>65.658230000000003</c:v>
                </c:pt>
                <c:pt idx="11071">
                  <c:v>65.600650000000002</c:v>
                </c:pt>
                <c:pt idx="11072">
                  <c:v>65.585210000000004</c:v>
                </c:pt>
                <c:pt idx="11073">
                  <c:v>65.667050000000003</c:v>
                </c:pt>
                <c:pt idx="11074">
                  <c:v>65.58878</c:v>
                </c:pt>
                <c:pt idx="11075">
                  <c:v>65.566360000000003</c:v>
                </c:pt>
                <c:pt idx="11076">
                  <c:v>65.635800000000003</c:v>
                </c:pt>
                <c:pt idx="11077">
                  <c:v>65.662279999999996</c:v>
                </c:pt>
                <c:pt idx="11078">
                  <c:v>65.604159999999993</c:v>
                </c:pt>
                <c:pt idx="11079">
                  <c:v>65.565790000000007</c:v>
                </c:pt>
                <c:pt idx="11080">
                  <c:v>65.669430000000006</c:v>
                </c:pt>
                <c:pt idx="11081">
                  <c:v>65.589240000000004</c:v>
                </c:pt>
                <c:pt idx="11082">
                  <c:v>65.578779999999995</c:v>
                </c:pt>
                <c:pt idx="11083">
                  <c:v>65.609440000000006</c:v>
                </c:pt>
                <c:pt idx="11084">
                  <c:v>65.673169999999999</c:v>
                </c:pt>
                <c:pt idx="11085">
                  <c:v>65.62527</c:v>
                </c:pt>
                <c:pt idx="11086">
                  <c:v>65.562929999999994</c:v>
                </c:pt>
                <c:pt idx="11087">
                  <c:v>65.671419999999998</c:v>
                </c:pt>
                <c:pt idx="11088">
                  <c:v>65.598190000000002</c:v>
                </c:pt>
                <c:pt idx="11089">
                  <c:v>65.581890000000001</c:v>
                </c:pt>
                <c:pt idx="11090">
                  <c:v>65.59769</c:v>
                </c:pt>
                <c:pt idx="11091">
                  <c:v>65.682850000000002</c:v>
                </c:pt>
                <c:pt idx="11092">
                  <c:v>65.627129999999994</c:v>
                </c:pt>
                <c:pt idx="11093">
                  <c:v>65.565510000000003</c:v>
                </c:pt>
                <c:pt idx="11094">
                  <c:v>65.66771</c:v>
                </c:pt>
                <c:pt idx="11095">
                  <c:v>65.601230000000001</c:v>
                </c:pt>
                <c:pt idx="11096">
                  <c:v>65.591120000000004</c:v>
                </c:pt>
                <c:pt idx="11097">
                  <c:v>65.584999999999994</c:v>
                </c:pt>
                <c:pt idx="11098">
                  <c:v>65.693290000000005</c:v>
                </c:pt>
                <c:pt idx="11099">
                  <c:v>65.621139999999997</c:v>
                </c:pt>
                <c:pt idx="11100">
                  <c:v>65.564260000000004</c:v>
                </c:pt>
                <c:pt idx="11101">
                  <c:v>65.644279999999995</c:v>
                </c:pt>
                <c:pt idx="11102">
                  <c:v>65.619600000000005</c:v>
                </c:pt>
                <c:pt idx="11103">
                  <c:v>65.593459999999993</c:v>
                </c:pt>
                <c:pt idx="11104">
                  <c:v>65.580010000000001</c:v>
                </c:pt>
                <c:pt idx="11105">
                  <c:v>65.693430000000006</c:v>
                </c:pt>
                <c:pt idx="11106">
                  <c:v>65.620199999999997</c:v>
                </c:pt>
                <c:pt idx="11107">
                  <c:v>65.562269999999998</c:v>
                </c:pt>
                <c:pt idx="11108">
                  <c:v>65.624859999999998</c:v>
                </c:pt>
                <c:pt idx="11109">
                  <c:v>65.621089999999995</c:v>
                </c:pt>
                <c:pt idx="11110">
                  <c:v>65.586129999999997</c:v>
                </c:pt>
                <c:pt idx="11111">
                  <c:v>65.550910000000002</c:v>
                </c:pt>
                <c:pt idx="11112">
                  <c:v>65.665440000000004</c:v>
                </c:pt>
                <c:pt idx="11113">
                  <c:v>65.644970000000001</c:v>
                </c:pt>
                <c:pt idx="11114">
                  <c:v>65.578829999999996</c:v>
                </c:pt>
                <c:pt idx="11115">
                  <c:v>65.604280000000003</c:v>
                </c:pt>
                <c:pt idx="11116">
                  <c:v>65.617769999999993</c:v>
                </c:pt>
                <c:pt idx="11117">
                  <c:v>65.580330000000004</c:v>
                </c:pt>
                <c:pt idx="11118">
                  <c:v>65.572659999999999</c:v>
                </c:pt>
                <c:pt idx="11119">
                  <c:v>65.662700000000001</c:v>
                </c:pt>
                <c:pt idx="11120">
                  <c:v>65.641170000000002</c:v>
                </c:pt>
                <c:pt idx="11121">
                  <c:v>65.579509999999999</c:v>
                </c:pt>
                <c:pt idx="11122">
                  <c:v>65.576040000000006</c:v>
                </c:pt>
                <c:pt idx="11123">
                  <c:v>65.66328</c:v>
                </c:pt>
                <c:pt idx="11124">
                  <c:v>65.585729999999998</c:v>
                </c:pt>
                <c:pt idx="11125">
                  <c:v>65.570750000000004</c:v>
                </c:pt>
                <c:pt idx="11126">
                  <c:v>65.627920000000003</c:v>
                </c:pt>
                <c:pt idx="11127">
                  <c:v>65.660659999999993</c:v>
                </c:pt>
                <c:pt idx="11128">
                  <c:v>65.603560000000002</c:v>
                </c:pt>
                <c:pt idx="11129">
                  <c:v>65.571669999999997</c:v>
                </c:pt>
                <c:pt idx="11130">
                  <c:v>65.654070000000004</c:v>
                </c:pt>
                <c:pt idx="11131">
                  <c:v>65.57817</c:v>
                </c:pt>
                <c:pt idx="11132">
                  <c:v>65.574089999999998</c:v>
                </c:pt>
                <c:pt idx="11133">
                  <c:v>65.606110000000001</c:v>
                </c:pt>
                <c:pt idx="11134">
                  <c:v>65.682199999999995</c:v>
                </c:pt>
                <c:pt idx="11135">
                  <c:v>65.603769999999997</c:v>
                </c:pt>
                <c:pt idx="11136">
                  <c:v>65.553910000000002</c:v>
                </c:pt>
                <c:pt idx="11137">
                  <c:v>65.656639999999996</c:v>
                </c:pt>
                <c:pt idx="11138">
                  <c:v>65.579819999999998</c:v>
                </c:pt>
                <c:pt idx="11139">
                  <c:v>65.580830000000006</c:v>
                </c:pt>
                <c:pt idx="11140">
                  <c:v>65.583770000000001</c:v>
                </c:pt>
                <c:pt idx="11141">
                  <c:v>65.680530000000005</c:v>
                </c:pt>
                <c:pt idx="11142">
                  <c:v>65.612520000000004</c:v>
                </c:pt>
                <c:pt idx="11143">
                  <c:v>65.559150000000002</c:v>
                </c:pt>
                <c:pt idx="11144">
                  <c:v>65.657709999999994</c:v>
                </c:pt>
                <c:pt idx="11145">
                  <c:v>65.588470000000001</c:v>
                </c:pt>
                <c:pt idx="11146">
                  <c:v>65.583479999999994</c:v>
                </c:pt>
                <c:pt idx="11147">
                  <c:v>65.579890000000006</c:v>
                </c:pt>
                <c:pt idx="11148">
                  <c:v>65.686940000000007</c:v>
                </c:pt>
                <c:pt idx="11149">
                  <c:v>65.617289999999997</c:v>
                </c:pt>
                <c:pt idx="11150">
                  <c:v>65.558639999999997</c:v>
                </c:pt>
                <c:pt idx="11151">
                  <c:v>65.642910000000001</c:v>
                </c:pt>
                <c:pt idx="11152">
                  <c:v>65.598799999999997</c:v>
                </c:pt>
                <c:pt idx="11153">
                  <c:v>65.579560000000001</c:v>
                </c:pt>
                <c:pt idx="11154">
                  <c:v>65.550380000000004</c:v>
                </c:pt>
                <c:pt idx="11155">
                  <c:v>65.680980000000005</c:v>
                </c:pt>
                <c:pt idx="11156">
                  <c:v>65.625050000000002</c:v>
                </c:pt>
                <c:pt idx="11157">
                  <c:v>65.564800000000005</c:v>
                </c:pt>
                <c:pt idx="11158">
                  <c:v>65.62715</c:v>
                </c:pt>
                <c:pt idx="11159">
                  <c:v>65.599699999999999</c:v>
                </c:pt>
                <c:pt idx="11160">
                  <c:v>65.575500000000005</c:v>
                </c:pt>
                <c:pt idx="11161">
                  <c:v>65.561310000000006</c:v>
                </c:pt>
                <c:pt idx="11162">
                  <c:v>65.679299999999998</c:v>
                </c:pt>
                <c:pt idx="11163">
                  <c:v>65.619900000000001</c:v>
                </c:pt>
                <c:pt idx="11164">
                  <c:v>65.56174</c:v>
                </c:pt>
                <c:pt idx="11165">
                  <c:v>65.600859999999997</c:v>
                </c:pt>
                <c:pt idx="11166">
                  <c:v>65.626009999999994</c:v>
                </c:pt>
                <c:pt idx="11167">
                  <c:v>65.572469999999996</c:v>
                </c:pt>
                <c:pt idx="11168">
                  <c:v>65.549620000000004</c:v>
                </c:pt>
                <c:pt idx="11169">
                  <c:v>65.653310000000005</c:v>
                </c:pt>
                <c:pt idx="11170">
                  <c:v>65.631200000000007</c:v>
                </c:pt>
                <c:pt idx="11171">
                  <c:v>65.582059999999998</c:v>
                </c:pt>
                <c:pt idx="11172">
                  <c:v>65.584370000000007</c:v>
                </c:pt>
                <c:pt idx="11173">
                  <c:v>65.633439999999993</c:v>
                </c:pt>
                <c:pt idx="11174">
                  <c:v>65.567660000000004</c:v>
                </c:pt>
                <c:pt idx="11175">
                  <c:v>65.559460000000001</c:v>
                </c:pt>
                <c:pt idx="11176">
                  <c:v>65.634209999999996</c:v>
                </c:pt>
                <c:pt idx="11177">
                  <c:v>65.649190000000004</c:v>
                </c:pt>
                <c:pt idx="11178">
                  <c:v>65.589709999999997</c:v>
                </c:pt>
                <c:pt idx="11179">
                  <c:v>65.568280000000001</c:v>
                </c:pt>
                <c:pt idx="11180">
                  <c:v>65.656930000000003</c:v>
                </c:pt>
                <c:pt idx="11181">
                  <c:v>65.569680000000005</c:v>
                </c:pt>
                <c:pt idx="11182">
                  <c:v>65.564120000000003</c:v>
                </c:pt>
                <c:pt idx="11183">
                  <c:v>65.609350000000006</c:v>
                </c:pt>
                <c:pt idx="11184">
                  <c:v>65.666849999999997</c:v>
                </c:pt>
                <c:pt idx="11185">
                  <c:v>65.595889999999997</c:v>
                </c:pt>
                <c:pt idx="11186">
                  <c:v>65.548609999999996</c:v>
                </c:pt>
                <c:pt idx="11187">
                  <c:v>65.648420000000002</c:v>
                </c:pt>
                <c:pt idx="11188">
                  <c:v>65.574780000000004</c:v>
                </c:pt>
                <c:pt idx="11189">
                  <c:v>65.565669999999997</c:v>
                </c:pt>
                <c:pt idx="11190">
                  <c:v>65.573049999999995</c:v>
                </c:pt>
                <c:pt idx="11191">
                  <c:v>65.663089999999997</c:v>
                </c:pt>
                <c:pt idx="11192">
                  <c:v>65.606139999999996</c:v>
                </c:pt>
                <c:pt idx="11193">
                  <c:v>65.540700000000001</c:v>
                </c:pt>
                <c:pt idx="11194">
                  <c:v>65.663150000000002</c:v>
                </c:pt>
                <c:pt idx="11195">
                  <c:v>65.583079999999995</c:v>
                </c:pt>
                <c:pt idx="11196">
                  <c:v>65.561199999999999</c:v>
                </c:pt>
                <c:pt idx="11197">
                  <c:v>65.557270000000003</c:v>
                </c:pt>
                <c:pt idx="11198">
                  <c:v>65.68862</c:v>
                </c:pt>
                <c:pt idx="11199">
                  <c:v>65.613100000000003</c:v>
                </c:pt>
                <c:pt idx="11200">
                  <c:v>65.541870000000003</c:v>
                </c:pt>
                <c:pt idx="11201">
                  <c:v>65.632549999999995</c:v>
                </c:pt>
                <c:pt idx="11202">
                  <c:v>65.595410000000001</c:v>
                </c:pt>
                <c:pt idx="11203">
                  <c:v>65.574039999999997</c:v>
                </c:pt>
                <c:pt idx="11204">
                  <c:v>65.555269999999993</c:v>
                </c:pt>
                <c:pt idx="11205">
                  <c:v>65.666730000000001</c:v>
                </c:pt>
                <c:pt idx="11206">
                  <c:v>65.616410000000002</c:v>
                </c:pt>
                <c:pt idx="11207">
                  <c:v>65.552109999999999</c:v>
                </c:pt>
                <c:pt idx="11208">
                  <c:v>65.609440000000006</c:v>
                </c:pt>
                <c:pt idx="11209">
                  <c:v>65.619879999999995</c:v>
                </c:pt>
                <c:pt idx="11210">
                  <c:v>65.573499999999996</c:v>
                </c:pt>
                <c:pt idx="11211">
                  <c:v>65.54128</c:v>
                </c:pt>
                <c:pt idx="11212">
                  <c:v>65.666780000000003</c:v>
                </c:pt>
                <c:pt idx="11213">
                  <c:v>65.620519999999999</c:v>
                </c:pt>
                <c:pt idx="11214">
                  <c:v>65.563509999999994</c:v>
                </c:pt>
                <c:pt idx="11215">
                  <c:v>65.581209999999999</c:v>
                </c:pt>
                <c:pt idx="11216">
                  <c:v>65.62012</c:v>
                </c:pt>
                <c:pt idx="11217">
                  <c:v>65.572550000000007</c:v>
                </c:pt>
                <c:pt idx="11218">
                  <c:v>65.540679999999995</c:v>
                </c:pt>
                <c:pt idx="11219">
                  <c:v>65.639780000000002</c:v>
                </c:pt>
                <c:pt idx="11220">
                  <c:v>65.630309999999994</c:v>
                </c:pt>
                <c:pt idx="11221">
                  <c:v>65.572749999999999</c:v>
                </c:pt>
                <c:pt idx="11222">
                  <c:v>65.562449999999998</c:v>
                </c:pt>
                <c:pt idx="11223">
                  <c:v>65.637129999999999</c:v>
                </c:pt>
                <c:pt idx="11224">
                  <c:v>65.566249999999997</c:v>
                </c:pt>
                <c:pt idx="11225">
                  <c:v>65.544799999999995</c:v>
                </c:pt>
                <c:pt idx="11226">
                  <c:v>65.619079999999997</c:v>
                </c:pt>
                <c:pt idx="11227">
                  <c:v>65.638589999999994</c:v>
                </c:pt>
                <c:pt idx="11228">
                  <c:v>65.58202</c:v>
                </c:pt>
                <c:pt idx="11229">
                  <c:v>65.537620000000004</c:v>
                </c:pt>
                <c:pt idx="11230">
                  <c:v>65.648120000000006</c:v>
                </c:pt>
                <c:pt idx="11231">
                  <c:v>65.567030000000003</c:v>
                </c:pt>
                <c:pt idx="11232">
                  <c:v>65.561220000000006</c:v>
                </c:pt>
                <c:pt idx="11233">
                  <c:v>65.591769999999997</c:v>
                </c:pt>
                <c:pt idx="11234">
                  <c:v>65.654340000000005</c:v>
                </c:pt>
                <c:pt idx="11235">
                  <c:v>65.608739999999997</c:v>
                </c:pt>
                <c:pt idx="11236">
                  <c:v>65.537329999999997</c:v>
                </c:pt>
                <c:pt idx="11237">
                  <c:v>65.654200000000003</c:v>
                </c:pt>
                <c:pt idx="11238">
                  <c:v>65.580789999999993</c:v>
                </c:pt>
                <c:pt idx="11239">
                  <c:v>65.563190000000006</c:v>
                </c:pt>
                <c:pt idx="11240">
                  <c:v>65.569710000000001</c:v>
                </c:pt>
                <c:pt idx="11241">
                  <c:v>65.66019</c:v>
                </c:pt>
                <c:pt idx="11242">
                  <c:v>65.5989</c:v>
                </c:pt>
                <c:pt idx="11243">
                  <c:v>65.532030000000006</c:v>
                </c:pt>
                <c:pt idx="11244">
                  <c:v>65.639840000000007</c:v>
                </c:pt>
                <c:pt idx="11245">
                  <c:v>65.572119999999998</c:v>
                </c:pt>
                <c:pt idx="11246">
                  <c:v>65.570009999999996</c:v>
                </c:pt>
                <c:pt idx="11247">
                  <c:v>65.557239999999993</c:v>
                </c:pt>
                <c:pt idx="11248">
                  <c:v>65.667379999999994</c:v>
                </c:pt>
                <c:pt idx="11249">
                  <c:v>65.599109999999996</c:v>
                </c:pt>
                <c:pt idx="11250">
                  <c:v>65.539990000000003</c:v>
                </c:pt>
                <c:pt idx="11251">
                  <c:v>65.617379999999997</c:v>
                </c:pt>
                <c:pt idx="11252">
                  <c:v>65.588459999999998</c:v>
                </c:pt>
                <c:pt idx="11253">
                  <c:v>65.565730000000002</c:v>
                </c:pt>
                <c:pt idx="11254">
                  <c:v>65.55677</c:v>
                </c:pt>
                <c:pt idx="11255">
                  <c:v>65.66883</c:v>
                </c:pt>
                <c:pt idx="11256">
                  <c:v>65.601830000000007</c:v>
                </c:pt>
                <c:pt idx="11257">
                  <c:v>65.545749999999998</c:v>
                </c:pt>
                <c:pt idx="11258">
                  <c:v>65.601489999999998</c:v>
                </c:pt>
                <c:pt idx="11259">
                  <c:v>65.612049999999996</c:v>
                </c:pt>
                <c:pt idx="11260">
                  <c:v>65.570679999999996</c:v>
                </c:pt>
                <c:pt idx="11261">
                  <c:v>65.52825</c:v>
                </c:pt>
                <c:pt idx="11262">
                  <c:v>65.643039999999999</c:v>
                </c:pt>
                <c:pt idx="11263">
                  <c:v>65.616870000000006</c:v>
                </c:pt>
                <c:pt idx="11264">
                  <c:v>65.551490000000001</c:v>
                </c:pt>
                <c:pt idx="11265">
                  <c:v>65.587540000000004</c:v>
                </c:pt>
                <c:pt idx="11266">
                  <c:v>65.591220000000007</c:v>
                </c:pt>
                <c:pt idx="11267">
                  <c:v>65.551590000000004</c:v>
                </c:pt>
                <c:pt idx="11268">
                  <c:v>65.545370000000005</c:v>
                </c:pt>
                <c:pt idx="11269">
                  <c:v>65.634500000000003</c:v>
                </c:pt>
                <c:pt idx="11270">
                  <c:v>65.626350000000002</c:v>
                </c:pt>
                <c:pt idx="11271">
                  <c:v>65.550489999999996</c:v>
                </c:pt>
                <c:pt idx="11272">
                  <c:v>65.546040000000005</c:v>
                </c:pt>
                <c:pt idx="11273">
                  <c:v>65.634749999999997</c:v>
                </c:pt>
                <c:pt idx="11274">
                  <c:v>65.559629999999999</c:v>
                </c:pt>
                <c:pt idx="11275">
                  <c:v>65.544870000000003</c:v>
                </c:pt>
                <c:pt idx="11276">
                  <c:v>65.597210000000004</c:v>
                </c:pt>
                <c:pt idx="11277">
                  <c:v>65.632729999999995</c:v>
                </c:pt>
                <c:pt idx="11278">
                  <c:v>65.58663</c:v>
                </c:pt>
                <c:pt idx="11279">
                  <c:v>65.548929999999999</c:v>
                </c:pt>
                <c:pt idx="11280">
                  <c:v>65.626930000000002</c:v>
                </c:pt>
                <c:pt idx="11281">
                  <c:v>65.552379999999999</c:v>
                </c:pt>
                <c:pt idx="11282">
                  <c:v>65.553299999999993</c:v>
                </c:pt>
                <c:pt idx="11283">
                  <c:v>65.589449999999999</c:v>
                </c:pt>
                <c:pt idx="11284">
                  <c:v>65.656009999999995</c:v>
                </c:pt>
                <c:pt idx="11285">
                  <c:v>65.582049999999995</c:v>
                </c:pt>
                <c:pt idx="11286">
                  <c:v>65.530529999999999</c:v>
                </c:pt>
                <c:pt idx="11287">
                  <c:v>65.638220000000004</c:v>
                </c:pt>
                <c:pt idx="11288">
                  <c:v>65.560969999999998</c:v>
                </c:pt>
                <c:pt idx="11289">
                  <c:v>65.559939999999997</c:v>
                </c:pt>
                <c:pt idx="11290">
                  <c:v>65.561610000000002</c:v>
                </c:pt>
                <c:pt idx="11291">
                  <c:v>65.658850000000001</c:v>
                </c:pt>
                <c:pt idx="11292">
                  <c:v>65.59366</c:v>
                </c:pt>
                <c:pt idx="11293">
                  <c:v>65.526600000000002</c:v>
                </c:pt>
                <c:pt idx="11294">
                  <c:v>65.633529999999993</c:v>
                </c:pt>
                <c:pt idx="11295">
                  <c:v>65.562799999999996</c:v>
                </c:pt>
                <c:pt idx="11296">
                  <c:v>65.558999999999997</c:v>
                </c:pt>
                <c:pt idx="11297">
                  <c:v>65.552430000000001</c:v>
                </c:pt>
                <c:pt idx="11298">
                  <c:v>65.667019999999994</c:v>
                </c:pt>
                <c:pt idx="11299">
                  <c:v>65.588059999999999</c:v>
                </c:pt>
                <c:pt idx="11300">
                  <c:v>65.528580000000005</c:v>
                </c:pt>
                <c:pt idx="11301">
                  <c:v>65.620379999999997</c:v>
                </c:pt>
                <c:pt idx="11302">
                  <c:v>65.570899999999995</c:v>
                </c:pt>
                <c:pt idx="11303">
                  <c:v>65.562100000000001</c:v>
                </c:pt>
                <c:pt idx="11304">
                  <c:v>65.529709999999994</c:v>
                </c:pt>
                <c:pt idx="11305">
                  <c:v>65.651830000000004</c:v>
                </c:pt>
                <c:pt idx="11306">
                  <c:v>65.606769999999997</c:v>
                </c:pt>
                <c:pt idx="11307">
                  <c:v>65.540959999999998</c:v>
                </c:pt>
                <c:pt idx="11308">
                  <c:v>65.601029999999994</c:v>
                </c:pt>
                <c:pt idx="11309">
                  <c:v>65.578699999999998</c:v>
                </c:pt>
                <c:pt idx="11310">
                  <c:v>65.545349999999999</c:v>
                </c:pt>
                <c:pt idx="11311">
                  <c:v>65.539180000000002</c:v>
                </c:pt>
                <c:pt idx="11312">
                  <c:v>65.650319999999994</c:v>
                </c:pt>
                <c:pt idx="11313">
                  <c:v>65.602980000000002</c:v>
                </c:pt>
                <c:pt idx="11314">
                  <c:v>65.545900000000003</c:v>
                </c:pt>
                <c:pt idx="11315">
                  <c:v>65.58099</c:v>
                </c:pt>
                <c:pt idx="11316">
                  <c:v>65.604169999999996</c:v>
                </c:pt>
                <c:pt idx="11317">
                  <c:v>65.553600000000003</c:v>
                </c:pt>
                <c:pt idx="11318">
                  <c:v>65.523629999999997</c:v>
                </c:pt>
                <c:pt idx="11319">
                  <c:v>65.628010000000003</c:v>
                </c:pt>
                <c:pt idx="11320">
                  <c:v>65.614990000000006</c:v>
                </c:pt>
                <c:pt idx="11321">
                  <c:v>65.561580000000006</c:v>
                </c:pt>
                <c:pt idx="11322">
                  <c:v>65.565719999999999</c:v>
                </c:pt>
                <c:pt idx="11323">
                  <c:v>65.600719999999995</c:v>
                </c:pt>
                <c:pt idx="11324">
                  <c:v>65.545599999999993</c:v>
                </c:pt>
                <c:pt idx="11325">
                  <c:v>65.535849999999996</c:v>
                </c:pt>
                <c:pt idx="11326">
                  <c:v>65.60633</c:v>
                </c:pt>
                <c:pt idx="11327">
                  <c:v>65.62397</c:v>
                </c:pt>
                <c:pt idx="11328">
                  <c:v>65.562169999999995</c:v>
                </c:pt>
                <c:pt idx="11329">
                  <c:v>65.545760000000001</c:v>
                </c:pt>
                <c:pt idx="11330">
                  <c:v>65.625979999999998</c:v>
                </c:pt>
                <c:pt idx="11331">
                  <c:v>65.542209999999997</c:v>
                </c:pt>
                <c:pt idx="11332">
                  <c:v>65.539079999999998</c:v>
                </c:pt>
                <c:pt idx="11333">
                  <c:v>65.581019999999995</c:v>
                </c:pt>
                <c:pt idx="11334">
                  <c:v>65.644350000000003</c:v>
                </c:pt>
                <c:pt idx="11335">
                  <c:v>65.583839999999995</c:v>
                </c:pt>
                <c:pt idx="11336">
                  <c:v>65.520189999999999</c:v>
                </c:pt>
                <c:pt idx="11337">
                  <c:v>65.62312</c:v>
                </c:pt>
                <c:pt idx="11338">
                  <c:v>65.558850000000007</c:v>
                </c:pt>
                <c:pt idx="11339">
                  <c:v>65.547340000000005</c:v>
                </c:pt>
                <c:pt idx="11340">
                  <c:v>65.556889999999996</c:v>
                </c:pt>
                <c:pt idx="11341">
                  <c:v>65.639949999999999</c:v>
                </c:pt>
                <c:pt idx="11342">
                  <c:v>65.577510000000004</c:v>
                </c:pt>
                <c:pt idx="11343">
                  <c:v>65.512249999999995</c:v>
                </c:pt>
                <c:pt idx="11344">
                  <c:v>65.633960000000002</c:v>
                </c:pt>
                <c:pt idx="11345">
                  <c:v>65.562510000000003</c:v>
                </c:pt>
                <c:pt idx="11346">
                  <c:v>65.534149999999997</c:v>
                </c:pt>
                <c:pt idx="11347">
                  <c:v>65.530600000000007</c:v>
                </c:pt>
                <c:pt idx="11348">
                  <c:v>65.660250000000005</c:v>
                </c:pt>
                <c:pt idx="11349">
                  <c:v>65.592169999999996</c:v>
                </c:pt>
                <c:pt idx="11350">
                  <c:v>65.517449999999997</c:v>
                </c:pt>
                <c:pt idx="11351">
                  <c:v>65.603449999999995</c:v>
                </c:pt>
                <c:pt idx="11352">
                  <c:v>65.571010000000001</c:v>
                </c:pt>
                <c:pt idx="11353">
                  <c:v>65.550730000000001</c:v>
                </c:pt>
                <c:pt idx="11354">
                  <c:v>65.525890000000004</c:v>
                </c:pt>
                <c:pt idx="11355">
                  <c:v>65.645560000000003</c:v>
                </c:pt>
                <c:pt idx="11356">
                  <c:v>65.587140000000005</c:v>
                </c:pt>
                <c:pt idx="11357">
                  <c:v>65.530370000000005</c:v>
                </c:pt>
                <c:pt idx="11358">
                  <c:v>65.581720000000004</c:v>
                </c:pt>
                <c:pt idx="11359">
                  <c:v>65.599080000000001</c:v>
                </c:pt>
                <c:pt idx="11360">
                  <c:v>65.538480000000007</c:v>
                </c:pt>
                <c:pt idx="11361">
                  <c:v>65.512159999999994</c:v>
                </c:pt>
                <c:pt idx="11362">
                  <c:v>65.637690000000006</c:v>
                </c:pt>
                <c:pt idx="11363">
                  <c:v>65.596919999999997</c:v>
                </c:pt>
                <c:pt idx="11364">
                  <c:v>65.545590000000004</c:v>
                </c:pt>
                <c:pt idx="11365">
                  <c:v>65.560580000000002</c:v>
                </c:pt>
                <c:pt idx="11366">
                  <c:v>65.600170000000006</c:v>
                </c:pt>
                <c:pt idx="11367">
                  <c:v>65.54898</c:v>
                </c:pt>
                <c:pt idx="11368">
                  <c:v>65.514150000000001</c:v>
                </c:pt>
                <c:pt idx="11369">
                  <c:v>65.612889999999993</c:v>
                </c:pt>
                <c:pt idx="11370">
                  <c:v>65.610100000000003</c:v>
                </c:pt>
                <c:pt idx="11371">
                  <c:v>65.550939999999997</c:v>
                </c:pt>
                <c:pt idx="11372">
                  <c:v>65.536590000000004</c:v>
                </c:pt>
                <c:pt idx="11373">
                  <c:v>65.618579999999994</c:v>
                </c:pt>
                <c:pt idx="11374">
                  <c:v>65.541349999999994</c:v>
                </c:pt>
                <c:pt idx="11375">
                  <c:v>65.519679999999994</c:v>
                </c:pt>
                <c:pt idx="11376">
                  <c:v>65.589659999999995</c:v>
                </c:pt>
                <c:pt idx="11377">
                  <c:v>65.613919999999993</c:v>
                </c:pt>
                <c:pt idx="11378">
                  <c:v>65.554950000000005</c:v>
                </c:pt>
                <c:pt idx="11379">
                  <c:v>65.511420000000001</c:v>
                </c:pt>
                <c:pt idx="11380">
                  <c:v>65.620599999999996</c:v>
                </c:pt>
                <c:pt idx="11381">
                  <c:v>65.540509999999998</c:v>
                </c:pt>
                <c:pt idx="11382">
                  <c:v>65.531270000000006</c:v>
                </c:pt>
                <c:pt idx="11383">
                  <c:v>65.56926</c:v>
                </c:pt>
                <c:pt idx="11384">
                  <c:v>65.626630000000006</c:v>
                </c:pt>
                <c:pt idx="11385">
                  <c:v>65.576030000000003</c:v>
                </c:pt>
                <c:pt idx="11386">
                  <c:v>65.516570000000002</c:v>
                </c:pt>
                <c:pt idx="11387">
                  <c:v>65.625470000000007</c:v>
                </c:pt>
                <c:pt idx="11388">
                  <c:v>65.549819999999997</c:v>
                </c:pt>
                <c:pt idx="11389">
                  <c:v>65.535989999999998</c:v>
                </c:pt>
                <c:pt idx="11390">
                  <c:v>65.552480000000003</c:v>
                </c:pt>
                <c:pt idx="11391">
                  <c:v>65.632679999999993</c:v>
                </c:pt>
                <c:pt idx="11392">
                  <c:v>65.572810000000004</c:v>
                </c:pt>
                <c:pt idx="11393">
                  <c:v>65.507350000000002</c:v>
                </c:pt>
                <c:pt idx="11394">
                  <c:v>65.618229999999997</c:v>
                </c:pt>
                <c:pt idx="11395">
                  <c:v>65.551159999999996</c:v>
                </c:pt>
                <c:pt idx="11396">
                  <c:v>65.545529999999999</c:v>
                </c:pt>
                <c:pt idx="11397">
                  <c:v>65.533420000000007</c:v>
                </c:pt>
                <c:pt idx="11398">
                  <c:v>65.642840000000007</c:v>
                </c:pt>
                <c:pt idx="11399">
                  <c:v>65.57208</c:v>
                </c:pt>
                <c:pt idx="11400">
                  <c:v>65.508449999999996</c:v>
                </c:pt>
                <c:pt idx="11401">
                  <c:v>65.598399999999998</c:v>
                </c:pt>
                <c:pt idx="11402">
                  <c:v>65.557040000000001</c:v>
                </c:pt>
                <c:pt idx="11403">
                  <c:v>65.539959999999994</c:v>
                </c:pt>
                <c:pt idx="11404">
                  <c:v>65.528739999999999</c:v>
                </c:pt>
                <c:pt idx="11405">
                  <c:v>65.638109999999998</c:v>
                </c:pt>
                <c:pt idx="11406">
                  <c:v>65.573729999999998</c:v>
                </c:pt>
                <c:pt idx="11407">
                  <c:v>65.5197</c:v>
                </c:pt>
                <c:pt idx="11408">
                  <c:v>65.57808</c:v>
                </c:pt>
                <c:pt idx="11409">
                  <c:v>65.579530000000005</c:v>
                </c:pt>
                <c:pt idx="11410">
                  <c:v>65.548230000000004</c:v>
                </c:pt>
                <c:pt idx="11411">
                  <c:v>65.501620000000003</c:v>
                </c:pt>
                <c:pt idx="11412">
                  <c:v>65.626909999999995</c:v>
                </c:pt>
                <c:pt idx="11413">
                  <c:v>65.589780000000005</c:v>
                </c:pt>
                <c:pt idx="11414">
                  <c:v>65.533000000000001</c:v>
                </c:pt>
                <c:pt idx="11415">
                  <c:v>65.558499999999995</c:v>
                </c:pt>
                <c:pt idx="11416">
                  <c:v>65.574100000000001</c:v>
                </c:pt>
                <c:pt idx="11417">
                  <c:v>65.529870000000003</c:v>
                </c:pt>
                <c:pt idx="11418">
                  <c:v>65.521289999999993</c:v>
                </c:pt>
                <c:pt idx="11419">
                  <c:v>65.615520000000004</c:v>
                </c:pt>
                <c:pt idx="11420">
                  <c:v>65.593860000000006</c:v>
                </c:pt>
                <c:pt idx="11421">
                  <c:v>65.525679999999994</c:v>
                </c:pt>
                <c:pt idx="11422">
                  <c:v>65.532470000000004</c:v>
                </c:pt>
                <c:pt idx="11423">
                  <c:v>65.611279999999994</c:v>
                </c:pt>
                <c:pt idx="11424">
                  <c:v>65.534049999999993</c:v>
                </c:pt>
                <c:pt idx="11425">
                  <c:v>65.519779999999997</c:v>
                </c:pt>
                <c:pt idx="11426">
                  <c:v>65.577389999999994</c:v>
                </c:pt>
                <c:pt idx="11427">
                  <c:v>65.609340000000003</c:v>
                </c:pt>
                <c:pt idx="11428">
                  <c:v>65.552570000000003</c:v>
                </c:pt>
                <c:pt idx="11429">
                  <c:v>65.524929999999998</c:v>
                </c:pt>
                <c:pt idx="11430">
                  <c:v>65.603899999999996</c:v>
                </c:pt>
                <c:pt idx="11431">
                  <c:v>65.526539999999997</c:v>
                </c:pt>
                <c:pt idx="11432">
                  <c:v>65.51979</c:v>
                </c:pt>
                <c:pt idx="11433">
                  <c:v>65.554839999999999</c:v>
                </c:pt>
                <c:pt idx="11434">
                  <c:v>65.631870000000006</c:v>
                </c:pt>
                <c:pt idx="11435">
                  <c:v>65.545770000000005</c:v>
                </c:pt>
                <c:pt idx="11436">
                  <c:v>65.508960000000002</c:v>
                </c:pt>
                <c:pt idx="11437">
                  <c:v>65.609960000000001</c:v>
                </c:pt>
                <c:pt idx="11438">
                  <c:v>65.53604</c:v>
                </c:pt>
                <c:pt idx="11439">
                  <c:v>65.530709999999999</c:v>
                </c:pt>
                <c:pt idx="11440">
                  <c:v>65.540589999999995</c:v>
                </c:pt>
                <c:pt idx="11441">
                  <c:v>65.628339999999994</c:v>
                </c:pt>
                <c:pt idx="11442">
                  <c:v>65.567949999999996</c:v>
                </c:pt>
                <c:pt idx="11443">
                  <c:v>65.507220000000004</c:v>
                </c:pt>
                <c:pt idx="11444">
                  <c:v>65.611599999999996</c:v>
                </c:pt>
                <c:pt idx="11445">
                  <c:v>65.539510000000007</c:v>
                </c:pt>
                <c:pt idx="11446">
                  <c:v>65.529520000000005</c:v>
                </c:pt>
                <c:pt idx="11447">
                  <c:v>65.528040000000004</c:v>
                </c:pt>
                <c:pt idx="11448">
                  <c:v>65.63597</c:v>
                </c:pt>
                <c:pt idx="11449">
                  <c:v>65.566699999999997</c:v>
                </c:pt>
                <c:pt idx="11450">
                  <c:v>65.511060000000001</c:v>
                </c:pt>
                <c:pt idx="11451">
                  <c:v>65.589060000000003</c:v>
                </c:pt>
                <c:pt idx="11452">
                  <c:v>65.548929999999999</c:v>
                </c:pt>
                <c:pt idx="11453">
                  <c:v>65.526120000000006</c:v>
                </c:pt>
                <c:pt idx="11454">
                  <c:v>65.502769999999998</c:v>
                </c:pt>
                <c:pt idx="11455">
                  <c:v>65.628360000000001</c:v>
                </c:pt>
                <c:pt idx="11456">
                  <c:v>65.576779999999999</c:v>
                </c:pt>
                <c:pt idx="11457">
                  <c:v>65.515110000000007</c:v>
                </c:pt>
                <c:pt idx="11458">
                  <c:v>65.570499999999996</c:v>
                </c:pt>
                <c:pt idx="11459">
                  <c:v>65.55462</c:v>
                </c:pt>
                <c:pt idx="11460">
                  <c:v>65.520200000000003</c:v>
                </c:pt>
                <c:pt idx="11461">
                  <c:v>65.516400000000004</c:v>
                </c:pt>
                <c:pt idx="11462">
                  <c:v>65.635279999999995</c:v>
                </c:pt>
                <c:pt idx="11463">
                  <c:v>65.573999999999998</c:v>
                </c:pt>
                <c:pt idx="11464">
                  <c:v>65.508470000000003</c:v>
                </c:pt>
                <c:pt idx="11465">
                  <c:v>65.551329999999993</c:v>
                </c:pt>
                <c:pt idx="11466">
                  <c:v>65.579229999999995</c:v>
                </c:pt>
                <c:pt idx="11467">
                  <c:v>65.527500000000003</c:v>
                </c:pt>
                <c:pt idx="11468">
                  <c:v>65.499979999999994</c:v>
                </c:pt>
                <c:pt idx="11469">
                  <c:v>65.606319999999997</c:v>
                </c:pt>
                <c:pt idx="11470">
                  <c:v>65.581469999999996</c:v>
                </c:pt>
                <c:pt idx="11471">
                  <c:v>65.529880000000006</c:v>
                </c:pt>
                <c:pt idx="11472">
                  <c:v>65.534540000000007</c:v>
                </c:pt>
                <c:pt idx="11473">
                  <c:v>65.586320000000001</c:v>
                </c:pt>
                <c:pt idx="11474">
                  <c:v>65.516040000000004</c:v>
                </c:pt>
                <c:pt idx="11475">
                  <c:v>65.504819999999995</c:v>
                </c:pt>
                <c:pt idx="11476">
                  <c:v>65.581980000000001</c:v>
                </c:pt>
                <c:pt idx="11477">
                  <c:v>65.59299</c:v>
                </c:pt>
                <c:pt idx="11478">
                  <c:v>65.534790000000001</c:v>
                </c:pt>
                <c:pt idx="11479">
                  <c:v>65.516099999999994</c:v>
                </c:pt>
                <c:pt idx="11480">
                  <c:v>65.593620000000001</c:v>
                </c:pt>
                <c:pt idx="11481">
                  <c:v>65.513459999999995</c:v>
                </c:pt>
                <c:pt idx="11482">
                  <c:v>65.507279999999994</c:v>
                </c:pt>
                <c:pt idx="11483">
                  <c:v>65.555970000000002</c:v>
                </c:pt>
                <c:pt idx="11484">
                  <c:v>65.615710000000007</c:v>
                </c:pt>
                <c:pt idx="11485">
                  <c:v>65.543890000000005</c:v>
                </c:pt>
                <c:pt idx="11486">
                  <c:v>65.495320000000007</c:v>
                </c:pt>
                <c:pt idx="11487">
                  <c:v>65.599890000000002</c:v>
                </c:pt>
                <c:pt idx="11488">
                  <c:v>65.525109999999998</c:v>
                </c:pt>
                <c:pt idx="11489">
                  <c:v>65.523110000000003</c:v>
                </c:pt>
                <c:pt idx="11490">
                  <c:v>65.523669999999996</c:v>
                </c:pt>
                <c:pt idx="11491">
                  <c:v>65.608249999999998</c:v>
                </c:pt>
                <c:pt idx="11492">
                  <c:v>65.546239999999997</c:v>
                </c:pt>
                <c:pt idx="11493">
                  <c:v>65.498270000000005</c:v>
                </c:pt>
                <c:pt idx="11494">
                  <c:v>65.610119999999995</c:v>
                </c:pt>
                <c:pt idx="11495">
                  <c:v>65.531890000000004</c:v>
                </c:pt>
                <c:pt idx="11496">
                  <c:v>65.512889999999999</c:v>
                </c:pt>
                <c:pt idx="11497">
                  <c:v>65.506990000000002</c:v>
                </c:pt>
                <c:pt idx="11498">
                  <c:v>65.635670000000005</c:v>
                </c:pt>
                <c:pt idx="11499">
                  <c:v>65.562389999999994</c:v>
                </c:pt>
                <c:pt idx="11500">
                  <c:v>65.493229999999997</c:v>
                </c:pt>
                <c:pt idx="11501">
                  <c:v>65.578990000000005</c:v>
                </c:pt>
                <c:pt idx="11502">
                  <c:v>65.547139999999999</c:v>
                </c:pt>
                <c:pt idx="11503">
                  <c:v>65.524789999999996</c:v>
                </c:pt>
                <c:pt idx="11504">
                  <c:v>65.499399999999994</c:v>
                </c:pt>
                <c:pt idx="11505">
                  <c:v>65.614059999999995</c:v>
                </c:pt>
                <c:pt idx="11506">
                  <c:v>65.566839999999999</c:v>
                </c:pt>
                <c:pt idx="11507">
                  <c:v>65.498999999999995</c:v>
                </c:pt>
                <c:pt idx="11508">
                  <c:v>65.556349999999995</c:v>
                </c:pt>
                <c:pt idx="11509">
                  <c:v>65.571359999999999</c:v>
                </c:pt>
                <c:pt idx="11510">
                  <c:v>65.515190000000004</c:v>
                </c:pt>
                <c:pt idx="11511">
                  <c:v>65.478930000000005</c:v>
                </c:pt>
                <c:pt idx="11512">
                  <c:v>65.600980000000007</c:v>
                </c:pt>
                <c:pt idx="11513">
                  <c:v>65.57114</c:v>
                </c:pt>
                <c:pt idx="11514">
                  <c:v>65.512439999999998</c:v>
                </c:pt>
                <c:pt idx="11515">
                  <c:v>65.520769999999999</c:v>
                </c:pt>
                <c:pt idx="11516">
                  <c:v>65.571899999999999</c:v>
                </c:pt>
                <c:pt idx="11517">
                  <c:v>65.52467</c:v>
                </c:pt>
                <c:pt idx="11518">
                  <c:v>65.492769999999993</c:v>
                </c:pt>
                <c:pt idx="11519">
                  <c:v>65.587069999999997</c:v>
                </c:pt>
                <c:pt idx="11520">
                  <c:v>65.580280000000002</c:v>
                </c:pt>
                <c:pt idx="11521">
                  <c:v>65.520300000000006</c:v>
                </c:pt>
                <c:pt idx="11522">
                  <c:v>65.507300000000001</c:v>
                </c:pt>
                <c:pt idx="11523">
                  <c:v>65.595359999999999</c:v>
                </c:pt>
                <c:pt idx="11524">
                  <c:v>65.513210000000001</c:v>
                </c:pt>
                <c:pt idx="11525">
                  <c:v>65.492490000000004</c:v>
                </c:pt>
                <c:pt idx="11526">
                  <c:v>65.56223</c:v>
                </c:pt>
                <c:pt idx="11527">
                  <c:v>65.58681</c:v>
                </c:pt>
                <c:pt idx="11528">
                  <c:v>65.533550000000005</c:v>
                </c:pt>
                <c:pt idx="11529">
                  <c:v>65.486699999999999</c:v>
                </c:pt>
                <c:pt idx="11530">
                  <c:v>65.598799999999997</c:v>
                </c:pt>
                <c:pt idx="11531">
                  <c:v>65.516009999999994</c:v>
                </c:pt>
                <c:pt idx="11532">
                  <c:v>65.507080000000002</c:v>
                </c:pt>
                <c:pt idx="11533">
                  <c:v>65.542339999999996</c:v>
                </c:pt>
                <c:pt idx="11534">
                  <c:v>65.592669999999998</c:v>
                </c:pt>
                <c:pt idx="11535">
                  <c:v>65.54813</c:v>
                </c:pt>
                <c:pt idx="11536">
                  <c:v>65.476789999999994</c:v>
                </c:pt>
                <c:pt idx="11537">
                  <c:v>65.600219999999993</c:v>
                </c:pt>
                <c:pt idx="11538">
                  <c:v>65.519419999999997</c:v>
                </c:pt>
                <c:pt idx="11539">
                  <c:v>65.505600000000001</c:v>
                </c:pt>
                <c:pt idx="11540">
                  <c:v>65.519229999999993</c:v>
                </c:pt>
                <c:pt idx="11541">
                  <c:v>65.602959999999996</c:v>
                </c:pt>
                <c:pt idx="11542">
                  <c:v>65.546490000000006</c:v>
                </c:pt>
                <c:pt idx="11543">
                  <c:v>65.481750000000005</c:v>
                </c:pt>
                <c:pt idx="11544">
                  <c:v>65.586960000000005</c:v>
                </c:pt>
                <c:pt idx="11545">
                  <c:v>65.521839999999997</c:v>
                </c:pt>
                <c:pt idx="11546">
                  <c:v>65.512839999999997</c:v>
                </c:pt>
                <c:pt idx="11547">
                  <c:v>65.503200000000007</c:v>
                </c:pt>
                <c:pt idx="11548">
                  <c:v>65.615210000000005</c:v>
                </c:pt>
                <c:pt idx="11549">
                  <c:v>65.5501</c:v>
                </c:pt>
                <c:pt idx="11550">
                  <c:v>65.483410000000006</c:v>
                </c:pt>
                <c:pt idx="11551">
                  <c:v>65.565269999999998</c:v>
                </c:pt>
                <c:pt idx="11552">
                  <c:v>65.527339999999995</c:v>
                </c:pt>
                <c:pt idx="11553">
                  <c:v>65.508600000000001</c:v>
                </c:pt>
                <c:pt idx="11554">
                  <c:v>65.504149999999996</c:v>
                </c:pt>
                <c:pt idx="11555">
                  <c:v>65.61694</c:v>
                </c:pt>
                <c:pt idx="11556">
                  <c:v>65.546120000000002</c:v>
                </c:pt>
                <c:pt idx="11557">
                  <c:v>65.491650000000007</c:v>
                </c:pt>
                <c:pt idx="11558">
                  <c:v>65.553470000000004</c:v>
                </c:pt>
                <c:pt idx="11559">
                  <c:v>65.553830000000005</c:v>
                </c:pt>
                <c:pt idx="11560">
                  <c:v>65.515900000000002</c:v>
                </c:pt>
                <c:pt idx="11561">
                  <c:v>65.480459999999994</c:v>
                </c:pt>
                <c:pt idx="11562">
                  <c:v>65.594470000000001</c:v>
                </c:pt>
                <c:pt idx="11563">
                  <c:v>65.566079999999999</c:v>
                </c:pt>
                <c:pt idx="11564">
                  <c:v>65.494479999999996</c:v>
                </c:pt>
                <c:pt idx="11565">
                  <c:v>65.522090000000006</c:v>
                </c:pt>
                <c:pt idx="11566">
                  <c:v>65.539709999999999</c:v>
                </c:pt>
                <c:pt idx="11567">
                  <c:v>65.50752</c:v>
                </c:pt>
                <c:pt idx="11568">
                  <c:v>65.49221</c:v>
                </c:pt>
                <c:pt idx="11569">
                  <c:v>65.582629999999995</c:v>
                </c:pt>
                <c:pt idx="11570">
                  <c:v>65.568150000000003</c:v>
                </c:pt>
                <c:pt idx="11571">
                  <c:v>65.499570000000006</c:v>
                </c:pt>
                <c:pt idx="11572">
                  <c:v>65.497609999999995</c:v>
                </c:pt>
                <c:pt idx="11573">
                  <c:v>65.584440000000001</c:v>
                </c:pt>
                <c:pt idx="11574">
                  <c:v>65.508420000000001</c:v>
                </c:pt>
                <c:pt idx="11575">
                  <c:v>65.495779999999996</c:v>
                </c:pt>
                <c:pt idx="11576">
                  <c:v>65.551720000000003</c:v>
                </c:pt>
                <c:pt idx="11577">
                  <c:v>65.585229999999996</c:v>
                </c:pt>
                <c:pt idx="11578">
                  <c:v>65.521150000000006</c:v>
                </c:pt>
                <c:pt idx="11579">
                  <c:v>65.496639999999999</c:v>
                </c:pt>
                <c:pt idx="11580">
                  <c:v>65.572959999999995</c:v>
                </c:pt>
                <c:pt idx="11581">
                  <c:v>65.497280000000003</c:v>
                </c:pt>
                <c:pt idx="11582">
                  <c:v>65.488939999999999</c:v>
                </c:pt>
                <c:pt idx="11583">
                  <c:v>65.525450000000006</c:v>
                </c:pt>
                <c:pt idx="11584">
                  <c:v>65.601870000000005</c:v>
                </c:pt>
                <c:pt idx="11585">
                  <c:v>65.528170000000003</c:v>
                </c:pt>
                <c:pt idx="11586">
                  <c:v>65.481629999999996</c:v>
                </c:pt>
                <c:pt idx="11587">
                  <c:v>65.581649999999996</c:v>
                </c:pt>
                <c:pt idx="11588">
                  <c:v>65.500690000000006</c:v>
                </c:pt>
                <c:pt idx="11589">
                  <c:v>65.506649999999993</c:v>
                </c:pt>
                <c:pt idx="11590">
                  <c:v>65.509309999999999</c:v>
                </c:pt>
                <c:pt idx="11591">
                  <c:v>65.599909999999994</c:v>
                </c:pt>
                <c:pt idx="11592">
                  <c:v>65.539630000000002</c:v>
                </c:pt>
                <c:pt idx="11593">
                  <c:v>65.477379999999997</c:v>
                </c:pt>
                <c:pt idx="11594">
                  <c:v>65.580960000000005</c:v>
                </c:pt>
                <c:pt idx="11595">
                  <c:v>65.512810000000002</c:v>
                </c:pt>
                <c:pt idx="11596">
                  <c:v>65.49973</c:v>
                </c:pt>
                <c:pt idx="11597">
                  <c:v>65.495739999999998</c:v>
                </c:pt>
                <c:pt idx="11598">
                  <c:v>65.605890000000002</c:v>
                </c:pt>
                <c:pt idx="11599">
                  <c:v>65.539469999999994</c:v>
                </c:pt>
                <c:pt idx="11600">
                  <c:v>65.480609999999999</c:v>
                </c:pt>
                <c:pt idx="11601">
                  <c:v>65.565770000000001</c:v>
                </c:pt>
                <c:pt idx="11602">
                  <c:v>65.520769999999999</c:v>
                </c:pt>
                <c:pt idx="11603">
                  <c:v>65.491910000000004</c:v>
                </c:pt>
                <c:pt idx="11604">
                  <c:v>65.476709999999997</c:v>
                </c:pt>
                <c:pt idx="11605">
                  <c:v>65.60172</c:v>
                </c:pt>
                <c:pt idx="11606">
                  <c:v>65.55444</c:v>
                </c:pt>
                <c:pt idx="11607">
                  <c:v>65.48348</c:v>
                </c:pt>
                <c:pt idx="11608">
                  <c:v>65.540379999999999</c:v>
                </c:pt>
                <c:pt idx="11609">
                  <c:v>65.515299999999996</c:v>
                </c:pt>
                <c:pt idx="11610">
                  <c:v>65.498760000000004</c:v>
                </c:pt>
                <c:pt idx="11611">
                  <c:v>65.481750000000005</c:v>
                </c:pt>
                <c:pt idx="11612">
                  <c:v>65.596490000000003</c:v>
                </c:pt>
                <c:pt idx="11613">
                  <c:v>65.543329999999997</c:v>
                </c:pt>
                <c:pt idx="11614">
                  <c:v>65.486369999999994</c:v>
                </c:pt>
                <c:pt idx="11615">
                  <c:v>65.52346</c:v>
                </c:pt>
                <c:pt idx="11616">
                  <c:v>65.543369999999996</c:v>
                </c:pt>
                <c:pt idx="11617">
                  <c:v>65.493790000000004</c:v>
                </c:pt>
                <c:pt idx="11618">
                  <c:v>65.474590000000006</c:v>
                </c:pt>
                <c:pt idx="11619">
                  <c:v>65.569590000000005</c:v>
                </c:pt>
                <c:pt idx="11620">
                  <c:v>65.556430000000006</c:v>
                </c:pt>
                <c:pt idx="11621">
                  <c:v>65.501369999999994</c:v>
                </c:pt>
                <c:pt idx="11622">
                  <c:v>65.504679999999993</c:v>
                </c:pt>
                <c:pt idx="11623">
                  <c:v>65.545879999999997</c:v>
                </c:pt>
                <c:pt idx="11624">
                  <c:v>65.489559999999997</c:v>
                </c:pt>
                <c:pt idx="11625">
                  <c:v>65.476330000000004</c:v>
                </c:pt>
                <c:pt idx="11626">
                  <c:v>65.548630000000003</c:v>
                </c:pt>
                <c:pt idx="11627">
                  <c:v>65.573459999999997</c:v>
                </c:pt>
                <c:pt idx="11628">
                  <c:v>65.506230000000002</c:v>
                </c:pt>
                <c:pt idx="11629">
                  <c:v>65.492090000000005</c:v>
                </c:pt>
                <c:pt idx="11630">
                  <c:v>65.572879999999998</c:v>
                </c:pt>
                <c:pt idx="11631">
                  <c:v>65.490449999999996</c:v>
                </c:pt>
                <c:pt idx="11632">
                  <c:v>65.480919999999998</c:v>
                </c:pt>
                <c:pt idx="11633">
                  <c:v>65.526809999999998</c:v>
                </c:pt>
                <c:pt idx="11634">
                  <c:v>65.592449999999999</c:v>
                </c:pt>
                <c:pt idx="11635">
                  <c:v>65.521789999999996</c:v>
                </c:pt>
                <c:pt idx="11636">
                  <c:v>65.470690000000005</c:v>
                </c:pt>
                <c:pt idx="11637">
                  <c:v>65.574629999999999</c:v>
                </c:pt>
                <c:pt idx="11638">
                  <c:v>65.496949999999998</c:v>
                </c:pt>
                <c:pt idx="11639">
                  <c:v>65.490200000000002</c:v>
                </c:pt>
                <c:pt idx="11640">
                  <c:v>65.497540000000001</c:v>
                </c:pt>
                <c:pt idx="11641">
                  <c:v>65.580510000000004</c:v>
                </c:pt>
                <c:pt idx="11642">
                  <c:v>65.524860000000004</c:v>
                </c:pt>
                <c:pt idx="11643">
                  <c:v>65.468990000000005</c:v>
                </c:pt>
                <c:pt idx="11644">
                  <c:v>65.581729999999993</c:v>
                </c:pt>
                <c:pt idx="11645">
                  <c:v>65.503739999999993</c:v>
                </c:pt>
                <c:pt idx="11646">
                  <c:v>65.474239999999995</c:v>
                </c:pt>
                <c:pt idx="11647">
                  <c:v>65.474350000000001</c:v>
                </c:pt>
                <c:pt idx="11648">
                  <c:v>65.602689999999996</c:v>
                </c:pt>
                <c:pt idx="11649">
                  <c:v>65.544619999999995</c:v>
                </c:pt>
                <c:pt idx="11650">
                  <c:v>65.458119999999994</c:v>
                </c:pt>
                <c:pt idx="11651">
                  <c:v>65.544039999999995</c:v>
                </c:pt>
                <c:pt idx="11652">
                  <c:v>65.516689999999997</c:v>
                </c:pt>
                <c:pt idx="11653">
                  <c:v>65.494630000000001</c:v>
                </c:pt>
                <c:pt idx="11654">
                  <c:v>65.471549999999993</c:v>
                </c:pt>
                <c:pt idx="11655">
                  <c:v>65.590419999999995</c:v>
                </c:pt>
                <c:pt idx="11656">
                  <c:v>65.531999999999996</c:v>
                </c:pt>
                <c:pt idx="11657">
                  <c:v>65.472570000000005</c:v>
                </c:pt>
                <c:pt idx="11658">
                  <c:v>65.528369999999995</c:v>
                </c:pt>
                <c:pt idx="11659">
                  <c:v>65.536929999999998</c:v>
                </c:pt>
                <c:pt idx="11660">
                  <c:v>65.484729999999999</c:v>
                </c:pt>
                <c:pt idx="11661">
                  <c:v>65.460669999999993</c:v>
                </c:pt>
                <c:pt idx="11662">
                  <c:v>65.567239999999998</c:v>
                </c:pt>
                <c:pt idx="11663">
                  <c:v>65.543059999999997</c:v>
                </c:pt>
                <c:pt idx="11664">
                  <c:v>65.482560000000007</c:v>
                </c:pt>
                <c:pt idx="11665">
                  <c:v>65.495750000000001</c:v>
                </c:pt>
                <c:pt idx="11666">
                  <c:v>65.540980000000005</c:v>
                </c:pt>
                <c:pt idx="11667">
                  <c:v>65.488119999999995</c:v>
                </c:pt>
                <c:pt idx="11668">
                  <c:v>65.458730000000003</c:v>
                </c:pt>
                <c:pt idx="11669">
                  <c:v>65.554910000000007</c:v>
                </c:pt>
                <c:pt idx="11670">
                  <c:v>65.554310000000001</c:v>
                </c:pt>
                <c:pt idx="11671">
                  <c:v>65.487690000000001</c:v>
                </c:pt>
                <c:pt idx="11672">
                  <c:v>65.46857</c:v>
                </c:pt>
                <c:pt idx="11673">
                  <c:v>65.557410000000004</c:v>
                </c:pt>
                <c:pt idx="11674">
                  <c:v>65.485619999999997</c:v>
                </c:pt>
                <c:pt idx="11675">
                  <c:v>65.468299999999999</c:v>
                </c:pt>
                <c:pt idx="11676">
                  <c:v>65.541790000000006</c:v>
                </c:pt>
                <c:pt idx="11677">
                  <c:v>65.561930000000004</c:v>
                </c:pt>
                <c:pt idx="11678">
                  <c:v>65.495220000000003</c:v>
                </c:pt>
                <c:pt idx="11679">
                  <c:v>65.455979999999997</c:v>
                </c:pt>
                <c:pt idx="11680">
                  <c:v>65.561869999999999</c:v>
                </c:pt>
                <c:pt idx="11681">
                  <c:v>65.487290000000002</c:v>
                </c:pt>
                <c:pt idx="11682">
                  <c:v>65.476680000000002</c:v>
                </c:pt>
                <c:pt idx="11683">
                  <c:v>65.506690000000006</c:v>
                </c:pt>
                <c:pt idx="11684">
                  <c:v>65.564710000000005</c:v>
                </c:pt>
                <c:pt idx="11685">
                  <c:v>65.517600000000002</c:v>
                </c:pt>
                <c:pt idx="11686">
                  <c:v>65.453590000000005</c:v>
                </c:pt>
                <c:pt idx="11687">
                  <c:v>65.565659999999994</c:v>
                </c:pt>
                <c:pt idx="11688">
                  <c:v>65.489590000000007</c:v>
                </c:pt>
                <c:pt idx="11689">
                  <c:v>65.475369999999998</c:v>
                </c:pt>
                <c:pt idx="11690">
                  <c:v>65.488780000000006</c:v>
                </c:pt>
                <c:pt idx="11691">
                  <c:v>65.581630000000004</c:v>
                </c:pt>
                <c:pt idx="11692">
                  <c:v>65.516589999999994</c:v>
                </c:pt>
                <c:pt idx="11693">
                  <c:v>65.455669999999998</c:v>
                </c:pt>
                <c:pt idx="11694">
                  <c:v>65.55574</c:v>
                </c:pt>
                <c:pt idx="11695">
                  <c:v>65.497640000000004</c:v>
                </c:pt>
                <c:pt idx="11696">
                  <c:v>65.485789999999994</c:v>
                </c:pt>
                <c:pt idx="11697">
                  <c:v>65.475110000000001</c:v>
                </c:pt>
                <c:pt idx="11698">
                  <c:v>65.584860000000006</c:v>
                </c:pt>
                <c:pt idx="11699">
                  <c:v>65.518190000000004</c:v>
                </c:pt>
                <c:pt idx="11700">
                  <c:v>65.45438</c:v>
                </c:pt>
                <c:pt idx="11701">
                  <c:v>65.541179999999997</c:v>
                </c:pt>
                <c:pt idx="11702">
                  <c:v>65.501329999999996</c:v>
                </c:pt>
                <c:pt idx="11703">
                  <c:v>65.480969999999999</c:v>
                </c:pt>
                <c:pt idx="11704">
                  <c:v>65.474279999999993</c:v>
                </c:pt>
                <c:pt idx="11705">
                  <c:v>65.573650000000001</c:v>
                </c:pt>
                <c:pt idx="11706">
                  <c:v>65.517110000000002</c:v>
                </c:pt>
                <c:pt idx="11707">
                  <c:v>65.461340000000007</c:v>
                </c:pt>
                <c:pt idx="11708">
                  <c:v>65.516229999999993</c:v>
                </c:pt>
                <c:pt idx="11709">
                  <c:v>65.523520000000005</c:v>
                </c:pt>
                <c:pt idx="11710">
                  <c:v>65.484700000000004</c:v>
                </c:pt>
                <c:pt idx="11711">
                  <c:v>65.44211</c:v>
                </c:pt>
                <c:pt idx="11712">
                  <c:v>65.560379999999995</c:v>
                </c:pt>
                <c:pt idx="11713">
                  <c:v>65.531300000000002</c:v>
                </c:pt>
                <c:pt idx="11714">
                  <c:v>65.46996</c:v>
                </c:pt>
                <c:pt idx="11715">
                  <c:v>65.497060000000005</c:v>
                </c:pt>
                <c:pt idx="11716">
                  <c:v>65.511570000000006</c:v>
                </c:pt>
                <c:pt idx="11717">
                  <c:v>65.469710000000006</c:v>
                </c:pt>
                <c:pt idx="11718">
                  <c:v>65.462230000000005</c:v>
                </c:pt>
                <c:pt idx="11719">
                  <c:v>65.549390000000002</c:v>
                </c:pt>
                <c:pt idx="11720">
                  <c:v>65.536990000000003</c:v>
                </c:pt>
                <c:pt idx="11721">
                  <c:v>65.468279999999993</c:v>
                </c:pt>
                <c:pt idx="11722">
                  <c:v>65.458519999999993</c:v>
                </c:pt>
                <c:pt idx="11723">
                  <c:v>65.548299999999998</c:v>
                </c:pt>
                <c:pt idx="11724">
                  <c:v>65.472620000000006</c:v>
                </c:pt>
                <c:pt idx="11725">
                  <c:v>65.455150000000003</c:v>
                </c:pt>
                <c:pt idx="11726">
                  <c:v>65.51446</c:v>
                </c:pt>
                <c:pt idx="11727">
                  <c:v>65.552080000000004</c:v>
                </c:pt>
                <c:pt idx="11728">
                  <c:v>65.500649999999993</c:v>
                </c:pt>
                <c:pt idx="11729">
                  <c:v>65.467740000000006</c:v>
                </c:pt>
                <c:pt idx="11730">
                  <c:v>65.54889</c:v>
                </c:pt>
                <c:pt idx="11731">
                  <c:v>65.466939999999994</c:v>
                </c:pt>
                <c:pt idx="11732">
                  <c:v>65.467669999999998</c:v>
                </c:pt>
                <c:pt idx="11733">
                  <c:v>65.500640000000004</c:v>
                </c:pt>
                <c:pt idx="11734">
                  <c:v>65.574640000000002</c:v>
                </c:pt>
                <c:pt idx="11735">
                  <c:v>65.49776</c:v>
                </c:pt>
                <c:pt idx="11736">
                  <c:v>65.447569999999999</c:v>
                </c:pt>
                <c:pt idx="11737">
                  <c:v>65.552139999999994</c:v>
                </c:pt>
                <c:pt idx="11738">
                  <c:v>65.473200000000006</c:v>
                </c:pt>
                <c:pt idx="11739">
                  <c:v>65.473010000000002</c:v>
                </c:pt>
                <c:pt idx="11740">
                  <c:v>65.475319999999996</c:v>
                </c:pt>
                <c:pt idx="11741">
                  <c:v>65.573710000000005</c:v>
                </c:pt>
                <c:pt idx="11742">
                  <c:v>65.508600000000001</c:v>
                </c:pt>
                <c:pt idx="11743">
                  <c:v>65.4482</c:v>
                </c:pt>
                <c:pt idx="11744">
                  <c:v>65.54974</c:v>
                </c:pt>
                <c:pt idx="11745">
                  <c:v>65.479119999999995</c:v>
                </c:pt>
                <c:pt idx="11746">
                  <c:v>65.465729999999994</c:v>
                </c:pt>
                <c:pt idx="11747">
                  <c:v>65.463650000000001</c:v>
                </c:pt>
                <c:pt idx="11748">
                  <c:v>65.579350000000005</c:v>
                </c:pt>
                <c:pt idx="11749">
                  <c:v>65.49521</c:v>
                </c:pt>
                <c:pt idx="11750">
                  <c:v>65.447429999999997</c:v>
                </c:pt>
                <c:pt idx="11751">
                  <c:v>65.528949999999995</c:v>
                </c:pt>
                <c:pt idx="11752">
                  <c:v>65.488759999999999</c:v>
                </c:pt>
                <c:pt idx="11753">
                  <c:v>65.467380000000006</c:v>
                </c:pt>
                <c:pt idx="11754">
                  <c:v>65.445160000000001</c:v>
                </c:pt>
                <c:pt idx="11755">
                  <c:v>65.569739999999996</c:v>
                </c:pt>
                <c:pt idx="11756">
                  <c:v>65.514080000000007</c:v>
                </c:pt>
                <c:pt idx="11757">
                  <c:v>65.454359999999994</c:v>
                </c:pt>
                <c:pt idx="11758">
                  <c:v>65.516919999999999</c:v>
                </c:pt>
                <c:pt idx="11759">
                  <c:v>65.492099999999994</c:v>
                </c:pt>
                <c:pt idx="11760">
                  <c:v>65.460170000000005</c:v>
                </c:pt>
                <c:pt idx="11761">
                  <c:v>65.457239999999999</c:v>
                </c:pt>
                <c:pt idx="11762">
                  <c:v>65.570260000000005</c:v>
                </c:pt>
                <c:pt idx="11763">
                  <c:v>65.506159999999994</c:v>
                </c:pt>
                <c:pt idx="11764">
                  <c:v>65.455510000000004</c:v>
                </c:pt>
                <c:pt idx="11765">
                  <c:v>65.495059999999995</c:v>
                </c:pt>
                <c:pt idx="11766">
                  <c:v>65.516059999999996</c:v>
                </c:pt>
                <c:pt idx="11767">
                  <c:v>65.459249999999997</c:v>
                </c:pt>
                <c:pt idx="11768">
                  <c:v>65.441029999999998</c:v>
                </c:pt>
                <c:pt idx="11769">
                  <c:v>65.544110000000003</c:v>
                </c:pt>
                <c:pt idx="11770">
                  <c:v>65.517989999999998</c:v>
                </c:pt>
                <c:pt idx="11771">
                  <c:v>65.470119999999994</c:v>
                </c:pt>
                <c:pt idx="11772">
                  <c:v>65.470730000000003</c:v>
                </c:pt>
                <c:pt idx="11773">
                  <c:v>65.520520000000005</c:v>
                </c:pt>
                <c:pt idx="11774">
                  <c:v>65.457509999999999</c:v>
                </c:pt>
                <c:pt idx="11775">
                  <c:v>65.450090000000003</c:v>
                </c:pt>
                <c:pt idx="11776">
                  <c:v>65.523610000000005</c:v>
                </c:pt>
                <c:pt idx="11777">
                  <c:v>65.537790000000001</c:v>
                </c:pt>
                <c:pt idx="11778">
                  <c:v>65.474999999999994</c:v>
                </c:pt>
                <c:pt idx="11779">
                  <c:v>65.452190000000002</c:v>
                </c:pt>
                <c:pt idx="11780">
                  <c:v>65.545069999999996</c:v>
                </c:pt>
                <c:pt idx="11781">
                  <c:v>65.452029999999993</c:v>
                </c:pt>
                <c:pt idx="11782">
                  <c:v>65.44502</c:v>
                </c:pt>
                <c:pt idx="11783">
                  <c:v>65.492570000000001</c:v>
                </c:pt>
                <c:pt idx="11784">
                  <c:v>65.556470000000004</c:v>
                </c:pt>
                <c:pt idx="11785">
                  <c:v>65.487949999999998</c:v>
                </c:pt>
                <c:pt idx="11786">
                  <c:v>65.438640000000007</c:v>
                </c:pt>
                <c:pt idx="11787">
                  <c:v>65.537970000000001</c:v>
                </c:pt>
                <c:pt idx="11788">
                  <c:v>65.467070000000007</c:v>
                </c:pt>
                <c:pt idx="11789">
                  <c:v>65.463009999999997</c:v>
                </c:pt>
                <c:pt idx="11790">
                  <c:v>65.469840000000005</c:v>
                </c:pt>
                <c:pt idx="11791">
                  <c:v>65.550569999999993</c:v>
                </c:pt>
                <c:pt idx="11792">
                  <c:v>65.488420000000005</c:v>
                </c:pt>
                <c:pt idx="11793">
                  <c:v>65.434330000000003</c:v>
                </c:pt>
                <c:pt idx="11794">
                  <c:v>65.551450000000003</c:v>
                </c:pt>
                <c:pt idx="11795">
                  <c:v>65.473140000000001</c:v>
                </c:pt>
                <c:pt idx="11796">
                  <c:v>65.448170000000005</c:v>
                </c:pt>
                <c:pt idx="11797">
                  <c:v>65.441149999999993</c:v>
                </c:pt>
                <c:pt idx="11798">
                  <c:v>65.57687</c:v>
                </c:pt>
                <c:pt idx="11799">
                  <c:v>65.503879999999995</c:v>
                </c:pt>
                <c:pt idx="11800">
                  <c:v>65.433139999999995</c:v>
                </c:pt>
                <c:pt idx="11801">
                  <c:v>65.514960000000002</c:v>
                </c:pt>
                <c:pt idx="11802">
                  <c:v>65.486469999999997</c:v>
                </c:pt>
                <c:pt idx="11803">
                  <c:v>65.466200000000001</c:v>
                </c:pt>
                <c:pt idx="11804">
                  <c:v>65.437420000000003</c:v>
                </c:pt>
                <c:pt idx="11805">
                  <c:v>65.555250000000001</c:v>
                </c:pt>
                <c:pt idx="11806">
                  <c:v>65.501270000000005</c:v>
                </c:pt>
                <c:pt idx="11807">
                  <c:v>65.439670000000007</c:v>
                </c:pt>
                <c:pt idx="11808">
                  <c:v>65.493229999999997</c:v>
                </c:pt>
                <c:pt idx="11809">
                  <c:v>65.508009999999999</c:v>
                </c:pt>
                <c:pt idx="11810">
                  <c:v>65.452060000000003</c:v>
                </c:pt>
                <c:pt idx="11811">
                  <c:v>65.427660000000003</c:v>
                </c:pt>
                <c:pt idx="11812">
                  <c:v>65.543779999999998</c:v>
                </c:pt>
                <c:pt idx="11813">
                  <c:v>65.508960000000002</c:v>
                </c:pt>
                <c:pt idx="11814">
                  <c:v>65.452870000000004</c:v>
                </c:pt>
                <c:pt idx="11815">
                  <c:v>65.461910000000003</c:v>
                </c:pt>
                <c:pt idx="11816">
                  <c:v>65.508349999999993</c:v>
                </c:pt>
                <c:pt idx="11817">
                  <c:v>65.463939999999994</c:v>
                </c:pt>
                <c:pt idx="11818">
                  <c:v>65.436840000000004</c:v>
                </c:pt>
                <c:pt idx="11819">
                  <c:v>65.524090000000001</c:v>
                </c:pt>
                <c:pt idx="11820">
                  <c:v>65.521519999999995</c:v>
                </c:pt>
                <c:pt idx="11821">
                  <c:v>65.465159999999997</c:v>
                </c:pt>
                <c:pt idx="11822">
                  <c:v>65.447749999999999</c:v>
                </c:pt>
                <c:pt idx="11823">
                  <c:v>65.528499999999994</c:v>
                </c:pt>
                <c:pt idx="11824">
                  <c:v>65.448980000000006</c:v>
                </c:pt>
                <c:pt idx="11825">
                  <c:v>65.430679999999995</c:v>
                </c:pt>
                <c:pt idx="11826">
                  <c:v>65.501279999999994</c:v>
                </c:pt>
                <c:pt idx="11827">
                  <c:v>65.525289999999998</c:v>
                </c:pt>
                <c:pt idx="11828">
                  <c:v>65.466170000000005</c:v>
                </c:pt>
                <c:pt idx="11829">
                  <c:v>65.424779999999998</c:v>
                </c:pt>
                <c:pt idx="11830">
                  <c:v>65.528959999999998</c:v>
                </c:pt>
                <c:pt idx="11831">
                  <c:v>65.450550000000007</c:v>
                </c:pt>
                <c:pt idx="11832">
                  <c:v>65.43974</c:v>
                </c:pt>
                <c:pt idx="11833">
                  <c:v>65.471050000000005</c:v>
                </c:pt>
                <c:pt idx="11834">
                  <c:v>65.532139999999998</c:v>
                </c:pt>
                <c:pt idx="11835">
                  <c:v>65.486850000000004</c:v>
                </c:pt>
                <c:pt idx="11836">
                  <c:v>65.417829999999995</c:v>
                </c:pt>
                <c:pt idx="11837">
                  <c:v>65.539410000000004</c:v>
                </c:pt>
                <c:pt idx="11838">
                  <c:v>65.465770000000006</c:v>
                </c:pt>
                <c:pt idx="11839">
                  <c:v>65.447770000000006</c:v>
                </c:pt>
                <c:pt idx="11840">
                  <c:v>65.462770000000006</c:v>
                </c:pt>
                <c:pt idx="11841">
                  <c:v>65.544560000000004</c:v>
                </c:pt>
                <c:pt idx="11842">
                  <c:v>65.484530000000007</c:v>
                </c:pt>
                <c:pt idx="11843">
                  <c:v>65.414720000000003</c:v>
                </c:pt>
                <c:pt idx="11844">
                  <c:v>65.521630000000002</c:v>
                </c:pt>
                <c:pt idx="11845">
                  <c:v>65.463030000000003</c:v>
                </c:pt>
                <c:pt idx="11846">
                  <c:v>65.45223</c:v>
                </c:pt>
                <c:pt idx="11847">
                  <c:v>65.438670000000002</c:v>
                </c:pt>
                <c:pt idx="11848">
                  <c:v>65.551109999999994</c:v>
                </c:pt>
                <c:pt idx="11849">
                  <c:v>65.485929999999996</c:v>
                </c:pt>
                <c:pt idx="11850">
                  <c:v>65.422139999999999</c:v>
                </c:pt>
                <c:pt idx="11851">
                  <c:v>65.514939999999996</c:v>
                </c:pt>
                <c:pt idx="11852">
                  <c:v>65.469729999999998</c:v>
                </c:pt>
                <c:pt idx="11853">
                  <c:v>65.449939999999998</c:v>
                </c:pt>
                <c:pt idx="11854">
                  <c:v>65.433719999999994</c:v>
                </c:pt>
                <c:pt idx="11855">
                  <c:v>65.551540000000003</c:v>
                </c:pt>
                <c:pt idx="11856">
                  <c:v>65.481340000000003</c:v>
                </c:pt>
                <c:pt idx="11857">
                  <c:v>65.426450000000003</c:v>
                </c:pt>
                <c:pt idx="11858">
                  <c:v>65.489620000000002</c:v>
                </c:pt>
                <c:pt idx="11859">
                  <c:v>65.488759999999999</c:v>
                </c:pt>
                <c:pt idx="11860">
                  <c:v>65.449600000000004</c:v>
                </c:pt>
                <c:pt idx="11861">
                  <c:v>65.420760000000001</c:v>
                </c:pt>
                <c:pt idx="11862">
                  <c:v>65.529880000000006</c:v>
                </c:pt>
                <c:pt idx="11863">
                  <c:v>65.503609999999995</c:v>
                </c:pt>
                <c:pt idx="11864">
                  <c:v>65.434330000000003</c:v>
                </c:pt>
                <c:pt idx="11865">
                  <c:v>65.46575</c:v>
                </c:pt>
                <c:pt idx="11866">
                  <c:v>65.479669999999999</c:v>
                </c:pt>
                <c:pt idx="11867">
                  <c:v>65.439189999999996</c:v>
                </c:pt>
                <c:pt idx="11868">
                  <c:v>65.430409999999995</c:v>
                </c:pt>
                <c:pt idx="11869">
                  <c:v>65.522930000000002</c:v>
                </c:pt>
                <c:pt idx="11870">
                  <c:v>65.508740000000003</c:v>
                </c:pt>
                <c:pt idx="11871">
                  <c:v>65.439700000000002</c:v>
                </c:pt>
                <c:pt idx="11872">
                  <c:v>65.434359999999998</c:v>
                </c:pt>
                <c:pt idx="11873">
                  <c:v>65.519260000000003</c:v>
                </c:pt>
                <c:pt idx="11874">
                  <c:v>65.439059999999998</c:v>
                </c:pt>
                <c:pt idx="11875">
                  <c:v>65.430040000000005</c:v>
                </c:pt>
                <c:pt idx="11876">
                  <c:v>65.481989999999996</c:v>
                </c:pt>
                <c:pt idx="11877">
                  <c:v>65.522570000000002</c:v>
                </c:pt>
                <c:pt idx="11878">
                  <c:v>65.455020000000005</c:v>
                </c:pt>
                <c:pt idx="11879">
                  <c:v>65.432259999999999</c:v>
                </c:pt>
                <c:pt idx="11880">
                  <c:v>65.511690000000002</c:v>
                </c:pt>
                <c:pt idx="11881">
                  <c:v>65.428979999999996</c:v>
                </c:pt>
                <c:pt idx="11882">
                  <c:v>65.436350000000004</c:v>
                </c:pt>
                <c:pt idx="11883">
                  <c:v>65.467110000000005</c:v>
                </c:pt>
                <c:pt idx="11884">
                  <c:v>65.535430000000005</c:v>
                </c:pt>
                <c:pt idx="11885">
                  <c:v>65.46078</c:v>
                </c:pt>
                <c:pt idx="11886">
                  <c:v>65.408379999999994</c:v>
                </c:pt>
                <c:pt idx="11887">
                  <c:v>65.514799999999994</c:v>
                </c:pt>
                <c:pt idx="11888">
                  <c:v>65.440010000000001</c:v>
                </c:pt>
                <c:pt idx="11889">
                  <c:v>65.440449999999998</c:v>
                </c:pt>
                <c:pt idx="11890">
                  <c:v>65.448139999999995</c:v>
                </c:pt>
                <c:pt idx="11891">
                  <c:v>65.533360000000002</c:v>
                </c:pt>
                <c:pt idx="11892">
                  <c:v>65.476039999999998</c:v>
                </c:pt>
                <c:pt idx="11893">
                  <c:v>65.418430000000001</c:v>
                </c:pt>
                <c:pt idx="11894">
                  <c:v>65.515879999999996</c:v>
                </c:pt>
                <c:pt idx="11895">
                  <c:v>65.44726</c:v>
                </c:pt>
                <c:pt idx="11896">
                  <c:v>65.439599999999999</c:v>
                </c:pt>
                <c:pt idx="11897">
                  <c:v>65.440669999999997</c:v>
                </c:pt>
                <c:pt idx="11898">
                  <c:v>65.545839999999998</c:v>
                </c:pt>
                <c:pt idx="11899">
                  <c:v>65.474720000000005</c:v>
                </c:pt>
                <c:pt idx="11900">
                  <c:v>65.415469999999999</c:v>
                </c:pt>
                <c:pt idx="11901">
                  <c:v>65.493769999999998</c:v>
                </c:pt>
                <c:pt idx="11902">
                  <c:v>65.454470000000001</c:v>
                </c:pt>
                <c:pt idx="11903">
                  <c:v>65.434290000000004</c:v>
                </c:pt>
                <c:pt idx="11904">
                  <c:v>65.408709999999999</c:v>
                </c:pt>
                <c:pt idx="11905">
                  <c:v>65.537490000000005</c:v>
                </c:pt>
                <c:pt idx="11906">
                  <c:v>65.481120000000004</c:v>
                </c:pt>
                <c:pt idx="11907">
                  <c:v>65.4208</c:v>
                </c:pt>
                <c:pt idx="11908">
                  <c:v>65.484210000000004</c:v>
                </c:pt>
                <c:pt idx="11909">
                  <c:v>65.455410000000001</c:v>
                </c:pt>
                <c:pt idx="11910">
                  <c:v>65.433580000000006</c:v>
                </c:pt>
                <c:pt idx="11911">
                  <c:v>65.417670000000001</c:v>
                </c:pt>
                <c:pt idx="11912">
                  <c:v>65.526849999999996</c:v>
                </c:pt>
                <c:pt idx="11913">
                  <c:v>65.479209999999995</c:v>
                </c:pt>
                <c:pt idx="11914">
                  <c:v>65.412719999999993</c:v>
                </c:pt>
                <c:pt idx="11915">
                  <c:v>65.451890000000006</c:v>
                </c:pt>
                <c:pt idx="11916">
                  <c:v>65.476870000000005</c:v>
                </c:pt>
                <c:pt idx="11917">
                  <c:v>65.428079999999994</c:v>
                </c:pt>
                <c:pt idx="11918">
                  <c:v>65.403689999999997</c:v>
                </c:pt>
                <c:pt idx="11919">
                  <c:v>65.509770000000003</c:v>
                </c:pt>
                <c:pt idx="11920">
                  <c:v>65.488020000000006</c:v>
                </c:pt>
                <c:pt idx="11921">
                  <c:v>65.439030000000002</c:v>
                </c:pt>
                <c:pt idx="11922">
                  <c:v>65.443629999999999</c:v>
                </c:pt>
                <c:pt idx="11923">
                  <c:v>65.487870000000001</c:v>
                </c:pt>
                <c:pt idx="11924">
                  <c:v>65.422839999999994</c:v>
                </c:pt>
                <c:pt idx="11925">
                  <c:v>65.405320000000003</c:v>
                </c:pt>
                <c:pt idx="11926">
                  <c:v>65.487750000000005</c:v>
                </c:pt>
                <c:pt idx="11927">
                  <c:v>65.508690000000001</c:v>
                </c:pt>
                <c:pt idx="11928">
                  <c:v>65.438400000000001</c:v>
                </c:pt>
                <c:pt idx="11929">
                  <c:v>65.41789</c:v>
                </c:pt>
                <c:pt idx="11930">
                  <c:v>65.502570000000006</c:v>
                </c:pt>
                <c:pt idx="11931">
                  <c:v>65.422830000000005</c:v>
                </c:pt>
                <c:pt idx="11932">
                  <c:v>65.414249999999996</c:v>
                </c:pt>
                <c:pt idx="11933">
                  <c:v>65.463930000000005</c:v>
                </c:pt>
                <c:pt idx="11934">
                  <c:v>65.524569999999997</c:v>
                </c:pt>
                <c:pt idx="11935">
                  <c:v>65.457480000000004</c:v>
                </c:pt>
                <c:pt idx="11936">
                  <c:v>65.399529999999999</c:v>
                </c:pt>
                <c:pt idx="11937">
                  <c:v>65.503649999999993</c:v>
                </c:pt>
                <c:pt idx="11938">
                  <c:v>65.427779999999998</c:v>
                </c:pt>
                <c:pt idx="11939">
                  <c:v>65.423289999999994</c:v>
                </c:pt>
                <c:pt idx="11940">
                  <c:v>65.433819999999997</c:v>
                </c:pt>
                <c:pt idx="11941">
                  <c:v>65.52373</c:v>
                </c:pt>
                <c:pt idx="11942">
                  <c:v>65.459159999999997</c:v>
                </c:pt>
                <c:pt idx="11943">
                  <c:v>65.400859999999994</c:v>
                </c:pt>
                <c:pt idx="11944">
                  <c:v>65.509079999999997</c:v>
                </c:pt>
                <c:pt idx="11945">
                  <c:v>65.441699999999997</c:v>
                </c:pt>
                <c:pt idx="11946">
                  <c:v>65.418199999999999</c:v>
                </c:pt>
                <c:pt idx="11947">
                  <c:v>65.408330000000007</c:v>
                </c:pt>
                <c:pt idx="11948">
                  <c:v>65.537989999999994</c:v>
                </c:pt>
                <c:pt idx="11949">
                  <c:v>65.474590000000006</c:v>
                </c:pt>
                <c:pt idx="11950">
                  <c:v>65.395849999999996</c:v>
                </c:pt>
                <c:pt idx="11951">
                  <c:v>65.474130000000002</c:v>
                </c:pt>
                <c:pt idx="11952">
                  <c:v>65.447270000000003</c:v>
                </c:pt>
                <c:pt idx="11953">
                  <c:v>65.428629999999998</c:v>
                </c:pt>
                <c:pt idx="11954">
                  <c:v>65.404880000000006</c:v>
                </c:pt>
                <c:pt idx="11955">
                  <c:v>65.517110000000002</c:v>
                </c:pt>
                <c:pt idx="11956">
                  <c:v>65.464979999999997</c:v>
                </c:pt>
                <c:pt idx="11957">
                  <c:v>65.405109999999993</c:v>
                </c:pt>
                <c:pt idx="11958">
                  <c:v>65.455839999999995</c:v>
                </c:pt>
                <c:pt idx="11959">
                  <c:v>65.472909999999999</c:v>
                </c:pt>
                <c:pt idx="11960">
                  <c:v>65.417929999999998</c:v>
                </c:pt>
                <c:pt idx="11961">
                  <c:v>65.390559999999994</c:v>
                </c:pt>
                <c:pt idx="11962">
                  <c:v>65.5154</c:v>
                </c:pt>
                <c:pt idx="11963">
                  <c:v>65.481059999999999</c:v>
                </c:pt>
                <c:pt idx="11964">
                  <c:v>65.419839999999994</c:v>
                </c:pt>
                <c:pt idx="11965">
                  <c:v>65.437420000000003</c:v>
                </c:pt>
                <c:pt idx="11966">
                  <c:v>65.473119999999994</c:v>
                </c:pt>
                <c:pt idx="11967">
                  <c:v>65.425449999999998</c:v>
                </c:pt>
                <c:pt idx="11968">
                  <c:v>65.395229999999998</c:v>
                </c:pt>
                <c:pt idx="11969">
                  <c:v>65.491330000000005</c:v>
                </c:pt>
                <c:pt idx="11970">
                  <c:v>65.484729999999999</c:v>
                </c:pt>
                <c:pt idx="11971">
                  <c:v>65.425780000000003</c:v>
                </c:pt>
                <c:pt idx="11972">
                  <c:v>65.414670000000001</c:v>
                </c:pt>
                <c:pt idx="11973">
                  <c:v>65.499930000000006</c:v>
                </c:pt>
                <c:pt idx="11974">
                  <c:v>65.416409999999999</c:v>
                </c:pt>
                <c:pt idx="11975">
                  <c:v>65.397540000000006</c:v>
                </c:pt>
                <c:pt idx="11976">
                  <c:v>65.472880000000004</c:v>
                </c:pt>
                <c:pt idx="11977">
                  <c:v>65.495930000000001</c:v>
                </c:pt>
                <c:pt idx="11978">
                  <c:v>65.431460000000001</c:v>
                </c:pt>
                <c:pt idx="11979">
                  <c:v>65.391009999999994</c:v>
                </c:pt>
                <c:pt idx="11980">
                  <c:v>65.499499999999998</c:v>
                </c:pt>
                <c:pt idx="11981">
                  <c:v>65.4255</c:v>
                </c:pt>
                <c:pt idx="11982">
                  <c:v>65.411869999999993</c:v>
                </c:pt>
                <c:pt idx="11983">
                  <c:v>65.445689999999999</c:v>
                </c:pt>
                <c:pt idx="11984">
                  <c:v>65.502849999999995</c:v>
                </c:pt>
                <c:pt idx="11985">
                  <c:v>65.452169999999995</c:v>
                </c:pt>
                <c:pt idx="11986">
                  <c:v>65.384540000000001</c:v>
                </c:pt>
                <c:pt idx="11987">
                  <c:v>65.500380000000007</c:v>
                </c:pt>
                <c:pt idx="11988">
                  <c:v>65.422319999999999</c:v>
                </c:pt>
                <c:pt idx="11989">
                  <c:v>65.414109999999994</c:v>
                </c:pt>
                <c:pt idx="11990">
                  <c:v>65.420590000000004</c:v>
                </c:pt>
                <c:pt idx="11991">
                  <c:v>65.510310000000004</c:v>
                </c:pt>
                <c:pt idx="11992">
                  <c:v>65.452820000000003</c:v>
                </c:pt>
                <c:pt idx="11993">
                  <c:v>65.379620000000003</c:v>
                </c:pt>
                <c:pt idx="11994">
                  <c:v>65.493089999999995</c:v>
                </c:pt>
                <c:pt idx="11995">
                  <c:v>65.425740000000005</c:v>
                </c:pt>
                <c:pt idx="11996">
                  <c:v>65.419280000000001</c:v>
                </c:pt>
                <c:pt idx="11997">
                  <c:v>65.409379999999999</c:v>
                </c:pt>
                <c:pt idx="11998">
                  <c:v>65.517669999999995</c:v>
                </c:pt>
                <c:pt idx="11999">
                  <c:v>65.454179999999994</c:v>
                </c:pt>
                <c:pt idx="12000">
                  <c:v>65.385829999999999</c:v>
                </c:pt>
                <c:pt idx="12001">
                  <c:v>65.472790000000003</c:v>
                </c:pt>
                <c:pt idx="12002">
                  <c:v>65.432779999999994</c:v>
                </c:pt>
                <c:pt idx="12003">
                  <c:v>65.410510000000002</c:v>
                </c:pt>
                <c:pt idx="12004">
                  <c:v>65.404039999999995</c:v>
                </c:pt>
                <c:pt idx="12005">
                  <c:v>65.521140000000003</c:v>
                </c:pt>
                <c:pt idx="12006">
                  <c:v>65.452010000000001</c:v>
                </c:pt>
                <c:pt idx="12007">
                  <c:v>65.393199999999993</c:v>
                </c:pt>
                <c:pt idx="12008">
                  <c:v>65.450119999999998</c:v>
                </c:pt>
                <c:pt idx="12009">
                  <c:v>65.453440000000001</c:v>
                </c:pt>
                <c:pt idx="12010">
                  <c:v>65.416820000000001</c:v>
                </c:pt>
                <c:pt idx="12011">
                  <c:v>65.388170000000002</c:v>
                </c:pt>
                <c:pt idx="12012">
                  <c:v>65.489310000000003</c:v>
                </c:pt>
                <c:pt idx="12013">
                  <c:v>65.46781</c:v>
                </c:pt>
                <c:pt idx="12014">
                  <c:v>65.401790000000005</c:v>
                </c:pt>
                <c:pt idx="12015">
                  <c:v>65.430130000000005</c:v>
                </c:pt>
                <c:pt idx="12016">
                  <c:v>65.443129999999996</c:v>
                </c:pt>
                <c:pt idx="12017">
                  <c:v>65.402730000000005</c:v>
                </c:pt>
                <c:pt idx="12018">
                  <c:v>65.395129999999995</c:v>
                </c:pt>
                <c:pt idx="12019">
                  <c:v>65.491230000000002</c:v>
                </c:pt>
                <c:pt idx="12020">
                  <c:v>65.466719999999995</c:v>
                </c:pt>
                <c:pt idx="12021">
                  <c:v>65.404430000000005</c:v>
                </c:pt>
                <c:pt idx="12022">
                  <c:v>65.400509999999997</c:v>
                </c:pt>
                <c:pt idx="12023">
                  <c:v>65.483850000000004</c:v>
                </c:pt>
                <c:pt idx="12024">
                  <c:v>65.401210000000006</c:v>
                </c:pt>
                <c:pt idx="12025">
                  <c:v>65.390659999999997</c:v>
                </c:pt>
                <c:pt idx="12026">
                  <c:v>65.452600000000004</c:v>
                </c:pt>
                <c:pt idx="12027">
                  <c:v>65.483040000000003</c:v>
                </c:pt>
                <c:pt idx="12028">
                  <c:v>65.422389999999993</c:v>
                </c:pt>
                <c:pt idx="12029">
                  <c:v>65.397229999999993</c:v>
                </c:pt>
                <c:pt idx="12030">
                  <c:v>65.479489999999998</c:v>
                </c:pt>
                <c:pt idx="12031">
                  <c:v>65.397959999999998</c:v>
                </c:pt>
                <c:pt idx="12032">
                  <c:v>65.397980000000004</c:v>
                </c:pt>
                <c:pt idx="12033">
                  <c:v>65.433530000000005</c:v>
                </c:pt>
                <c:pt idx="12034">
                  <c:v>65.49915</c:v>
                </c:pt>
                <c:pt idx="12035">
                  <c:v>65.426720000000003</c:v>
                </c:pt>
                <c:pt idx="12036">
                  <c:v>65.379490000000004</c:v>
                </c:pt>
                <c:pt idx="12037">
                  <c:v>65.481089999999995</c:v>
                </c:pt>
                <c:pt idx="12038">
                  <c:v>65.401070000000004</c:v>
                </c:pt>
                <c:pt idx="12039">
                  <c:v>65.406670000000005</c:v>
                </c:pt>
                <c:pt idx="12040">
                  <c:v>65.408649999999994</c:v>
                </c:pt>
                <c:pt idx="12041">
                  <c:v>65.497889999999998</c:v>
                </c:pt>
                <c:pt idx="12042">
                  <c:v>65.437370000000001</c:v>
                </c:pt>
                <c:pt idx="12043">
                  <c:v>65.382919999999999</c:v>
                </c:pt>
                <c:pt idx="12044">
                  <c:v>65.479510000000005</c:v>
                </c:pt>
                <c:pt idx="12045">
                  <c:v>65.41422</c:v>
                </c:pt>
                <c:pt idx="12046">
                  <c:v>65.402439999999999</c:v>
                </c:pt>
                <c:pt idx="12047">
                  <c:v>65.39734</c:v>
                </c:pt>
                <c:pt idx="12048">
                  <c:v>65.510930000000002</c:v>
                </c:pt>
                <c:pt idx="12049">
                  <c:v>65.436530000000005</c:v>
                </c:pt>
                <c:pt idx="12050">
                  <c:v>65.378439999999998</c:v>
                </c:pt>
                <c:pt idx="12051">
                  <c:v>65.461240000000004</c:v>
                </c:pt>
                <c:pt idx="12052">
                  <c:v>65.42662</c:v>
                </c:pt>
                <c:pt idx="12053">
                  <c:v>65.399919999999995</c:v>
                </c:pt>
                <c:pt idx="12054">
                  <c:v>65.380009999999999</c:v>
                </c:pt>
                <c:pt idx="12055">
                  <c:v>65.501140000000007</c:v>
                </c:pt>
                <c:pt idx="12056">
                  <c:v>65.454250000000002</c:v>
                </c:pt>
                <c:pt idx="12057">
                  <c:v>65.390090000000001</c:v>
                </c:pt>
                <c:pt idx="12058">
                  <c:v>65.449280000000002</c:v>
                </c:pt>
                <c:pt idx="12059">
                  <c:v>65.424390000000002</c:v>
                </c:pt>
                <c:pt idx="12060">
                  <c:v>65.394210000000001</c:v>
                </c:pt>
                <c:pt idx="12061">
                  <c:v>65.384879999999995</c:v>
                </c:pt>
                <c:pt idx="12062">
                  <c:v>65.49812</c:v>
                </c:pt>
                <c:pt idx="12063">
                  <c:v>65.449439999999996</c:v>
                </c:pt>
                <c:pt idx="12064">
                  <c:v>65.382549999999995</c:v>
                </c:pt>
                <c:pt idx="12065">
                  <c:v>65.419089999999997</c:v>
                </c:pt>
                <c:pt idx="12066">
                  <c:v>65.442809999999994</c:v>
                </c:pt>
                <c:pt idx="12067">
                  <c:v>65.391530000000003</c:v>
                </c:pt>
                <c:pt idx="12068">
                  <c:v>65.373369999999994</c:v>
                </c:pt>
                <c:pt idx="12069">
                  <c:v>65.477119999999999</c:v>
                </c:pt>
                <c:pt idx="12070">
                  <c:v>65.455150000000003</c:v>
                </c:pt>
                <c:pt idx="12071">
                  <c:v>65.397459999999995</c:v>
                </c:pt>
                <c:pt idx="12072">
                  <c:v>65.403940000000006</c:v>
                </c:pt>
                <c:pt idx="12073">
                  <c:v>65.453739999999996</c:v>
                </c:pt>
                <c:pt idx="12074">
                  <c:v>65.387969999999996</c:v>
                </c:pt>
                <c:pt idx="12075">
                  <c:v>65.377009999999999</c:v>
                </c:pt>
                <c:pt idx="12076">
                  <c:v>65.439040000000006</c:v>
                </c:pt>
                <c:pt idx="12077">
                  <c:v>65.467439999999996</c:v>
                </c:pt>
                <c:pt idx="12078">
                  <c:v>65.406400000000005</c:v>
                </c:pt>
                <c:pt idx="12079">
                  <c:v>65.382630000000006</c:v>
                </c:pt>
                <c:pt idx="12080">
                  <c:v>65.46996</c:v>
                </c:pt>
                <c:pt idx="12081">
                  <c:v>65.385310000000004</c:v>
                </c:pt>
                <c:pt idx="12082">
                  <c:v>65.380979999999994</c:v>
                </c:pt>
                <c:pt idx="12083">
                  <c:v>65.431190000000001</c:v>
                </c:pt>
                <c:pt idx="12084">
                  <c:v>65.495080000000002</c:v>
                </c:pt>
                <c:pt idx="12085">
                  <c:v>65.419330000000002</c:v>
                </c:pt>
                <c:pt idx="12086">
                  <c:v>65.36985</c:v>
                </c:pt>
                <c:pt idx="12087">
                  <c:v>65.474779999999996</c:v>
                </c:pt>
                <c:pt idx="12088">
                  <c:v>65.398380000000003</c:v>
                </c:pt>
                <c:pt idx="12089">
                  <c:v>65.389979999999994</c:v>
                </c:pt>
                <c:pt idx="12090">
                  <c:v>65.393180000000001</c:v>
                </c:pt>
                <c:pt idx="12091">
                  <c:v>65.479389999999995</c:v>
                </c:pt>
                <c:pt idx="12092">
                  <c:v>65.424090000000007</c:v>
                </c:pt>
                <c:pt idx="12093">
                  <c:v>65.369810000000001</c:v>
                </c:pt>
                <c:pt idx="12094">
                  <c:v>65.476789999999994</c:v>
                </c:pt>
                <c:pt idx="12095">
                  <c:v>65.404139999999998</c:v>
                </c:pt>
                <c:pt idx="12096">
                  <c:v>65.37567</c:v>
                </c:pt>
                <c:pt idx="12097">
                  <c:v>65.373019999999997</c:v>
                </c:pt>
                <c:pt idx="12098">
                  <c:v>65.496179999999995</c:v>
                </c:pt>
                <c:pt idx="12099">
                  <c:v>65.440280000000001</c:v>
                </c:pt>
                <c:pt idx="12100">
                  <c:v>65.358770000000007</c:v>
                </c:pt>
                <c:pt idx="12101">
                  <c:v>65.447550000000007</c:v>
                </c:pt>
                <c:pt idx="12102">
                  <c:v>65.410709999999995</c:v>
                </c:pt>
                <c:pt idx="12103">
                  <c:v>65.391009999999994</c:v>
                </c:pt>
                <c:pt idx="12104">
                  <c:v>65.368030000000005</c:v>
                </c:pt>
                <c:pt idx="12105">
                  <c:v>65.483000000000004</c:v>
                </c:pt>
                <c:pt idx="12106">
                  <c:v>65.427419999999998</c:v>
                </c:pt>
                <c:pt idx="12107">
                  <c:v>65.372770000000003</c:v>
                </c:pt>
                <c:pt idx="12108">
                  <c:v>65.426349999999999</c:v>
                </c:pt>
                <c:pt idx="12109">
                  <c:v>65.432239999999993</c:v>
                </c:pt>
                <c:pt idx="12110">
                  <c:v>65.384450000000001</c:v>
                </c:pt>
                <c:pt idx="12111">
                  <c:v>65.355050000000006</c:v>
                </c:pt>
                <c:pt idx="12112">
                  <c:v>65.475520000000003</c:v>
                </c:pt>
                <c:pt idx="12113">
                  <c:v>65.443020000000004</c:v>
                </c:pt>
                <c:pt idx="12114">
                  <c:v>65.382530000000003</c:v>
                </c:pt>
                <c:pt idx="12115">
                  <c:v>65.389259999999993</c:v>
                </c:pt>
                <c:pt idx="12116">
                  <c:v>65.437870000000004</c:v>
                </c:pt>
                <c:pt idx="12117">
                  <c:v>65.388090000000005</c:v>
                </c:pt>
                <c:pt idx="12118">
                  <c:v>65.361559999999997</c:v>
                </c:pt>
                <c:pt idx="12119">
                  <c:v>65.45384</c:v>
                </c:pt>
                <c:pt idx="12120">
                  <c:v>65.451160000000002</c:v>
                </c:pt>
                <c:pt idx="12121">
                  <c:v>65.389399999999995</c:v>
                </c:pt>
                <c:pt idx="12122">
                  <c:v>65.369630000000001</c:v>
                </c:pt>
                <c:pt idx="12123">
                  <c:v>65.460890000000006</c:v>
                </c:pt>
                <c:pt idx="12124">
                  <c:v>65.382710000000003</c:v>
                </c:pt>
                <c:pt idx="12125">
                  <c:v>65.36103</c:v>
                </c:pt>
                <c:pt idx="12126">
                  <c:v>65.427599999999998</c:v>
                </c:pt>
                <c:pt idx="12127">
                  <c:v>65.458039999999997</c:v>
                </c:pt>
                <c:pt idx="12128">
                  <c:v>65.392200000000003</c:v>
                </c:pt>
                <c:pt idx="12129">
                  <c:v>65.359859999999998</c:v>
                </c:pt>
                <c:pt idx="12130">
                  <c:v>65.45608</c:v>
                </c:pt>
                <c:pt idx="12131">
                  <c:v>65.388660000000002</c:v>
                </c:pt>
                <c:pt idx="12132">
                  <c:v>65.376419999999996</c:v>
                </c:pt>
                <c:pt idx="12133">
                  <c:v>65.401910000000001</c:v>
                </c:pt>
                <c:pt idx="12134">
                  <c:v>65.463269999999994</c:v>
                </c:pt>
                <c:pt idx="12135">
                  <c:v>65.419049999999999</c:v>
                </c:pt>
                <c:pt idx="12136">
                  <c:v>65.347800000000007</c:v>
                </c:pt>
                <c:pt idx="12137">
                  <c:v>65.470830000000007</c:v>
                </c:pt>
                <c:pt idx="12138">
                  <c:v>65.386170000000007</c:v>
                </c:pt>
                <c:pt idx="12139">
                  <c:v>65.368859999999998</c:v>
                </c:pt>
                <c:pt idx="12140">
                  <c:v>65.385009999999994</c:v>
                </c:pt>
                <c:pt idx="12141">
                  <c:v>65.473489999999998</c:v>
                </c:pt>
                <c:pt idx="12142">
                  <c:v>65.414090000000002</c:v>
                </c:pt>
                <c:pt idx="12143">
                  <c:v>65.341189999999997</c:v>
                </c:pt>
                <c:pt idx="12144">
                  <c:v>65.453599999999994</c:v>
                </c:pt>
                <c:pt idx="12145">
                  <c:v>65.393209999999996</c:v>
                </c:pt>
                <c:pt idx="12146">
                  <c:v>65.377440000000007</c:v>
                </c:pt>
                <c:pt idx="12147">
                  <c:v>65.370670000000004</c:v>
                </c:pt>
                <c:pt idx="12148">
                  <c:v>65.481589999999997</c:v>
                </c:pt>
                <c:pt idx="12149">
                  <c:v>65.409319999999994</c:v>
                </c:pt>
                <c:pt idx="12150">
                  <c:v>65.358630000000005</c:v>
                </c:pt>
                <c:pt idx="12151">
                  <c:v>65.437650000000005</c:v>
                </c:pt>
                <c:pt idx="12152">
                  <c:v>65.400930000000002</c:v>
                </c:pt>
                <c:pt idx="12153">
                  <c:v>65.376840000000001</c:v>
                </c:pt>
                <c:pt idx="12154">
                  <c:v>65.368470000000002</c:v>
                </c:pt>
                <c:pt idx="12155">
                  <c:v>65.476799999999997</c:v>
                </c:pt>
                <c:pt idx="12156">
                  <c:v>65.412480000000002</c:v>
                </c:pt>
                <c:pt idx="12157">
                  <c:v>65.356979999999993</c:v>
                </c:pt>
                <c:pt idx="12158">
                  <c:v>65.414969999999997</c:v>
                </c:pt>
                <c:pt idx="12159">
                  <c:v>65.415450000000007</c:v>
                </c:pt>
                <c:pt idx="12160">
                  <c:v>65.379589999999993</c:v>
                </c:pt>
                <c:pt idx="12161">
                  <c:v>65.347449999999995</c:v>
                </c:pt>
                <c:pt idx="12162">
                  <c:v>65.458889999999997</c:v>
                </c:pt>
                <c:pt idx="12163">
                  <c:v>65.428569999999993</c:v>
                </c:pt>
                <c:pt idx="12164">
                  <c:v>65.373360000000005</c:v>
                </c:pt>
                <c:pt idx="12165">
                  <c:v>65.390799999999999</c:v>
                </c:pt>
                <c:pt idx="12166">
                  <c:v>65.399230000000003</c:v>
                </c:pt>
                <c:pt idx="12167">
                  <c:v>65.365380000000002</c:v>
                </c:pt>
                <c:pt idx="12168">
                  <c:v>65.360010000000003</c:v>
                </c:pt>
                <c:pt idx="12169">
                  <c:v>65.447890000000001</c:v>
                </c:pt>
                <c:pt idx="12170">
                  <c:v>65.429180000000002</c:v>
                </c:pt>
                <c:pt idx="12171">
                  <c:v>65.370959999999997</c:v>
                </c:pt>
                <c:pt idx="12172">
                  <c:v>65.361660000000001</c:v>
                </c:pt>
                <c:pt idx="12173">
                  <c:v>65.452389999999994</c:v>
                </c:pt>
                <c:pt idx="12174">
                  <c:v>65.372889999999998</c:v>
                </c:pt>
                <c:pt idx="12175">
                  <c:v>65.353920000000002</c:v>
                </c:pt>
                <c:pt idx="12176">
                  <c:v>65.406499999999994</c:v>
                </c:pt>
                <c:pt idx="12177">
                  <c:v>65.453509999999994</c:v>
                </c:pt>
                <c:pt idx="12178">
                  <c:v>65.390929999999997</c:v>
                </c:pt>
                <c:pt idx="12179">
                  <c:v>65.360690000000005</c:v>
                </c:pt>
                <c:pt idx="12180">
                  <c:v>65.435839999999999</c:v>
                </c:pt>
                <c:pt idx="12181">
                  <c:v>65.356740000000002</c:v>
                </c:pt>
                <c:pt idx="12182">
                  <c:v>65.356769999999997</c:v>
                </c:pt>
                <c:pt idx="12183">
                  <c:v>65.392740000000003</c:v>
                </c:pt>
                <c:pt idx="12184">
                  <c:v>65.46181</c:v>
                </c:pt>
                <c:pt idx="12185">
                  <c:v>65.387529999999998</c:v>
                </c:pt>
                <c:pt idx="12186">
                  <c:v>65.337620000000001</c:v>
                </c:pt>
                <c:pt idx="12187">
                  <c:v>65.441599999999994</c:v>
                </c:pt>
                <c:pt idx="12188">
                  <c:v>65.369510000000005</c:v>
                </c:pt>
                <c:pt idx="12189">
                  <c:v>65.371110000000002</c:v>
                </c:pt>
                <c:pt idx="12190">
                  <c:v>65.371399999999994</c:v>
                </c:pt>
                <c:pt idx="12191">
                  <c:v>65.470920000000007</c:v>
                </c:pt>
                <c:pt idx="12192">
                  <c:v>65.402019999999993</c:v>
                </c:pt>
                <c:pt idx="12193">
                  <c:v>65.344620000000006</c:v>
                </c:pt>
                <c:pt idx="12194">
                  <c:v>65.443640000000002</c:v>
                </c:pt>
                <c:pt idx="12195">
                  <c:v>65.373750000000001</c:v>
                </c:pt>
                <c:pt idx="12196">
                  <c:v>65.364850000000004</c:v>
                </c:pt>
                <c:pt idx="12197">
                  <c:v>65.366889999999998</c:v>
                </c:pt>
                <c:pt idx="12198">
                  <c:v>65.47242</c:v>
                </c:pt>
                <c:pt idx="12199">
                  <c:v>65.405209999999997</c:v>
                </c:pt>
                <c:pt idx="12200">
                  <c:v>65.341350000000006</c:v>
                </c:pt>
                <c:pt idx="12201">
                  <c:v>65.433589999999995</c:v>
                </c:pt>
                <c:pt idx="12202">
                  <c:v>65.376239999999996</c:v>
                </c:pt>
                <c:pt idx="12203">
                  <c:v>65.359459999999999</c:v>
                </c:pt>
                <c:pt idx="12204">
                  <c:v>65.335390000000004</c:v>
                </c:pt>
                <c:pt idx="12205">
                  <c:v>65.460250000000002</c:v>
                </c:pt>
                <c:pt idx="12206">
                  <c:v>65.409700000000001</c:v>
                </c:pt>
                <c:pt idx="12207">
                  <c:v>65.346059999999994</c:v>
                </c:pt>
                <c:pt idx="12208">
                  <c:v>65.409350000000003</c:v>
                </c:pt>
                <c:pt idx="12209">
                  <c:v>65.381079999999997</c:v>
                </c:pt>
                <c:pt idx="12210">
                  <c:v>65.358130000000003</c:v>
                </c:pt>
                <c:pt idx="12211">
                  <c:v>65.344669999999994</c:v>
                </c:pt>
                <c:pt idx="12212">
                  <c:v>65.459500000000006</c:v>
                </c:pt>
                <c:pt idx="12213">
                  <c:v>65.407970000000006</c:v>
                </c:pt>
                <c:pt idx="12214">
                  <c:v>65.348169999999996</c:v>
                </c:pt>
                <c:pt idx="12215">
                  <c:v>65.383700000000005</c:v>
                </c:pt>
                <c:pt idx="12216">
                  <c:v>65.412890000000004</c:v>
                </c:pt>
                <c:pt idx="12217">
                  <c:v>65.353740000000002</c:v>
                </c:pt>
                <c:pt idx="12218">
                  <c:v>65.33202</c:v>
                </c:pt>
                <c:pt idx="12219">
                  <c:v>65.429270000000002</c:v>
                </c:pt>
                <c:pt idx="12220">
                  <c:v>65.417429999999996</c:v>
                </c:pt>
                <c:pt idx="12221">
                  <c:v>65.357799999999997</c:v>
                </c:pt>
                <c:pt idx="12222">
                  <c:v>65.371470000000002</c:v>
                </c:pt>
                <c:pt idx="12223">
                  <c:v>65.405839999999998</c:v>
                </c:pt>
                <c:pt idx="12224">
                  <c:v>65.353570000000005</c:v>
                </c:pt>
                <c:pt idx="12225">
                  <c:v>65.336320000000001</c:v>
                </c:pt>
                <c:pt idx="12226">
                  <c:v>65.410259999999994</c:v>
                </c:pt>
                <c:pt idx="12227">
                  <c:v>65.427700000000002</c:v>
                </c:pt>
                <c:pt idx="12228">
                  <c:v>65.362899999999996</c:v>
                </c:pt>
                <c:pt idx="12229">
                  <c:v>65.350650000000002</c:v>
                </c:pt>
                <c:pt idx="12230">
                  <c:v>65.433819999999997</c:v>
                </c:pt>
                <c:pt idx="12231">
                  <c:v>65.345519999999993</c:v>
                </c:pt>
                <c:pt idx="12232">
                  <c:v>65.339100000000002</c:v>
                </c:pt>
                <c:pt idx="12233">
                  <c:v>65.388980000000004</c:v>
                </c:pt>
                <c:pt idx="12234">
                  <c:v>65.448390000000003</c:v>
                </c:pt>
                <c:pt idx="12235">
                  <c:v>65.376990000000006</c:v>
                </c:pt>
                <c:pt idx="12236">
                  <c:v>65.325540000000004</c:v>
                </c:pt>
                <c:pt idx="12237">
                  <c:v>65.430809999999994</c:v>
                </c:pt>
                <c:pt idx="12238">
                  <c:v>65.355649999999997</c:v>
                </c:pt>
                <c:pt idx="12239">
                  <c:v>65.350350000000006</c:v>
                </c:pt>
                <c:pt idx="12240">
                  <c:v>65.364429999999999</c:v>
                </c:pt>
                <c:pt idx="12241">
                  <c:v>65.439769999999996</c:v>
                </c:pt>
                <c:pt idx="12242">
                  <c:v>65.380579999999995</c:v>
                </c:pt>
                <c:pt idx="12243">
                  <c:v>65.32741</c:v>
                </c:pt>
                <c:pt idx="12244">
                  <c:v>65.441760000000002</c:v>
                </c:pt>
                <c:pt idx="12245">
                  <c:v>65.365620000000007</c:v>
                </c:pt>
                <c:pt idx="12246">
                  <c:v>65.342609999999993</c:v>
                </c:pt>
                <c:pt idx="12247">
                  <c:v>65.339659999999995</c:v>
                </c:pt>
                <c:pt idx="12248">
                  <c:v>65.465029999999999</c:v>
                </c:pt>
                <c:pt idx="12249">
                  <c:v>65.401920000000004</c:v>
                </c:pt>
                <c:pt idx="12250">
                  <c:v>65.323989999999995</c:v>
                </c:pt>
                <c:pt idx="12251">
                  <c:v>65.409649999999999</c:v>
                </c:pt>
                <c:pt idx="12252">
                  <c:v>65.367000000000004</c:v>
                </c:pt>
                <c:pt idx="12253">
                  <c:v>65.350679999999997</c:v>
                </c:pt>
                <c:pt idx="12254">
                  <c:v>65.331069999999997</c:v>
                </c:pt>
                <c:pt idx="12255">
                  <c:v>65.446780000000004</c:v>
                </c:pt>
                <c:pt idx="12256">
                  <c:v>65.38973</c:v>
                </c:pt>
                <c:pt idx="12257">
                  <c:v>65.332080000000005</c:v>
                </c:pt>
                <c:pt idx="12258">
                  <c:v>65.378910000000005</c:v>
                </c:pt>
                <c:pt idx="12259">
                  <c:v>65.400649999999999</c:v>
                </c:pt>
                <c:pt idx="12260">
                  <c:v>65.341189999999997</c:v>
                </c:pt>
                <c:pt idx="12261">
                  <c:v>65.312659999999994</c:v>
                </c:pt>
                <c:pt idx="12262">
                  <c:v>65.430539999999993</c:v>
                </c:pt>
                <c:pt idx="12263">
                  <c:v>65.401820000000001</c:v>
                </c:pt>
                <c:pt idx="12264">
                  <c:v>65.338080000000005</c:v>
                </c:pt>
                <c:pt idx="12265">
                  <c:v>65.357929999999996</c:v>
                </c:pt>
                <c:pt idx="12266">
                  <c:v>65.400360000000006</c:v>
                </c:pt>
                <c:pt idx="12267">
                  <c:v>65.341570000000004</c:v>
                </c:pt>
                <c:pt idx="12268">
                  <c:v>65.322249999999997</c:v>
                </c:pt>
                <c:pt idx="12269">
                  <c:v>65.41283</c:v>
                </c:pt>
                <c:pt idx="12270">
                  <c:v>65.409940000000006</c:v>
                </c:pt>
                <c:pt idx="12271">
                  <c:v>65.358410000000006</c:v>
                </c:pt>
                <c:pt idx="12272">
                  <c:v>65.336820000000003</c:v>
                </c:pt>
                <c:pt idx="12273">
                  <c:v>65.423199999999994</c:v>
                </c:pt>
                <c:pt idx="12274">
                  <c:v>65.341549999999998</c:v>
                </c:pt>
                <c:pt idx="12275">
                  <c:v>65.32217</c:v>
                </c:pt>
                <c:pt idx="12276">
                  <c:v>65.398430000000005</c:v>
                </c:pt>
                <c:pt idx="12277">
                  <c:v>65.419030000000006</c:v>
                </c:pt>
                <c:pt idx="12278">
                  <c:v>65.355860000000007</c:v>
                </c:pt>
                <c:pt idx="12279">
                  <c:v>65.317350000000005</c:v>
                </c:pt>
                <c:pt idx="12280">
                  <c:v>65.425089999999997</c:v>
                </c:pt>
                <c:pt idx="12281">
                  <c:v>65.340590000000006</c:v>
                </c:pt>
                <c:pt idx="12282">
                  <c:v>65.332890000000006</c:v>
                </c:pt>
                <c:pt idx="12283">
                  <c:v>65.36833</c:v>
                </c:pt>
                <c:pt idx="12284">
                  <c:v>65.422550000000001</c:v>
                </c:pt>
                <c:pt idx="12285">
                  <c:v>65.372439999999997</c:v>
                </c:pt>
                <c:pt idx="12286">
                  <c:v>65.312610000000006</c:v>
                </c:pt>
                <c:pt idx="12287">
                  <c:v>65.426990000000004</c:v>
                </c:pt>
                <c:pt idx="12288">
                  <c:v>65.342309999999998</c:v>
                </c:pt>
                <c:pt idx="12289">
                  <c:v>65.329800000000006</c:v>
                </c:pt>
                <c:pt idx="12290">
                  <c:v>65.346729999999994</c:v>
                </c:pt>
                <c:pt idx="12291">
                  <c:v>65.429659999999998</c:v>
                </c:pt>
                <c:pt idx="12292">
                  <c:v>65.372140000000002</c:v>
                </c:pt>
                <c:pt idx="12293">
                  <c:v>65.31559</c:v>
                </c:pt>
                <c:pt idx="12294">
                  <c:v>65.418329999999997</c:v>
                </c:pt>
                <c:pt idx="12295">
                  <c:v>65.346329999999995</c:v>
                </c:pt>
                <c:pt idx="12296">
                  <c:v>65.336969999999994</c:v>
                </c:pt>
                <c:pt idx="12297">
                  <c:v>65.327719999999999</c:v>
                </c:pt>
                <c:pt idx="12298">
                  <c:v>65.435540000000003</c:v>
                </c:pt>
                <c:pt idx="12299">
                  <c:v>65.383619999999993</c:v>
                </c:pt>
                <c:pt idx="12300">
                  <c:v>65.308980000000005</c:v>
                </c:pt>
                <c:pt idx="12301">
                  <c:v>65.392880000000005</c:v>
                </c:pt>
                <c:pt idx="12302">
                  <c:v>65.355630000000005</c:v>
                </c:pt>
                <c:pt idx="12303">
                  <c:v>65.34187</c:v>
                </c:pt>
                <c:pt idx="12304">
                  <c:v>65.326170000000005</c:v>
                </c:pt>
                <c:pt idx="12305">
                  <c:v>65.438860000000005</c:v>
                </c:pt>
                <c:pt idx="12306">
                  <c:v>65.375789999999995</c:v>
                </c:pt>
                <c:pt idx="12307">
                  <c:v>65.315280000000001</c:v>
                </c:pt>
                <c:pt idx="12308">
                  <c:v>65.366990000000001</c:v>
                </c:pt>
                <c:pt idx="12309">
                  <c:v>65.379909999999995</c:v>
                </c:pt>
                <c:pt idx="12310">
                  <c:v>65.337720000000004</c:v>
                </c:pt>
                <c:pt idx="12311">
                  <c:v>65.306380000000004</c:v>
                </c:pt>
                <c:pt idx="12312">
                  <c:v>65.421959999999999</c:v>
                </c:pt>
                <c:pt idx="12313">
                  <c:v>65.391559999999998</c:v>
                </c:pt>
                <c:pt idx="12314">
                  <c:v>65.323869999999999</c:v>
                </c:pt>
                <c:pt idx="12315">
                  <c:v>65.357569999999996</c:v>
                </c:pt>
                <c:pt idx="12316">
                  <c:v>65.365070000000003</c:v>
                </c:pt>
                <c:pt idx="12317">
                  <c:v>65.324600000000004</c:v>
                </c:pt>
                <c:pt idx="12318">
                  <c:v>65.314459999999997</c:v>
                </c:pt>
                <c:pt idx="12319">
                  <c:v>65.409369999999996</c:v>
                </c:pt>
                <c:pt idx="12320">
                  <c:v>65.391750000000002</c:v>
                </c:pt>
                <c:pt idx="12321">
                  <c:v>65.326120000000003</c:v>
                </c:pt>
                <c:pt idx="12322">
                  <c:v>65.319609999999997</c:v>
                </c:pt>
                <c:pt idx="12323">
                  <c:v>65.408389999999997</c:v>
                </c:pt>
                <c:pt idx="12324">
                  <c:v>65.325159999999997</c:v>
                </c:pt>
                <c:pt idx="12325">
                  <c:v>65.315060000000003</c:v>
                </c:pt>
                <c:pt idx="12326">
                  <c:v>65.373679999999993</c:v>
                </c:pt>
                <c:pt idx="12327">
                  <c:v>65.406899999999993</c:v>
                </c:pt>
                <c:pt idx="12328">
                  <c:v>65.352620000000002</c:v>
                </c:pt>
                <c:pt idx="12329">
                  <c:v>65.321820000000002</c:v>
                </c:pt>
                <c:pt idx="12330">
                  <c:v>65.394329999999997</c:v>
                </c:pt>
                <c:pt idx="12331">
                  <c:v>65.31841</c:v>
                </c:pt>
                <c:pt idx="12332">
                  <c:v>65.321979999999996</c:v>
                </c:pt>
                <c:pt idx="12333">
                  <c:v>65.354320000000001</c:v>
                </c:pt>
                <c:pt idx="12334">
                  <c:v>65.420550000000006</c:v>
                </c:pt>
                <c:pt idx="12335">
                  <c:v>65.350359999999995</c:v>
                </c:pt>
                <c:pt idx="12336">
                  <c:v>65.302869999999999</c:v>
                </c:pt>
                <c:pt idx="12337">
                  <c:v>65.399780000000007</c:v>
                </c:pt>
                <c:pt idx="12338">
                  <c:v>65.325479999999999</c:v>
                </c:pt>
                <c:pt idx="12339">
                  <c:v>65.32893</c:v>
                </c:pt>
                <c:pt idx="12340">
                  <c:v>65.330709999999996</c:v>
                </c:pt>
                <c:pt idx="12341">
                  <c:v>65.42568</c:v>
                </c:pt>
                <c:pt idx="12342">
                  <c:v>65.367239999999995</c:v>
                </c:pt>
                <c:pt idx="12343">
                  <c:v>65.297250000000005</c:v>
                </c:pt>
                <c:pt idx="12344">
                  <c:v>65.399659999999997</c:v>
                </c:pt>
                <c:pt idx="12345">
                  <c:v>65.330169999999995</c:v>
                </c:pt>
                <c:pt idx="12346">
                  <c:v>65.317719999999994</c:v>
                </c:pt>
                <c:pt idx="12347">
                  <c:v>65.318709999999996</c:v>
                </c:pt>
                <c:pt idx="12348">
                  <c:v>65.432760000000002</c:v>
                </c:pt>
                <c:pt idx="12349">
                  <c:v>65.357879999999994</c:v>
                </c:pt>
                <c:pt idx="12350">
                  <c:v>65.300049999999999</c:v>
                </c:pt>
                <c:pt idx="12351">
                  <c:v>65.378339999999994</c:v>
                </c:pt>
                <c:pt idx="12352">
                  <c:v>65.344989999999996</c:v>
                </c:pt>
                <c:pt idx="12353">
                  <c:v>65.323030000000003</c:v>
                </c:pt>
                <c:pt idx="12354">
                  <c:v>65.291110000000003</c:v>
                </c:pt>
                <c:pt idx="12355">
                  <c:v>65.420680000000004</c:v>
                </c:pt>
                <c:pt idx="12356">
                  <c:v>65.366799999999998</c:v>
                </c:pt>
                <c:pt idx="12357">
                  <c:v>65.303479999999993</c:v>
                </c:pt>
                <c:pt idx="12358">
                  <c:v>65.368629999999996</c:v>
                </c:pt>
                <c:pt idx="12359">
                  <c:v>65.345820000000003</c:v>
                </c:pt>
                <c:pt idx="12360">
                  <c:v>65.318299999999994</c:v>
                </c:pt>
                <c:pt idx="12361">
                  <c:v>65.296980000000005</c:v>
                </c:pt>
                <c:pt idx="12362">
                  <c:v>65.415270000000007</c:v>
                </c:pt>
                <c:pt idx="12363">
                  <c:v>65.362660000000005</c:v>
                </c:pt>
                <c:pt idx="12364">
                  <c:v>65.303389999999993</c:v>
                </c:pt>
                <c:pt idx="12365">
                  <c:v>65.340590000000006</c:v>
                </c:pt>
                <c:pt idx="12366">
                  <c:v>65.364090000000004</c:v>
                </c:pt>
                <c:pt idx="12367">
                  <c:v>65.309039999999996</c:v>
                </c:pt>
                <c:pt idx="12368">
                  <c:v>65.288179999999997</c:v>
                </c:pt>
                <c:pt idx="12369">
                  <c:v>65.393339999999995</c:v>
                </c:pt>
                <c:pt idx="12370">
                  <c:v>65.375339999999994</c:v>
                </c:pt>
                <c:pt idx="12371">
                  <c:v>65.324370000000002</c:v>
                </c:pt>
                <c:pt idx="12372">
                  <c:v>65.323279999999997</c:v>
                </c:pt>
                <c:pt idx="12373">
                  <c:v>65.367850000000004</c:v>
                </c:pt>
                <c:pt idx="12374">
                  <c:v>65.308279999999996</c:v>
                </c:pt>
                <c:pt idx="12375">
                  <c:v>65.294759999999997</c:v>
                </c:pt>
                <c:pt idx="12376">
                  <c:v>65.367679999999993</c:v>
                </c:pt>
                <c:pt idx="12377">
                  <c:v>65.38561</c:v>
                </c:pt>
                <c:pt idx="12378">
                  <c:v>65.321119999999993</c:v>
                </c:pt>
                <c:pt idx="12379">
                  <c:v>65.30444</c:v>
                </c:pt>
                <c:pt idx="12380">
                  <c:v>65.388890000000004</c:v>
                </c:pt>
                <c:pt idx="12381">
                  <c:v>65.307119999999998</c:v>
                </c:pt>
                <c:pt idx="12382">
                  <c:v>65.304150000000007</c:v>
                </c:pt>
                <c:pt idx="12383">
                  <c:v>65.340739999999997</c:v>
                </c:pt>
                <c:pt idx="12384">
                  <c:v>65.411060000000006</c:v>
                </c:pt>
                <c:pt idx="12385">
                  <c:v>65.33372</c:v>
                </c:pt>
                <c:pt idx="12386">
                  <c:v>65.284859999999995</c:v>
                </c:pt>
                <c:pt idx="12387">
                  <c:v>65.388270000000006</c:v>
                </c:pt>
                <c:pt idx="12388">
                  <c:v>65.313450000000003</c:v>
                </c:pt>
                <c:pt idx="12389">
                  <c:v>65.307249999999996</c:v>
                </c:pt>
                <c:pt idx="12390">
                  <c:v>65.314509999999999</c:v>
                </c:pt>
                <c:pt idx="12391">
                  <c:v>65.398160000000004</c:v>
                </c:pt>
                <c:pt idx="12392">
                  <c:v>65.340299999999999</c:v>
                </c:pt>
                <c:pt idx="12393">
                  <c:v>65.281419999999997</c:v>
                </c:pt>
                <c:pt idx="12394">
                  <c:v>65.393280000000004</c:v>
                </c:pt>
                <c:pt idx="12395">
                  <c:v>65.324389999999994</c:v>
                </c:pt>
                <c:pt idx="12396">
                  <c:v>65.301689999999994</c:v>
                </c:pt>
                <c:pt idx="12397">
                  <c:v>65.286569999999998</c:v>
                </c:pt>
                <c:pt idx="12398">
                  <c:v>65.418909999999997</c:v>
                </c:pt>
                <c:pt idx="12399">
                  <c:v>65.348079999999996</c:v>
                </c:pt>
                <c:pt idx="12400">
                  <c:v>65.282749999999993</c:v>
                </c:pt>
                <c:pt idx="12401">
                  <c:v>65.360100000000003</c:v>
                </c:pt>
                <c:pt idx="12402">
                  <c:v>65.322419999999994</c:v>
                </c:pt>
                <c:pt idx="12403">
                  <c:v>65.311639999999997</c:v>
                </c:pt>
                <c:pt idx="12404">
                  <c:v>65.283100000000005</c:v>
                </c:pt>
                <c:pt idx="12405">
                  <c:v>65.400480000000002</c:v>
                </c:pt>
                <c:pt idx="12406">
                  <c:v>65.354339999999993</c:v>
                </c:pt>
                <c:pt idx="12407">
                  <c:v>65.288989999999998</c:v>
                </c:pt>
                <c:pt idx="12408">
                  <c:v>65.342830000000006</c:v>
                </c:pt>
                <c:pt idx="12409">
                  <c:v>65.352850000000004</c:v>
                </c:pt>
                <c:pt idx="12410">
                  <c:v>65.298569999999998</c:v>
                </c:pt>
                <c:pt idx="12411">
                  <c:v>65.275509999999997</c:v>
                </c:pt>
                <c:pt idx="12412">
                  <c:v>65.394279999999995</c:v>
                </c:pt>
                <c:pt idx="12413">
                  <c:v>65.359049999999996</c:v>
                </c:pt>
                <c:pt idx="12414">
                  <c:v>65.298379999999995</c:v>
                </c:pt>
                <c:pt idx="12415">
                  <c:v>65.31062</c:v>
                </c:pt>
                <c:pt idx="12416">
                  <c:v>65.358019999999996</c:v>
                </c:pt>
                <c:pt idx="12417">
                  <c:v>65.307259999999999</c:v>
                </c:pt>
                <c:pt idx="12418">
                  <c:v>65.277019999999993</c:v>
                </c:pt>
                <c:pt idx="12419">
                  <c:v>65.370289999999997</c:v>
                </c:pt>
                <c:pt idx="12420">
                  <c:v>65.367159999999998</c:v>
                </c:pt>
                <c:pt idx="12421">
                  <c:v>65.304900000000004</c:v>
                </c:pt>
                <c:pt idx="12422">
                  <c:v>65.292140000000003</c:v>
                </c:pt>
                <c:pt idx="12423">
                  <c:v>65.380200000000002</c:v>
                </c:pt>
                <c:pt idx="12424">
                  <c:v>65.297200000000004</c:v>
                </c:pt>
                <c:pt idx="12425">
                  <c:v>65.277119999999996</c:v>
                </c:pt>
                <c:pt idx="12426">
                  <c:v>65.346909999999994</c:v>
                </c:pt>
                <c:pt idx="12427">
                  <c:v>65.374340000000004</c:v>
                </c:pt>
                <c:pt idx="12428">
                  <c:v>65.318309999999997</c:v>
                </c:pt>
                <c:pt idx="12429">
                  <c:v>65.273700000000005</c:v>
                </c:pt>
                <c:pt idx="12430">
                  <c:v>65.383030000000005</c:v>
                </c:pt>
                <c:pt idx="12431">
                  <c:v>65.300020000000004</c:v>
                </c:pt>
                <c:pt idx="12432">
                  <c:v>65.293109999999999</c:v>
                </c:pt>
                <c:pt idx="12433">
                  <c:v>65.319580000000002</c:v>
                </c:pt>
                <c:pt idx="12434">
                  <c:v>65.386790000000005</c:v>
                </c:pt>
                <c:pt idx="12435">
                  <c:v>65.338200000000001</c:v>
                </c:pt>
                <c:pt idx="12436">
                  <c:v>65.263329999999996</c:v>
                </c:pt>
                <c:pt idx="12437">
                  <c:v>65.380939999999995</c:v>
                </c:pt>
                <c:pt idx="12438">
                  <c:v>65.302379999999999</c:v>
                </c:pt>
                <c:pt idx="12439">
                  <c:v>65.285910000000001</c:v>
                </c:pt>
                <c:pt idx="12440">
                  <c:v>65.304950000000005</c:v>
                </c:pt>
                <c:pt idx="12441">
                  <c:v>65.38955</c:v>
                </c:pt>
                <c:pt idx="12442">
                  <c:v>65.327719999999999</c:v>
                </c:pt>
                <c:pt idx="12443">
                  <c:v>65.265240000000006</c:v>
                </c:pt>
                <c:pt idx="12444">
                  <c:v>65.37688</c:v>
                </c:pt>
                <c:pt idx="12445">
                  <c:v>65.300340000000006</c:v>
                </c:pt>
                <c:pt idx="12446">
                  <c:v>65.294259999999994</c:v>
                </c:pt>
                <c:pt idx="12447">
                  <c:v>65.286699999999996</c:v>
                </c:pt>
                <c:pt idx="12448">
                  <c:v>65.395970000000005</c:v>
                </c:pt>
                <c:pt idx="12449">
                  <c:v>65.333280000000002</c:v>
                </c:pt>
                <c:pt idx="12450">
                  <c:v>65.269570000000002</c:v>
                </c:pt>
                <c:pt idx="12451">
                  <c:v>65.354129999999998</c:v>
                </c:pt>
                <c:pt idx="12452">
                  <c:v>65.310360000000003</c:v>
                </c:pt>
                <c:pt idx="12453">
                  <c:v>65.291219999999996</c:v>
                </c:pt>
                <c:pt idx="12454">
                  <c:v>65.277550000000005</c:v>
                </c:pt>
                <c:pt idx="12455">
                  <c:v>65.385990000000007</c:v>
                </c:pt>
                <c:pt idx="12456">
                  <c:v>65.323980000000006</c:v>
                </c:pt>
                <c:pt idx="12457">
                  <c:v>65.272130000000004</c:v>
                </c:pt>
                <c:pt idx="12458">
                  <c:v>65.329459999999997</c:v>
                </c:pt>
                <c:pt idx="12459">
                  <c:v>65.334559999999996</c:v>
                </c:pt>
                <c:pt idx="12460">
                  <c:v>65.306600000000003</c:v>
                </c:pt>
                <c:pt idx="12461">
                  <c:v>65.263559999999998</c:v>
                </c:pt>
                <c:pt idx="12462">
                  <c:v>65.370800000000003</c:v>
                </c:pt>
                <c:pt idx="12463">
                  <c:v>65.345939999999999</c:v>
                </c:pt>
                <c:pt idx="12464">
                  <c:v>65.279510000000002</c:v>
                </c:pt>
                <c:pt idx="12465">
                  <c:v>65.312759999999997</c:v>
                </c:pt>
                <c:pt idx="12466">
                  <c:v>65.326809999999995</c:v>
                </c:pt>
                <c:pt idx="12467">
                  <c:v>65.285749999999993</c:v>
                </c:pt>
                <c:pt idx="12468">
                  <c:v>65.278220000000005</c:v>
                </c:pt>
                <c:pt idx="12469">
                  <c:v>65.366110000000006</c:v>
                </c:pt>
                <c:pt idx="12470">
                  <c:v>65.349549999999994</c:v>
                </c:pt>
                <c:pt idx="12471">
                  <c:v>65.282970000000006</c:v>
                </c:pt>
                <c:pt idx="12472">
                  <c:v>65.285160000000005</c:v>
                </c:pt>
                <c:pt idx="12473">
                  <c:v>65.366780000000006</c:v>
                </c:pt>
                <c:pt idx="12474">
                  <c:v>65.281729999999996</c:v>
                </c:pt>
                <c:pt idx="12475">
                  <c:v>65.271910000000005</c:v>
                </c:pt>
                <c:pt idx="12476">
                  <c:v>65.329700000000003</c:v>
                </c:pt>
                <c:pt idx="12477">
                  <c:v>65.362759999999994</c:v>
                </c:pt>
                <c:pt idx="12478">
                  <c:v>65.297120000000007</c:v>
                </c:pt>
                <c:pt idx="12479">
                  <c:v>65.272490000000005</c:v>
                </c:pt>
                <c:pt idx="12480">
                  <c:v>65.353399999999993</c:v>
                </c:pt>
                <c:pt idx="12481">
                  <c:v>65.279839999999993</c:v>
                </c:pt>
                <c:pt idx="12482">
                  <c:v>65.276499999999999</c:v>
                </c:pt>
                <c:pt idx="12483">
                  <c:v>65.309709999999995</c:v>
                </c:pt>
                <c:pt idx="12484">
                  <c:v>65.381969999999995</c:v>
                </c:pt>
                <c:pt idx="12485">
                  <c:v>65.306719999999999</c:v>
                </c:pt>
                <c:pt idx="12486">
                  <c:v>65.258610000000004</c:v>
                </c:pt>
                <c:pt idx="12487">
                  <c:v>65.367519999999999</c:v>
                </c:pt>
                <c:pt idx="12488">
                  <c:v>65.286429999999996</c:v>
                </c:pt>
                <c:pt idx="12489">
                  <c:v>65.282989999999998</c:v>
                </c:pt>
                <c:pt idx="12490">
                  <c:v>65.284549999999996</c:v>
                </c:pt>
                <c:pt idx="12491">
                  <c:v>65.377399999999994</c:v>
                </c:pt>
                <c:pt idx="12492">
                  <c:v>65.321089999999998</c:v>
                </c:pt>
                <c:pt idx="12493">
                  <c:v>65.254170000000002</c:v>
                </c:pt>
                <c:pt idx="12494">
                  <c:v>65.351280000000003</c:v>
                </c:pt>
                <c:pt idx="12495">
                  <c:v>65.28349</c:v>
                </c:pt>
                <c:pt idx="12496">
                  <c:v>65.284890000000004</c:v>
                </c:pt>
                <c:pt idx="12497">
                  <c:v>65.279470000000003</c:v>
                </c:pt>
                <c:pt idx="12498">
                  <c:v>65.391829999999999</c:v>
                </c:pt>
                <c:pt idx="12499">
                  <c:v>65.311700000000002</c:v>
                </c:pt>
                <c:pt idx="12500">
                  <c:v>65.253399999999999</c:v>
                </c:pt>
                <c:pt idx="12501">
                  <c:v>65.338359999999994</c:v>
                </c:pt>
                <c:pt idx="12502">
                  <c:v>65.291830000000004</c:v>
                </c:pt>
                <c:pt idx="12503">
                  <c:v>65.276600000000002</c:v>
                </c:pt>
                <c:pt idx="12504">
                  <c:v>65.247010000000003</c:v>
                </c:pt>
                <c:pt idx="12505">
                  <c:v>65.377200000000002</c:v>
                </c:pt>
                <c:pt idx="12506">
                  <c:v>65.323849999999993</c:v>
                </c:pt>
                <c:pt idx="12507">
                  <c:v>65.262649999999994</c:v>
                </c:pt>
                <c:pt idx="12508">
                  <c:v>65.323359999999994</c:v>
                </c:pt>
                <c:pt idx="12509">
                  <c:v>65.298869999999994</c:v>
                </c:pt>
                <c:pt idx="12510">
                  <c:v>65.272030000000001</c:v>
                </c:pt>
                <c:pt idx="12511">
                  <c:v>65.259709999999998</c:v>
                </c:pt>
                <c:pt idx="12512">
                  <c:v>65.375569999999996</c:v>
                </c:pt>
                <c:pt idx="12513">
                  <c:v>65.319149999999993</c:v>
                </c:pt>
                <c:pt idx="12514">
                  <c:v>65.25609</c:v>
                </c:pt>
                <c:pt idx="12515">
                  <c:v>65.302120000000002</c:v>
                </c:pt>
                <c:pt idx="12516">
                  <c:v>65.321870000000004</c:v>
                </c:pt>
                <c:pt idx="12517">
                  <c:v>65.264430000000004</c:v>
                </c:pt>
                <c:pt idx="12518">
                  <c:v>65.246179999999995</c:v>
                </c:pt>
                <c:pt idx="12519">
                  <c:v>65.35078</c:v>
                </c:pt>
                <c:pt idx="12520">
                  <c:v>65.324439999999996</c:v>
                </c:pt>
                <c:pt idx="12521">
                  <c:v>65.274469999999994</c:v>
                </c:pt>
                <c:pt idx="12522">
                  <c:v>65.280879999999996</c:v>
                </c:pt>
                <c:pt idx="12523">
                  <c:v>65.321820000000002</c:v>
                </c:pt>
                <c:pt idx="12524">
                  <c:v>65.271140000000003</c:v>
                </c:pt>
                <c:pt idx="12525">
                  <c:v>65.252049999999997</c:v>
                </c:pt>
                <c:pt idx="12526">
                  <c:v>65.323909999999998</c:v>
                </c:pt>
                <c:pt idx="12527">
                  <c:v>65.345110000000005</c:v>
                </c:pt>
                <c:pt idx="12528">
                  <c:v>65.280320000000003</c:v>
                </c:pt>
                <c:pt idx="12529">
                  <c:v>65.255179999999996</c:v>
                </c:pt>
                <c:pt idx="12530">
                  <c:v>65.342420000000004</c:v>
                </c:pt>
                <c:pt idx="12531">
                  <c:v>65.255619999999993</c:v>
                </c:pt>
                <c:pt idx="12532">
                  <c:v>65.254459999999995</c:v>
                </c:pt>
                <c:pt idx="12533">
                  <c:v>65.295860000000005</c:v>
                </c:pt>
                <c:pt idx="12534">
                  <c:v>65.364189999999994</c:v>
                </c:pt>
                <c:pt idx="12535">
                  <c:v>65.291970000000006</c:v>
                </c:pt>
                <c:pt idx="12536">
                  <c:v>65.239410000000007</c:v>
                </c:pt>
                <c:pt idx="12537">
                  <c:v>65.34563</c:v>
                </c:pt>
                <c:pt idx="12538">
                  <c:v>65.273219999999995</c:v>
                </c:pt>
                <c:pt idx="12539">
                  <c:v>65.265500000000003</c:v>
                </c:pt>
                <c:pt idx="12540">
                  <c:v>65.270820000000001</c:v>
                </c:pt>
                <c:pt idx="12541">
                  <c:v>65.355249999999998</c:v>
                </c:pt>
                <c:pt idx="12542">
                  <c:v>65.300899999999999</c:v>
                </c:pt>
                <c:pt idx="12543">
                  <c:v>65.237099999999998</c:v>
                </c:pt>
                <c:pt idx="12544">
                  <c:v>65.35445</c:v>
                </c:pt>
                <c:pt idx="12545">
                  <c:v>65.274709999999999</c:v>
                </c:pt>
                <c:pt idx="12546">
                  <c:v>65.256860000000003</c:v>
                </c:pt>
                <c:pt idx="12547">
                  <c:v>65.243870000000001</c:v>
                </c:pt>
                <c:pt idx="12548">
                  <c:v>65.376589999999993</c:v>
                </c:pt>
                <c:pt idx="12549">
                  <c:v>65.311319999999995</c:v>
                </c:pt>
                <c:pt idx="12550">
                  <c:v>65.231579999999994</c:v>
                </c:pt>
                <c:pt idx="12551">
                  <c:v>65.320059999999998</c:v>
                </c:pt>
                <c:pt idx="12552">
                  <c:v>65.282399999999996</c:v>
                </c:pt>
                <c:pt idx="12553">
                  <c:v>65.268780000000007</c:v>
                </c:pt>
                <c:pt idx="12554">
                  <c:v>65.242630000000005</c:v>
                </c:pt>
                <c:pt idx="12555">
                  <c:v>65.357590000000002</c:v>
                </c:pt>
                <c:pt idx="12556">
                  <c:v>65.305670000000006</c:v>
                </c:pt>
                <c:pt idx="12557">
                  <c:v>65.239000000000004</c:v>
                </c:pt>
                <c:pt idx="12558">
                  <c:v>65.294730000000001</c:v>
                </c:pt>
                <c:pt idx="12559">
                  <c:v>65.310140000000004</c:v>
                </c:pt>
                <c:pt idx="12560">
                  <c:v>65.256460000000004</c:v>
                </c:pt>
                <c:pt idx="12561">
                  <c:v>65.229259999999996</c:v>
                </c:pt>
                <c:pt idx="12562">
                  <c:v>65.349860000000007</c:v>
                </c:pt>
                <c:pt idx="12563">
                  <c:v>65.317269999999994</c:v>
                </c:pt>
                <c:pt idx="12564">
                  <c:v>65.254149999999996</c:v>
                </c:pt>
                <c:pt idx="12565">
                  <c:v>65.266940000000005</c:v>
                </c:pt>
                <c:pt idx="12566">
                  <c:v>65.312190000000001</c:v>
                </c:pt>
                <c:pt idx="12567">
                  <c:v>65.263710000000003</c:v>
                </c:pt>
                <c:pt idx="12568">
                  <c:v>65.234300000000005</c:v>
                </c:pt>
                <c:pt idx="12569">
                  <c:v>65.321920000000006</c:v>
                </c:pt>
                <c:pt idx="12570">
                  <c:v>65.324910000000003</c:v>
                </c:pt>
                <c:pt idx="12571">
                  <c:v>65.259320000000002</c:v>
                </c:pt>
                <c:pt idx="12572">
                  <c:v>65.245909999999995</c:v>
                </c:pt>
                <c:pt idx="12573">
                  <c:v>65.324830000000006</c:v>
                </c:pt>
                <c:pt idx="12574">
                  <c:v>65.256649999999993</c:v>
                </c:pt>
                <c:pt idx="12575">
                  <c:v>65.225530000000006</c:v>
                </c:pt>
                <c:pt idx="12576">
                  <c:v>65.303359999999998</c:v>
                </c:pt>
                <c:pt idx="12577">
                  <c:v>65.33099</c:v>
                </c:pt>
                <c:pt idx="12578">
                  <c:v>65.266059999999996</c:v>
                </c:pt>
                <c:pt idx="12579">
                  <c:v>65.225650000000002</c:v>
                </c:pt>
                <c:pt idx="12580">
                  <c:v>65.333079999999995</c:v>
                </c:pt>
                <c:pt idx="12581">
                  <c:v>65.248589999999993</c:v>
                </c:pt>
                <c:pt idx="12582">
                  <c:v>65.239689999999996</c:v>
                </c:pt>
                <c:pt idx="12583">
                  <c:v>65.270349999999993</c:v>
                </c:pt>
                <c:pt idx="12584">
                  <c:v>65.334779999999995</c:v>
                </c:pt>
                <c:pt idx="12585">
                  <c:v>65.295270000000002</c:v>
                </c:pt>
                <c:pt idx="12586">
                  <c:v>65.221109999999996</c:v>
                </c:pt>
                <c:pt idx="12587">
                  <c:v>65.338080000000005</c:v>
                </c:pt>
                <c:pt idx="12588">
                  <c:v>65.252409999999998</c:v>
                </c:pt>
                <c:pt idx="12589">
                  <c:v>65.244739999999993</c:v>
                </c:pt>
                <c:pt idx="12590">
                  <c:v>65.255369999999999</c:v>
                </c:pt>
                <c:pt idx="12591">
                  <c:v>65.348269999999999</c:v>
                </c:pt>
                <c:pt idx="12592">
                  <c:v>65.286000000000001</c:v>
                </c:pt>
                <c:pt idx="12593">
                  <c:v>65.222650000000002</c:v>
                </c:pt>
                <c:pt idx="12594">
                  <c:v>65.329310000000007</c:v>
                </c:pt>
                <c:pt idx="12595">
                  <c:v>65.262379999999993</c:v>
                </c:pt>
                <c:pt idx="12596">
                  <c:v>65.257310000000004</c:v>
                </c:pt>
                <c:pt idx="12597">
                  <c:v>65.239069999999998</c:v>
                </c:pt>
                <c:pt idx="12598">
                  <c:v>65.354439999999997</c:v>
                </c:pt>
                <c:pt idx="12599">
                  <c:v>65.286850000000001</c:v>
                </c:pt>
                <c:pt idx="12600">
                  <c:v>65.218739999999997</c:v>
                </c:pt>
                <c:pt idx="12601">
                  <c:v>65.303830000000005</c:v>
                </c:pt>
                <c:pt idx="12602">
                  <c:v>65.263080000000002</c:v>
                </c:pt>
                <c:pt idx="12603">
                  <c:v>65.242519999999999</c:v>
                </c:pt>
                <c:pt idx="12604">
                  <c:v>65.235209999999995</c:v>
                </c:pt>
                <c:pt idx="12605">
                  <c:v>65.343090000000004</c:v>
                </c:pt>
                <c:pt idx="12606">
                  <c:v>65.286410000000004</c:v>
                </c:pt>
                <c:pt idx="12607">
                  <c:v>65.226969999999994</c:v>
                </c:pt>
                <c:pt idx="12608">
                  <c:v>65.284379999999999</c:v>
                </c:pt>
                <c:pt idx="12609">
                  <c:v>65.28501</c:v>
                </c:pt>
                <c:pt idx="12610">
                  <c:v>65.24485</c:v>
                </c:pt>
                <c:pt idx="12611">
                  <c:v>65.21275</c:v>
                </c:pt>
                <c:pt idx="12612">
                  <c:v>65.329269999999994</c:v>
                </c:pt>
                <c:pt idx="12613">
                  <c:v>65.299980000000005</c:v>
                </c:pt>
                <c:pt idx="12614">
                  <c:v>65.23124</c:v>
                </c:pt>
                <c:pt idx="12615">
                  <c:v>65.260940000000005</c:v>
                </c:pt>
                <c:pt idx="12616">
                  <c:v>65.276489999999995</c:v>
                </c:pt>
                <c:pt idx="12617">
                  <c:v>65.242739999999998</c:v>
                </c:pt>
                <c:pt idx="12618">
                  <c:v>65.228520000000003</c:v>
                </c:pt>
                <c:pt idx="12619">
                  <c:v>65.320580000000007</c:v>
                </c:pt>
                <c:pt idx="12620">
                  <c:v>65.30556</c:v>
                </c:pt>
                <c:pt idx="12621">
                  <c:v>65.236310000000003</c:v>
                </c:pt>
                <c:pt idx="12622">
                  <c:v>65.23433</c:v>
                </c:pt>
                <c:pt idx="12623">
                  <c:v>65.31514</c:v>
                </c:pt>
                <c:pt idx="12624">
                  <c:v>65.237909999999999</c:v>
                </c:pt>
                <c:pt idx="12625">
                  <c:v>65.225489999999994</c:v>
                </c:pt>
                <c:pt idx="12626">
                  <c:v>65.280869999999993</c:v>
                </c:pt>
                <c:pt idx="12627">
                  <c:v>65.317920000000001</c:v>
                </c:pt>
                <c:pt idx="12628">
                  <c:v>65.262190000000004</c:v>
                </c:pt>
                <c:pt idx="12629">
                  <c:v>65.231989999999996</c:v>
                </c:pt>
                <c:pt idx="12630">
                  <c:v>65.308689999999999</c:v>
                </c:pt>
                <c:pt idx="12631">
                  <c:v>65.229439999999997</c:v>
                </c:pt>
                <c:pt idx="12632">
                  <c:v>65.220339999999993</c:v>
                </c:pt>
                <c:pt idx="12633">
                  <c:v>65.258170000000007</c:v>
                </c:pt>
                <c:pt idx="12634">
                  <c:v>65.332899999999995</c:v>
                </c:pt>
                <c:pt idx="12635">
                  <c:v>65.256559999999993</c:v>
                </c:pt>
                <c:pt idx="12636">
                  <c:v>65.204430000000002</c:v>
                </c:pt>
                <c:pt idx="12637">
                  <c:v>65.308949999999996</c:v>
                </c:pt>
                <c:pt idx="12638">
                  <c:v>65.234440000000006</c:v>
                </c:pt>
                <c:pt idx="12639">
                  <c:v>65.232100000000003</c:v>
                </c:pt>
                <c:pt idx="12640">
                  <c:v>65.237260000000006</c:v>
                </c:pt>
                <c:pt idx="12641">
                  <c:v>65.335489999999993</c:v>
                </c:pt>
                <c:pt idx="12642">
                  <c:v>65.266660000000002</c:v>
                </c:pt>
                <c:pt idx="12643">
                  <c:v>65.211370000000002</c:v>
                </c:pt>
                <c:pt idx="12644">
                  <c:v>65.309160000000006</c:v>
                </c:pt>
                <c:pt idx="12645">
                  <c:v>65.244219999999999</c:v>
                </c:pt>
                <c:pt idx="12646">
                  <c:v>65.232069999999993</c:v>
                </c:pt>
                <c:pt idx="12647">
                  <c:v>65.23366</c:v>
                </c:pt>
                <c:pt idx="12648">
                  <c:v>65.339749999999995</c:v>
                </c:pt>
                <c:pt idx="12649">
                  <c:v>65.268479999999997</c:v>
                </c:pt>
                <c:pt idx="12650">
                  <c:v>65.208280000000002</c:v>
                </c:pt>
                <c:pt idx="12651">
                  <c:v>65.289969999999997</c:v>
                </c:pt>
                <c:pt idx="12652">
                  <c:v>65.242140000000006</c:v>
                </c:pt>
                <c:pt idx="12653">
                  <c:v>65.231179999999995</c:v>
                </c:pt>
                <c:pt idx="12654">
                  <c:v>65.202039999999997</c:v>
                </c:pt>
                <c:pt idx="12655">
                  <c:v>65.327749999999995</c:v>
                </c:pt>
                <c:pt idx="12656">
                  <c:v>65.277600000000007</c:v>
                </c:pt>
                <c:pt idx="12657">
                  <c:v>65.216059999999999</c:v>
                </c:pt>
                <c:pt idx="12658">
                  <c:v>65.278030000000001</c:v>
                </c:pt>
                <c:pt idx="12659">
                  <c:v>65.256619999999998</c:v>
                </c:pt>
                <c:pt idx="12660">
                  <c:v>65.223770000000002</c:v>
                </c:pt>
                <c:pt idx="12661">
                  <c:v>65.213419999999999</c:v>
                </c:pt>
                <c:pt idx="12662">
                  <c:v>65.322090000000003</c:v>
                </c:pt>
                <c:pt idx="12663">
                  <c:v>65.273870000000002</c:v>
                </c:pt>
                <c:pt idx="12664">
                  <c:v>65.209069999999997</c:v>
                </c:pt>
                <c:pt idx="12665">
                  <c:v>65.244399999999999</c:v>
                </c:pt>
                <c:pt idx="12666">
                  <c:v>65.273160000000004</c:v>
                </c:pt>
                <c:pt idx="12667">
                  <c:v>65.21481</c:v>
                </c:pt>
                <c:pt idx="12668">
                  <c:v>65.192899999999995</c:v>
                </c:pt>
                <c:pt idx="12669">
                  <c:v>65.299530000000004</c:v>
                </c:pt>
                <c:pt idx="12670">
                  <c:v>65.282510000000002</c:v>
                </c:pt>
                <c:pt idx="12671">
                  <c:v>65.228089999999995</c:v>
                </c:pt>
                <c:pt idx="12672">
                  <c:v>65.233599999999996</c:v>
                </c:pt>
                <c:pt idx="12673">
                  <c:v>65.279060000000001</c:v>
                </c:pt>
                <c:pt idx="12674">
                  <c:v>65.214759999999998</c:v>
                </c:pt>
                <c:pt idx="12675">
                  <c:v>65.201430000000002</c:v>
                </c:pt>
                <c:pt idx="12676">
                  <c:v>65.278620000000004</c:v>
                </c:pt>
                <c:pt idx="12677">
                  <c:v>65.295749999999998</c:v>
                </c:pt>
                <c:pt idx="12678">
                  <c:v>65.234570000000005</c:v>
                </c:pt>
                <c:pt idx="12679">
                  <c:v>65.202160000000006</c:v>
                </c:pt>
                <c:pt idx="12680">
                  <c:v>65.293229999999994</c:v>
                </c:pt>
                <c:pt idx="12681">
                  <c:v>65.211659999999995</c:v>
                </c:pt>
                <c:pt idx="12682">
                  <c:v>65.209500000000006</c:v>
                </c:pt>
                <c:pt idx="12683">
                  <c:v>65.250470000000007</c:v>
                </c:pt>
                <c:pt idx="12684">
                  <c:v>65.312929999999994</c:v>
                </c:pt>
                <c:pt idx="12685">
                  <c:v>65.245900000000006</c:v>
                </c:pt>
                <c:pt idx="12686">
                  <c:v>65.190219999999997</c:v>
                </c:pt>
                <c:pt idx="12687">
                  <c:v>65.303899999999999</c:v>
                </c:pt>
                <c:pt idx="12688">
                  <c:v>65.221739999999997</c:v>
                </c:pt>
                <c:pt idx="12689">
                  <c:v>65.213319999999996</c:v>
                </c:pt>
                <c:pt idx="12690">
                  <c:v>65.216589999999997</c:v>
                </c:pt>
                <c:pt idx="12691">
                  <c:v>65.303340000000006</c:v>
                </c:pt>
                <c:pt idx="12692">
                  <c:v>65.245739999999998</c:v>
                </c:pt>
                <c:pt idx="12693">
                  <c:v>65.187619999999995</c:v>
                </c:pt>
                <c:pt idx="12694">
                  <c:v>65.306330000000003</c:v>
                </c:pt>
                <c:pt idx="12695">
                  <c:v>65.231800000000007</c:v>
                </c:pt>
                <c:pt idx="12696">
                  <c:v>65.205460000000002</c:v>
                </c:pt>
                <c:pt idx="12697">
                  <c:v>65.201999999999998</c:v>
                </c:pt>
                <c:pt idx="12698">
                  <c:v>65.332120000000003</c:v>
                </c:pt>
                <c:pt idx="12699">
                  <c:v>65.262889999999999</c:v>
                </c:pt>
                <c:pt idx="12700">
                  <c:v>65.185969999999998</c:v>
                </c:pt>
                <c:pt idx="12701">
                  <c:v>65.268870000000007</c:v>
                </c:pt>
                <c:pt idx="12702">
                  <c:v>65.239109999999997</c:v>
                </c:pt>
                <c:pt idx="12703">
                  <c:v>65.221209999999999</c:v>
                </c:pt>
                <c:pt idx="12704">
                  <c:v>65.195359999999994</c:v>
                </c:pt>
                <c:pt idx="12705">
                  <c:v>65.313190000000006</c:v>
                </c:pt>
                <c:pt idx="12706">
                  <c:v>65.255290000000002</c:v>
                </c:pt>
                <c:pt idx="12707">
                  <c:v>65.190839999999994</c:v>
                </c:pt>
                <c:pt idx="12708">
                  <c:v>65.245199999999997</c:v>
                </c:pt>
                <c:pt idx="12709">
                  <c:v>65.263540000000006</c:v>
                </c:pt>
                <c:pt idx="12710">
                  <c:v>65.207629999999995</c:v>
                </c:pt>
                <c:pt idx="12711">
                  <c:v>65.172780000000003</c:v>
                </c:pt>
                <c:pt idx="12712">
                  <c:v>65.295299999999997</c:v>
                </c:pt>
                <c:pt idx="12713">
                  <c:v>65.262789999999995</c:v>
                </c:pt>
                <c:pt idx="12714">
                  <c:v>65.202479999999994</c:v>
                </c:pt>
                <c:pt idx="12715">
                  <c:v>65.222579999999994</c:v>
                </c:pt>
                <c:pt idx="12716">
                  <c:v>65.260959999999997</c:v>
                </c:pt>
                <c:pt idx="12717">
                  <c:v>65.207740000000001</c:v>
                </c:pt>
                <c:pt idx="12718">
                  <c:v>65.180890000000005</c:v>
                </c:pt>
                <c:pt idx="12719">
                  <c:v>65.270570000000006</c:v>
                </c:pt>
                <c:pt idx="12720">
                  <c:v>65.27422</c:v>
                </c:pt>
                <c:pt idx="12721">
                  <c:v>65.210899999999995</c:v>
                </c:pt>
                <c:pt idx="12722">
                  <c:v>65.196079999999995</c:v>
                </c:pt>
                <c:pt idx="12723">
                  <c:v>65.278080000000003</c:v>
                </c:pt>
                <c:pt idx="12724">
                  <c:v>65.200429999999997</c:v>
                </c:pt>
                <c:pt idx="12725">
                  <c:v>65.181759999999997</c:v>
                </c:pt>
                <c:pt idx="12726">
                  <c:v>65.255619999999993</c:v>
                </c:pt>
                <c:pt idx="12727">
                  <c:v>65.278319999999994</c:v>
                </c:pt>
                <c:pt idx="12728">
                  <c:v>65.221339999999998</c:v>
                </c:pt>
                <c:pt idx="12729">
                  <c:v>65.177480000000003</c:v>
                </c:pt>
                <c:pt idx="12730">
                  <c:v>65.28416</c:v>
                </c:pt>
                <c:pt idx="12731">
                  <c:v>65.209779999999995</c:v>
                </c:pt>
                <c:pt idx="12732">
                  <c:v>65.194239999999994</c:v>
                </c:pt>
                <c:pt idx="12733">
                  <c:v>65.224599999999995</c:v>
                </c:pt>
                <c:pt idx="12734">
                  <c:v>65.291749999999993</c:v>
                </c:pt>
                <c:pt idx="12735">
                  <c:v>65.241519999999994</c:v>
                </c:pt>
                <c:pt idx="12736">
                  <c:v>65.17165</c:v>
                </c:pt>
                <c:pt idx="12737">
                  <c:v>65.28689</c:v>
                </c:pt>
                <c:pt idx="12738">
                  <c:v>65.206689999999995</c:v>
                </c:pt>
                <c:pt idx="12739">
                  <c:v>65.188339999999997</c:v>
                </c:pt>
                <c:pt idx="12740">
                  <c:v>65.206040000000002</c:v>
                </c:pt>
                <c:pt idx="12741">
                  <c:v>65.294129999999996</c:v>
                </c:pt>
                <c:pt idx="12742">
                  <c:v>65.232330000000005</c:v>
                </c:pt>
                <c:pt idx="12743">
                  <c:v>65.162130000000005</c:v>
                </c:pt>
                <c:pt idx="12744">
                  <c:v>65.270870000000002</c:v>
                </c:pt>
                <c:pt idx="12745">
                  <c:v>65.209140000000005</c:v>
                </c:pt>
                <c:pt idx="12746">
                  <c:v>65.195949999999996</c:v>
                </c:pt>
                <c:pt idx="12747">
                  <c:v>65.192310000000006</c:v>
                </c:pt>
                <c:pt idx="12748">
                  <c:v>65.302019999999999</c:v>
                </c:pt>
                <c:pt idx="12749">
                  <c:v>65.235770000000002</c:v>
                </c:pt>
                <c:pt idx="12750">
                  <c:v>65.176829999999995</c:v>
                </c:pt>
                <c:pt idx="12751">
                  <c:v>65.252970000000005</c:v>
                </c:pt>
                <c:pt idx="12752">
                  <c:v>65.219319999999996</c:v>
                </c:pt>
                <c:pt idx="12753">
                  <c:v>65.191670000000002</c:v>
                </c:pt>
                <c:pt idx="12754">
                  <c:v>65.18741</c:v>
                </c:pt>
                <c:pt idx="12755">
                  <c:v>65.291830000000004</c:v>
                </c:pt>
                <c:pt idx="12756">
                  <c:v>65.233180000000004</c:v>
                </c:pt>
                <c:pt idx="12757">
                  <c:v>65.172359999999998</c:v>
                </c:pt>
                <c:pt idx="12758">
                  <c:v>65.236109999999996</c:v>
                </c:pt>
                <c:pt idx="12759">
                  <c:v>65.233789999999999</c:v>
                </c:pt>
                <c:pt idx="12760">
                  <c:v>65.189660000000003</c:v>
                </c:pt>
                <c:pt idx="12761">
                  <c:v>65.166129999999995</c:v>
                </c:pt>
                <c:pt idx="12762">
                  <c:v>65.275440000000003</c:v>
                </c:pt>
                <c:pt idx="12763">
                  <c:v>65.254130000000004</c:v>
                </c:pt>
                <c:pt idx="12764">
                  <c:v>65.186610000000002</c:v>
                </c:pt>
                <c:pt idx="12765">
                  <c:v>65.210089999999994</c:v>
                </c:pt>
                <c:pt idx="12766">
                  <c:v>65.221810000000005</c:v>
                </c:pt>
                <c:pt idx="12767">
                  <c:v>65.184569999999994</c:v>
                </c:pt>
                <c:pt idx="12768">
                  <c:v>65.176019999999994</c:v>
                </c:pt>
                <c:pt idx="12769">
                  <c:v>65.269130000000004</c:v>
                </c:pt>
                <c:pt idx="12770">
                  <c:v>65.254620000000003</c:v>
                </c:pt>
                <c:pt idx="12771">
                  <c:v>65.181049999999999</c:v>
                </c:pt>
                <c:pt idx="12772">
                  <c:v>65.183859999999996</c:v>
                </c:pt>
                <c:pt idx="12773">
                  <c:v>65.264709999999994</c:v>
                </c:pt>
                <c:pt idx="12774">
                  <c:v>65.186400000000006</c:v>
                </c:pt>
                <c:pt idx="12775">
                  <c:v>65.178030000000007</c:v>
                </c:pt>
                <c:pt idx="12776">
                  <c:v>65.231520000000003</c:v>
                </c:pt>
                <c:pt idx="12777">
                  <c:v>65.265510000000006</c:v>
                </c:pt>
                <c:pt idx="12778">
                  <c:v>65.209879999999998</c:v>
                </c:pt>
                <c:pt idx="12779">
                  <c:v>65.167270000000002</c:v>
                </c:pt>
                <c:pt idx="12780">
                  <c:v>65.263140000000007</c:v>
                </c:pt>
                <c:pt idx="12781">
                  <c:v>65.181920000000005</c:v>
                </c:pt>
                <c:pt idx="12782">
                  <c:v>65.1755</c:v>
                </c:pt>
                <c:pt idx="12783">
                  <c:v>65.213639999999998</c:v>
                </c:pt>
                <c:pt idx="12784">
                  <c:v>65.287790000000001</c:v>
                </c:pt>
                <c:pt idx="12785">
                  <c:v>65.20966</c:v>
                </c:pt>
                <c:pt idx="12786">
                  <c:v>65.159040000000005</c:v>
                </c:pt>
                <c:pt idx="12787">
                  <c:v>65.262299999999996</c:v>
                </c:pt>
                <c:pt idx="12788">
                  <c:v>65.182910000000007</c:v>
                </c:pt>
                <c:pt idx="12789">
                  <c:v>65.182580000000002</c:v>
                </c:pt>
                <c:pt idx="12790">
                  <c:v>65.18817</c:v>
                </c:pt>
                <c:pt idx="12791">
                  <c:v>65.278809999999993</c:v>
                </c:pt>
                <c:pt idx="12792">
                  <c:v>65.218350000000001</c:v>
                </c:pt>
                <c:pt idx="12793">
                  <c:v>65.160210000000006</c:v>
                </c:pt>
                <c:pt idx="12794">
                  <c:v>65.249780000000001</c:v>
                </c:pt>
                <c:pt idx="12795">
                  <c:v>65.190619999999996</c:v>
                </c:pt>
                <c:pt idx="12796">
                  <c:v>65.179540000000003</c:v>
                </c:pt>
                <c:pt idx="12797">
                  <c:v>65.176829999999995</c:v>
                </c:pt>
                <c:pt idx="12798">
                  <c:v>65.287959999999998</c:v>
                </c:pt>
                <c:pt idx="12799">
                  <c:v>65.212059999999994</c:v>
                </c:pt>
                <c:pt idx="12800">
                  <c:v>65.155640000000005</c:v>
                </c:pt>
                <c:pt idx="12801">
                  <c:v>65.236739999999998</c:v>
                </c:pt>
                <c:pt idx="12802">
                  <c:v>65.199380000000005</c:v>
                </c:pt>
                <c:pt idx="12803">
                  <c:v>65.174769999999995</c:v>
                </c:pt>
                <c:pt idx="12804">
                  <c:v>65.148380000000003</c:v>
                </c:pt>
                <c:pt idx="12805">
                  <c:v>65.278490000000005</c:v>
                </c:pt>
                <c:pt idx="12806">
                  <c:v>65.224040000000002</c:v>
                </c:pt>
                <c:pt idx="12807">
                  <c:v>65.167289999999994</c:v>
                </c:pt>
                <c:pt idx="12808">
                  <c:v>65.22672</c:v>
                </c:pt>
                <c:pt idx="12809">
                  <c:v>65.201189999999997</c:v>
                </c:pt>
                <c:pt idx="12810">
                  <c:v>65.175290000000004</c:v>
                </c:pt>
                <c:pt idx="12811">
                  <c:v>65.163290000000003</c:v>
                </c:pt>
                <c:pt idx="12812">
                  <c:v>65.270679999999999</c:v>
                </c:pt>
                <c:pt idx="12813">
                  <c:v>65.220129999999997</c:v>
                </c:pt>
                <c:pt idx="12814">
                  <c:v>65.160380000000004</c:v>
                </c:pt>
                <c:pt idx="12815">
                  <c:v>65.200109999999995</c:v>
                </c:pt>
                <c:pt idx="12816">
                  <c:v>65.219220000000007</c:v>
                </c:pt>
                <c:pt idx="12817">
                  <c:v>65.164649999999995</c:v>
                </c:pt>
                <c:pt idx="12818">
                  <c:v>65.14085</c:v>
                </c:pt>
                <c:pt idx="12819">
                  <c:v>65.254810000000006</c:v>
                </c:pt>
                <c:pt idx="12820">
                  <c:v>65.229510000000005</c:v>
                </c:pt>
                <c:pt idx="12821">
                  <c:v>65.176000000000002</c:v>
                </c:pt>
                <c:pt idx="12822">
                  <c:v>65.178470000000004</c:v>
                </c:pt>
                <c:pt idx="12823">
                  <c:v>65.222920000000002</c:v>
                </c:pt>
                <c:pt idx="12824">
                  <c:v>65.159739999999999</c:v>
                </c:pt>
                <c:pt idx="12825">
                  <c:v>65.148809999999997</c:v>
                </c:pt>
                <c:pt idx="12826">
                  <c:v>65.22381</c:v>
                </c:pt>
                <c:pt idx="12827">
                  <c:v>65.243399999999994</c:v>
                </c:pt>
                <c:pt idx="12828">
                  <c:v>65.183229999999995</c:v>
                </c:pt>
                <c:pt idx="12829">
                  <c:v>65.157899999999998</c:v>
                </c:pt>
                <c:pt idx="12830">
                  <c:v>65.241770000000002</c:v>
                </c:pt>
                <c:pt idx="12831">
                  <c:v>65.15813</c:v>
                </c:pt>
                <c:pt idx="12832">
                  <c:v>65.155889999999999</c:v>
                </c:pt>
                <c:pt idx="12833">
                  <c:v>65.196079999999995</c:v>
                </c:pt>
                <c:pt idx="12834">
                  <c:v>65.267889999999994</c:v>
                </c:pt>
                <c:pt idx="12835">
                  <c:v>65.19341</c:v>
                </c:pt>
                <c:pt idx="12836">
                  <c:v>65.146839999999997</c:v>
                </c:pt>
                <c:pt idx="12837">
                  <c:v>65.246650000000002</c:v>
                </c:pt>
                <c:pt idx="12838">
                  <c:v>65.168270000000007</c:v>
                </c:pt>
                <c:pt idx="12839">
                  <c:v>65.160510000000002</c:v>
                </c:pt>
                <c:pt idx="12840">
                  <c:v>65.165639999999996</c:v>
                </c:pt>
                <c:pt idx="12841">
                  <c:v>65.258520000000004</c:v>
                </c:pt>
                <c:pt idx="12842">
                  <c:v>65.198499999999996</c:v>
                </c:pt>
                <c:pt idx="12843">
                  <c:v>65.138149999999996</c:v>
                </c:pt>
                <c:pt idx="12844">
                  <c:v>65.252589999999998</c:v>
                </c:pt>
                <c:pt idx="12845">
                  <c:v>65.178120000000007</c:v>
                </c:pt>
                <c:pt idx="12846">
                  <c:v>65.150800000000004</c:v>
                </c:pt>
                <c:pt idx="12847">
                  <c:v>65.144040000000004</c:v>
                </c:pt>
                <c:pt idx="12848">
                  <c:v>65.276899999999998</c:v>
                </c:pt>
                <c:pt idx="12849">
                  <c:v>65.214519999999993</c:v>
                </c:pt>
                <c:pt idx="12850">
                  <c:v>65.129649999999998</c:v>
                </c:pt>
                <c:pt idx="12851">
                  <c:v>65.215389999999999</c:v>
                </c:pt>
                <c:pt idx="12852">
                  <c:v>65.189160000000001</c:v>
                </c:pt>
                <c:pt idx="12853">
                  <c:v>65.156049999999993</c:v>
                </c:pt>
                <c:pt idx="12854">
                  <c:v>65.140720000000002</c:v>
                </c:pt>
                <c:pt idx="12855">
                  <c:v>65.249390000000005</c:v>
                </c:pt>
                <c:pt idx="12856">
                  <c:v>65.204989999999995</c:v>
                </c:pt>
                <c:pt idx="12857">
                  <c:v>65.141229999999993</c:v>
                </c:pt>
                <c:pt idx="12858">
                  <c:v>65.194019999999995</c:v>
                </c:pt>
                <c:pt idx="12859">
                  <c:v>65.210390000000004</c:v>
                </c:pt>
                <c:pt idx="12860">
                  <c:v>65.154820000000001</c:v>
                </c:pt>
                <c:pt idx="12861">
                  <c:v>65.120570000000001</c:v>
                </c:pt>
                <c:pt idx="12862">
                  <c:v>65.245890000000003</c:v>
                </c:pt>
                <c:pt idx="12863">
                  <c:v>65.208470000000005</c:v>
                </c:pt>
                <c:pt idx="12864">
                  <c:v>65.149280000000005</c:v>
                </c:pt>
                <c:pt idx="12865">
                  <c:v>65.166520000000006</c:v>
                </c:pt>
                <c:pt idx="12866">
                  <c:v>65.211370000000002</c:v>
                </c:pt>
                <c:pt idx="12867">
                  <c:v>65.161439999999999</c:v>
                </c:pt>
                <c:pt idx="12868">
                  <c:v>65.132099999999994</c:v>
                </c:pt>
                <c:pt idx="12869">
                  <c:v>65.224490000000003</c:v>
                </c:pt>
                <c:pt idx="12870">
                  <c:v>65.223110000000005</c:v>
                </c:pt>
                <c:pt idx="12871">
                  <c:v>65.155140000000003</c:v>
                </c:pt>
                <c:pt idx="12872">
                  <c:v>65.141270000000006</c:v>
                </c:pt>
                <c:pt idx="12873">
                  <c:v>65.225149999999999</c:v>
                </c:pt>
                <c:pt idx="12874">
                  <c:v>65.150660000000002</c:v>
                </c:pt>
                <c:pt idx="12875">
                  <c:v>65.128079999999997</c:v>
                </c:pt>
                <c:pt idx="12876">
                  <c:v>65.202349999999996</c:v>
                </c:pt>
                <c:pt idx="12877">
                  <c:v>65.22784</c:v>
                </c:pt>
                <c:pt idx="12878">
                  <c:v>65.169250000000005</c:v>
                </c:pt>
                <c:pt idx="12879">
                  <c:v>65.120959999999997</c:v>
                </c:pt>
                <c:pt idx="12880">
                  <c:v>65.222009999999997</c:v>
                </c:pt>
                <c:pt idx="12881">
                  <c:v>65.149460000000005</c:v>
                </c:pt>
                <c:pt idx="12882">
                  <c:v>65.141810000000007</c:v>
                </c:pt>
                <c:pt idx="12883">
                  <c:v>65.172489999999996</c:v>
                </c:pt>
                <c:pt idx="12884">
                  <c:v>65.226640000000003</c:v>
                </c:pt>
                <c:pt idx="12885">
                  <c:v>65.187700000000007</c:v>
                </c:pt>
                <c:pt idx="12886">
                  <c:v>65.108220000000003</c:v>
                </c:pt>
                <c:pt idx="12887">
                  <c:v>65.232770000000002</c:v>
                </c:pt>
                <c:pt idx="12888">
                  <c:v>65.155169999999998</c:v>
                </c:pt>
                <c:pt idx="12889">
                  <c:v>65.143370000000004</c:v>
                </c:pt>
                <c:pt idx="12890">
                  <c:v>65.148319999999998</c:v>
                </c:pt>
                <c:pt idx="12891">
                  <c:v>65.235590000000002</c:v>
                </c:pt>
                <c:pt idx="12892">
                  <c:v>65.180459999999997</c:v>
                </c:pt>
                <c:pt idx="12893">
                  <c:v>65.115009999999998</c:v>
                </c:pt>
                <c:pt idx="12894">
                  <c:v>65.218239999999994</c:v>
                </c:pt>
                <c:pt idx="12895">
                  <c:v>65.15455</c:v>
                </c:pt>
                <c:pt idx="12896">
                  <c:v>65.144469999999998</c:v>
                </c:pt>
                <c:pt idx="12897">
                  <c:v>65.137500000000003</c:v>
                </c:pt>
                <c:pt idx="12898">
                  <c:v>65.245919999999998</c:v>
                </c:pt>
                <c:pt idx="12899">
                  <c:v>65.182469999999995</c:v>
                </c:pt>
                <c:pt idx="12900">
                  <c:v>65.116100000000003</c:v>
                </c:pt>
                <c:pt idx="12901">
                  <c:v>65.198620000000005</c:v>
                </c:pt>
                <c:pt idx="12902">
                  <c:v>65.158510000000007</c:v>
                </c:pt>
                <c:pt idx="12903">
                  <c:v>65.134919999999994</c:v>
                </c:pt>
                <c:pt idx="12904">
                  <c:v>65.130260000000007</c:v>
                </c:pt>
                <c:pt idx="12905">
                  <c:v>65.242859999999993</c:v>
                </c:pt>
                <c:pt idx="12906">
                  <c:v>65.168589999999995</c:v>
                </c:pt>
                <c:pt idx="12907">
                  <c:v>65.119720000000001</c:v>
                </c:pt>
                <c:pt idx="12908">
                  <c:v>65.177729999999997</c:v>
                </c:pt>
                <c:pt idx="12909">
                  <c:v>65.1798</c:v>
                </c:pt>
                <c:pt idx="12910">
                  <c:v>65.147599999999997</c:v>
                </c:pt>
                <c:pt idx="12911">
                  <c:v>65.11224</c:v>
                </c:pt>
                <c:pt idx="12912">
                  <c:v>65.219610000000003</c:v>
                </c:pt>
                <c:pt idx="12913">
                  <c:v>65.19896</c:v>
                </c:pt>
                <c:pt idx="12914">
                  <c:v>65.130260000000007</c:v>
                </c:pt>
                <c:pt idx="12915">
                  <c:v>65.162750000000003</c:v>
                </c:pt>
                <c:pt idx="12916">
                  <c:v>65.173659999999998</c:v>
                </c:pt>
                <c:pt idx="12917">
                  <c:v>65.13185</c:v>
                </c:pt>
                <c:pt idx="12918">
                  <c:v>65.116169999999997</c:v>
                </c:pt>
                <c:pt idx="12919">
                  <c:v>65.204099999999997</c:v>
                </c:pt>
                <c:pt idx="12920">
                  <c:v>65.198570000000004</c:v>
                </c:pt>
                <c:pt idx="12921">
                  <c:v>65.137069999999994</c:v>
                </c:pt>
                <c:pt idx="12922">
                  <c:v>65.126840000000001</c:v>
                </c:pt>
                <c:pt idx="12923">
                  <c:v>65.212760000000003</c:v>
                </c:pt>
                <c:pt idx="12924">
                  <c:v>65.133369999999999</c:v>
                </c:pt>
                <c:pt idx="12925">
                  <c:v>65.124629999999996</c:v>
                </c:pt>
                <c:pt idx="12926">
                  <c:v>65.177819999999997</c:v>
                </c:pt>
                <c:pt idx="12927">
                  <c:v>65.20487</c:v>
                </c:pt>
                <c:pt idx="12928">
                  <c:v>65.155330000000006</c:v>
                </c:pt>
                <c:pt idx="12929">
                  <c:v>65.119929999999997</c:v>
                </c:pt>
                <c:pt idx="12930">
                  <c:v>65.195279999999997</c:v>
                </c:pt>
                <c:pt idx="12931">
                  <c:v>65.125339999999994</c:v>
                </c:pt>
                <c:pt idx="12932">
                  <c:v>65.117869999999996</c:v>
                </c:pt>
                <c:pt idx="12933">
                  <c:v>65.156229999999994</c:v>
                </c:pt>
                <c:pt idx="12934">
                  <c:v>65.223050000000001</c:v>
                </c:pt>
                <c:pt idx="12935">
                  <c:v>65.15146</c:v>
                </c:pt>
                <c:pt idx="12936">
                  <c:v>65.103369999999998</c:v>
                </c:pt>
                <c:pt idx="12937">
                  <c:v>65.207629999999995</c:v>
                </c:pt>
                <c:pt idx="12938">
                  <c:v>65.134450000000001</c:v>
                </c:pt>
                <c:pt idx="12939">
                  <c:v>65.130840000000006</c:v>
                </c:pt>
                <c:pt idx="12940">
                  <c:v>65.132490000000004</c:v>
                </c:pt>
                <c:pt idx="12941">
                  <c:v>65.221919999999997</c:v>
                </c:pt>
                <c:pt idx="12942">
                  <c:v>65.164069999999995</c:v>
                </c:pt>
                <c:pt idx="12943">
                  <c:v>65.102630000000005</c:v>
                </c:pt>
                <c:pt idx="12944">
                  <c:v>65.199280000000002</c:v>
                </c:pt>
                <c:pt idx="12945">
                  <c:v>65.138660000000002</c:v>
                </c:pt>
                <c:pt idx="12946">
                  <c:v>65.124650000000003</c:v>
                </c:pt>
                <c:pt idx="12947">
                  <c:v>65.126949999999994</c:v>
                </c:pt>
                <c:pt idx="12948">
                  <c:v>65.238140000000001</c:v>
                </c:pt>
                <c:pt idx="12949">
                  <c:v>65.16113</c:v>
                </c:pt>
                <c:pt idx="12950">
                  <c:v>65.100210000000004</c:v>
                </c:pt>
                <c:pt idx="12951">
                  <c:v>65.186040000000006</c:v>
                </c:pt>
                <c:pt idx="12952">
                  <c:v>65.145870000000002</c:v>
                </c:pt>
                <c:pt idx="12953">
                  <c:v>65.127319999999997</c:v>
                </c:pt>
                <c:pt idx="12954">
                  <c:v>65.099189999999993</c:v>
                </c:pt>
                <c:pt idx="12955">
                  <c:v>65.220370000000003</c:v>
                </c:pt>
                <c:pt idx="12956">
                  <c:v>65.167180000000002</c:v>
                </c:pt>
                <c:pt idx="12957">
                  <c:v>65.106409999999997</c:v>
                </c:pt>
                <c:pt idx="12958">
                  <c:v>65.164590000000004</c:v>
                </c:pt>
                <c:pt idx="12959">
                  <c:v>65.137889999999999</c:v>
                </c:pt>
                <c:pt idx="12960">
                  <c:v>65.11515</c:v>
                </c:pt>
                <c:pt idx="12961">
                  <c:v>65.102419999999995</c:v>
                </c:pt>
                <c:pt idx="12962">
                  <c:v>65.219040000000007</c:v>
                </c:pt>
                <c:pt idx="12963">
                  <c:v>65.168329999999997</c:v>
                </c:pt>
                <c:pt idx="12964">
                  <c:v>65.099969999999999</c:v>
                </c:pt>
                <c:pt idx="12965">
                  <c:v>65.141649999999998</c:v>
                </c:pt>
                <c:pt idx="12966">
                  <c:v>65.158940000000001</c:v>
                </c:pt>
                <c:pt idx="12967">
                  <c:v>65.117249999999999</c:v>
                </c:pt>
                <c:pt idx="12968">
                  <c:v>65.088350000000005</c:v>
                </c:pt>
                <c:pt idx="12969">
                  <c:v>65.193690000000004</c:v>
                </c:pt>
                <c:pt idx="12970">
                  <c:v>65.181370000000001</c:v>
                </c:pt>
                <c:pt idx="12971">
                  <c:v>65.120639999999995</c:v>
                </c:pt>
                <c:pt idx="12972">
                  <c:v>65.124160000000003</c:v>
                </c:pt>
                <c:pt idx="12973">
                  <c:v>65.1768</c:v>
                </c:pt>
                <c:pt idx="12974">
                  <c:v>65.111500000000007</c:v>
                </c:pt>
                <c:pt idx="12975">
                  <c:v>65.096760000000003</c:v>
                </c:pt>
                <c:pt idx="12976">
                  <c:v>65.166219999999996</c:v>
                </c:pt>
                <c:pt idx="12977">
                  <c:v>65.189480000000003</c:v>
                </c:pt>
                <c:pt idx="12978">
                  <c:v>65.128169999999997</c:v>
                </c:pt>
                <c:pt idx="12979">
                  <c:v>65.106849999999994</c:v>
                </c:pt>
                <c:pt idx="12980">
                  <c:v>65.188289999999995</c:v>
                </c:pt>
                <c:pt idx="12981">
                  <c:v>65.108360000000005</c:v>
                </c:pt>
                <c:pt idx="12982">
                  <c:v>65.100229999999996</c:v>
                </c:pt>
                <c:pt idx="12983">
                  <c:v>65.139189999999999</c:v>
                </c:pt>
                <c:pt idx="12984">
                  <c:v>65.201700000000002</c:v>
                </c:pt>
                <c:pt idx="12985">
                  <c:v>65.138210000000001</c:v>
                </c:pt>
                <c:pt idx="12986">
                  <c:v>65.082579999999993</c:v>
                </c:pt>
                <c:pt idx="12987">
                  <c:v>65.183300000000003</c:v>
                </c:pt>
                <c:pt idx="12988">
                  <c:v>65.112639999999999</c:v>
                </c:pt>
                <c:pt idx="12989">
                  <c:v>65.098740000000006</c:v>
                </c:pt>
                <c:pt idx="12990">
                  <c:v>65.113659999999996</c:v>
                </c:pt>
                <c:pt idx="12991">
                  <c:v>65.202740000000006</c:v>
                </c:pt>
                <c:pt idx="12992">
                  <c:v>65.134450000000001</c:v>
                </c:pt>
                <c:pt idx="12993">
                  <c:v>65.086780000000005</c:v>
                </c:pt>
                <c:pt idx="12994">
                  <c:v>65.1935</c:v>
                </c:pt>
                <c:pt idx="12995">
                  <c:v>65.121080000000006</c:v>
                </c:pt>
                <c:pt idx="12996">
                  <c:v>65.092250000000007</c:v>
                </c:pt>
                <c:pt idx="12997">
                  <c:v>65.086929999999995</c:v>
                </c:pt>
                <c:pt idx="12998">
                  <c:v>65.213130000000007</c:v>
                </c:pt>
                <c:pt idx="12999">
                  <c:v>65.150180000000006</c:v>
                </c:pt>
                <c:pt idx="13000">
                  <c:v>65.070549999999997</c:v>
                </c:pt>
                <c:pt idx="13001">
                  <c:v>65.162090000000006</c:v>
                </c:pt>
                <c:pt idx="13002">
                  <c:v>65.130679999999998</c:v>
                </c:pt>
                <c:pt idx="13003">
                  <c:v>65.1083</c:v>
                </c:pt>
                <c:pt idx="13004">
                  <c:v>65.080539999999999</c:v>
                </c:pt>
                <c:pt idx="13005">
                  <c:v>65.197329999999994</c:v>
                </c:pt>
                <c:pt idx="13006">
                  <c:v>65.151250000000005</c:v>
                </c:pt>
                <c:pt idx="13007">
                  <c:v>65.086269999999999</c:v>
                </c:pt>
                <c:pt idx="13008">
                  <c:v>65.135800000000003</c:v>
                </c:pt>
                <c:pt idx="13009">
                  <c:v>65.153350000000003</c:v>
                </c:pt>
                <c:pt idx="13010">
                  <c:v>65.09496</c:v>
                </c:pt>
                <c:pt idx="13011">
                  <c:v>65.069010000000006</c:v>
                </c:pt>
                <c:pt idx="13012">
                  <c:v>65.196709999999996</c:v>
                </c:pt>
                <c:pt idx="13013">
                  <c:v>65.156270000000006</c:v>
                </c:pt>
                <c:pt idx="13014">
                  <c:v>65.086650000000006</c:v>
                </c:pt>
                <c:pt idx="13015">
                  <c:v>65.109870000000001</c:v>
                </c:pt>
                <c:pt idx="13016">
                  <c:v>65.152670000000001</c:v>
                </c:pt>
                <c:pt idx="13017">
                  <c:v>65.102549999999994</c:v>
                </c:pt>
                <c:pt idx="13018">
                  <c:v>65.070170000000005</c:v>
                </c:pt>
                <c:pt idx="13019">
                  <c:v>65.160669999999996</c:v>
                </c:pt>
                <c:pt idx="13020">
                  <c:v>65.162049999999994</c:v>
                </c:pt>
                <c:pt idx="13021">
                  <c:v>65.106700000000004</c:v>
                </c:pt>
                <c:pt idx="13022">
                  <c:v>65.085269999999994</c:v>
                </c:pt>
                <c:pt idx="13023">
                  <c:v>65.172719999999998</c:v>
                </c:pt>
                <c:pt idx="13024">
                  <c:v>65.088809999999995</c:v>
                </c:pt>
                <c:pt idx="13025">
                  <c:v>65.073390000000003</c:v>
                </c:pt>
                <c:pt idx="13026">
                  <c:v>65.144900000000007</c:v>
                </c:pt>
                <c:pt idx="13027">
                  <c:v>65.175070000000005</c:v>
                </c:pt>
                <c:pt idx="13028">
                  <c:v>65.115099999999998</c:v>
                </c:pt>
                <c:pt idx="13029">
                  <c:v>65.066299999999998</c:v>
                </c:pt>
                <c:pt idx="13030">
                  <c:v>65.174949999999995</c:v>
                </c:pt>
                <c:pt idx="13031">
                  <c:v>65.094099999999997</c:v>
                </c:pt>
                <c:pt idx="13032">
                  <c:v>65.085130000000007</c:v>
                </c:pt>
                <c:pt idx="13033">
                  <c:v>65.119540000000001</c:v>
                </c:pt>
                <c:pt idx="13034">
                  <c:v>65.180890000000005</c:v>
                </c:pt>
                <c:pt idx="13035">
                  <c:v>65.126159999999999</c:v>
                </c:pt>
                <c:pt idx="13036">
                  <c:v>65.063159999999996</c:v>
                </c:pt>
                <c:pt idx="13037">
                  <c:v>65.172979999999995</c:v>
                </c:pt>
                <c:pt idx="13038">
                  <c:v>65.103350000000006</c:v>
                </c:pt>
                <c:pt idx="13039">
                  <c:v>65.084800000000001</c:v>
                </c:pt>
                <c:pt idx="13040">
                  <c:v>65.097949999999997</c:v>
                </c:pt>
                <c:pt idx="13041">
                  <c:v>65.179150000000007</c:v>
                </c:pt>
                <c:pt idx="13042">
                  <c:v>65.122600000000006</c:v>
                </c:pt>
                <c:pt idx="13043">
                  <c:v>65.051699999999997</c:v>
                </c:pt>
                <c:pt idx="13044">
                  <c:v>65.167420000000007</c:v>
                </c:pt>
                <c:pt idx="13045">
                  <c:v>65.09966</c:v>
                </c:pt>
                <c:pt idx="13046">
                  <c:v>65.093249999999998</c:v>
                </c:pt>
                <c:pt idx="13047">
                  <c:v>65.077550000000002</c:v>
                </c:pt>
                <c:pt idx="13048">
                  <c:v>65.192729999999997</c:v>
                </c:pt>
                <c:pt idx="13049">
                  <c:v>65.120699999999999</c:v>
                </c:pt>
                <c:pt idx="13050">
                  <c:v>65.060220000000001</c:v>
                </c:pt>
                <c:pt idx="13051">
                  <c:v>65.145880000000005</c:v>
                </c:pt>
                <c:pt idx="13052">
                  <c:v>65.106570000000005</c:v>
                </c:pt>
                <c:pt idx="13053">
                  <c:v>65.08502</c:v>
                </c:pt>
                <c:pt idx="13054">
                  <c:v>65.072810000000004</c:v>
                </c:pt>
                <c:pt idx="13055">
                  <c:v>65.180390000000003</c:v>
                </c:pt>
                <c:pt idx="13056">
                  <c:v>65.121390000000005</c:v>
                </c:pt>
                <c:pt idx="13057">
                  <c:v>65.066699999999997</c:v>
                </c:pt>
                <c:pt idx="13058">
                  <c:v>65.115139999999997</c:v>
                </c:pt>
                <c:pt idx="13059">
                  <c:v>65.123140000000006</c:v>
                </c:pt>
                <c:pt idx="13060">
                  <c:v>65.091629999999995</c:v>
                </c:pt>
                <c:pt idx="13061">
                  <c:v>65.05265</c:v>
                </c:pt>
                <c:pt idx="13062">
                  <c:v>65.159940000000006</c:v>
                </c:pt>
                <c:pt idx="13063">
                  <c:v>65.139589999999998</c:v>
                </c:pt>
                <c:pt idx="13064">
                  <c:v>65.069400000000002</c:v>
                </c:pt>
                <c:pt idx="13065">
                  <c:v>65.103449999999995</c:v>
                </c:pt>
                <c:pt idx="13066">
                  <c:v>65.106219999999993</c:v>
                </c:pt>
                <c:pt idx="13067">
                  <c:v>65.068209999999993</c:v>
                </c:pt>
                <c:pt idx="13068">
                  <c:v>65.058130000000006</c:v>
                </c:pt>
                <c:pt idx="13069">
                  <c:v>65.151820000000001</c:v>
                </c:pt>
                <c:pt idx="13070">
                  <c:v>65.140249999999995</c:v>
                </c:pt>
                <c:pt idx="13071">
                  <c:v>65.071299999999994</c:v>
                </c:pt>
                <c:pt idx="13072">
                  <c:v>65.070239999999998</c:v>
                </c:pt>
                <c:pt idx="13073">
                  <c:v>65.153980000000004</c:v>
                </c:pt>
                <c:pt idx="13074">
                  <c:v>65.078869999999995</c:v>
                </c:pt>
                <c:pt idx="13075">
                  <c:v>65.06474</c:v>
                </c:pt>
                <c:pt idx="13076">
                  <c:v>65.114429999999999</c:v>
                </c:pt>
                <c:pt idx="13077">
                  <c:v>65.155190000000005</c:v>
                </c:pt>
                <c:pt idx="13078">
                  <c:v>65.096320000000006</c:v>
                </c:pt>
                <c:pt idx="13079">
                  <c:v>65.062870000000004</c:v>
                </c:pt>
                <c:pt idx="13080">
                  <c:v>65.14761</c:v>
                </c:pt>
                <c:pt idx="13081">
                  <c:v>65.065349999999995</c:v>
                </c:pt>
                <c:pt idx="13082">
                  <c:v>65.067809999999994</c:v>
                </c:pt>
                <c:pt idx="13083">
                  <c:v>65.09966</c:v>
                </c:pt>
                <c:pt idx="13084">
                  <c:v>65.16798</c:v>
                </c:pt>
                <c:pt idx="13085">
                  <c:v>65.09402</c:v>
                </c:pt>
                <c:pt idx="13086">
                  <c:v>65.047439999999995</c:v>
                </c:pt>
                <c:pt idx="13087">
                  <c:v>65.148110000000003</c:v>
                </c:pt>
                <c:pt idx="13088">
                  <c:v>65.063609999999997</c:v>
                </c:pt>
                <c:pt idx="13089">
                  <c:v>65.066909999999993</c:v>
                </c:pt>
                <c:pt idx="13090">
                  <c:v>65.069630000000004</c:v>
                </c:pt>
                <c:pt idx="13091">
                  <c:v>65.168329999999997</c:v>
                </c:pt>
                <c:pt idx="13092">
                  <c:v>65.100539999999995</c:v>
                </c:pt>
                <c:pt idx="13093">
                  <c:v>65.049819999999997</c:v>
                </c:pt>
                <c:pt idx="13094">
                  <c:v>65.138729999999995</c:v>
                </c:pt>
                <c:pt idx="13095">
                  <c:v>65.078980000000001</c:v>
                </c:pt>
                <c:pt idx="13096">
                  <c:v>65.069519999999997</c:v>
                </c:pt>
                <c:pt idx="13097">
                  <c:v>65.06232</c:v>
                </c:pt>
                <c:pt idx="13098">
                  <c:v>65.176419999999993</c:v>
                </c:pt>
                <c:pt idx="13099">
                  <c:v>65.107510000000005</c:v>
                </c:pt>
                <c:pt idx="13100">
                  <c:v>65.049989999999994</c:v>
                </c:pt>
                <c:pt idx="13101">
                  <c:v>65.129279999999994</c:v>
                </c:pt>
                <c:pt idx="13102">
                  <c:v>65.087199999999996</c:v>
                </c:pt>
                <c:pt idx="13103">
                  <c:v>65.060419999999993</c:v>
                </c:pt>
                <c:pt idx="13104">
                  <c:v>65.034279999999995</c:v>
                </c:pt>
                <c:pt idx="13105">
                  <c:v>65.168530000000004</c:v>
                </c:pt>
                <c:pt idx="13106">
                  <c:v>65.114689999999996</c:v>
                </c:pt>
                <c:pt idx="13107">
                  <c:v>65.049760000000006</c:v>
                </c:pt>
                <c:pt idx="13108">
                  <c:v>65.109690000000001</c:v>
                </c:pt>
                <c:pt idx="13109">
                  <c:v>65.083539999999999</c:v>
                </c:pt>
                <c:pt idx="13110">
                  <c:v>65.062439999999995</c:v>
                </c:pt>
                <c:pt idx="13111">
                  <c:v>65.050470000000004</c:v>
                </c:pt>
                <c:pt idx="13112">
                  <c:v>65.157309999999995</c:v>
                </c:pt>
                <c:pt idx="13113">
                  <c:v>65.102099999999993</c:v>
                </c:pt>
                <c:pt idx="13114">
                  <c:v>65.043539999999993</c:v>
                </c:pt>
                <c:pt idx="13115">
                  <c:v>65.079769999999996</c:v>
                </c:pt>
                <c:pt idx="13116">
                  <c:v>65.108710000000002</c:v>
                </c:pt>
                <c:pt idx="13117">
                  <c:v>65.057950000000005</c:v>
                </c:pt>
                <c:pt idx="13118">
                  <c:v>65.037279999999996</c:v>
                </c:pt>
                <c:pt idx="13119">
                  <c:v>65.135930000000002</c:v>
                </c:pt>
                <c:pt idx="13120">
                  <c:v>65.114519999999999</c:v>
                </c:pt>
                <c:pt idx="13121">
                  <c:v>65.061449999999994</c:v>
                </c:pt>
                <c:pt idx="13122">
                  <c:v>65.064620000000005</c:v>
                </c:pt>
                <c:pt idx="13123">
                  <c:v>65.11215</c:v>
                </c:pt>
                <c:pt idx="13124">
                  <c:v>65.051349999999999</c:v>
                </c:pt>
                <c:pt idx="13125">
                  <c:v>65.042590000000004</c:v>
                </c:pt>
                <c:pt idx="13126">
                  <c:v>65.10172</c:v>
                </c:pt>
                <c:pt idx="13127">
                  <c:v>65.130709999999993</c:v>
                </c:pt>
                <c:pt idx="13128">
                  <c:v>65.065629999999999</c:v>
                </c:pt>
                <c:pt idx="13129">
                  <c:v>65.046099999999996</c:v>
                </c:pt>
                <c:pt idx="13130">
                  <c:v>65.128200000000007</c:v>
                </c:pt>
                <c:pt idx="13131">
                  <c:v>65.048699999999997</c:v>
                </c:pt>
                <c:pt idx="13132">
                  <c:v>65.044499999999999</c:v>
                </c:pt>
                <c:pt idx="13133">
                  <c:v>65.084729999999993</c:v>
                </c:pt>
                <c:pt idx="13134">
                  <c:v>65.149829999999994</c:v>
                </c:pt>
                <c:pt idx="13135">
                  <c:v>65.079589999999996</c:v>
                </c:pt>
                <c:pt idx="13136">
                  <c:v>65.027180000000001</c:v>
                </c:pt>
                <c:pt idx="13137">
                  <c:v>65.126270000000005</c:v>
                </c:pt>
                <c:pt idx="13138">
                  <c:v>65.056470000000004</c:v>
                </c:pt>
                <c:pt idx="13139">
                  <c:v>65.041759999999996</c:v>
                </c:pt>
                <c:pt idx="13140">
                  <c:v>65.055790000000002</c:v>
                </c:pt>
                <c:pt idx="13141">
                  <c:v>65.140450000000001</c:v>
                </c:pt>
                <c:pt idx="13142">
                  <c:v>65.07741</c:v>
                </c:pt>
                <c:pt idx="13143">
                  <c:v>65.015749999999997</c:v>
                </c:pt>
                <c:pt idx="13144">
                  <c:v>65.135490000000004</c:v>
                </c:pt>
                <c:pt idx="13145">
                  <c:v>65.063100000000006</c:v>
                </c:pt>
                <c:pt idx="13146">
                  <c:v>65.039140000000003</c:v>
                </c:pt>
                <c:pt idx="13147">
                  <c:v>65.024889999999999</c:v>
                </c:pt>
                <c:pt idx="13148">
                  <c:v>65.152370000000005</c:v>
                </c:pt>
                <c:pt idx="13149">
                  <c:v>65.091899999999995</c:v>
                </c:pt>
                <c:pt idx="13150">
                  <c:v>65.01728</c:v>
                </c:pt>
                <c:pt idx="13151">
                  <c:v>65.100110000000001</c:v>
                </c:pt>
                <c:pt idx="13152">
                  <c:v>65.06371</c:v>
                </c:pt>
                <c:pt idx="13153">
                  <c:v>65.049030000000002</c:v>
                </c:pt>
                <c:pt idx="13154">
                  <c:v>65.02467</c:v>
                </c:pt>
                <c:pt idx="13155">
                  <c:v>65.140879999999996</c:v>
                </c:pt>
                <c:pt idx="13156">
                  <c:v>65.088489999999993</c:v>
                </c:pt>
                <c:pt idx="13157">
                  <c:v>65.025019999999998</c:v>
                </c:pt>
                <c:pt idx="13158">
                  <c:v>65.071870000000004</c:v>
                </c:pt>
                <c:pt idx="13159">
                  <c:v>65.094269999999995</c:v>
                </c:pt>
                <c:pt idx="13160">
                  <c:v>65.046229999999994</c:v>
                </c:pt>
                <c:pt idx="13161">
                  <c:v>65.013559999999998</c:v>
                </c:pt>
                <c:pt idx="13162">
                  <c:v>65.124049999999997</c:v>
                </c:pt>
                <c:pt idx="13163">
                  <c:v>65.095299999999995</c:v>
                </c:pt>
                <c:pt idx="13164">
                  <c:v>65.043949999999995</c:v>
                </c:pt>
                <c:pt idx="13165">
                  <c:v>65.058620000000005</c:v>
                </c:pt>
                <c:pt idx="13166">
                  <c:v>65.095730000000003</c:v>
                </c:pt>
                <c:pt idx="13167">
                  <c:v>65.046769999999995</c:v>
                </c:pt>
                <c:pt idx="13168">
                  <c:v>65.009990000000002</c:v>
                </c:pt>
                <c:pt idx="13169">
                  <c:v>65.104420000000005</c:v>
                </c:pt>
                <c:pt idx="13170">
                  <c:v>65.103099999999998</c:v>
                </c:pt>
                <c:pt idx="13171">
                  <c:v>65.050020000000004</c:v>
                </c:pt>
                <c:pt idx="13172">
                  <c:v>65.026120000000006</c:v>
                </c:pt>
                <c:pt idx="13173">
                  <c:v>65.112669999999994</c:v>
                </c:pt>
                <c:pt idx="13174">
                  <c:v>65.030919999999995</c:v>
                </c:pt>
                <c:pt idx="13175">
                  <c:v>65.008139999999997</c:v>
                </c:pt>
                <c:pt idx="13176">
                  <c:v>65.089200000000005</c:v>
                </c:pt>
                <c:pt idx="13177">
                  <c:v>65.108279999999993</c:v>
                </c:pt>
                <c:pt idx="13178">
                  <c:v>65.051689999999994</c:v>
                </c:pt>
                <c:pt idx="13179">
                  <c:v>65.009990000000002</c:v>
                </c:pt>
                <c:pt idx="13180">
                  <c:v>65.109020000000001</c:v>
                </c:pt>
                <c:pt idx="13181">
                  <c:v>65.041740000000004</c:v>
                </c:pt>
                <c:pt idx="13182">
                  <c:v>65.024299999999997</c:v>
                </c:pt>
                <c:pt idx="13183">
                  <c:v>65.054060000000007</c:v>
                </c:pt>
                <c:pt idx="13184">
                  <c:v>65.117739999999998</c:v>
                </c:pt>
                <c:pt idx="13185">
                  <c:v>65.067700000000002</c:v>
                </c:pt>
                <c:pt idx="13186">
                  <c:v>65.002369999999999</c:v>
                </c:pt>
                <c:pt idx="13187">
                  <c:v>65.116889999999998</c:v>
                </c:pt>
                <c:pt idx="13188">
                  <c:v>65.03416</c:v>
                </c:pt>
                <c:pt idx="13189">
                  <c:v>65.027720000000002</c:v>
                </c:pt>
                <c:pt idx="13190">
                  <c:v>65.034589999999994</c:v>
                </c:pt>
                <c:pt idx="13191">
                  <c:v>65.125219999999999</c:v>
                </c:pt>
                <c:pt idx="13192">
                  <c:v>65.061719999999994</c:v>
                </c:pt>
                <c:pt idx="13193">
                  <c:v>64.996560000000002</c:v>
                </c:pt>
                <c:pt idx="13194">
                  <c:v>65.099620000000002</c:v>
                </c:pt>
                <c:pt idx="13195">
                  <c:v>65.036420000000007</c:v>
                </c:pt>
                <c:pt idx="13196">
                  <c:v>65.027619999999999</c:v>
                </c:pt>
                <c:pt idx="13197">
                  <c:v>65.022940000000006</c:v>
                </c:pt>
                <c:pt idx="13198">
                  <c:v>65.125630000000001</c:v>
                </c:pt>
                <c:pt idx="13199">
                  <c:v>65.059880000000007</c:v>
                </c:pt>
                <c:pt idx="13200">
                  <c:v>65.000900000000001</c:v>
                </c:pt>
                <c:pt idx="13201">
                  <c:v>65.082689999999999</c:v>
                </c:pt>
                <c:pt idx="13202">
                  <c:v>65.043450000000007</c:v>
                </c:pt>
                <c:pt idx="13203">
                  <c:v>65.024770000000004</c:v>
                </c:pt>
                <c:pt idx="13204">
                  <c:v>65.012630000000001</c:v>
                </c:pt>
                <c:pt idx="13205">
                  <c:v>65.120230000000006</c:v>
                </c:pt>
                <c:pt idx="13206">
                  <c:v>65.064580000000007</c:v>
                </c:pt>
                <c:pt idx="13207">
                  <c:v>65.010310000000004</c:v>
                </c:pt>
                <c:pt idx="13208">
                  <c:v>65.063159999999996</c:v>
                </c:pt>
                <c:pt idx="13209">
                  <c:v>65.069950000000006</c:v>
                </c:pt>
                <c:pt idx="13210">
                  <c:v>65.026309999999995</c:v>
                </c:pt>
                <c:pt idx="13211">
                  <c:v>64.996750000000006</c:v>
                </c:pt>
                <c:pt idx="13212">
                  <c:v>65.101609999999994</c:v>
                </c:pt>
                <c:pt idx="13213">
                  <c:v>65.081010000000006</c:v>
                </c:pt>
                <c:pt idx="13214">
                  <c:v>65.008619999999993</c:v>
                </c:pt>
                <c:pt idx="13215">
                  <c:v>65.040880000000001</c:v>
                </c:pt>
                <c:pt idx="13216">
                  <c:v>65.052660000000003</c:v>
                </c:pt>
                <c:pt idx="13217">
                  <c:v>65.016689999999997</c:v>
                </c:pt>
                <c:pt idx="13218">
                  <c:v>65.007800000000003</c:v>
                </c:pt>
                <c:pt idx="13219">
                  <c:v>65.096289999999996</c:v>
                </c:pt>
                <c:pt idx="13220">
                  <c:v>65.074700000000007</c:v>
                </c:pt>
                <c:pt idx="13221">
                  <c:v>65.011009999999999</c:v>
                </c:pt>
                <c:pt idx="13222">
                  <c:v>65.004099999999994</c:v>
                </c:pt>
                <c:pt idx="13223">
                  <c:v>65.094369999999998</c:v>
                </c:pt>
                <c:pt idx="13224">
                  <c:v>65.014539999999997</c:v>
                </c:pt>
                <c:pt idx="13225">
                  <c:v>65.00282</c:v>
                </c:pt>
                <c:pt idx="13226">
                  <c:v>65.047619999999995</c:v>
                </c:pt>
                <c:pt idx="13227">
                  <c:v>65.092309999999998</c:v>
                </c:pt>
                <c:pt idx="13228">
                  <c:v>65.038349999999994</c:v>
                </c:pt>
                <c:pt idx="13229">
                  <c:v>65.005290000000002</c:v>
                </c:pt>
                <c:pt idx="13230">
                  <c:v>65.080380000000005</c:v>
                </c:pt>
                <c:pt idx="13231">
                  <c:v>65.006389999999996</c:v>
                </c:pt>
                <c:pt idx="13232">
                  <c:v>65.002619999999993</c:v>
                </c:pt>
                <c:pt idx="13233">
                  <c:v>65.043710000000004</c:v>
                </c:pt>
                <c:pt idx="13234">
                  <c:v>65.109960000000001</c:v>
                </c:pt>
                <c:pt idx="13235">
                  <c:v>65.039929999999998</c:v>
                </c:pt>
                <c:pt idx="13236">
                  <c:v>64.990589999999997</c:v>
                </c:pt>
                <c:pt idx="13237">
                  <c:v>65.083749999999995</c:v>
                </c:pt>
                <c:pt idx="13238">
                  <c:v>65.007159999999999</c:v>
                </c:pt>
                <c:pt idx="13239">
                  <c:v>65.009240000000005</c:v>
                </c:pt>
                <c:pt idx="13240">
                  <c:v>65.015699999999995</c:v>
                </c:pt>
                <c:pt idx="13241">
                  <c:v>65.110919999999993</c:v>
                </c:pt>
                <c:pt idx="13242">
                  <c:v>65.044240000000002</c:v>
                </c:pt>
                <c:pt idx="13243">
                  <c:v>64.987459999999999</c:v>
                </c:pt>
                <c:pt idx="13244">
                  <c:v>65.080629999999999</c:v>
                </c:pt>
                <c:pt idx="13245">
                  <c:v>65.019869999999997</c:v>
                </c:pt>
                <c:pt idx="13246">
                  <c:v>65.005499999999998</c:v>
                </c:pt>
                <c:pt idx="13247">
                  <c:v>65.005880000000005</c:v>
                </c:pt>
                <c:pt idx="13248">
                  <c:v>65.109210000000004</c:v>
                </c:pt>
                <c:pt idx="13249">
                  <c:v>65.037959999999998</c:v>
                </c:pt>
                <c:pt idx="13250">
                  <c:v>64.983279999999993</c:v>
                </c:pt>
                <c:pt idx="13251">
                  <c:v>65.060839999999999</c:v>
                </c:pt>
                <c:pt idx="13252">
                  <c:v>65.026319999999998</c:v>
                </c:pt>
                <c:pt idx="13253">
                  <c:v>64.995480000000001</c:v>
                </c:pt>
                <c:pt idx="13254">
                  <c:v>64.981719999999996</c:v>
                </c:pt>
                <c:pt idx="13255">
                  <c:v>65.104759999999999</c:v>
                </c:pt>
                <c:pt idx="13256">
                  <c:v>65.050290000000004</c:v>
                </c:pt>
                <c:pt idx="13257">
                  <c:v>64.986459999999994</c:v>
                </c:pt>
                <c:pt idx="13258">
                  <c:v>65.049120000000002</c:v>
                </c:pt>
                <c:pt idx="13259">
                  <c:v>65.020520000000005</c:v>
                </c:pt>
                <c:pt idx="13260">
                  <c:v>64.997699999999995</c:v>
                </c:pt>
                <c:pt idx="13261">
                  <c:v>64.984769999999997</c:v>
                </c:pt>
                <c:pt idx="13262">
                  <c:v>65.104590000000002</c:v>
                </c:pt>
                <c:pt idx="13263">
                  <c:v>65.042680000000004</c:v>
                </c:pt>
                <c:pt idx="13264">
                  <c:v>64.991169999999997</c:v>
                </c:pt>
                <c:pt idx="13265">
                  <c:v>65.024959999999993</c:v>
                </c:pt>
                <c:pt idx="13266">
                  <c:v>65.045370000000005</c:v>
                </c:pt>
                <c:pt idx="13267">
                  <c:v>64.991119999999995</c:v>
                </c:pt>
                <c:pt idx="13268">
                  <c:v>64.969480000000004</c:v>
                </c:pt>
                <c:pt idx="13269">
                  <c:v>65.070660000000004</c:v>
                </c:pt>
                <c:pt idx="13270">
                  <c:v>65.055400000000006</c:v>
                </c:pt>
                <c:pt idx="13271">
                  <c:v>65.001559999999998</c:v>
                </c:pt>
                <c:pt idx="13272">
                  <c:v>65.006259999999997</c:v>
                </c:pt>
                <c:pt idx="13273">
                  <c:v>65.053160000000005</c:v>
                </c:pt>
                <c:pt idx="13274">
                  <c:v>64.987170000000006</c:v>
                </c:pt>
                <c:pt idx="13275">
                  <c:v>64.968209999999999</c:v>
                </c:pt>
                <c:pt idx="13276">
                  <c:v>65.049270000000007</c:v>
                </c:pt>
                <c:pt idx="13277">
                  <c:v>65.067400000000006</c:v>
                </c:pt>
                <c:pt idx="13278">
                  <c:v>65.000029999999995</c:v>
                </c:pt>
                <c:pt idx="13279">
                  <c:v>64.982839999999996</c:v>
                </c:pt>
                <c:pt idx="13280">
                  <c:v>65.060519999999997</c:v>
                </c:pt>
                <c:pt idx="13281">
                  <c:v>64.988519999999994</c:v>
                </c:pt>
                <c:pt idx="13282">
                  <c:v>64.979479999999995</c:v>
                </c:pt>
                <c:pt idx="13283">
                  <c:v>65.019530000000003</c:v>
                </c:pt>
                <c:pt idx="13284">
                  <c:v>65.079350000000005</c:v>
                </c:pt>
                <c:pt idx="13285">
                  <c:v>65.015630000000002</c:v>
                </c:pt>
                <c:pt idx="13286">
                  <c:v>64.96454</c:v>
                </c:pt>
                <c:pt idx="13287">
                  <c:v>65.065700000000007</c:v>
                </c:pt>
                <c:pt idx="13288">
                  <c:v>64.993960000000001</c:v>
                </c:pt>
                <c:pt idx="13289">
                  <c:v>64.980850000000004</c:v>
                </c:pt>
                <c:pt idx="13290">
                  <c:v>64.99597</c:v>
                </c:pt>
                <c:pt idx="13291">
                  <c:v>65.07114</c:v>
                </c:pt>
                <c:pt idx="13292">
                  <c:v>65.014330000000001</c:v>
                </c:pt>
                <c:pt idx="13293">
                  <c:v>64.961029999999994</c:v>
                </c:pt>
                <c:pt idx="13294">
                  <c:v>65.070279999999997</c:v>
                </c:pt>
                <c:pt idx="13295">
                  <c:v>65.001360000000005</c:v>
                </c:pt>
                <c:pt idx="13296">
                  <c:v>64.978120000000004</c:v>
                </c:pt>
                <c:pt idx="13297">
                  <c:v>64.965540000000004</c:v>
                </c:pt>
                <c:pt idx="13298">
                  <c:v>65.097399999999993</c:v>
                </c:pt>
                <c:pt idx="13299">
                  <c:v>65.031679999999994</c:v>
                </c:pt>
                <c:pt idx="13300">
                  <c:v>64.959180000000003</c:v>
                </c:pt>
                <c:pt idx="13301">
                  <c:v>65.033230000000003</c:v>
                </c:pt>
                <c:pt idx="13302">
                  <c:v>65.005330000000001</c:v>
                </c:pt>
                <c:pt idx="13303">
                  <c:v>64.987870000000001</c:v>
                </c:pt>
                <c:pt idx="13304">
                  <c:v>64.958290000000005</c:v>
                </c:pt>
                <c:pt idx="13305">
                  <c:v>65.079740000000001</c:v>
                </c:pt>
                <c:pt idx="13306">
                  <c:v>65.026650000000004</c:v>
                </c:pt>
                <c:pt idx="13307">
                  <c:v>64.95599</c:v>
                </c:pt>
                <c:pt idx="13308">
                  <c:v>65.016620000000003</c:v>
                </c:pt>
                <c:pt idx="13309">
                  <c:v>65.032600000000002</c:v>
                </c:pt>
                <c:pt idx="13310">
                  <c:v>64.974850000000004</c:v>
                </c:pt>
                <c:pt idx="13311">
                  <c:v>64.946749999999994</c:v>
                </c:pt>
                <c:pt idx="13312">
                  <c:v>65.059370000000001</c:v>
                </c:pt>
                <c:pt idx="13313">
                  <c:v>65.03143</c:v>
                </c:pt>
                <c:pt idx="13314">
                  <c:v>64.974249999999998</c:v>
                </c:pt>
                <c:pt idx="13315">
                  <c:v>64.985119999999995</c:v>
                </c:pt>
                <c:pt idx="13316">
                  <c:v>65.031639999999996</c:v>
                </c:pt>
                <c:pt idx="13317">
                  <c:v>64.975980000000007</c:v>
                </c:pt>
                <c:pt idx="13318">
                  <c:v>64.945869999999999</c:v>
                </c:pt>
                <c:pt idx="13319">
                  <c:v>65.043450000000007</c:v>
                </c:pt>
                <c:pt idx="13320">
                  <c:v>65.041250000000005</c:v>
                </c:pt>
                <c:pt idx="13321">
                  <c:v>64.975530000000006</c:v>
                </c:pt>
                <c:pt idx="13322">
                  <c:v>64.961349999999996</c:v>
                </c:pt>
                <c:pt idx="13323">
                  <c:v>65.052049999999994</c:v>
                </c:pt>
                <c:pt idx="13324">
                  <c:v>64.971500000000006</c:v>
                </c:pt>
                <c:pt idx="13325">
                  <c:v>64.953040000000001</c:v>
                </c:pt>
                <c:pt idx="13326">
                  <c:v>65.020349999999993</c:v>
                </c:pt>
                <c:pt idx="13327">
                  <c:v>65.042180000000002</c:v>
                </c:pt>
                <c:pt idx="13328">
                  <c:v>64.984949999999998</c:v>
                </c:pt>
                <c:pt idx="13329">
                  <c:v>64.944130000000001</c:v>
                </c:pt>
                <c:pt idx="13330">
                  <c:v>65.046999999999997</c:v>
                </c:pt>
                <c:pt idx="13331">
                  <c:v>64.975809999999996</c:v>
                </c:pt>
                <c:pt idx="13332">
                  <c:v>64.955569999999994</c:v>
                </c:pt>
                <c:pt idx="13333">
                  <c:v>64.986180000000004</c:v>
                </c:pt>
                <c:pt idx="13334">
                  <c:v>65.050049999999999</c:v>
                </c:pt>
                <c:pt idx="13335">
                  <c:v>64.999430000000004</c:v>
                </c:pt>
                <c:pt idx="13336">
                  <c:v>64.934719999999999</c:v>
                </c:pt>
                <c:pt idx="13337">
                  <c:v>65.05077</c:v>
                </c:pt>
                <c:pt idx="13338">
                  <c:v>64.980260000000001</c:v>
                </c:pt>
                <c:pt idx="13339">
                  <c:v>64.966009999999997</c:v>
                </c:pt>
                <c:pt idx="13340">
                  <c:v>64.96799</c:v>
                </c:pt>
                <c:pt idx="13341">
                  <c:v>65.056240000000003</c:v>
                </c:pt>
                <c:pt idx="13342">
                  <c:v>64.99682</c:v>
                </c:pt>
                <c:pt idx="13343">
                  <c:v>64.933850000000007</c:v>
                </c:pt>
                <c:pt idx="13344">
                  <c:v>65.041079999999994</c:v>
                </c:pt>
                <c:pt idx="13345">
                  <c:v>64.979879999999994</c:v>
                </c:pt>
                <c:pt idx="13346">
                  <c:v>64.971190000000007</c:v>
                </c:pt>
                <c:pt idx="13347">
                  <c:v>64.953469999999996</c:v>
                </c:pt>
                <c:pt idx="13348">
                  <c:v>65.067639999999997</c:v>
                </c:pt>
                <c:pt idx="13349">
                  <c:v>65.000240000000005</c:v>
                </c:pt>
                <c:pt idx="13350">
                  <c:v>64.94041</c:v>
                </c:pt>
                <c:pt idx="13351">
                  <c:v>65.014799999999994</c:v>
                </c:pt>
                <c:pt idx="13352">
                  <c:v>64.983310000000003</c:v>
                </c:pt>
                <c:pt idx="13353">
                  <c:v>64.958449999999999</c:v>
                </c:pt>
                <c:pt idx="13354">
                  <c:v>64.953360000000004</c:v>
                </c:pt>
                <c:pt idx="13355">
                  <c:v>65.056280000000001</c:v>
                </c:pt>
                <c:pt idx="13356">
                  <c:v>64.997829999999993</c:v>
                </c:pt>
                <c:pt idx="13357">
                  <c:v>64.931740000000005</c:v>
                </c:pt>
                <c:pt idx="13358">
                  <c:v>64.995379999999997</c:v>
                </c:pt>
                <c:pt idx="13359">
                  <c:v>64.99812</c:v>
                </c:pt>
                <c:pt idx="13360">
                  <c:v>64.954750000000004</c:v>
                </c:pt>
                <c:pt idx="13361">
                  <c:v>64.923590000000004</c:v>
                </c:pt>
                <c:pt idx="13362">
                  <c:v>65.032359999999997</c:v>
                </c:pt>
                <c:pt idx="13363">
                  <c:v>65.014070000000004</c:v>
                </c:pt>
                <c:pt idx="13364">
                  <c:v>64.946209999999994</c:v>
                </c:pt>
                <c:pt idx="13365">
                  <c:v>64.974140000000006</c:v>
                </c:pt>
                <c:pt idx="13366">
                  <c:v>64.989810000000006</c:v>
                </c:pt>
                <c:pt idx="13367">
                  <c:v>64.951719999999995</c:v>
                </c:pt>
                <c:pt idx="13368">
                  <c:v>64.93871</c:v>
                </c:pt>
                <c:pt idx="13369">
                  <c:v>65.028710000000004</c:v>
                </c:pt>
                <c:pt idx="13370">
                  <c:v>65.013859999999994</c:v>
                </c:pt>
                <c:pt idx="13371">
                  <c:v>64.945340000000002</c:v>
                </c:pt>
                <c:pt idx="13372">
                  <c:v>64.95026</c:v>
                </c:pt>
                <c:pt idx="13373">
                  <c:v>65.022440000000003</c:v>
                </c:pt>
                <c:pt idx="13374">
                  <c:v>64.952349999999996</c:v>
                </c:pt>
                <c:pt idx="13375">
                  <c:v>64.93432</c:v>
                </c:pt>
                <c:pt idx="13376">
                  <c:v>64.992180000000005</c:v>
                </c:pt>
                <c:pt idx="13377">
                  <c:v>65.023359999999997</c:v>
                </c:pt>
                <c:pt idx="13378">
                  <c:v>64.968320000000006</c:v>
                </c:pt>
                <c:pt idx="13379">
                  <c:v>64.93844</c:v>
                </c:pt>
                <c:pt idx="13380">
                  <c:v>65.015659999999997</c:v>
                </c:pt>
                <c:pt idx="13381">
                  <c:v>64.944019999999995</c:v>
                </c:pt>
                <c:pt idx="13382">
                  <c:v>64.935100000000006</c:v>
                </c:pt>
                <c:pt idx="13383">
                  <c:v>64.973749999999995</c:v>
                </c:pt>
                <c:pt idx="13384">
                  <c:v>65.039670000000001</c:v>
                </c:pt>
                <c:pt idx="13385">
                  <c:v>64.96763</c:v>
                </c:pt>
                <c:pt idx="13386">
                  <c:v>64.919589999999999</c:v>
                </c:pt>
                <c:pt idx="13387">
                  <c:v>65.016180000000006</c:v>
                </c:pt>
                <c:pt idx="13388">
                  <c:v>64.942499999999995</c:v>
                </c:pt>
                <c:pt idx="13389">
                  <c:v>64.943209999999993</c:v>
                </c:pt>
                <c:pt idx="13390">
                  <c:v>64.947829999999996</c:v>
                </c:pt>
                <c:pt idx="13391">
                  <c:v>65.035659999999993</c:v>
                </c:pt>
                <c:pt idx="13392">
                  <c:v>64.98124</c:v>
                </c:pt>
                <c:pt idx="13393">
                  <c:v>64.92004</c:v>
                </c:pt>
                <c:pt idx="13394">
                  <c:v>65.016469999999998</c:v>
                </c:pt>
                <c:pt idx="13395">
                  <c:v>64.948880000000003</c:v>
                </c:pt>
                <c:pt idx="13396">
                  <c:v>64.939229999999995</c:v>
                </c:pt>
                <c:pt idx="13397">
                  <c:v>64.930689999999998</c:v>
                </c:pt>
                <c:pt idx="13398">
                  <c:v>65.045140000000004</c:v>
                </c:pt>
                <c:pt idx="13399">
                  <c:v>64.970929999999996</c:v>
                </c:pt>
                <c:pt idx="13400">
                  <c:v>64.916229999999999</c:v>
                </c:pt>
                <c:pt idx="13401">
                  <c:v>65.004149999999996</c:v>
                </c:pt>
                <c:pt idx="13402">
                  <c:v>64.957409999999996</c:v>
                </c:pt>
                <c:pt idx="13403">
                  <c:v>64.940060000000003</c:v>
                </c:pt>
                <c:pt idx="13404">
                  <c:v>64.909319999999994</c:v>
                </c:pt>
                <c:pt idx="13405">
                  <c:v>65.032169999999994</c:v>
                </c:pt>
                <c:pt idx="13406">
                  <c:v>64.995189999999994</c:v>
                </c:pt>
                <c:pt idx="13407">
                  <c:v>64.917509999999993</c:v>
                </c:pt>
                <c:pt idx="13408">
                  <c:v>64.977400000000003</c:v>
                </c:pt>
                <c:pt idx="13409">
                  <c:v>64.956360000000004</c:v>
                </c:pt>
                <c:pt idx="13410">
                  <c:v>64.930409999999995</c:v>
                </c:pt>
                <c:pt idx="13411">
                  <c:v>64.914990000000003</c:v>
                </c:pt>
                <c:pt idx="13412">
                  <c:v>65.022319999999993</c:v>
                </c:pt>
                <c:pt idx="13413">
                  <c:v>64.974599999999995</c:v>
                </c:pt>
                <c:pt idx="13414">
                  <c:v>64.916690000000003</c:v>
                </c:pt>
                <c:pt idx="13415">
                  <c:v>64.948939999999993</c:v>
                </c:pt>
                <c:pt idx="13416">
                  <c:v>64.977490000000003</c:v>
                </c:pt>
                <c:pt idx="13417">
                  <c:v>64.920640000000006</c:v>
                </c:pt>
                <c:pt idx="13418">
                  <c:v>64.906840000000003</c:v>
                </c:pt>
                <c:pt idx="13419">
                  <c:v>65.008260000000007</c:v>
                </c:pt>
                <c:pt idx="13420">
                  <c:v>64.986109999999996</c:v>
                </c:pt>
                <c:pt idx="13421">
                  <c:v>64.935339999999997</c:v>
                </c:pt>
                <c:pt idx="13422">
                  <c:v>64.939670000000007</c:v>
                </c:pt>
                <c:pt idx="13423">
                  <c:v>64.9816</c:v>
                </c:pt>
                <c:pt idx="13424">
                  <c:v>64.920140000000004</c:v>
                </c:pt>
                <c:pt idx="13425">
                  <c:v>64.911510000000007</c:v>
                </c:pt>
                <c:pt idx="13426">
                  <c:v>64.983369999999994</c:v>
                </c:pt>
                <c:pt idx="13427">
                  <c:v>65.000820000000004</c:v>
                </c:pt>
                <c:pt idx="13428">
                  <c:v>64.937200000000004</c:v>
                </c:pt>
                <c:pt idx="13429">
                  <c:v>64.918459999999996</c:v>
                </c:pt>
                <c:pt idx="13430">
                  <c:v>65.003010000000003</c:v>
                </c:pt>
                <c:pt idx="13431">
                  <c:v>64.915729999999996</c:v>
                </c:pt>
                <c:pt idx="13432">
                  <c:v>64.91028</c:v>
                </c:pt>
                <c:pt idx="13433">
                  <c:v>64.953890000000001</c:v>
                </c:pt>
                <c:pt idx="13434">
                  <c:v>65.011629999999997</c:v>
                </c:pt>
                <c:pt idx="13435">
                  <c:v>64.950050000000005</c:v>
                </c:pt>
                <c:pt idx="13436">
                  <c:v>64.893550000000005</c:v>
                </c:pt>
                <c:pt idx="13437">
                  <c:v>64.99615</c:v>
                </c:pt>
                <c:pt idx="13438">
                  <c:v>64.929730000000006</c:v>
                </c:pt>
                <c:pt idx="13439">
                  <c:v>64.912239999999997</c:v>
                </c:pt>
                <c:pt idx="13440">
                  <c:v>64.921139999999994</c:v>
                </c:pt>
                <c:pt idx="13441">
                  <c:v>65.005669999999995</c:v>
                </c:pt>
                <c:pt idx="13442">
                  <c:v>64.944239999999994</c:v>
                </c:pt>
                <c:pt idx="13443">
                  <c:v>64.896860000000004</c:v>
                </c:pt>
                <c:pt idx="13444">
                  <c:v>65.005200000000002</c:v>
                </c:pt>
                <c:pt idx="13445">
                  <c:v>64.930109999999999</c:v>
                </c:pt>
                <c:pt idx="13446">
                  <c:v>64.907610000000005</c:v>
                </c:pt>
                <c:pt idx="13447">
                  <c:v>64.8947</c:v>
                </c:pt>
                <c:pt idx="13448">
                  <c:v>65.026399999999995</c:v>
                </c:pt>
                <c:pt idx="13449">
                  <c:v>64.955399999999997</c:v>
                </c:pt>
                <c:pt idx="13450">
                  <c:v>64.882779999999997</c:v>
                </c:pt>
                <c:pt idx="13451">
                  <c:v>64.970209999999994</c:v>
                </c:pt>
                <c:pt idx="13452">
                  <c:v>64.936580000000006</c:v>
                </c:pt>
                <c:pt idx="13453">
                  <c:v>64.913700000000006</c:v>
                </c:pt>
                <c:pt idx="13454">
                  <c:v>64.897769999999994</c:v>
                </c:pt>
                <c:pt idx="13455">
                  <c:v>65.003360000000001</c:v>
                </c:pt>
                <c:pt idx="13456">
                  <c:v>64.958749999999995</c:v>
                </c:pt>
                <c:pt idx="13457">
                  <c:v>64.898830000000004</c:v>
                </c:pt>
                <c:pt idx="13458">
                  <c:v>64.942790000000002</c:v>
                </c:pt>
                <c:pt idx="13459">
                  <c:v>64.963419999999999</c:v>
                </c:pt>
                <c:pt idx="13460">
                  <c:v>64.903790000000001</c:v>
                </c:pt>
                <c:pt idx="13461">
                  <c:v>64.878739999999993</c:v>
                </c:pt>
                <c:pt idx="13462">
                  <c:v>65</c:v>
                </c:pt>
                <c:pt idx="13463">
                  <c:v>64.960949999999997</c:v>
                </c:pt>
                <c:pt idx="13464">
                  <c:v>64.903710000000004</c:v>
                </c:pt>
                <c:pt idx="13465">
                  <c:v>64.918279999999996</c:v>
                </c:pt>
                <c:pt idx="13466">
                  <c:v>64.954470000000001</c:v>
                </c:pt>
                <c:pt idx="13467">
                  <c:v>64.911860000000004</c:v>
                </c:pt>
                <c:pt idx="13468">
                  <c:v>64.876909999999995</c:v>
                </c:pt>
                <c:pt idx="13469">
                  <c:v>64.974040000000002</c:v>
                </c:pt>
                <c:pt idx="13470">
                  <c:v>64.968580000000003</c:v>
                </c:pt>
                <c:pt idx="13471">
                  <c:v>64.910960000000003</c:v>
                </c:pt>
                <c:pt idx="13472">
                  <c:v>64.897450000000006</c:v>
                </c:pt>
                <c:pt idx="13473">
                  <c:v>64.97945</c:v>
                </c:pt>
                <c:pt idx="13474">
                  <c:v>64.907169999999994</c:v>
                </c:pt>
                <c:pt idx="13475">
                  <c:v>64.882769999999994</c:v>
                </c:pt>
                <c:pt idx="13476">
                  <c:v>64.950839999999999</c:v>
                </c:pt>
                <c:pt idx="13477">
                  <c:v>64.9726</c:v>
                </c:pt>
                <c:pt idx="13478">
                  <c:v>64.917289999999994</c:v>
                </c:pt>
                <c:pt idx="13479">
                  <c:v>64.870829999999998</c:v>
                </c:pt>
                <c:pt idx="13480">
                  <c:v>64.974289999999996</c:v>
                </c:pt>
                <c:pt idx="13481">
                  <c:v>64.900300000000001</c:v>
                </c:pt>
                <c:pt idx="13482">
                  <c:v>64.890730000000005</c:v>
                </c:pt>
                <c:pt idx="13483">
                  <c:v>64.922619999999995</c:v>
                </c:pt>
                <c:pt idx="13484">
                  <c:v>64.983090000000004</c:v>
                </c:pt>
                <c:pt idx="13485">
                  <c:v>64.935770000000005</c:v>
                </c:pt>
                <c:pt idx="13486">
                  <c:v>64.865350000000007</c:v>
                </c:pt>
                <c:pt idx="13487">
                  <c:v>64.97878</c:v>
                </c:pt>
                <c:pt idx="13488">
                  <c:v>64.902439999999999</c:v>
                </c:pt>
                <c:pt idx="13489">
                  <c:v>64.890259999999998</c:v>
                </c:pt>
                <c:pt idx="13490">
                  <c:v>64.905540000000002</c:v>
                </c:pt>
                <c:pt idx="13491">
                  <c:v>64.987560000000002</c:v>
                </c:pt>
                <c:pt idx="13492">
                  <c:v>64.922830000000005</c:v>
                </c:pt>
                <c:pt idx="13493">
                  <c:v>64.862970000000004</c:v>
                </c:pt>
                <c:pt idx="13494">
                  <c:v>64.972269999999995</c:v>
                </c:pt>
                <c:pt idx="13495">
                  <c:v>64.901020000000003</c:v>
                </c:pt>
                <c:pt idx="13496">
                  <c:v>64.88767</c:v>
                </c:pt>
                <c:pt idx="13497">
                  <c:v>64.886309999999995</c:v>
                </c:pt>
                <c:pt idx="13498">
                  <c:v>64.994799999999998</c:v>
                </c:pt>
                <c:pt idx="13499">
                  <c:v>64.933350000000004</c:v>
                </c:pt>
                <c:pt idx="13500">
                  <c:v>64.871260000000007</c:v>
                </c:pt>
                <c:pt idx="13501">
                  <c:v>64.945660000000004</c:v>
                </c:pt>
                <c:pt idx="13502">
                  <c:v>64.907859999999999</c:v>
                </c:pt>
                <c:pt idx="13503">
                  <c:v>64.890720000000002</c:v>
                </c:pt>
                <c:pt idx="13504">
                  <c:v>64.879649999999998</c:v>
                </c:pt>
                <c:pt idx="13505">
                  <c:v>64.994140000000002</c:v>
                </c:pt>
                <c:pt idx="13506">
                  <c:v>64.927480000000003</c:v>
                </c:pt>
                <c:pt idx="13507">
                  <c:v>64.869709999999998</c:v>
                </c:pt>
                <c:pt idx="13508">
                  <c:v>64.929040000000001</c:v>
                </c:pt>
                <c:pt idx="13509">
                  <c:v>64.932299999999998</c:v>
                </c:pt>
                <c:pt idx="13510">
                  <c:v>64.895380000000003</c:v>
                </c:pt>
                <c:pt idx="13511">
                  <c:v>64.85615</c:v>
                </c:pt>
                <c:pt idx="13512">
                  <c:v>64.965860000000006</c:v>
                </c:pt>
                <c:pt idx="13513">
                  <c:v>64.945570000000004</c:v>
                </c:pt>
                <c:pt idx="13514">
                  <c:v>64.875789999999995</c:v>
                </c:pt>
                <c:pt idx="13515">
                  <c:v>64.914860000000004</c:v>
                </c:pt>
                <c:pt idx="13516">
                  <c:v>64.917879999999997</c:v>
                </c:pt>
                <c:pt idx="13517">
                  <c:v>64.877189999999999</c:v>
                </c:pt>
                <c:pt idx="13518">
                  <c:v>64.862989999999996</c:v>
                </c:pt>
                <c:pt idx="13519">
                  <c:v>64.958179999999999</c:v>
                </c:pt>
                <c:pt idx="13520">
                  <c:v>64.939179999999993</c:v>
                </c:pt>
                <c:pt idx="13521">
                  <c:v>64.874960000000002</c:v>
                </c:pt>
                <c:pt idx="13522">
                  <c:v>64.876000000000005</c:v>
                </c:pt>
                <c:pt idx="13523">
                  <c:v>64.949590000000001</c:v>
                </c:pt>
                <c:pt idx="13524">
                  <c:v>64.877920000000003</c:v>
                </c:pt>
                <c:pt idx="13525">
                  <c:v>64.865470000000002</c:v>
                </c:pt>
                <c:pt idx="13526">
                  <c:v>64.917050000000003</c:v>
                </c:pt>
                <c:pt idx="13527">
                  <c:v>64.954729999999998</c:v>
                </c:pt>
                <c:pt idx="13528">
                  <c:v>64.893709999999999</c:v>
                </c:pt>
                <c:pt idx="13529">
                  <c:v>64.866540000000001</c:v>
                </c:pt>
                <c:pt idx="13530">
                  <c:v>64.947370000000006</c:v>
                </c:pt>
                <c:pt idx="13531">
                  <c:v>64.869609999999994</c:v>
                </c:pt>
                <c:pt idx="13532">
                  <c:v>64.86909</c:v>
                </c:pt>
                <c:pt idx="13533">
                  <c:v>64.897289999999998</c:v>
                </c:pt>
                <c:pt idx="13534">
                  <c:v>64.96678</c:v>
                </c:pt>
                <c:pt idx="13535">
                  <c:v>64.896249999999995</c:v>
                </c:pt>
                <c:pt idx="13536">
                  <c:v>64.852410000000006</c:v>
                </c:pt>
                <c:pt idx="13537">
                  <c:v>64.956860000000006</c:v>
                </c:pt>
                <c:pt idx="13538">
                  <c:v>64.877380000000002</c:v>
                </c:pt>
                <c:pt idx="13539">
                  <c:v>64.874979999999994</c:v>
                </c:pt>
                <c:pt idx="13540">
                  <c:v>64.881060000000005</c:v>
                </c:pt>
                <c:pt idx="13541">
                  <c:v>64.965010000000007</c:v>
                </c:pt>
                <c:pt idx="13542">
                  <c:v>64.9101</c:v>
                </c:pt>
                <c:pt idx="13543">
                  <c:v>64.845759999999999</c:v>
                </c:pt>
                <c:pt idx="13544">
                  <c:v>64.943600000000004</c:v>
                </c:pt>
                <c:pt idx="13545">
                  <c:v>64.877189999999999</c:v>
                </c:pt>
                <c:pt idx="13546">
                  <c:v>64.872190000000003</c:v>
                </c:pt>
                <c:pt idx="13547">
                  <c:v>64.864639999999994</c:v>
                </c:pt>
                <c:pt idx="13548">
                  <c:v>64.974019999999996</c:v>
                </c:pt>
                <c:pt idx="13549">
                  <c:v>64.904520000000005</c:v>
                </c:pt>
                <c:pt idx="13550">
                  <c:v>64.84281</c:v>
                </c:pt>
                <c:pt idx="13551">
                  <c:v>64.925740000000005</c:v>
                </c:pt>
                <c:pt idx="13552">
                  <c:v>64.885429999999999</c:v>
                </c:pt>
                <c:pt idx="13553">
                  <c:v>64.868200000000002</c:v>
                </c:pt>
                <c:pt idx="13554">
                  <c:v>64.838970000000003</c:v>
                </c:pt>
                <c:pt idx="13555">
                  <c:v>64.963909999999998</c:v>
                </c:pt>
                <c:pt idx="13556">
                  <c:v>64.910129999999995</c:v>
                </c:pt>
                <c:pt idx="13557">
                  <c:v>64.850999999999999</c:v>
                </c:pt>
                <c:pt idx="13558">
                  <c:v>64.906289999999998</c:v>
                </c:pt>
                <c:pt idx="13559">
                  <c:v>64.884410000000003</c:v>
                </c:pt>
                <c:pt idx="13560">
                  <c:v>64.861109999999996</c:v>
                </c:pt>
                <c:pt idx="13561">
                  <c:v>64.842190000000002</c:v>
                </c:pt>
                <c:pt idx="13562">
                  <c:v>64.952240000000003</c:v>
                </c:pt>
                <c:pt idx="13563">
                  <c:v>64.906040000000004</c:v>
                </c:pt>
                <c:pt idx="13564">
                  <c:v>64.843710000000002</c:v>
                </c:pt>
                <c:pt idx="13565">
                  <c:v>64.888589999999994</c:v>
                </c:pt>
                <c:pt idx="13566">
                  <c:v>64.908289999999994</c:v>
                </c:pt>
                <c:pt idx="13567">
                  <c:v>64.85342</c:v>
                </c:pt>
                <c:pt idx="13568">
                  <c:v>64.82723</c:v>
                </c:pt>
                <c:pt idx="13569">
                  <c:v>64.93365</c:v>
                </c:pt>
                <c:pt idx="13570">
                  <c:v>64.916600000000003</c:v>
                </c:pt>
                <c:pt idx="13571">
                  <c:v>64.85866</c:v>
                </c:pt>
                <c:pt idx="13572">
                  <c:v>64.866159999999994</c:v>
                </c:pt>
                <c:pt idx="13573">
                  <c:v>64.904899999999998</c:v>
                </c:pt>
                <c:pt idx="13574">
                  <c:v>64.850470000000001</c:v>
                </c:pt>
                <c:pt idx="13575">
                  <c:v>64.830190000000002</c:v>
                </c:pt>
                <c:pt idx="13576">
                  <c:v>64.907480000000007</c:v>
                </c:pt>
                <c:pt idx="13577">
                  <c:v>64.927620000000005</c:v>
                </c:pt>
                <c:pt idx="13578">
                  <c:v>64.86242</c:v>
                </c:pt>
                <c:pt idx="13579">
                  <c:v>64.843170000000001</c:v>
                </c:pt>
                <c:pt idx="13580">
                  <c:v>64.925899999999999</c:v>
                </c:pt>
                <c:pt idx="13581">
                  <c:v>64.842439999999996</c:v>
                </c:pt>
                <c:pt idx="13582">
                  <c:v>64.838560000000001</c:v>
                </c:pt>
                <c:pt idx="13583">
                  <c:v>64.884190000000004</c:v>
                </c:pt>
                <c:pt idx="13584">
                  <c:v>64.945629999999994</c:v>
                </c:pt>
                <c:pt idx="13585">
                  <c:v>64.881209999999996</c:v>
                </c:pt>
                <c:pt idx="13586">
                  <c:v>64.82396</c:v>
                </c:pt>
                <c:pt idx="13587">
                  <c:v>64.925319999999999</c:v>
                </c:pt>
                <c:pt idx="13588">
                  <c:v>64.849429999999998</c:v>
                </c:pt>
                <c:pt idx="13589">
                  <c:v>64.84966</c:v>
                </c:pt>
                <c:pt idx="13590">
                  <c:v>64.855109999999996</c:v>
                </c:pt>
                <c:pt idx="13591">
                  <c:v>64.938000000000002</c:v>
                </c:pt>
                <c:pt idx="13592">
                  <c:v>64.873440000000002</c:v>
                </c:pt>
                <c:pt idx="13593">
                  <c:v>64.815250000000006</c:v>
                </c:pt>
                <c:pt idx="13594">
                  <c:v>64.93338</c:v>
                </c:pt>
                <c:pt idx="13595">
                  <c:v>64.863119999999995</c:v>
                </c:pt>
                <c:pt idx="13596">
                  <c:v>64.835909999999998</c:v>
                </c:pt>
                <c:pt idx="13597">
                  <c:v>64.821250000000006</c:v>
                </c:pt>
                <c:pt idx="13598">
                  <c:v>64.953990000000005</c:v>
                </c:pt>
                <c:pt idx="13599">
                  <c:v>64.886229999999998</c:v>
                </c:pt>
                <c:pt idx="13600">
                  <c:v>64.815299999999993</c:v>
                </c:pt>
                <c:pt idx="13601">
                  <c:v>64.893780000000007</c:v>
                </c:pt>
                <c:pt idx="13602">
                  <c:v>64.864360000000005</c:v>
                </c:pt>
                <c:pt idx="13603">
                  <c:v>64.84496</c:v>
                </c:pt>
                <c:pt idx="13604">
                  <c:v>64.821979999999996</c:v>
                </c:pt>
                <c:pt idx="13605">
                  <c:v>64.933850000000007</c:v>
                </c:pt>
                <c:pt idx="13606">
                  <c:v>64.879840000000002</c:v>
                </c:pt>
                <c:pt idx="13607">
                  <c:v>64.81662</c:v>
                </c:pt>
                <c:pt idx="13608">
                  <c:v>64.872699999999995</c:v>
                </c:pt>
                <c:pt idx="13609">
                  <c:v>64.888760000000005</c:v>
                </c:pt>
                <c:pt idx="13610">
                  <c:v>64.826719999999995</c:v>
                </c:pt>
                <c:pt idx="13611">
                  <c:v>64.804500000000004</c:v>
                </c:pt>
                <c:pt idx="13612">
                  <c:v>64.922129999999996</c:v>
                </c:pt>
                <c:pt idx="13613">
                  <c:v>64.896259999999998</c:v>
                </c:pt>
                <c:pt idx="13614">
                  <c:v>64.830730000000003</c:v>
                </c:pt>
                <c:pt idx="13615">
                  <c:v>64.846339999999998</c:v>
                </c:pt>
                <c:pt idx="13616">
                  <c:v>64.889210000000006</c:v>
                </c:pt>
                <c:pt idx="13617">
                  <c:v>64.838880000000003</c:v>
                </c:pt>
                <c:pt idx="13618">
                  <c:v>64.80968</c:v>
                </c:pt>
                <c:pt idx="13619">
                  <c:v>64.89855</c:v>
                </c:pt>
                <c:pt idx="13620">
                  <c:v>64.901179999999997</c:v>
                </c:pt>
                <c:pt idx="13621">
                  <c:v>64.837429999999998</c:v>
                </c:pt>
                <c:pt idx="13622">
                  <c:v>64.820340000000002</c:v>
                </c:pt>
                <c:pt idx="13623">
                  <c:v>64.90128</c:v>
                </c:pt>
                <c:pt idx="13624">
                  <c:v>64.821910000000003</c:v>
                </c:pt>
                <c:pt idx="13625">
                  <c:v>64.804760000000002</c:v>
                </c:pt>
                <c:pt idx="13626">
                  <c:v>64.878429999999994</c:v>
                </c:pt>
                <c:pt idx="13627">
                  <c:v>64.900570000000002</c:v>
                </c:pt>
                <c:pt idx="13628">
                  <c:v>64.834919999999997</c:v>
                </c:pt>
                <c:pt idx="13629">
                  <c:v>64.799310000000006</c:v>
                </c:pt>
                <c:pt idx="13630">
                  <c:v>64.900360000000006</c:v>
                </c:pt>
                <c:pt idx="13631">
                  <c:v>64.829660000000004</c:v>
                </c:pt>
                <c:pt idx="13632">
                  <c:v>64.82105</c:v>
                </c:pt>
                <c:pt idx="13633">
                  <c:v>64.84384</c:v>
                </c:pt>
                <c:pt idx="13634">
                  <c:v>64.906329999999997</c:v>
                </c:pt>
                <c:pt idx="13635">
                  <c:v>64.859340000000003</c:v>
                </c:pt>
                <c:pt idx="13636">
                  <c:v>64.796800000000005</c:v>
                </c:pt>
                <c:pt idx="13637">
                  <c:v>64.910169999999994</c:v>
                </c:pt>
                <c:pt idx="13638">
                  <c:v>64.826859999999996</c:v>
                </c:pt>
                <c:pt idx="13639">
                  <c:v>64.815910000000002</c:v>
                </c:pt>
                <c:pt idx="13640">
                  <c:v>64.832400000000007</c:v>
                </c:pt>
                <c:pt idx="13641">
                  <c:v>64.910839999999993</c:v>
                </c:pt>
                <c:pt idx="13642">
                  <c:v>64.854389999999995</c:v>
                </c:pt>
                <c:pt idx="13643">
                  <c:v>64.787599999999998</c:v>
                </c:pt>
                <c:pt idx="13644">
                  <c:v>64.892939999999996</c:v>
                </c:pt>
                <c:pt idx="13645">
                  <c:v>64.835059999999999</c:v>
                </c:pt>
                <c:pt idx="13646">
                  <c:v>64.821510000000004</c:v>
                </c:pt>
                <c:pt idx="13647">
                  <c:v>64.809330000000003</c:v>
                </c:pt>
                <c:pt idx="13648">
                  <c:v>64.914699999999996</c:v>
                </c:pt>
                <c:pt idx="13649">
                  <c:v>64.858630000000005</c:v>
                </c:pt>
                <c:pt idx="13650">
                  <c:v>64.785570000000007</c:v>
                </c:pt>
                <c:pt idx="13651">
                  <c:v>64.872339999999994</c:v>
                </c:pt>
                <c:pt idx="13652">
                  <c:v>64.836939999999998</c:v>
                </c:pt>
                <c:pt idx="13653">
                  <c:v>64.812359999999998</c:v>
                </c:pt>
                <c:pt idx="13654">
                  <c:v>64.800470000000004</c:v>
                </c:pt>
                <c:pt idx="13655">
                  <c:v>64.911869999999993</c:v>
                </c:pt>
                <c:pt idx="13656">
                  <c:v>64.849199999999996</c:v>
                </c:pt>
                <c:pt idx="13657">
                  <c:v>64.790149999999997</c:v>
                </c:pt>
                <c:pt idx="13658">
                  <c:v>64.847750000000005</c:v>
                </c:pt>
                <c:pt idx="13659">
                  <c:v>64.851010000000002</c:v>
                </c:pt>
                <c:pt idx="13660">
                  <c:v>64.813850000000002</c:v>
                </c:pt>
                <c:pt idx="13661">
                  <c:v>64.780180000000001</c:v>
                </c:pt>
                <c:pt idx="13662">
                  <c:v>64.888249999999999</c:v>
                </c:pt>
                <c:pt idx="13663">
                  <c:v>64.866929999999996</c:v>
                </c:pt>
                <c:pt idx="13664">
                  <c:v>64.797650000000004</c:v>
                </c:pt>
                <c:pt idx="13665">
                  <c:v>64.824979999999996</c:v>
                </c:pt>
                <c:pt idx="13666">
                  <c:v>64.841800000000006</c:v>
                </c:pt>
                <c:pt idx="13667">
                  <c:v>64.800889999999995</c:v>
                </c:pt>
                <c:pt idx="13668">
                  <c:v>64.791200000000003</c:v>
                </c:pt>
                <c:pt idx="13669">
                  <c:v>64.881029999999996</c:v>
                </c:pt>
                <c:pt idx="13670">
                  <c:v>64.865710000000007</c:v>
                </c:pt>
                <c:pt idx="13671">
                  <c:v>64.800380000000004</c:v>
                </c:pt>
                <c:pt idx="13672">
                  <c:v>64.796170000000004</c:v>
                </c:pt>
                <c:pt idx="13673">
                  <c:v>64.876679999999993</c:v>
                </c:pt>
                <c:pt idx="13674">
                  <c:v>64.808859999999996</c:v>
                </c:pt>
                <c:pt idx="13675">
                  <c:v>64.791730000000001</c:v>
                </c:pt>
                <c:pt idx="13676">
                  <c:v>64.842799999999997</c:v>
                </c:pt>
                <c:pt idx="13677">
                  <c:v>64.885059999999996</c:v>
                </c:pt>
                <c:pt idx="13678">
                  <c:v>64.820999999999998</c:v>
                </c:pt>
                <c:pt idx="13679">
                  <c:v>64.790930000000003</c:v>
                </c:pt>
                <c:pt idx="13680">
                  <c:v>64.869169999999997</c:v>
                </c:pt>
                <c:pt idx="13681">
                  <c:v>64.79025</c:v>
                </c:pt>
                <c:pt idx="13682">
                  <c:v>64.78792</c:v>
                </c:pt>
                <c:pt idx="13683">
                  <c:v>64.820819999999998</c:v>
                </c:pt>
                <c:pt idx="13684">
                  <c:v>64.891779999999997</c:v>
                </c:pt>
                <c:pt idx="13685">
                  <c:v>64.817830000000001</c:v>
                </c:pt>
                <c:pt idx="13686">
                  <c:v>64.774119999999996</c:v>
                </c:pt>
                <c:pt idx="13687">
                  <c:v>64.867339999999999</c:v>
                </c:pt>
                <c:pt idx="13688">
                  <c:v>64.801910000000007</c:v>
                </c:pt>
                <c:pt idx="13689">
                  <c:v>64.795720000000003</c:v>
                </c:pt>
                <c:pt idx="13690">
                  <c:v>64.800550000000001</c:v>
                </c:pt>
                <c:pt idx="13691">
                  <c:v>64.896979999999999</c:v>
                </c:pt>
                <c:pt idx="13692">
                  <c:v>64.829319999999996</c:v>
                </c:pt>
                <c:pt idx="13693">
                  <c:v>64.772199999999998</c:v>
                </c:pt>
                <c:pt idx="13694">
                  <c:v>64.868520000000004</c:v>
                </c:pt>
                <c:pt idx="13695">
                  <c:v>64.800640000000001</c:v>
                </c:pt>
                <c:pt idx="13696">
                  <c:v>64.792180000000002</c:v>
                </c:pt>
                <c:pt idx="13697">
                  <c:v>64.789619999999999</c:v>
                </c:pt>
                <c:pt idx="13698">
                  <c:v>64.894829999999999</c:v>
                </c:pt>
                <c:pt idx="13699">
                  <c:v>64.83014</c:v>
                </c:pt>
                <c:pt idx="13700">
                  <c:v>64.769970000000001</c:v>
                </c:pt>
                <c:pt idx="13701">
                  <c:v>64.846940000000004</c:v>
                </c:pt>
                <c:pt idx="13702">
                  <c:v>64.804760000000002</c:v>
                </c:pt>
                <c:pt idx="13703">
                  <c:v>64.788730000000001</c:v>
                </c:pt>
                <c:pt idx="13704">
                  <c:v>64.763149999999996</c:v>
                </c:pt>
                <c:pt idx="13705">
                  <c:v>64.878649999999993</c:v>
                </c:pt>
                <c:pt idx="13706">
                  <c:v>64.836359999999999</c:v>
                </c:pt>
                <c:pt idx="13707">
                  <c:v>64.770759999999996</c:v>
                </c:pt>
                <c:pt idx="13708">
                  <c:v>64.823170000000005</c:v>
                </c:pt>
                <c:pt idx="13709">
                  <c:v>64.805030000000002</c:v>
                </c:pt>
                <c:pt idx="13710">
                  <c:v>64.781390000000002</c:v>
                </c:pt>
                <c:pt idx="13711">
                  <c:v>64.766149999999996</c:v>
                </c:pt>
                <c:pt idx="13712">
                  <c:v>64.873660000000001</c:v>
                </c:pt>
                <c:pt idx="13713">
                  <c:v>64.82517</c:v>
                </c:pt>
                <c:pt idx="13714">
                  <c:v>64.769930000000002</c:v>
                </c:pt>
                <c:pt idx="13715">
                  <c:v>64.80153</c:v>
                </c:pt>
                <c:pt idx="13716">
                  <c:v>64.830539999999999</c:v>
                </c:pt>
                <c:pt idx="13717">
                  <c:v>64.776979999999995</c:v>
                </c:pt>
                <c:pt idx="13718">
                  <c:v>64.755129999999994</c:v>
                </c:pt>
                <c:pt idx="13719">
                  <c:v>64.851820000000004</c:v>
                </c:pt>
                <c:pt idx="13720">
                  <c:v>64.838040000000007</c:v>
                </c:pt>
                <c:pt idx="13721">
                  <c:v>64.782799999999995</c:v>
                </c:pt>
                <c:pt idx="13722">
                  <c:v>64.790189999999996</c:v>
                </c:pt>
                <c:pt idx="13723">
                  <c:v>64.837549999999993</c:v>
                </c:pt>
                <c:pt idx="13724">
                  <c:v>64.772260000000003</c:v>
                </c:pt>
                <c:pt idx="13725">
                  <c:v>64.754519999999999</c:v>
                </c:pt>
                <c:pt idx="13726">
                  <c:v>64.830759999999998</c:v>
                </c:pt>
                <c:pt idx="13727">
                  <c:v>64.85087</c:v>
                </c:pt>
                <c:pt idx="13728">
                  <c:v>64.788129999999995</c:v>
                </c:pt>
                <c:pt idx="13729">
                  <c:v>64.769149999999996</c:v>
                </c:pt>
                <c:pt idx="13730">
                  <c:v>64.847819999999999</c:v>
                </c:pt>
                <c:pt idx="13731">
                  <c:v>64.762889999999999</c:v>
                </c:pt>
                <c:pt idx="13732">
                  <c:v>64.765320000000003</c:v>
                </c:pt>
                <c:pt idx="13733">
                  <c:v>64.807820000000007</c:v>
                </c:pt>
                <c:pt idx="13734">
                  <c:v>64.866810000000001</c:v>
                </c:pt>
                <c:pt idx="13735">
                  <c:v>64.790459999999996</c:v>
                </c:pt>
                <c:pt idx="13736">
                  <c:v>64.742530000000002</c:v>
                </c:pt>
                <c:pt idx="13737">
                  <c:v>64.839979999999997</c:v>
                </c:pt>
                <c:pt idx="13738">
                  <c:v>64.770989999999998</c:v>
                </c:pt>
                <c:pt idx="13739">
                  <c:v>64.764489999999995</c:v>
                </c:pt>
                <c:pt idx="13740">
                  <c:v>64.773989999999998</c:v>
                </c:pt>
                <c:pt idx="13741">
                  <c:v>64.854420000000005</c:v>
                </c:pt>
                <c:pt idx="13742">
                  <c:v>64.794690000000003</c:v>
                </c:pt>
                <c:pt idx="13743">
                  <c:v>64.736810000000006</c:v>
                </c:pt>
                <c:pt idx="13744">
                  <c:v>64.852779999999996</c:v>
                </c:pt>
                <c:pt idx="13745">
                  <c:v>64.777760000000001</c:v>
                </c:pt>
                <c:pt idx="13746">
                  <c:v>64.750519999999995</c:v>
                </c:pt>
                <c:pt idx="13747">
                  <c:v>64.747510000000005</c:v>
                </c:pt>
                <c:pt idx="13748">
                  <c:v>64.871709999999993</c:v>
                </c:pt>
                <c:pt idx="13749">
                  <c:v>64.809600000000003</c:v>
                </c:pt>
                <c:pt idx="13750">
                  <c:v>64.734979999999993</c:v>
                </c:pt>
                <c:pt idx="13751">
                  <c:v>64.809200000000004</c:v>
                </c:pt>
                <c:pt idx="13752">
                  <c:v>64.784310000000005</c:v>
                </c:pt>
                <c:pt idx="13753">
                  <c:v>64.766949999999994</c:v>
                </c:pt>
                <c:pt idx="13754">
                  <c:v>64.744479999999996</c:v>
                </c:pt>
                <c:pt idx="13755">
                  <c:v>64.857489999999999</c:v>
                </c:pt>
                <c:pt idx="13756">
                  <c:v>64.800989999999999</c:v>
                </c:pt>
                <c:pt idx="13757">
                  <c:v>64.743520000000004</c:v>
                </c:pt>
                <c:pt idx="13758">
                  <c:v>64.792749999999998</c:v>
                </c:pt>
                <c:pt idx="13759">
                  <c:v>64.806179999999998</c:v>
                </c:pt>
                <c:pt idx="13760">
                  <c:v>64.752489999999995</c:v>
                </c:pt>
                <c:pt idx="13761">
                  <c:v>64.720730000000003</c:v>
                </c:pt>
                <c:pt idx="13762">
                  <c:v>64.82938</c:v>
                </c:pt>
                <c:pt idx="13763">
                  <c:v>64.805629999999994</c:v>
                </c:pt>
                <c:pt idx="13764">
                  <c:v>64.746480000000005</c:v>
                </c:pt>
                <c:pt idx="13765">
                  <c:v>64.768140000000002</c:v>
                </c:pt>
                <c:pt idx="13766">
                  <c:v>64.804259999999999</c:v>
                </c:pt>
                <c:pt idx="13767">
                  <c:v>64.751090000000005</c:v>
                </c:pt>
                <c:pt idx="13768">
                  <c:v>64.729550000000003</c:v>
                </c:pt>
                <c:pt idx="13769">
                  <c:v>64.818309999999997</c:v>
                </c:pt>
                <c:pt idx="13770">
                  <c:v>64.816040000000001</c:v>
                </c:pt>
                <c:pt idx="13771">
                  <c:v>64.756929999999997</c:v>
                </c:pt>
                <c:pt idx="13772">
                  <c:v>64.745570000000001</c:v>
                </c:pt>
                <c:pt idx="13773">
                  <c:v>64.818179999999998</c:v>
                </c:pt>
                <c:pt idx="13774">
                  <c:v>64.748900000000006</c:v>
                </c:pt>
                <c:pt idx="13775">
                  <c:v>64.727419999999995</c:v>
                </c:pt>
                <c:pt idx="13776">
                  <c:v>64.799059999999997</c:v>
                </c:pt>
                <c:pt idx="13777">
                  <c:v>64.822460000000007</c:v>
                </c:pt>
                <c:pt idx="13778">
                  <c:v>64.75985</c:v>
                </c:pt>
                <c:pt idx="13779">
                  <c:v>64.723960000000005</c:v>
                </c:pt>
                <c:pt idx="13780">
                  <c:v>64.823750000000004</c:v>
                </c:pt>
                <c:pt idx="13781">
                  <c:v>64.74982</c:v>
                </c:pt>
                <c:pt idx="13782">
                  <c:v>64.736149999999995</c:v>
                </c:pt>
                <c:pt idx="13783">
                  <c:v>64.765630000000002</c:v>
                </c:pt>
                <c:pt idx="13784">
                  <c:v>64.832030000000003</c:v>
                </c:pt>
                <c:pt idx="13785">
                  <c:v>64.781210000000002</c:v>
                </c:pt>
                <c:pt idx="13786">
                  <c:v>64.713070000000002</c:v>
                </c:pt>
                <c:pt idx="13787">
                  <c:v>64.821579999999997</c:v>
                </c:pt>
                <c:pt idx="13788">
                  <c:v>64.748919999999998</c:v>
                </c:pt>
                <c:pt idx="13789">
                  <c:v>64.735730000000004</c:v>
                </c:pt>
                <c:pt idx="13790">
                  <c:v>64.743899999999996</c:v>
                </c:pt>
                <c:pt idx="13791">
                  <c:v>64.830380000000005</c:v>
                </c:pt>
                <c:pt idx="13792">
                  <c:v>64.771180000000001</c:v>
                </c:pt>
                <c:pt idx="13793">
                  <c:v>64.708529999999996</c:v>
                </c:pt>
                <c:pt idx="13794">
                  <c:v>64.810879999999997</c:v>
                </c:pt>
                <c:pt idx="13795">
                  <c:v>64.746200000000002</c:v>
                </c:pt>
                <c:pt idx="13796">
                  <c:v>64.735600000000005</c:v>
                </c:pt>
                <c:pt idx="13797">
                  <c:v>64.730099999999993</c:v>
                </c:pt>
                <c:pt idx="13798">
                  <c:v>64.838099999999997</c:v>
                </c:pt>
                <c:pt idx="13799">
                  <c:v>64.76746</c:v>
                </c:pt>
                <c:pt idx="13800">
                  <c:v>64.711910000000003</c:v>
                </c:pt>
                <c:pt idx="13801">
                  <c:v>64.793329999999997</c:v>
                </c:pt>
                <c:pt idx="13802">
                  <c:v>64.757459999999995</c:v>
                </c:pt>
                <c:pt idx="13803">
                  <c:v>64.734350000000006</c:v>
                </c:pt>
                <c:pt idx="13804">
                  <c:v>64.721500000000006</c:v>
                </c:pt>
                <c:pt idx="13805">
                  <c:v>64.826390000000004</c:v>
                </c:pt>
                <c:pt idx="13806">
                  <c:v>64.766859999999994</c:v>
                </c:pt>
                <c:pt idx="13807">
                  <c:v>64.714470000000006</c:v>
                </c:pt>
                <c:pt idx="13808">
                  <c:v>64.769099999999995</c:v>
                </c:pt>
                <c:pt idx="13809">
                  <c:v>64.775199999999998</c:v>
                </c:pt>
                <c:pt idx="13810">
                  <c:v>64.735730000000004</c:v>
                </c:pt>
                <c:pt idx="13811">
                  <c:v>64.699749999999995</c:v>
                </c:pt>
                <c:pt idx="13812">
                  <c:v>64.810230000000004</c:v>
                </c:pt>
                <c:pt idx="13813">
                  <c:v>64.787890000000004</c:v>
                </c:pt>
                <c:pt idx="13814">
                  <c:v>64.712900000000005</c:v>
                </c:pt>
                <c:pt idx="13815">
                  <c:v>64.740579999999994</c:v>
                </c:pt>
                <c:pt idx="13816">
                  <c:v>64.755650000000003</c:v>
                </c:pt>
                <c:pt idx="13817">
                  <c:v>64.710949999999997</c:v>
                </c:pt>
                <c:pt idx="13818">
                  <c:v>64.708529999999996</c:v>
                </c:pt>
                <c:pt idx="13819">
                  <c:v>64.799390000000002</c:v>
                </c:pt>
                <c:pt idx="13820">
                  <c:v>64.784260000000003</c:v>
                </c:pt>
                <c:pt idx="13821">
                  <c:v>64.716840000000005</c:v>
                </c:pt>
                <c:pt idx="13822">
                  <c:v>64.711330000000004</c:v>
                </c:pt>
                <c:pt idx="13823">
                  <c:v>64.793800000000005</c:v>
                </c:pt>
                <c:pt idx="13824">
                  <c:v>64.719340000000003</c:v>
                </c:pt>
                <c:pt idx="13825">
                  <c:v>64.703419999999994</c:v>
                </c:pt>
                <c:pt idx="13826">
                  <c:v>64.760279999999995</c:v>
                </c:pt>
                <c:pt idx="13827">
                  <c:v>64.800960000000003</c:v>
                </c:pt>
                <c:pt idx="13828">
                  <c:v>64.740430000000003</c:v>
                </c:pt>
                <c:pt idx="13829">
                  <c:v>64.710489999999993</c:v>
                </c:pt>
                <c:pt idx="13830">
                  <c:v>64.784840000000003</c:v>
                </c:pt>
                <c:pt idx="13831">
                  <c:v>64.710049999999995</c:v>
                </c:pt>
                <c:pt idx="13832">
                  <c:v>64.707070000000002</c:v>
                </c:pt>
                <c:pt idx="13833">
                  <c:v>64.740039999999993</c:v>
                </c:pt>
                <c:pt idx="13834">
                  <c:v>64.803579999999997</c:v>
                </c:pt>
                <c:pt idx="13835">
                  <c:v>64.731539999999995</c:v>
                </c:pt>
                <c:pt idx="13836">
                  <c:v>64.694220000000001</c:v>
                </c:pt>
                <c:pt idx="13837">
                  <c:v>64.784189999999995</c:v>
                </c:pt>
                <c:pt idx="13838">
                  <c:v>64.709100000000007</c:v>
                </c:pt>
                <c:pt idx="13839">
                  <c:v>64.71217</c:v>
                </c:pt>
                <c:pt idx="13840">
                  <c:v>64.715459999999993</c:v>
                </c:pt>
                <c:pt idx="13841">
                  <c:v>64.806910000000002</c:v>
                </c:pt>
                <c:pt idx="13842">
                  <c:v>64.746300000000005</c:v>
                </c:pt>
                <c:pt idx="13843">
                  <c:v>64.683940000000007</c:v>
                </c:pt>
                <c:pt idx="13844">
                  <c:v>64.779390000000006</c:v>
                </c:pt>
                <c:pt idx="13845">
                  <c:v>64.718469999999996</c:v>
                </c:pt>
                <c:pt idx="13846">
                  <c:v>64.704130000000006</c:v>
                </c:pt>
                <c:pt idx="13847">
                  <c:v>64.701599999999999</c:v>
                </c:pt>
                <c:pt idx="13848">
                  <c:v>64.810079999999999</c:v>
                </c:pt>
                <c:pt idx="13849">
                  <c:v>64.739769999999993</c:v>
                </c:pt>
                <c:pt idx="13850">
                  <c:v>64.685029999999998</c:v>
                </c:pt>
                <c:pt idx="13851">
                  <c:v>64.767859999999999</c:v>
                </c:pt>
                <c:pt idx="13852">
                  <c:v>64.721819999999994</c:v>
                </c:pt>
                <c:pt idx="13853">
                  <c:v>64.705209999999994</c:v>
                </c:pt>
                <c:pt idx="13854">
                  <c:v>64.677880000000002</c:v>
                </c:pt>
                <c:pt idx="13855">
                  <c:v>64.796580000000006</c:v>
                </c:pt>
                <c:pt idx="13856">
                  <c:v>64.755099999999999</c:v>
                </c:pt>
                <c:pt idx="13857">
                  <c:v>64.696029999999993</c:v>
                </c:pt>
                <c:pt idx="13858">
                  <c:v>64.740849999999995</c:v>
                </c:pt>
                <c:pt idx="13859">
                  <c:v>64.724419999999995</c:v>
                </c:pt>
                <c:pt idx="13860">
                  <c:v>64.698009999999996</c:v>
                </c:pt>
                <c:pt idx="13861">
                  <c:v>64.682460000000006</c:v>
                </c:pt>
                <c:pt idx="13862">
                  <c:v>64.79777</c:v>
                </c:pt>
                <c:pt idx="13863">
                  <c:v>64.742239999999995</c:v>
                </c:pt>
                <c:pt idx="13864">
                  <c:v>64.681600000000003</c:v>
                </c:pt>
                <c:pt idx="13865">
                  <c:v>64.712419999999995</c:v>
                </c:pt>
                <c:pt idx="13866">
                  <c:v>64.745099999999994</c:v>
                </c:pt>
                <c:pt idx="13867">
                  <c:v>64.689539999999994</c:v>
                </c:pt>
                <c:pt idx="13868">
                  <c:v>64.66771</c:v>
                </c:pt>
                <c:pt idx="13869">
                  <c:v>64.764259999999993</c:v>
                </c:pt>
                <c:pt idx="13870">
                  <c:v>64.745769999999993</c:v>
                </c:pt>
                <c:pt idx="13871">
                  <c:v>64.695269999999994</c:v>
                </c:pt>
                <c:pt idx="13872">
                  <c:v>64.700519999999997</c:v>
                </c:pt>
                <c:pt idx="13873">
                  <c:v>64.741759999999999</c:v>
                </c:pt>
                <c:pt idx="13874">
                  <c:v>64.688159999999996</c:v>
                </c:pt>
                <c:pt idx="13875">
                  <c:v>64.669820000000001</c:v>
                </c:pt>
                <c:pt idx="13876">
                  <c:v>64.741820000000004</c:v>
                </c:pt>
                <c:pt idx="13877">
                  <c:v>64.761759999999995</c:v>
                </c:pt>
                <c:pt idx="13878">
                  <c:v>64.694760000000002</c:v>
                </c:pt>
                <c:pt idx="13879">
                  <c:v>64.679739999999995</c:v>
                </c:pt>
                <c:pt idx="13880">
                  <c:v>64.762050000000002</c:v>
                </c:pt>
                <c:pt idx="13881">
                  <c:v>64.676929999999999</c:v>
                </c:pt>
                <c:pt idx="13882">
                  <c:v>64.671340000000001</c:v>
                </c:pt>
                <c:pt idx="13883">
                  <c:v>64.71284</c:v>
                </c:pt>
                <c:pt idx="13884">
                  <c:v>64.782079999999993</c:v>
                </c:pt>
                <c:pt idx="13885">
                  <c:v>64.714200000000005</c:v>
                </c:pt>
                <c:pt idx="13886">
                  <c:v>64.659610000000001</c:v>
                </c:pt>
                <c:pt idx="13887">
                  <c:v>64.760580000000004</c:v>
                </c:pt>
                <c:pt idx="13888">
                  <c:v>64.684839999999994</c:v>
                </c:pt>
                <c:pt idx="13889">
                  <c:v>64.676670000000001</c:v>
                </c:pt>
                <c:pt idx="13890">
                  <c:v>64.68853</c:v>
                </c:pt>
                <c:pt idx="13891">
                  <c:v>64.763720000000006</c:v>
                </c:pt>
                <c:pt idx="13892">
                  <c:v>64.70966</c:v>
                </c:pt>
                <c:pt idx="13893">
                  <c:v>64.655690000000007</c:v>
                </c:pt>
                <c:pt idx="13894">
                  <c:v>64.759320000000002</c:v>
                </c:pt>
                <c:pt idx="13895">
                  <c:v>64.697919999999996</c:v>
                </c:pt>
                <c:pt idx="13896">
                  <c:v>64.670540000000003</c:v>
                </c:pt>
                <c:pt idx="13897">
                  <c:v>64.658540000000002</c:v>
                </c:pt>
                <c:pt idx="13898">
                  <c:v>64.780879999999996</c:v>
                </c:pt>
                <c:pt idx="13899">
                  <c:v>64.724689999999995</c:v>
                </c:pt>
                <c:pt idx="13900">
                  <c:v>64.646910000000005</c:v>
                </c:pt>
                <c:pt idx="13901">
                  <c:v>64.728809999999996</c:v>
                </c:pt>
                <c:pt idx="13902">
                  <c:v>64.694479999999999</c:v>
                </c:pt>
                <c:pt idx="13903">
                  <c:v>64.675809999999998</c:v>
                </c:pt>
                <c:pt idx="13904">
                  <c:v>64.656660000000002</c:v>
                </c:pt>
                <c:pt idx="13905">
                  <c:v>64.76285</c:v>
                </c:pt>
                <c:pt idx="13906">
                  <c:v>64.717129999999997</c:v>
                </c:pt>
                <c:pt idx="13907">
                  <c:v>64.654210000000006</c:v>
                </c:pt>
                <c:pt idx="13908">
                  <c:v>64.697940000000003</c:v>
                </c:pt>
                <c:pt idx="13909">
                  <c:v>64.722110000000001</c:v>
                </c:pt>
                <c:pt idx="13910">
                  <c:v>64.661379999999994</c:v>
                </c:pt>
                <c:pt idx="13911">
                  <c:v>64.637420000000006</c:v>
                </c:pt>
                <c:pt idx="13912">
                  <c:v>64.756680000000003</c:v>
                </c:pt>
                <c:pt idx="13913">
                  <c:v>64.719269999999995</c:v>
                </c:pt>
                <c:pt idx="13914">
                  <c:v>64.659199999999998</c:v>
                </c:pt>
                <c:pt idx="13915">
                  <c:v>64.676050000000004</c:v>
                </c:pt>
                <c:pt idx="13916">
                  <c:v>64.722449999999995</c:v>
                </c:pt>
                <c:pt idx="13917">
                  <c:v>64.667400000000001</c:v>
                </c:pt>
                <c:pt idx="13918">
                  <c:v>64.632760000000005</c:v>
                </c:pt>
                <c:pt idx="13919">
                  <c:v>64.725819999999999</c:v>
                </c:pt>
                <c:pt idx="13920">
                  <c:v>64.727159999999998</c:v>
                </c:pt>
                <c:pt idx="13921">
                  <c:v>64.66695</c:v>
                </c:pt>
                <c:pt idx="13922">
                  <c:v>64.654399999999995</c:v>
                </c:pt>
                <c:pt idx="13923">
                  <c:v>64.73339</c:v>
                </c:pt>
                <c:pt idx="13924">
                  <c:v>64.654150000000001</c:v>
                </c:pt>
                <c:pt idx="13925">
                  <c:v>64.635400000000004</c:v>
                </c:pt>
                <c:pt idx="13926">
                  <c:v>64.707769999999996</c:v>
                </c:pt>
                <c:pt idx="13927">
                  <c:v>64.729900000000001</c:v>
                </c:pt>
                <c:pt idx="13928">
                  <c:v>64.670910000000006</c:v>
                </c:pt>
                <c:pt idx="13929">
                  <c:v>64.627719999999997</c:v>
                </c:pt>
                <c:pt idx="13930">
                  <c:v>64.736599999999996</c:v>
                </c:pt>
                <c:pt idx="13931">
                  <c:v>64.659109999999998</c:v>
                </c:pt>
                <c:pt idx="13932">
                  <c:v>64.649730000000005</c:v>
                </c:pt>
                <c:pt idx="13933">
                  <c:v>64.680629999999994</c:v>
                </c:pt>
                <c:pt idx="13934">
                  <c:v>64.741039999999998</c:v>
                </c:pt>
                <c:pt idx="13935">
                  <c:v>64.685839999999999</c:v>
                </c:pt>
                <c:pt idx="13936">
                  <c:v>64.624210000000005</c:v>
                </c:pt>
                <c:pt idx="13937">
                  <c:v>64.735280000000003</c:v>
                </c:pt>
                <c:pt idx="13938">
                  <c:v>64.660290000000003</c:v>
                </c:pt>
                <c:pt idx="13939">
                  <c:v>64.645160000000004</c:v>
                </c:pt>
                <c:pt idx="13940">
                  <c:v>64.659109999999998</c:v>
                </c:pt>
                <c:pt idx="13941">
                  <c:v>64.736590000000007</c:v>
                </c:pt>
                <c:pt idx="13942">
                  <c:v>64.682469999999995</c:v>
                </c:pt>
                <c:pt idx="13943">
                  <c:v>64.622569999999996</c:v>
                </c:pt>
                <c:pt idx="13944">
                  <c:v>64.7196</c:v>
                </c:pt>
                <c:pt idx="13945">
                  <c:v>64.656109999999998</c:v>
                </c:pt>
                <c:pt idx="13946">
                  <c:v>64.651210000000006</c:v>
                </c:pt>
                <c:pt idx="13947">
                  <c:v>64.634360000000001</c:v>
                </c:pt>
                <c:pt idx="13948">
                  <c:v>64.736720000000005</c:v>
                </c:pt>
                <c:pt idx="13949">
                  <c:v>64.679630000000003</c:v>
                </c:pt>
                <c:pt idx="13950">
                  <c:v>64.619979999999998</c:v>
                </c:pt>
                <c:pt idx="13951">
                  <c:v>64.697500000000005</c:v>
                </c:pt>
                <c:pt idx="13952">
                  <c:v>64.664810000000003</c:v>
                </c:pt>
                <c:pt idx="13953">
                  <c:v>64.643219999999999</c:v>
                </c:pt>
                <c:pt idx="13954">
                  <c:v>64.627420000000001</c:v>
                </c:pt>
                <c:pt idx="13955">
                  <c:v>64.738590000000002</c:v>
                </c:pt>
                <c:pt idx="13956">
                  <c:v>64.679190000000006</c:v>
                </c:pt>
                <c:pt idx="13957">
                  <c:v>64.623760000000004</c:v>
                </c:pt>
                <c:pt idx="13958">
                  <c:v>64.670060000000007</c:v>
                </c:pt>
                <c:pt idx="13959">
                  <c:v>64.68262</c:v>
                </c:pt>
                <c:pt idx="13960">
                  <c:v>64.646479999999997</c:v>
                </c:pt>
                <c:pt idx="13961">
                  <c:v>64.606080000000006</c:v>
                </c:pt>
                <c:pt idx="13962">
                  <c:v>64.716170000000005</c:v>
                </c:pt>
                <c:pt idx="13963">
                  <c:v>64.693640000000002</c:v>
                </c:pt>
                <c:pt idx="13964">
                  <c:v>64.628079999999997</c:v>
                </c:pt>
                <c:pt idx="13965">
                  <c:v>64.655590000000004</c:v>
                </c:pt>
                <c:pt idx="13966">
                  <c:v>64.670959999999994</c:v>
                </c:pt>
                <c:pt idx="13967">
                  <c:v>64.631259999999997</c:v>
                </c:pt>
                <c:pt idx="13968">
                  <c:v>64.618499999999997</c:v>
                </c:pt>
                <c:pt idx="13969">
                  <c:v>64.700550000000007</c:v>
                </c:pt>
                <c:pt idx="13970">
                  <c:v>64.692700000000002</c:v>
                </c:pt>
                <c:pt idx="13971">
                  <c:v>64.627859999999998</c:v>
                </c:pt>
                <c:pt idx="13972">
                  <c:v>64.622450000000001</c:v>
                </c:pt>
                <c:pt idx="13973">
                  <c:v>64.700280000000006</c:v>
                </c:pt>
                <c:pt idx="13974">
                  <c:v>64.623890000000003</c:v>
                </c:pt>
                <c:pt idx="13975">
                  <c:v>64.615639999999999</c:v>
                </c:pt>
                <c:pt idx="13976">
                  <c:v>64.666749999999993</c:v>
                </c:pt>
                <c:pt idx="13977">
                  <c:v>64.692440000000005</c:v>
                </c:pt>
                <c:pt idx="13978">
                  <c:v>64.645780000000002</c:v>
                </c:pt>
                <c:pt idx="13979">
                  <c:v>64.614680000000007</c:v>
                </c:pt>
                <c:pt idx="13980">
                  <c:v>64.694389999999999</c:v>
                </c:pt>
                <c:pt idx="13981">
                  <c:v>64.613860000000003</c:v>
                </c:pt>
                <c:pt idx="13982">
                  <c:v>64.615399999999994</c:v>
                </c:pt>
                <c:pt idx="13983">
                  <c:v>64.646799999999999</c:v>
                </c:pt>
                <c:pt idx="13984">
                  <c:v>64.716809999999995</c:v>
                </c:pt>
                <c:pt idx="13985">
                  <c:v>64.640479999999997</c:v>
                </c:pt>
                <c:pt idx="13986">
                  <c:v>64.59863</c:v>
                </c:pt>
                <c:pt idx="13987">
                  <c:v>64.691879999999998</c:v>
                </c:pt>
                <c:pt idx="13988">
                  <c:v>64.617949999999993</c:v>
                </c:pt>
                <c:pt idx="13989">
                  <c:v>64.619389999999996</c:v>
                </c:pt>
                <c:pt idx="13990">
                  <c:v>64.617180000000005</c:v>
                </c:pt>
                <c:pt idx="13991">
                  <c:v>64.706670000000003</c:v>
                </c:pt>
                <c:pt idx="13992">
                  <c:v>64.645629999999997</c:v>
                </c:pt>
                <c:pt idx="13993">
                  <c:v>64.593919999999997</c:v>
                </c:pt>
                <c:pt idx="13994">
                  <c:v>64.688839999999999</c:v>
                </c:pt>
                <c:pt idx="13995">
                  <c:v>64.627399999999994</c:v>
                </c:pt>
                <c:pt idx="13996">
                  <c:v>64.615679999999998</c:v>
                </c:pt>
                <c:pt idx="13997">
                  <c:v>64.604060000000004</c:v>
                </c:pt>
                <c:pt idx="13998">
                  <c:v>64.714039999999997</c:v>
                </c:pt>
                <c:pt idx="13999">
                  <c:v>64.646320000000003</c:v>
                </c:pt>
                <c:pt idx="14000">
                  <c:v>64.59178</c:v>
                </c:pt>
                <c:pt idx="14001">
                  <c:v>64.668340000000001</c:v>
                </c:pt>
                <c:pt idx="14002">
                  <c:v>64.624859999999998</c:v>
                </c:pt>
                <c:pt idx="14003">
                  <c:v>64.603059999999999</c:v>
                </c:pt>
                <c:pt idx="14004">
                  <c:v>64.581990000000005</c:v>
                </c:pt>
                <c:pt idx="14005">
                  <c:v>64.703760000000003</c:v>
                </c:pt>
                <c:pt idx="14006">
                  <c:v>64.656509999999997</c:v>
                </c:pt>
                <c:pt idx="14007">
                  <c:v>64.592579999999998</c:v>
                </c:pt>
                <c:pt idx="14008">
                  <c:v>64.650959999999998</c:v>
                </c:pt>
                <c:pt idx="14009">
                  <c:v>64.626810000000006</c:v>
                </c:pt>
                <c:pt idx="14010">
                  <c:v>64.602599999999995</c:v>
                </c:pt>
                <c:pt idx="14011">
                  <c:v>64.592789999999994</c:v>
                </c:pt>
                <c:pt idx="14012">
                  <c:v>64.697550000000007</c:v>
                </c:pt>
                <c:pt idx="14013">
                  <c:v>64.645790000000005</c:v>
                </c:pt>
                <c:pt idx="14014">
                  <c:v>64.597539999999995</c:v>
                </c:pt>
                <c:pt idx="14015">
                  <c:v>64.627690000000001</c:v>
                </c:pt>
                <c:pt idx="14016">
                  <c:v>64.649590000000003</c:v>
                </c:pt>
                <c:pt idx="14017">
                  <c:v>64.597390000000004</c:v>
                </c:pt>
                <c:pt idx="14018">
                  <c:v>64.57499</c:v>
                </c:pt>
                <c:pt idx="14019">
                  <c:v>64.674580000000006</c:v>
                </c:pt>
                <c:pt idx="14020">
                  <c:v>64.650869999999998</c:v>
                </c:pt>
                <c:pt idx="14021">
                  <c:v>64.605080000000001</c:v>
                </c:pt>
                <c:pt idx="14022">
                  <c:v>64.604830000000007</c:v>
                </c:pt>
                <c:pt idx="14023">
                  <c:v>64.654510000000002</c:v>
                </c:pt>
                <c:pt idx="14024">
                  <c:v>64.590590000000006</c:v>
                </c:pt>
                <c:pt idx="14025">
                  <c:v>64.582890000000006</c:v>
                </c:pt>
                <c:pt idx="14026">
                  <c:v>64.644459999999995</c:v>
                </c:pt>
                <c:pt idx="14027">
                  <c:v>64.665239999999997</c:v>
                </c:pt>
                <c:pt idx="14028">
                  <c:v>64.596159999999998</c:v>
                </c:pt>
                <c:pt idx="14029">
                  <c:v>64.586439999999996</c:v>
                </c:pt>
                <c:pt idx="14030">
                  <c:v>64.663439999999994</c:v>
                </c:pt>
                <c:pt idx="14031">
                  <c:v>64.583320000000001</c:v>
                </c:pt>
                <c:pt idx="14032">
                  <c:v>64.578940000000003</c:v>
                </c:pt>
                <c:pt idx="14033">
                  <c:v>64.61439</c:v>
                </c:pt>
                <c:pt idx="14034">
                  <c:v>64.677850000000007</c:v>
                </c:pt>
                <c:pt idx="14035">
                  <c:v>64.614829999999998</c:v>
                </c:pt>
                <c:pt idx="14036">
                  <c:v>64.563019999999995</c:v>
                </c:pt>
                <c:pt idx="14037">
                  <c:v>64.659059999999997</c:v>
                </c:pt>
                <c:pt idx="14038">
                  <c:v>64.589500000000001</c:v>
                </c:pt>
                <c:pt idx="14039">
                  <c:v>64.582499999999996</c:v>
                </c:pt>
                <c:pt idx="14040">
                  <c:v>64.591800000000006</c:v>
                </c:pt>
                <c:pt idx="14041">
                  <c:v>64.669300000000007</c:v>
                </c:pt>
                <c:pt idx="14042">
                  <c:v>64.61336</c:v>
                </c:pt>
                <c:pt idx="14043">
                  <c:v>64.562460000000002</c:v>
                </c:pt>
                <c:pt idx="14044">
                  <c:v>64.669399999999996</c:v>
                </c:pt>
                <c:pt idx="14045">
                  <c:v>64.597610000000003</c:v>
                </c:pt>
                <c:pt idx="14046">
                  <c:v>64.570539999999994</c:v>
                </c:pt>
                <c:pt idx="14047">
                  <c:v>64.563609999999997</c:v>
                </c:pt>
                <c:pt idx="14048">
                  <c:v>64.68844</c:v>
                </c:pt>
                <c:pt idx="14049">
                  <c:v>64.622159999999994</c:v>
                </c:pt>
                <c:pt idx="14050">
                  <c:v>64.547439999999995</c:v>
                </c:pt>
                <c:pt idx="14051">
                  <c:v>64.636279999999999</c:v>
                </c:pt>
                <c:pt idx="14052">
                  <c:v>64.602239999999995</c:v>
                </c:pt>
                <c:pt idx="14053">
                  <c:v>64.582790000000003</c:v>
                </c:pt>
                <c:pt idx="14054">
                  <c:v>64.559340000000006</c:v>
                </c:pt>
                <c:pt idx="14055">
                  <c:v>64.660730000000001</c:v>
                </c:pt>
                <c:pt idx="14056">
                  <c:v>64.617819999999995</c:v>
                </c:pt>
                <c:pt idx="14057">
                  <c:v>64.552549999999997</c:v>
                </c:pt>
                <c:pt idx="14058">
                  <c:v>64.605509999999995</c:v>
                </c:pt>
                <c:pt idx="14059">
                  <c:v>64.618549999999999</c:v>
                </c:pt>
                <c:pt idx="14060">
                  <c:v>64.567620000000005</c:v>
                </c:pt>
                <c:pt idx="14061">
                  <c:v>64.540279999999996</c:v>
                </c:pt>
                <c:pt idx="14062">
                  <c:v>64.65795</c:v>
                </c:pt>
                <c:pt idx="14063">
                  <c:v>64.623279999999994</c:v>
                </c:pt>
                <c:pt idx="14064">
                  <c:v>64.571100000000001</c:v>
                </c:pt>
                <c:pt idx="14065">
                  <c:v>64.574359999999999</c:v>
                </c:pt>
                <c:pt idx="14066">
                  <c:v>64.626580000000004</c:v>
                </c:pt>
                <c:pt idx="14067">
                  <c:v>64.570909999999998</c:v>
                </c:pt>
                <c:pt idx="14068">
                  <c:v>64.541049999999998</c:v>
                </c:pt>
                <c:pt idx="14069">
                  <c:v>64.633319999999998</c:v>
                </c:pt>
                <c:pt idx="14070">
                  <c:v>64.629810000000006</c:v>
                </c:pt>
                <c:pt idx="14071">
                  <c:v>64.567710000000005</c:v>
                </c:pt>
                <c:pt idx="14072">
                  <c:v>64.554900000000004</c:v>
                </c:pt>
                <c:pt idx="14073">
                  <c:v>64.637550000000005</c:v>
                </c:pt>
                <c:pt idx="14074">
                  <c:v>64.563270000000003</c:v>
                </c:pt>
                <c:pt idx="14075">
                  <c:v>64.534769999999995</c:v>
                </c:pt>
                <c:pt idx="14076">
                  <c:v>64.607169999999996</c:v>
                </c:pt>
                <c:pt idx="14077">
                  <c:v>64.632779999999997</c:v>
                </c:pt>
                <c:pt idx="14078">
                  <c:v>64.572810000000004</c:v>
                </c:pt>
                <c:pt idx="14079">
                  <c:v>64.528630000000007</c:v>
                </c:pt>
                <c:pt idx="14080">
                  <c:v>64.632109999999997</c:v>
                </c:pt>
                <c:pt idx="14081">
                  <c:v>64.555350000000004</c:v>
                </c:pt>
                <c:pt idx="14082">
                  <c:v>64.547240000000002</c:v>
                </c:pt>
                <c:pt idx="14083">
                  <c:v>64.58108</c:v>
                </c:pt>
                <c:pt idx="14084">
                  <c:v>64.638409999999993</c:v>
                </c:pt>
                <c:pt idx="14085">
                  <c:v>64.583330000000004</c:v>
                </c:pt>
                <c:pt idx="14086">
                  <c:v>64.52516</c:v>
                </c:pt>
                <c:pt idx="14087">
                  <c:v>64.632000000000005</c:v>
                </c:pt>
                <c:pt idx="14088">
                  <c:v>64.55444</c:v>
                </c:pt>
                <c:pt idx="14089">
                  <c:v>64.545749999999998</c:v>
                </c:pt>
                <c:pt idx="14090">
                  <c:v>64.554019999999994</c:v>
                </c:pt>
                <c:pt idx="14091">
                  <c:v>64.645420000000001</c:v>
                </c:pt>
                <c:pt idx="14092">
                  <c:v>64.582269999999994</c:v>
                </c:pt>
                <c:pt idx="14093">
                  <c:v>64.520809999999997</c:v>
                </c:pt>
                <c:pt idx="14094">
                  <c:v>64.626459999999994</c:v>
                </c:pt>
                <c:pt idx="14095">
                  <c:v>64.556129999999996</c:v>
                </c:pt>
                <c:pt idx="14096">
                  <c:v>64.544399999999996</c:v>
                </c:pt>
                <c:pt idx="14097">
                  <c:v>64.540099999999995</c:v>
                </c:pt>
                <c:pt idx="14098">
                  <c:v>64.647149999999996</c:v>
                </c:pt>
                <c:pt idx="14099">
                  <c:v>64.577780000000004</c:v>
                </c:pt>
                <c:pt idx="14100">
                  <c:v>64.519099999999995</c:v>
                </c:pt>
                <c:pt idx="14101">
                  <c:v>64.599879999999999</c:v>
                </c:pt>
                <c:pt idx="14102">
                  <c:v>64.567449999999994</c:v>
                </c:pt>
                <c:pt idx="14103">
                  <c:v>64.541790000000006</c:v>
                </c:pt>
                <c:pt idx="14104">
                  <c:v>64.529430000000005</c:v>
                </c:pt>
                <c:pt idx="14105">
                  <c:v>64.636849999999995</c:v>
                </c:pt>
                <c:pt idx="14106">
                  <c:v>64.57235</c:v>
                </c:pt>
                <c:pt idx="14107">
                  <c:v>64.522509999999997</c:v>
                </c:pt>
                <c:pt idx="14108">
                  <c:v>64.574160000000006</c:v>
                </c:pt>
                <c:pt idx="14109">
                  <c:v>64.575779999999995</c:v>
                </c:pt>
                <c:pt idx="14110">
                  <c:v>64.54195</c:v>
                </c:pt>
                <c:pt idx="14111">
                  <c:v>64.505520000000004</c:v>
                </c:pt>
                <c:pt idx="14112">
                  <c:v>64.615200000000002</c:v>
                </c:pt>
                <c:pt idx="14113">
                  <c:v>64.58775</c:v>
                </c:pt>
                <c:pt idx="14114">
                  <c:v>64.523700000000005</c:v>
                </c:pt>
                <c:pt idx="14115">
                  <c:v>64.549030000000002</c:v>
                </c:pt>
                <c:pt idx="14116">
                  <c:v>64.559460000000001</c:v>
                </c:pt>
                <c:pt idx="14117">
                  <c:v>64.525149999999996</c:v>
                </c:pt>
                <c:pt idx="14118">
                  <c:v>64.508700000000005</c:v>
                </c:pt>
                <c:pt idx="14119">
                  <c:v>64.598709999999997</c:v>
                </c:pt>
                <c:pt idx="14120">
                  <c:v>64.594149999999999</c:v>
                </c:pt>
                <c:pt idx="14121">
                  <c:v>64.523160000000004</c:v>
                </c:pt>
                <c:pt idx="14122">
                  <c:v>64.515990000000002</c:v>
                </c:pt>
                <c:pt idx="14123">
                  <c:v>64.602450000000005</c:v>
                </c:pt>
                <c:pt idx="14124">
                  <c:v>64.525090000000006</c:v>
                </c:pt>
                <c:pt idx="14125">
                  <c:v>64.512979999999999</c:v>
                </c:pt>
                <c:pt idx="14126">
                  <c:v>64.567530000000005</c:v>
                </c:pt>
                <c:pt idx="14127">
                  <c:v>64.598500000000001</c:v>
                </c:pt>
                <c:pt idx="14128">
                  <c:v>64.542820000000006</c:v>
                </c:pt>
                <c:pt idx="14129">
                  <c:v>64.512410000000003</c:v>
                </c:pt>
                <c:pt idx="14130">
                  <c:v>64.589230000000001</c:v>
                </c:pt>
                <c:pt idx="14131">
                  <c:v>64.516589999999994</c:v>
                </c:pt>
                <c:pt idx="14132">
                  <c:v>64.502740000000003</c:v>
                </c:pt>
                <c:pt idx="14133">
                  <c:v>64.539839999999998</c:v>
                </c:pt>
                <c:pt idx="14134">
                  <c:v>64.606579999999994</c:v>
                </c:pt>
                <c:pt idx="14135">
                  <c:v>64.53416</c:v>
                </c:pt>
                <c:pt idx="14136">
                  <c:v>64.491889999999998</c:v>
                </c:pt>
                <c:pt idx="14137">
                  <c:v>64.583629999999999</c:v>
                </c:pt>
                <c:pt idx="14138">
                  <c:v>64.515159999999995</c:v>
                </c:pt>
                <c:pt idx="14139">
                  <c:v>64.507589999999993</c:v>
                </c:pt>
                <c:pt idx="14140">
                  <c:v>64.516440000000003</c:v>
                </c:pt>
                <c:pt idx="14141">
                  <c:v>64.604839999999996</c:v>
                </c:pt>
                <c:pt idx="14142">
                  <c:v>64.547430000000006</c:v>
                </c:pt>
                <c:pt idx="14143">
                  <c:v>64.489109999999997</c:v>
                </c:pt>
                <c:pt idx="14144">
                  <c:v>64.584429999999998</c:v>
                </c:pt>
                <c:pt idx="14145">
                  <c:v>64.520799999999994</c:v>
                </c:pt>
                <c:pt idx="14146">
                  <c:v>64.510509999999996</c:v>
                </c:pt>
                <c:pt idx="14147">
                  <c:v>64.507450000000006</c:v>
                </c:pt>
                <c:pt idx="14148">
                  <c:v>64.610730000000004</c:v>
                </c:pt>
                <c:pt idx="14149">
                  <c:v>64.537790000000001</c:v>
                </c:pt>
                <c:pt idx="14150">
                  <c:v>64.490260000000006</c:v>
                </c:pt>
                <c:pt idx="14151">
                  <c:v>64.567760000000007</c:v>
                </c:pt>
                <c:pt idx="14152">
                  <c:v>64.527060000000006</c:v>
                </c:pt>
                <c:pt idx="14153">
                  <c:v>64.507739999999998</c:v>
                </c:pt>
                <c:pt idx="14154">
                  <c:v>64.480909999999994</c:v>
                </c:pt>
                <c:pt idx="14155">
                  <c:v>64.593909999999994</c:v>
                </c:pt>
                <c:pt idx="14156">
                  <c:v>64.552310000000006</c:v>
                </c:pt>
                <c:pt idx="14157">
                  <c:v>64.489859999999993</c:v>
                </c:pt>
                <c:pt idx="14158">
                  <c:v>64.540030000000002</c:v>
                </c:pt>
                <c:pt idx="14159">
                  <c:v>64.517619999999994</c:v>
                </c:pt>
                <c:pt idx="14160">
                  <c:v>64.488330000000005</c:v>
                </c:pt>
                <c:pt idx="14161">
                  <c:v>64.481219999999993</c:v>
                </c:pt>
                <c:pt idx="14162">
                  <c:v>64.594049999999996</c:v>
                </c:pt>
                <c:pt idx="14163">
                  <c:v>64.537409999999994</c:v>
                </c:pt>
                <c:pt idx="14164">
                  <c:v>64.4803</c:v>
                </c:pt>
                <c:pt idx="14165">
                  <c:v>64.512259999999998</c:v>
                </c:pt>
                <c:pt idx="14166">
                  <c:v>64.542029999999997</c:v>
                </c:pt>
                <c:pt idx="14167">
                  <c:v>64.481909999999999</c:v>
                </c:pt>
                <c:pt idx="14168">
                  <c:v>64.463130000000007</c:v>
                </c:pt>
                <c:pt idx="14169">
                  <c:v>64.563850000000002</c:v>
                </c:pt>
                <c:pt idx="14170">
                  <c:v>64.547929999999994</c:v>
                </c:pt>
                <c:pt idx="14171">
                  <c:v>64.492419999999996</c:v>
                </c:pt>
                <c:pt idx="14172">
                  <c:v>64.504599999999996</c:v>
                </c:pt>
                <c:pt idx="14173">
                  <c:v>64.544079999999994</c:v>
                </c:pt>
                <c:pt idx="14174">
                  <c:v>64.479349999999997</c:v>
                </c:pt>
                <c:pt idx="14175">
                  <c:v>64.466610000000003</c:v>
                </c:pt>
                <c:pt idx="14176">
                  <c:v>64.538600000000002</c:v>
                </c:pt>
                <c:pt idx="14177">
                  <c:v>64.556600000000003</c:v>
                </c:pt>
                <c:pt idx="14178">
                  <c:v>64.492729999999995</c:v>
                </c:pt>
                <c:pt idx="14179">
                  <c:v>64.476650000000006</c:v>
                </c:pt>
                <c:pt idx="14180">
                  <c:v>64.557010000000005</c:v>
                </c:pt>
                <c:pt idx="14181">
                  <c:v>64.479230000000001</c:v>
                </c:pt>
                <c:pt idx="14182">
                  <c:v>64.468620000000001</c:v>
                </c:pt>
                <c:pt idx="14183">
                  <c:v>64.510019999999997</c:v>
                </c:pt>
                <c:pt idx="14184">
                  <c:v>64.572649999999996</c:v>
                </c:pt>
                <c:pt idx="14185">
                  <c:v>64.502369999999999</c:v>
                </c:pt>
                <c:pt idx="14186">
                  <c:v>64.452340000000007</c:v>
                </c:pt>
                <c:pt idx="14187">
                  <c:v>64.547939999999997</c:v>
                </c:pt>
                <c:pt idx="14188">
                  <c:v>64.483019999999996</c:v>
                </c:pt>
                <c:pt idx="14189">
                  <c:v>64.473010000000002</c:v>
                </c:pt>
                <c:pt idx="14190">
                  <c:v>64.477519999999998</c:v>
                </c:pt>
                <c:pt idx="14191">
                  <c:v>64.557720000000003</c:v>
                </c:pt>
                <c:pt idx="14192">
                  <c:v>64.506820000000005</c:v>
                </c:pt>
                <c:pt idx="14193">
                  <c:v>64.453479999999999</c:v>
                </c:pt>
                <c:pt idx="14194">
                  <c:v>64.554820000000007</c:v>
                </c:pt>
                <c:pt idx="14195">
                  <c:v>64.480559999999997</c:v>
                </c:pt>
                <c:pt idx="14196">
                  <c:v>64.458500000000001</c:v>
                </c:pt>
                <c:pt idx="14197">
                  <c:v>64.451800000000006</c:v>
                </c:pt>
                <c:pt idx="14198">
                  <c:v>64.577060000000003</c:v>
                </c:pt>
                <c:pt idx="14199">
                  <c:v>64.518090000000001</c:v>
                </c:pt>
                <c:pt idx="14200">
                  <c:v>64.443550000000002</c:v>
                </c:pt>
                <c:pt idx="14201">
                  <c:v>64.518749999999997</c:v>
                </c:pt>
                <c:pt idx="14202">
                  <c:v>64.490719999999996</c:v>
                </c:pt>
                <c:pt idx="14203">
                  <c:v>64.471069999999997</c:v>
                </c:pt>
                <c:pt idx="14204">
                  <c:v>64.450329999999994</c:v>
                </c:pt>
                <c:pt idx="14205">
                  <c:v>64.556719999999999</c:v>
                </c:pt>
                <c:pt idx="14206">
                  <c:v>64.502560000000003</c:v>
                </c:pt>
                <c:pt idx="14207">
                  <c:v>64.446240000000003</c:v>
                </c:pt>
                <c:pt idx="14208">
                  <c:v>64.500159999999994</c:v>
                </c:pt>
                <c:pt idx="14209">
                  <c:v>64.507580000000004</c:v>
                </c:pt>
                <c:pt idx="14210">
                  <c:v>64.456649999999996</c:v>
                </c:pt>
                <c:pt idx="14211">
                  <c:v>64.427350000000004</c:v>
                </c:pt>
                <c:pt idx="14212">
                  <c:v>64.535960000000003</c:v>
                </c:pt>
                <c:pt idx="14213">
                  <c:v>64.511229999999998</c:v>
                </c:pt>
                <c:pt idx="14214">
                  <c:v>64.455600000000004</c:v>
                </c:pt>
                <c:pt idx="14215">
                  <c:v>64.460390000000004</c:v>
                </c:pt>
                <c:pt idx="14216">
                  <c:v>64.504589999999993</c:v>
                </c:pt>
                <c:pt idx="14217">
                  <c:v>64.454859999999996</c:v>
                </c:pt>
                <c:pt idx="14218">
                  <c:v>64.425560000000004</c:v>
                </c:pt>
                <c:pt idx="14219">
                  <c:v>64.519779999999997</c:v>
                </c:pt>
                <c:pt idx="14220">
                  <c:v>64.515730000000005</c:v>
                </c:pt>
                <c:pt idx="14221">
                  <c:v>64.453090000000003</c:v>
                </c:pt>
                <c:pt idx="14222">
                  <c:v>64.437870000000004</c:v>
                </c:pt>
                <c:pt idx="14223">
                  <c:v>64.520600000000002</c:v>
                </c:pt>
                <c:pt idx="14224">
                  <c:v>64.446690000000004</c:v>
                </c:pt>
                <c:pt idx="14225">
                  <c:v>64.431709999999995</c:v>
                </c:pt>
                <c:pt idx="14226">
                  <c:v>64.494739999999993</c:v>
                </c:pt>
                <c:pt idx="14227">
                  <c:v>64.518230000000003</c:v>
                </c:pt>
                <c:pt idx="14228">
                  <c:v>64.458349999999996</c:v>
                </c:pt>
                <c:pt idx="14229">
                  <c:v>64.419910000000002</c:v>
                </c:pt>
                <c:pt idx="14230">
                  <c:v>64.523799999999994</c:v>
                </c:pt>
                <c:pt idx="14231">
                  <c:v>64.445790000000002</c:v>
                </c:pt>
                <c:pt idx="14232">
                  <c:v>64.43665</c:v>
                </c:pt>
                <c:pt idx="14233">
                  <c:v>64.46575</c:v>
                </c:pt>
                <c:pt idx="14234">
                  <c:v>64.524690000000007</c:v>
                </c:pt>
                <c:pt idx="14235">
                  <c:v>64.468689999999995</c:v>
                </c:pt>
                <c:pt idx="14236">
                  <c:v>64.409360000000007</c:v>
                </c:pt>
                <c:pt idx="14237">
                  <c:v>64.52</c:v>
                </c:pt>
                <c:pt idx="14238">
                  <c:v>64.442390000000003</c:v>
                </c:pt>
                <c:pt idx="14239">
                  <c:v>64.425190000000001</c:v>
                </c:pt>
                <c:pt idx="14240">
                  <c:v>64.443700000000007</c:v>
                </c:pt>
                <c:pt idx="14241">
                  <c:v>64.52346</c:v>
                </c:pt>
                <c:pt idx="14242">
                  <c:v>64.463989999999995</c:v>
                </c:pt>
                <c:pt idx="14243">
                  <c:v>64.406509999999997</c:v>
                </c:pt>
                <c:pt idx="14244">
                  <c:v>64.496809999999996</c:v>
                </c:pt>
                <c:pt idx="14245">
                  <c:v>64.445750000000004</c:v>
                </c:pt>
                <c:pt idx="14246">
                  <c:v>64.431139999999999</c:v>
                </c:pt>
                <c:pt idx="14247">
                  <c:v>64.425880000000006</c:v>
                </c:pt>
                <c:pt idx="14248">
                  <c:v>64.522880000000001</c:v>
                </c:pt>
                <c:pt idx="14249">
                  <c:v>64.458749999999995</c:v>
                </c:pt>
                <c:pt idx="14250">
                  <c:v>64.400989999999993</c:v>
                </c:pt>
                <c:pt idx="14251">
                  <c:v>64.476770000000002</c:v>
                </c:pt>
                <c:pt idx="14252">
                  <c:v>64.449290000000005</c:v>
                </c:pt>
                <c:pt idx="14253">
                  <c:v>64.423720000000003</c:v>
                </c:pt>
                <c:pt idx="14254">
                  <c:v>64.412670000000006</c:v>
                </c:pt>
                <c:pt idx="14255">
                  <c:v>64.522289999999998</c:v>
                </c:pt>
                <c:pt idx="14256">
                  <c:v>64.454740000000001</c:v>
                </c:pt>
                <c:pt idx="14257">
                  <c:v>64.407939999999996</c:v>
                </c:pt>
                <c:pt idx="14258">
                  <c:v>64.458119999999994</c:v>
                </c:pt>
                <c:pt idx="14259">
                  <c:v>64.458619999999996</c:v>
                </c:pt>
                <c:pt idx="14260">
                  <c:v>64.421490000000006</c:v>
                </c:pt>
                <c:pt idx="14261">
                  <c:v>64.384249999999994</c:v>
                </c:pt>
                <c:pt idx="14262">
                  <c:v>64.495450000000005</c:v>
                </c:pt>
                <c:pt idx="14263">
                  <c:v>64.472399999999993</c:v>
                </c:pt>
                <c:pt idx="14264">
                  <c:v>64.402789999999996</c:v>
                </c:pt>
                <c:pt idx="14265">
                  <c:v>64.426519999999996</c:v>
                </c:pt>
                <c:pt idx="14266">
                  <c:v>64.447090000000003</c:v>
                </c:pt>
                <c:pt idx="14267">
                  <c:v>64.411829999999995</c:v>
                </c:pt>
                <c:pt idx="14268">
                  <c:v>64.395449999999997</c:v>
                </c:pt>
                <c:pt idx="14269">
                  <c:v>64.489750000000001</c:v>
                </c:pt>
                <c:pt idx="14270">
                  <c:v>64.46848</c:v>
                </c:pt>
                <c:pt idx="14271">
                  <c:v>64.398960000000002</c:v>
                </c:pt>
                <c:pt idx="14272">
                  <c:v>64.395880000000005</c:v>
                </c:pt>
                <c:pt idx="14273">
                  <c:v>64.482259999999997</c:v>
                </c:pt>
                <c:pt idx="14274">
                  <c:v>64.406970000000001</c:v>
                </c:pt>
                <c:pt idx="14275">
                  <c:v>64.388959999999997</c:v>
                </c:pt>
                <c:pt idx="14276">
                  <c:v>64.442790000000002</c:v>
                </c:pt>
                <c:pt idx="14277">
                  <c:v>64.482039999999998</c:v>
                </c:pt>
                <c:pt idx="14278">
                  <c:v>64.421390000000002</c:v>
                </c:pt>
                <c:pt idx="14279">
                  <c:v>64.398030000000006</c:v>
                </c:pt>
                <c:pt idx="14280">
                  <c:v>64.473429999999993</c:v>
                </c:pt>
                <c:pt idx="14281">
                  <c:v>64.396370000000005</c:v>
                </c:pt>
                <c:pt idx="14282">
                  <c:v>64.390789999999996</c:v>
                </c:pt>
                <c:pt idx="14283">
                  <c:v>64.424099999999996</c:v>
                </c:pt>
                <c:pt idx="14284">
                  <c:v>64.491039999999998</c:v>
                </c:pt>
                <c:pt idx="14285">
                  <c:v>64.421220000000005</c:v>
                </c:pt>
                <c:pt idx="14286">
                  <c:v>64.371989999999997</c:v>
                </c:pt>
                <c:pt idx="14287">
                  <c:v>64.472070000000002</c:v>
                </c:pt>
                <c:pt idx="14288">
                  <c:v>64.39461</c:v>
                </c:pt>
                <c:pt idx="14289">
                  <c:v>64.394499999999994</c:v>
                </c:pt>
                <c:pt idx="14290">
                  <c:v>64.397480000000002</c:v>
                </c:pt>
                <c:pt idx="14291">
                  <c:v>64.486980000000003</c:v>
                </c:pt>
                <c:pt idx="14292">
                  <c:v>64.426119999999997</c:v>
                </c:pt>
                <c:pt idx="14293">
                  <c:v>64.370990000000006</c:v>
                </c:pt>
                <c:pt idx="14294">
                  <c:v>64.466920000000002</c:v>
                </c:pt>
                <c:pt idx="14295">
                  <c:v>64.396619999999999</c:v>
                </c:pt>
                <c:pt idx="14296">
                  <c:v>64.383459999999999</c:v>
                </c:pt>
                <c:pt idx="14297">
                  <c:v>64.371160000000003</c:v>
                </c:pt>
                <c:pt idx="14298">
                  <c:v>64.485780000000005</c:v>
                </c:pt>
                <c:pt idx="14299">
                  <c:v>64.411370000000005</c:v>
                </c:pt>
                <c:pt idx="14300">
                  <c:v>64.354290000000006</c:v>
                </c:pt>
                <c:pt idx="14301">
                  <c:v>64.444789999999998</c:v>
                </c:pt>
                <c:pt idx="14302">
                  <c:v>64.398679999999999</c:v>
                </c:pt>
                <c:pt idx="14303">
                  <c:v>64.374880000000005</c:v>
                </c:pt>
                <c:pt idx="14304">
                  <c:v>64.357259999999997</c:v>
                </c:pt>
                <c:pt idx="14305">
                  <c:v>64.477469999999997</c:v>
                </c:pt>
                <c:pt idx="14306">
                  <c:v>64.430310000000006</c:v>
                </c:pt>
                <c:pt idx="14307">
                  <c:v>64.36927</c:v>
                </c:pt>
                <c:pt idx="14308">
                  <c:v>64.417540000000002</c:v>
                </c:pt>
                <c:pt idx="14309">
                  <c:v>64.399420000000006</c:v>
                </c:pt>
                <c:pt idx="14310">
                  <c:v>64.375320000000002</c:v>
                </c:pt>
                <c:pt idx="14311">
                  <c:v>64.356859999999998</c:v>
                </c:pt>
                <c:pt idx="14312">
                  <c:v>64.473339999999993</c:v>
                </c:pt>
                <c:pt idx="14313">
                  <c:v>64.416979999999995</c:v>
                </c:pt>
                <c:pt idx="14314">
                  <c:v>64.358270000000005</c:v>
                </c:pt>
                <c:pt idx="14315">
                  <c:v>64.3904</c:v>
                </c:pt>
                <c:pt idx="14316">
                  <c:v>64.419079999999994</c:v>
                </c:pt>
                <c:pt idx="14317">
                  <c:v>64.361840000000001</c:v>
                </c:pt>
                <c:pt idx="14318">
                  <c:v>64.346140000000005</c:v>
                </c:pt>
                <c:pt idx="14319">
                  <c:v>64.438029999999998</c:v>
                </c:pt>
                <c:pt idx="14320">
                  <c:v>64.427760000000006</c:v>
                </c:pt>
                <c:pt idx="14321">
                  <c:v>64.372200000000007</c:v>
                </c:pt>
                <c:pt idx="14322">
                  <c:v>64.373810000000006</c:v>
                </c:pt>
                <c:pt idx="14323">
                  <c:v>64.414159999999995</c:v>
                </c:pt>
                <c:pt idx="14324">
                  <c:v>64.353359999999995</c:v>
                </c:pt>
                <c:pt idx="14325">
                  <c:v>64.339920000000006</c:v>
                </c:pt>
                <c:pt idx="14326">
                  <c:v>64.411609999999996</c:v>
                </c:pt>
                <c:pt idx="14327">
                  <c:v>64.433679999999995</c:v>
                </c:pt>
                <c:pt idx="14328">
                  <c:v>64.366789999999995</c:v>
                </c:pt>
                <c:pt idx="14329">
                  <c:v>64.339889999999997</c:v>
                </c:pt>
                <c:pt idx="14330">
                  <c:v>64.433239999999998</c:v>
                </c:pt>
                <c:pt idx="14331">
                  <c:v>64.349329999999995</c:v>
                </c:pt>
                <c:pt idx="14332">
                  <c:v>64.343609999999998</c:v>
                </c:pt>
                <c:pt idx="14333">
                  <c:v>64.377039999999994</c:v>
                </c:pt>
                <c:pt idx="14334">
                  <c:v>64.443060000000003</c:v>
                </c:pt>
                <c:pt idx="14335">
                  <c:v>64.374440000000007</c:v>
                </c:pt>
                <c:pt idx="14336">
                  <c:v>64.318659999999994</c:v>
                </c:pt>
                <c:pt idx="14337">
                  <c:v>64.422129999999996</c:v>
                </c:pt>
                <c:pt idx="14338">
                  <c:v>64.358909999999995</c:v>
                </c:pt>
                <c:pt idx="14339">
                  <c:v>64.343890000000002</c:v>
                </c:pt>
                <c:pt idx="14340">
                  <c:v>64.349410000000006</c:v>
                </c:pt>
                <c:pt idx="14341">
                  <c:v>64.438230000000004</c:v>
                </c:pt>
                <c:pt idx="14342">
                  <c:v>64.375770000000003</c:v>
                </c:pt>
                <c:pt idx="14343">
                  <c:v>64.317859999999996</c:v>
                </c:pt>
                <c:pt idx="14344">
                  <c:v>64.429779999999994</c:v>
                </c:pt>
                <c:pt idx="14345">
                  <c:v>64.353179999999995</c:v>
                </c:pt>
                <c:pt idx="14346">
                  <c:v>64.325919999999996</c:v>
                </c:pt>
                <c:pt idx="14347">
                  <c:v>64.323210000000003</c:v>
                </c:pt>
                <c:pt idx="14348">
                  <c:v>64.448589999999996</c:v>
                </c:pt>
                <c:pt idx="14349">
                  <c:v>64.383430000000004</c:v>
                </c:pt>
                <c:pt idx="14350">
                  <c:v>64.307680000000005</c:v>
                </c:pt>
                <c:pt idx="14351">
                  <c:v>64.388149999999996</c:v>
                </c:pt>
                <c:pt idx="14352">
                  <c:v>64.350729999999999</c:v>
                </c:pt>
                <c:pt idx="14353">
                  <c:v>64.337710000000001</c:v>
                </c:pt>
                <c:pt idx="14354">
                  <c:v>64.317920000000001</c:v>
                </c:pt>
                <c:pt idx="14355">
                  <c:v>64.421909999999997</c:v>
                </c:pt>
                <c:pt idx="14356">
                  <c:v>64.376040000000003</c:v>
                </c:pt>
                <c:pt idx="14357">
                  <c:v>64.31071</c:v>
                </c:pt>
                <c:pt idx="14358">
                  <c:v>64.365170000000006</c:v>
                </c:pt>
                <c:pt idx="14359">
                  <c:v>64.378100000000003</c:v>
                </c:pt>
                <c:pt idx="14360">
                  <c:v>64.319839999999999</c:v>
                </c:pt>
                <c:pt idx="14361">
                  <c:v>64.298770000000005</c:v>
                </c:pt>
                <c:pt idx="14362">
                  <c:v>64.409869999999998</c:v>
                </c:pt>
                <c:pt idx="14363">
                  <c:v>64.379300000000001</c:v>
                </c:pt>
                <c:pt idx="14364">
                  <c:v>64.322749999999999</c:v>
                </c:pt>
                <c:pt idx="14365">
                  <c:v>64.328959999999995</c:v>
                </c:pt>
                <c:pt idx="14366">
                  <c:v>64.375470000000007</c:v>
                </c:pt>
                <c:pt idx="14367">
                  <c:v>64.32114</c:v>
                </c:pt>
                <c:pt idx="14368">
                  <c:v>64.298389999999998</c:v>
                </c:pt>
                <c:pt idx="14369">
                  <c:v>64.387540000000001</c:v>
                </c:pt>
                <c:pt idx="14370">
                  <c:v>64.378420000000006</c:v>
                </c:pt>
                <c:pt idx="14371">
                  <c:v>64.325220000000002</c:v>
                </c:pt>
                <c:pt idx="14372">
                  <c:v>64.308700000000002</c:v>
                </c:pt>
                <c:pt idx="14373">
                  <c:v>64.388270000000006</c:v>
                </c:pt>
                <c:pt idx="14374">
                  <c:v>64.310079999999999</c:v>
                </c:pt>
                <c:pt idx="14375">
                  <c:v>64.292490000000001</c:v>
                </c:pt>
                <c:pt idx="14376">
                  <c:v>64.358419999999995</c:v>
                </c:pt>
                <c:pt idx="14377">
                  <c:v>64.384429999999995</c:v>
                </c:pt>
                <c:pt idx="14378">
                  <c:v>64.322339999999997</c:v>
                </c:pt>
                <c:pt idx="14379">
                  <c:v>64.271000000000001</c:v>
                </c:pt>
                <c:pt idx="14380">
                  <c:v>64.386219999999994</c:v>
                </c:pt>
                <c:pt idx="14381">
                  <c:v>64.304119999999998</c:v>
                </c:pt>
                <c:pt idx="14382">
                  <c:v>64.293390000000002</c:v>
                </c:pt>
                <c:pt idx="14383">
                  <c:v>64.329350000000005</c:v>
                </c:pt>
                <c:pt idx="14384">
                  <c:v>64.388859999999994</c:v>
                </c:pt>
                <c:pt idx="14385">
                  <c:v>64.347189999999998</c:v>
                </c:pt>
                <c:pt idx="14386">
                  <c:v>64.273439999999994</c:v>
                </c:pt>
                <c:pt idx="14387">
                  <c:v>64.388270000000006</c:v>
                </c:pt>
                <c:pt idx="14388">
                  <c:v>64.304810000000003</c:v>
                </c:pt>
                <c:pt idx="14389">
                  <c:v>64.292810000000003</c:v>
                </c:pt>
                <c:pt idx="14390">
                  <c:v>64.302090000000007</c:v>
                </c:pt>
                <c:pt idx="14391">
                  <c:v>64.391310000000004</c:v>
                </c:pt>
                <c:pt idx="14392">
                  <c:v>64.324600000000004</c:v>
                </c:pt>
                <c:pt idx="14393">
                  <c:v>64.263180000000006</c:v>
                </c:pt>
                <c:pt idx="14394">
                  <c:v>64.370810000000006</c:v>
                </c:pt>
                <c:pt idx="14395">
                  <c:v>64.308030000000002</c:v>
                </c:pt>
                <c:pt idx="14396">
                  <c:v>64.298730000000006</c:v>
                </c:pt>
                <c:pt idx="14397">
                  <c:v>64.285049999999998</c:v>
                </c:pt>
                <c:pt idx="14398">
                  <c:v>64.389759999999995</c:v>
                </c:pt>
                <c:pt idx="14399">
                  <c:v>64.325869999999995</c:v>
                </c:pt>
                <c:pt idx="14400">
                  <c:v>64.260729999999995</c:v>
                </c:pt>
                <c:pt idx="14401">
                  <c:v>64.346530000000001</c:v>
                </c:pt>
                <c:pt idx="14402">
                  <c:v>64.309690000000003</c:v>
                </c:pt>
                <c:pt idx="14403">
                  <c:v>64.28331</c:v>
                </c:pt>
                <c:pt idx="14404">
                  <c:v>64.270750000000007</c:v>
                </c:pt>
                <c:pt idx="14405">
                  <c:v>64.382480000000001</c:v>
                </c:pt>
                <c:pt idx="14406">
                  <c:v>64.317920000000001</c:v>
                </c:pt>
                <c:pt idx="14407">
                  <c:v>64.2607</c:v>
                </c:pt>
                <c:pt idx="14408">
                  <c:v>64.315640000000002</c:v>
                </c:pt>
                <c:pt idx="14409">
                  <c:v>64.31917</c:v>
                </c:pt>
                <c:pt idx="14410">
                  <c:v>64.286670000000001</c:v>
                </c:pt>
                <c:pt idx="14411">
                  <c:v>64.250500000000002</c:v>
                </c:pt>
                <c:pt idx="14412">
                  <c:v>64.353340000000003</c:v>
                </c:pt>
                <c:pt idx="14413">
                  <c:v>64.33493</c:v>
                </c:pt>
                <c:pt idx="14414">
                  <c:v>64.263050000000007</c:v>
                </c:pt>
                <c:pt idx="14415">
                  <c:v>64.289280000000005</c:v>
                </c:pt>
                <c:pt idx="14416">
                  <c:v>64.30386</c:v>
                </c:pt>
                <c:pt idx="14417">
                  <c:v>64.272750000000002</c:v>
                </c:pt>
                <c:pt idx="14418">
                  <c:v>64.257170000000002</c:v>
                </c:pt>
                <c:pt idx="14419">
                  <c:v>64.343729999999994</c:v>
                </c:pt>
                <c:pt idx="14420">
                  <c:v>64.33099</c:v>
                </c:pt>
                <c:pt idx="14421">
                  <c:v>64.259609999999995</c:v>
                </c:pt>
                <c:pt idx="14422">
                  <c:v>64.258300000000006</c:v>
                </c:pt>
                <c:pt idx="14423">
                  <c:v>64.341049999999996</c:v>
                </c:pt>
                <c:pt idx="14424">
                  <c:v>64.266760000000005</c:v>
                </c:pt>
                <c:pt idx="14425">
                  <c:v>64.251090000000005</c:v>
                </c:pt>
                <c:pt idx="14426">
                  <c:v>64.304019999999994</c:v>
                </c:pt>
                <c:pt idx="14427">
                  <c:v>64.337860000000006</c:v>
                </c:pt>
                <c:pt idx="14428">
                  <c:v>64.278750000000002</c:v>
                </c:pt>
                <c:pt idx="14429">
                  <c:v>64.246979999999994</c:v>
                </c:pt>
                <c:pt idx="14430">
                  <c:v>64.316550000000007</c:v>
                </c:pt>
                <c:pt idx="14431">
                  <c:v>64.253879999999995</c:v>
                </c:pt>
                <c:pt idx="14432">
                  <c:v>64.248090000000005</c:v>
                </c:pt>
                <c:pt idx="14433">
                  <c:v>64.276129999999995</c:v>
                </c:pt>
                <c:pt idx="14434">
                  <c:v>64.347359999999995</c:v>
                </c:pt>
                <c:pt idx="14435">
                  <c:v>64.275260000000003</c:v>
                </c:pt>
                <c:pt idx="14436">
                  <c:v>64.221350000000001</c:v>
                </c:pt>
                <c:pt idx="14437">
                  <c:v>64.326480000000004</c:v>
                </c:pt>
                <c:pt idx="14438">
                  <c:v>64.251080000000002</c:v>
                </c:pt>
                <c:pt idx="14439">
                  <c:v>64.248589999999993</c:v>
                </c:pt>
                <c:pt idx="14440">
                  <c:v>64.250399999999999</c:v>
                </c:pt>
                <c:pt idx="14441">
                  <c:v>64.344800000000006</c:v>
                </c:pt>
                <c:pt idx="14442">
                  <c:v>64.288380000000004</c:v>
                </c:pt>
                <c:pt idx="14443">
                  <c:v>64.225750000000005</c:v>
                </c:pt>
                <c:pt idx="14444">
                  <c:v>64.316199999999995</c:v>
                </c:pt>
                <c:pt idx="14445">
                  <c:v>64.255899999999997</c:v>
                </c:pt>
                <c:pt idx="14446">
                  <c:v>64.239620000000002</c:v>
                </c:pt>
                <c:pt idx="14447">
                  <c:v>64.239310000000003</c:v>
                </c:pt>
                <c:pt idx="14448">
                  <c:v>64.346190000000007</c:v>
                </c:pt>
                <c:pt idx="14449">
                  <c:v>64.276960000000003</c:v>
                </c:pt>
                <c:pt idx="14450">
                  <c:v>64.207530000000006</c:v>
                </c:pt>
                <c:pt idx="14451">
                  <c:v>64.29804</c:v>
                </c:pt>
                <c:pt idx="14452">
                  <c:v>64.257679999999993</c:v>
                </c:pt>
                <c:pt idx="14453">
                  <c:v>64.228390000000005</c:v>
                </c:pt>
                <c:pt idx="14454">
                  <c:v>64.205340000000007</c:v>
                </c:pt>
                <c:pt idx="14455">
                  <c:v>64.325019999999995</c:v>
                </c:pt>
                <c:pt idx="14456">
                  <c:v>64.273510000000002</c:v>
                </c:pt>
                <c:pt idx="14457">
                  <c:v>64.213120000000004</c:v>
                </c:pt>
                <c:pt idx="14458">
                  <c:v>64.269810000000007</c:v>
                </c:pt>
                <c:pt idx="14459">
                  <c:v>64.244039999999998</c:v>
                </c:pt>
                <c:pt idx="14460">
                  <c:v>64.222239999999999</c:v>
                </c:pt>
                <c:pt idx="14461">
                  <c:v>64.205259999999996</c:v>
                </c:pt>
                <c:pt idx="14462">
                  <c:v>64.313069999999996</c:v>
                </c:pt>
                <c:pt idx="14463">
                  <c:v>64.274699999999996</c:v>
                </c:pt>
                <c:pt idx="14464">
                  <c:v>64.208389999999994</c:v>
                </c:pt>
                <c:pt idx="14465">
                  <c:v>64.246700000000004</c:v>
                </c:pt>
                <c:pt idx="14466">
                  <c:v>64.268100000000004</c:v>
                </c:pt>
                <c:pt idx="14467">
                  <c:v>64.215209999999999</c:v>
                </c:pt>
                <c:pt idx="14468">
                  <c:v>64.190770000000001</c:v>
                </c:pt>
                <c:pt idx="14469">
                  <c:v>64.286760000000001</c:v>
                </c:pt>
                <c:pt idx="14470">
                  <c:v>64.273030000000006</c:v>
                </c:pt>
                <c:pt idx="14471">
                  <c:v>64.222610000000003</c:v>
                </c:pt>
                <c:pt idx="14472">
                  <c:v>64.216859999999997</c:v>
                </c:pt>
                <c:pt idx="14473">
                  <c:v>64.267510000000001</c:v>
                </c:pt>
                <c:pt idx="14474">
                  <c:v>64.209209999999999</c:v>
                </c:pt>
                <c:pt idx="14475">
                  <c:v>64.191299999999998</c:v>
                </c:pt>
                <c:pt idx="14476">
                  <c:v>64.260649999999998</c:v>
                </c:pt>
                <c:pt idx="14477">
                  <c:v>64.282250000000005</c:v>
                </c:pt>
                <c:pt idx="14478">
                  <c:v>64.218509999999995</c:v>
                </c:pt>
                <c:pt idx="14479">
                  <c:v>64.196039999999996</c:v>
                </c:pt>
                <c:pt idx="14480">
                  <c:v>64.274429999999995</c:v>
                </c:pt>
                <c:pt idx="14481">
                  <c:v>64.195689999999999</c:v>
                </c:pt>
                <c:pt idx="14482">
                  <c:v>64.187460000000002</c:v>
                </c:pt>
                <c:pt idx="14483">
                  <c:v>64.224379999999996</c:v>
                </c:pt>
                <c:pt idx="14484">
                  <c:v>64.288049999999998</c:v>
                </c:pt>
                <c:pt idx="14485">
                  <c:v>64.224990000000005</c:v>
                </c:pt>
                <c:pt idx="14486">
                  <c:v>64.169799999999995</c:v>
                </c:pt>
                <c:pt idx="14487">
                  <c:v>64.26746</c:v>
                </c:pt>
                <c:pt idx="14488">
                  <c:v>64.196969999999993</c:v>
                </c:pt>
                <c:pt idx="14489">
                  <c:v>64.190740000000005</c:v>
                </c:pt>
                <c:pt idx="14490">
                  <c:v>64.195970000000003</c:v>
                </c:pt>
                <c:pt idx="14491">
                  <c:v>64.279409999999999</c:v>
                </c:pt>
                <c:pt idx="14492">
                  <c:v>64.222229999999996</c:v>
                </c:pt>
                <c:pt idx="14493">
                  <c:v>64.165310000000005</c:v>
                </c:pt>
                <c:pt idx="14494">
                  <c:v>64.270799999999994</c:v>
                </c:pt>
                <c:pt idx="14495">
                  <c:v>64.202960000000004</c:v>
                </c:pt>
                <c:pt idx="14496">
                  <c:v>64.175299999999993</c:v>
                </c:pt>
                <c:pt idx="14497">
                  <c:v>64.159199999999998</c:v>
                </c:pt>
                <c:pt idx="14498">
                  <c:v>64.289330000000007</c:v>
                </c:pt>
                <c:pt idx="14499">
                  <c:v>64.228610000000003</c:v>
                </c:pt>
                <c:pt idx="14500">
                  <c:v>64.154449999999997</c:v>
                </c:pt>
                <c:pt idx="14501">
                  <c:v>64.232240000000004</c:v>
                </c:pt>
                <c:pt idx="14502">
                  <c:v>64.200339999999997</c:v>
                </c:pt>
                <c:pt idx="14503">
                  <c:v>64.184020000000004</c:v>
                </c:pt>
                <c:pt idx="14504">
                  <c:v>64.162739999999999</c:v>
                </c:pt>
                <c:pt idx="14505">
                  <c:v>64.266750000000002</c:v>
                </c:pt>
                <c:pt idx="14506">
                  <c:v>64.216890000000006</c:v>
                </c:pt>
                <c:pt idx="14507">
                  <c:v>64.156819999999996</c:v>
                </c:pt>
                <c:pt idx="14508">
                  <c:v>64.206429999999997</c:v>
                </c:pt>
                <c:pt idx="14509">
                  <c:v>64.221149999999994</c:v>
                </c:pt>
                <c:pt idx="14510">
                  <c:v>64.157200000000003</c:v>
                </c:pt>
                <c:pt idx="14511">
                  <c:v>64.134399999999999</c:v>
                </c:pt>
                <c:pt idx="14512">
                  <c:v>64.253140000000002</c:v>
                </c:pt>
                <c:pt idx="14513">
                  <c:v>64.218149999999994</c:v>
                </c:pt>
                <c:pt idx="14514">
                  <c:v>64.157489999999996</c:v>
                </c:pt>
                <c:pt idx="14515">
                  <c:v>64.168769999999995</c:v>
                </c:pt>
                <c:pt idx="14516">
                  <c:v>64.214060000000003</c:v>
                </c:pt>
                <c:pt idx="14517">
                  <c:v>64.165840000000003</c:v>
                </c:pt>
                <c:pt idx="14518">
                  <c:v>64.139650000000003</c:v>
                </c:pt>
                <c:pt idx="14519">
                  <c:v>64.228520000000003</c:v>
                </c:pt>
                <c:pt idx="14520">
                  <c:v>64.225589999999997</c:v>
                </c:pt>
                <c:pt idx="14521">
                  <c:v>64.166979999999995</c:v>
                </c:pt>
                <c:pt idx="14522">
                  <c:v>64.148880000000005</c:v>
                </c:pt>
                <c:pt idx="14523">
                  <c:v>64.232089999999999</c:v>
                </c:pt>
                <c:pt idx="14524">
                  <c:v>64.152600000000007</c:v>
                </c:pt>
                <c:pt idx="14525">
                  <c:v>64.128200000000007</c:v>
                </c:pt>
                <c:pt idx="14526">
                  <c:v>64.203550000000007</c:v>
                </c:pt>
                <c:pt idx="14527">
                  <c:v>64.225120000000004</c:v>
                </c:pt>
                <c:pt idx="14528">
                  <c:v>64.159099999999995</c:v>
                </c:pt>
                <c:pt idx="14529">
                  <c:v>64.12218</c:v>
                </c:pt>
                <c:pt idx="14530">
                  <c:v>64.226569999999995</c:v>
                </c:pt>
                <c:pt idx="14531">
                  <c:v>64.148859999999999</c:v>
                </c:pt>
                <c:pt idx="14532">
                  <c:v>64.136200000000002</c:v>
                </c:pt>
                <c:pt idx="14533">
                  <c:v>64.166510000000002</c:v>
                </c:pt>
                <c:pt idx="14534">
                  <c:v>64.221339999999998</c:v>
                </c:pt>
                <c:pt idx="14535">
                  <c:v>64.173739999999995</c:v>
                </c:pt>
                <c:pt idx="14536">
                  <c:v>64.112970000000004</c:v>
                </c:pt>
                <c:pt idx="14537">
                  <c:v>64.218249999999998</c:v>
                </c:pt>
                <c:pt idx="14538">
                  <c:v>64.143590000000003</c:v>
                </c:pt>
                <c:pt idx="14539">
                  <c:v>64.133769999999998</c:v>
                </c:pt>
                <c:pt idx="14540">
                  <c:v>64.143749999999997</c:v>
                </c:pt>
                <c:pt idx="14541">
                  <c:v>64.226219999999998</c:v>
                </c:pt>
                <c:pt idx="14542">
                  <c:v>64.161190000000005</c:v>
                </c:pt>
                <c:pt idx="14543">
                  <c:v>64.101969999999994</c:v>
                </c:pt>
                <c:pt idx="14544">
                  <c:v>64.206819999999993</c:v>
                </c:pt>
                <c:pt idx="14545">
                  <c:v>64.147109999999998</c:v>
                </c:pt>
                <c:pt idx="14546">
                  <c:v>64.12912</c:v>
                </c:pt>
                <c:pt idx="14547">
                  <c:v>64.119979999999998</c:v>
                </c:pt>
                <c:pt idx="14548">
                  <c:v>64.222369999999998</c:v>
                </c:pt>
                <c:pt idx="14549">
                  <c:v>64.157200000000003</c:v>
                </c:pt>
                <c:pt idx="14550">
                  <c:v>64.095029999999994</c:v>
                </c:pt>
                <c:pt idx="14551">
                  <c:v>64.167910000000006</c:v>
                </c:pt>
                <c:pt idx="14552">
                  <c:v>64.137879999999996</c:v>
                </c:pt>
                <c:pt idx="14553">
                  <c:v>64.12236</c:v>
                </c:pt>
                <c:pt idx="14554">
                  <c:v>64.106719999999996</c:v>
                </c:pt>
                <c:pt idx="14555">
                  <c:v>64.220659999999995</c:v>
                </c:pt>
                <c:pt idx="14556">
                  <c:v>64.161969999999997</c:v>
                </c:pt>
                <c:pt idx="14557">
                  <c:v>64.090670000000003</c:v>
                </c:pt>
                <c:pt idx="14558">
                  <c:v>64.14555</c:v>
                </c:pt>
                <c:pt idx="14559">
                  <c:v>64.157510000000002</c:v>
                </c:pt>
                <c:pt idx="14560">
                  <c:v>64.114360000000005</c:v>
                </c:pt>
                <c:pt idx="14561">
                  <c:v>64.081230000000005</c:v>
                </c:pt>
                <c:pt idx="14562">
                  <c:v>64.183539999999994</c:v>
                </c:pt>
                <c:pt idx="14563">
                  <c:v>64.160550000000001</c:v>
                </c:pt>
                <c:pt idx="14564">
                  <c:v>64.093530000000001</c:v>
                </c:pt>
                <c:pt idx="14565">
                  <c:v>64.119380000000007</c:v>
                </c:pt>
                <c:pt idx="14566">
                  <c:v>64.134900000000002</c:v>
                </c:pt>
                <c:pt idx="14567">
                  <c:v>64.096829999999997</c:v>
                </c:pt>
                <c:pt idx="14568">
                  <c:v>64.088009999999997</c:v>
                </c:pt>
                <c:pt idx="14569">
                  <c:v>64.165999999999997</c:v>
                </c:pt>
                <c:pt idx="14570">
                  <c:v>64.15352</c:v>
                </c:pt>
                <c:pt idx="14571">
                  <c:v>64.094089999999994</c:v>
                </c:pt>
                <c:pt idx="14572">
                  <c:v>64.080929999999995</c:v>
                </c:pt>
                <c:pt idx="14573">
                  <c:v>64.164550000000006</c:v>
                </c:pt>
                <c:pt idx="14574">
                  <c:v>64.089939999999999</c:v>
                </c:pt>
                <c:pt idx="14575">
                  <c:v>64.078379999999996</c:v>
                </c:pt>
                <c:pt idx="14576">
                  <c:v>64.131349999999998</c:v>
                </c:pt>
                <c:pt idx="14577">
                  <c:v>64.165719999999993</c:v>
                </c:pt>
                <c:pt idx="14578">
                  <c:v>64.103219999999993</c:v>
                </c:pt>
                <c:pt idx="14579">
                  <c:v>64.074709999999996</c:v>
                </c:pt>
                <c:pt idx="14580">
                  <c:v>64.151600000000002</c:v>
                </c:pt>
                <c:pt idx="14581">
                  <c:v>64.07629</c:v>
                </c:pt>
                <c:pt idx="14582">
                  <c:v>64.071799999999996</c:v>
                </c:pt>
                <c:pt idx="14583">
                  <c:v>64.103790000000004</c:v>
                </c:pt>
                <c:pt idx="14584">
                  <c:v>64.168430000000001</c:v>
                </c:pt>
                <c:pt idx="14585">
                  <c:v>64.09787</c:v>
                </c:pt>
                <c:pt idx="14586">
                  <c:v>64.047780000000003</c:v>
                </c:pt>
                <c:pt idx="14587">
                  <c:v>64.153319999999994</c:v>
                </c:pt>
                <c:pt idx="14588">
                  <c:v>64.068860000000001</c:v>
                </c:pt>
                <c:pt idx="14589">
                  <c:v>64.070869999999999</c:v>
                </c:pt>
                <c:pt idx="14590">
                  <c:v>64.079340000000002</c:v>
                </c:pt>
                <c:pt idx="14591">
                  <c:v>64.168400000000005</c:v>
                </c:pt>
                <c:pt idx="14592">
                  <c:v>64.104299999999995</c:v>
                </c:pt>
                <c:pt idx="14593">
                  <c:v>64.040329999999997</c:v>
                </c:pt>
                <c:pt idx="14594">
                  <c:v>64.137789999999995</c:v>
                </c:pt>
                <c:pt idx="14595">
                  <c:v>64.073139999999995</c:v>
                </c:pt>
                <c:pt idx="14596">
                  <c:v>64.063670000000002</c:v>
                </c:pt>
                <c:pt idx="14597">
                  <c:v>64.062820000000002</c:v>
                </c:pt>
                <c:pt idx="14598">
                  <c:v>64.16825</c:v>
                </c:pt>
                <c:pt idx="14599">
                  <c:v>64.095429999999993</c:v>
                </c:pt>
                <c:pt idx="14600">
                  <c:v>64.036749999999998</c:v>
                </c:pt>
                <c:pt idx="14601">
                  <c:v>64.11533</c:v>
                </c:pt>
                <c:pt idx="14602">
                  <c:v>64.078440000000001</c:v>
                </c:pt>
                <c:pt idx="14603">
                  <c:v>64.054199999999994</c:v>
                </c:pt>
                <c:pt idx="14604">
                  <c:v>64.032269999999997</c:v>
                </c:pt>
                <c:pt idx="14605">
                  <c:v>64.144959999999998</c:v>
                </c:pt>
                <c:pt idx="14606">
                  <c:v>64.094909999999999</c:v>
                </c:pt>
                <c:pt idx="14607">
                  <c:v>64.03313</c:v>
                </c:pt>
                <c:pt idx="14608">
                  <c:v>64.093829999999997</c:v>
                </c:pt>
                <c:pt idx="14609">
                  <c:v>64.076139999999995</c:v>
                </c:pt>
                <c:pt idx="14610">
                  <c:v>64.046409999999995</c:v>
                </c:pt>
                <c:pt idx="14611">
                  <c:v>64.031390000000002</c:v>
                </c:pt>
                <c:pt idx="14612">
                  <c:v>64.137029999999996</c:v>
                </c:pt>
                <c:pt idx="14613">
                  <c:v>64.087620000000001</c:v>
                </c:pt>
                <c:pt idx="14614">
                  <c:v>64.029020000000003</c:v>
                </c:pt>
                <c:pt idx="14615">
                  <c:v>64.063019999999995</c:v>
                </c:pt>
                <c:pt idx="14616">
                  <c:v>64.079639999999998</c:v>
                </c:pt>
                <c:pt idx="14617">
                  <c:v>64.023870000000002</c:v>
                </c:pt>
                <c:pt idx="14618">
                  <c:v>64.008449999999996</c:v>
                </c:pt>
                <c:pt idx="14619">
                  <c:v>64.106970000000004</c:v>
                </c:pt>
                <c:pt idx="14620">
                  <c:v>64.088359999999994</c:v>
                </c:pt>
                <c:pt idx="14621">
                  <c:v>64.029290000000003</c:v>
                </c:pt>
                <c:pt idx="14622">
                  <c:v>64.036209999999997</c:v>
                </c:pt>
                <c:pt idx="14623">
                  <c:v>64.083629999999999</c:v>
                </c:pt>
                <c:pt idx="14624">
                  <c:v>64.019890000000004</c:v>
                </c:pt>
                <c:pt idx="14625">
                  <c:v>64.004959999999997</c:v>
                </c:pt>
                <c:pt idx="14626">
                  <c:v>64.069689999999994</c:v>
                </c:pt>
                <c:pt idx="14627">
                  <c:v>64.091449999999995</c:v>
                </c:pt>
                <c:pt idx="14628">
                  <c:v>64.028199999999998</c:v>
                </c:pt>
                <c:pt idx="14629">
                  <c:v>64.013369999999995</c:v>
                </c:pt>
                <c:pt idx="14630">
                  <c:v>64.089579999999998</c:v>
                </c:pt>
                <c:pt idx="14631">
                  <c:v>64.009640000000005</c:v>
                </c:pt>
                <c:pt idx="14632">
                  <c:v>64.003110000000007</c:v>
                </c:pt>
                <c:pt idx="14633">
                  <c:v>64.039850000000001</c:v>
                </c:pt>
                <c:pt idx="14634">
                  <c:v>64.102919999999997</c:v>
                </c:pt>
                <c:pt idx="14635">
                  <c:v>64.030959999999993</c:v>
                </c:pt>
                <c:pt idx="14636">
                  <c:v>63.978749999999998</c:v>
                </c:pt>
                <c:pt idx="14637">
                  <c:v>64.085589999999996</c:v>
                </c:pt>
                <c:pt idx="14638">
                  <c:v>64.009860000000003</c:v>
                </c:pt>
                <c:pt idx="14639">
                  <c:v>64.004099999999994</c:v>
                </c:pt>
                <c:pt idx="14640">
                  <c:v>64.008809999999997</c:v>
                </c:pt>
                <c:pt idx="14641">
                  <c:v>64.087429999999998</c:v>
                </c:pt>
                <c:pt idx="14642">
                  <c:v>64.028880000000001</c:v>
                </c:pt>
                <c:pt idx="14643">
                  <c:v>63.97336</c:v>
                </c:pt>
                <c:pt idx="14644">
                  <c:v>64.083039999999997</c:v>
                </c:pt>
                <c:pt idx="14645">
                  <c:v>64.004189999999994</c:v>
                </c:pt>
                <c:pt idx="14646">
                  <c:v>63.987270000000002</c:v>
                </c:pt>
                <c:pt idx="14647">
                  <c:v>63.973889999999997</c:v>
                </c:pt>
                <c:pt idx="14648">
                  <c:v>64.098640000000003</c:v>
                </c:pt>
                <c:pt idx="14649">
                  <c:v>64.038430000000005</c:v>
                </c:pt>
                <c:pt idx="14650">
                  <c:v>63.961039999999997</c:v>
                </c:pt>
                <c:pt idx="14651">
                  <c:v>64.041610000000006</c:v>
                </c:pt>
                <c:pt idx="14652">
                  <c:v>64.016760000000005</c:v>
                </c:pt>
                <c:pt idx="14653">
                  <c:v>63.988010000000003</c:v>
                </c:pt>
                <c:pt idx="14654">
                  <c:v>63.965400000000002</c:v>
                </c:pt>
                <c:pt idx="14655">
                  <c:v>64.080110000000005</c:v>
                </c:pt>
                <c:pt idx="14656">
                  <c:v>64.025379999999998</c:v>
                </c:pt>
                <c:pt idx="14657">
                  <c:v>63.961530000000003</c:v>
                </c:pt>
                <c:pt idx="14658">
                  <c:v>64.008150000000001</c:v>
                </c:pt>
                <c:pt idx="14659">
                  <c:v>64.027600000000007</c:v>
                </c:pt>
                <c:pt idx="14660">
                  <c:v>63.964919999999999</c:v>
                </c:pt>
                <c:pt idx="14661">
                  <c:v>63.940820000000002</c:v>
                </c:pt>
                <c:pt idx="14662">
                  <c:v>64.050610000000006</c:v>
                </c:pt>
                <c:pt idx="14663">
                  <c:v>64.024770000000004</c:v>
                </c:pt>
                <c:pt idx="14664">
                  <c:v>63.965069999999997</c:v>
                </c:pt>
                <c:pt idx="14665">
                  <c:v>63.9758</c:v>
                </c:pt>
                <c:pt idx="14666">
                  <c:v>64.025949999999995</c:v>
                </c:pt>
                <c:pt idx="14667">
                  <c:v>63.966650000000001</c:v>
                </c:pt>
                <c:pt idx="14668">
                  <c:v>63.937220000000003</c:v>
                </c:pt>
                <c:pt idx="14669">
                  <c:v>64.026030000000006</c:v>
                </c:pt>
                <c:pt idx="14670">
                  <c:v>64.027240000000006</c:v>
                </c:pt>
                <c:pt idx="14671">
                  <c:v>63.963389999999997</c:v>
                </c:pt>
                <c:pt idx="14672">
                  <c:v>63.945630000000001</c:v>
                </c:pt>
                <c:pt idx="14673">
                  <c:v>64.023619999999994</c:v>
                </c:pt>
                <c:pt idx="14674">
                  <c:v>63.947180000000003</c:v>
                </c:pt>
                <c:pt idx="14675">
                  <c:v>63.929580000000001</c:v>
                </c:pt>
                <c:pt idx="14676">
                  <c:v>64.000820000000004</c:v>
                </c:pt>
                <c:pt idx="14677">
                  <c:v>64.026340000000005</c:v>
                </c:pt>
                <c:pt idx="14678">
                  <c:v>63.960740000000001</c:v>
                </c:pt>
                <c:pt idx="14679">
                  <c:v>63.917999999999999</c:v>
                </c:pt>
                <c:pt idx="14680">
                  <c:v>64.022859999999994</c:v>
                </c:pt>
                <c:pt idx="14681">
                  <c:v>63.950020000000002</c:v>
                </c:pt>
                <c:pt idx="14682">
                  <c:v>63.935400000000001</c:v>
                </c:pt>
                <c:pt idx="14683">
                  <c:v>63.960650000000001</c:v>
                </c:pt>
                <c:pt idx="14684">
                  <c:v>64.025530000000003</c:v>
                </c:pt>
                <c:pt idx="14685">
                  <c:v>63.971499999999999</c:v>
                </c:pt>
                <c:pt idx="14686">
                  <c:v>63.907429999999998</c:v>
                </c:pt>
                <c:pt idx="14687">
                  <c:v>64.016409999999993</c:v>
                </c:pt>
                <c:pt idx="14688">
                  <c:v>63.938470000000002</c:v>
                </c:pt>
                <c:pt idx="14689">
                  <c:v>63.924979999999998</c:v>
                </c:pt>
                <c:pt idx="14690">
                  <c:v>63.938600000000001</c:v>
                </c:pt>
                <c:pt idx="14691">
                  <c:v>64.015590000000003</c:v>
                </c:pt>
                <c:pt idx="14692">
                  <c:v>63.957529999999998</c:v>
                </c:pt>
                <c:pt idx="14693">
                  <c:v>63.898440000000001</c:v>
                </c:pt>
                <c:pt idx="14694">
                  <c:v>63.993690000000001</c:v>
                </c:pt>
                <c:pt idx="14695">
                  <c:v>63.934690000000003</c:v>
                </c:pt>
                <c:pt idx="14696">
                  <c:v>63.921570000000003</c:v>
                </c:pt>
                <c:pt idx="14697">
                  <c:v>63.910989999999998</c:v>
                </c:pt>
                <c:pt idx="14698">
                  <c:v>64.017399999999995</c:v>
                </c:pt>
                <c:pt idx="14699">
                  <c:v>63.95438</c:v>
                </c:pt>
                <c:pt idx="14700">
                  <c:v>63.893009999999997</c:v>
                </c:pt>
                <c:pt idx="14701">
                  <c:v>63.970579999999998</c:v>
                </c:pt>
                <c:pt idx="14702">
                  <c:v>63.93289</c:v>
                </c:pt>
                <c:pt idx="14703">
                  <c:v>63.913049999999998</c:v>
                </c:pt>
                <c:pt idx="14704">
                  <c:v>63.896479999999997</c:v>
                </c:pt>
                <c:pt idx="14705">
                  <c:v>64.009900000000002</c:v>
                </c:pt>
                <c:pt idx="14706">
                  <c:v>63.946109999999997</c:v>
                </c:pt>
                <c:pt idx="14707">
                  <c:v>63.883409999999998</c:v>
                </c:pt>
                <c:pt idx="14708">
                  <c:v>63.940779999999997</c:v>
                </c:pt>
                <c:pt idx="14709">
                  <c:v>63.945500000000003</c:v>
                </c:pt>
                <c:pt idx="14710">
                  <c:v>63.908299999999997</c:v>
                </c:pt>
                <c:pt idx="14711">
                  <c:v>63.875529999999998</c:v>
                </c:pt>
                <c:pt idx="14712">
                  <c:v>63.975450000000002</c:v>
                </c:pt>
                <c:pt idx="14713">
                  <c:v>63.953009999999999</c:v>
                </c:pt>
                <c:pt idx="14714">
                  <c:v>63.882289999999998</c:v>
                </c:pt>
                <c:pt idx="14715">
                  <c:v>63.907609999999998</c:v>
                </c:pt>
                <c:pt idx="14716">
                  <c:v>63.922580000000004</c:v>
                </c:pt>
                <c:pt idx="14717">
                  <c:v>63.884970000000003</c:v>
                </c:pt>
                <c:pt idx="14718">
                  <c:v>63.869190000000003</c:v>
                </c:pt>
                <c:pt idx="14719">
                  <c:v>63.960659999999997</c:v>
                </c:pt>
                <c:pt idx="14720">
                  <c:v>63.942889999999998</c:v>
                </c:pt>
                <c:pt idx="14721">
                  <c:v>63.874580000000002</c:v>
                </c:pt>
                <c:pt idx="14722">
                  <c:v>63.864539999999998</c:v>
                </c:pt>
                <c:pt idx="14723">
                  <c:v>63.953690000000002</c:v>
                </c:pt>
                <c:pt idx="14724">
                  <c:v>63.877029999999998</c:v>
                </c:pt>
                <c:pt idx="14725">
                  <c:v>63.856780000000001</c:v>
                </c:pt>
                <c:pt idx="14726">
                  <c:v>63.906930000000003</c:v>
                </c:pt>
                <c:pt idx="14727">
                  <c:v>63.949210000000001</c:v>
                </c:pt>
                <c:pt idx="14728">
                  <c:v>63.889159999999997</c:v>
                </c:pt>
                <c:pt idx="14729">
                  <c:v>63.854849999999999</c:v>
                </c:pt>
                <c:pt idx="14730">
                  <c:v>63.930030000000002</c:v>
                </c:pt>
                <c:pt idx="14731">
                  <c:v>63.856760000000001</c:v>
                </c:pt>
                <c:pt idx="14732">
                  <c:v>63.854689999999998</c:v>
                </c:pt>
                <c:pt idx="14733">
                  <c:v>63.88496</c:v>
                </c:pt>
                <c:pt idx="14734">
                  <c:v>63.957529999999998</c:v>
                </c:pt>
                <c:pt idx="14735">
                  <c:v>63.87961</c:v>
                </c:pt>
                <c:pt idx="14736">
                  <c:v>63.829990000000002</c:v>
                </c:pt>
                <c:pt idx="14737">
                  <c:v>63.929589999999997</c:v>
                </c:pt>
                <c:pt idx="14738">
                  <c:v>63.857990000000001</c:v>
                </c:pt>
                <c:pt idx="14739">
                  <c:v>63.853610000000003</c:v>
                </c:pt>
                <c:pt idx="14740">
                  <c:v>63.858519999999999</c:v>
                </c:pt>
                <c:pt idx="14741">
                  <c:v>63.943440000000002</c:v>
                </c:pt>
                <c:pt idx="14742">
                  <c:v>63.876959999999997</c:v>
                </c:pt>
                <c:pt idx="14743">
                  <c:v>63.82855</c:v>
                </c:pt>
                <c:pt idx="14744">
                  <c:v>63.912399999999998</c:v>
                </c:pt>
                <c:pt idx="14745">
                  <c:v>63.848030000000001</c:v>
                </c:pt>
                <c:pt idx="14746">
                  <c:v>63.837299999999999</c:v>
                </c:pt>
                <c:pt idx="14747">
                  <c:v>63.829230000000003</c:v>
                </c:pt>
                <c:pt idx="14748">
                  <c:v>63.939439999999998</c:v>
                </c:pt>
                <c:pt idx="14749">
                  <c:v>63.867550000000001</c:v>
                </c:pt>
                <c:pt idx="14750">
                  <c:v>63.805860000000003</c:v>
                </c:pt>
                <c:pt idx="14751">
                  <c:v>63.892560000000003</c:v>
                </c:pt>
                <c:pt idx="14752">
                  <c:v>63.844749999999998</c:v>
                </c:pt>
                <c:pt idx="14753">
                  <c:v>63.82441</c:v>
                </c:pt>
                <c:pt idx="14754">
                  <c:v>63.805860000000003</c:v>
                </c:pt>
                <c:pt idx="14755">
                  <c:v>63.928739999999998</c:v>
                </c:pt>
                <c:pt idx="14756">
                  <c:v>63.870980000000003</c:v>
                </c:pt>
                <c:pt idx="14757">
                  <c:v>63.808349999999997</c:v>
                </c:pt>
                <c:pt idx="14758">
                  <c:v>63.858669999999996</c:v>
                </c:pt>
                <c:pt idx="14759">
                  <c:v>63.839469999999999</c:v>
                </c:pt>
                <c:pt idx="14760">
                  <c:v>63.81709</c:v>
                </c:pt>
                <c:pt idx="14761">
                  <c:v>63.79419</c:v>
                </c:pt>
                <c:pt idx="14762">
                  <c:v>63.911209999999997</c:v>
                </c:pt>
                <c:pt idx="14763">
                  <c:v>63.857329999999997</c:v>
                </c:pt>
                <c:pt idx="14764">
                  <c:v>63.792650000000002</c:v>
                </c:pt>
                <c:pt idx="14765">
                  <c:v>63.831099999999999</c:v>
                </c:pt>
                <c:pt idx="14766">
                  <c:v>63.859020000000001</c:v>
                </c:pt>
                <c:pt idx="14767">
                  <c:v>63.797649999999997</c:v>
                </c:pt>
                <c:pt idx="14768">
                  <c:v>63.769010000000002</c:v>
                </c:pt>
                <c:pt idx="14769">
                  <c:v>63.870199999999997</c:v>
                </c:pt>
                <c:pt idx="14770">
                  <c:v>63.852269999999997</c:v>
                </c:pt>
                <c:pt idx="14771">
                  <c:v>63.804400000000001</c:v>
                </c:pt>
                <c:pt idx="14772">
                  <c:v>63.806980000000003</c:v>
                </c:pt>
                <c:pt idx="14773">
                  <c:v>63.84778</c:v>
                </c:pt>
                <c:pt idx="14774">
                  <c:v>63.783380000000001</c:v>
                </c:pt>
                <c:pt idx="14775">
                  <c:v>63.775910000000003</c:v>
                </c:pt>
                <c:pt idx="14776">
                  <c:v>63.845120000000001</c:v>
                </c:pt>
                <c:pt idx="14777">
                  <c:v>63.857559999999999</c:v>
                </c:pt>
                <c:pt idx="14778">
                  <c:v>63.795270000000002</c:v>
                </c:pt>
                <c:pt idx="14779">
                  <c:v>63.771700000000003</c:v>
                </c:pt>
                <c:pt idx="14780">
                  <c:v>63.851460000000003</c:v>
                </c:pt>
                <c:pt idx="14781">
                  <c:v>63.774540000000002</c:v>
                </c:pt>
                <c:pt idx="14782">
                  <c:v>63.76435</c:v>
                </c:pt>
                <c:pt idx="14783">
                  <c:v>63.810429999999997</c:v>
                </c:pt>
                <c:pt idx="14784">
                  <c:v>63.865789999999997</c:v>
                </c:pt>
                <c:pt idx="14785">
                  <c:v>63.794550000000001</c:v>
                </c:pt>
                <c:pt idx="14786">
                  <c:v>63.74044</c:v>
                </c:pt>
                <c:pt idx="14787">
                  <c:v>63.843449999999997</c:v>
                </c:pt>
                <c:pt idx="14788">
                  <c:v>63.770249999999997</c:v>
                </c:pt>
                <c:pt idx="14789">
                  <c:v>63.760950000000001</c:v>
                </c:pt>
                <c:pt idx="14790">
                  <c:v>63.768740000000001</c:v>
                </c:pt>
                <c:pt idx="14791">
                  <c:v>63.851439999999997</c:v>
                </c:pt>
                <c:pt idx="14792">
                  <c:v>63.79034</c:v>
                </c:pt>
                <c:pt idx="14793">
                  <c:v>63.731140000000003</c:v>
                </c:pt>
                <c:pt idx="14794">
                  <c:v>63.840110000000003</c:v>
                </c:pt>
                <c:pt idx="14795">
                  <c:v>63.772190000000002</c:v>
                </c:pt>
                <c:pt idx="14796">
                  <c:v>63.736789999999999</c:v>
                </c:pt>
                <c:pt idx="14797">
                  <c:v>63.733139999999999</c:v>
                </c:pt>
                <c:pt idx="14798">
                  <c:v>63.857460000000003</c:v>
                </c:pt>
                <c:pt idx="14799">
                  <c:v>63.792059999999999</c:v>
                </c:pt>
                <c:pt idx="14800">
                  <c:v>63.707120000000003</c:v>
                </c:pt>
                <c:pt idx="14801">
                  <c:v>63.792430000000003</c:v>
                </c:pt>
                <c:pt idx="14802">
                  <c:v>63.769390000000001</c:v>
                </c:pt>
                <c:pt idx="14803">
                  <c:v>63.741199999999999</c:v>
                </c:pt>
                <c:pt idx="14804">
                  <c:v>63.721060000000001</c:v>
                </c:pt>
                <c:pt idx="14805">
                  <c:v>63.830730000000003</c:v>
                </c:pt>
                <c:pt idx="14806">
                  <c:v>63.775100000000002</c:v>
                </c:pt>
                <c:pt idx="14807">
                  <c:v>63.708840000000002</c:v>
                </c:pt>
                <c:pt idx="14808">
                  <c:v>63.764670000000002</c:v>
                </c:pt>
                <c:pt idx="14809">
                  <c:v>63.776150000000001</c:v>
                </c:pt>
                <c:pt idx="14810">
                  <c:v>63.722430000000003</c:v>
                </c:pt>
                <c:pt idx="14811">
                  <c:v>63.697150000000001</c:v>
                </c:pt>
                <c:pt idx="14812">
                  <c:v>63.803530000000002</c:v>
                </c:pt>
                <c:pt idx="14813">
                  <c:v>63.775410000000001</c:v>
                </c:pt>
                <c:pt idx="14814">
                  <c:v>63.716189999999997</c:v>
                </c:pt>
                <c:pt idx="14815">
                  <c:v>63.732959999999999</c:v>
                </c:pt>
                <c:pt idx="14816">
                  <c:v>63.773420000000002</c:v>
                </c:pt>
                <c:pt idx="14817">
                  <c:v>63.712589999999999</c:v>
                </c:pt>
                <c:pt idx="14818">
                  <c:v>63.688360000000003</c:v>
                </c:pt>
                <c:pt idx="14819">
                  <c:v>63.775849999999998</c:v>
                </c:pt>
                <c:pt idx="14820">
                  <c:v>63.7697</c:v>
                </c:pt>
                <c:pt idx="14821">
                  <c:v>63.709670000000003</c:v>
                </c:pt>
                <c:pt idx="14822">
                  <c:v>63.685980000000001</c:v>
                </c:pt>
                <c:pt idx="14823">
                  <c:v>63.775460000000002</c:v>
                </c:pt>
                <c:pt idx="14824">
                  <c:v>63.69547</c:v>
                </c:pt>
                <c:pt idx="14825">
                  <c:v>63.674550000000004</c:v>
                </c:pt>
                <c:pt idx="14826">
                  <c:v>63.747819999999997</c:v>
                </c:pt>
                <c:pt idx="14827">
                  <c:v>63.76388</c:v>
                </c:pt>
                <c:pt idx="14828">
                  <c:v>63.704169999999998</c:v>
                </c:pt>
                <c:pt idx="14829">
                  <c:v>63.663679999999999</c:v>
                </c:pt>
                <c:pt idx="14830">
                  <c:v>63.765120000000003</c:v>
                </c:pt>
                <c:pt idx="14831">
                  <c:v>63.690399999999997</c:v>
                </c:pt>
                <c:pt idx="14832">
                  <c:v>63.674889999999998</c:v>
                </c:pt>
                <c:pt idx="14833">
                  <c:v>63.704160000000002</c:v>
                </c:pt>
                <c:pt idx="14834">
                  <c:v>63.761110000000002</c:v>
                </c:pt>
                <c:pt idx="14835">
                  <c:v>63.71031</c:v>
                </c:pt>
                <c:pt idx="14836">
                  <c:v>63.638840000000002</c:v>
                </c:pt>
                <c:pt idx="14837">
                  <c:v>63.760829999999999</c:v>
                </c:pt>
                <c:pt idx="14838">
                  <c:v>63.674160000000001</c:v>
                </c:pt>
                <c:pt idx="14839">
                  <c:v>63.67022</c:v>
                </c:pt>
                <c:pt idx="14840">
                  <c:v>63.670459999999999</c:v>
                </c:pt>
                <c:pt idx="14841">
                  <c:v>63.76099</c:v>
                </c:pt>
                <c:pt idx="14842">
                  <c:v>63.692050000000002</c:v>
                </c:pt>
                <c:pt idx="14843">
                  <c:v>63.63308</c:v>
                </c:pt>
                <c:pt idx="14844">
                  <c:v>63.735259999999997</c:v>
                </c:pt>
                <c:pt idx="14845">
                  <c:v>63.664140000000003</c:v>
                </c:pt>
                <c:pt idx="14846">
                  <c:v>63.660310000000003</c:v>
                </c:pt>
                <c:pt idx="14847">
                  <c:v>63.647350000000003</c:v>
                </c:pt>
                <c:pt idx="14848">
                  <c:v>63.756369999999997</c:v>
                </c:pt>
                <c:pt idx="14849">
                  <c:v>63.687660000000001</c:v>
                </c:pt>
                <c:pt idx="14850">
                  <c:v>63.618049999999997</c:v>
                </c:pt>
                <c:pt idx="14851">
                  <c:v>63.704990000000002</c:v>
                </c:pt>
                <c:pt idx="14852">
                  <c:v>63.665889999999997</c:v>
                </c:pt>
                <c:pt idx="14853">
                  <c:v>63.6464</c:v>
                </c:pt>
                <c:pt idx="14854">
                  <c:v>63.625529999999998</c:v>
                </c:pt>
                <c:pt idx="14855">
                  <c:v>63.738379999999999</c:v>
                </c:pt>
                <c:pt idx="14856">
                  <c:v>63.67859</c:v>
                </c:pt>
                <c:pt idx="14857">
                  <c:v>63.612819999999999</c:v>
                </c:pt>
                <c:pt idx="14858">
                  <c:v>63.671300000000002</c:v>
                </c:pt>
                <c:pt idx="14859">
                  <c:v>63.675199999999997</c:v>
                </c:pt>
                <c:pt idx="14860">
                  <c:v>63.628349999999998</c:v>
                </c:pt>
                <c:pt idx="14861">
                  <c:v>63.592869999999998</c:v>
                </c:pt>
                <c:pt idx="14862">
                  <c:v>63.700369999999999</c:v>
                </c:pt>
                <c:pt idx="14863">
                  <c:v>63.681089999999998</c:v>
                </c:pt>
                <c:pt idx="14864">
                  <c:v>63.60463</c:v>
                </c:pt>
                <c:pt idx="14865">
                  <c:v>63.642539999999997</c:v>
                </c:pt>
                <c:pt idx="14866">
                  <c:v>63.64875</c:v>
                </c:pt>
                <c:pt idx="14867">
                  <c:v>63.60389</c:v>
                </c:pt>
                <c:pt idx="14868">
                  <c:v>63.596150000000002</c:v>
                </c:pt>
                <c:pt idx="14869">
                  <c:v>63.682560000000002</c:v>
                </c:pt>
                <c:pt idx="14870">
                  <c:v>63.659480000000002</c:v>
                </c:pt>
                <c:pt idx="14871">
                  <c:v>63.597070000000002</c:v>
                </c:pt>
                <c:pt idx="14872">
                  <c:v>63.5946</c:v>
                </c:pt>
                <c:pt idx="14873">
                  <c:v>63.675400000000003</c:v>
                </c:pt>
                <c:pt idx="14874">
                  <c:v>63.602910000000001</c:v>
                </c:pt>
                <c:pt idx="14875">
                  <c:v>63.584420000000001</c:v>
                </c:pt>
                <c:pt idx="14876">
                  <c:v>63.639119999999998</c:v>
                </c:pt>
                <c:pt idx="14877">
                  <c:v>63.665930000000003</c:v>
                </c:pt>
                <c:pt idx="14878">
                  <c:v>63.606560000000002</c:v>
                </c:pt>
                <c:pt idx="14879">
                  <c:v>63.580089999999998</c:v>
                </c:pt>
                <c:pt idx="14880">
                  <c:v>63.653239999999997</c:v>
                </c:pt>
                <c:pt idx="14881">
                  <c:v>63.575000000000003</c:v>
                </c:pt>
                <c:pt idx="14882">
                  <c:v>63.569940000000003</c:v>
                </c:pt>
                <c:pt idx="14883">
                  <c:v>63.601880000000001</c:v>
                </c:pt>
                <c:pt idx="14884">
                  <c:v>63.673290000000001</c:v>
                </c:pt>
                <c:pt idx="14885">
                  <c:v>63.589880000000001</c:v>
                </c:pt>
                <c:pt idx="14886">
                  <c:v>63.54007</c:v>
                </c:pt>
                <c:pt idx="14887">
                  <c:v>63.644359999999999</c:v>
                </c:pt>
                <c:pt idx="14888">
                  <c:v>63.5687</c:v>
                </c:pt>
                <c:pt idx="14889">
                  <c:v>63.563549999999999</c:v>
                </c:pt>
                <c:pt idx="14890">
                  <c:v>63.563769999999998</c:v>
                </c:pt>
                <c:pt idx="14891">
                  <c:v>63.65934</c:v>
                </c:pt>
                <c:pt idx="14892">
                  <c:v>63.59478</c:v>
                </c:pt>
                <c:pt idx="14893">
                  <c:v>63.528640000000003</c:v>
                </c:pt>
                <c:pt idx="14894">
                  <c:v>63.627519999999997</c:v>
                </c:pt>
                <c:pt idx="14895">
                  <c:v>63.563299999999998</c:v>
                </c:pt>
                <c:pt idx="14896">
                  <c:v>63.554900000000004</c:v>
                </c:pt>
                <c:pt idx="14897">
                  <c:v>63.545830000000002</c:v>
                </c:pt>
                <c:pt idx="14898">
                  <c:v>63.652830000000002</c:v>
                </c:pt>
                <c:pt idx="14899">
                  <c:v>63.575029999999998</c:v>
                </c:pt>
                <c:pt idx="14900">
                  <c:v>63.513629999999999</c:v>
                </c:pt>
                <c:pt idx="14901">
                  <c:v>63.602539999999998</c:v>
                </c:pt>
                <c:pt idx="14902">
                  <c:v>63.561019999999999</c:v>
                </c:pt>
                <c:pt idx="14903">
                  <c:v>63.532339999999998</c:v>
                </c:pt>
                <c:pt idx="14904">
                  <c:v>63.506070000000001</c:v>
                </c:pt>
                <c:pt idx="14905">
                  <c:v>63.633780000000002</c:v>
                </c:pt>
                <c:pt idx="14906">
                  <c:v>63.578690000000002</c:v>
                </c:pt>
                <c:pt idx="14907">
                  <c:v>63.512680000000003</c:v>
                </c:pt>
                <c:pt idx="14908">
                  <c:v>63.564399999999999</c:v>
                </c:pt>
                <c:pt idx="14909">
                  <c:v>63.545360000000002</c:v>
                </c:pt>
                <c:pt idx="14910">
                  <c:v>63.515270000000001</c:v>
                </c:pt>
                <c:pt idx="14911">
                  <c:v>63.505369999999999</c:v>
                </c:pt>
                <c:pt idx="14912">
                  <c:v>63.612659999999998</c:v>
                </c:pt>
                <c:pt idx="14913">
                  <c:v>63.558880000000002</c:v>
                </c:pt>
                <c:pt idx="14914">
                  <c:v>63.495899999999999</c:v>
                </c:pt>
                <c:pt idx="14915">
                  <c:v>63.527329999999999</c:v>
                </c:pt>
                <c:pt idx="14916">
                  <c:v>63.556040000000003</c:v>
                </c:pt>
                <c:pt idx="14917">
                  <c:v>63.494900000000001</c:v>
                </c:pt>
                <c:pt idx="14918">
                  <c:v>63.474939999999997</c:v>
                </c:pt>
                <c:pt idx="14919">
                  <c:v>63.577950000000001</c:v>
                </c:pt>
                <c:pt idx="14920">
                  <c:v>63.554310000000001</c:v>
                </c:pt>
                <c:pt idx="14921">
                  <c:v>63.495649999999998</c:v>
                </c:pt>
                <c:pt idx="14922">
                  <c:v>63.501820000000002</c:v>
                </c:pt>
                <c:pt idx="14923">
                  <c:v>63.541600000000003</c:v>
                </c:pt>
                <c:pt idx="14924">
                  <c:v>63.48366</c:v>
                </c:pt>
                <c:pt idx="14925">
                  <c:v>63.469819999999999</c:v>
                </c:pt>
                <c:pt idx="14926">
                  <c:v>63.53425</c:v>
                </c:pt>
                <c:pt idx="14927">
                  <c:v>63.55433</c:v>
                </c:pt>
                <c:pt idx="14928">
                  <c:v>63.488689999999998</c:v>
                </c:pt>
                <c:pt idx="14929">
                  <c:v>63.469439999999999</c:v>
                </c:pt>
                <c:pt idx="14930">
                  <c:v>63.53904</c:v>
                </c:pt>
                <c:pt idx="14931">
                  <c:v>63.459519999999998</c:v>
                </c:pt>
                <c:pt idx="14932">
                  <c:v>63.458269999999999</c:v>
                </c:pt>
                <c:pt idx="14933">
                  <c:v>63.494480000000003</c:v>
                </c:pt>
                <c:pt idx="14934">
                  <c:v>63.558839999999996</c:v>
                </c:pt>
                <c:pt idx="14935">
                  <c:v>63.488570000000003</c:v>
                </c:pt>
                <c:pt idx="14936">
                  <c:v>63.4268</c:v>
                </c:pt>
                <c:pt idx="14937">
                  <c:v>63.533929999999998</c:v>
                </c:pt>
                <c:pt idx="14938">
                  <c:v>63.462989999999998</c:v>
                </c:pt>
                <c:pt idx="14939">
                  <c:v>63.439340000000001</c:v>
                </c:pt>
                <c:pt idx="14940">
                  <c:v>63.450279999999999</c:v>
                </c:pt>
                <c:pt idx="14941">
                  <c:v>63.5364</c:v>
                </c:pt>
                <c:pt idx="14942">
                  <c:v>63.469850000000001</c:v>
                </c:pt>
                <c:pt idx="14943">
                  <c:v>63.411000000000001</c:v>
                </c:pt>
                <c:pt idx="14944">
                  <c:v>63.522880000000001</c:v>
                </c:pt>
                <c:pt idx="14945">
                  <c:v>63.452179999999998</c:v>
                </c:pt>
                <c:pt idx="14946">
                  <c:v>63.425190000000001</c:v>
                </c:pt>
                <c:pt idx="14947">
                  <c:v>63.408969999999997</c:v>
                </c:pt>
                <c:pt idx="14948">
                  <c:v>63.543990000000001</c:v>
                </c:pt>
                <c:pt idx="14949">
                  <c:v>63.47681</c:v>
                </c:pt>
                <c:pt idx="14950">
                  <c:v>63.394449999999999</c:v>
                </c:pt>
                <c:pt idx="14951">
                  <c:v>63.47757</c:v>
                </c:pt>
                <c:pt idx="14952">
                  <c:v>63.442399999999999</c:v>
                </c:pt>
                <c:pt idx="14953">
                  <c:v>63.423050000000003</c:v>
                </c:pt>
                <c:pt idx="14954">
                  <c:v>63.393889999999999</c:v>
                </c:pt>
                <c:pt idx="14955">
                  <c:v>63.510820000000002</c:v>
                </c:pt>
                <c:pt idx="14956">
                  <c:v>63.45194</c:v>
                </c:pt>
                <c:pt idx="14957">
                  <c:v>63.386989999999997</c:v>
                </c:pt>
                <c:pt idx="14958">
                  <c:v>63.436810000000001</c:v>
                </c:pt>
                <c:pt idx="14959">
                  <c:v>63.454239999999999</c:v>
                </c:pt>
                <c:pt idx="14960">
                  <c:v>63.388179999999998</c:v>
                </c:pt>
                <c:pt idx="14961">
                  <c:v>63.365920000000003</c:v>
                </c:pt>
                <c:pt idx="14962">
                  <c:v>63.479759999999999</c:v>
                </c:pt>
                <c:pt idx="14963">
                  <c:v>63.447510000000001</c:v>
                </c:pt>
                <c:pt idx="14964">
                  <c:v>63.378489999999999</c:v>
                </c:pt>
                <c:pt idx="14965">
                  <c:v>63.399799999999999</c:v>
                </c:pt>
                <c:pt idx="14966">
                  <c:v>63.437150000000003</c:v>
                </c:pt>
                <c:pt idx="14967">
                  <c:v>63.388010000000001</c:v>
                </c:pt>
                <c:pt idx="14968">
                  <c:v>63.352760000000004</c:v>
                </c:pt>
                <c:pt idx="14969">
                  <c:v>63.44923</c:v>
                </c:pt>
                <c:pt idx="14970">
                  <c:v>63.447749999999999</c:v>
                </c:pt>
                <c:pt idx="14971">
                  <c:v>63.374560000000002</c:v>
                </c:pt>
                <c:pt idx="14972">
                  <c:v>63.355640000000001</c:v>
                </c:pt>
                <c:pt idx="14973">
                  <c:v>63.4435</c:v>
                </c:pt>
                <c:pt idx="14974">
                  <c:v>63.362949999999998</c:v>
                </c:pt>
                <c:pt idx="14975">
                  <c:v>63.340069999999997</c:v>
                </c:pt>
                <c:pt idx="14976">
                  <c:v>63.407649999999997</c:v>
                </c:pt>
                <c:pt idx="14977">
                  <c:v>63.432250000000003</c:v>
                </c:pt>
                <c:pt idx="14978">
                  <c:v>63.36768</c:v>
                </c:pt>
                <c:pt idx="14979">
                  <c:v>63.32714</c:v>
                </c:pt>
                <c:pt idx="14980">
                  <c:v>63.434460000000001</c:v>
                </c:pt>
                <c:pt idx="14981">
                  <c:v>63.351990000000001</c:v>
                </c:pt>
                <c:pt idx="14982">
                  <c:v>63.339599999999997</c:v>
                </c:pt>
                <c:pt idx="14983">
                  <c:v>63.366599999999998</c:v>
                </c:pt>
                <c:pt idx="14984">
                  <c:v>63.42794</c:v>
                </c:pt>
                <c:pt idx="14985">
                  <c:v>63.375920000000001</c:v>
                </c:pt>
                <c:pt idx="14986">
                  <c:v>63.303289999999997</c:v>
                </c:pt>
                <c:pt idx="14987">
                  <c:v>63.422780000000003</c:v>
                </c:pt>
                <c:pt idx="14988">
                  <c:v>63.338949999999997</c:v>
                </c:pt>
                <c:pt idx="14989">
                  <c:v>63.319809999999997</c:v>
                </c:pt>
                <c:pt idx="14990">
                  <c:v>63.33258</c:v>
                </c:pt>
                <c:pt idx="14991">
                  <c:v>63.412990000000001</c:v>
                </c:pt>
                <c:pt idx="14992">
                  <c:v>63.347529999999999</c:v>
                </c:pt>
                <c:pt idx="14993">
                  <c:v>63.280929999999998</c:v>
                </c:pt>
                <c:pt idx="14994">
                  <c:v>63.388120000000001</c:v>
                </c:pt>
                <c:pt idx="14995">
                  <c:v>63.315100000000001</c:v>
                </c:pt>
                <c:pt idx="14996">
                  <c:v>63.309220000000003</c:v>
                </c:pt>
                <c:pt idx="14997">
                  <c:v>63.300939999999997</c:v>
                </c:pt>
                <c:pt idx="14998">
                  <c:v>63.406059999999997</c:v>
                </c:pt>
                <c:pt idx="14999">
                  <c:v>63.344050000000003</c:v>
                </c:pt>
                <c:pt idx="15000">
                  <c:v>63.280110000000001</c:v>
                </c:pt>
                <c:pt idx="15001">
                  <c:v>63.355130000000003</c:v>
                </c:pt>
                <c:pt idx="15002">
                  <c:v>63.320059999999998</c:v>
                </c:pt>
                <c:pt idx="15003">
                  <c:v>63.287880000000001</c:v>
                </c:pt>
                <c:pt idx="15004">
                  <c:v>63.274410000000003</c:v>
                </c:pt>
                <c:pt idx="15005">
                  <c:v>63.38852</c:v>
                </c:pt>
                <c:pt idx="15006">
                  <c:v>63.319400000000002</c:v>
                </c:pt>
                <c:pt idx="15007">
                  <c:v>63.26014</c:v>
                </c:pt>
                <c:pt idx="15008">
                  <c:v>63.315800000000003</c:v>
                </c:pt>
                <c:pt idx="15009">
                  <c:v>63.318170000000002</c:v>
                </c:pt>
                <c:pt idx="15010">
                  <c:v>63.270960000000002</c:v>
                </c:pt>
                <c:pt idx="15011">
                  <c:v>63.236870000000003</c:v>
                </c:pt>
                <c:pt idx="15012">
                  <c:v>63.356450000000002</c:v>
                </c:pt>
                <c:pt idx="15013">
                  <c:v>63.326059999999998</c:v>
                </c:pt>
                <c:pt idx="15014">
                  <c:v>63.252319999999997</c:v>
                </c:pt>
                <c:pt idx="15015">
                  <c:v>63.269820000000003</c:v>
                </c:pt>
                <c:pt idx="15016">
                  <c:v>63.293050000000001</c:v>
                </c:pt>
                <c:pt idx="15017">
                  <c:v>63.24586</c:v>
                </c:pt>
                <c:pt idx="15018">
                  <c:v>63.230939999999997</c:v>
                </c:pt>
                <c:pt idx="15019">
                  <c:v>63.32367</c:v>
                </c:pt>
                <c:pt idx="15020">
                  <c:v>63.300660000000001</c:v>
                </c:pt>
                <c:pt idx="15021">
                  <c:v>63.237639999999999</c:v>
                </c:pt>
                <c:pt idx="15022">
                  <c:v>63.230670000000003</c:v>
                </c:pt>
                <c:pt idx="15023">
                  <c:v>63.314990000000002</c:v>
                </c:pt>
                <c:pt idx="15024">
                  <c:v>63.232349999999997</c:v>
                </c:pt>
                <c:pt idx="15025">
                  <c:v>63.214419999999997</c:v>
                </c:pt>
                <c:pt idx="15026">
                  <c:v>63.267969999999998</c:v>
                </c:pt>
                <c:pt idx="15027">
                  <c:v>63.300939999999997</c:v>
                </c:pt>
                <c:pt idx="15028">
                  <c:v>63.23856</c:v>
                </c:pt>
                <c:pt idx="15029">
                  <c:v>63.20478</c:v>
                </c:pt>
                <c:pt idx="15030">
                  <c:v>63.285580000000003</c:v>
                </c:pt>
                <c:pt idx="15031">
                  <c:v>63.207389999999997</c:v>
                </c:pt>
                <c:pt idx="15032">
                  <c:v>63.203200000000002</c:v>
                </c:pt>
                <c:pt idx="15033">
                  <c:v>63.238520000000001</c:v>
                </c:pt>
                <c:pt idx="15034">
                  <c:v>63.307940000000002</c:v>
                </c:pt>
                <c:pt idx="15035">
                  <c:v>63.223129999999998</c:v>
                </c:pt>
                <c:pt idx="15036">
                  <c:v>63.170670000000001</c:v>
                </c:pt>
                <c:pt idx="15037">
                  <c:v>63.275190000000002</c:v>
                </c:pt>
                <c:pt idx="15038">
                  <c:v>63.196759999999998</c:v>
                </c:pt>
                <c:pt idx="15039">
                  <c:v>63.193100000000001</c:v>
                </c:pt>
                <c:pt idx="15040">
                  <c:v>63.193710000000003</c:v>
                </c:pt>
                <c:pt idx="15041">
                  <c:v>63.283070000000002</c:v>
                </c:pt>
                <c:pt idx="15042">
                  <c:v>63.2119</c:v>
                </c:pt>
                <c:pt idx="15043">
                  <c:v>63.150829999999999</c:v>
                </c:pt>
                <c:pt idx="15044">
                  <c:v>63.252090000000003</c:v>
                </c:pt>
                <c:pt idx="15045">
                  <c:v>63.179360000000003</c:v>
                </c:pt>
                <c:pt idx="15046">
                  <c:v>63.168410000000002</c:v>
                </c:pt>
                <c:pt idx="15047">
                  <c:v>63.159599999999998</c:v>
                </c:pt>
                <c:pt idx="15048">
                  <c:v>63.281410000000001</c:v>
                </c:pt>
                <c:pt idx="15049">
                  <c:v>63.194209999999998</c:v>
                </c:pt>
                <c:pt idx="15050">
                  <c:v>63.134129999999999</c:v>
                </c:pt>
                <c:pt idx="15051">
                  <c:v>63.217140000000001</c:v>
                </c:pt>
                <c:pt idx="15052">
                  <c:v>63.175579999999997</c:v>
                </c:pt>
                <c:pt idx="15053">
                  <c:v>63.15448</c:v>
                </c:pt>
                <c:pt idx="15054">
                  <c:v>63.122669999999999</c:v>
                </c:pt>
                <c:pt idx="15055">
                  <c:v>63.251530000000002</c:v>
                </c:pt>
                <c:pt idx="15056">
                  <c:v>63.1937</c:v>
                </c:pt>
                <c:pt idx="15057">
                  <c:v>63.125450000000001</c:v>
                </c:pt>
                <c:pt idx="15058">
                  <c:v>63.183999999999997</c:v>
                </c:pt>
                <c:pt idx="15059">
                  <c:v>63.160910000000001</c:v>
                </c:pt>
                <c:pt idx="15060">
                  <c:v>63.127290000000002</c:v>
                </c:pt>
                <c:pt idx="15061">
                  <c:v>63.113399999999999</c:v>
                </c:pt>
                <c:pt idx="15062">
                  <c:v>63.223790000000001</c:v>
                </c:pt>
                <c:pt idx="15063">
                  <c:v>63.168959999999998</c:v>
                </c:pt>
                <c:pt idx="15064">
                  <c:v>63.10304</c:v>
                </c:pt>
                <c:pt idx="15065">
                  <c:v>63.140740000000001</c:v>
                </c:pt>
                <c:pt idx="15066">
                  <c:v>63.162010000000002</c:v>
                </c:pt>
                <c:pt idx="15067">
                  <c:v>63.09657</c:v>
                </c:pt>
                <c:pt idx="15068">
                  <c:v>63.077060000000003</c:v>
                </c:pt>
                <c:pt idx="15069">
                  <c:v>63.182270000000003</c:v>
                </c:pt>
                <c:pt idx="15070">
                  <c:v>63.160310000000003</c:v>
                </c:pt>
                <c:pt idx="15071">
                  <c:v>63.110289999999999</c:v>
                </c:pt>
                <c:pt idx="15072">
                  <c:v>63.101289999999999</c:v>
                </c:pt>
                <c:pt idx="15073">
                  <c:v>63.148409999999998</c:v>
                </c:pt>
                <c:pt idx="15074">
                  <c:v>63.090890000000002</c:v>
                </c:pt>
                <c:pt idx="15075">
                  <c:v>63.071680000000001</c:v>
                </c:pt>
                <c:pt idx="15076">
                  <c:v>63.146070000000002</c:v>
                </c:pt>
                <c:pt idx="15077">
                  <c:v>63.159190000000002</c:v>
                </c:pt>
                <c:pt idx="15078">
                  <c:v>63.09008</c:v>
                </c:pt>
                <c:pt idx="15079">
                  <c:v>63.065989999999999</c:v>
                </c:pt>
                <c:pt idx="15080">
                  <c:v>63.157200000000003</c:v>
                </c:pt>
                <c:pt idx="15081">
                  <c:v>63.062570000000001</c:v>
                </c:pt>
                <c:pt idx="15082">
                  <c:v>63.05424</c:v>
                </c:pt>
                <c:pt idx="15083">
                  <c:v>63.099429999999998</c:v>
                </c:pt>
                <c:pt idx="15084">
                  <c:v>63.158670000000001</c:v>
                </c:pt>
                <c:pt idx="15085">
                  <c:v>63.081139999999998</c:v>
                </c:pt>
                <c:pt idx="15086">
                  <c:v>63.026519999999998</c:v>
                </c:pt>
                <c:pt idx="15087">
                  <c:v>63.130890000000001</c:v>
                </c:pt>
                <c:pt idx="15088">
                  <c:v>63.048589999999997</c:v>
                </c:pt>
                <c:pt idx="15089">
                  <c:v>63.041530000000002</c:v>
                </c:pt>
                <c:pt idx="15090">
                  <c:v>63.051349999999999</c:v>
                </c:pt>
                <c:pt idx="15091">
                  <c:v>63.131230000000002</c:v>
                </c:pt>
                <c:pt idx="15092">
                  <c:v>63.06738</c:v>
                </c:pt>
                <c:pt idx="15093">
                  <c:v>63.003579999999999</c:v>
                </c:pt>
                <c:pt idx="15094">
                  <c:v>63.120379999999997</c:v>
                </c:pt>
                <c:pt idx="15095">
                  <c:v>63.039639999999999</c:v>
                </c:pt>
                <c:pt idx="15096">
                  <c:v>63.017159999999997</c:v>
                </c:pt>
                <c:pt idx="15097">
                  <c:v>62.998739999999998</c:v>
                </c:pt>
                <c:pt idx="15098">
                  <c:v>63.138219999999997</c:v>
                </c:pt>
                <c:pt idx="15099">
                  <c:v>63.062440000000002</c:v>
                </c:pt>
                <c:pt idx="15100">
                  <c:v>62.983580000000003</c:v>
                </c:pt>
                <c:pt idx="15101">
                  <c:v>63.061070000000001</c:v>
                </c:pt>
                <c:pt idx="15102">
                  <c:v>63.027340000000002</c:v>
                </c:pt>
                <c:pt idx="15103">
                  <c:v>63.002769999999998</c:v>
                </c:pt>
                <c:pt idx="15104">
                  <c:v>62.982480000000002</c:v>
                </c:pt>
                <c:pt idx="15105">
                  <c:v>63.094470000000001</c:v>
                </c:pt>
                <c:pt idx="15106">
                  <c:v>63.042160000000003</c:v>
                </c:pt>
                <c:pt idx="15107">
                  <c:v>62.969369999999998</c:v>
                </c:pt>
                <c:pt idx="15108">
                  <c:v>63.026130000000002</c:v>
                </c:pt>
                <c:pt idx="15109">
                  <c:v>63.039569999999998</c:v>
                </c:pt>
                <c:pt idx="15110">
                  <c:v>62.976260000000003</c:v>
                </c:pt>
                <c:pt idx="15111">
                  <c:v>62.948689999999999</c:v>
                </c:pt>
                <c:pt idx="15112">
                  <c:v>63.069020000000002</c:v>
                </c:pt>
                <c:pt idx="15113">
                  <c:v>63.029290000000003</c:v>
                </c:pt>
                <c:pt idx="15114">
                  <c:v>62.960540000000002</c:v>
                </c:pt>
                <c:pt idx="15115">
                  <c:v>62.972369999999998</c:v>
                </c:pt>
                <c:pt idx="15116">
                  <c:v>63.021610000000003</c:v>
                </c:pt>
                <c:pt idx="15117">
                  <c:v>62.967660000000002</c:v>
                </c:pt>
                <c:pt idx="15118">
                  <c:v>62.92501</c:v>
                </c:pt>
                <c:pt idx="15119">
                  <c:v>63.028579999999998</c:v>
                </c:pt>
                <c:pt idx="15120">
                  <c:v>63.019860000000001</c:v>
                </c:pt>
                <c:pt idx="15121">
                  <c:v>62.949869999999997</c:v>
                </c:pt>
                <c:pt idx="15122">
                  <c:v>62.93544</c:v>
                </c:pt>
                <c:pt idx="15123">
                  <c:v>63.023710000000001</c:v>
                </c:pt>
                <c:pt idx="15124">
                  <c:v>62.937710000000003</c:v>
                </c:pt>
                <c:pt idx="15125">
                  <c:v>62.913879999999999</c:v>
                </c:pt>
                <c:pt idx="15126">
                  <c:v>62.982239999999997</c:v>
                </c:pt>
                <c:pt idx="15127">
                  <c:v>63.004829999999998</c:v>
                </c:pt>
                <c:pt idx="15128">
                  <c:v>62.940959999999997</c:v>
                </c:pt>
                <c:pt idx="15129">
                  <c:v>62.895119999999999</c:v>
                </c:pt>
                <c:pt idx="15130">
                  <c:v>63.001139999999999</c:v>
                </c:pt>
                <c:pt idx="15131">
                  <c:v>62.924599999999998</c:v>
                </c:pt>
                <c:pt idx="15132">
                  <c:v>62.905479999999997</c:v>
                </c:pt>
                <c:pt idx="15133">
                  <c:v>62.936979999999998</c:v>
                </c:pt>
                <c:pt idx="15134">
                  <c:v>62.994390000000003</c:v>
                </c:pt>
                <c:pt idx="15135">
                  <c:v>62.940460000000002</c:v>
                </c:pt>
                <c:pt idx="15136">
                  <c:v>62.872100000000003</c:v>
                </c:pt>
                <c:pt idx="15137">
                  <c:v>62.984369999999998</c:v>
                </c:pt>
                <c:pt idx="15138">
                  <c:v>62.90558</c:v>
                </c:pt>
                <c:pt idx="15139">
                  <c:v>62.89123</c:v>
                </c:pt>
                <c:pt idx="15140">
                  <c:v>62.897060000000003</c:v>
                </c:pt>
                <c:pt idx="15141">
                  <c:v>62.975459999999998</c:v>
                </c:pt>
                <c:pt idx="15142">
                  <c:v>62.915289999999999</c:v>
                </c:pt>
                <c:pt idx="15143">
                  <c:v>62.843330000000002</c:v>
                </c:pt>
                <c:pt idx="15144">
                  <c:v>62.954450000000001</c:v>
                </c:pt>
                <c:pt idx="15145">
                  <c:v>62.884869999999999</c:v>
                </c:pt>
                <c:pt idx="15146">
                  <c:v>62.866990000000001</c:v>
                </c:pt>
                <c:pt idx="15147">
                  <c:v>62.859960000000001</c:v>
                </c:pt>
                <c:pt idx="15148">
                  <c:v>62.966380000000001</c:v>
                </c:pt>
                <c:pt idx="15149">
                  <c:v>62.899250000000002</c:v>
                </c:pt>
                <c:pt idx="15150">
                  <c:v>62.828710000000001</c:v>
                </c:pt>
                <c:pt idx="15151">
                  <c:v>62.911119999999997</c:v>
                </c:pt>
                <c:pt idx="15152">
                  <c:v>62.868630000000003</c:v>
                </c:pt>
                <c:pt idx="15153">
                  <c:v>62.842759999999998</c:v>
                </c:pt>
                <c:pt idx="15154">
                  <c:v>62.831119999999999</c:v>
                </c:pt>
                <c:pt idx="15155">
                  <c:v>62.9529</c:v>
                </c:pt>
                <c:pt idx="15156">
                  <c:v>62.868969999999997</c:v>
                </c:pt>
                <c:pt idx="15157">
                  <c:v>62.807009999999998</c:v>
                </c:pt>
                <c:pt idx="15158">
                  <c:v>62.865830000000003</c:v>
                </c:pt>
                <c:pt idx="15159">
                  <c:v>62.868920000000003</c:v>
                </c:pt>
                <c:pt idx="15160">
                  <c:v>62.827550000000002</c:v>
                </c:pt>
                <c:pt idx="15161">
                  <c:v>62.792789999999997</c:v>
                </c:pt>
                <c:pt idx="15162">
                  <c:v>62.90269</c:v>
                </c:pt>
                <c:pt idx="15163">
                  <c:v>62.874119999999998</c:v>
                </c:pt>
                <c:pt idx="15164">
                  <c:v>62.805370000000003</c:v>
                </c:pt>
                <c:pt idx="15165">
                  <c:v>62.830280000000002</c:v>
                </c:pt>
                <c:pt idx="15166">
                  <c:v>62.840919999999997</c:v>
                </c:pt>
                <c:pt idx="15167">
                  <c:v>62.796039999999998</c:v>
                </c:pt>
                <c:pt idx="15168">
                  <c:v>62.790750000000003</c:v>
                </c:pt>
                <c:pt idx="15169">
                  <c:v>62.870510000000003</c:v>
                </c:pt>
                <c:pt idx="15170">
                  <c:v>62.853610000000003</c:v>
                </c:pt>
                <c:pt idx="15171">
                  <c:v>62.779589999999999</c:v>
                </c:pt>
                <c:pt idx="15172">
                  <c:v>62.775880000000001</c:v>
                </c:pt>
                <c:pt idx="15173">
                  <c:v>62.85812</c:v>
                </c:pt>
                <c:pt idx="15174">
                  <c:v>62.777619999999999</c:v>
                </c:pt>
                <c:pt idx="15175">
                  <c:v>62.760869999999997</c:v>
                </c:pt>
                <c:pt idx="15176">
                  <c:v>62.818040000000003</c:v>
                </c:pt>
                <c:pt idx="15177">
                  <c:v>62.845550000000003</c:v>
                </c:pt>
                <c:pt idx="15178">
                  <c:v>62.78105</c:v>
                </c:pt>
                <c:pt idx="15179">
                  <c:v>62.744459999999997</c:v>
                </c:pt>
                <c:pt idx="15180">
                  <c:v>62.821269999999998</c:v>
                </c:pt>
                <c:pt idx="15181">
                  <c:v>62.748730000000002</c:v>
                </c:pt>
                <c:pt idx="15182">
                  <c:v>62.742179999999998</c:v>
                </c:pt>
                <c:pt idx="15183">
                  <c:v>62.76923</c:v>
                </c:pt>
                <c:pt idx="15184">
                  <c:v>62.846519999999998</c:v>
                </c:pt>
                <c:pt idx="15185">
                  <c:v>62.757660000000001</c:v>
                </c:pt>
                <c:pt idx="15186">
                  <c:v>62.704619999999998</c:v>
                </c:pt>
                <c:pt idx="15187">
                  <c:v>62.815600000000003</c:v>
                </c:pt>
                <c:pt idx="15188">
                  <c:v>62.730989999999998</c:v>
                </c:pt>
                <c:pt idx="15189">
                  <c:v>62.735340000000001</c:v>
                </c:pt>
                <c:pt idx="15190">
                  <c:v>62.726619999999997</c:v>
                </c:pt>
                <c:pt idx="15191">
                  <c:v>62.815939999999998</c:v>
                </c:pt>
                <c:pt idx="15192">
                  <c:v>62.754240000000003</c:v>
                </c:pt>
                <c:pt idx="15193">
                  <c:v>62.687919999999998</c:v>
                </c:pt>
                <c:pt idx="15194">
                  <c:v>62.787520000000001</c:v>
                </c:pt>
                <c:pt idx="15195">
                  <c:v>62.716659999999997</c:v>
                </c:pt>
                <c:pt idx="15196">
                  <c:v>62.705159999999999</c:v>
                </c:pt>
                <c:pt idx="15197">
                  <c:v>62.698259999999998</c:v>
                </c:pt>
                <c:pt idx="15198">
                  <c:v>62.804290000000002</c:v>
                </c:pt>
                <c:pt idx="15199">
                  <c:v>62.72099</c:v>
                </c:pt>
                <c:pt idx="15200">
                  <c:v>62.664850000000001</c:v>
                </c:pt>
                <c:pt idx="15201">
                  <c:v>62.747900000000001</c:v>
                </c:pt>
                <c:pt idx="15202">
                  <c:v>62.701309999999999</c:v>
                </c:pt>
                <c:pt idx="15203">
                  <c:v>62.676090000000002</c:v>
                </c:pt>
                <c:pt idx="15204">
                  <c:v>62.646479999999997</c:v>
                </c:pt>
                <c:pt idx="15205">
                  <c:v>62.770569999999999</c:v>
                </c:pt>
                <c:pt idx="15206">
                  <c:v>62.715000000000003</c:v>
                </c:pt>
                <c:pt idx="15207">
                  <c:v>62.645290000000003</c:v>
                </c:pt>
                <c:pt idx="15208">
                  <c:v>62.709180000000003</c:v>
                </c:pt>
                <c:pt idx="15209">
                  <c:v>62.681980000000003</c:v>
                </c:pt>
                <c:pt idx="15210">
                  <c:v>62.646520000000002</c:v>
                </c:pt>
                <c:pt idx="15211">
                  <c:v>62.63711</c:v>
                </c:pt>
                <c:pt idx="15212">
                  <c:v>62.74633</c:v>
                </c:pt>
                <c:pt idx="15213">
                  <c:v>62.689230000000002</c:v>
                </c:pt>
                <c:pt idx="15214">
                  <c:v>62.624960000000002</c:v>
                </c:pt>
                <c:pt idx="15215">
                  <c:v>62.65907</c:v>
                </c:pt>
                <c:pt idx="15216">
                  <c:v>62.685389999999998</c:v>
                </c:pt>
                <c:pt idx="15217">
                  <c:v>62.617780000000003</c:v>
                </c:pt>
                <c:pt idx="15218">
                  <c:v>62.600459999999998</c:v>
                </c:pt>
                <c:pt idx="15219">
                  <c:v>62.693510000000003</c:v>
                </c:pt>
                <c:pt idx="15220">
                  <c:v>62.677680000000002</c:v>
                </c:pt>
                <c:pt idx="15221">
                  <c:v>62.621479999999998</c:v>
                </c:pt>
                <c:pt idx="15222">
                  <c:v>62.621119999999998</c:v>
                </c:pt>
                <c:pt idx="15223">
                  <c:v>62.660290000000003</c:v>
                </c:pt>
                <c:pt idx="15224">
                  <c:v>62.595199999999998</c:v>
                </c:pt>
                <c:pt idx="15225">
                  <c:v>62.588009999999997</c:v>
                </c:pt>
                <c:pt idx="15226">
                  <c:v>62.65213</c:v>
                </c:pt>
                <c:pt idx="15227">
                  <c:v>62.670819999999999</c:v>
                </c:pt>
                <c:pt idx="15228">
                  <c:v>62.597259999999999</c:v>
                </c:pt>
                <c:pt idx="15229">
                  <c:v>62.576779999999999</c:v>
                </c:pt>
                <c:pt idx="15230">
                  <c:v>62.660400000000003</c:v>
                </c:pt>
                <c:pt idx="15231">
                  <c:v>62.576540000000001</c:v>
                </c:pt>
                <c:pt idx="15232">
                  <c:v>62.569540000000003</c:v>
                </c:pt>
                <c:pt idx="15233">
                  <c:v>62.604590000000002</c:v>
                </c:pt>
                <c:pt idx="15234">
                  <c:v>62.66666</c:v>
                </c:pt>
                <c:pt idx="15235">
                  <c:v>62.586570000000002</c:v>
                </c:pt>
                <c:pt idx="15236">
                  <c:v>62.531199999999998</c:v>
                </c:pt>
                <c:pt idx="15237">
                  <c:v>62.628720000000001</c:v>
                </c:pt>
                <c:pt idx="15238">
                  <c:v>62.561320000000002</c:v>
                </c:pt>
                <c:pt idx="15239">
                  <c:v>62.545279999999998</c:v>
                </c:pt>
                <c:pt idx="15240">
                  <c:v>62.555610000000001</c:v>
                </c:pt>
                <c:pt idx="15241">
                  <c:v>62.625920000000001</c:v>
                </c:pt>
                <c:pt idx="15242">
                  <c:v>62.572220000000002</c:v>
                </c:pt>
                <c:pt idx="15243">
                  <c:v>62.513289999999998</c:v>
                </c:pt>
                <c:pt idx="15244">
                  <c:v>62.621229999999997</c:v>
                </c:pt>
                <c:pt idx="15245">
                  <c:v>62.546759999999999</c:v>
                </c:pt>
                <c:pt idx="15246">
                  <c:v>62.510159999999999</c:v>
                </c:pt>
                <c:pt idx="15247">
                  <c:v>62.504750000000001</c:v>
                </c:pt>
                <c:pt idx="15248">
                  <c:v>62.632199999999997</c:v>
                </c:pt>
                <c:pt idx="15249">
                  <c:v>62.563380000000002</c:v>
                </c:pt>
                <c:pt idx="15250">
                  <c:v>62.480800000000002</c:v>
                </c:pt>
                <c:pt idx="15251">
                  <c:v>62.561239999999998</c:v>
                </c:pt>
                <c:pt idx="15252">
                  <c:v>62.521819999999998</c:v>
                </c:pt>
                <c:pt idx="15253">
                  <c:v>62.503039999999999</c:v>
                </c:pt>
                <c:pt idx="15254">
                  <c:v>62.478439999999999</c:v>
                </c:pt>
                <c:pt idx="15255">
                  <c:v>62.59057</c:v>
                </c:pt>
                <c:pt idx="15256">
                  <c:v>62.53501</c:v>
                </c:pt>
                <c:pt idx="15257">
                  <c:v>62.467460000000003</c:v>
                </c:pt>
                <c:pt idx="15258">
                  <c:v>62.514409999999998</c:v>
                </c:pt>
                <c:pt idx="15259">
                  <c:v>62.532389999999999</c:v>
                </c:pt>
                <c:pt idx="15260">
                  <c:v>62.466000000000001</c:v>
                </c:pt>
                <c:pt idx="15261">
                  <c:v>62.441099999999999</c:v>
                </c:pt>
                <c:pt idx="15262">
                  <c:v>62.548870000000001</c:v>
                </c:pt>
                <c:pt idx="15263">
                  <c:v>62.51294</c:v>
                </c:pt>
                <c:pt idx="15264">
                  <c:v>62.449219999999997</c:v>
                </c:pt>
                <c:pt idx="15265">
                  <c:v>62.462069999999997</c:v>
                </c:pt>
                <c:pt idx="15266">
                  <c:v>62.51003</c:v>
                </c:pt>
                <c:pt idx="15267">
                  <c:v>62.451569999999997</c:v>
                </c:pt>
                <c:pt idx="15268">
                  <c:v>62.41892</c:v>
                </c:pt>
                <c:pt idx="15269">
                  <c:v>62.50197</c:v>
                </c:pt>
                <c:pt idx="15270">
                  <c:v>62.506790000000002</c:v>
                </c:pt>
                <c:pt idx="15271">
                  <c:v>62.444769999999998</c:v>
                </c:pt>
                <c:pt idx="15272">
                  <c:v>62.420009999999998</c:v>
                </c:pt>
                <c:pt idx="15273">
                  <c:v>62.49812</c:v>
                </c:pt>
                <c:pt idx="15274">
                  <c:v>62.41592</c:v>
                </c:pt>
                <c:pt idx="15275">
                  <c:v>62.395449999999997</c:v>
                </c:pt>
                <c:pt idx="15276">
                  <c:v>62.467559999999999</c:v>
                </c:pt>
                <c:pt idx="15277">
                  <c:v>62.488689999999998</c:v>
                </c:pt>
                <c:pt idx="15278">
                  <c:v>62.418790000000001</c:v>
                </c:pt>
                <c:pt idx="15279">
                  <c:v>62.377879999999998</c:v>
                </c:pt>
                <c:pt idx="15280">
                  <c:v>62.475960000000001</c:v>
                </c:pt>
                <c:pt idx="15281">
                  <c:v>62.397370000000002</c:v>
                </c:pt>
                <c:pt idx="15282">
                  <c:v>62.386800000000001</c:v>
                </c:pt>
                <c:pt idx="15283">
                  <c:v>62.412289999999999</c:v>
                </c:pt>
                <c:pt idx="15284">
                  <c:v>62.469769999999997</c:v>
                </c:pt>
                <c:pt idx="15285">
                  <c:v>62.41534</c:v>
                </c:pt>
                <c:pt idx="15286">
                  <c:v>62.340429999999998</c:v>
                </c:pt>
                <c:pt idx="15287">
                  <c:v>62.45823</c:v>
                </c:pt>
                <c:pt idx="15288">
                  <c:v>62.373260000000002</c:v>
                </c:pt>
                <c:pt idx="15289">
                  <c:v>62.35669</c:v>
                </c:pt>
                <c:pt idx="15290">
                  <c:v>62.366540000000001</c:v>
                </c:pt>
                <c:pt idx="15291">
                  <c:v>62.448610000000002</c:v>
                </c:pt>
                <c:pt idx="15292">
                  <c:v>62.381900000000002</c:v>
                </c:pt>
                <c:pt idx="15293">
                  <c:v>62.317700000000002</c:v>
                </c:pt>
                <c:pt idx="15294">
                  <c:v>62.423119999999997</c:v>
                </c:pt>
                <c:pt idx="15295">
                  <c:v>62.357860000000002</c:v>
                </c:pt>
                <c:pt idx="15296">
                  <c:v>62.337449999999997</c:v>
                </c:pt>
                <c:pt idx="15297">
                  <c:v>62.320689999999999</c:v>
                </c:pt>
                <c:pt idx="15298">
                  <c:v>62.429040000000001</c:v>
                </c:pt>
                <c:pt idx="15299">
                  <c:v>62.363489999999999</c:v>
                </c:pt>
                <c:pt idx="15300">
                  <c:v>62.29683</c:v>
                </c:pt>
                <c:pt idx="15301">
                  <c:v>62.372230000000002</c:v>
                </c:pt>
                <c:pt idx="15302">
                  <c:v>62.336910000000003</c:v>
                </c:pt>
                <c:pt idx="15303">
                  <c:v>62.313940000000002</c:v>
                </c:pt>
                <c:pt idx="15304">
                  <c:v>62.29757</c:v>
                </c:pt>
                <c:pt idx="15305">
                  <c:v>62.407110000000003</c:v>
                </c:pt>
                <c:pt idx="15306">
                  <c:v>62.333579999999998</c:v>
                </c:pt>
                <c:pt idx="15307">
                  <c:v>62.275579999999998</c:v>
                </c:pt>
                <c:pt idx="15308">
                  <c:v>62.32629</c:v>
                </c:pt>
                <c:pt idx="15309">
                  <c:v>62.328560000000003</c:v>
                </c:pt>
                <c:pt idx="15310">
                  <c:v>62.281059999999997</c:v>
                </c:pt>
                <c:pt idx="15311">
                  <c:v>62.250369999999997</c:v>
                </c:pt>
                <c:pt idx="15312">
                  <c:v>62.358280000000001</c:v>
                </c:pt>
                <c:pt idx="15313">
                  <c:v>62.3247</c:v>
                </c:pt>
                <c:pt idx="15314">
                  <c:v>62.252650000000003</c:v>
                </c:pt>
                <c:pt idx="15315">
                  <c:v>62.281509999999997</c:v>
                </c:pt>
                <c:pt idx="15316">
                  <c:v>62.295699999999997</c:v>
                </c:pt>
                <c:pt idx="15317">
                  <c:v>62.242150000000002</c:v>
                </c:pt>
                <c:pt idx="15318">
                  <c:v>62.2331</c:v>
                </c:pt>
                <c:pt idx="15319">
                  <c:v>62.328899999999997</c:v>
                </c:pt>
                <c:pt idx="15320">
                  <c:v>62.29524</c:v>
                </c:pt>
                <c:pt idx="15321">
                  <c:v>62.230840000000001</c:v>
                </c:pt>
                <c:pt idx="15322">
                  <c:v>62.226860000000002</c:v>
                </c:pt>
                <c:pt idx="15323">
                  <c:v>62.30594</c:v>
                </c:pt>
                <c:pt idx="15324">
                  <c:v>62.226849999999999</c:v>
                </c:pt>
                <c:pt idx="15325">
                  <c:v>62.204929999999997</c:v>
                </c:pt>
                <c:pt idx="15326">
                  <c:v>62.264119999999998</c:v>
                </c:pt>
                <c:pt idx="15327">
                  <c:v>62.283700000000003</c:v>
                </c:pt>
                <c:pt idx="15328">
                  <c:v>62.22748</c:v>
                </c:pt>
                <c:pt idx="15329">
                  <c:v>62.196429999999999</c:v>
                </c:pt>
                <c:pt idx="15330">
                  <c:v>62.264380000000003</c:v>
                </c:pt>
                <c:pt idx="15331">
                  <c:v>62.18985</c:v>
                </c:pt>
                <c:pt idx="15332">
                  <c:v>62.184350000000002</c:v>
                </c:pt>
                <c:pt idx="15333">
                  <c:v>62.222239999999999</c:v>
                </c:pt>
                <c:pt idx="15334">
                  <c:v>62.284599999999998</c:v>
                </c:pt>
                <c:pt idx="15335">
                  <c:v>62.201799999999999</c:v>
                </c:pt>
                <c:pt idx="15336">
                  <c:v>62.155029999999996</c:v>
                </c:pt>
                <c:pt idx="15337">
                  <c:v>62.247920000000001</c:v>
                </c:pt>
                <c:pt idx="15338">
                  <c:v>62.16825</c:v>
                </c:pt>
                <c:pt idx="15339">
                  <c:v>62.170900000000003</c:v>
                </c:pt>
                <c:pt idx="15340">
                  <c:v>62.17118</c:v>
                </c:pt>
                <c:pt idx="15341">
                  <c:v>62.253770000000003</c:v>
                </c:pt>
                <c:pt idx="15342">
                  <c:v>62.189819999999997</c:v>
                </c:pt>
                <c:pt idx="15343">
                  <c:v>62.12809</c:v>
                </c:pt>
                <c:pt idx="15344">
                  <c:v>62.220460000000003</c:v>
                </c:pt>
                <c:pt idx="15345">
                  <c:v>62.151150000000001</c:v>
                </c:pt>
                <c:pt idx="15346">
                  <c:v>62.137909999999998</c:v>
                </c:pt>
                <c:pt idx="15347">
                  <c:v>62.128610000000002</c:v>
                </c:pt>
                <c:pt idx="15348">
                  <c:v>62.236989999999999</c:v>
                </c:pt>
                <c:pt idx="15349">
                  <c:v>62.156779999999998</c:v>
                </c:pt>
                <c:pt idx="15350">
                  <c:v>62.09666</c:v>
                </c:pt>
                <c:pt idx="15351">
                  <c:v>62.179940000000002</c:v>
                </c:pt>
                <c:pt idx="15352">
                  <c:v>62.133119999999998</c:v>
                </c:pt>
                <c:pt idx="15353">
                  <c:v>62.100230000000003</c:v>
                </c:pt>
                <c:pt idx="15354">
                  <c:v>62.07891</c:v>
                </c:pt>
                <c:pt idx="15355">
                  <c:v>62.203850000000003</c:v>
                </c:pt>
                <c:pt idx="15356">
                  <c:v>62.143059999999998</c:v>
                </c:pt>
                <c:pt idx="15357">
                  <c:v>62.078949999999999</c:v>
                </c:pt>
                <c:pt idx="15358">
                  <c:v>62.129719999999999</c:v>
                </c:pt>
                <c:pt idx="15359">
                  <c:v>62.106459999999998</c:v>
                </c:pt>
                <c:pt idx="15360">
                  <c:v>62.075989999999997</c:v>
                </c:pt>
                <c:pt idx="15361">
                  <c:v>62.060420000000001</c:v>
                </c:pt>
                <c:pt idx="15362">
                  <c:v>62.171950000000002</c:v>
                </c:pt>
                <c:pt idx="15363">
                  <c:v>62.113480000000003</c:v>
                </c:pt>
                <c:pt idx="15364">
                  <c:v>62.040439999999997</c:v>
                </c:pt>
                <c:pt idx="15365">
                  <c:v>62.076729999999998</c:v>
                </c:pt>
                <c:pt idx="15366">
                  <c:v>62.104779999999998</c:v>
                </c:pt>
                <c:pt idx="15367">
                  <c:v>62.044089999999997</c:v>
                </c:pt>
                <c:pt idx="15368">
                  <c:v>62.022460000000002</c:v>
                </c:pt>
                <c:pt idx="15369">
                  <c:v>62.111759999999997</c:v>
                </c:pt>
                <c:pt idx="15370">
                  <c:v>62.09731</c:v>
                </c:pt>
                <c:pt idx="15371">
                  <c:v>62.033430000000003</c:v>
                </c:pt>
                <c:pt idx="15372">
                  <c:v>62.037289999999999</c:v>
                </c:pt>
                <c:pt idx="15373">
                  <c:v>62.074809999999999</c:v>
                </c:pt>
                <c:pt idx="15374">
                  <c:v>62.014110000000002</c:v>
                </c:pt>
                <c:pt idx="15375">
                  <c:v>61.996560000000002</c:v>
                </c:pt>
                <c:pt idx="15376">
                  <c:v>62.06803</c:v>
                </c:pt>
                <c:pt idx="15377">
                  <c:v>62.090139999999998</c:v>
                </c:pt>
                <c:pt idx="15378">
                  <c:v>62.011600000000001</c:v>
                </c:pt>
                <c:pt idx="15379">
                  <c:v>61.990110000000001</c:v>
                </c:pt>
                <c:pt idx="15380">
                  <c:v>62.068919999999999</c:v>
                </c:pt>
                <c:pt idx="15381">
                  <c:v>61.98809</c:v>
                </c:pt>
                <c:pt idx="15382">
                  <c:v>61.977040000000002</c:v>
                </c:pt>
                <c:pt idx="15383">
                  <c:v>62.016080000000002</c:v>
                </c:pt>
                <c:pt idx="15384">
                  <c:v>62.07376</c:v>
                </c:pt>
                <c:pt idx="15385">
                  <c:v>61.990389999999998</c:v>
                </c:pt>
                <c:pt idx="15386">
                  <c:v>61.933100000000003</c:v>
                </c:pt>
                <c:pt idx="15387">
                  <c:v>62.046259999999997</c:v>
                </c:pt>
                <c:pt idx="15388">
                  <c:v>61.962490000000003</c:v>
                </c:pt>
                <c:pt idx="15389">
                  <c:v>61.955350000000003</c:v>
                </c:pt>
                <c:pt idx="15390">
                  <c:v>61.956449999999997</c:v>
                </c:pt>
                <c:pt idx="15391">
                  <c:v>62.039520000000003</c:v>
                </c:pt>
                <c:pt idx="15392">
                  <c:v>61.96716</c:v>
                </c:pt>
                <c:pt idx="15393">
                  <c:v>61.914700000000003</c:v>
                </c:pt>
                <c:pt idx="15394">
                  <c:v>62.020890000000001</c:v>
                </c:pt>
                <c:pt idx="15395">
                  <c:v>61.9375</c:v>
                </c:pt>
                <c:pt idx="15396">
                  <c:v>61.909860000000002</c:v>
                </c:pt>
                <c:pt idx="15397">
                  <c:v>61.904330000000002</c:v>
                </c:pt>
                <c:pt idx="15398">
                  <c:v>62.028440000000003</c:v>
                </c:pt>
                <c:pt idx="15399">
                  <c:v>61.956780000000002</c:v>
                </c:pt>
                <c:pt idx="15400">
                  <c:v>61.874789999999997</c:v>
                </c:pt>
                <c:pt idx="15401">
                  <c:v>61.952959999999997</c:v>
                </c:pt>
                <c:pt idx="15402">
                  <c:v>61.921030000000002</c:v>
                </c:pt>
                <c:pt idx="15403">
                  <c:v>61.897889999999997</c:v>
                </c:pt>
                <c:pt idx="15404">
                  <c:v>61.878329999999998</c:v>
                </c:pt>
                <c:pt idx="15405">
                  <c:v>61.9816</c:v>
                </c:pt>
                <c:pt idx="15406">
                  <c:v>61.919789999999999</c:v>
                </c:pt>
                <c:pt idx="15407">
                  <c:v>61.855490000000003</c:v>
                </c:pt>
                <c:pt idx="15408">
                  <c:v>61.900129999999997</c:v>
                </c:pt>
                <c:pt idx="15409">
                  <c:v>61.919119999999999</c:v>
                </c:pt>
                <c:pt idx="15410">
                  <c:v>61.85004</c:v>
                </c:pt>
                <c:pt idx="15411">
                  <c:v>61.820779999999999</c:v>
                </c:pt>
                <c:pt idx="15412">
                  <c:v>61.940159999999999</c:v>
                </c:pt>
                <c:pt idx="15413">
                  <c:v>61.907730000000001</c:v>
                </c:pt>
                <c:pt idx="15414">
                  <c:v>61.840269999999997</c:v>
                </c:pt>
                <c:pt idx="15415">
                  <c:v>61.84928</c:v>
                </c:pt>
                <c:pt idx="15416">
                  <c:v>61.888809999999999</c:v>
                </c:pt>
                <c:pt idx="15417">
                  <c:v>61.831760000000003</c:v>
                </c:pt>
                <c:pt idx="15418">
                  <c:v>61.802199999999999</c:v>
                </c:pt>
                <c:pt idx="15419">
                  <c:v>61.892510000000001</c:v>
                </c:pt>
                <c:pt idx="15420">
                  <c:v>61.883049999999997</c:v>
                </c:pt>
                <c:pt idx="15421">
                  <c:v>61.80912</c:v>
                </c:pt>
                <c:pt idx="15422">
                  <c:v>61.796700000000001</c:v>
                </c:pt>
                <c:pt idx="15423">
                  <c:v>61.88062</c:v>
                </c:pt>
                <c:pt idx="15424">
                  <c:v>61.79419</c:v>
                </c:pt>
                <c:pt idx="15425">
                  <c:v>61.772539999999999</c:v>
                </c:pt>
                <c:pt idx="15426">
                  <c:v>61.835700000000003</c:v>
                </c:pt>
                <c:pt idx="15427">
                  <c:v>61.86497</c:v>
                </c:pt>
                <c:pt idx="15428">
                  <c:v>61.794849999999997</c:v>
                </c:pt>
                <c:pt idx="15429">
                  <c:v>61.747700000000002</c:v>
                </c:pt>
                <c:pt idx="15430">
                  <c:v>61.84966</c:v>
                </c:pt>
                <c:pt idx="15431">
                  <c:v>61.768169999999998</c:v>
                </c:pt>
                <c:pt idx="15432">
                  <c:v>61.75562</c:v>
                </c:pt>
                <c:pt idx="15433">
                  <c:v>61.780909999999999</c:v>
                </c:pt>
                <c:pt idx="15434">
                  <c:v>61.838149999999999</c:v>
                </c:pt>
                <c:pt idx="15435">
                  <c:v>61.783999999999999</c:v>
                </c:pt>
                <c:pt idx="15436">
                  <c:v>61.70899</c:v>
                </c:pt>
                <c:pt idx="15437">
                  <c:v>61.820700000000002</c:v>
                </c:pt>
                <c:pt idx="15438">
                  <c:v>61.738579999999999</c:v>
                </c:pt>
                <c:pt idx="15439">
                  <c:v>61.724040000000002</c:v>
                </c:pt>
                <c:pt idx="15440">
                  <c:v>61.733429999999998</c:v>
                </c:pt>
                <c:pt idx="15441">
                  <c:v>61.815829999999998</c:v>
                </c:pt>
                <c:pt idx="15442">
                  <c:v>61.745269999999998</c:v>
                </c:pt>
                <c:pt idx="15443">
                  <c:v>61.677729999999997</c:v>
                </c:pt>
                <c:pt idx="15444">
                  <c:v>61.783630000000002</c:v>
                </c:pt>
                <c:pt idx="15445">
                  <c:v>61.71011</c:v>
                </c:pt>
                <c:pt idx="15446">
                  <c:v>61.702350000000003</c:v>
                </c:pt>
                <c:pt idx="15447">
                  <c:v>61.68647</c:v>
                </c:pt>
                <c:pt idx="15448">
                  <c:v>61.789149999999999</c:v>
                </c:pt>
                <c:pt idx="15449">
                  <c:v>61.720050000000001</c:v>
                </c:pt>
                <c:pt idx="15450">
                  <c:v>61.650939999999999</c:v>
                </c:pt>
                <c:pt idx="15451">
                  <c:v>61.724420000000002</c:v>
                </c:pt>
                <c:pt idx="15452">
                  <c:v>61.685279999999999</c:v>
                </c:pt>
                <c:pt idx="15453">
                  <c:v>61.661169999999998</c:v>
                </c:pt>
                <c:pt idx="15454">
                  <c:v>61.645910000000001</c:v>
                </c:pt>
                <c:pt idx="15455">
                  <c:v>61.757399999999997</c:v>
                </c:pt>
                <c:pt idx="15456">
                  <c:v>61.684759999999997</c:v>
                </c:pt>
                <c:pt idx="15457">
                  <c:v>61.618850000000002</c:v>
                </c:pt>
                <c:pt idx="15458">
                  <c:v>61.677590000000002</c:v>
                </c:pt>
                <c:pt idx="15459">
                  <c:v>61.677610000000001</c:v>
                </c:pt>
                <c:pt idx="15460">
                  <c:v>61.63438</c:v>
                </c:pt>
                <c:pt idx="15461">
                  <c:v>61.596469999999997</c:v>
                </c:pt>
                <c:pt idx="15462">
                  <c:v>61.697920000000003</c:v>
                </c:pt>
                <c:pt idx="15463">
                  <c:v>61.67015</c:v>
                </c:pt>
                <c:pt idx="15464">
                  <c:v>61.60051</c:v>
                </c:pt>
                <c:pt idx="15465">
                  <c:v>61.625520000000002</c:v>
                </c:pt>
                <c:pt idx="15466">
                  <c:v>61.634399999999999</c:v>
                </c:pt>
                <c:pt idx="15467">
                  <c:v>61.592559999999999</c:v>
                </c:pt>
                <c:pt idx="15468">
                  <c:v>61.578949999999999</c:v>
                </c:pt>
                <c:pt idx="15469">
                  <c:v>61.665909999999997</c:v>
                </c:pt>
                <c:pt idx="15470">
                  <c:v>61.644170000000003</c:v>
                </c:pt>
                <c:pt idx="15471">
                  <c:v>61.566249999999997</c:v>
                </c:pt>
                <c:pt idx="15472">
                  <c:v>61.567500000000003</c:v>
                </c:pt>
                <c:pt idx="15473">
                  <c:v>61.637129999999999</c:v>
                </c:pt>
                <c:pt idx="15474">
                  <c:v>61.554479999999998</c:v>
                </c:pt>
                <c:pt idx="15475">
                  <c:v>61.544759999999997</c:v>
                </c:pt>
                <c:pt idx="15476">
                  <c:v>61.597810000000003</c:v>
                </c:pt>
                <c:pt idx="15477">
                  <c:v>61.623660000000001</c:v>
                </c:pt>
                <c:pt idx="15478">
                  <c:v>61.553539999999998</c:v>
                </c:pt>
                <c:pt idx="15479">
                  <c:v>61.530589999999997</c:v>
                </c:pt>
                <c:pt idx="15480">
                  <c:v>61.600409999999997</c:v>
                </c:pt>
                <c:pt idx="15481">
                  <c:v>61.52243</c:v>
                </c:pt>
                <c:pt idx="15482">
                  <c:v>61.517569999999999</c:v>
                </c:pt>
                <c:pt idx="15483">
                  <c:v>61.545499999999997</c:v>
                </c:pt>
                <c:pt idx="15484">
                  <c:v>61.6128</c:v>
                </c:pt>
                <c:pt idx="15485">
                  <c:v>61.528820000000003</c:v>
                </c:pt>
                <c:pt idx="15486">
                  <c:v>61.4803</c:v>
                </c:pt>
                <c:pt idx="15487">
                  <c:v>61.578539999999997</c:v>
                </c:pt>
                <c:pt idx="15488">
                  <c:v>61.494160000000001</c:v>
                </c:pt>
                <c:pt idx="15489">
                  <c:v>61.488190000000003</c:v>
                </c:pt>
                <c:pt idx="15490">
                  <c:v>61.489879999999999</c:v>
                </c:pt>
                <c:pt idx="15491">
                  <c:v>61.577770000000001</c:v>
                </c:pt>
                <c:pt idx="15492">
                  <c:v>61.506680000000003</c:v>
                </c:pt>
                <c:pt idx="15493">
                  <c:v>61.440040000000003</c:v>
                </c:pt>
                <c:pt idx="15494">
                  <c:v>61.543170000000003</c:v>
                </c:pt>
                <c:pt idx="15495">
                  <c:v>61.473320000000001</c:v>
                </c:pt>
                <c:pt idx="15496">
                  <c:v>61.457299999999996</c:v>
                </c:pt>
                <c:pt idx="15497">
                  <c:v>61.447940000000003</c:v>
                </c:pt>
                <c:pt idx="15498">
                  <c:v>61.552439999999997</c:v>
                </c:pt>
                <c:pt idx="15499">
                  <c:v>61.468200000000003</c:v>
                </c:pt>
                <c:pt idx="15500">
                  <c:v>61.41084</c:v>
                </c:pt>
                <c:pt idx="15501">
                  <c:v>61.488639999999997</c:v>
                </c:pt>
                <c:pt idx="15502">
                  <c:v>61.446429999999999</c:v>
                </c:pt>
                <c:pt idx="15503">
                  <c:v>61.422730000000001</c:v>
                </c:pt>
                <c:pt idx="15504">
                  <c:v>61.395690000000002</c:v>
                </c:pt>
                <c:pt idx="15505">
                  <c:v>61.510489999999997</c:v>
                </c:pt>
                <c:pt idx="15506">
                  <c:v>61.449100000000001</c:v>
                </c:pt>
                <c:pt idx="15507">
                  <c:v>61.386229999999998</c:v>
                </c:pt>
                <c:pt idx="15508">
                  <c:v>61.440829999999998</c:v>
                </c:pt>
                <c:pt idx="15509">
                  <c:v>61.412759999999999</c:v>
                </c:pt>
                <c:pt idx="15510">
                  <c:v>61.384540000000001</c:v>
                </c:pt>
                <c:pt idx="15511">
                  <c:v>61.363709999999998</c:v>
                </c:pt>
                <c:pt idx="15512">
                  <c:v>61.473469999999999</c:v>
                </c:pt>
                <c:pt idx="15513">
                  <c:v>61.416789999999999</c:v>
                </c:pt>
                <c:pt idx="15514">
                  <c:v>61.351309999999998</c:v>
                </c:pt>
                <c:pt idx="15515">
                  <c:v>61.386249999999997</c:v>
                </c:pt>
                <c:pt idx="15516">
                  <c:v>61.4054</c:v>
                </c:pt>
                <c:pt idx="15517">
                  <c:v>61.34628</c:v>
                </c:pt>
                <c:pt idx="15518">
                  <c:v>61.320340000000002</c:v>
                </c:pt>
                <c:pt idx="15519">
                  <c:v>61.41825</c:v>
                </c:pt>
                <c:pt idx="15520">
                  <c:v>61.39481</c:v>
                </c:pt>
                <c:pt idx="15521">
                  <c:v>61.333419999999997</c:v>
                </c:pt>
                <c:pt idx="15522">
                  <c:v>61.328569999999999</c:v>
                </c:pt>
                <c:pt idx="15523">
                  <c:v>61.378929999999997</c:v>
                </c:pt>
                <c:pt idx="15524">
                  <c:v>61.314950000000003</c:v>
                </c:pt>
                <c:pt idx="15525">
                  <c:v>61.29354</c:v>
                </c:pt>
                <c:pt idx="15526">
                  <c:v>61.362430000000003</c:v>
                </c:pt>
                <c:pt idx="15527">
                  <c:v>61.373289999999997</c:v>
                </c:pt>
                <c:pt idx="15528">
                  <c:v>61.305230000000002</c:v>
                </c:pt>
                <c:pt idx="15529">
                  <c:v>61.285820000000001</c:v>
                </c:pt>
                <c:pt idx="15530">
                  <c:v>61.363930000000003</c:v>
                </c:pt>
                <c:pt idx="15531">
                  <c:v>61.270620000000001</c:v>
                </c:pt>
                <c:pt idx="15532">
                  <c:v>61.25788</c:v>
                </c:pt>
                <c:pt idx="15533">
                  <c:v>61.298110000000001</c:v>
                </c:pt>
                <c:pt idx="15534">
                  <c:v>61.356740000000002</c:v>
                </c:pt>
                <c:pt idx="15535">
                  <c:v>61.281799999999997</c:v>
                </c:pt>
                <c:pt idx="15536">
                  <c:v>61.219549999999998</c:v>
                </c:pt>
                <c:pt idx="15537">
                  <c:v>61.322620000000001</c:v>
                </c:pt>
                <c:pt idx="15538">
                  <c:v>61.251950000000001</c:v>
                </c:pt>
                <c:pt idx="15539">
                  <c:v>61.235759999999999</c:v>
                </c:pt>
                <c:pt idx="15540">
                  <c:v>61.240650000000002</c:v>
                </c:pt>
                <c:pt idx="15541">
                  <c:v>61.322690000000001</c:v>
                </c:pt>
                <c:pt idx="15542">
                  <c:v>61.251750000000001</c:v>
                </c:pt>
                <c:pt idx="15543">
                  <c:v>61.187710000000003</c:v>
                </c:pt>
                <c:pt idx="15544">
                  <c:v>61.295430000000003</c:v>
                </c:pt>
                <c:pt idx="15545">
                  <c:v>61.219569999999997</c:v>
                </c:pt>
                <c:pt idx="15546">
                  <c:v>61.188429999999997</c:v>
                </c:pt>
                <c:pt idx="15547">
                  <c:v>61.185339999999997</c:v>
                </c:pt>
                <c:pt idx="15548">
                  <c:v>61.30198</c:v>
                </c:pt>
                <c:pt idx="15549">
                  <c:v>61.226900000000001</c:v>
                </c:pt>
                <c:pt idx="15550">
                  <c:v>61.149639999999998</c:v>
                </c:pt>
                <c:pt idx="15551">
                  <c:v>61.233170000000001</c:v>
                </c:pt>
                <c:pt idx="15552">
                  <c:v>61.197719999999997</c:v>
                </c:pt>
                <c:pt idx="15553">
                  <c:v>61.165709999999997</c:v>
                </c:pt>
                <c:pt idx="15554">
                  <c:v>61.142319999999998</c:v>
                </c:pt>
                <c:pt idx="15555">
                  <c:v>61.254390000000001</c:v>
                </c:pt>
                <c:pt idx="15556">
                  <c:v>61.189700000000002</c:v>
                </c:pt>
                <c:pt idx="15557">
                  <c:v>61.120759999999997</c:v>
                </c:pt>
                <c:pt idx="15558">
                  <c:v>61.171849999999999</c:v>
                </c:pt>
                <c:pt idx="15559">
                  <c:v>61.181829999999998</c:v>
                </c:pt>
                <c:pt idx="15560">
                  <c:v>61.112760000000002</c:v>
                </c:pt>
                <c:pt idx="15561">
                  <c:v>61.083979999999997</c:v>
                </c:pt>
                <c:pt idx="15562">
                  <c:v>61.199489999999997</c:v>
                </c:pt>
                <c:pt idx="15563">
                  <c:v>61.162390000000002</c:v>
                </c:pt>
                <c:pt idx="15564">
                  <c:v>61.096679999999999</c:v>
                </c:pt>
                <c:pt idx="15565">
                  <c:v>61.110469999999999</c:v>
                </c:pt>
                <c:pt idx="15566">
                  <c:v>61.150019999999998</c:v>
                </c:pt>
                <c:pt idx="15567">
                  <c:v>61.090429999999998</c:v>
                </c:pt>
                <c:pt idx="15568">
                  <c:v>61.06091</c:v>
                </c:pt>
                <c:pt idx="15569">
                  <c:v>61.145150000000001</c:v>
                </c:pt>
                <c:pt idx="15570">
                  <c:v>61.142240000000001</c:v>
                </c:pt>
                <c:pt idx="15571">
                  <c:v>61.06803</c:v>
                </c:pt>
                <c:pt idx="15572">
                  <c:v>61.048209999999997</c:v>
                </c:pt>
                <c:pt idx="15573">
                  <c:v>61.136760000000002</c:v>
                </c:pt>
                <c:pt idx="15574">
                  <c:v>61.045830000000002</c:v>
                </c:pt>
                <c:pt idx="15575">
                  <c:v>61.017690000000002</c:v>
                </c:pt>
                <c:pt idx="15576">
                  <c:v>61.091830000000002</c:v>
                </c:pt>
                <c:pt idx="15577">
                  <c:v>61.108600000000003</c:v>
                </c:pt>
                <c:pt idx="15578">
                  <c:v>61.040700000000001</c:v>
                </c:pt>
                <c:pt idx="15579">
                  <c:v>60.992719999999998</c:v>
                </c:pt>
                <c:pt idx="15580">
                  <c:v>61.099170000000001</c:v>
                </c:pt>
                <c:pt idx="15581">
                  <c:v>61.010800000000003</c:v>
                </c:pt>
                <c:pt idx="15582">
                  <c:v>61.001170000000002</c:v>
                </c:pt>
                <c:pt idx="15583">
                  <c:v>61.022019999999998</c:v>
                </c:pt>
                <c:pt idx="15584">
                  <c:v>61.082540000000002</c:v>
                </c:pt>
                <c:pt idx="15585">
                  <c:v>61.021839999999997</c:v>
                </c:pt>
                <c:pt idx="15586">
                  <c:v>60.951160000000002</c:v>
                </c:pt>
                <c:pt idx="15587">
                  <c:v>61.063290000000002</c:v>
                </c:pt>
                <c:pt idx="15588">
                  <c:v>60.97813</c:v>
                </c:pt>
                <c:pt idx="15589">
                  <c:v>60.957630000000002</c:v>
                </c:pt>
                <c:pt idx="15590">
                  <c:v>60.96622</c:v>
                </c:pt>
                <c:pt idx="15591">
                  <c:v>61.049860000000002</c:v>
                </c:pt>
                <c:pt idx="15592">
                  <c:v>60.97757</c:v>
                </c:pt>
                <c:pt idx="15593">
                  <c:v>60.909239999999997</c:v>
                </c:pt>
                <c:pt idx="15594">
                  <c:v>61.016750000000002</c:v>
                </c:pt>
                <c:pt idx="15595">
                  <c:v>60.942770000000003</c:v>
                </c:pt>
                <c:pt idx="15596">
                  <c:v>60.924939999999999</c:v>
                </c:pt>
                <c:pt idx="15597">
                  <c:v>60.916179999999997</c:v>
                </c:pt>
                <c:pt idx="15598">
                  <c:v>61.016199999999998</c:v>
                </c:pt>
                <c:pt idx="15599">
                  <c:v>60.945979999999999</c:v>
                </c:pt>
                <c:pt idx="15600">
                  <c:v>60.880299999999998</c:v>
                </c:pt>
                <c:pt idx="15601">
                  <c:v>60.958979999999997</c:v>
                </c:pt>
                <c:pt idx="15602">
                  <c:v>60.912860000000002</c:v>
                </c:pt>
                <c:pt idx="15603">
                  <c:v>60.88062</c:v>
                </c:pt>
                <c:pt idx="15604">
                  <c:v>60.871609999999997</c:v>
                </c:pt>
                <c:pt idx="15605">
                  <c:v>60.984290000000001</c:v>
                </c:pt>
                <c:pt idx="15606">
                  <c:v>60.911059999999999</c:v>
                </c:pt>
                <c:pt idx="15607">
                  <c:v>60.838999999999999</c:v>
                </c:pt>
                <c:pt idx="15608">
                  <c:v>60.895780000000002</c:v>
                </c:pt>
                <c:pt idx="15609">
                  <c:v>60.89378</c:v>
                </c:pt>
                <c:pt idx="15610">
                  <c:v>60.842260000000003</c:v>
                </c:pt>
                <c:pt idx="15611">
                  <c:v>60.81288</c:v>
                </c:pt>
                <c:pt idx="15612">
                  <c:v>60.921939999999999</c:v>
                </c:pt>
                <c:pt idx="15613">
                  <c:v>60.887129999999999</c:v>
                </c:pt>
                <c:pt idx="15614">
                  <c:v>60.811689999999999</c:v>
                </c:pt>
                <c:pt idx="15615">
                  <c:v>60.838169999999998</c:v>
                </c:pt>
                <c:pt idx="15616">
                  <c:v>60.847430000000003</c:v>
                </c:pt>
                <c:pt idx="15617">
                  <c:v>60.807189999999999</c:v>
                </c:pt>
                <c:pt idx="15618">
                  <c:v>60.789969999999997</c:v>
                </c:pt>
                <c:pt idx="15619">
                  <c:v>60.875149999999998</c:v>
                </c:pt>
                <c:pt idx="15620">
                  <c:v>60.853549999999998</c:v>
                </c:pt>
                <c:pt idx="15621">
                  <c:v>60.78633</c:v>
                </c:pt>
                <c:pt idx="15622">
                  <c:v>60.774230000000003</c:v>
                </c:pt>
                <c:pt idx="15623">
                  <c:v>60.851779999999998</c:v>
                </c:pt>
                <c:pt idx="15624">
                  <c:v>60.764650000000003</c:v>
                </c:pt>
                <c:pt idx="15625">
                  <c:v>60.751980000000003</c:v>
                </c:pt>
                <c:pt idx="15626">
                  <c:v>60.805329999999998</c:v>
                </c:pt>
                <c:pt idx="15627">
                  <c:v>60.830309999999997</c:v>
                </c:pt>
                <c:pt idx="15628">
                  <c:v>60.762700000000002</c:v>
                </c:pt>
                <c:pt idx="15629">
                  <c:v>60.728729999999999</c:v>
                </c:pt>
                <c:pt idx="15630">
                  <c:v>60.798119999999997</c:v>
                </c:pt>
                <c:pt idx="15631">
                  <c:v>60.720579999999998</c:v>
                </c:pt>
                <c:pt idx="15632">
                  <c:v>60.715760000000003</c:v>
                </c:pt>
                <c:pt idx="15633">
                  <c:v>60.742539999999998</c:v>
                </c:pt>
                <c:pt idx="15634">
                  <c:v>60.81109</c:v>
                </c:pt>
                <c:pt idx="15635">
                  <c:v>60.722230000000003</c:v>
                </c:pt>
                <c:pt idx="15636">
                  <c:v>60.672319999999999</c:v>
                </c:pt>
                <c:pt idx="15637">
                  <c:v>60.770650000000003</c:v>
                </c:pt>
                <c:pt idx="15638">
                  <c:v>60.689190000000004</c:v>
                </c:pt>
                <c:pt idx="15639">
                  <c:v>60.676130000000001</c:v>
                </c:pt>
                <c:pt idx="15640">
                  <c:v>60.677639999999997</c:v>
                </c:pt>
                <c:pt idx="15641">
                  <c:v>60.77129</c:v>
                </c:pt>
                <c:pt idx="15642">
                  <c:v>60.696069999999999</c:v>
                </c:pt>
                <c:pt idx="15643">
                  <c:v>60.63738</c:v>
                </c:pt>
                <c:pt idx="15644">
                  <c:v>60.721969999999999</c:v>
                </c:pt>
                <c:pt idx="15645">
                  <c:v>60.652200000000001</c:v>
                </c:pt>
                <c:pt idx="15646">
                  <c:v>60.647910000000003</c:v>
                </c:pt>
                <c:pt idx="15647">
                  <c:v>60.631149999999998</c:v>
                </c:pt>
                <c:pt idx="15648">
                  <c:v>60.739220000000003</c:v>
                </c:pt>
                <c:pt idx="15649">
                  <c:v>60.661790000000003</c:v>
                </c:pt>
                <c:pt idx="15650">
                  <c:v>60.592449999999999</c:v>
                </c:pt>
                <c:pt idx="15651">
                  <c:v>60.670650000000002</c:v>
                </c:pt>
                <c:pt idx="15652">
                  <c:v>60.624339999999997</c:v>
                </c:pt>
                <c:pt idx="15653">
                  <c:v>60.595970000000001</c:v>
                </c:pt>
                <c:pt idx="15654">
                  <c:v>60.573329999999999</c:v>
                </c:pt>
                <c:pt idx="15655">
                  <c:v>60.693350000000002</c:v>
                </c:pt>
                <c:pt idx="15656">
                  <c:v>60.625399999999999</c:v>
                </c:pt>
                <c:pt idx="15657">
                  <c:v>60.564399999999999</c:v>
                </c:pt>
                <c:pt idx="15658">
                  <c:v>60.62012</c:v>
                </c:pt>
                <c:pt idx="15659">
                  <c:v>60.591340000000002</c:v>
                </c:pt>
                <c:pt idx="15660">
                  <c:v>60.562359999999998</c:v>
                </c:pt>
                <c:pt idx="15661">
                  <c:v>60.539729999999999</c:v>
                </c:pt>
                <c:pt idx="15662">
                  <c:v>60.643470000000001</c:v>
                </c:pt>
                <c:pt idx="15663">
                  <c:v>60.588270000000001</c:v>
                </c:pt>
                <c:pt idx="15664">
                  <c:v>60.521990000000002</c:v>
                </c:pt>
                <c:pt idx="15665">
                  <c:v>60.555190000000003</c:v>
                </c:pt>
                <c:pt idx="15666">
                  <c:v>60.568629999999999</c:v>
                </c:pt>
                <c:pt idx="15667">
                  <c:v>60.512329999999999</c:v>
                </c:pt>
                <c:pt idx="15668">
                  <c:v>60.484310000000001</c:v>
                </c:pt>
                <c:pt idx="15669">
                  <c:v>60.582039999999999</c:v>
                </c:pt>
                <c:pt idx="15670">
                  <c:v>60.563290000000002</c:v>
                </c:pt>
                <c:pt idx="15671">
                  <c:v>60.497509999999998</c:v>
                </c:pt>
                <c:pt idx="15672">
                  <c:v>60.502540000000003</c:v>
                </c:pt>
                <c:pt idx="15673">
                  <c:v>60.539349999999999</c:v>
                </c:pt>
                <c:pt idx="15674">
                  <c:v>60.475650000000002</c:v>
                </c:pt>
                <c:pt idx="15675">
                  <c:v>60.455730000000003</c:v>
                </c:pt>
                <c:pt idx="15676">
                  <c:v>60.514429999999997</c:v>
                </c:pt>
                <c:pt idx="15677">
                  <c:v>60.53904</c:v>
                </c:pt>
                <c:pt idx="15678">
                  <c:v>60.458100000000002</c:v>
                </c:pt>
                <c:pt idx="15679">
                  <c:v>60.439819999999997</c:v>
                </c:pt>
                <c:pt idx="15680">
                  <c:v>60.515210000000003</c:v>
                </c:pt>
                <c:pt idx="15681">
                  <c:v>60.431289999999997</c:v>
                </c:pt>
                <c:pt idx="15682">
                  <c:v>60.41769</c:v>
                </c:pt>
                <c:pt idx="15683">
                  <c:v>60.457320000000003</c:v>
                </c:pt>
                <c:pt idx="15684">
                  <c:v>60.519660000000002</c:v>
                </c:pt>
                <c:pt idx="15685">
                  <c:v>60.430900000000001</c:v>
                </c:pt>
                <c:pt idx="15686">
                  <c:v>60.381720000000001</c:v>
                </c:pt>
                <c:pt idx="15687">
                  <c:v>60.477440000000001</c:v>
                </c:pt>
                <c:pt idx="15688">
                  <c:v>60.398820000000001</c:v>
                </c:pt>
                <c:pt idx="15689">
                  <c:v>60.383789999999998</c:v>
                </c:pt>
                <c:pt idx="15690">
                  <c:v>60.388849999999998</c:v>
                </c:pt>
                <c:pt idx="15691">
                  <c:v>60.462879999999998</c:v>
                </c:pt>
                <c:pt idx="15692">
                  <c:v>60.395429999999998</c:v>
                </c:pt>
                <c:pt idx="15693">
                  <c:v>60.336910000000003</c:v>
                </c:pt>
                <c:pt idx="15694">
                  <c:v>60.438220000000001</c:v>
                </c:pt>
                <c:pt idx="15695">
                  <c:v>60.361260000000001</c:v>
                </c:pt>
                <c:pt idx="15696">
                  <c:v>60.335250000000002</c:v>
                </c:pt>
                <c:pt idx="15697">
                  <c:v>60.324599999999997</c:v>
                </c:pt>
                <c:pt idx="15698">
                  <c:v>60.445819999999998</c:v>
                </c:pt>
                <c:pt idx="15699">
                  <c:v>60.373100000000001</c:v>
                </c:pt>
                <c:pt idx="15700">
                  <c:v>60.292960000000001</c:v>
                </c:pt>
                <c:pt idx="15701">
                  <c:v>60.365110000000001</c:v>
                </c:pt>
                <c:pt idx="15702">
                  <c:v>60.335189999999997</c:v>
                </c:pt>
                <c:pt idx="15703">
                  <c:v>60.30115</c:v>
                </c:pt>
                <c:pt idx="15704">
                  <c:v>60.286230000000003</c:v>
                </c:pt>
                <c:pt idx="15705">
                  <c:v>60.385449999999999</c:v>
                </c:pt>
                <c:pt idx="15706">
                  <c:v>60.328240000000001</c:v>
                </c:pt>
                <c:pt idx="15707">
                  <c:v>60.265129999999999</c:v>
                </c:pt>
                <c:pt idx="15708">
                  <c:v>60.306739999999998</c:v>
                </c:pt>
                <c:pt idx="15709">
                  <c:v>60.319749999999999</c:v>
                </c:pt>
                <c:pt idx="15710">
                  <c:v>60.253270000000001</c:v>
                </c:pt>
                <c:pt idx="15711">
                  <c:v>60.228900000000003</c:v>
                </c:pt>
                <c:pt idx="15712">
                  <c:v>60.330039999999997</c:v>
                </c:pt>
                <c:pt idx="15713">
                  <c:v>60.304760000000002</c:v>
                </c:pt>
                <c:pt idx="15714">
                  <c:v>60.23312</c:v>
                </c:pt>
                <c:pt idx="15715">
                  <c:v>60.240169999999999</c:v>
                </c:pt>
                <c:pt idx="15716">
                  <c:v>60.28107</c:v>
                </c:pt>
                <c:pt idx="15717">
                  <c:v>60.219830000000002</c:v>
                </c:pt>
                <c:pt idx="15718">
                  <c:v>60.186799999999998</c:v>
                </c:pt>
                <c:pt idx="15719">
                  <c:v>60.273510000000002</c:v>
                </c:pt>
                <c:pt idx="15720">
                  <c:v>60.266829999999999</c:v>
                </c:pt>
                <c:pt idx="15721">
                  <c:v>60.195549999999997</c:v>
                </c:pt>
                <c:pt idx="15722">
                  <c:v>60.177390000000003</c:v>
                </c:pt>
                <c:pt idx="15723">
                  <c:v>60.255339999999997</c:v>
                </c:pt>
                <c:pt idx="15724">
                  <c:v>60.169589999999999</c:v>
                </c:pt>
                <c:pt idx="15725">
                  <c:v>60.149000000000001</c:v>
                </c:pt>
                <c:pt idx="15726">
                  <c:v>60.214889999999997</c:v>
                </c:pt>
                <c:pt idx="15727">
                  <c:v>60.229950000000002</c:v>
                </c:pt>
                <c:pt idx="15728">
                  <c:v>60.165970000000002</c:v>
                </c:pt>
                <c:pt idx="15729">
                  <c:v>60.115740000000002</c:v>
                </c:pt>
                <c:pt idx="15730">
                  <c:v>60.221969999999999</c:v>
                </c:pt>
                <c:pt idx="15731">
                  <c:v>60.133690000000001</c:v>
                </c:pt>
                <c:pt idx="15732">
                  <c:v>60.110500000000002</c:v>
                </c:pt>
                <c:pt idx="15733">
                  <c:v>60.14573</c:v>
                </c:pt>
                <c:pt idx="15734">
                  <c:v>60.199449999999999</c:v>
                </c:pt>
                <c:pt idx="15735">
                  <c:v>60.13588</c:v>
                </c:pt>
                <c:pt idx="15736">
                  <c:v>60.065849999999998</c:v>
                </c:pt>
                <c:pt idx="15737">
                  <c:v>60.180259999999997</c:v>
                </c:pt>
                <c:pt idx="15738">
                  <c:v>60.09637</c:v>
                </c:pt>
                <c:pt idx="15739">
                  <c:v>60.071210000000001</c:v>
                </c:pt>
                <c:pt idx="15740">
                  <c:v>60.084389999999999</c:v>
                </c:pt>
                <c:pt idx="15741">
                  <c:v>60.163710000000002</c:v>
                </c:pt>
                <c:pt idx="15742">
                  <c:v>60.09563</c:v>
                </c:pt>
                <c:pt idx="15743">
                  <c:v>60.023159999999997</c:v>
                </c:pt>
                <c:pt idx="15744">
                  <c:v>60.124679999999998</c:v>
                </c:pt>
                <c:pt idx="15745">
                  <c:v>60.05968</c:v>
                </c:pt>
                <c:pt idx="15746">
                  <c:v>60.03257</c:v>
                </c:pt>
                <c:pt idx="15747">
                  <c:v>60.024430000000002</c:v>
                </c:pt>
                <c:pt idx="15748">
                  <c:v>60.122639999999997</c:v>
                </c:pt>
                <c:pt idx="15749">
                  <c:v>60.05583</c:v>
                </c:pt>
                <c:pt idx="15750">
                  <c:v>59.987470000000002</c:v>
                </c:pt>
                <c:pt idx="15751">
                  <c:v>60.059609999999999</c:v>
                </c:pt>
                <c:pt idx="15752">
                  <c:v>60.023530000000001</c:v>
                </c:pt>
                <c:pt idx="15753">
                  <c:v>59.999969999999998</c:v>
                </c:pt>
                <c:pt idx="15754">
                  <c:v>59.982109999999999</c:v>
                </c:pt>
                <c:pt idx="15755">
                  <c:v>60.087670000000003</c:v>
                </c:pt>
                <c:pt idx="15756">
                  <c:v>60.01426</c:v>
                </c:pt>
                <c:pt idx="15757">
                  <c:v>59.95496</c:v>
                </c:pt>
                <c:pt idx="15758">
                  <c:v>59.998069999999998</c:v>
                </c:pt>
                <c:pt idx="15759">
                  <c:v>59.996780000000001</c:v>
                </c:pt>
                <c:pt idx="15760">
                  <c:v>59.949939999999998</c:v>
                </c:pt>
                <c:pt idx="15761">
                  <c:v>59.91281</c:v>
                </c:pt>
                <c:pt idx="15762">
                  <c:v>60.021030000000003</c:v>
                </c:pt>
                <c:pt idx="15763">
                  <c:v>59.990169999999999</c:v>
                </c:pt>
                <c:pt idx="15764">
                  <c:v>59.911250000000003</c:v>
                </c:pt>
                <c:pt idx="15765">
                  <c:v>59.931060000000002</c:v>
                </c:pt>
                <c:pt idx="15766">
                  <c:v>59.942100000000003</c:v>
                </c:pt>
                <c:pt idx="15767">
                  <c:v>59.900449999999999</c:v>
                </c:pt>
                <c:pt idx="15768">
                  <c:v>59.886360000000003</c:v>
                </c:pt>
                <c:pt idx="15769">
                  <c:v>59.965800000000002</c:v>
                </c:pt>
                <c:pt idx="15770">
                  <c:v>59.941960000000002</c:v>
                </c:pt>
                <c:pt idx="15771">
                  <c:v>59.868259999999999</c:v>
                </c:pt>
                <c:pt idx="15772">
                  <c:v>59.858800000000002</c:v>
                </c:pt>
                <c:pt idx="15773">
                  <c:v>59.934280000000001</c:v>
                </c:pt>
                <c:pt idx="15774">
                  <c:v>59.854689999999998</c:v>
                </c:pt>
                <c:pt idx="15775">
                  <c:v>59.840049999999998</c:v>
                </c:pt>
                <c:pt idx="15776">
                  <c:v>59.887700000000002</c:v>
                </c:pt>
                <c:pt idx="15777">
                  <c:v>59.913890000000002</c:v>
                </c:pt>
                <c:pt idx="15778">
                  <c:v>59.851559999999999</c:v>
                </c:pt>
                <c:pt idx="15779">
                  <c:v>59.812980000000003</c:v>
                </c:pt>
                <c:pt idx="15780">
                  <c:v>59.888240000000003</c:v>
                </c:pt>
                <c:pt idx="15781">
                  <c:v>59.803649999999998</c:v>
                </c:pt>
                <c:pt idx="15782">
                  <c:v>59.797350000000002</c:v>
                </c:pt>
                <c:pt idx="15783">
                  <c:v>59.82685</c:v>
                </c:pt>
                <c:pt idx="15784">
                  <c:v>59.88888</c:v>
                </c:pt>
                <c:pt idx="15785">
                  <c:v>59.806310000000003</c:v>
                </c:pt>
                <c:pt idx="15786">
                  <c:v>59.759459999999997</c:v>
                </c:pt>
                <c:pt idx="15787">
                  <c:v>59.847670000000001</c:v>
                </c:pt>
                <c:pt idx="15788">
                  <c:v>59.768250000000002</c:v>
                </c:pt>
                <c:pt idx="15789">
                  <c:v>59.766730000000003</c:v>
                </c:pt>
                <c:pt idx="15790">
                  <c:v>59.762869999999999</c:v>
                </c:pt>
                <c:pt idx="15791">
                  <c:v>59.845770000000002</c:v>
                </c:pt>
                <c:pt idx="15792">
                  <c:v>59.773510000000002</c:v>
                </c:pt>
                <c:pt idx="15793">
                  <c:v>59.708129999999997</c:v>
                </c:pt>
                <c:pt idx="15794">
                  <c:v>59.801020000000001</c:v>
                </c:pt>
                <c:pt idx="15795">
                  <c:v>59.731909999999999</c:v>
                </c:pt>
                <c:pt idx="15796">
                  <c:v>59.720480000000002</c:v>
                </c:pt>
                <c:pt idx="15797">
                  <c:v>59.701509999999999</c:v>
                </c:pt>
                <c:pt idx="15798">
                  <c:v>59.808160000000001</c:v>
                </c:pt>
                <c:pt idx="15799">
                  <c:v>59.723610000000001</c:v>
                </c:pt>
                <c:pt idx="15800">
                  <c:v>59.660739999999997</c:v>
                </c:pt>
                <c:pt idx="15801">
                  <c:v>59.73751</c:v>
                </c:pt>
                <c:pt idx="15802">
                  <c:v>59.688249999999996</c:v>
                </c:pt>
                <c:pt idx="15803">
                  <c:v>59.669559999999997</c:v>
                </c:pt>
                <c:pt idx="15804">
                  <c:v>59.635339999999999</c:v>
                </c:pt>
                <c:pt idx="15805">
                  <c:v>59.752160000000003</c:v>
                </c:pt>
                <c:pt idx="15806">
                  <c:v>59.693440000000002</c:v>
                </c:pt>
                <c:pt idx="15807">
                  <c:v>59.621690000000001</c:v>
                </c:pt>
                <c:pt idx="15808">
                  <c:v>59.670459999999999</c:v>
                </c:pt>
                <c:pt idx="15809">
                  <c:v>59.647239999999996</c:v>
                </c:pt>
                <c:pt idx="15810">
                  <c:v>59.620040000000003</c:v>
                </c:pt>
                <c:pt idx="15811">
                  <c:v>59.596939999999996</c:v>
                </c:pt>
                <c:pt idx="15812">
                  <c:v>59.70861</c:v>
                </c:pt>
                <c:pt idx="15813">
                  <c:v>59.6462</c:v>
                </c:pt>
                <c:pt idx="15814">
                  <c:v>59.574550000000002</c:v>
                </c:pt>
                <c:pt idx="15815">
                  <c:v>59.605890000000002</c:v>
                </c:pt>
                <c:pt idx="15816">
                  <c:v>59.634340000000002</c:v>
                </c:pt>
                <c:pt idx="15817">
                  <c:v>59.563420000000001</c:v>
                </c:pt>
                <c:pt idx="15818">
                  <c:v>59.537950000000002</c:v>
                </c:pt>
                <c:pt idx="15819">
                  <c:v>59.639600000000002</c:v>
                </c:pt>
                <c:pt idx="15820">
                  <c:v>59.616579999999999</c:v>
                </c:pt>
                <c:pt idx="15821">
                  <c:v>59.550139999999999</c:v>
                </c:pt>
                <c:pt idx="15822">
                  <c:v>59.547179999999997</c:v>
                </c:pt>
                <c:pt idx="15823">
                  <c:v>59.588500000000003</c:v>
                </c:pt>
                <c:pt idx="15824">
                  <c:v>59.516030000000001</c:v>
                </c:pt>
                <c:pt idx="15825">
                  <c:v>59.500010000000003</c:v>
                </c:pt>
                <c:pt idx="15826">
                  <c:v>59.560949999999998</c:v>
                </c:pt>
                <c:pt idx="15827">
                  <c:v>59.581710000000001</c:v>
                </c:pt>
                <c:pt idx="15828">
                  <c:v>59.503459999999997</c:v>
                </c:pt>
                <c:pt idx="15829">
                  <c:v>59.479979999999998</c:v>
                </c:pt>
                <c:pt idx="15830">
                  <c:v>59.556370000000001</c:v>
                </c:pt>
                <c:pt idx="15831">
                  <c:v>59.474850000000004</c:v>
                </c:pt>
                <c:pt idx="15832">
                  <c:v>59.4621</c:v>
                </c:pt>
                <c:pt idx="15833">
                  <c:v>59.496569999999998</c:v>
                </c:pt>
                <c:pt idx="15834">
                  <c:v>59.549720000000001</c:v>
                </c:pt>
                <c:pt idx="15835">
                  <c:v>59.462409999999998</c:v>
                </c:pt>
                <c:pt idx="15836">
                  <c:v>59.411499999999997</c:v>
                </c:pt>
                <c:pt idx="15837">
                  <c:v>59.511699999999998</c:v>
                </c:pt>
                <c:pt idx="15838">
                  <c:v>59.433570000000003</c:v>
                </c:pt>
                <c:pt idx="15839">
                  <c:v>59.414360000000002</c:v>
                </c:pt>
                <c:pt idx="15840">
                  <c:v>59.424219999999998</c:v>
                </c:pt>
                <c:pt idx="15841">
                  <c:v>59.498280000000001</c:v>
                </c:pt>
                <c:pt idx="15842">
                  <c:v>59.416469999999997</c:v>
                </c:pt>
                <c:pt idx="15843">
                  <c:v>59.371180000000003</c:v>
                </c:pt>
                <c:pt idx="15844">
                  <c:v>59.47401</c:v>
                </c:pt>
                <c:pt idx="15845">
                  <c:v>59.389249999999997</c:v>
                </c:pt>
                <c:pt idx="15846">
                  <c:v>59.356630000000003</c:v>
                </c:pt>
                <c:pt idx="15847">
                  <c:v>59.348939999999999</c:v>
                </c:pt>
                <c:pt idx="15848">
                  <c:v>59.477350000000001</c:v>
                </c:pt>
                <c:pt idx="15849">
                  <c:v>59.398359999999997</c:v>
                </c:pt>
                <c:pt idx="15850">
                  <c:v>59.314790000000002</c:v>
                </c:pt>
                <c:pt idx="15851">
                  <c:v>59.385579999999997</c:v>
                </c:pt>
                <c:pt idx="15852">
                  <c:v>59.348439999999997</c:v>
                </c:pt>
                <c:pt idx="15853">
                  <c:v>59.327910000000003</c:v>
                </c:pt>
                <c:pt idx="15854">
                  <c:v>59.295699999999997</c:v>
                </c:pt>
                <c:pt idx="15855">
                  <c:v>59.4024</c:v>
                </c:pt>
                <c:pt idx="15856">
                  <c:v>59.344140000000003</c:v>
                </c:pt>
                <c:pt idx="15857">
                  <c:v>59.269269999999999</c:v>
                </c:pt>
                <c:pt idx="15858">
                  <c:v>59.321899999999999</c:v>
                </c:pt>
                <c:pt idx="15859">
                  <c:v>59.329059999999998</c:v>
                </c:pt>
                <c:pt idx="15860">
                  <c:v>59.267510000000001</c:v>
                </c:pt>
                <c:pt idx="15861">
                  <c:v>59.233400000000003</c:v>
                </c:pt>
                <c:pt idx="15862">
                  <c:v>59.342939999999999</c:v>
                </c:pt>
                <c:pt idx="15863">
                  <c:v>59.308239999999998</c:v>
                </c:pt>
                <c:pt idx="15864">
                  <c:v>59.244079999999997</c:v>
                </c:pt>
                <c:pt idx="15865">
                  <c:v>59.241480000000003</c:v>
                </c:pt>
                <c:pt idx="15866">
                  <c:v>59.283450000000002</c:v>
                </c:pt>
                <c:pt idx="15867">
                  <c:v>59.22569</c:v>
                </c:pt>
                <c:pt idx="15868">
                  <c:v>59.189810000000001</c:v>
                </c:pt>
                <c:pt idx="15869">
                  <c:v>59.278329999999997</c:v>
                </c:pt>
                <c:pt idx="15870">
                  <c:v>59.26484</c:v>
                </c:pt>
                <c:pt idx="15871">
                  <c:v>59.200989999999997</c:v>
                </c:pt>
                <c:pt idx="15872">
                  <c:v>59.175550000000001</c:v>
                </c:pt>
                <c:pt idx="15873">
                  <c:v>59.256839999999997</c:v>
                </c:pt>
                <c:pt idx="15874">
                  <c:v>59.166640000000001</c:v>
                </c:pt>
                <c:pt idx="15875">
                  <c:v>59.140300000000003</c:v>
                </c:pt>
                <c:pt idx="15876">
                  <c:v>59.210639999999998</c:v>
                </c:pt>
                <c:pt idx="15877">
                  <c:v>59.222720000000002</c:v>
                </c:pt>
                <c:pt idx="15878">
                  <c:v>59.152059999999999</c:v>
                </c:pt>
                <c:pt idx="15879">
                  <c:v>59.10389</c:v>
                </c:pt>
                <c:pt idx="15880">
                  <c:v>59.206130000000002</c:v>
                </c:pt>
                <c:pt idx="15881">
                  <c:v>59.117319999999999</c:v>
                </c:pt>
                <c:pt idx="15882">
                  <c:v>59.103850000000001</c:v>
                </c:pt>
                <c:pt idx="15883">
                  <c:v>59.12838</c:v>
                </c:pt>
                <c:pt idx="15884">
                  <c:v>59.190109999999997</c:v>
                </c:pt>
                <c:pt idx="15885">
                  <c:v>59.127879999999998</c:v>
                </c:pt>
                <c:pt idx="15886">
                  <c:v>59.053249999999998</c:v>
                </c:pt>
                <c:pt idx="15887">
                  <c:v>59.16592</c:v>
                </c:pt>
                <c:pt idx="15888">
                  <c:v>59.070639999999997</c:v>
                </c:pt>
                <c:pt idx="15889">
                  <c:v>59.053519999999999</c:v>
                </c:pt>
                <c:pt idx="15890">
                  <c:v>59.06279</c:v>
                </c:pt>
                <c:pt idx="15891">
                  <c:v>59.138309999999997</c:v>
                </c:pt>
                <c:pt idx="15892">
                  <c:v>59.066459999999999</c:v>
                </c:pt>
                <c:pt idx="15893">
                  <c:v>58.999400000000001</c:v>
                </c:pt>
                <c:pt idx="15894">
                  <c:v>59.093330000000002</c:v>
                </c:pt>
                <c:pt idx="15895">
                  <c:v>59.029829999999997</c:v>
                </c:pt>
                <c:pt idx="15896">
                  <c:v>59.004460000000002</c:v>
                </c:pt>
                <c:pt idx="15897">
                  <c:v>59</c:v>
                </c:pt>
                <c:pt idx="15898">
                  <c:v>59.100790000000003</c:v>
                </c:pt>
                <c:pt idx="15899">
                  <c:v>59.016260000000003</c:v>
                </c:pt>
                <c:pt idx="15900">
                  <c:v>58.955150000000003</c:v>
                </c:pt>
                <c:pt idx="15901">
                  <c:v>59.02617</c:v>
                </c:pt>
                <c:pt idx="15902">
                  <c:v>58.983780000000003</c:v>
                </c:pt>
                <c:pt idx="15903">
                  <c:v>58.950310000000002</c:v>
                </c:pt>
                <c:pt idx="15904">
                  <c:v>58.93806</c:v>
                </c:pt>
                <c:pt idx="15905">
                  <c:v>59.040770000000002</c:v>
                </c:pt>
                <c:pt idx="15906">
                  <c:v>58.971870000000003</c:v>
                </c:pt>
                <c:pt idx="15907">
                  <c:v>58.902740000000001</c:v>
                </c:pt>
                <c:pt idx="15908">
                  <c:v>58.956670000000003</c:v>
                </c:pt>
                <c:pt idx="15909">
                  <c:v>58.954479999999997</c:v>
                </c:pt>
                <c:pt idx="15910">
                  <c:v>58.905119999999997</c:v>
                </c:pt>
                <c:pt idx="15911">
                  <c:v>58.863770000000002</c:v>
                </c:pt>
                <c:pt idx="15912">
                  <c:v>58.973129999999998</c:v>
                </c:pt>
                <c:pt idx="15913">
                  <c:v>58.941719999999997</c:v>
                </c:pt>
                <c:pt idx="15914">
                  <c:v>58.863779999999998</c:v>
                </c:pt>
                <c:pt idx="15915">
                  <c:v>58.878570000000003</c:v>
                </c:pt>
                <c:pt idx="15916">
                  <c:v>58.894820000000003</c:v>
                </c:pt>
                <c:pt idx="15917">
                  <c:v>58.847029999999997</c:v>
                </c:pt>
                <c:pt idx="15918">
                  <c:v>58.831769999999999</c:v>
                </c:pt>
                <c:pt idx="15919">
                  <c:v>58.919170000000001</c:v>
                </c:pt>
                <c:pt idx="15920">
                  <c:v>58.886949999999999</c:v>
                </c:pt>
                <c:pt idx="15921">
                  <c:v>58.810519999999997</c:v>
                </c:pt>
                <c:pt idx="15922">
                  <c:v>58.801909999999999</c:v>
                </c:pt>
                <c:pt idx="15923">
                  <c:v>58.880279999999999</c:v>
                </c:pt>
                <c:pt idx="15924">
                  <c:v>58.793370000000003</c:v>
                </c:pt>
                <c:pt idx="15925">
                  <c:v>58.775149999999996</c:v>
                </c:pt>
                <c:pt idx="15926">
                  <c:v>58.822380000000003</c:v>
                </c:pt>
                <c:pt idx="15927">
                  <c:v>58.854080000000003</c:v>
                </c:pt>
                <c:pt idx="15928">
                  <c:v>58.78434</c:v>
                </c:pt>
                <c:pt idx="15929">
                  <c:v>58.742739999999998</c:v>
                </c:pt>
                <c:pt idx="15930">
                  <c:v>58.823720000000002</c:v>
                </c:pt>
                <c:pt idx="15931">
                  <c:v>58.732030000000002</c:v>
                </c:pt>
                <c:pt idx="15932">
                  <c:v>58.73066</c:v>
                </c:pt>
                <c:pt idx="15933">
                  <c:v>58.757260000000002</c:v>
                </c:pt>
                <c:pt idx="15934">
                  <c:v>58.817729999999997</c:v>
                </c:pt>
                <c:pt idx="15935">
                  <c:v>58.733150000000002</c:v>
                </c:pt>
                <c:pt idx="15936">
                  <c:v>58.675879999999999</c:v>
                </c:pt>
                <c:pt idx="15937">
                  <c:v>58.7761</c:v>
                </c:pt>
                <c:pt idx="15938">
                  <c:v>58.690620000000003</c:v>
                </c:pt>
                <c:pt idx="15939">
                  <c:v>58.689770000000003</c:v>
                </c:pt>
                <c:pt idx="15940">
                  <c:v>58.686120000000003</c:v>
                </c:pt>
                <c:pt idx="15941">
                  <c:v>58.772620000000003</c:v>
                </c:pt>
                <c:pt idx="15942">
                  <c:v>58.695999999999998</c:v>
                </c:pt>
                <c:pt idx="15943">
                  <c:v>58.629829999999998</c:v>
                </c:pt>
                <c:pt idx="15944">
                  <c:v>58.717460000000003</c:v>
                </c:pt>
                <c:pt idx="15945">
                  <c:v>58.649009999999997</c:v>
                </c:pt>
                <c:pt idx="15946">
                  <c:v>58.627929999999999</c:v>
                </c:pt>
                <c:pt idx="15947">
                  <c:v>58.61918</c:v>
                </c:pt>
                <c:pt idx="15948">
                  <c:v>58.722819999999999</c:v>
                </c:pt>
                <c:pt idx="15949">
                  <c:v>58.64302</c:v>
                </c:pt>
                <c:pt idx="15950">
                  <c:v>58.5717</c:v>
                </c:pt>
                <c:pt idx="15951">
                  <c:v>58.651490000000003</c:v>
                </c:pt>
                <c:pt idx="15952">
                  <c:v>58.604199999999999</c:v>
                </c:pt>
                <c:pt idx="15953">
                  <c:v>58.575789999999998</c:v>
                </c:pt>
                <c:pt idx="15954">
                  <c:v>58.540849999999999</c:v>
                </c:pt>
                <c:pt idx="15955">
                  <c:v>58.659840000000003</c:v>
                </c:pt>
                <c:pt idx="15956">
                  <c:v>58.59807</c:v>
                </c:pt>
                <c:pt idx="15957">
                  <c:v>58.531239999999997</c:v>
                </c:pt>
                <c:pt idx="15958">
                  <c:v>58.571170000000002</c:v>
                </c:pt>
                <c:pt idx="15959">
                  <c:v>58.555019999999999</c:v>
                </c:pt>
                <c:pt idx="15960">
                  <c:v>58.516170000000002</c:v>
                </c:pt>
                <c:pt idx="15961">
                  <c:v>58.49615</c:v>
                </c:pt>
                <c:pt idx="15962">
                  <c:v>58.604979999999998</c:v>
                </c:pt>
                <c:pt idx="15963">
                  <c:v>58.543289999999999</c:v>
                </c:pt>
                <c:pt idx="15964">
                  <c:v>58.472020000000001</c:v>
                </c:pt>
                <c:pt idx="15965">
                  <c:v>58.506999999999998</c:v>
                </c:pt>
                <c:pt idx="15966">
                  <c:v>58.525039999999997</c:v>
                </c:pt>
                <c:pt idx="15967">
                  <c:v>58.467219999999998</c:v>
                </c:pt>
                <c:pt idx="15968">
                  <c:v>58.4373</c:v>
                </c:pt>
                <c:pt idx="15969">
                  <c:v>58.53002</c:v>
                </c:pt>
                <c:pt idx="15970">
                  <c:v>58.509830000000001</c:v>
                </c:pt>
                <c:pt idx="15971">
                  <c:v>58.439720000000001</c:v>
                </c:pt>
                <c:pt idx="15972">
                  <c:v>58.43177</c:v>
                </c:pt>
                <c:pt idx="15973">
                  <c:v>58.476819999999996</c:v>
                </c:pt>
                <c:pt idx="15974">
                  <c:v>58.405900000000003</c:v>
                </c:pt>
                <c:pt idx="15975">
                  <c:v>58.388959999999997</c:v>
                </c:pt>
                <c:pt idx="15976">
                  <c:v>58.454729999999998</c:v>
                </c:pt>
                <c:pt idx="15977">
                  <c:v>58.470120000000001</c:v>
                </c:pt>
                <c:pt idx="15978">
                  <c:v>58.395879999999998</c:v>
                </c:pt>
                <c:pt idx="15979">
                  <c:v>58.364440000000002</c:v>
                </c:pt>
                <c:pt idx="15980">
                  <c:v>58.437690000000003</c:v>
                </c:pt>
                <c:pt idx="15981">
                  <c:v>58.34957</c:v>
                </c:pt>
                <c:pt idx="15982">
                  <c:v>58.335039999999999</c:v>
                </c:pt>
                <c:pt idx="15983">
                  <c:v>58.375689999999999</c:v>
                </c:pt>
                <c:pt idx="15984">
                  <c:v>58.429569999999998</c:v>
                </c:pt>
                <c:pt idx="15985">
                  <c:v>58.348689999999998</c:v>
                </c:pt>
                <c:pt idx="15986">
                  <c:v>58.289619999999999</c:v>
                </c:pt>
                <c:pt idx="15987">
                  <c:v>58.386800000000001</c:v>
                </c:pt>
                <c:pt idx="15988">
                  <c:v>58.305419999999998</c:v>
                </c:pt>
                <c:pt idx="15989">
                  <c:v>58.29177</c:v>
                </c:pt>
                <c:pt idx="15990">
                  <c:v>58.292990000000003</c:v>
                </c:pt>
                <c:pt idx="15991">
                  <c:v>58.369219999999999</c:v>
                </c:pt>
                <c:pt idx="15992">
                  <c:v>58.301290000000002</c:v>
                </c:pt>
                <c:pt idx="15993">
                  <c:v>58.235050000000001</c:v>
                </c:pt>
                <c:pt idx="15994">
                  <c:v>58.343029999999999</c:v>
                </c:pt>
                <c:pt idx="15995">
                  <c:v>58.269289999999998</c:v>
                </c:pt>
                <c:pt idx="15996">
                  <c:v>58.230379999999997</c:v>
                </c:pt>
                <c:pt idx="15997">
                  <c:v>58.213610000000003</c:v>
                </c:pt>
                <c:pt idx="15998">
                  <c:v>58.336730000000003</c:v>
                </c:pt>
                <c:pt idx="15999">
                  <c:v>58.261629999999997</c:v>
                </c:pt>
                <c:pt idx="16000">
                  <c:v>58.175429999999999</c:v>
                </c:pt>
                <c:pt idx="16001">
                  <c:v>58.256320000000002</c:v>
                </c:pt>
                <c:pt idx="16002">
                  <c:v>58.221119999999999</c:v>
                </c:pt>
                <c:pt idx="16003">
                  <c:v>58.191459999999999</c:v>
                </c:pt>
                <c:pt idx="16004">
                  <c:v>58.161659999999998</c:v>
                </c:pt>
                <c:pt idx="16005">
                  <c:v>58.260800000000003</c:v>
                </c:pt>
                <c:pt idx="16006">
                  <c:v>58.207160000000002</c:v>
                </c:pt>
                <c:pt idx="16007">
                  <c:v>58.134279999999997</c:v>
                </c:pt>
                <c:pt idx="16008">
                  <c:v>58.177100000000003</c:v>
                </c:pt>
                <c:pt idx="16009">
                  <c:v>58.187330000000003</c:v>
                </c:pt>
                <c:pt idx="16010">
                  <c:v>58.123139999999999</c:v>
                </c:pt>
                <c:pt idx="16011">
                  <c:v>58.090299999999999</c:v>
                </c:pt>
                <c:pt idx="16012">
                  <c:v>58.200769999999999</c:v>
                </c:pt>
                <c:pt idx="16013">
                  <c:v>58.156640000000003</c:v>
                </c:pt>
                <c:pt idx="16014">
                  <c:v>58.094850000000001</c:v>
                </c:pt>
                <c:pt idx="16015">
                  <c:v>58.092610000000001</c:v>
                </c:pt>
                <c:pt idx="16016">
                  <c:v>58.134250000000002</c:v>
                </c:pt>
                <c:pt idx="16017">
                  <c:v>58.079859999999996</c:v>
                </c:pt>
                <c:pt idx="16018">
                  <c:v>58.037109999999998</c:v>
                </c:pt>
                <c:pt idx="16019">
                  <c:v>58.126049999999999</c:v>
                </c:pt>
                <c:pt idx="16020">
                  <c:v>58.112850000000002</c:v>
                </c:pt>
                <c:pt idx="16021">
                  <c:v>58.047469999999997</c:v>
                </c:pt>
                <c:pt idx="16022">
                  <c:v>58.018039999999999</c:v>
                </c:pt>
                <c:pt idx="16023">
                  <c:v>58.09637</c:v>
                </c:pt>
                <c:pt idx="16024">
                  <c:v>58.014749999999999</c:v>
                </c:pt>
                <c:pt idx="16025">
                  <c:v>57.984439999999999</c:v>
                </c:pt>
                <c:pt idx="16026">
                  <c:v>58.047490000000003</c:v>
                </c:pt>
                <c:pt idx="16027">
                  <c:v>58.064340000000001</c:v>
                </c:pt>
                <c:pt idx="16028">
                  <c:v>58.001539999999999</c:v>
                </c:pt>
                <c:pt idx="16029">
                  <c:v>57.95232</c:v>
                </c:pt>
                <c:pt idx="16030">
                  <c:v>58.052059999999997</c:v>
                </c:pt>
                <c:pt idx="16031">
                  <c:v>57.96781</c:v>
                </c:pt>
                <c:pt idx="16032">
                  <c:v>57.944130000000001</c:v>
                </c:pt>
                <c:pt idx="16033">
                  <c:v>57.975459999999998</c:v>
                </c:pt>
                <c:pt idx="16034">
                  <c:v>58.016689999999997</c:v>
                </c:pt>
                <c:pt idx="16035">
                  <c:v>57.96181</c:v>
                </c:pt>
                <c:pt idx="16036">
                  <c:v>57.893880000000003</c:v>
                </c:pt>
                <c:pt idx="16037">
                  <c:v>57.995800000000003</c:v>
                </c:pt>
                <c:pt idx="16038">
                  <c:v>57.910589999999999</c:v>
                </c:pt>
                <c:pt idx="16039">
                  <c:v>57.889090000000003</c:v>
                </c:pt>
                <c:pt idx="16040">
                  <c:v>57.901870000000002</c:v>
                </c:pt>
                <c:pt idx="16041">
                  <c:v>57.970709999999997</c:v>
                </c:pt>
                <c:pt idx="16042">
                  <c:v>57.905639999999998</c:v>
                </c:pt>
                <c:pt idx="16043">
                  <c:v>57.835909999999998</c:v>
                </c:pt>
                <c:pt idx="16044">
                  <c:v>57.930970000000002</c:v>
                </c:pt>
                <c:pt idx="16045">
                  <c:v>57.866970000000002</c:v>
                </c:pt>
                <c:pt idx="16046">
                  <c:v>57.844389999999997</c:v>
                </c:pt>
                <c:pt idx="16047">
                  <c:v>57.83464</c:v>
                </c:pt>
                <c:pt idx="16048">
                  <c:v>57.924529999999997</c:v>
                </c:pt>
                <c:pt idx="16049">
                  <c:v>57.856180000000002</c:v>
                </c:pt>
                <c:pt idx="16050">
                  <c:v>57.782049999999998</c:v>
                </c:pt>
                <c:pt idx="16051">
                  <c:v>57.854010000000002</c:v>
                </c:pt>
                <c:pt idx="16052">
                  <c:v>57.814340000000001</c:v>
                </c:pt>
                <c:pt idx="16053">
                  <c:v>57.783810000000003</c:v>
                </c:pt>
                <c:pt idx="16054">
                  <c:v>57.764760000000003</c:v>
                </c:pt>
                <c:pt idx="16055">
                  <c:v>57.869810000000001</c:v>
                </c:pt>
                <c:pt idx="16056">
                  <c:v>57.794750000000001</c:v>
                </c:pt>
                <c:pt idx="16057">
                  <c:v>57.733359999999998</c:v>
                </c:pt>
                <c:pt idx="16058">
                  <c:v>57.77628</c:v>
                </c:pt>
                <c:pt idx="16059">
                  <c:v>57.773020000000002</c:v>
                </c:pt>
                <c:pt idx="16060">
                  <c:v>57.736600000000003</c:v>
                </c:pt>
                <c:pt idx="16061">
                  <c:v>57.688839999999999</c:v>
                </c:pt>
                <c:pt idx="16062">
                  <c:v>57.788679999999999</c:v>
                </c:pt>
                <c:pt idx="16063">
                  <c:v>57.752200000000002</c:v>
                </c:pt>
                <c:pt idx="16064">
                  <c:v>57.680680000000002</c:v>
                </c:pt>
                <c:pt idx="16065">
                  <c:v>57.70243</c:v>
                </c:pt>
                <c:pt idx="16066">
                  <c:v>57.707230000000003</c:v>
                </c:pt>
                <c:pt idx="16067">
                  <c:v>57.663930000000001</c:v>
                </c:pt>
                <c:pt idx="16068">
                  <c:v>57.645180000000003</c:v>
                </c:pt>
                <c:pt idx="16069">
                  <c:v>57.733910000000002</c:v>
                </c:pt>
                <c:pt idx="16070">
                  <c:v>57.695599999999999</c:v>
                </c:pt>
                <c:pt idx="16071">
                  <c:v>57.628369999999997</c:v>
                </c:pt>
                <c:pt idx="16072">
                  <c:v>57.614849999999997</c:v>
                </c:pt>
                <c:pt idx="16073">
                  <c:v>57.68909</c:v>
                </c:pt>
                <c:pt idx="16074">
                  <c:v>57.605530000000002</c:v>
                </c:pt>
                <c:pt idx="16075">
                  <c:v>57.595089999999999</c:v>
                </c:pt>
                <c:pt idx="16076">
                  <c:v>57.634059999999998</c:v>
                </c:pt>
                <c:pt idx="16077">
                  <c:v>57.659390000000002</c:v>
                </c:pt>
                <c:pt idx="16078">
                  <c:v>57.589289999999998</c:v>
                </c:pt>
                <c:pt idx="16079">
                  <c:v>57.560589999999998</c:v>
                </c:pt>
                <c:pt idx="16080">
                  <c:v>57.624000000000002</c:v>
                </c:pt>
                <c:pt idx="16081">
                  <c:v>57.543939999999999</c:v>
                </c:pt>
                <c:pt idx="16082">
                  <c:v>57.531979999999997</c:v>
                </c:pt>
                <c:pt idx="16083">
                  <c:v>57.564410000000002</c:v>
                </c:pt>
                <c:pt idx="16084">
                  <c:v>57.621250000000003</c:v>
                </c:pt>
                <c:pt idx="16085">
                  <c:v>57.530560000000001</c:v>
                </c:pt>
                <c:pt idx="16086">
                  <c:v>57.483249999999998</c:v>
                </c:pt>
                <c:pt idx="16087">
                  <c:v>57.569929999999999</c:v>
                </c:pt>
                <c:pt idx="16088">
                  <c:v>57.494450000000001</c:v>
                </c:pt>
                <c:pt idx="16089">
                  <c:v>57.48592</c:v>
                </c:pt>
                <c:pt idx="16090">
                  <c:v>57.482089999999999</c:v>
                </c:pt>
                <c:pt idx="16091">
                  <c:v>57.561</c:v>
                </c:pt>
                <c:pt idx="16092">
                  <c:v>57.488199999999999</c:v>
                </c:pt>
                <c:pt idx="16093">
                  <c:v>57.420650000000002</c:v>
                </c:pt>
                <c:pt idx="16094">
                  <c:v>57.512129999999999</c:v>
                </c:pt>
                <c:pt idx="16095">
                  <c:v>57.436450000000001</c:v>
                </c:pt>
                <c:pt idx="16096">
                  <c:v>57.418239999999997</c:v>
                </c:pt>
                <c:pt idx="16097">
                  <c:v>57.410879999999999</c:v>
                </c:pt>
                <c:pt idx="16098">
                  <c:v>57.510820000000002</c:v>
                </c:pt>
                <c:pt idx="16099">
                  <c:v>57.420940000000002</c:v>
                </c:pt>
                <c:pt idx="16100">
                  <c:v>57.364139999999999</c:v>
                </c:pt>
                <c:pt idx="16101">
                  <c:v>57.436880000000002</c:v>
                </c:pt>
                <c:pt idx="16102">
                  <c:v>57.395899999999997</c:v>
                </c:pt>
                <c:pt idx="16103">
                  <c:v>57.362589999999997</c:v>
                </c:pt>
                <c:pt idx="16104">
                  <c:v>57.333309999999997</c:v>
                </c:pt>
                <c:pt idx="16105">
                  <c:v>57.445430000000002</c:v>
                </c:pt>
                <c:pt idx="16106">
                  <c:v>57.379640000000002</c:v>
                </c:pt>
                <c:pt idx="16107">
                  <c:v>57.313270000000003</c:v>
                </c:pt>
                <c:pt idx="16108">
                  <c:v>57.362769999999998</c:v>
                </c:pt>
                <c:pt idx="16109">
                  <c:v>57.331960000000002</c:v>
                </c:pt>
                <c:pt idx="16110">
                  <c:v>57.295850000000002</c:v>
                </c:pt>
                <c:pt idx="16111">
                  <c:v>57.278700000000001</c:v>
                </c:pt>
                <c:pt idx="16112">
                  <c:v>57.379759999999997</c:v>
                </c:pt>
                <c:pt idx="16113">
                  <c:v>57.31456</c:v>
                </c:pt>
                <c:pt idx="16114">
                  <c:v>57.24944</c:v>
                </c:pt>
                <c:pt idx="16115">
                  <c:v>57.280320000000003</c:v>
                </c:pt>
                <c:pt idx="16116">
                  <c:v>57.298009999999998</c:v>
                </c:pt>
                <c:pt idx="16117">
                  <c:v>57.234479999999998</c:v>
                </c:pt>
                <c:pt idx="16118">
                  <c:v>57.203449999999997</c:v>
                </c:pt>
                <c:pt idx="16119">
                  <c:v>57.29833</c:v>
                </c:pt>
                <c:pt idx="16120">
                  <c:v>57.271540000000002</c:v>
                </c:pt>
                <c:pt idx="16121">
                  <c:v>57.203270000000003</c:v>
                </c:pt>
                <c:pt idx="16122">
                  <c:v>57.20234</c:v>
                </c:pt>
                <c:pt idx="16123">
                  <c:v>57.235489999999999</c:v>
                </c:pt>
                <c:pt idx="16124">
                  <c:v>57.172939999999997</c:v>
                </c:pt>
                <c:pt idx="16125">
                  <c:v>57.150840000000002</c:v>
                </c:pt>
                <c:pt idx="16126">
                  <c:v>57.214829999999999</c:v>
                </c:pt>
                <c:pt idx="16127">
                  <c:v>57.222230000000003</c:v>
                </c:pt>
                <c:pt idx="16128">
                  <c:v>57.154119999999999</c:v>
                </c:pt>
                <c:pt idx="16129">
                  <c:v>57.119950000000003</c:v>
                </c:pt>
                <c:pt idx="16130">
                  <c:v>57.191890000000001</c:v>
                </c:pt>
                <c:pt idx="16131">
                  <c:v>57.103079999999999</c:v>
                </c:pt>
                <c:pt idx="16132">
                  <c:v>57.09131</c:v>
                </c:pt>
                <c:pt idx="16133">
                  <c:v>57.128270000000001</c:v>
                </c:pt>
                <c:pt idx="16134">
                  <c:v>57.178220000000003</c:v>
                </c:pt>
                <c:pt idx="16135">
                  <c:v>57.100479999999997</c:v>
                </c:pt>
                <c:pt idx="16136">
                  <c:v>57.037820000000004</c:v>
                </c:pt>
                <c:pt idx="16137">
                  <c:v>57.13476</c:v>
                </c:pt>
                <c:pt idx="16138">
                  <c:v>57.055190000000003</c:v>
                </c:pt>
                <c:pt idx="16139">
                  <c:v>57.034770000000002</c:v>
                </c:pt>
                <c:pt idx="16140">
                  <c:v>57.043129999999998</c:v>
                </c:pt>
                <c:pt idx="16141">
                  <c:v>57.118899999999996</c:v>
                </c:pt>
                <c:pt idx="16142">
                  <c:v>57.048439999999999</c:v>
                </c:pt>
                <c:pt idx="16143">
                  <c:v>56.976030000000002</c:v>
                </c:pt>
                <c:pt idx="16144">
                  <c:v>57.082050000000002</c:v>
                </c:pt>
                <c:pt idx="16145">
                  <c:v>56.998159999999999</c:v>
                </c:pt>
                <c:pt idx="16146">
                  <c:v>56.961530000000003</c:v>
                </c:pt>
                <c:pt idx="16147">
                  <c:v>56.951419999999999</c:v>
                </c:pt>
                <c:pt idx="16148">
                  <c:v>57.075749999999999</c:v>
                </c:pt>
                <c:pt idx="16149">
                  <c:v>56.993639999999999</c:v>
                </c:pt>
                <c:pt idx="16150">
                  <c:v>56.90504</c:v>
                </c:pt>
                <c:pt idx="16151">
                  <c:v>56.986269999999998</c:v>
                </c:pt>
                <c:pt idx="16152">
                  <c:v>56.940829999999998</c:v>
                </c:pt>
                <c:pt idx="16153">
                  <c:v>56.919759999999997</c:v>
                </c:pt>
                <c:pt idx="16154">
                  <c:v>56.887990000000002</c:v>
                </c:pt>
                <c:pt idx="16155">
                  <c:v>56.99315</c:v>
                </c:pt>
                <c:pt idx="16156">
                  <c:v>56.922359999999998</c:v>
                </c:pt>
                <c:pt idx="16157">
                  <c:v>56.850610000000003</c:v>
                </c:pt>
                <c:pt idx="16158">
                  <c:v>56.898620000000001</c:v>
                </c:pt>
                <c:pt idx="16159">
                  <c:v>56.906939999999999</c:v>
                </c:pt>
                <c:pt idx="16160">
                  <c:v>56.834580000000003</c:v>
                </c:pt>
                <c:pt idx="16161">
                  <c:v>56.804169999999999</c:v>
                </c:pt>
                <c:pt idx="16162">
                  <c:v>56.922989999999999</c:v>
                </c:pt>
                <c:pt idx="16163">
                  <c:v>56.86477</c:v>
                </c:pt>
                <c:pt idx="16164">
                  <c:v>56.801540000000003</c:v>
                </c:pt>
                <c:pt idx="16165">
                  <c:v>56.803280000000001</c:v>
                </c:pt>
                <c:pt idx="16166">
                  <c:v>56.841290000000001</c:v>
                </c:pt>
                <c:pt idx="16167">
                  <c:v>56.779299999999999</c:v>
                </c:pt>
                <c:pt idx="16168">
                  <c:v>56.740749999999998</c:v>
                </c:pt>
                <c:pt idx="16169">
                  <c:v>56.829210000000003</c:v>
                </c:pt>
                <c:pt idx="16170">
                  <c:v>56.817549999999997</c:v>
                </c:pt>
                <c:pt idx="16171">
                  <c:v>56.742040000000003</c:v>
                </c:pt>
                <c:pt idx="16172">
                  <c:v>56.72343</c:v>
                </c:pt>
                <c:pt idx="16173">
                  <c:v>56.796039999999998</c:v>
                </c:pt>
                <c:pt idx="16174">
                  <c:v>56.709310000000002</c:v>
                </c:pt>
                <c:pt idx="16175">
                  <c:v>56.682569999999998</c:v>
                </c:pt>
                <c:pt idx="16176">
                  <c:v>56.744509999999998</c:v>
                </c:pt>
                <c:pt idx="16177">
                  <c:v>56.756079999999997</c:v>
                </c:pt>
                <c:pt idx="16178">
                  <c:v>56.688049999999997</c:v>
                </c:pt>
                <c:pt idx="16179">
                  <c:v>56.644269999999999</c:v>
                </c:pt>
                <c:pt idx="16180">
                  <c:v>56.745269999999998</c:v>
                </c:pt>
                <c:pt idx="16181">
                  <c:v>56.651919999999997</c:v>
                </c:pt>
                <c:pt idx="16182">
                  <c:v>56.629150000000003</c:v>
                </c:pt>
                <c:pt idx="16183">
                  <c:v>56.650790000000001</c:v>
                </c:pt>
                <c:pt idx="16184">
                  <c:v>56.712319999999998</c:v>
                </c:pt>
                <c:pt idx="16185">
                  <c:v>56.646070000000002</c:v>
                </c:pt>
                <c:pt idx="16186">
                  <c:v>56.570480000000003</c:v>
                </c:pt>
                <c:pt idx="16187">
                  <c:v>56.679369999999999</c:v>
                </c:pt>
                <c:pt idx="16188">
                  <c:v>56.587829999999997</c:v>
                </c:pt>
                <c:pt idx="16189">
                  <c:v>56.565440000000002</c:v>
                </c:pt>
                <c:pt idx="16190">
                  <c:v>56.573520000000002</c:v>
                </c:pt>
                <c:pt idx="16191">
                  <c:v>56.642400000000002</c:v>
                </c:pt>
                <c:pt idx="16192">
                  <c:v>56.573309999999999</c:v>
                </c:pt>
                <c:pt idx="16193">
                  <c:v>56.500610000000002</c:v>
                </c:pt>
                <c:pt idx="16194">
                  <c:v>56.59713</c:v>
                </c:pt>
                <c:pt idx="16195">
                  <c:v>56.527990000000003</c:v>
                </c:pt>
                <c:pt idx="16196">
                  <c:v>56.51</c:v>
                </c:pt>
                <c:pt idx="16197">
                  <c:v>56.492170000000002</c:v>
                </c:pt>
                <c:pt idx="16198">
                  <c:v>56.593089999999997</c:v>
                </c:pt>
                <c:pt idx="16199">
                  <c:v>56.507040000000003</c:v>
                </c:pt>
                <c:pt idx="16200">
                  <c:v>56.44003</c:v>
                </c:pt>
                <c:pt idx="16201">
                  <c:v>56.51088</c:v>
                </c:pt>
                <c:pt idx="16202">
                  <c:v>56.472709999999999</c:v>
                </c:pt>
                <c:pt idx="16203">
                  <c:v>56.438510000000001</c:v>
                </c:pt>
                <c:pt idx="16204">
                  <c:v>56.422110000000004</c:v>
                </c:pt>
                <c:pt idx="16205">
                  <c:v>56.519799999999996</c:v>
                </c:pt>
                <c:pt idx="16206">
                  <c:v>56.446350000000002</c:v>
                </c:pt>
                <c:pt idx="16207">
                  <c:v>56.383029999999998</c:v>
                </c:pt>
                <c:pt idx="16208">
                  <c:v>56.433230000000002</c:v>
                </c:pt>
                <c:pt idx="16209">
                  <c:v>56.422420000000002</c:v>
                </c:pt>
                <c:pt idx="16210">
                  <c:v>56.375880000000002</c:v>
                </c:pt>
                <c:pt idx="16211">
                  <c:v>56.334420000000001</c:v>
                </c:pt>
                <c:pt idx="16212">
                  <c:v>56.435879999999997</c:v>
                </c:pt>
                <c:pt idx="16213">
                  <c:v>56.399500000000003</c:v>
                </c:pt>
                <c:pt idx="16214">
                  <c:v>56.326120000000003</c:v>
                </c:pt>
                <c:pt idx="16215">
                  <c:v>56.343859999999999</c:v>
                </c:pt>
                <c:pt idx="16216">
                  <c:v>56.347250000000003</c:v>
                </c:pt>
                <c:pt idx="16217">
                  <c:v>56.296309999999998</c:v>
                </c:pt>
                <c:pt idx="16218">
                  <c:v>56.285029999999999</c:v>
                </c:pt>
                <c:pt idx="16219">
                  <c:v>56.362029999999997</c:v>
                </c:pt>
                <c:pt idx="16220">
                  <c:v>56.337969999999999</c:v>
                </c:pt>
                <c:pt idx="16221">
                  <c:v>56.260710000000003</c:v>
                </c:pt>
                <c:pt idx="16222">
                  <c:v>56.250300000000003</c:v>
                </c:pt>
                <c:pt idx="16223">
                  <c:v>56.324019999999997</c:v>
                </c:pt>
                <c:pt idx="16224">
                  <c:v>56.23339</c:v>
                </c:pt>
                <c:pt idx="16225">
                  <c:v>56.212110000000003</c:v>
                </c:pt>
                <c:pt idx="16226">
                  <c:v>56.26643</c:v>
                </c:pt>
                <c:pt idx="16227">
                  <c:v>56.280340000000002</c:v>
                </c:pt>
                <c:pt idx="16228">
                  <c:v>56.214359999999999</c:v>
                </c:pt>
                <c:pt idx="16229">
                  <c:v>56.179960000000001</c:v>
                </c:pt>
                <c:pt idx="16230">
                  <c:v>56.249070000000003</c:v>
                </c:pt>
                <c:pt idx="16231">
                  <c:v>56.165410000000001</c:v>
                </c:pt>
                <c:pt idx="16232">
                  <c:v>56.15607</c:v>
                </c:pt>
                <c:pt idx="16233">
                  <c:v>56.186790000000002</c:v>
                </c:pt>
                <c:pt idx="16234">
                  <c:v>56.242179999999998</c:v>
                </c:pt>
                <c:pt idx="16235">
                  <c:v>56.150359999999999</c:v>
                </c:pt>
                <c:pt idx="16236">
                  <c:v>56.101559999999999</c:v>
                </c:pt>
                <c:pt idx="16237">
                  <c:v>56.190249999999999</c:v>
                </c:pt>
                <c:pt idx="16238">
                  <c:v>56.102220000000003</c:v>
                </c:pt>
                <c:pt idx="16239">
                  <c:v>56.097020000000001</c:v>
                </c:pt>
                <c:pt idx="16240">
                  <c:v>56.09</c:v>
                </c:pt>
                <c:pt idx="16241">
                  <c:v>56.168889999999998</c:v>
                </c:pt>
                <c:pt idx="16242">
                  <c:v>56.095509999999997</c:v>
                </c:pt>
                <c:pt idx="16243">
                  <c:v>56.027030000000003</c:v>
                </c:pt>
                <c:pt idx="16244">
                  <c:v>56.122480000000003</c:v>
                </c:pt>
                <c:pt idx="16245">
                  <c:v>56.048569999999998</c:v>
                </c:pt>
                <c:pt idx="16246">
                  <c:v>56.021070000000002</c:v>
                </c:pt>
                <c:pt idx="16247">
                  <c:v>56.016530000000003</c:v>
                </c:pt>
                <c:pt idx="16248">
                  <c:v>56.112960000000001</c:v>
                </c:pt>
                <c:pt idx="16249">
                  <c:v>56.020980000000002</c:v>
                </c:pt>
                <c:pt idx="16250">
                  <c:v>55.957949999999997</c:v>
                </c:pt>
                <c:pt idx="16251">
                  <c:v>56.028930000000003</c:v>
                </c:pt>
                <c:pt idx="16252">
                  <c:v>55.984160000000003</c:v>
                </c:pt>
                <c:pt idx="16253">
                  <c:v>55.961399999999998</c:v>
                </c:pt>
                <c:pt idx="16254">
                  <c:v>55.920200000000001</c:v>
                </c:pt>
                <c:pt idx="16255">
                  <c:v>56.029829999999997</c:v>
                </c:pt>
                <c:pt idx="16256">
                  <c:v>55.970170000000003</c:v>
                </c:pt>
                <c:pt idx="16257">
                  <c:v>55.905900000000003</c:v>
                </c:pt>
                <c:pt idx="16258">
                  <c:v>55.950989999999997</c:v>
                </c:pt>
                <c:pt idx="16259">
                  <c:v>55.922980000000003</c:v>
                </c:pt>
                <c:pt idx="16260">
                  <c:v>55.88655</c:v>
                </c:pt>
                <c:pt idx="16261">
                  <c:v>55.870469999999997</c:v>
                </c:pt>
                <c:pt idx="16262">
                  <c:v>55.967529999999996</c:v>
                </c:pt>
                <c:pt idx="16263">
                  <c:v>55.909230000000001</c:v>
                </c:pt>
                <c:pt idx="16264">
                  <c:v>55.834820000000001</c:v>
                </c:pt>
                <c:pt idx="16265">
                  <c:v>55.864910000000002</c:v>
                </c:pt>
                <c:pt idx="16266">
                  <c:v>55.87811</c:v>
                </c:pt>
                <c:pt idx="16267">
                  <c:v>55.81541</c:v>
                </c:pt>
                <c:pt idx="16268">
                  <c:v>55.778469999999999</c:v>
                </c:pt>
                <c:pt idx="16269">
                  <c:v>55.877870000000001</c:v>
                </c:pt>
                <c:pt idx="16270">
                  <c:v>55.846339999999998</c:v>
                </c:pt>
                <c:pt idx="16271">
                  <c:v>55.780700000000003</c:v>
                </c:pt>
                <c:pt idx="16272">
                  <c:v>55.77196</c:v>
                </c:pt>
                <c:pt idx="16273">
                  <c:v>55.816499999999998</c:v>
                </c:pt>
                <c:pt idx="16274">
                  <c:v>55.741590000000002</c:v>
                </c:pt>
                <c:pt idx="16275">
                  <c:v>55.723660000000002</c:v>
                </c:pt>
                <c:pt idx="16276">
                  <c:v>55.775570000000002</c:v>
                </c:pt>
                <c:pt idx="16277">
                  <c:v>55.793970000000002</c:v>
                </c:pt>
                <c:pt idx="16278">
                  <c:v>55.713290000000001</c:v>
                </c:pt>
                <c:pt idx="16279">
                  <c:v>55.687080000000002</c:v>
                </c:pt>
                <c:pt idx="16280">
                  <c:v>55.760730000000002</c:v>
                </c:pt>
                <c:pt idx="16281">
                  <c:v>55.67127</c:v>
                </c:pt>
                <c:pt idx="16282">
                  <c:v>55.655999999999999</c:v>
                </c:pt>
                <c:pt idx="16283">
                  <c:v>55.690910000000002</c:v>
                </c:pt>
                <c:pt idx="16284">
                  <c:v>55.745820000000002</c:v>
                </c:pt>
                <c:pt idx="16285">
                  <c:v>55.658580000000001</c:v>
                </c:pt>
                <c:pt idx="16286">
                  <c:v>55.603389999999997</c:v>
                </c:pt>
                <c:pt idx="16287">
                  <c:v>55.691499999999998</c:v>
                </c:pt>
                <c:pt idx="16288">
                  <c:v>55.614649999999997</c:v>
                </c:pt>
                <c:pt idx="16289">
                  <c:v>55.59919</c:v>
                </c:pt>
                <c:pt idx="16290">
                  <c:v>55.598179999999999</c:v>
                </c:pt>
                <c:pt idx="16291">
                  <c:v>55.669400000000003</c:v>
                </c:pt>
                <c:pt idx="16292">
                  <c:v>55.594859999999997</c:v>
                </c:pt>
                <c:pt idx="16293">
                  <c:v>55.53519</c:v>
                </c:pt>
                <c:pt idx="16294">
                  <c:v>55.634990000000002</c:v>
                </c:pt>
                <c:pt idx="16295">
                  <c:v>55.551459999999999</c:v>
                </c:pt>
                <c:pt idx="16296">
                  <c:v>55.51538</c:v>
                </c:pt>
                <c:pt idx="16297">
                  <c:v>55.502070000000003</c:v>
                </c:pt>
                <c:pt idx="16298">
                  <c:v>55.615090000000002</c:v>
                </c:pt>
                <c:pt idx="16299">
                  <c:v>55.543309999999998</c:v>
                </c:pt>
                <c:pt idx="16300">
                  <c:v>55.453980000000001</c:v>
                </c:pt>
                <c:pt idx="16301">
                  <c:v>55.527329999999999</c:v>
                </c:pt>
                <c:pt idx="16302">
                  <c:v>55.491630000000001</c:v>
                </c:pt>
                <c:pt idx="16303">
                  <c:v>55.457090000000001</c:v>
                </c:pt>
                <c:pt idx="16304">
                  <c:v>55.433300000000003</c:v>
                </c:pt>
                <c:pt idx="16305">
                  <c:v>55.52825</c:v>
                </c:pt>
                <c:pt idx="16306">
                  <c:v>55.464320000000001</c:v>
                </c:pt>
                <c:pt idx="16307">
                  <c:v>55.38917</c:v>
                </c:pt>
                <c:pt idx="16308">
                  <c:v>55.442570000000003</c:v>
                </c:pt>
                <c:pt idx="16309">
                  <c:v>55.448790000000002</c:v>
                </c:pt>
                <c:pt idx="16310">
                  <c:v>55.377479999999998</c:v>
                </c:pt>
                <c:pt idx="16311">
                  <c:v>55.349170000000001</c:v>
                </c:pt>
                <c:pt idx="16312">
                  <c:v>55.453650000000003</c:v>
                </c:pt>
                <c:pt idx="16313">
                  <c:v>55.406869999999998</c:v>
                </c:pt>
                <c:pt idx="16314">
                  <c:v>55.344180000000001</c:v>
                </c:pt>
                <c:pt idx="16315">
                  <c:v>55.34639</c:v>
                </c:pt>
                <c:pt idx="16316">
                  <c:v>55.381430000000002</c:v>
                </c:pt>
                <c:pt idx="16317">
                  <c:v>55.316490000000002</c:v>
                </c:pt>
                <c:pt idx="16318">
                  <c:v>55.282739999999997</c:v>
                </c:pt>
                <c:pt idx="16319">
                  <c:v>55.361269999999998</c:v>
                </c:pt>
                <c:pt idx="16320">
                  <c:v>55.35033</c:v>
                </c:pt>
                <c:pt idx="16321">
                  <c:v>55.277079999999998</c:v>
                </c:pt>
                <c:pt idx="16322">
                  <c:v>55.252690000000001</c:v>
                </c:pt>
                <c:pt idx="16323">
                  <c:v>55.327190000000002</c:v>
                </c:pt>
                <c:pt idx="16324">
                  <c:v>55.23648</c:v>
                </c:pt>
                <c:pt idx="16325">
                  <c:v>55.209519999999998</c:v>
                </c:pt>
                <c:pt idx="16326">
                  <c:v>55.271680000000003</c:v>
                </c:pt>
                <c:pt idx="16327">
                  <c:v>55.282609999999998</c:v>
                </c:pt>
                <c:pt idx="16328">
                  <c:v>55.215299999999999</c:v>
                </c:pt>
                <c:pt idx="16329">
                  <c:v>55.161949999999997</c:v>
                </c:pt>
                <c:pt idx="16330">
                  <c:v>55.260219999999997</c:v>
                </c:pt>
                <c:pt idx="16331">
                  <c:v>55.169460000000001</c:v>
                </c:pt>
                <c:pt idx="16332">
                  <c:v>55.148699999999998</c:v>
                </c:pt>
                <c:pt idx="16333">
                  <c:v>55.167209999999997</c:v>
                </c:pt>
                <c:pt idx="16334">
                  <c:v>55.217120000000001</c:v>
                </c:pt>
                <c:pt idx="16335">
                  <c:v>55.157690000000002</c:v>
                </c:pt>
                <c:pt idx="16336">
                  <c:v>55.085819999999998</c:v>
                </c:pt>
                <c:pt idx="16337">
                  <c:v>55.183549999999997</c:v>
                </c:pt>
                <c:pt idx="16338">
                  <c:v>55.101970000000001</c:v>
                </c:pt>
                <c:pt idx="16339">
                  <c:v>55.083590000000001</c:v>
                </c:pt>
                <c:pt idx="16340">
                  <c:v>55.086069999999999</c:v>
                </c:pt>
                <c:pt idx="16341">
                  <c:v>55.158630000000002</c:v>
                </c:pt>
                <c:pt idx="16342">
                  <c:v>55.081609999999998</c:v>
                </c:pt>
                <c:pt idx="16343">
                  <c:v>55.012779999999999</c:v>
                </c:pt>
                <c:pt idx="16344">
                  <c:v>55.109169999999999</c:v>
                </c:pt>
                <c:pt idx="16345">
                  <c:v>55.038879999999999</c:v>
                </c:pt>
                <c:pt idx="16346">
                  <c:v>55.007779999999997</c:v>
                </c:pt>
                <c:pt idx="16347">
                  <c:v>54.996299999999998</c:v>
                </c:pt>
                <c:pt idx="16348">
                  <c:v>55.092860000000002</c:v>
                </c:pt>
                <c:pt idx="16349">
                  <c:v>55.016390000000001</c:v>
                </c:pt>
                <c:pt idx="16350">
                  <c:v>54.949440000000003</c:v>
                </c:pt>
                <c:pt idx="16351">
                  <c:v>55.01247</c:v>
                </c:pt>
                <c:pt idx="16352">
                  <c:v>54.972090000000001</c:v>
                </c:pt>
                <c:pt idx="16353">
                  <c:v>54.933230000000002</c:v>
                </c:pt>
                <c:pt idx="16354">
                  <c:v>54.922190000000001</c:v>
                </c:pt>
                <c:pt idx="16355">
                  <c:v>55.018300000000004</c:v>
                </c:pt>
                <c:pt idx="16356">
                  <c:v>54.939</c:v>
                </c:pt>
                <c:pt idx="16357">
                  <c:v>54.876339999999999</c:v>
                </c:pt>
                <c:pt idx="16358">
                  <c:v>54.917020000000001</c:v>
                </c:pt>
                <c:pt idx="16359">
                  <c:v>54.909260000000003</c:v>
                </c:pt>
                <c:pt idx="16360">
                  <c:v>54.864809999999999</c:v>
                </c:pt>
                <c:pt idx="16361">
                  <c:v>54.81926</c:v>
                </c:pt>
                <c:pt idx="16362">
                  <c:v>54.920430000000003</c:v>
                </c:pt>
                <c:pt idx="16363">
                  <c:v>54.880490000000002</c:v>
                </c:pt>
                <c:pt idx="16364">
                  <c:v>54.805190000000003</c:v>
                </c:pt>
                <c:pt idx="16365">
                  <c:v>54.828180000000003</c:v>
                </c:pt>
                <c:pt idx="16366">
                  <c:v>54.828620000000001</c:v>
                </c:pt>
                <c:pt idx="16367">
                  <c:v>54.777389999999997</c:v>
                </c:pt>
                <c:pt idx="16368">
                  <c:v>54.761240000000001</c:v>
                </c:pt>
                <c:pt idx="16369">
                  <c:v>54.840310000000002</c:v>
                </c:pt>
                <c:pt idx="16370">
                  <c:v>54.806890000000003</c:v>
                </c:pt>
                <c:pt idx="16371">
                  <c:v>54.73368</c:v>
                </c:pt>
                <c:pt idx="16372">
                  <c:v>54.718870000000003</c:v>
                </c:pt>
                <c:pt idx="16373">
                  <c:v>54.794600000000003</c:v>
                </c:pt>
                <c:pt idx="16374">
                  <c:v>54.703000000000003</c:v>
                </c:pt>
                <c:pt idx="16375">
                  <c:v>54.683700000000002</c:v>
                </c:pt>
                <c:pt idx="16376">
                  <c:v>54.725250000000003</c:v>
                </c:pt>
                <c:pt idx="16377">
                  <c:v>54.750369999999997</c:v>
                </c:pt>
                <c:pt idx="16378">
                  <c:v>54.679569999999998</c:v>
                </c:pt>
                <c:pt idx="16379">
                  <c:v>54.645829999999997</c:v>
                </c:pt>
                <c:pt idx="16380">
                  <c:v>54.707180000000001</c:v>
                </c:pt>
                <c:pt idx="16381">
                  <c:v>54.618789999999997</c:v>
                </c:pt>
                <c:pt idx="16382">
                  <c:v>54.606580000000001</c:v>
                </c:pt>
                <c:pt idx="16383">
                  <c:v>54.64302</c:v>
                </c:pt>
                <c:pt idx="16384">
                  <c:v>54.689700000000002</c:v>
                </c:pt>
                <c:pt idx="16385">
                  <c:v>54.601790000000001</c:v>
                </c:pt>
                <c:pt idx="16386">
                  <c:v>54.549959999999999</c:v>
                </c:pt>
                <c:pt idx="16387">
                  <c:v>54.633949999999999</c:v>
                </c:pt>
                <c:pt idx="16388">
                  <c:v>54.557830000000003</c:v>
                </c:pt>
                <c:pt idx="16389">
                  <c:v>54.545430000000003</c:v>
                </c:pt>
                <c:pt idx="16390">
                  <c:v>54.54401</c:v>
                </c:pt>
                <c:pt idx="16391">
                  <c:v>54.616109999999999</c:v>
                </c:pt>
                <c:pt idx="16392">
                  <c:v>54.541640000000001</c:v>
                </c:pt>
                <c:pt idx="16393">
                  <c:v>54.475720000000003</c:v>
                </c:pt>
                <c:pt idx="16394">
                  <c:v>54.558909999999997</c:v>
                </c:pt>
                <c:pt idx="16395">
                  <c:v>54.488770000000002</c:v>
                </c:pt>
                <c:pt idx="16396">
                  <c:v>54.467089999999999</c:v>
                </c:pt>
                <c:pt idx="16397">
                  <c:v>54.455300000000001</c:v>
                </c:pt>
                <c:pt idx="16398">
                  <c:v>54.550820000000002</c:v>
                </c:pt>
                <c:pt idx="16399">
                  <c:v>54.458100000000002</c:v>
                </c:pt>
                <c:pt idx="16400">
                  <c:v>54.395769999999999</c:v>
                </c:pt>
                <c:pt idx="16401">
                  <c:v>54.477089999999997</c:v>
                </c:pt>
                <c:pt idx="16402">
                  <c:v>54.419510000000002</c:v>
                </c:pt>
                <c:pt idx="16403">
                  <c:v>54.381270000000001</c:v>
                </c:pt>
                <c:pt idx="16404">
                  <c:v>54.361379999999997</c:v>
                </c:pt>
                <c:pt idx="16405">
                  <c:v>54.466520000000003</c:v>
                </c:pt>
                <c:pt idx="16406">
                  <c:v>54.399439999999998</c:v>
                </c:pt>
                <c:pt idx="16407">
                  <c:v>54.328589999999998</c:v>
                </c:pt>
                <c:pt idx="16408">
                  <c:v>54.375419999999998</c:v>
                </c:pt>
                <c:pt idx="16409">
                  <c:v>54.346220000000002</c:v>
                </c:pt>
                <c:pt idx="16410">
                  <c:v>54.307160000000003</c:v>
                </c:pt>
                <c:pt idx="16411">
                  <c:v>54.29186</c:v>
                </c:pt>
                <c:pt idx="16412">
                  <c:v>54.386330000000001</c:v>
                </c:pt>
                <c:pt idx="16413">
                  <c:v>54.313369999999999</c:v>
                </c:pt>
                <c:pt idx="16414">
                  <c:v>54.253720000000001</c:v>
                </c:pt>
                <c:pt idx="16415">
                  <c:v>54.277560000000001</c:v>
                </c:pt>
                <c:pt idx="16416">
                  <c:v>54.296309999999998</c:v>
                </c:pt>
                <c:pt idx="16417">
                  <c:v>54.232120000000002</c:v>
                </c:pt>
                <c:pt idx="16418">
                  <c:v>54.200099999999999</c:v>
                </c:pt>
                <c:pt idx="16419">
                  <c:v>54.28754</c:v>
                </c:pt>
                <c:pt idx="16420">
                  <c:v>54.258870000000002</c:v>
                </c:pt>
                <c:pt idx="16421">
                  <c:v>54.192779999999999</c:v>
                </c:pt>
                <c:pt idx="16422">
                  <c:v>54.190040000000003</c:v>
                </c:pt>
                <c:pt idx="16423">
                  <c:v>54.217190000000002</c:v>
                </c:pt>
                <c:pt idx="16424">
                  <c:v>54.150970000000001</c:v>
                </c:pt>
                <c:pt idx="16425">
                  <c:v>54.128100000000003</c:v>
                </c:pt>
                <c:pt idx="16426">
                  <c:v>54.188949999999998</c:v>
                </c:pt>
                <c:pt idx="16427">
                  <c:v>54.1999</c:v>
                </c:pt>
                <c:pt idx="16428">
                  <c:v>54.116100000000003</c:v>
                </c:pt>
                <c:pt idx="16429">
                  <c:v>54.087649999999996</c:v>
                </c:pt>
                <c:pt idx="16430">
                  <c:v>54.161540000000002</c:v>
                </c:pt>
                <c:pt idx="16431">
                  <c:v>54.073860000000003</c:v>
                </c:pt>
                <c:pt idx="16432">
                  <c:v>54.058480000000003</c:v>
                </c:pt>
                <c:pt idx="16433">
                  <c:v>54.089260000000003</c:v>
                </c:pt>
                <c:pt idx="16434">
                  <c:v>54.136009999999999</c:v>
                </c:pt>
                <c:pt idx="16435">
                  <c:v>54.051459999999999</c:v>
                </c:pt>
                <c:pt idx="16436">
                  <c:v>53.997889999999998</c:v>
                </c:pt>
                <c:pt idx="16437">
                  <c:v>54.08522</c:v>
                </c:pt>
                <c:pt idx="16438">
                  <c:v>54.000100000000003</c:v>
                </c:pt>
                <c:pt idx="16439">
                  <c:v>53.978999999999999</c:v>
                </c:pt>
                <c:pt idx="16440">
                  <c:v>53.986339999999998</c:v>
                </c:pt>
                <c:pt idx="16441">
                  <c:v>54.052390000000003</c:v>
                </c:pt>
                <c:pt idx="16442">
                  <c:v>53.974229999999999</c:v>
                </c:pt>
                <c:pt idx="16443">
                  <c:v>53.912280000000003</c:v>
                </c:pt>
                <c:pt idx="16444">
                  <c:v>54.015729999999998</c:v>
                </c:pt>
                <c:pt idx="16445">
                  <c:v>53.929310000000001</c:v>
                </c:pt>
                <c:pt idx="16446">
                  <c:v>53.897060000000003</c:v>
                </c:pt>
                <c:pt idx="16447">
                  <c:v>53.887680000000003</c:v>
                </c:pt>
                <c:pt idx="16448">
                  <c:v>53.991970000000002</c:v>
                </c:pt>
                <c:pt idx="16449">
                  <c:v>53.922069999999998</c:v>
                </c:pt>
                <c:pt idx="16450">
                  <c:v>53.838639999999998</c:v>
                </c:pt>
                <c:pt idx="16451">
                  <c:v>53.901960000000003</c:v>
                </c:pt>
                <c:pt idx="16452">
                  <c:v>53.863280000000003</c:v>
                </c:pt>
                <c:pt idx="16453">
                  <c:v>53.830939999999998</c:v>
                </c:pt>
                <c:pt idx="16454">
                  <c:v>53.801699999999997</c:v>
                </c:pt>
                <c:pt idx="16455">
                  <c:v>53.901580000000003</c:v>
                </c:pt>
                <c:pt idx="16456">
                  <c:v>53.834000000000003</c:v>
                </c:pt>
                <c:pt idx="16457">
                  <c:v>53.763939999999998</c:v>
                </c:pt>
                <c:pt idx="16458">
                  <c:v>53.806019999999997</c:v>
                </c:pt>
                <c:pt idx="16459">
                  <c:v>53.812420000000003</c:v>
                </c:pt>
                <c:pt idx="16460">
                  <c:v>53.744399999999999</c:v>
                </c:pt>
                <c:pt idx="16461">
                  <c:v>53.707450000000001</c:v>
                </c:pt>
                <c:pt idx="16462">
                  <c:v>53.813270000000003</c:v>
                </c:pt>
                <c:pt idx="16463">
                  <c:v>53.764670000000002</c:v>
                </c:pt>
                <c:pt idx="16464">
                  <c:v>53.702399999999997</c:v>
                </c:pt>
                <c:pt idx="16465">
                  <c:v>53.697560000000003</c:v>
                </c:pt>
                <c:pt idx="16466">
                  <c:v>53.734690000000001</c:v>
                </c:pt>
                <c:pt idx="16467">
                  <c:v>53.670029999999997</c:v>
                </c:pt>
                <c:pt idx="16468">
                  <c:v>53.633110000000002</c:v>
                </c:pt>
                <c:pt idx="16469">
                  <c:v>53.717709999999997</c:v>
                </c:pt>
                <c:pt idx="16470">
                  <c:v>53.694429999999997</c:v>
                </c:pt>
                <c:pt idx="16471">
                  <c:v>53.625239999999998</c:v>
                </c:pt>
                <c:pt idx="16472">
                  <c:v>53.600920000000002</c:v>
                </c:pt>
                <c:pt idx="16473">
                  <c:v>53.672089999999997</c:v>
                </c:pt>
                <c:pt idx="16474">
                  <c:v>53.591729999999998</c:v>
                </c:pt>
                <c:pt idx="16475">
                  <c:v>53.5565</c:v>
                </c:pt>
                <c:pt idx="16476">
                  <c:v>53.62189</c:v>
                </c:pt>
                <c:pt idx="16477">
                  <c:v>53.62941</c:v>
                </c:pt>
                <c:pt idx="16478">
                  <c:v>53.55444</c:v>
                </c:pt>
                <c:pt idx="16479">
                  <c:v>53.506860000000003</c:v>
                </c:pt>
                <c:pt idx="16480">
                  <c:v>53.607219999999998</c:v>
                </c:pt>
                <c:pt idx="16481">
                  <c:v>53.511380000000003</c:v>
                </c:pt>
                <c:pt idx="16482">
                  <c:v>53.492310000000003</c:v>
                </c:pt>
                <c:pt idx="16483">
                  <c:v>53.509639999999997</c:v>
                </c:pt>
                <c:pt idx="16484">
                  <c:v>53.560929999999999</c:v>
                </c:pt>
                <c:pt idx="16485">
                  <c:v>53.49653</c:v>
                </c:pt>
                <c:pt idx="16486">
                  <c:v>53.421120000000002</c:v>
                </c:pt>
                <c:pt idx="16487">
                  <c:v>53.524569999999997</c:v>
                </c:pt>
                <c:pt idx="16488">
                  <c:v>53.429659999999998</c:v>
                </c:pt>
                <c:pt idx="16489">
                  <c:v>53.410049999999998</c:v>
                </c:pt>
                <c:pt idx="16490">
                  <c:v>53.413040000000002</c:v>
                </c:pt>
                <c:pt idx="16491">
                  <c:v>53.480420000000002</c:v>
                </c:pt>
                <c:pt idx="16492">
                  <c:v>53.405900000000003</c:v>
                </c:pt>
                <c:pt idx="16493">
                  <c:v>53.333860000000001</c:v>
                </c:pt>
                <c:pt idx="16494">
                  <c:v>53.426749999999998</c:v>
                </c:pt>
                <c:pt idx="16495">
                  <c:v>53.353659999999998</c:v>
                </c:pt>
                <c:pt idx="16496">
                  <c:v>53.336170000000003</c:v>
                </c:pt>
                <c:pt idx="16497">
                  <c:v>53.317700000000002</c:v>
                </c:pt>
                <c:pt idx="16498">
                  <c:v>53.40699</c:v>
                </c:pt>
                <c:pt idx="16499">
                  <c:v>53.334449999999997</c:v>
                </c:pt>
                <c:pt idx="16500">
                  <c:v>53.260680000000001</c:v>
                </c:pt>
                <c:pt idx="16501">
                  <c:v>53.329239999999999</c:v>
                </c:pt>
                <c:pt idx="16502">
                  <c:v>53.281599999999997</c:v>
                </c:pt>
                <c:pt idx="16503">
                  <c:v>53.242460000000001</c:v>
                </c:pt>
                <c:pt idx="16504">
                  <c:v>53.22728</c:v>
                </c:pt>
                <c:pt idx="16505">
                  <c:v>53.322330000000001</c:v>
                </c:pt>
                <c:pt idx="16506">
                  <c:v>53.238579999999999</c:v>
                </c:pt>
                <c:pt idx="16507">
                  <c:v>53.180579999999999</c:v>
                </c:pt>
                <c:pt idx="16508">
                  <c:v>53.224240000000002</c:v>
                </c:pt>
                <c:pt idx="16509">
                  <c:v>53.214269999999999</c:v>
                </c:pt>
                <c:pt idx="16510">
                  <c:v>53.161569999999998</c:v>
                </c:pt>
                <c:pt idx="16511">
                  <c:v>53.125770000000003</c:v>
                </c:pt>
                <c:pt idx="16512">
                  <c:v>53.22578</c:v>
                </c:pt>
                <c:pt idx="16513">
                  <c:v>53.174840000000003</c:v>
                </c:pt>
                <c:pt idx="16514">
                  <c:v>53.101970000000001</c:v>
                </c:pt>
                <c:pt idx="16515">
                  <c:v>53.114400000000003</c:v>
                </c:pt>
                <c:pt idx="16516">
                  <c:v>53.123930000000001</c:v>
                </c:pt>
                <c:pt idx="16517">
                  <c:v>53.07217</c:v>
                </c:pt>
                <c:pt idx="16518">
                  <c:v>53.054369999999999</c:v>
                </c:pt>
                <c:pt idx="16519">
                  <c:v>53.127830000000003</c:v>
                </c:pt>
                <c:pt idx="16520">
                  <c:v>53.097320000000003</c:v>
                </c:pt>
                <c:pt idx="16521">
                  <c:v>53.013339999999999</c:v>
                </c:pt>
                <c:pt idx="16522">
                  <c:v>53.000610000000002</c:v>
                </c:pt>
                <c:pt idx="16523">
                  <c:v>53.079889999999999</c:v>
                </c:pt>
                <c:pt idx="16524">
                  <c:v>52.99297</c:v>
                </c:pt>
                <c:pt idx="16525">
                  <c:v>52.964840000000002</c:v>
                </c:pt>
                <c:pt idx="16526">
                  <c:v>53.007649999999998</c:v>
                </c:pt>
                <c:pt idx="16527">
                  <c:v>53.025640000000003</c:v>
                </c:pt>
                <c:pt idx="16528">
                  <c:v>52.945810000000002</c:v>
                </c:pt>
                <c:pt idx="16529">
                  <c:v>52.917119999999997</c:v>
                </c:pt>
                <c:pt idx="16530">
                  <c:v>52.987369999999999</c:v>
                </c:pt>
                <c:pt idx="16531">
                  <c:v>52.895650000000003</c:v>
                </c:pt>
                <c:pt idx="16532">
                  <c:v>52.881590000000003</c:v>
                </c:pt>
                <c:pt idx="16533">
                  <c:v>52.90363</c:v>
                </c:pt>
                <c:pt idx="16534">
                  <c:v>52.96349</c:v>
                </c:pt>
                <c:pt idx="16535">
                  <c:v>52.872399999999999</c:v>
                </c:pt>
                <c:pt idx="16536">
                  <c:v>52.815519999999999</c:v>
                </c:pt>
                <c:pt idx="16537">
                  <c:v>52.904719999999998</c:v>
                </c:pt>
                <c:pt idx="16538">
                  <c:v>52.818190000000001</c:v>
                </c:pt>
                <c:pt idx="16539">
                  <c:v>52.801470000000002</c:v>
                </c:pt>
                <c:pt idx="16540">
                  <c:v>52.799300000000002</c:v>
                </c:pt>
                <c:pt idx="16541">
                  <c:v>52.877389999999998</c:v>
                </c:pt>
                <c:pt idx="16542">
                  <c:v>52.797669999999997</c:v>
                </c:pt>
                <c:pt idx="16543">
                  <c:v>52.727699999999999</c:v>
                </c:pt>
                <c:pt idx="16544">
                  <c:v>52.809809999999999</c:v>
                </c:pt>
                <c:pt idx="16545">
                  <c:v>52.735819999999997</c:v>
                </c:pt>
                <c:pt idx="16546">
                  <c:v>52.714979999999997</c:v>
                </c:pt>
                <c:pt idx="16547">
                  <c:v>52.699680000000001</c:v>
                </c:pt>
                <c:pt idx="16548">
                  <c:v>52.794400000000003</c:v>
                </c:pt>
                <c:pt idx="16549">
                  <c:v>52.710099999999997</c:v>
                </c:pt>
                <c:pt idx="16550">
                  <c:v>52.637140000000002</c:v>
                </c:pt>
                <c:pt idx="16551">
                  <c:v>52.712670000000003</c:v>
                </c:pt>
                <c:pt idx="16552">
                  <c:v>52.64996</c:v>
                </c:pt>
                <c:pt idx="16553">
                  <c:v>52.6265</c:v>
                </c:pt>
                <c:pt idx="16554">
                  <c:v>52.586669999999998</c:v>
                </c:pt>
                <c:pt idx="16555">
                  <c:v>52.703099999999999</c:v>
                </c:pt>
                <c:pt idx="16556">
                  <c:v>52.633029999999998</c:v>
                </c:pt>
                <c:pt idx="16557">
                  <c:v>52.556220000000003</c:v>
                </c:pt>
                <c:pt idx="16558">
                  <c:v>52.60295</c:v>
                </c:pt>
                <c:pt idx="16559">
                  <c:v>52.573540000000001</c:v>
                </c:pt>
                <c:pt idx="16560">
                  <c:v>52.536990000000003</c:v>
                </c:pt>
                <c:pt idx="16561">
                  <c:v>52.517069999999997</c:v>
                </c:pt>
                <c:pt idx="16562">
                  <c:v>52.610590000000002</c:v>
                </c:pt>
                <c:pt idx="16563">
                  <c:v>52.542949999999998</c:v>
                </c:pt>
                <c:pt idx="16564">
                  <c:v>52.470610000000001</c:v>
                </c:pt>
                <c:pt idx="16565">
                  <c:v>52.496780000000001</c:v>
                </c:pt>
                <c:pt idx="16566">
                  <c:v>52.515039999999999</c:v>
                </c:pt>
                <c:pt idx="16567">
                  <c:v>52.44838</c:v>
                </c:pt>
                <c:pt idx="16568">
                  <c:v>52.413739999999997</c:v>
                </c:pt>
                <c:pt idx="16569">
                  <c:v>52.500770000000003</c:v>
                </c:pt>
                <c:pt idx="16570">
                  <c:v>52.461939999999998</c:v>
                </c:pt>
                <c:pt idx="16571">
                  <c:v>52.398449999999997</c:v>
                </c:pt>
                <c:pt idx="16572">
                  <c:v>52.39378</c:v>
                </c:pt>
                <c:pt idx="16573">
                  <c:v>52.423920000000003</c:v>
                </c:pt>
                <c:pt idx="16574">
                  <c:v>52.352119999999999</c:v>
                </c:pt>
                <c:pt idx="16575">
                  <c:v>52.326900000000002</c:v>
                </c:pt>
                <c:pt idx="16576">
                  <c:v>52.394100000000002</c:v>
                </c:pt>
                <c:pt idx="16577">
                  <c:v>52.391719999999999</c:v>
                </c:pt>
                <c:pt idx="16578">
                  <c:v>52.32338</c:v>
                </c:pt>
                <c:pt idx="16579">
                  <c:v>52.288510000000002</c:v>
                </c:pt>
                <c:pt idx="16580">
                  <c:v>52.35163</c:v>
                </c:pt>
                <c:pt idx="16581">
                  <c:v>52.270009999999999</c:v>
                </c:pt>
                <c:pt idx="16582">
                  <c:v>52.247070000000001</c:v>
                </c:pt>
                <c:pt idx="16583">
                  <c:v>52.280670000000001</c:v>
                </c:pt>
                <c:pt idx="16584">
                  <c:v>52.325339999999997</c:v>
                </c:pt>
                <c:pt idx="16585">
                  <c:v>52.240169999999999</c:v>
                </c:pt>
                <c:pt idx="16586">
                  <c:v>52.181269999999998</c:v>
                </c:pt>
                <c:pt idx="16587">
                  <c:v>52.273609999999998</c:v>
                </c:pt>
                <c:pt idx="16588">
                  <c:v>52.185020000000002</c:v>
                </c:pt>
                <c:pt idx="16589">
                  <c:v>52.167819999999999</c:v>
                </c:pt>
                <c:pt idx="16590">
                  <c:v>52.167740000000002</c:v>
                </c:pt>
                <c:pt idx="16591">
                  <c:v>52.232149999999997</c:v>
                </c:pt>
                <c:pt idx="16592">
                  <c:v>52.15945</c:v>
                </c:pt>
                <c:pt idx="16593">
                  <c:v>52.097740000000002</c:v>
                </c:pt>
                <c:pt idx="16594">
                  <c:v>52.189790000000002</c:v>
                </c:pt>
                <c:pt idx="16595">
                  <c:v>52.107770000000002</c:v>
                </c:pt>
                <c:pt idx="16596">
                  <c:v>52.07085</c:v>
                </c:pt>
                <c:pt idx="16597">
                  <c:v>52.052579999999999</c:v>
                </c:pt>
                <c:pt idx="16598">
                  <c:v>52.166240000000002</c:v>
                </c:pt>
                <c:pt idx="16599">
                  <c:v>52.08455</c:v>
                </c:pt>
                <c:pt idx="16600">
                  <c:v>52.000839999999997</c:v>
                </c:pt>
                <c:pt idx="16601">
                  <c:v>52.069369999999999</c:v>
                </c:pt>
                <c:pt idx="16602">
                  <c:v>52.024470000000001</c:v>
                </c:pt>
                <c:pt idx="16603">
                  <c:v>51.993989999999997</c:v>
                </c:pt>
                <c:pt idx="16604">
                  <c:v>51.97128</c:v>
                </c:pt>
                <c:pt idx="16605">
                  <c:v>52.060209999999998</c:v>
                </c:pt>
                <c:pt idx="16606">
                  <c:v>51.99577</c:v>
                </c:pt>
                <c:pt idx="16607">
                  <c:v>51.922870000000003</c:v>
                </c:pt>
                <c:pt idx="16608">
                  <c:v>51.965800000000002</c:v>
                </c:pt>
                <c:pt idx="16609">
                  <c:v>51.968760000000003</c:v>
                </c:pt>
                <c:pt idx="16610">
                  <c:v>51.900930000000002</c:v>
                </c:pt>
                <c:pt idx="16611">
                  <c:v>51.864400000000003</c:v>
                </c:pt>
                <c:pt idx="16612">
                  <c:v>51.967370000000003</c:v>
                </c:pt>
                <c:pt idx="16613">
                  <c:v>51.912970000000001</c:v>
                </c:pt>
                <c:pt idx="16614">
                  <c:v>51.850180000000002</c:v>
                </c:pt>
                <c:pt idx="16615">
                  <c:v>51.853090000000002</c:v>
                </c:pt>
                <c:pt idx="16616">
                  <c:v>51.879280000000001</c:v>
                </c:pt>
                <c:pt idx="16617">
                  <c:v>51.81955</c:v>
                </c:pt>
                <c:pt idx="16618">
                  <c:v>51.780700000000003</c:v>
                </c:pt>
                <c:pt idx="16619">
                  <c:v>51.855589999999999</c:v>
                </c:pt>
                <c:pt idx="16620">
                  <c:v>51.8339</c:v>
                </c:pt>
                <c:pt idx="16621">
                  <c:v>51.76352</c:v>
                </c:pt>
                <c:pt idx="16622">
                  <c:v>51.738199999999999</c:v>
                </c:pt>
                <c:pt idx="16623">
                  <c:v>51.812570000000001</c:v>
                </c:pt>
                <c:pt idx="16624">
                  <c:v>51.72157</c:v>
                </c:pt>
                <c:pt idx="16625">
                  <c:v>51.695489999999999</c:v>
                </c:pt>
                <c:pt idx="16626">
                  <c:v>51.745809999999999</c:v>
                </c:pt>
                <c:pt idx="16627">
                  <c:v>51.752899999999997</c:v>
                </c:pt>
                <c:pt idx="16628">
                  <c:v>51.683729999999997</c:v>
                </c:pt>
                <c:pt idx="16629">
                  <c:v>51.628590000000003</c:v>
                </c:pt>
                <c:pt idx="16630">
                  <c:v>51.717080000000003</c:v>
                </c:pt>
                <c:pt idx="16631">
                  <c:v>51.629010000000001</c:v>
                </c:pt>
                <c:pt idx="16632">
                  <c:v>51.614400000000003</c:v>
                </c:pt>
                <c:pt idx="16633">
                  <c:v>51.632800000000003</c:v>
                </c:pt>
                <c:pt idx="16634">
                  <c:v>51.677779999999998</c:v>
                </c:pt>
                <c:pt idx="16635">
                  <c:v>51.610239999999997</c:v>
                </c:pt>
                <c:pt idx="16636">
                  <c:v>51.538789999999999</c:v>
                </c:pt>
                <c:pt idx="16637">
                  <c:v>51.640140000000002</c:v>
                </c:pt>
                <c:pt idx="16638">
                  <c:v>51.54824</c:v>
                </c:pt>
                <c:pt idx="16639">
                  <c:v>51.524859999999997</c:v>
                </c:pt>
                <c:pt idx="16640">
                  <c:v>51.52637</c:v>
                </c:pt>
                <c:pt idx="16641">
                  <c:v>51.590310000000002</c:v>
                </c:pt>
                <c:pt idx="16642">
                  <c:v>51.514569999999999</c:v>
                </c:pt>
                <c:pt idx="16643">
                  <c:v>51.442189999999997</c:v>
                </c:pt>
                <c:pt idx="16644">
                  <c:v>51.537109999999998</c:v>
                </c:pt>
                <c:pt idx="16645">
                  <c:v>51.463149999999999</c:v>
                </c:pt>
                <c:pt idx="16646">
                  <c:v>51.438560000000003</c:v>
                </c:pt>
                <c:pt idx="16647">
                  <c:v>51.414180000000002</c:v>
                </c:pt>
                <c:pt idx="16648">
                  <c:v>51.50403</c:v>
                </c:pt>
                <c:pt idx="16649">
                  <c:v>51.427799999999998</c:v>
                </c:pt>
                <c:pt idx="16650">
                  <c:v>51.357170000000004</c:v>
                </c:pt>
                <c:pt idx="16651">
                  <c:v>51.430100000000003</c:v>
                </c:pt>
                <c:pt idx="16652">
                  <c:v>51.375320000000002</c:v>
                </c:pt>
                <c:pt idx="16653">
                  <c:v>51.338920000000002</c:v>
                </c:pt>
                <c:pt idx="16654">
                  <c:v>51.318519999999999</c:v>
                </c:pt>
                <c:pt idx="16655">
                  <c:v>51.41872</c:v>
                </c:pt>
                <c:pt idx="16656">
                  <c:v>51.33399</c:v>
                </c:pt>
                <c:pt idx="16657">
                  <c:v>51.274340000000002</c:v>
                </c:pt>
                <c:pt idx="16658">
                  <c:v>51.310850000000002</c:v>
                </c:pt>
                <c:pt idx="16659">
                  <c:v>51.304270000000002</c:v>
                </c:pt>
                <c:pt idx="16660">
                  <c:v>51.250799999999998</c:v>
                </c:pt>
                <c:pt idx="16661">
                  <c:v>51.208120000000001</c:v>
                </c:pt>
                <c:pt idx="16662">
                  <c:v>51.303359999999998</c:v>
                </c:pt>
                <c:pt idx="16663">
                  <c:v>51.261249999999997</c:v>
                </c:pt>
                <c:pt idx="16664">
                  <c:v>51.185650000000003</c:v>
                </c:pt>
                <c:pt idx="16665">
                  <c:v>51.202550000000002</c:v>
                </c:pt>
                <c:pt idx="16666">
                  <c:v>51.198230000000002</c:v>
                </c:pt>
                <c:pt idx="16667">
                  <c:v>51.14658</c:v>
                </c:pt>
                <c:pt idx="16668">
                  <c:v>51.136650000000003</c:v>
                </c:pt>
                <c:pt idx="16669">
                  <c:v>51.207929999999998</c:v>
                </c:pt>
                <c:pt idx="16670">
                  <c:v>51.171959999999999</c:v>
                </c:pt>
                <c:pt idx="16671">
                  <c:v>51.090560000000004</c:v>
                </c:pt>
                <c:pt idx="16672">
                  <c:v>51.079729999999998</c:v>
                </c:pt>
                <c:pt idx="16673">
                  <c:v>51.14311</c:v>
                </c:pt>
                <c:pt idx="16674">
                  <c:v>51.058309999999999</c:v>
                </c:pt>
                <c:pt idx="16675">
                  <c:v>51.033619999999999</c:v>
                </c:pt>
                <c:pt idx="16676">
                  <c:v>51.077179999999998</c:v>
                </c:pt>
                <c:pt idx="16677">
                  <c:v>51.093580000000003</c:v>
                </c:pt>
                <c:pt idx="16678">
                  <c:v>51.020600000000002</c:v>
                </c:pt>
                <c:pt idx="16679">
                  <c:v>50.980930000000001</c:v>
                </c:pt>
                <c:pt idx="16680">
                  <c:v>51.04027</c:v>
                </c:pt>
                <c:pt idx="16681">
                  <c:v>50.957970000000003</c:v>
                </c:pt>
                <c:pt idx="16682">
                  <c:v>50.939549999999997</c:v>
                </c:pt>
                <c:pt idx="16683">
                  <c:v>50.963999999999999</c:v>
                </c:pt>
                <c:pt idx="16684">
                  <c:v>51.008310000000002</c:v>
                </c:pt>
                <c:pt idx="16685">
                  <c:v>50.925510000000003</c:v>
                </c:pt>
                <c:pt idx="16686">
                  <c:v>50.874130000000001</c:v>
                </c:pt>
                <c:pt idx="16687">
                  <c:v>50.9602</c:v>
                </c:pt>
                <c:pt idx="16688">
                  <c:v>50.869770000000003</c:v>
                </c:pt>
                <c:pt idx="16689">
                  <c:v>50.857520000000001</c:v>
                </c:pt>
                <c:pt idx="16690">
                  <c:v>50.846629999999998</c:v>
                </c:pt>
                <c:pt idx="16691">
                  <c:v>50.923929999999999</c:v>
                </c:pt>
                <c:pt idx="16692">
                  <c:v>50.847670000000001</c:v>
                </c:pt>
                <c:pt idx="16693">
                  <c:v>50.775579999999998</c:v>
                </c:pt>
                <c:pt idx="16694">
                  <c:v>50.856400000000001</c:v>
                </c:pt>
                <c:pt idx="16695">
                  <c:v>50.781080000000003</c:v>
                </c:pt>
                <c:pt idx="16696">
                  <c:v>50.755389999999998</c:v>
                </c:pt>
                <c:pt idx="16697">
                  <c:v>50.741210000000002</c:v>
                </c:pt>
                <c:pt idx="16698">
                  <c:v>50.834969999999998</c:v>
                </c:pt>
                <c:pt idx="16699">
                  <c:v>50.744100000000003</c:v>
                </c:pt>
                <c:pt idx="16700">
                  <c:v>50.671030000000002</c:v>
                </c:pt>
                <c:pt idx="16701">
                  <c:v>50.744959999999999</c:v>
                </c:pt>
                <c:pt idx="16702">
                  <c:v>50.690689999999996</c:v>
                </c:pt>
                <c:pt idx="16703">
                  <c:v>50.657069999999997</c:v>
                </c:pt>
                <c:pt idx="16704">
                  <c:v>50.626339999999999</c:v>
                </c:pt>
                <c:pt idx="16705">
                  <c:v>50.721240000000002</c:v>
                </c:pt>
                <c:pt idx="16706">
                  <c:v>50.649140000000003</c:v>
                </c:pt>
                <c:pt idx="16707">
                  <c:v>50.584499999999998</c:v>
                </c:pt>
                <c:pt idx="16708">
                  <c:v>50.62773</c:v>
                </c:pt>
                <c:pt idx="16709">
                  <c:v>50.5931</c:v>
                </c:pt>
                <c:pt idx="16710">
                  <c:v>50.547130000000003</c:v>
                </c:pt>
                <c:pt idx="16711">
                  <c:v>50.527070000000002</c:v>
                </c:pt>
                <c:pt idx="16712">
                  <c:v>50.622199999999999</c:v>
                </c:pt>
                <c:pt idx="16713">
                  <c:v>50.55395</c:v>
                </c:pt>
                <c:pt idx="16714">
                  <c:v>50.485210000000002</c:v>
                </c:pt>
                <c:pt idx="16715">
                  <c:v>50.50938</c:v>
                </c:pt>
                <c:pt idx="16716">
                  <c:v>50.515639999999998</c:v>
                </c:pt>
                <c:pt idx="16717">
                  <c:v>50.455489999999998</c:v>
                </c:pt>
                <c:pt idx="16718">
                  <c:v>50.416739999999997</c:v>
                </c:pt>
                <c:pt idx="16719">
                  <c:v>50.510060000000003</c:v>
                </c:pt>
                <c:pt idx="16720">
                  <c:v>50.467120000000001</c:v>
                </c:pt>
                <c:pt idx="16721">
                  <c:v>50.400410000000001</c:v>
                </c:pt>
                <c:pt idx="16722">
                  <c:v>50.396720000000002</c:v>
                </c:pt>
                <c:pt idx="16723">
                  <c:v>50.427010000000003</c:v>
                </c:pt>
                <c:pt idx="16724">
                  <c:v>50.348509999999997</c:v>
                </c:pt>
                <c:pt idx="16725">
                  <c:v>50.328589999999998</c:v>
                </c:pt>
                <c:pt idx="16726">
                  <c:v>50.383339999999997</c:v>
                </c:pt>
                <c:pt idx="16727">
                  <c:v>50.391480000000001</c:v>
                </c:pt>
                <c:pt idx="16728">
                  <c:v>50.310960000000001</c:v>
                </c:pt>
                <c:pt idx="16729">
                  <c:v>50.275950000000002</c:v>
                </c:pt>
                <c:pt idx="16730">
                  <c:v>50.349490000000003</c:v>
                </c:pt>
                <c:pt idx="16731">
                  <c:v>50.252479999999998</c:v>
                </c:pt>
                <c:pt idx="16732">
                  <c:v>50.234270000000002</c:v>
                </c:pt>
                <c:pt idx="16733">
                  <c:v>50.264130000000002</c:v>
                </c:pt>
                <c:pt idx="16734">
                  <c:v>50.305549999999997</c:v>
                </c:pt>
                <c:pt idx="16735">
                  <c:v>50.223930000000003</c:v>
                </c:pt>
                <c:pt idx="16736">
                  <c:v>50.161209999999997</c:v>
                </c:pt>
                <c:pt idx="16737">
                  <c:v>50.244100000000003</c:v>
                </c:pt>
                <c:pt idx="16738">
                  <c:v>50.16648</c:v>
                </c:pt>
                <c:pt idx="16739">
                  <c:v>50.146380000000001</c:v>
                </c:pt>
                <c:pt idx="16740">
                  <c:v>50.147100000000002</c:v>
                </c:pt>
                <c:pt idx="16741">
                  <c:v>50.197130000000001</c:v>
                </c:pt>
                <c:pt idx="16742">
                  <c:v>50.1282</c:v>
                </c:pt>
                <c:pt idx="16743">
                  <c:v>50.065739999999998</c:v>
                </c:pt>
                <c:pt idx="16744">
                  <c:v>50.159390000000002</c:v>
                </c:pt>
                <c:pt idx="16745">
                  <c:v>50.070819999999998</c:v>
                </c:pt>
                <c:pt idx="16746">
                  <c:v>50.036079999999998</c:v>
                </c:pt>
                <c:pt idx="16747">
                  <c:v>50.01896</c:v>
                </c:pt>
                <c:pt idx="16748">
                  <c:v>50.124470000000002</c:v>
                </c:pt>
                <c:pt idx="16749">
                  <c:v>50.045090000000002</c:v>
                </c:pt>
                <c:pt idx="16750">
                  <c:v>49.962679999999999</c:v>
                </c:pt>
                <c:pt idx="16751">
                  <c:v>50.026069999999997</c:v>
                </c:pt>
                <c:pt idx="16752">
                  <c:v>49.982250000000001</c:v>
                </c:pt>
                <c:pt idx="16753">
                  <c:v>49.954979999999999</c:v>
                </c:pt>
                <c:pt idx="16754">
                  <c:v>49.921149999999997</c:v>
                </c:pt>
                <c:pt idx="16755">
                  <c:v>50.010240000000003</c:v>
                </c:pt>
                <c:pt idx="16756">
                  <c:v>49.939190000000004</c:v>
                </c:pt>
                <c:pt idx="16757">
                  <c:v>49.872549999999997</c:v>
                </c:pt>
                <c:pt idx="16758">
                  <c:v>49.909770000000002</c:v>
                </c:pt>
                <c:pt idx="16759">
                  <c:v>49.908479999999997</c:v>
                </c:pt>
                <c:pt idx="16760">
                  <c:v>49.838909999999998</c:v>
                </c:pt>
                <c:pt idx="16761">
                  <c:v>49.804839999999999</c:v>
                </c:pt>
                <c:pt idx="16762">
                  <c:v>49.899909999999998</c:v>
                </c:pt>
                <c:pt idx="16763">
                  <c:v>49.850650000000002</c:v>
                </c:pt>
                <c:pt idx="16764">
                  <c:v>49.786430000000003</c:v>
                </c:pt>
                <c:pt idx="16765">
                  <c:v>49.786639999999998</c:v>
                </c:pt>
                <c:pt idx="16766">
                  <c:v>49.8155</c:v>
                </c:pt>
                <c:pt idx="16767">
                  <c:v>49.746490000000001</c:v>
                </c:pt>
                <c:pt idx="16768">
                  <c:v>49.710079999999998</c:v>
                </c:pt>
                <c:pt idx="16769">
                  <c:v>49.783569999999997</c:v>
                </c:pt>
                <c:pt idx="16770">
                  <c:v>49.760370000000002</c:v>
                </c:pt>
                <c:pt idx="16771">
                  <c:v>49.68788</c:v>
                </c:pt>
                <c:pt idx="16772">
                  <c:v>49.666809999999998</c:v>
                </c:pt>
                <c:pt idx="16773">
                  <c:v>49.7303</c:v>
                </c:pt>
                <c:pt idx="16774">
                  <c:v>49.638550000000002</c:v>
                </c:pt>
                <c:pt idx="16775">
                  <c:v>49.607469999999999</c:v>
                </c:pt>
                <c:pt idx="16776">
                  <c:v>49.666249999999998</c:v>
                </c:pt>
                <c:pt idx="16777">
                  <c:v>49.679499999999997</c:v>
                </c:pt>
                <c:pt idx="16778">
                  <c:v>49.595880000000001</c:v>
                </c:pt>
                <c:pt idx="16779">
                  <c:v>49.552909999999997</c:v>
                </c:pt>
                <c:pt idx="16780">
                  <c:v>49.639020000000002</c:v>
                </c:pt>
                <c:pt idx="16781">
                  <c:v>49.546250000000001</c:v>
                </c:pt>
                <c:pt idx="16782">
                  <c:v>49.520609999999998</c:v>
                </c:pt>
                <c:pt idx="16783">
                  <c:v>49.538249999999998</c:v>
                </c:pt>
                <c:pt idx="16784">
                  <c:v>49.581240000000001</c:v>
                </c:pt>
                <c:pt idx="16785">
                  <c:v>49.514780000000002</c:v>
                </c:pt>
                <c:pt idx="16786">
                  <c:v>49.438270000000003</c:v>
                </c:pt>
                <c:pt idx="16787">
                  <c:v>49.533520000000003</c:v>
                </c:pt>
                <c:pt idx="16788">
                  <c:v>49.443249999999999</c:v>
                </c:pt>
                <c:pt idx="16789">
                  <c:v>49.417200000000001</c:v>
                </c:pt>
                <c:pt idx="16790">
                  <c:v>49.421379999999999</c:v>
                </c:pt>
                <c:pt idx="16791">
                  <c:v>49.475490000000001</c:v>
                </c:pt>
                <c:pt idx="16792">
                  <c:v>49.404969999999999</c:v>
                </c:pt>
                <c:pt idx="16793">
                  <c:v>49.334209999999999</c:v>
                </c:pt>
                <c:pt idx="16794">
                  <c:v>49.423859999999998</c:v>
                </c:pt>
                <c:pt idx="16795">
                  <c:v>49.348889999999997</c:v>
                </c:pt>
                <c:pt idx="16796">
                  <c:v>49.3215</c:v>
                </c:pt>
                <c:pt idx="16797">
                  <c:v>49.306100000000001</c:v>
                </c:pt>
                <c:pt idx="16798">
                  <c:v>49.391669999999998</c:v>
                </c:pt>
                <c:pt idx="16799">
                  <c:v>49.309429999999999</c:v>
                </c:pt>
                <c:pt idx="16800">
                  <c:v>49.240920000000003</c:v>
                </c:pt>
                <c:pt idx="16801">
                  <c:v>49.300220000000003</c:v>
                </c:pt>
                <c:pt idx="16802">
                  <c:v>49.249099999999999</c:v>
                </c:pt>
                <c:pt idx="16803">
                  <c:v>49.213920000000002</c:v>
                </c:pt>
                <c:pt idx="16804">
                  <c:v>49.205069999999999</c:v>
                </c:pt>
                <c:pt idx="16805">
                  <c:v>49.290260000000004</c:v>
                </c:pt>
                <c:pt idx="16806">
                  <c:v>49.208190000000002</c:v>
                </c:pt>
                <c:pt idx="16807">
                  <c:v>49.141280000000002</c:v>
                </c:pt>
                <c:pt idx="16808">
                  <c:v>49.179729999999999</c:v>
                </c:pt>
                <c:pt idx="16809">
                  <c:v>49.173569999999998</c:v>
                </c:pt>
                <c:pt idx="16810">
                  <c:v>49.116900000000001</c:v>
                </c:pt>
                <c:pt idx="16811">
                  <c:v>49.064320000000002</c:v>
                </c:pt>
                <c:pt idx="16812">
                  <c:v>49.160150000000002</c:v>
                </c:pt>
                <c:pt idx="16813">
                  <c:v>49.113259999999997</c:v>
                </c:pt>
                <c:pt idx="16814">
                  <c:v>49.044029999999999</c:v>
                </c:pt>
                <c:pt idx="16815">
                  <c:v>49.053959999999996</c:v>
                </c:pt>
                <c:pt idx="16816">
                  <c:v>49.051769999999998</c:v>
                </c:pt>
                <c:pt idx="16817">
                  <c:v>48.999569999999999</c:v>
                </c:pt>
                <c:pt idx="16818">
                  <c:v>48.985810000000001</c:v>
                </c:pt>
                <c:pt idx="16819">
                  <c:v>49.051099999999998</c:v>
                </c:pt>
                <c:pt idx="16820">
                  <c:v>49.013150000000003</c:v>
                </c:pt>
                <c:pt idx="16821">
                  <c:v>48.932789999999997</c:v>
                </c:pt>
                <c:pt idx="16822">
                  <c:v>48.921080000000003</c:v>
                </c:pt>
                <c:pt idx="16823">
                  <c:v>48.991120000000002</c:v>
                </c:pt>
                <c:pt idx="16824">
                  <c:v>48.892189999999999</c:v>
                </c:pt>
                <c:pt idx="16825">
                  <c:v>48.870240000000003</c:v>
                </c:pt>
                <c:pt idx="16826">
                  <c:v>48.910760000000003</c:v>
                </c:pt>
                <c:pt idx="16827">
                  <c:v>48.921970000000002</c:v>
                </c:pt>
                <c:pt idx="16828">
                  <c:v>48.847099999999998</c:v>
                </c:pt>
                <c:pt idx="16829">
                  <c:v>48.803449999999998</c:v>
                </c:pt>
                <c:pt idx="16830">
                  <c:v>48.872120000000002</c:v>
                </c:pt>
                <c:pt idx="16831">
                  <c:v>48.781739999999999</c:v>
                </c:pt>
                <c:pt idx="16832">
                  <c:v>48.766440000000003</c:v>
                </c:pt>
                <c:pt idx="16833">
                  <c:v>48.782960000000003</c:v>
                </c:pt>
                <c:pt idx="16834">
                  <c:v>48.830530000000003</c:v>
                </c:pt>
                <c:pt idx="16835">
                  <c:v>48.740839999999999</c:v>
                </c:pt>
                <c:pt idx="16836">
                  <c:v>48.692019999999999</c:v>
                </c:pt>
                <c:pt idx="16837">
                  <c:v>48.767389999999999</c:v>
                </c:pt>
                <c:pt idx="16838">
                  <c:v>48.681319999999999</c:v>
                </c:pt>
                <c:pt idx="16839">
                  <c:v>48.664859999999997</c:v>
                </c:pt>
                <c:pt idx="16840">
                  <c:v>48.657389999999999</c:v>
                </c:pt>
                <c:pt idx="16841">
                  <c:v>48.723089999999999</c:v>
                </c:pt>
                <c:pt idx="16842">
                  <c:v>48.643520000000002</c:v>
                </c:pt>
                <c:pt idx="16843">
                  <c:v>48.573929999999997</c:v>
                </c:pt>
                <c:pt idx="16844">
                  <c:v>48.651479999999999</c:v>
                </c:pt>
                <c:pt idx="16845">
                  <c:v>48.579970000000003</c:v>
                </c:pt>
                <c:pt idx="16846">
                  <c:v>48.547759999999997</c:v>
                </c:pt>
                <c:pt idx="16847">
                  <c:v>48.536999999999999</c:v>
                </c:pt>
                <c:pt idx="16848">
                  <c:v>48.624429999999997</c:v>
                </c:pt>
                <c:pt idx="16849">
                  <c:v>48.531939999999999</c:v>
                </c:pt>
                <c:pt idx="16850">
                  <c:v>48.461829999999999</c:v>
                </c:pt>
                <c:pt idx="16851">
                  <c:v>48.528669999999998</c:v>
                </c:pt>
                <c:pt idx="16852">
                  <c:v>48.473759999999999</c:v>
                </c:pt>
                <c:pt idx="16853">
                  <c:v>48.43629</c:v>
                </c:pt>
                <c:pt idx="16854">
                  <c:v>48.405320000000003</c:v>
                </c:pt>
                <c:pt idx="16855">
                  <c:v>48.508360000000003</c:v>
                </c:pt>
                <c:pt idx="16856">
                  <c:v>48.441319999999997</c:v>
                </c:pt>
                <c:pt idx="16857">
                  <c:v>48.360689999999998</c:v>
                </c:pt>
                <c:pt idx="16858">
                  <c:v>48.411340000000003</c:v>
                </c:pt>
                <c:pt idx="16859">
                  <c:v>48.369399999999999</c:v>
                </c:pt>
                <c:pt idx="16860">
                  <c:v>48.33052</c:v>
                </c:pt>
                <c:pt idx="16861">
                  <c:v>48.305540000000001</c:v>
                </c:pt>
                <c:pt idx="16862">
                  <c:v>48.40063</c:v>
                </c:pt>
                <c:pt idx="16863">
                  <c:v>48.321539999999999</c:v>
                </c:pt>
                <c:pt idx="16864">
                  <c:v>48.248950000000001</c:v>
                </c:pt>
                <c:pt idx="16865">
                  <c:v>48.276690000000002</c:v>
                </c:pt>
                <c:pt idx="16866">
                  <c:v>48.284570000000002</c:v>
                </c:pt>
                <c:pt idx="16867">
                  <c:v>48.213239999999999</c:v>
                </c:pt>
                <c:pt idx="16868">
                  <c:v>48.181379999999997</c:v>
                </c:pt>
                <c:pt idx="16869">
                  <c:v>48.267519999999998</c:v>
                </c:pt>
                <c:pt idx="16870">
                  <c:v>48.228290000000001</c:v>
                </c:pt>
                <c:pt idx="16871">
                  <c:v>48.153759999999998</c:v>
                </c:pt>
                <c:pt idx="16872">
                  <c:v>48.156529999999997</c:v>
                </c:pt>
                <c:pt idx="16873">
                  <c:v>48.179110000000001</c:v>
                </c:pt>
                <c:pt idx="16874">
                  <c:v>48.101669999999999</c:v>
                </c:pt>
                <c:pt idx="16875">
                  <c:v>48.079030000000003</c:v>
                </c:pt>
                <c:pt idx="16876">
                  <c:v>48.138019999999997</c:v>
                </c:pt>
                <c:pt idx="16877">
                  <c:v>48.14</c:v>
                </c:pt>
                <c:pt idx="16878">
                  <c:v>48.055010000000003</c:v>
                </c:pt>
                <c:pt idx="16879">
                  <c:v>48.027529999999999</c:v>
                </c:pt>
                <c:pt idx="16880">
                  <c:v>48.083599999999997</c:v>
                </c:pt>
                <c:pt idx="16881">
                  <c:v>47.993250000000003</c:v>
                </c:pt>
                <c:pt idx="16882">
                  <c:v>47.980409999999999</c:v>
                </c:pt>
                <c:pt idx="16883">
                  <c:v>48.008189999999999</c:v>
                </c:pt>
                <c:pt idx="16884">
                  <c:v>48.043399999999998</c:v>
                </c:pt>
                <c:pt idx="16885">
                  <c:v>47.953499999999998</c:v>
                </c:pt>
                <c:pt idx="16886">
                  <c:v>47.902209999999997</c:v>
                </c:pt>
                <c:pt idx="16887">
                  <c:v>47.976059999999997</c:v>
                </c:pt>
                <c:pt idx="16888">
                  <c:v>47.89284</c:v>
                </c:pt>
                <c:pt idx="16889">
                  <c:v>47.873840000000001</c:v>
                </c:pt>
                <c:pt idx="16890">
                  <c:v>47.872329999999998</c:v>
                </c:pt>
                <c:pt idx="16891">
                  <c:v>47.929340000000003</c:v>
                </c:pt>
                <c:pt idx="16892">
                  <c:v>47.854529999999997</c:v>
                </c:pt>
                <c:pt idx="16893">
                  <c:v>47.791969999999999</c:v>
                </c:pt>
                <c:pt idx="16894">
                  <c:v>47.870959999999997</c:v>
                </c:pt>
                <c:pt idx="16895">
                  <c:v>47.788649999999997</c:v>
                </c:pt>
                <c:pt idx="16896">
                  <c:v>47.754330000000003</c:v>
                </c:pt>
                <c:pt idx="16897">
                  <c:v>47.73413</c:v>
                </c:pt>
                <c:pt idx="16898">
                  <c:v>47.835650000000001</c:v>
                </c:pt>
                <c:pt idx="16899">
                  <c:v>47.755749999999999</c:v>
                </c:pt>
                <c:pt idx="16900">
                  <c:v>47.678519999999999</c:v>
                </c:pt>
                <c:pt idx="16901">
                  <c:v>47.73592</c:v>
                </c:pt>
                <c:pt idx="16902">
                  <c:v>47.692419999999998</c:v>
                </c:pt>
                <c:pt idx="16903">
                  <c:v>47.6571</c:v>
                </c:pt>
                <c:pt idx="16904">
                  <c:v>47.631529999999998</c:v>
                </c:pt>
                <c:pt idx="16905">
                  <c:v>47.715429999999998</c:v>
                </c:pt>
                <c:pt idx="16906">
                  <c:v>47.642220000000002</c:v>
                </c:pt>
                <c:pt idx="16907">
                  <c:v>47.57291</c:v>
                </c:pt>
                <c:pt idx="16908">
                  <c:v>47.608020000000003</c:v>
                </c:pt>
                <c:pt idx="16909">
                  <c:v>47.6081</c:v>
                </c:pt>
                <c:pt idx="16910">
                  <c:v>47.543709999999997</c:v>
                </c:pt>
                <c:pt idx="16911">
                  <c:v>47.50647</c:v>
                </c:pt>
                <c:pt idx="16912">
                  <c:v>47.597070000000002</c:v>
                </c:pt>
                <c:pt idx="16913">
                  <c:v>47.54374</c:v>
                </c:pt>
                <c:pt idx="16914">
                  <c:v>47.474429999999998</c:v>
                </c:pt>
                <c:pt idx="16915">
                  <c:v>47.475180000000002</c:v>
                </c:pt>
                <c:pt idx="16916">
                  <c:v>47.504809999999999</c:v>
                </c:pt>
                <c:pt idx="16917">
                  <c:v>47.43618</c:v>
                </c:pt>
                <c:pt idx="16918">
                  <c:v>47.402160000000002</c:v>
                </c:pt>
                <c:pt idx="16919">
                  <c:v>47.469329999999999</c:v>
                </c:pt>
                <c:pt idx="16920">
                  <c:v>47.443899999999999</c:v>
                </c:pt>
                <c:pt idx="16921">
                  <c:v>47.3733</c:v>
                </c:pt>
                <c:pt idx="16922">
                  <c:v>47.34402</c:v>
                </c:pt>
                <c:pt idx="16923">
                  <c:v>47.406860000000002</c:v>
                </c:pt>
                <c:pt idx="16924">
                  <c:v>47.314610000000002</c:v>
                </c:pt>
                <c:pt idx="16925">
                  <c:v>47.28642</c:v>
                </c:pt>
                <c:pt idx="16926">
                  <c:v>47.337350000000001</c:v>
                </c:pt>
                <c:pt idx="16927">
                  <c:v>47.339689999999997</c:v>
                </c:pt>
                <c:pt idx="16928">
                  <c:v>47.264670000000002</c:v>
                </c:pt>
                <c:pt idx="16929">
                  <c:v>47.218440000000001</c:v>
                </c:pt>
                <c:pt idx="16930">
                  <c:v>47.302500000000002</c:v>
                </c:pt>
                <c:pt idx="16931">
                  <c:v>47.212479999999999</c:v>
                </c:pt>
                <c:pt idx="16932">
                  <c:v>47.187570000000001</c:v>
                </c:pt>
                <c:pt idx="16933">
                  <c:v>47.202849999999998</c:v>
                </c:pt>
                <c:pt idx="16934">
                  <c:v>47.240029999999997</c:v>
                </c:pt>
                <c:pt idx="16935">
                  <c:v>47.179110000000001</c:v>
                </c:pt>
                <c:pt idx="16936">
                  <c:v>47.097479999999997</c:v>
                </c:pt>
                <c:pt idx="16937">
                  <c:v>47.200490000000002</c:v>
                </c:pt>
                <c:pt idx="16938">
                  <c:v>47.093960000000003</c:v>
                </c:pt>
                <c:pt idx="16939">
                  <c:v>47.071849999999998</c:v>
                </c:pt>
                <c:pt idx="16940">
                  <c:v>47.081290000000003</c:v>
                </c:pt>
                <c:pt idx="16941">
                  <c:v>47.135719999999999</c:v>
                </c:pt>
                <c:pt idx="16942">
                  <c:v>47.050960000000003</c:v>
                </c:pt>
                <c:pt idx="16943">
                  <c:v>46.98254</c:v>
                </c:pt>
                <c:pt idx="16944">
                  <c:v>47.064770000000003</c:v>
                </c:pt>
                <c:pt idx="16945">
                  <c:v>46.99335</c:v>
                </c:pt>
                <c:pt idx="16946">
                  <c:v>46.969589999999997</c:v>
                </c:pt>
                <c:pt idx="16947">
                  <c:v>46.940779999999997</c:v>
                </c:pt>
                <c:pt idx="16948">
                  <c:v>47.027119999999996</c:v>
                </c:pt>
                <c:pt idx="16949">
                  <c:v>46.92756</c:v>
                </c:pt>
                <c:pt idx="16950">
                  <c:v>46.869779999999999</c:v>
                </c:pt>
                <c:pt idx="16951">
                  <c:v>46.936149999999998</c:v>
                </c:pt>
                <c:pt idx="16952">
                  <c:v>46.882100000000001</c:v>
                </c:pt>
                <c:pt idx="16953">
                  <c:v>46.846719999999998</c:v>
                </c:pt>
                <c:pt idx="16954">
                  <c:v>46.823509999999999</c:v>
                </c:pt>
                <c:pt idx="16955">
                  <c:v>46.900640000000003</c:v>
                </c:pt>
                <c:pt idx="16956">
                  <c:v>46.822940000000003</c:v>
                </c:pt>
                <c:pt idx="16957">
                  <c:v>46.757950000000001</c:v>
                </c:pt>
                <c:pt idx="16958">
                  <c:v>46.80077</c:v>
                </c:pt>
                <c:pt idx="16959">
                  <c:v>46.788829999999997</c:v>
                </c:pt>
                <c:pt idx="16960">
                  <c:v>46.728149999999999</c:v>
                </c:pt>
                <c:pt idx="16961">
                  <c:v>46.694240000000001</c:v>
                </c:pt>
                <c:pt idx="16962">
                  <c:v>46.775919999999999</c:v>
                </c:pt>
                <c:pt idx="16963">
                  <c:v>46.733800000000002</c:v>
                </c:pt>
                <c:pt idx="16964">
                  <c:v>46.652549999999998</c:v>
                </c:pt>
                <c:pt idx="16965">
                  <c:v>46.664830000000002</c:v>
                </c:pt>
                <c:pt idx="16966">
                  <c:v>46.662999999999997</c:v>
                </c:pt>
                <c:pt idx="16967">
                  <c:v>46.603630000000003</c:v>
                </c:pt>
                <c:pt idx="16968">
                  <c:v>46.585129999999999</c:v>
                </c:pt>
                <c:pt idx="16969">
                  <c:v>46.656889999999997</c:v>
                </c:pt>
                <c:pt idx="16970">
                  <c:v>46.606499999999997</c:v>
                </c:pt>
                <c:pt idx="16971">
                  <c:v>46.530670000000001</c:v>
                </c:pt>
                <c:pt idx="16972">
                  <c:v>46.515239999999999</c:v>
                </c:pt>
                <c:pt idx="16973">
                  <c:v>46.57976</c:v>
                </c:pt>
                <c:pt idx="16974">
                  <c:v>46.480150000000002</c:v>
                </c:pt>
                <c:pt idx="16975">
                  <c:v>46.459899999999998</c:v>
                </c:pt>
                <c:pt idx="16976">
                  <c:v>46.492060000000002</c:v>
                </c:pt>
                <c:pt idx="16977">
                  <c:v>46.506979999999999</c:v>
                </c:pt>
                <c:pt idx="16978">
                  <c:v>46.42991</c:v>
                </c:pt>
                <c:pt idx="16979">
                  <c:v>46.38626</c:v>
                </c:pt>
                <c:pt idx="16980">
                  <c:v>46.454300000000003</c:v>
                </c:pt>
                <c:pt idx="16981">
                  <c:v>46.359580000000001</c:v>
                </c:pt>
                <c:pt idx="16982">
                  <c:v>46.342190000000002</c:v>
                </c:pt>
                <c:pt idx="16983">
                  <c:v>46.361260000000001</c:v>
                </c:pt>
                <c:pt idx="16984">
                  <c:v>46.405349999999999</c:v>
                </c:pt>
                <c:pt idx="16985">
                  <c:v>46.312629999999999</c:v>
                </c:pt>
                <c:pt idx="16986">
                  <c:v>46.25244</c:v>
                </c:pt>
                <c:pt idx="16987">
                  <c:v>46.337229999999998</c:v>
                </c:pt>
                <c:pt idx="16988">
                  <c:v>46.24794</c:v>
                </c:pt>
                <c:pt idx="16989">
                  <c:v>46.231960000000001</c:v>
                </c:pt>
                <c:pt idx="16990">
                  <c:v>46.219549999999998</c:v>
                </c:pt>
                <c:pt idx="16991">
                  <c:v>46.285890000000002</c:v>
                </c:pt>
                <c:pt idx="16992">
                  <c:v>46.20402</c:v>
                </c:pt>
                <c:pt idx="16993">
                  <c:v>46.135599999999997</c:v>
                </c:pt>
                <c:pt idx="16994">
                  <c:v>46.217239999999997</c:v>
                </c:pt>
                <c:pt idx="16995">
                  <c:v>46.13017</c:v>
                </c:pt>
                <c:pt idx="16996">
                  <c:v>46.112740000000002</c:v>
                </c:pt>
                <c:pt idx="16997">
                  <c:v>46.087409999999998</c:v>
                </c:pt>
                <c:pt idx="16998">
                  <c:v>46.171619999999997</c:v>
                </c:pt>
                <c:pt idx="16999">
                  <c:v>46.081989999999998</c:v>
                </c:pt>
                <c:pt idx="17000">
                  <c:v>46.011620000000001</c:v>
                </c:pt>
                <c:pt idx="17001">
                  <c:v>46.07714</c:v>
                </c:pt>
                <c:pt idx="17002">
                  <c:v>46.018810000000002</c:v>
                </c:pt>
                <c:pt idx="17003">
                  <c:v>45.985880000000002</c:v>
                </c:pt>
                <c:pt idx="17004">
                  <c:v>45.950319999999998</c:v>
                </c:pt>
                <c:pt idx="17005">
                  <c:v>46.043320000000001</c:v>
                </c:pt>
                <c:pt idx="17006">
                  <c:v>45.973210000000002</c:v>
                </c:pt>
                <c:pt idx="17007">
                  <c:v>45.90748</c:v>
                </c:pt>
                <c:pt idx="17008">
                  <c:v>45.944850000000002</c:v>
                </c:pt>
                <c:pt idx="17009">
                  <c:v>45.90269</c:v>
                </c:pt>
                <c:pt idx="17010">
                  <c:v>45.860529999999997</c:v>
                </c:pt>
                <c:pt idx="17011">
                  <c:v>45.839179999999999</c:v>
                </c:pt>
                <c:pt idx="17012">
                  <c:v>45.91863</c:v>
                </c:pt>
                <c:pt idx="17013">
                  <c:v>45.850589999999997</c:v>
                </c:pt>
                <c:pt idx="17014">
                  <c:v>45.78331</c:v>
                </c:pt>
                <c:pt idx="17015">
                  <c:v>45.799219999999998</c:v>
                </c:pt>
                <c:pt idx="17016">
                  <c:v>45.806150000000002</c:v>
                </c:pt>
                <c:pt idx="17017">
                  <c:v>45.743299999999998</c:v>
                </c:pt>
                <c:pt idx="17018">
                  <c:v>45.70655</c:v>
                </c:pt>
                <c:pt idx="17019">
                  <c:v>45.784840000000003</c:v>
                </c:pt>
                <c:pt idx="17020">
                  <c:v>45.741149999999998</c:v>
                </c:pt>
                <c:pt idx="17021">
                  <c:v>45.674010000000003</c:v>
                </c:pt>
                <c:pt idx="17022">
                  <c:v>45.664479999999998</c:v>
                </c:pt>
                <c:pt idx="17023">
                  <c:v>45.687849999999997</c:v>
                </c:pt>
                <c:pt idx="17024">
                  <c:v>45.61495</c:v>
                </c:pt>
                <c:pt idx="17025">
                  <c:v>45.58661</c:v>
                </c:pt>
                <c:pt idx="17026">
                  <c:v>45.637770000000003</c:v>
                </c:pt>
                <c:pt idx="17027">
                  <c:v>45.634059999999998</c:v>
                </c:pt>
                <c:pt idx="17028">
                  <c:v>45.554349999999999</c:v>
                </c:pt>
                <c:pt idx="17029">
                  <c:v>45.52216</c:v>
                </c:pt>
                <c:pt idx="17030">
                  <c:v>45.577179999999998</c:v>
                </c:pt>
                <c:pt idx="17031">
                  <c:v>45.493429999999996</c:v>
                </c:pt>
                <c:pt idx="17032">
                  <c:v>45.466990000000003</c:v>
                </c:pt>
                <c:pt idx="17033">
                  <c:v>45.494790000000002</c:v>
                </c:pt>
                <c:pt idx="17034">
                  <c:v>45.526150000000001</c:v>
                </c:pt>
                <c:pt idx="17035">
                  <c:v>45.442369999999997</c:v>
                </c:pt>
                <c:pt idx="17036">
                  <c:v>45.389539999999997</c:v>
                </c:pt>
                <c:pt idx="17037">
                  <c:v>45.465719999999997</c:v>
                </c:pt>
                <c:pt idx="17038">
                  <c:v>45.38015</c:v>
                </c:pt>
                <c:pt idx="17039">
                  <c:v>45.357219999999998</c:v>
                </c:pt>
                <c:pt idx="17040">
                  <c:v>45.3521</c:v>
                </c:pt>
                <c:pt idx="17041">
                  <c:v>45.402949999999997</c:v>
                </c:pt>
                <c:pt idx="17042">
                  <c:v>45.326860000000003</c:v>
                </c:pt>
                <c:pt idx="17043">
                  <c:v>45.263710000000003</c:v>
                </c:pt>
                <c:pt idx="17044">
                  <c:v>45.355800000000002</c:v>
                </c:pt>
                <c:pt idx="17045">
                  <c:v>45.2667</c:v>
                </c:pt>
                <c:pt idx="17046">
                  <c:v>45.217790000000001</c:v>
                </c:pt>
                <c:pt idx="17047">
                  <c:v>45.208219999999997</c:v>
                </c:pt>
                <c:pt idx="17048">
                  <c:v>45.307679999999998</c:v>
                </c:pt>
                <c:pt idx="17049">
                  <c:v>45.222900000000003</c:v>
                </c:pt>
                <c:pt idx="17050">
                  <c:v>45.138280000000002</c:v>
                </c:pt>
                <c:pt idx="17051">
                  <c:v>45.191569999999999</c:v>
                </c:pt>
                <c:pt idx="17052">
                  <c:v>45.1539</c:v>
                </c:pt>
                <c:pt idx="17053">
                  <c:v>45.111089999999997</c:v>
                </c:pt>
                <c:pt idx="17054">
                  <c:v>45.079419999999999</c:v>
                </c:pt>
                <c:pt idx="17055">
                  <c:v>45.162700000000001</c:v>
                </c:pt>
                <c:pt idx="17056">
                  <c:v>45.093350000000001</c:v>
                </c:pt>
                <c:pt idx="17057">
                  <c:v>45.024729999999998</c:v>
                </c:pt>
                <c:pt idx="17058">
                  <c:v>45.05247</c:v>
                </c:pt>
                <c:pt idx="17059">
                  <c:v>45.054180000000002</c:v>
                </c:pt>
                <c:pt idx="17060">
                  <c:v>44.97551</c:v>
                </c:pt>
                <c:pt idx="17061">
                  <c:v>44.946159999999999</c:v>
                </c:pt>
                <c:pt idx="17062">
                  <c:v>45.03069</c:v>
                </c:pt>
                <c:pt idx="17063">
                  <c:v>44.978110000000001</c:v>
                </c:pt>
                <c:pt idx="17064">
                  <c:v>44.903480000000002</c:v>
                </c:pt>
                <c:pt idx="17065">
                  <c:v>44.909610000000001</c:v>
                </c:pt>
                <c:pt idx="17066">
                  <c:v>44.925510000000003</c:v>
                </c:pt>
                <c:pt idx="17067">
                  <c:v>44.859540000000003</c:v>
                </c:pt>
                <c:pt idx="17068">
                  <c:v>44.823039999999999</c:v>
                </c:pt>
                <c:pt idx="17069">
                  <c:v>44.892769999999999</c:v>
                </c:pt>
                <c:pt idx="17070">
                  <c:v>44.862900000000003</c:v>
                </c:pt>
                <c:pt idx="17071">
                  <c:v>44.785710000000002</c:v>
                </c:pt>
                <c:pt idx="17072">
                  <c:v>44.765270000000001</c:v>
                </c:pt>
                <c:pt idx="17073">
                  <c:v>44.821429999999999</c:v>
                </c:pt>
                <c:pt idx="17074">
                  <c:v>44.730550000000001</c:v>
                </c:pt>
                <c:pt idx="17075">
                  <c:v>44.703420000000001</c:v>
                </c:pt>
                <c:pt idx="17076">
                  <c:v>44.744219999999999</c:v>
                </c:pt>
                <c:pt idx="17077">
                  <c:v>44.742530000000002</c:v>
                </c:pt>
                <c:pt idx="17078">
                  <c:v>44.672649999999997</c:v>
                </c:pt>
                <c:pt idx="17079">
                  <c:v>44.621830000000003</c:v>
                </c:pt>
                <c:pt idx="17080">
                  <c:v>44.701860000000003</c:v>
                </c:pt>
                <c:pt idx="17081">
                  <c:v>44.60078</c:v>
                </c:pt>
                <c:pt idx="17082">
                  <c:v>44.581710000000001</c:v>
                </c:pt>
                <c:pt idx="17083">
                  <c:v>44.592880000000001</c:v>
                </c:pt>
                <c:pt idx="17084">
                  <c:v>44.62706</c:v>
                </c:pt>
                <c:pt idx="17085">
                  <c:v>44.560949999999998</c:v>
                </c:pt>
                <c:pt idx="17086">
                  <c:v>44.486449999999998</c:v>
                </c:pt>
                <c:pt idx="17087">
                  <c:v>44.573039999999999</c:v>
                </c:pt>
                <c:pt idx="17088">
                  <c:v>44.478479999999998</c:v>
                </c:pt>
                <c:pt idx="17089">
                  <c:v>44.456650000000003</c:v>
                </c:pt>
                <c:pt idx="17090">
                  <c:v>44.451900000000002</c:v>
                </c:pt>
                <c:pt idx="17091">
                  <c:v>44.507060000000003</c:v>
                </c:pt>
                <c:pt idx="17092">
                  <c:v>44.423659999999998</c:v>
                </c:pt>
                <c:pt idx="17093">
                  <c:v>44.352780000000003</c:v>
                </c:pt>
                <c:pt idx="17094">
                  <c:v>44.433160000000001</c:v>
                </c:pt>
                <c:pt idx="17095">
                  <c:v>44.36253</c:v>
                </c:pt>
                <c:pt idx="17096">
                  <c:v>44.336109999999998</c:v>
                </c:pt>
                <c:pt idx="17097">
                  <c:v>44.309809999999999</c:v>
                </c:pt>
                <c:pt idx="17098">
                  <c:v>44.383339999999997</c:v>
                </c:pt>
                <c:pt idx="17099">
                  <c:v>44.295470000000002</c:v>
                </c:pt>
                <c:pt idx="17100">
                  <c:v>44.230370000000001</c:v>
                </c:pt>
                <c:pt idx="17101">
                  <c:v>44.297640000000001</c:v>
                </c:pt>
                <c:pt idx="17102">
                  <c:v>44.240009999999998</c:v>
                </c:pt>
                <c:pt idx="17103">
                  <c:v>44.201210000000003</c:v>
                </c:pt>
                <c:pt idx="17104">
                  <c:v>44.172669999999997</c:v>
                </c:pt>
                <c:pt idx="17105">
                  <c:v>44.25855</c:v>
                </c:pt>
                <c:pt idx="17106">
                  <c:v>44.171909999999997</c:v>
                </c:pt>
                <c:pt idx="17107">
                  <c:v>44.101390000000002</c:v>
                </c:pt>
                <c:pt idx="17108">
                  <c:v>44.138919999999999</c:v>
                </c:pt>
                <c:pt idx="17109">
                  <c:v>44.123800000000003</c:v>
                </c:pt>
                <c:pt idx="17110">
                  <c:v>44.073230000000002</c:v>
                </c:pt>
                <c:pt idx="17111">
                  <c:v>44.020699999999998</c:v>
                </c:pt>
                <c:pt idx="17112">
                  <c:v>44.112520000000004</c:v>
                </c:pt>
                <c:pt idx="17113">
                  <c:v>44.062190000000001</c:v>
                </c:pt>
                <c:pt idx="17114">
                  <c:v>43.978360000000002</c:v>
                </c:pt>
                <c:pt idx="17115">
                  <c:v>43.999679999999998</c:v>
                </c:pt>
                <c:pt idx="17116">
                  <c:v>43.980260000000001</c:v>
                </c:pt>
                <c:pt idx="17117">
                  <c:v>43.93459</c:v>
                </c:pt>
                <c:pt idx="17118">
                  <c:v>43.912649999999999</c:v>
                </c:pt>
                <c:pt idx="17119">
                  <c:v>43.975969999999997</c:v>
                </c:pt>
                <c:pt idx="17120">
                  <c:v>43.930720000000001</c:v>
                </c:pt>
                <c:pt idx="17121">
                  <c:v>43.85389</c:v>
                </c:pt>
                <c:pt idx="17122">
                  <c:v>43.838050000000003</c:v>
                </c:pt>
                <c:pt idx="17123">
                  <c:v>43.893419999999999</c:v>
                </c:pt>
                <c:pt idx="17124">
                  <c:v>43.802729999999997</c:v>
                </c:pt>
                <c:pt idx="17125">
                  <c:v>43.774990000000003</c:v>
                </c:pt>
                <c:pt idx="17126">
                  <c:v>43.81268</c:v>
                </c:pt>
                <c:pt idx="17127">
                  <c:v>43.820860000000003</c:v>
                </c:pt>
                <c:pt idx="17128">
                  <c:v>43.74203</c:v>
                </c:pt>
                <c:pt idx="17129">
                  <c:v>43.706919999999997</c:v>
                </c:pt>
                <c:pt idx="17130">
                  <c:v>43.756129999999999</c:v>
                </c:pt>
                <c:pt idx="17131">
                  <c:v>43.6648</c:v>
                </c:pt>
                <c:pt idx="17132">
                  <c:v>43.646560000000001</c:v>
                </c:pt>
                <c:pt idx="17133">
                  <c:v>43.664279999999998</c:v>
                </c:pt>
                <c:pt idx="17134">
                  <c:v>43.706330000000001</c:v>
                </c:pt>
                <c:pt idx="17135">
                  <c:v>43.613439999999997</c:v>
                </c:pt>
                <c:pt idx="17136">
                  <c:v>43.554549999999999</c:v>
                </c:pt>
                <c:pt idx="17137">
                  <c:v>43.63044</c:v>
                </c:pt>
                <c:pt idx="17138">
                  <c:v>43.542189999999998</c:v>
                </c:pt>
                <c:pt idx="17139">
                  <c:v>43.528919999999999</c:v>
                </c:pt>
                <c:pt idx="17140">
                  <c:v>43.510440000000003</c:v>
                </c:pt>
                <c:pt idx="17141">
                  <c:v>43.575569999999999</c:v>
                </c:pt>
                <c:pt idx="17142">
                  <c:v>43.494970000000002</c:v>
                </c:pt>
                <c:pt idx="17143">
                  <c:v>43.424280000000003</c:v>
                </c:pt>
                <c:pt idx="17144">
                  <c:v>43.498759999999997</c:v>
                </c:pt>
                <c:pt idx="17145">
                  <c:v>43.418669999999999</c:v>
                </c:pt>
                <c:pt idx="17146">
                  <c:v>43.392690000000002</c:v>
                </c:pt>
                <c:pt idx="17147">
                  <c:v>43.378740000000001</c:v>
                </c:pt>
                <c:pt idx="17148">
                  <c:v>43.452840000000002</c:v>
                </c:pt>
                <c:pt idx="17149">
                  <c:v>43.362169999999999</c:v>
                </c:pt>
                <c:pt idx="17150">
                  <c:v>43.29766</c:v>
                </c:pt>
                <c:pt idx="17151">
                  <c:v>43.355609999999999</c:v>
                </c:pt>
                <c:pt idx="17152">
                  <c:v>43.297130000000003</c:v>
                </c:pt>
                <c:pt idx="17153">
                  <c:v>43.260289999999998</c:v>
                </c:pt>
                <c:pt idx="17154">
                  <c:v>43.227269999999997</c:v>
                </c:pt>
                <c:pt idx="17155">
                  <c:v>43.317239999999998</c:v>
                </c:pt>
                <c:pt idx="17156">
                  <c:v>43.24248</c:v>
                </c:pt>
                <c:pt idx="17157">
                  <c:v>43.170830000000002</c:v>
                </c:pt>
                <c:pt idx="17158">
                  <c:v>43.208489999999998</c:v>
                </c:pt>
                <c:pt idx="17159">
                  <c:v>43.165370000000003</c:v>
                </c:pt>
                <c:pt idx="17160">
                  <c:v>43.121259999999999</c:v>
                </c:pt>
                <c:pt idx="17161">
                  <c:v>43.097990000000003</c:v>
                </c:pt>
                <c:pt idx="17162">
                  <c:v>43.181370000000001</c:v>
                </c:pt>
                <c:pt idx="17163">
                  <c:v>43.100009999999997</c:v>
                </c:pt>
                <c:pt idx="17164">
                  <c:v>43.038519999999998</c:v>
                </c:pt>
                <c:pt idx="17165">
                  <c:v>43.057220000000001</c:v>
                </c:pt>
                <c:pt idx="17166">
                  <c:v>43.054000000000002</c:v>
                </c:pt>
                <c:pt idx="17167">
                  <c:v>42.98995</c:v>
                </c:pt>
                <c:pt idx="17168">
                  <c:v>42.949330000000003</c:v>
                </c:pt>
                <c:pt idx="17169">
                  <c:v>43.02787</c:v>
                </c:pt>
                <c:pt idx="17170">
                  <c:v>42.978299999999997</c:v>
                </c:pt>
                <c:pt idx="17171">
                  <c:v>42.904640000000001</c:v>
                </c:pt>
                <c:pt idx="17172">
                  <c:v>42.897950000000002</c:v>
                </c:pt>
                <c:pt idx="17173">
                  <c:v>42.925460000000001</c:v>
                </c:pt>
                <c:pt idx="17174">
                  <c:v>42.851300000000002</c:v>
                </c:pt>
                <c:pt idx="17175">
                  <c:v>42.824829999999999</c:v>
                </c:pt>
                <c:pt idx="17176">
                  <c:v>42.874549999999999</c:v>
                </c:pt>
                <c:pt idx="17177">
                  <c:v>42.858170000000001</c:v>
                </c:pt>
                <c:pt idx="17178">
                  <c:v>42.777340000000002</c:v>
                </c:pt>
                <c:pt idx="17179">
                  <c:v>42.751440000000002</c:v>
                </c:pt>
                <c:pt idx="17180">
                  <c:v>42.808030000000002</c:v>
                </c:pt>
                <c:pt idx="17181">
                  <c:v>42.708649999999999</c:v>
                </c:pt>
                <c:pt idx="17182">
                  <c:v>42.688800000000001</c:v>
                </c:pt>
                <c:pt idx="17183">
                  <c:v>42.709890000000001</c:v>
                </c:pt>
                <c:pt idx="17184">
                  <c:v>42.745190000000001</c:v>
                </c:pt>
                <c:pt idx="17185">
                  <c:v>42.652880000000003</c:v>
                </c:pt>
                <c:pt idx="17186">
                  <c:v>42.594720000000002</c:v>
                </c:pt>
                <c:pt idx="17187">
                  <c:v>42.666789999999999</c:v>
                </c:pt>
                <c:pt idx="17188">
                  <c:v>42.582259999999998</c:v>
                </c:pt>
                <c:pt idx="17189">
                  <c:v>42.552970000000002</c:v>
                </c:pt>
                <c:pt idx="17190">
                  <c:v>42.549289999999999</c:v>
                </c:pt>
                <c:pt idx="17191">
                  <c:v>42.595210000000002</c:v>
                </c:pt>
                <c:pt idx="17192">
                  <c:v>42.520650000000003</c:v>
                </c:pt>
                <c:pt idx="17193">
                  <c:v>42.455660000000002</c:v>
                </c:pt>
                <c:pt idx="17194">
                  <c:v>42.535719999999998</c:v>
                </c:pt>
                <c:pt idx="17195">
                  <c:v>42.443370000000002</c:v>
                </c:pt>
                <c:pt idx="17196">
                  <c:v>42.406140000000001</c:v>
                </c:pt>
                <c:pt idx="17197">
                  <c:v>42.386830000000003</c:v>
                </c:pt>
                <c:pt idx="17198">
                  <c:v>42.483240000000002</c:v>
                </c:pt>
                <c:pt idx="17199">
                  <c:v>42.387810000000002</c:v>
                </c:pt>
                <c:pt idx="17200">
                  <c:v>42.30753</c:v>
                </c:pt>
                <c:pt idx="17201">
                  <c:v>42.364449999999998</c:v>
                </c:pt>
                <c:pt idx="17202">
                  <c:v>42.31438</c:v>
                </c:pt>
                <c:pt idx="17203">
                  <c:v>42.269030000000001</c:v>
                </c:pt>
                <c:pt idx="17204">
                  <c:v>42.245750000000001</c:v>
                </c:pt>
                <c:pt idx="17205">
                  <c:v>42.32546</c:v>
                </c:pt>
                <c:pt idx="17206">
                  <c:v>42.248220000000003</c:v>
                </c:pt>
                <c:pt idx="17207">
                  <c:v>42.18074</c:v>
                </c:pt>
                <c:pt idx="17208">
                  <c:v>42.209859999999999</c:v>
                </c:pt>
                <c:pt idx="17209">
                  <c:v>42.195360000000001</c:v>
                </c:pt>
                <c:pt idx="17210">
                  <c:v>42.12921</c:v>
                </c:pt>
                <c:pt idx="17211">
                  <c:v>42.091830000000002</c:v>
                </c:pt>
                <c:pt idx="17212">
                  <c:v>42.180430000000001</c:v>
                </c:pt>
                <c:pt idx="17213">
                  <c:v>42.11253</c:v>
                </c:pt>
                <c:pt idx="17214">
                  <c:v>42.046410000000002</c:v>
                </c:pt>
                <c:pt idx="17215">
                  <c:v>42.046579999999999</c:v>
                </c:pt>
                <c:pt idx="17216">
                  <c:v>42.06033</c:v>
                </c:pt>
                <c:pt idx="17217">
                  <c:v>41.990009999999998</c:v>
                </c:pt>
                <c:pt idx="17218">
                  <c:v>41.946399999999997</c:v>
                </c:pt>
                <c:pt idx="17219">
                  <c:v>42.017560000000003</c:v>
                </c:pt>
                <c:pt idx="17220">
                  <c:v>41.98274</c:v>
                </c:pt>
                <c:pt idx="17221">
                  <c:v>41.909709999999997</c:v>
                </c:pt>
                <c:pt idx="17222">
                  <c:v>41.889069999999997</c:v>
                </c:pt>
                <c:pt idx="17223">
                  <c:v>41.937440000000002</c:v>
                </c:pt>
                <c:pt idx="17224">
                  <c:v>41.84892</c:v>
                </c:pt>
                <c:pt idx="17225">
                  <c:v>41.812950000000001</c:v>
                </c:pt>
                <c:pt idx="17226">
                  <c:v>41.868560000000002</c:v>
                </c:pt>
                <c:pt idx="17227">
                  <c:v>41.855119999999999</c:v>
                </c:pt>
                <c:pt idx="17228">
                  <c:v>41.783290000000001</c:v>
                </c:pt>
                <c:pt idx="17229">
                  <c:v>41.72766</c:v>
                </c:pt>
                <c:pt idx="17230">
                  <c:v>41.807879999999997</c:v>
                </c:pt>
                <c:pt idx="17231">
                  <c:v>41.715339999999998</c:v>
                </c:pt>
                <c:pt idx="17232">
                  <c:v>41.679729999999999</c:v>
                </c:pt>
                <c:pt idx="17233">
                  <c:v>41.696849999999998</c:v>
                </c:pt>
                <c:pt idx="17234">
                  <c:v>41.72645</c:v>
                </c:pt>
                <c:pt idx="17235">
                  <c:v>41.662059999999997</c:v>
                </c:pt>
                <c:pt idx="17236">
                  <c:v>41.582090000000001</c:v>
                </c:pt>
                <c:pt idx="17237">
                  <c:v>41.665430000000001</c:v>
                </c:pt>
                <c:pt idx="17238">
                  <c:v>41.57403</c:v>
                </c:pt>
                <c:pt idx="17239">
                  <c:v>41.545090000000002</c:v>
                </c:pt>
                <c:pt idx="17240">
                  <c:v>41.53698</c:v>
                </c:pt>
                <c:pt idx="17241">
                  <c:v>41.583869999999997</c:v>
                </c:pt>
                <c:pt idx="17242">
                  <c:v>41.507179999999998</c:v>
                </c:pt>
                <c:pt idx="17243">
                  <c:v>41.437939999999998</c:v>
                </c:pt>
                <c:pt idx="17244">
                  <c:v>41.520679999999999</c:v>
                </c:pt>
                <c:pt idx="17245">
                  <c:v>41.437759999999997</c:v>
                </c:pt>
                <c:pt idx="17246">
                  <c:v>41.4146</c:v>
                </c:pt>
                <c:pt idx="17247">
                  <c:v>41.387749999999997</c:v>
                </c:pt>
                <c:pt idx="17248">
                  <c:v>41.457810000000002</c:v>
                </c:pt>
                <c:pt idx="17249">
                  <c:v>41.375149999999998</c:v>
                </c:pt>
                <c:pt idx="17250">
                  <c:v>41.305720000000001</c:v>
                </c:pt>
                <c:pt idx="17251">
                  <c:v>41.353839999999998</c:v>
                </c:pt>
                <c:pt idx="17252">
                  <c:v>41.300020000000004</c:v>
                </c:pt>
                <c:pt idx="17253">
                  <c:v>41.265740000000001</c:v>
                </c:pt>
                <c:pt idx="17254">
                  <c:v>41.242660000000001</c:v>
                </c:pt>
                <c:pt idx="17255">
                  <c:v>41.323599999999999</c:v>
                </c:pt>
                <c:pt idx="17256">
                  <c:v>41.232460000000003</c:v>
                </c:pt>
                <c:pt idx="17257">
                  <c:v>41.166879999999999</c:v>
                </c:pt>
                <c:pt idx="17258">
                  <c:v>41.201520000000002</c:v>
                </c:pt>
                <c:pt idx="17259">
                  <c:v>41.181310000000003</c:v>
                </c:pt>
                <c:pt idx="17260">
                  <c:v>41.131920000000001</c:v>
                </c:pt>
                <c:pt idx="17261">
                  <c:v>41.08135</c:v>
                </c:pt>
                <c:pt idx="17262">
                  <c:v>41.162460000000003</c:v>
                </c:pt>
                <c:pt idx="17263">
                  <c:v>41.10718</c:v>
                </c:pt>
                <c:pt idx="17264">
                  <c:v>41.033650000000002</c:v>
                </c:pt>
                <c:pt idx="17265">
                  <c:v>41.040379999999999</c:v>
                </c:pt>
                <c:pt idx="17266">
                  <c:v>41.026380000000003</c:v>
                </c:pt>
                <c:pt idx="17267">
                  <c:v>40.976280000000003</c:v>
                </c:pt>
                <c:pt idx="17268">
                  <c:v>40.949579999999997</c:v>
                </c:pt>
                <c:pt idx="17269">
                  <c:v>41.009590000000003</c:v>
                </c:pt>
                <c:pt idx="17270">
                  <c:v>40.965710000000001</c:v>
                </c:pt>
                <c:pt idx="17271">
                  <c:v>40.883949999999999</c:v>
                </c:pt>
                <c:pt idx="17272">
                  <c:v>40.870139999999999</c:v>
                </c:pt>
                <c:pt idx="17273">
                  <c:v>40.92192</c:v>
                </c:pt>
                <c:pt idx="17274">
                  <c:v>40.834589999999999</c:v>
                </c:pt>
                <c:pt idx="17275">
                  <c:v>40.802250000000001</c:v>
                </c:pt>
                <c:pt idx="17276">
                  <c:v>40.84234</c:v>
                </c:pt>
                <c:pt idx="17277">
                  <c:v>40.838500000000003</c:v>
                </c:pt>
                <c:pt idx="17278">
                  <c:v>40.762540000000001</c:v>
                </c:pt>
                <c:pt idx="17279">
                  <c:v>40.719799999999999</c:v>
                </c:pt>
                <c:pt idx="17280">
                  <c:v>40.772559999999999</c:v>
                </c:pt>
                <c:pt idx="17281">
                  <c:v>40.684240000000003</c:v>
                </c:pt>
                <c:pt idx="17282">
                  <c:v>40.667430000000003</c:v>
                </c:pt>
                <c:pt idx="17283">
                  <c:v>40.680610000000001</c:v>
                </c:pt>
                <c:pt idx="17284">
                  <c:v>40.70937</c:v>
                </c:pt>
                <c:pt idx="17285">
                  <c:v>40.619219999999999</c:v>
                </c:pt>
                <c:pt idx="17286">
                  <c:v>40.562759999999997</c:v>
                </c:pt>
                <c:pt idx="17287">
                  <c:v>40.637929999999997</c:v>
                </c:pt>
                <c:pt idx="17288">
                  <c:v>40.541910000000001</c:v>
                </c:pt>
                <c:pt idx="17289">
                  <c:v>40.525230000000001</c:v>
                </c:pt>
                <c:pt idx="17290">
                  <c:v>40.508769999999998</c:v>
                </c:pt>
                <c:pt idx="17291">
                  <c:v>40.565269999999998</c:v>
                </c:pt>
                <c:pt idx="17292">
                  <c:v>40.487609999999997</c:v>
                </c:pt>
                <c:pt idx="17293">
                  <c:v>40.409779999999998</c:v>
                </c:pt>
                <c:pt idx="17294">
                  <c:v>40.482559999999999</c:v>
                </c:pt>
                <c:pt idx="17295">
                  <c:v>40.392850000000003</c:v>
                </c:pt>
                <c:pt idx="17296">
                  <c:v>40.371639999999999</c:v>
                </c:pt>
                <c:pt idx="17297">
                  <c:v>40.345750000000002</c:v>
                </c:pt>
                <c:pt idx="17298">
                  <c:v>40.418970000000002</c:v>
                </c:pt>
                <c:pt idx="17299">
                  <c:v>40.322969999999998</c:v>
                </c:pt>
                <c:pt idx="17300">
                  <c:v>40.256450000000001</c:v>
                </c:pt>
                <c:pt idx="17301">
                  <c:v>40.310679999999998</c:v>
                </c:pt>
                <c:pt idx="17302">
                  <c:v>40.252099999999999</c:v>
                </c:pt>
                <c:pt idx="17303">
                  <c:v>40.223100000000002</c:v>
                </c:pt>
                <c:pt idx="17304">
                  <c:v>40.175150000000002</c:v>
                </c:pt>
                <c:pt idx="17305">
                  <c:v>40.26435</c:v>
                </c:pt>
                <c:pt idx="17306">
                  <c:v>40.18432</c:v>
                </c:pt>
                <c:pt idx="17307">
                  <c:v>40.119900000000001</c:v>
                </c:pt>
                <c:pt idx="17308">
                  <c:v>40.153410000000001</c:v>
                </c:pt>
                <c:pt idx="17309">
                  <c:v>40.110790000000001</c:v>
                </c:pt>
                <c:pt idx="17310">
                  <c:v>40.069330000000001</c:v>
                </c:pt>
                <c:pt idx="17311">
                  <c:v>40.040109999999999</c:v>
                </c:pt>
                <c:pt idx="17312">
                  <c:v>40.115690000000001</c:v>
                </c:pt>
                <c:pt idx="17313">
                  <c:v>40.035209999999999</c:v>
                </c:pt>
                <c:pt idx="17314">
                  <c:v>39.963520000000003</c:v>
                </c:pt>
                <c:pt idx="17315">
                  <c:v>39.983870000000003</c:v>
                </c:pt>
                <c:pt idx="17316">
                  <c:v>39.980069999999998</c:v>
                </c:pt>
                <c:pt idx="17317">
                  <c:v>39.904339999999998</c:v>
                </c:pt>
                <c:pt idx="17318">
                  <c:v>39.875889999999998</c:v>
                </c:pt>
                <c:pt idx="17319">
                  <c:v>39.946640000000002</c:v>
                </c:pt>
                <c:pt idx="17320">
                  <c:v>39.899250000000002</c:v>
                </c:pt>
                <c:pt idx="17321">
                  <c:v>39.827649999999998</c:v>
                </c:pt>
                <c:pt idx="17322">
                  <c:v>39.818390000000001</c:v>
                </c:pt>
                <c:pt idx="17323">
                  <c:v>39.833680000000001</c:v>
                </c:pt>
                <c:pt idx="17324">
                  <c:v>39.76088</c:v>
                </c:pt>
                <c:pt idx="17325">
                  <c:v>39.73124</c:v>
                </c:pt>
                <c:pt idx="17326">
                  <c:v>39.77711</c:v>
                </c:pt>
                <c:pt idx="17327">
                  <c:v>39.761009999999999</c:v>
                </c:pt>
                <c:pt idx="17328">
                  <c:v>39.683280000000003</c:v>
                </c:pt>
                <c:pt idx="17329">
                  <c:v>39.653640000000003</c:v>
                </c:pt>
                <c:pt idx="17330">
                  <c:v>39.706589999999998</c:v>
                </c:pt>
                <c:pt idx="17331">
                  <c:v>39.608020000000003</c:v>
                </c:pt>
                <c:pt idx="17332">
                  <c:v>39.588329999999999</c:v>
                </c:pt>
                <c:pt idx="17333">
                  <c:v>39.605429999999998</c:v>
                </c:pt>
                <c:pt idx="17334">
                  <c:v>39.62706</c:v>
                </c:pt>
                <c:pt idx="17335">
                  <c:v>39.541679999999999</c:v>
                </c:pt>
                <c:pt idx="17336">
                  <c:v>39.484490000000001</c:v>
                </c:pt>
                <c:pt idx="17337">
                  <c:v>39.559559999999998</c:v>
                </c:pt>
                <c:pt idx="17338">
                  <c:v>39.46978</c:v>
                </c:pt>
                <c:pt idx="17339">
                  <c:v>39.435749999999999</c:v>
                </c:pt>
                <c:pt idx="17340">
                  <c:v>39.43468</c:v>
                </c:pt>
                <c:pt idx="17341">
                  <c:v>39.475250000000003</c:v>
                </c:pt>
                <c:pt idx="17342">
                  <c:v>39.391039999999997</c:v>
                </c:pt>
                <c:pt idx="17343">
                  <c:v>39.336190000000002</c:v>
                </c:pt>
                <c:pt idx="17344">
                  <c:v>39.405920000000002</c:v>
                </c:pt>
                <c:pt idx="17345">
                  <c:v>39.311100000000003</c:v>
                </c:pt>
                <c:pt idx="17346">
                  <c:v>39.290889999999997</c:v>
                </c:pt>
                <c:pt idx="17347">
                  <c:v>39.256219999999999</c:v>
                </c:pt>
                <c:pt idx="17348">
                  <c:v>39.337319999999998</c:v>
                </c:pt>
                <c:pt idx="17349">
                  <c:v>39.254899999999999</c:v>
                </c:pt>
                <c:pt idx="17350">
                  <c:v>39.173499999999997</c:v>
                </c:pt>
                <c:pt idx="17351">
                  <c:v>39.233930000000001</c:v>
                </c:pt>
                <c:pt idx="17352">
                  <c:v>39.173969999999997</c:v>
                </c:pt>
                <c:pt idx="17353">
                  <c:v>39.137129999999999</c:v>
                </c:pt>
                <c:pt idx="17354">
                  <c:v>39.106499999999997</c:v>
                </c:pt>
                <c:pt idx="17355">
                  <c:v>39.174370000000003</c:v>
                </c:pt>
                <c:pt idx="17356">
                  <c:v>39.105910000000002</c:v>
                </c:pt>
                <c:pt idx="17357">
                  <c:v>39.025689999999997</c:v>
                </c:pt>
                <c:pt idx="17358">
                  <c:v>39.062010000000001</c:v>
                </c:pt>
                <c:pt idx="17359">
                  <c:v>39.051720000000003</c:v>
                </c:pt>
                <c:pt idx="17360">
                  <c:v>38.976759999999999</c:v>
                </c:pt>
                <c:pt idx="17361">
                  <c:v>38.949449999999999</c:v>
                </c:pt>
                <c:pt idx="17362">
                  <c:v>39.024819999999998</c:v>
                </c:pt>
                <c:pt idx="17363">
                  <c:v>38.959600000000002</c:v>
                </c:pt>
                <c:pt idx="17364">
                  <c:v>38.89237</c:v>
                </c:pt>
                <c:pt idx="17365">
                  <c:v>38.881659999999997</c:v>
                </c:pt>
                <c:pt idx="17366">
                  <c:v>38.902259999999998</c:v>
                </c:pt>
                <c:pt idx="17367">
                  <c:v>38.835630000000002</c:v>
                </c:pt>
                <c:pt idx="17368">
                  <c:v>38.788829999999997</c:v>
                </c:pt>
                <c:pt idx="17369">
                  <c:v>38.853119999999997</c:v>
                </c:pt>
                <c:pt idx="17370">
                  <c:v>38.809469999999997</c:v>
                </c:pt>
                <c:pt idx="17371">
                  <c:v>38.740160000000003</c:v>
                </c:pt>
                <c:pt idx="17372">
                  <c:v>38.708770000000001</c:v>
                </c:pt>
                <c:pt idx="17373">
                  <c:v>38.757060000000003</c:v>
                </c:pt>
                <c:pt idx="17374">
                  <c:v>38.668230000000001</c:v>
                </c:pt>
                <c:pt idx="17375">
                  <c:v>38.630409999999998</c:v>
                </c:pt>
                <c:pt idx="17376">
                  <c:v>38.67727</c:v>
                </c:pt>
                <c:pt idx="17377">
                  <c:v>38.665959999999998</c:v>
                </c:pt>
                <c:pt idx="17378">
                  <c:v>38.591410000000003</c:v>
                </c:pt>
                <c:pt idx="17379">
                  <c:v>38.537730000000003</c:v>
                </c:pt>
                <c:pt idx="17380">
                  <c:v>38.6068</c:v>
                </c:pt>
                <c:pt idx="17381">
                  <c:v>38.510719999999999</c:v>
                </c:pt>
                <c:pt idx="17382">
                  <c:v>38.486240000000002</c:v>
                </c:pt>
                <c:pt idx="17383">
                  <c:v>38.502510000000001</c:v>
                </c:pt>
                <c:pt idx="17384">
                  <c:v>38.519170000000003</c:v>
                </c:pt>
                <c:pt idx="17385">
                  <c:v>38.45373</c:v>
                </c:pt>
                <c:pt idx="17386">
                  <c:v>38.37773</c:v>
                </c:pt>
                <c:pt idx="17387">
                  <c:v>38.457880000000003</c:v>
                </c:pt>
                <c:pt idx="17388">
                  <c:v>38.357689999999998</c:v>
                </c:pt>
                <c:pt idx="17389">
                  <c:v>38.320740000000001</c:v>
                </c:pt>
                <c:pt idx="17390">
                  <c:v>38.322929999999999</c:v>
                </c:pt>
                <c:pt idx="17391">
                  <c:v>38.371479999999998</c:v>
                </c:pt>
                <c:pt idx="17392">
                  <c:v>38.288760000000003</c:v>
                </c:pt>
                <c:pt idx="17393">
                  <c:v>38.211950000000002</c:v>
                </c:pt>
                <c:pt idx="17394">
                  <c:v>38.287489999999998</c:v>
                </c:pt>
                <c:pt idx="17395">
                  <c:v>38.199939999999998</c:v>
                </c:pt>
                <c:pt idx="17396">
                  <c:v>38.179310000000001</c:v>
                </c:pt>
                <c:pt idx="17397">
                  <c:v>38.14367</c:v>
                </c:pt>
                <c:pt idx="17398">
                  <c:v>38.214660000000002</c:v>
                </c:pt>
                <c:pt idx="17399">
                  <c:v>38.127360000000003</c:v>
                </c:pt>
                <c:pt idx="17400">
                  <c:v>38.05077</c:v>
                </c:pt>
                <c:pt idx="17401">
                  <c:v>38.10971</c:v>
                </c:pt>
                <c:pt idx="17402">
                  <c:v>38.050260000000002</c:v>
                </c:pt>
                <c:pt idx="17403">
                  <c:v>38.008800000000001</c:v>
                </c:pt>
                <c:pt idx="17404">
                  <c:v>37.98574</c:v>
                </c:pt>
                <c:pt idx="17405">
                  <c:v>38.056890000000003</c:v>
                </c:pt>
                <c:pt idx="17406">
                  <c:v>37.967939999999999</c:v>
                </c:pt>
                <c:pt idx="17407">
                  <c:v>37.896799999999999</c:v>
                </c:pt>
                <c:pt idx="17408">
                  <c:v>37.932760000000002</c:v>
                </c:pt>
                <c:pt idx="17409">
                  <c:v>37.907170000000001</c:v>
                </c:pt>
                <c:pt idx="17410">
                  <c:v>37.85575</c:v>
                </c:pt>
                <c:pt idx="17411">
                  <c:v>37.808720000000001</c:v>
                </c:pt>
                <c:pt idx="17412">
                  <c:v>37.880490000000002</c:v>
                </c:pt>
                <c:pt idx="17413">
                  <c:v>37.831119999999999</c:v>
                </c:pt>
                <c:pt idx="17414">
                  <c:v>37.748559999999998</c:v>
                </c:pt>
                <c:pt idx="17415">
                  <c:v>37.754359999999998</c:v>
                </c:pt>
                <c:pt idx="17416">
                  <c:v>37.743510000000001</c:v>
                </c:pt>
                <c:pt idx="17417">
                  <c:v>37.685389999999998</c:v>
                </c:pt>
                <c:pt idx="17418">
                  <c:v>37.663069999999998</c:v>
                </c:pt>
                <c:pt idx="17419">
                  <c:v>37.715780000000002</c:v>
                </c:pt>
                <c:pt idx="17420">
                  <c:v>37.658659999999998</c:v>
                </c:pt>
                <c:pt idx="17421">
                  <c:v>37.593980000000002</c:v>
                </c:pt>
                <c:pt idx="17422">
                  <c:v>37.57179</c:v>
                </c:pt>
                <c:pt idx="17423">
                  <c:v>37.619720000000001</c:v>
                </c:pt>
                <c:pt idx="17424">
                  <c:v>37.52778</c:v>
                </c:pt>
                <c:pt idx="17425">
                  <c:v>37.490250000000003</c:v>
                </c:pt>
                <c:pt idx="17426">
                  <c:v>37.529670000000003</c:v>
                </c:pt>
                <c:pt idx="17427">
                  <c:v>37.521630000000002</c:v>
                </c:pt>
                <c:pt idx="17428">
                  <c:v>37.449179999999998</c:v>
                </c:pt>
                <c:pt idx="17429">
                  <c:v>37.414029999999997</c:v>
                </c:pt>
                <c:pt idx="17430">
                  <c:v>37.457160000000002</c:v>
                </c:pt>
                <c:pt idx="17431">
                  <c:v>37.371380000000002</c:v>
                </c:pt>
                <c:pt idx="17432">
                  <c:v>37.339649999999999</c:v>
                </c:pt>
                <c:pt idx="17433">
                  <c:v>37.360289999999999</c:v>
                </c:pt>
                <c:pt idx="17434">
                  <c:v>37.381250000000001</c:v>
                </c:pt>
                <c:pt idx="17435">
                  <c:v>37.288350000000001</c:v>
                </c:pt>
                <c:pt idx="17436">
                  <c:v>37.240969999999997</c:v>
                </c:pt>
                <c:pt idx="17437">
                  <c:v>37.301990000000004</c:v>
                </c:pt>
                <c:pt idx="17438">
                  <c:v>37.21651</c:v>
                </c:pt>
                <c:pt idx="17439">
                  <c:v>37.194809999999997</c:v>
                </c:pt>
                <c:pt idx="17440">
                  <c:v>37.179630000000003</c:v>
                </c:pt>
                <c:pt idx="17441">
                  <c:v>37.227989999999998</c:v>
                </c:pt>
                <c:pt idx="17442">
                  <c:v>37.148200000000003</c:v>
                </c:pt>
                <c:pt idx="17443">
                  <c:v>37.080629999999999</c:v>
                </c:pt>
                <c:pt idx="17444">
                  <c:v>37.146680000000003</c:v>
                </c:pt>
                <c:pt idx="17445">
                  <c:v>37.063119999999998</c:v>
                </c:pt>
                <c:pt idx="17446">
                  <c:v>37.034129999999998</c:v>
                </c:pt>
                <c:pt idx="17447">
                  <c:v>37.011980000000001</c:v>
                </c:pt>
                <c:pt idx="17448">
                  <c:v>37.075650000000003</c:v>
                </c:pt>
                <c:pt idx="17449">
                  <c:v>36.984409999999997</c:v>
                </c:pt>
                <c:pt idx="17450">
                  <c:v>36.91825</c:v>
                </c:pt>
                <c:pt idx="17451">
                  <c:v>36.97739</c:v>
                </c:pt>
                <c:pt idx="17452">
                  <c:v>36.905560000000001</c:v>
                </c:pt>
                <c:pt idx="17453">
                  <c:v>36.86712</c:v>
                </c:pt>
                <c:pt idx="17454">
                  <c:v>36.83222</c:v>
                </c:pt>
                <c:pt idx="17455">
                  <c:v>36.908569999999997</c:v>
                </c:pt>
                <c:pt idx="17456">
                  <c:v>36.837969999999999</c:v>
                </c:pt>
                <c:pt idx="17457">
                  <c:v>36.758110000000002</c:v>
                </c:pt>
                <c:pt idx="17458">
                  <c:v>36.785699999999999</c:v>
                </c:pt>
                <c:pt idx="17459">
                  <c:v>36.746220000000001</c:v>
                </c:pt>
                <c:pt idx="17460">
                  <c:v>36.702460000000002</c:v>
                </c:pt>
                <c:pt idx="17461">
                  <c:v>36.68242</c:v>
                </c:pt>
                <c:pt idx="17462">
                  <c:v>36.754370000000002</c:v>
                </c:pt>
                <c:pt idx="17463">
                  <c:v>36.660400000000003</c:v>
                </c:pt>
                <c:pt idx="17464">
                  <c:v>36.598289999999999</c:v>
                </c:pt>
                <c:pt idx="17465">
                  <c:v>36.612609999999997</c:v>
                </c:pt>
                <c:pt idx="17466">
                  <c:v>36.612909999999999</c:v>
                </c:pt>
                <c:pt idx="17467">
                  <c:v>36.534269999999999</c:v>
                </c:pt>
                <c:pt idx="17468">
                  <c:v>36.497120000000002</c:v>
                </c:pt>
                <c:pt idx="17469">
                  <c:v>36.56765</c:v>
                </c:pt>
                <c:pt idx="17470">
                  <c:v>36.521810000000002</c:v>
                </c:pt>
                <c:pt idx="17471">
                  <c:v>36.45391</c:v>
                </c:pt>
                <c:pt idx="17472">
                  <c:v>36.442059999999998</c:v>
                </c:pt>
                <c:pt idx="17473">
                  <c:v>36.441360000000003</c:v>
                </c:pt>
                <c:pt idx="17474">
                  <c:v>36.369630000000001</c:v>
                </c:pt>
                <c:pt idx="17475">
                  <c:v>36.336779999999997</c:v>
                </c:pt>
                <c:pt idx="17476">
                  <c:v>36.387650000000001</c:v>
                </c:pt>
                <c:pt idx="17477">
                  <c:v>36.368029999999997</c:v>
                </c:pt>
                <c:pt idx="17478">
                  <c:v>36.279299999999999</c:v>
                </c:pt>
                <c:pt idx="17479">
                  <c:v>36.245780000000003</c:v>
                </c:pt>
                <c:pt idx="17480">
                  <c:v>36.29166</c:v>
                </c:pt>
                <c:pt idx="17481">
                  <c:v>36.198779999999999</c:v>
                </c:pt>
                <c:pt idx="17482">
                  <c:v>36.177070000000001</c:v>
                </c:pt>
                <c:pt idx="17483">
                  <c:v>36.187899999999999</c:v>
                </c:pt>
                <c:pt idx="17484">
                  <c:v>36.206020000000002</c:v>
                </c:pt>
                <c:pt idx="17485">
                  <c:v>36.1175</c:v>
                </c:pt>
                <c:pt idx="17486">
                  <c:v>36.05836</c:v>
                </c:pt>
                <c:pt idx="17487">
                  <c:v>36.124380000000002</c:v>
                </c:pt>
                <c:pt idx="17488">
                  <c:v>36.042479999999998</c:v>
                </c:pt>
                <c:pt idx="17489">
                  <c:v>36.010039999999996</c:v>
                </c:pt>
                <c:pt idx="17490">
                  <c:v>36.00067</c:v>
                </c:pt>
                <c:pt idx="17491">
                  <c:v>36.035800000000002</c:v>
                </c:pt>
                <c:pt idx="17492">
                  <c:v>35.959040000000002</c:v>
                </c:pt>
                <c:pt idx="17493">
                  <c:v>35.888849999999998</c:v>
                </c:pt>
                <c:pt idx="17494">
                  <c:v>35.966659999999997</c:v>
                </c:pt>
                <c:pt idx="17495">
                  <c:v>35.87847</c:v>
                </c:pt>
                <c:pt idx="17496">
                  <c:v>35.838830000000002</c:v>
                </c:pt>
                <c:pt idx="17497">
                  <c:v>35.814549999999997</c:v>
                </c:pt>
                <c:pt idx="17498">
                  <c:v>35.888660000000002</c:v>
                </c:pt>
                <c:pt idx="17499">
                  <c:v>35.798520000000003</c:v>
                </c:pt>
                <c:pt idx="17500">
                  <c:v>35.714280000000002</c:v>
                </c:pt>
                <c:pt idx="17501">
                  <c:v>35.770249999999997</c:v>
                </c:pt>
                <c:pt idx="17502">
                  <c:v>35.712670000000003</c:v>
                </c:pt>
                <c:pt idx="17503">
                  <c:v>35.67107</c:v>
                </c:pt>
                <c:pt idx="17504">
                  <c:v>35.641590000000001</c:v>
                </c:pt>
                <c:pt idx="17505">
                  <c:v>35.707079999999998</c:v>
                </c:pt>
                <c:pt idx="17506">
                  <c:v>35.625830000000001</c:v>
                </c:pt>
                <c:pt idx="17507">
                  <c:v>35.5565</c:v>
                </c:pt>
                <c:pt idx="17508">
                  <c:v>35.584589999999999</c:v>
                </c:pt>
                <c:pt idx="17509">
                  <c:v>35.566949999999999</c:v>
                </c:pt>
                <c:pt idx="17510">
                  <c:v>35.498309999999996</c:v>
                </c:pt>
                <c:pt idx="17511">
                  <c:v>35.460889999999999</c:v>
                </c:pt>
                <c:pt idx="17512">
                  <c:v>35.528910000000003</c:v>
                </c:pt>
                <c:pt idx="17513">
                  <c:v>35.467179999999999</c:v>
                </c:pt>
                <c:pt idx="17514">
                  <c:v>35.396940000000001</c:v>
                </c:pt>
                <c:pt idx="17515">
                  <c:v>35.392490000000002</c:v>
                </c:pt>
                <c:pt idx="17516">
                  <c:v>35.406570000000002</c:v>
                </c:pt>
                <c:pt idx="17517">
                  <c:v>35.33587</c:v>
                </c:pt>
                <c:pt idx="17518">
                  <c:v>35.290300000000002</c:v>
                </c:pt>
                <c:pt idx="17519">
                  <c:v>35.354239999999997</c:v>
                </c:pt>
                <c:pt idx="17520">
                  <c:v>35.311860000000003</c:v>
                </c:pt>
                <c:pt idx="17521">
                  <c:v>35.237490000000001</c:v>
                </c:pt>
                <c:pt idx="17522">
                  <c:v>35.212820000000001</c:v>
                </c:pt>
                <c:pt idx="17523">
                  <c:v>35.250729999999997</c:v>
                </c:pt>
                <c:pt idx="17524">
                  <c:v>35.164149999999999</c:v>
                </c:pt>
                <c:pt idx="17525">
                  <c:v>35.118789999999997</c:v>
                </c:pt>
                <c:pt idx="17526">
                  <c:v>35.171970000000002</c:v>
                </c:pt>
                <c:pt idx="17527">
                  <c:v>35.14152</c:v>
                </c:pt>
                <c:pt idx="17528">
                  <c:v>35.075060000000001</c:v>
                </c:pt>
                <c:pt idx="17529">
                  <c:v>35.025700000000001</c:v>
                </c:pt>
                <c:pt idx="17530">
                  <c:v>35.088140000000003</c:v>
                </c:pt>
                <c:pt idx="17531">
                  <c:v>35.00094</c:v>
                </c:pt>
                <c:pt idx="17532">
                  <c:v>34.967039999999997</c:v>
                </c:pt>
                <c:pt idx="17533">
                  <c:v>34.96669</c:v>
                </c:pt>
                <c:pt idx="17534">
                  <c:v>34.990319999999997</c:v>
                </c:pt>
                <c:pt idx="17535">
                  <c:v>34.917700000000004</c:v>
                </c:pt>
                <c:pt idx="17536">
                  <c:v>34.845329999999997</c:v>
                </c:pt>
                <c:pt idx="17537">
                  <c:v>34.92221</c:v>
                </c:pt>
                <c:pt idx="17538">
                  <c:v>34.820700000000002</c:v>
                </c:pt>
                <c:pt idx="17539">
                  <c:v>34.795189999999998</c:v>
                </c:pt>
                <c:pt idx="17540">
                  <c:v>34.788119999999999</c:v>
                </c:pt>
                <c:pt idx="17541">
                  <c:v>34.825029999999998</c:v>
                </c:pt>
                <c:pt idx="17542">
                  <c:v>34.746589999999998</c:v>
                </c:pt>
                <c:pt idx="17543">
                  <c:v>34.67313</c:v>
                </c:pt>
                <c:pt idx="17544">
                  <c:v>34.743989999999997</c:v>
                </c:pt>
                <c:pt idx="17545">
                  <c:v>34.661149999999999</c:v>
                </c:pt>
                <c:pt idx="17546">
                  <c:v>34.634700000000002</c:v>
                </c:pt>
                <c:pt idx="17547">
                  <c:v>34.60172</c:v>
                </c:pt>
                <c:pt idx="17548">
                  <c:v>34.663060000000002</c:v>
                </c:pt>
                <c:pt idx="17549">
                  <c:v>34.577800000000003</c:v>
                </c:pt>
                <c:pt idx="17550">
                  <c:v>34.502549999999999</c:v>
                </c:pt>
                <c:pt idx="17551">
                  <c:v>34.564660000000003</c:v>
                </c:pt>
                <c:pt idx="17552">
                  <c:v>34.498910000000002</c:v>
                </c:pt>
                <c:pt idx="17553">
                  <c:v>34.45326</c:v>
                </c:pt>
                <c:pt idx="17554">
                  <c:v>34.426279999999998</c:v>
                </c:pt>
                <c:pt idx="17555">
                  <c:v>34.486879999999999</c:v>
                </c:pt>
                <c:pt idx="17556">
                  <c:v>34.402630000000002</c:v>
                </c:pt>
                <c:pt idx="17557">
                  <c:v>34.334510000000002</c:v>
                </c:pt>
                <c:pt idx="17558">
                  <c:v>34.371169999999999</c:v>
                </c:pt>
                <c:pt idx="17559">
                  <c:v>34.338009999999997</c:v>
                </c:pt>
                <c:pt idx="17560">
                  <c:v>34.28087</c:v>
                </c:pt>
                <c:pt idx="17561">
                  <c:v>34.235999999999997</c:v>
                </c:pt>
                <c:pt idx="17562">
                  <c:v>34.310169999999999</c:v>
                </c:pt>
                <c:pt idx="17563">
                  <c:v>34.239330000000002</c:v>
                </c:pt>
                <c:pt idx="17564">
                  <c:v>34.164029999999997</c:v>
                </c:pt>
                <c:pt idx="17565">
                  <c:v>34.177059999999997</c:v>
                </c:pt>
                <c:pt idx="17566">
                  <c:v>34.160240000000002</c:v>
                </c:pt>
                <c:pt idx="17567">
                  <c:v>34.098219999999998</c:v>
                </c:pt>
                <c:pt idx="17568">
                  <c:v>34.070770000000003</c:v>
                </c:pt>
                <c:pt idx="17569">
                  <c:v>34.122419999999998</c:v>
                </c:pt>
                <c:pt idx="17570">
                  <c:v>34.068049999999999</c:v>
                </c:pt>
                <c:pt idx="17571">
                  <c:v>33.995069999999998</c:v>
                </c:pt>
                <c:pt idx="17572">
                  <c:v>33.970089999999999</c:v>
                </c:pt>
                <c:pt idx="17573">
                  <c:v>34.019469999999998</c:v>
                </c:pt>
                <c:pt idx="17574">
                  <c:v>33.924709999999997</c:v>
                </c:pt>
                <c:pt idx="17575">
                  <c:v>33.886279999999999</c:v>
                </c:pt>
                <c:pt idx="17576">
                  <c:v>33.918030000000002</c:v>
                </c:pt>
                <c:pt idx="17577">
                  <c:v>33.899509999999999</c:v>
                </c:pt>
                <c:pt idx="17578">
                  <c:v>33.832450000000001</c:v>
                </c:pt>
                <c:pt idx="17579">
                  <c:v>33.786859999999997</c:v>
                </c:pt>
                <c:pt idx="17580">
                  <c:v>33.833889999999997</c:v>
                </c:pt>
                <c:pt idx="17581">
                  <c:v>33.739960000000004</c:v>
                </c:pt>
                <c:pt idx="17582">
                  <c:v>33.713990000000003</c:v>
                </c:pt>
                <c:pt idx="17583">
                  <c:v>33.725099999999998</c:v>
                </c:pt>
                <c:pt idx="17584">
                  <c:v>33.747439999999997</c:v>
                </c:pt>
                <c:pt idx="17585">
                  <c:v>33.649859999999997</c:v>
                </c:pt>
                <c:pt idx="17586">
                  <c:v>33.592509999999997</c:v>
                </c:pt>
                <c:pt idx="17587">
                  <c:v>33.659559999999999</c:v>
                </c:pt>
                <c:pt idx="17588">
                  <c:v>33.565570000000001</c:v>
                </c:pt>
                <c:pt idx="17589">
                  <c:v>33.543500000000002</c:v>
                </c:pt>
                <c:pt idx="17590">
                  <c:v>33.525860000000002</c:v>
                </c:pt>
                <c:pt idx="17591">
                  <c:v>33.572719999999997</c:v>
                </c:pt>
                <c:pt idx="17592">
                  <c:v>33.490299999999998</c:v>
                </c:pt>
                <c:pt idx="17593">
                  <c:v>33.420380000000002</c:v>
                </c:pt>
                <c:pt idx="17594">
                  <c:v>33.480260000000001</c:v>
                </c:pt>
                <c:pt idx="17595">
                  <c:v>33.388550000000002</c:v>
                </c:pt>
                <c:pt idx="17596">
                  <c:v>33.376069999999999</c:v>
                </c:pt>
                <c:pt idx="17597">
                  <c:v>33.352739999999997</c:v>
                </c:pt>
                <c:pt idx="17598">
                  <c:v>33.40034</c:v>
                </c:pt>
                <c:pt idx="17599">
                  <c:v>33.31277</c:v>
                </c:pt>
                <c:pt idx="17600">
                  <c:v>33.251260000000002</c:v>
                </c:pt>
                <c:pt idx="17601">
                  <c:v>33.303750000000001</c:v>
                </c:pt>
                <c:pt idx="17602">
                  <c:v>33.22974</c:v>
                </c:pt>
                <c:pt idx="17603">
                  <c:v>33.183839999999996</c:v>
                </c:pt>
                <c:pt idx="17604">
                  <c:v>33.156410000000001</c:v>
                </c:pt>
                <c:pt idx="17605">
                  <c:v>33.231119999999997</c:v>
                </c:pt>
                <c:pt idx="17606">
                  <c:v>33.146639999999998</c:v>
                </c:pt>
                <c:pt idx="17607">
                  <c:v>33.075600000000001</c:v>
                </c:pt>
                <c:pt idx="17608">
                  <c:v>33.100409999999997</c:v>
                </c:pt>
                <c:pt idx="17609">
                  <c:v>33.055050000000001</c:v>
                </c:pt>
                <c:pt idx="17610">
                  <c:v>33.006320000000002</c:v>
                </c:pt>
                <c:pt idx="17611">
                  <c:v>32.982010000000002</c:v>
                </c:pt>
                <c:pt idx="17612">
                  <c:v>33.048209999999997</c:v>
                </c:pt>
                <c:pt idx="17613">
                  <c:v>32.966450000000002</c:v>
                </c:pt>
                <c:pt idx="17614">
                  <c:v>32.897979999999997</c:v>
                </c:pt>
                <c:pt idx="17615">
                  <c:v>32.91845</c:v>
                </c:pt>
                <c:pt idx="17616">
                  <c:v>32.903219999999997</c:v>
                </c:pt>
                <c:pt idx="17617">
                  <c:v>32.820509999999999</c:v>
                </c:pt>
                <c:pt idx="17618">
                  <c:v>32.789610000000003</c:v>
                </c:pt>
                <c:pt idx="17619">
                  <c:v>32.851590000000002</c:v>
                </c:pt>
                <c:pt idx="17620">
                  <c:v>32.796619999999997</c:v>
                </c:pt>
                <c:pt idx="17621">
                  <c:v>32.735199999999999</c:v>
                </c:pt>
                <c:pt idx="17622">
                  <c:v>32.715960000000003</c:v>
                </c:pt>
                <c:pt idx="17623">
                  <c:v>32.722900000000003</c:v>
                </c:pt>
                <c:pt idx="17624">
                  <c:v>32.643410000000003</c:v>
                </c:pt>
                <c:pt idx="17625">
                  <c:v>32.622979999999998</c:v>
                </c:pt>
                <c:pt idx="17626">
                  <c:v>32.657919999999997</c:v>
                </c:pt>
                <c:pt idx="17627">
                  <c:v>32.631219999999999</c:v>
                </c:pt>
                <c:pt idx="17628">
                  <c:v>32.551270000000002</c:v>
                </c:pt>
                <c:pt idx="17629">
                  <c:v>32.517789999999998</c:v>
                </c:pt>
                <c:pt idx="17630">
                  <c:v>32.554989999999997</c:v>
                </c:pt>
                <c:pt idx="17631">
                  <c:v>32.468940000000003</c:v>
                </c:pt>
                <c:pt idx="17632">
                  <c:v>32.439210000000003</c:v>
                </c:pt>
                <c:pt idx="17633">
                  <c:v>32.461210000000001</c:v>
                </c:pt>
                <c:pt idx="17634">
                  <c:v>32.468069999999997</c:v>
                </c:pt>
                <c:pt idx="17635">
                  <c:v>32.37744</c:v>
                </c:pt>
                <c:pt idx="17636">
                  <c:v>32.32105</c:v>
                </c:pt>
                <c:pt idx="17637">
                  <c:v>32.384129999999999</c:v>
                </c:pt>
                <c:pt idx="17638">
                  <c:v>32.29034</c:v>
                </c:pt>
                <c:pt idx="17639">
                  <c:v>32.255009999999999</c:v>
                </c:pt>
                <c:pt idx="17640">
                  <c:v>32.253900000000002</c:v>
                </c:pt>
                <c:pt idx="17641">
                  <c:v>32.282420000000002</c:v>
                </c:pt>
                <c:pt idx="17642">
                  <c:v>32.205109999999998</c:v>
                </c:pt>
                <c:pt idx="17643">
                  <c:v>32.13458</c:v>
                </c:pt>
                <c:pt idx="17644">
                  <c:v>32.205750000000002</c:v>
                </c:pt>
                <c:pt idx="17645">
                  <c:v>32.106299999999997</c:v>
                </c:pt>
                <c:pt idx="17646">
                  <c:v>32.068390000000001</c:v>
                </c:pt>
                <c:pt idx="17647">
                  <c:v>32.041440000000001</c:v>
                </c:pt>
                <c:pt idx="17648">
                  <c:v>32.112290000000002</c:v>
                </c:pt>
                <c:pt idx="17649">
                  <c:v>32.023000000000003</c:v>
                </c:pt>
                <c:pt idx="17650">
                  <c:v>31.933409999999999</c:v>
                </c:pt>
                <c:pt idx="17651">
                  <c:v>31.996179999999999</c:v>
                </c:pt>
                <c:pt idx="17652">
                  <c:v>31.926400000000001</c:v>
                </c:pt>
                <c:pt idx="17653">
                  <c:v>31.88908</c:v>
                </c:pt>
                <c:pt idx="17654">
                  <c:v>31.852650000000001</c:v>
                </c:pt>
                <c:pt idx="17655">
                  <c:v>31.91384</c:v>
                </c:pt>
                <c:pt idx="17656">
                  <c:v>31.835070000000002</c:v>
                </c:pt>
                <c:pt idx="17657">
                  <c:v>31.76605</c:v>
                </c:pt>
                <c:pt idx="17658">
                  <c:v>31.78726</c:v>
                </c:pt>
                <c:pt idx="17659">
                  <c:v>31.760529999999999</c:v>
                </c:pt>
                <c:pt idx="17660">
                  <c:v>31.69509</c:v>
                </c:pt>
                <c:pt idx="17661">
                  <c:v>31.655609999999999</c:v>
                </c:pt>
                <c:pt idx="17662">
                  <c:v>31.728149999999999</c:v>
                </c:pt>
                <c:pt idx="17663">
                  <c:v>31.651959999999999</c:v>
                </c:pt>
                <c:pt idx="17664">
                  <c:v>31.58483</c:v>
                </c:pt>
                <c:pt idx="17665">
                  <c:v>31.58146</c:v>
                </c:pt>
                <c:pt idx="17666">
                  <c:v>31.579840000000001</c:v>
                </c:pt>
                <c:pt idx="17667">
                  <c:v>31.510629999999999</c:v>
                </c:pt>
                <c:pt idx="17668">
                  <c:v>31.475110000000001</c:v>
                </c:pt>
                <c:pt idx="17669">
                  <c:v>31.52966</c:v>
                </c:pt>
                <c:pt idx="17670">
                  <c:v>31.475480000000001</c:v>
                </c:pt>
                <c:pt idx="17671">
                  <c:v>31.406739999999999</c:v>
                </c:pt>
                <c:pt idx="17672">
                  <c:v>31.38186</c:v>
                </c:pt>
                <c:pt idx="17673">
                  <c:v>31.41208</c:v>
                </c:pt>
                <c:pt idx="17674">
                  <c:v>31.32404</c:v>
                </c:pt>
                <c:pt idx="17675">
                  <c:v>31.290389999999999</c:v>
                </c:pt>
                <c:pt idx="17676">
                  <c:v>31.328009999999999</c:v>
                </c:pt>
                <c:pt idx="17677">
                  <c:v>31.29935</c:v>
                </c:pt>
                <c:pt idx="17678">
                  <c:v>31.22944</c:v>
                </c:pt>
                <c:pt idx="17679">
                  <c:v>31.173909999999999</c:v>
                </c:pt>
                <c:pt idx="17680">
                  <c:v>31.235510000000001</c:v>
                </c:pt>
                <c:pt idx="17681">
                  <c:v>31.14312</c:v>
                </c:pt>
                <c:pt idx="17682">
                  <c:v>31.112739999999999</c:v>
                </c:pt>
                <c:pt idx="17683">
                  <c:v>31.11552</c:v>
                </c:pt>
                <c:pt idx="17684">
                  <c:v>31.129149999999999</c:v>
                </c:pt>
                <c:pt idx="17685">
                  <c:v>31.05836</c:v>
                </c:pt>
                <c:pt idx="17686">
                  <c:v>30.989319999999999</c:v>
                </c:pt>
                <c:pt idx="17687">
                  <c:v>31.053280000000001</c:v>
                </c:pt>
                <c:pt idx="17688">
                  <c:v>30.953700000000001</c:v>
                </c:pt>
                <c:pt idx="17689">
                  <c:v>30.927869999999999</c:v>
                </c:pt>
                <c:pt idx="17690">
                  <c:v>30.920439999999999</c:v>
                </c:pt>
                <c:pt idx="17691">
                  <c:v>30.950040000000001</c:v>
                </c:pt>
                <c:pt idx="17692">
                  <c:v>30.871770000000001</c:v>
                </c:pt>
                <c:pt idx="17693">
                  <c:v>30.801590000000001</c:v>
                </c:pt>
                <c:pt idx="17694">
                  <c:v>30.867059999999999</c:v>
                </c:pt>
                <c:pt idx="17695">
                  <c:v>30.77852</c:v>
                </c:pt>
                <c:pt idx="17696">
                  <c:v>30.756519999999998</c:v>
                </c:pt>
                <c:pt idx="17697">
                  <c:v>30.72364</c:v>
                </c:pt>
                <c:pt idx="17698">
                  <c:v>30.76728</c:v>
                </c:pt>
                <c:pt idx="17699">
                  <c:v>30.685770000000002</c:v>
                </c:pt>
                <c:pt idx="17700">
                  <c:v>30.617629999999998</c:v>
                </c:pt>
                <c:pt idx="17701">
                  <c:v>30.676030000000001</c:v>
                </c:pt>
                <c:pt idx="17702">
                  <c:v>30.599640000000001</c:v>
                </c:pt>
                <c:pt idx="17703">
                  <c:v>30.558720000000001</c:v>
                </c:pt>
                <c:pt idx="17704">
                  <c:v>30.535219999999999</c:v>
                </c:pt>
                <c:pt idx="17705">
                  <c:v>30.5947</c:v>
                </c:pt>
                <c:pt idx="17706">
                  <c:v>30.49943</c:v>
                </c:pt>
                <c:pt idx="17707">
                  <c:v>30.441389999999998</c:v>
                </c:pt>
                <c:pt idx="17708">
                  <c:v>30.465420000000002</c:v>
                </c:pt>
                <c:pt idx="17709">
                  <c:v>30.430109999999999</c:v>
                </c:pt>
                <c:pt idx="17710">
                  <c:v>30.374970000000001</c:v>
                </c:pt>
                <c:pt idx="17711">
                  <c:v>30.334669999999999</c:v>
                </c:pt>
                <c:pt idx="17712">
                  <c:v>30.39453</c:v>
                </c:pt>
                <c:pt idx="17713">
                  <c:v>30.32741</c:v>
                </c:pt>
                <c:pt idx="17714">
                  <c:v>30.25048</c:v>
                </c:pt>
                <c:pt idx="17715">
                  <c:v>30.258890000000001</c:v>
                </c:pt>
                <c:pt idx="17716">
                  <c:v>30.234819999999999</c:v>
                </c:pt>
                <c:pt idx="17717">
                  <c:v>30.178319999999999</c:v>
                </c:pt>
                <c:pt idx="17718">
                  <c:v>30.146820000000002</c:v>
                </c:pt>
                <c:pt idx="17719">
                  <c:v>30.195779999999999</c:v>
                </c:pt>
                <c:pt idx="17720">
                  <c:v>30.136199999999999</c:v>
                </c:pt>
                <c:pt idx="17721">
                  <c:v>30.06353</c:v>
                </c:pt>
                <c:pt idx="17722">
                  <c:v>30.04532</c:v>
                </c:pt>
                <c:pt idx="17723">
                  <c:v>30.074639999999999</c:v>
                </c:pt>
                <c:pt idx="17724">
                  <c:v>29.982030000000002</c:v>
                </c:pt>
                <c:pt idx="17725">
                  <c:v>29.955459999999999</c:v>
                </c:pt>
                <c:pt idx="17726">
                  <c:v>29.986260000000001</c:v>
                </c:pt>
                <c:pt idx="17727">
                  <c:v>29.951720000000002</c:v>
                </c:pt>
                <c:pt idx="17728">
                  <c:v>29.87828</c:v>
                </c:pt>
                <c:pt idx="17729">
                  <c:v>29.840199999999999</c:v>
                </c:pt>
                <c:pt idx="17730">
                  <c:v>29.87837</c:v>
                </c:pt>
                <c:pt idx="17731">
                  <c:v>29.792169999999999</c:v>
                </c:pt>
                <c:pt idx="17732">
                  <c:v>29.765309999999999</c:v>
                </c:pt>
                <c:pt idx="17733">
                  <c:v>29.774319999999999</c:v>
                </c:pt>
                <c:pt idx="17734">
                  <c:v>29.782</c:v>
                </c:pt>
                <c:pt idx="17735">
                  <c:v>29.68563</c:v>
                </c:pt>
                <c:pt idx="17736">
                  <c:v>29.643920000000001</c:v>
                </c:pt>
                <c:pt idx="17737">
                  <c:v>29.694749999999999</c:v>
                </c:pt>
                <c:pt idx="17738">
                  <c:v>29.59731</c:v>
                </c:pt>
                <c:pt idx="17739">
                  <c:v>29.575980000000001</c:v>
                </c:pt>
                <c:pt idx="17740">
                  <c:v>29.559429999999999</c:v>
                </c:pt>
                <c:pt idx="17741">
                  <c:v>29.59272</c:v>
                </c:pt>
                <c:pt idx="17742">
                  <c:v>29.509989999999998</c:v>
                </c:pt>
                <c:pt idx="17743">
                  <c:v>29.443259999999999</c:v>
                </c:pt>
                <c:pt idx="17744">
                  <c:v>29.49755</c:v>
                </c:pt>
                <c:pt idx="17745">
                  <c:v>29.411259999999999</c:v>
                </c:pt>
                <c:pt idx="17746">
                  <c:v>29.384270000000001</c:v>
                </c:pt>
                <c:pt idx="17747">
                  <c:v>29.360389999999999</c:v>
                </c:pt>
                <c:pt idx="17748">
                  <c:v>29.411449999999999</c:v>
                </c:pt>
                <c:pt idx="17749">
                  <c:v>29.316739999999999</c:v>
                </c:pt>
                <c:pt idx="17750">
                  <c:v>29.249210000000001</c:v>
                </c:pt>
                <c:pt idx="17751">
                  <c:v>29.307690000000001</c:v>
                </c:pt>
                <c:pt idx="17752">
                  <c:v>29.22587</c:v>
                </c:pt>
                <c:pt idx="17753">
                  <c:v>29.191980000000001</c:v>
                </c:pt>
                <c:pt idx="17754">
                  <c:v>29.153500000000001</c:v>
                </c:pt>
                <c:pt idx="17755">
                  <c:v>29.219349999999999</c:v>
                </c:pt>
                <c:pt idx="17756">
                  <c:v>29.135079999999999</c:v>
                </c:pt>
                <c:pt idx="17757">
                  <c:v>29.062270000000002</c:v>
                </c:pt>
                <c:pt idx="17758">
                  <c:v>29.090810000000001</c:v>
                </c:pt>
                <c:pt idx="17759">
                  <c:v>29.04054</c:v>
                </c:pt>
                <c:pt idx="17760">
                  <c:v>28.993849999999998</c:v>
                </c:pt>
                <c:pt idx="17761">
                  <c:v>28.972629999999999</c:v>
                </c:pt>
                <c:pt idx="17762">
                  <c:v>29.024650000000001</c:v>
                </c:pt>
                <c:pt idx="17763">
                  <c:v>28.936440000000001</c:v>
                </c:pt>
                <c:pt idx="17764">
                  <c:v>28.87584</c:v>
                </c:pt>
                <c:pt idx="17765">
                  <c:v>28.889410000000002</c:v>
                </c:pt>
                <c:pt idx="17766">
                  <c:v>28.86542</c:v>
                </c:pt>
                <c:pt idx="17767">
                  <c:v>28.79871</c:v>
                </c:pt>
                <c:pt idx="17768">
                  <c:v>28.763590000000001</c:v>
                </c:pt>
                <c:pt idx="17769">
                  <c:v>28.819749999999999</c:v>
                </c:pt>
                <c:pt idx="17770">
                  <c:v>28.757339999999999</c:v>
                </c:pt>
                <c:pt idx="17771">
                  <c:v>28.697690000000001</c:v>
                </c:pt>
                <c:pt idx="17772">
                  <c:v>28.68149</c:v>
                </c:pt>
                <c:pt idx="17773">
                  <c:v>28.677109999999999</c:v>
                </c:pt>
                <c:pt idx="17774">
                  <c:v>28.605789999999999</c:v>
                </c:pt>
                <c:pt idx="17775">
                  <c:v>28.574369999999998</c:v>
                </c:pt>
                <c:pt idx="17776">
                  <c:v>28.611160000000002</c:v>
                </c:pt>
                <c:pt idx="17777">
                  <c:v>28.57705</c:v>
                </c:pt>
                <c:pt idx="17778">
                  <c:v>28.498380000000001</c:v>
                </c:pt>
                <c:pt idx="17779">
                  <c:v>28.465209999999999</c:v>
                </c:pt>
                <c:pt idx="17780">
                  <c:v>28.502330000000001</c:v>
                </c:pt>
                <c:pt idx="17781">
                  <c:v>28.412230000000001</c:v>
                </c:pt>
                <c:pt idx="17782">
                  <c:v>28.378150000000002</c:v>
                </c:pt>
                <c:pt idx="17783">
                  <c:v>28.391719999999999</c:v>
                </c:pt>
                <c:pt idx="17784">
                  <c:v>28.395</c:v>
                </c:pt>
                <c:pt idx="17785">
                  <c:v>28.314869999999999</c:v>
                </c:pt>
                <c:pt idx="17786">
                  <c:v>28.257100000000001</c:v>
                </c:pt>
                <c:pt idx="17787">
                  <c:v>28.307169999999999</c:v>
                </c:pt>
                <c:pt idx="17788">
                  <c:v>28.219180000000001</c:v>
                </c:pt>
                <c:pt idx="17789">
                  <c:v>28.18843</c:v>
                </c:pt>
                <c:pt idx="17790">
                  <c:v>28.17614</c:v>
                </c:pt>
                <c:pt idx="17791">
                  <c:v>28.20027</c:v>
                </c:pt>
                <c:pt idx="17792">
                  <c:v>28.121780000000001</c:v>
                </c:pt>
                <c:pt idx="17793">
                  <c:v>28.05303</c:v>
                </c:pt>
                <c:pt idx="17794">
                  <c:v>28.121009999999998</c:v>
                </c:pt>
                <c:pt idx="17795">
                  <c:v>28.020119999999999</c:v>
                </c:pt>
                <c:pt idx="17796">
                  <c:v>27.988939999999999</c:v>
                </c:pt>
                <c:pt idx="17797">
                  <c:v>27.960640000000001</c:v>
                </c:pt>
                <c:pt idx="17798">
                  <c:v>28.021619999999999</c:v>
                </c:pt>
                <c:pt idx="17799">
                  <c:v>27.919139999999999</c:v>
                </c:pt>
                <c:pt idx="17800">
                  <c:v>27.849409999999999</c:v>
                </c:pt>
                <c:pt idx="17801">
                  <c:v>27.902480000000001</c:v>
                </c:pt>
                <c:pt idx="17802">
                  <c:v>27.821960000000001</c:v>
                </c:pt>
                <c:pt idx="17803">
                  <c:v>27.784400000000002</c:v>
                </c:pt>
                <c:pt idx="17804">
                  <c:v>27.753260000000001</c:v>
                </c:pt>
                <c:pt idx="17805">
                  <c:v>27.810510000000001</c:v>
                </c:pt>
                <c:pt idx="17806">
                  <c:v>27.725660000000001</c:v>
                </c:pt>
                <c:pt idx="17807">
                  <c:v>27.653189999999999</c:v>
                </c:pt>
                <c:pt idx="17808">
                  <c:v>27.683160000000001</c:v>
                </c:pt>
                <c:pt idx="17809">
                  <c:v>27.646419999999999</c:v>
                </c:pt>
                <c:pt idx="17810">
                  <c:v>27.58671</c:v>
                </c:pt>
                <c:pt idx="17811">
                  <c:v>27.54354</c:v>
                </c:pt>
                <c:pt idx="17812">
                  <c:v>27.609290000000001</c:v>
                </c:pt>
                <c:pt idx="17813">
                  <c:v>27.532129999999999</c:v>
                </c:pt>
                <c:pt idx="17814">
                  <c:v>27.460560000000001</c:v>
                </c:pt>
                <c:pt idx="17815">
                  <c:v>27.459630000000001</c:v>
                </c:pt>
                <c:pt idx="17816">
                  <c:v>27.453410000000002</c:v>
                </c:pt>
                <c:pt idx="17817">
                  <c:v>27.399460000000001</c:v>
                </c:pt>
                <c:pt idx="17818">
                  <c:v>27.34808</c:v>
                </c:pt>
                <c:pt idx="17819">
                  <c:v>27.395810000000001</c:v>
                </c:pt>
                <c:pt idx="17820">
                  <c:v>27.337299999999999</c:v>
                </c:pt>
                <c:pt idx="17821">
                  <c:v>27.272659999999998</c:v>
                </c:pt>
                <c:pt idx="17822">
                  <c:v>27.245519999999999</c:v>
                </c:pt>
                <c:pt idx="17823">
                  <c:v>27.27441</c:v>
                </c:pt>
                <c:pt idx="17824">
                  <c:v>27.184470000000001</c:v>
                </c:pt>
                <c:pt idx="17825">
                  <c:v>27.15061</c:v>
                </c:pt>
                <c:pt idx="17826">
                  <c:v>27.190079999999998</c:v>
                </c:pt>
                <c:pt idx="17827">
                  <c:v>27.149090000000001</c:v>
                </c:pt>
                <c:pt idx="17828">
                  <c:v>27.081980000000001</c:v>
                </c:pt>
                <c:pt idx="17829">
                  <c:v>27.033190000000001</c:v>
                </c:pt>
                <c:pt idx="17830">
                  <c:v>27.083410000000001</c:v>
                </c:pt>
                <c:pt idx="17831">
                  <c:v>26.99165</c:v>
                </c:pt>
                <c:pt idx="17832">
                  <c:v>26.960730000000002</c:v>
                </c:pt>
                <c:pt idx="17833">
                  <c:v>26.968589999999999</c:v>
                </c:pt>
                <c:pt idx="17834">
                  <c:v>26.967079999999999</c:v>
                </c:pt>
                <c:pt idx="17835">
                  <c:v>26.89639</c:v>
                </c:pt>
                <c:pt idx="17836">
                  <c:v>26.835190000000001</c:v>
                </c:pt>
                <c:pt idx="17837">
                  <c:v>26.896139999999999</c:v>
                </c:pt>
                <c:pt idx="17838">
                  <c:v>26.7956</c:v>
                </c:pt>
                <c:pt idx="17839">
                  <c:v>26.771080000000001</c:v>
                </c:pt>
                <c:pt idx="17840">
                  <c:v>26.759460000000001</c:v>
                </c:pt>
                <c:pt idx="17841">
                  <c:v>26.780090000000001</c:v>
                </c:pt>
                <c:pt idx="17842">
                  <c:v>26.70025</c:v>
                </c:pt>
                <c:pt idx="17843">
                  <c:v>26.63758</c:v>
                </c:pt>
                <c:pt idx="17844">
                  <c:v>26.696809999999999</c:v>
                </c:pt>
                <c:pt idx="17845">
                  <c:v>26.602989999999998</c:v>
                </c:pt>
                <c:pt idx="17846">
                  <c:v>26.580649999999999</c:v>
                </c:pt>
                <c:pt idx="17847">
                  <c:v>26.548629999999999</c:v>
                </c:pt>
                <c:pt idx="17848">
                  <c:v>26.588920000000002</c:v>
                </c:pt>
                <c:pt idx="17849">
                  <c:v>26.504619999999999</c:v>
                </c:pt>
                <c:pt idx="17850">
                  <c:v>26.44275</c:v>
                </c:pt>
                <c:pt idx="17851">
                  <c:v>26.487100000000002</c:v>
                </c:pt>
                <c:pt idx="17852">
                  <c:v>26.410799999999998</c:v>
                </c:pt>
                <c:pt idx="17853">
                  <c:v>26.370270000000001</c:v>
                </c:pt>
                <c:pt idx="17854">
                  <c:v>26.344889999999999</c:v>
                </c:pt>
                <c:pt idx="17855">
                  <c:v>26.39329</c:v>
                </c:pt>
                <c:pt idx="17856">
                  <c:v>26.303709999999999</c:v>
                </c:pt>
                <c:pt idx="17857">
                  <c:v>26.242899999999999</c:v>
                </c:pt>
                <c:pt idx="17858">
                  <c:v>26.271380000000001</c:v>
                </c:pt>
                <c:pt idx="17859">
                  <c:v>26.2271</c:v>
                </c:pt>
                <c:pt idx="17860">
                  <c:v>26.179680000000001</c:v>
                </c:pt>
                <c:pt idx="17861">
                  <c:v>26.130859999999998</c:v>
                </c:pt>
                <c:pt idx="17862">
                  <c:v>26.181699999999999</c:v>
                </c:pt>
                <c:pt idx="17863">
                  <c:v>26.1111</c:v>
                </c:pt>
                <c:pt idx="17864">
                  <c:v>26.043710000000001</c:v>
                </c:pt>
                <c:pt idx="17865">
                  <c:v>26.050689999999999</c:v>
                </c:pt>
                <c:pt idx="17866">
                  <c:v>26.016749999999998</c:v>
                </c:pt>
                <c:pt idx="17867">
                  <c:v>25.95729</c:v>
                </c:pt>
                <c:pt idx="17868">
                  <c:v>25.930520000000001</c:v>
                </c:pt>
                <c:pt idx="17869">
                  <c:v>25.967739999999999</c:v>
                </c:pt>
                <c:pt idx="17870">
                  <c:v>25.91254</c:v>
                </c:pt>
                <c:pt idx="17871">
                  <c:v>25.83811</c:v>
                </c:pt>
                <c:pt idx="17872">
                  <c:v>25.819520000000001</c:v>
                </c:pt>
                <c:pt idx="17873">
                  <c:v>25.842770000000002</c:v>
                </c:pt>
                <c:pt idx="17874">
                  <c:v>25.754549999999998</c:v>
                </c:pt>
                <c:pt idx="17875">
                  <c:v>25.724170000000001</c:v>
                </c:pt>
                <c:pt idx="17876">
                  <c:v>25.746880000000001</c:v>
                </c:pt>
                <c:pt idx="17877">
                  <c:v>25.712620000000001</c:v>
                </c:pt>
                <c:pt idx="17878">
                  <c:v>25.640509999999999</c:v>
                </c:pt>
                <c:pt idx="17879">
                  <c:v>25.60191</c:v>
                </c:pt>
                <c:pt idx="17880">
                  <c:v>25.626480000000001</c:v>
                </c:pt>
                <c:pt idx="17881">
                  <c:v>25.540900000000001</c:v>
                </c:pt>
                <c:pt idx="17882">
                  <c:v>25.516079999999999</c:v>
                </c:pt>
                <c:pt idx="17883">
                  <c:v>25.523849999999999</c:v>
                </c:pt>
                <c:pt idx="17884">
                  <c:v>25.519680000000001</c:v>
                </c:pt>
                <c:pt idx="17885">
                  <c:v>25.434429999999999</c:v>
                </c:pt>
                <c:pt idx="17886">
                  <c:v>25.38007</c:v>
                </c:pt>
                <c:pt idx="17887">
                  <c:v>25.428789999999999</c:v>
                </c:pt>
                <c:pt idx="17888">
                  <c:v>25.336690000000001</c:v>
                </c:pt>
                <c:pt idx="17889">
                  <c:v>25.31962</c:v>
                </c:pt>
                <c:pt idx="17890">
                  <c:v>25.302620000000001</c:v>
                </c:pt>
                <c:pt idx="17891">
                  <c:v>25.32037</c:v>
                </c:pt>
                <c:pt idx="17892">
                  <c:v>25.240839999999999</c:v>
                </c:pt>
                <c:pt idx="17893">
                  <c:v>25.182939999999999</c:v>
                </c:pt>
                <c:pt idx="17894">
                  <c:v>25.234559999999998</c:v>
                </c:pt>
                <c:pt idx="17895">
                  <c:v>25.134899999999998</c:v>
                </c:pt>
                <c:pt idx="17896">
                  <c:v>25.115159999999999</c:v>
                </c:pt>
                <c:pt idx="17897">
                  <c:v>25.086089999999999</c:v>
                </c:pt>
                <c:pt idx="17898">
                  <c:v>25.124980000000001</c:v>
                </c:pt>
                <c:pt idx="17899">
                  <c:v>25.02994</c:v>
                </c:pt>
                <c:pt idx="17900">
                  <c:v>24.96969</c:v>
                </c:pt>
                <c:pt idx="17901">
                  <c:v>25.019010000000002</c:v>
                </c:pt>
                <c:pt idx="17902">
                  <c:v>24.936229999999998</c:v>
                </c:pt>
                <c:pt idx="17903">
                  <c:v>24.90476</c:v>
                </c:pt>
                <c:pt idx="17904">
                  <c:v>24.867069999999998</c:v>
                </c:pt>
                <c:pt idx="17905">
                  <c:v>24.919360000000001</c:v>
                </c:pt>
                <c:pt idx="17906">
                  <c:v>24.840610000000002</c:v>
                </c:pt>
                <c:pt idx="17907">
                  <c:v>24.770489999999999</c:v>
                </c:pt>
                <c:pt idx="17908">
                  <c:v>24.796759999999999</c:v>
                </c:pt>
                <c:pt idx="17909">
                  <c:v>24.737100000000002</c:v>
                </c:pt>
                <c:pt idx="17910">
                  <c:v>24.69989</c:v>
                </c:pt>
                <c:pt idx="17911">
                  <c:v>24.67802</c:v>
                </c:pt>
                <c:pt idx="17912">
                  <c:v>24.716000000000001</c:v>
                </c:pt>
                <c:pt idx="17913">
                  <c:v>24.62565</c:v>
                </c:pt>
                <c:pt idx="17914">
                  <c:v>24.561509999999998</c:v>
                </c:pt>
                <c:pt idx="17915">
                  <c:v>24.578499999999998</c:v>
                </c:pt>
                <c:pt idx="17916">
                  <c:v>24.546109999999999</c:v>
                </c:pt>
                <c:pt idx="17917">
                  <c:v>24.489239999999999</c:v>
                </c:pt>
                <c:pt idx="17918">
                  <c:v>24.45317</c:v>
                </c:pt>
                <c:pt idx="17919">
                  <c:v>24.502829999999999</c:v>
                </c:pt>
                <c:pt idx="17920">
                  <c:v>24.436920000000001</c:v>
                </c:pt>
                <c:pt idx="17921">
                  <c:v>24.380459999999999</c:v>
                </c:pt>
                <c:pt idx="17922">
                  <c:v>24.362749999999998</c:v>
                </c:pt>
                <c:pt idx="17923">
                  <c:v>24.351839999999999</c:v>
                </c:pt>
                <c:pt idx="17924">
                  <c:v>24.282699999999998</c:v>
                </c:pt>
                <c:pt idx="17925">
                  <c:v>24.254519999999999</c:v>
                </c:pt>
                <c:pt idx="17926">
                  <c:v>24.282540000000001</c:v>
                </c:pt>
                <c:pt idx="17927">
                  <c:v>24.23733</c:v>
                </c:pt>
                <c:pt idx="17928">
                  <c:v>24.168579999999999</c:v>
                </c:pt>
                <c:pt idx="17929">
                  <c:v>24.13636</c:v>
                </c:pt>
                <c:pt idx="17930">
                  <c:v>24.16553</c:v>
                </c:pt>
                <c:pt idx="17931">
                  <c:v>24.074619999999999</c:v>
                </c:pt>
                <c:pt idx="17932">
                  <c:v>24.048559999999998</c:v>
                </c:pt>
                <c:pt idx="17933">
                  <c:v>24.059940000000001</c:v>
                </c:pt>
                <c:pt idx="17934">
                  <c:v>24.049060000000001</c:v>
                </c:pt>
                <c:pt idx="17935">
                  <c:v>23.96378</c:v>
                </c:pt>
                <c:pt idx="17936">
                  <c:v>23.914819999999999</c:v>
                </c:pt>
                <c:pt idx="17937">
                  <c:v>23.9558</c:v>
                </c:pt>
                <c:pt idx="17938">
                  <c:v>23.868729999999999</c:v>
                </c:pt>
                <c:pt idx="17939">
                  <c:v>23.840900000000001</c:v>
                </c:pt>
                <c:pt idx="17940">
                  <c:v>23.829820000000002</c:v>
                </c:pt>
                <c:pt idx="17941">
                  <c:v>23.843620000000001</c:v>
                </c:pt>
                <c:pt idx="17942">
                  <c:v>23.759720000000002</c:v>
                </c:pt>
                <c:pt idx="17943">
                  <c:v>23.694890000000001</c:v>
                </c:pt>
                <c:pt idx="17944">
                  <c:v>23.760149999999999</c:v>
                </c:pt>
                <c:pt idx="17945">
                  <c:v>23.64866</c:v>
                </c:pt>
                <c:pt idx="17946">
                  <c:v>23.624549999999999</c:v>
                </c:pt>
                <c:pt idx="17947">
                  <c:v>23.594809999999999</c:v>
                </c:pt>
                <c:pt idx="17948">
                  <c:v>23.648969999999998</c:v>
                </c:pt>
                <c:pt idx="17949">
                  <c:v>23.550999999999998</c:v>
                </c:pt>
                <c:pt idx="17950">
                  <c:v>23.475650000000002</c:v>
                </c:pt>
                <c:pt idx="17951">
                  <c:v>23.52664</c:v>
                </c:pt>
                <c:pt idx="17952">
                  <c:v>23.452020000000001</c:v>
                </c:pt>
                <c:pt idx="17953">
                  <c:v>23.41067</c:v>
                </c:pt>
                <c:pt idx="17954">
                  <c:v>23.377320000000001</c:v>
                </c:pt>
                <c:pt idx="17955">
                  <c:v>23.419149999999998</c:v>
                </c:pt>
                <c:pt idx="17956">
                  <c:v>23.340440000000001</c:v>
                </c:pt>
                <c:pt idx="17957">
                  <c:v>23.274419999999999</c:v>
                </c:pt>
                <c:pt idx="17958">
                  <c:v>23.299109999999999</c:v>
                </c:pt>
                <c:pt idx="17959">
                  <c:v>23.254100000000001</c:v>
                </c:pt>
                <c:pt idx="17960">
                  <c:v>23.192630000000001</c:v>
                </c:pt>
                <c:pt idx="17961">
                  <c:v>23.162299999999998</c:v>
                </c:pt>
                <c:pt idx="17962">
                  <c:v>23.211189999999998</c:v>
                </c:pt>
                <c:pt idx="17963">
                  <c:v>23.131599999999999</c:v>
                </c:pt>
                <c:pt idx="17964">
                  <c:v>23.06869</c:v>
                </c:pt>
                <c:pt idx="17965">
                  <c:v>23.076779999999999</c:v>
                </c:pt>
                <c:pt idx="17966">
                  <c:v>23.055140000000002</c:v>
                </c:pt>
                <c:pt idx="17967">
                  <c:v>22.995259999999998</c:v>
                </c:pt>
                <c:pt idx="17968">
                  <c:v>22.955459999999999</c:v>
                </c:pt>
                <c:pt idx="17969">
                  <c:v>22.989850000000001</c:v>
                </c:pt>
                <c:pt idx="17970">
                  <c:v>22.93233</c:v>
                </c:pt>
                <c:pt idx="17971">
                  <c:v>22.87247</c:v>
                </c:pt>
                <c:pt idx="17972">
                  <c:v>22.84957</c:v>
                </c:pt>
                <c:pt idx="17973">
                  <c:v>22.855160000000001</c:v>
                </c:pt>
                <c:pt idx="17974">
                  <c:v>22.781880000000001</c:v>
                </c:pt>
                <c:pt idx="17975">
                  <c:v>22.74286</c:v>
                </c:pt>
                <c:pt idx="17976">
                  <c:v>22.776</c:v>
                </c:pt>
                <c:pt idx="17977">
                  <c:v>22.726130000000001</c:v>
                </c:pt>
                <c:pt idx="17978">
                  <c:v>22.663270000000001</c:v>
                </c:pt>
                <c:pt idx="17979">
                  <c:v>22.620629999999998</c:v>
                </c:pt>
                <c:pt idx="17980">
                  <c:v>22.667560000000002</c:v>
                </c:pt>
                <c:pt idx="17981">
                  <c:v>22.571709999999999</c:v>
                </c:pt>
                <c:pt idx="17982">
                  <c:v>22.540649999999999</c:v>
                </c:pt>
                <c:pt idx="17983">
                  <c:v>22.538319999999999</c:v>
                </c:pt>
                <c:pt idx="17984">
                  <c:v>22.534109999999998</c:v>
                </c:pt>
                <c:pt idx="17985">
                  <c:v>22.47064</c:v>
                </c:pt>
                <c:pt idx="17986">
                  <c:v>22.405460000000001</c:v>
                </c:pt>
                <c:pt idx="17987">
                  <c:v>22.457450000000001</c:v>
                </c:pt>
                <c:pt idx="17988">
                  <c:v>22.35446</c:v>
                </c:pt>
                <c:pt idx="17989">
                  <c:v>22.328399999999998</c:v>
                </c:pt>
                <c:pt idx="17990">
                  <c:v>22.313759999999998</c:v>
                </c:pt>
                <c:pt idx="17991">
                  <c:v>22.32958</c:v>
                </c:pt>
                <c:pt idx="17992">
                  <c:v>22.249680000000001</c:v>
                </c:pt>
                <c:pt idx="17993">
                  <c:v>22.18608</c:v>
                </c:pt>
                <c:pt idx="17994">
                  <c:v>22.2303</c:v>
                </c:pt>
                <c:pt idx="17995">
                  <c:v>22.144469999999998</c:v>
                </c:pt>
                <c:pt idx="17996">
                  <c:v>22.11824</c:v>
                </c:pt>
                <c:pt idx="17997">
                  <c:v>22.091539999999998</c:v>
                </c:pt>
                <c:pt idx="17998">
                  <c:v>22.113779999999998</c:v>
                </c:pt>
                <c:pt idx="17999">
                  <c:v>22.028279999999999</c:v>
                </c:pt>
                <c:pt idx="18000">
                  <c:v>21.969329999999999</c:v>
                </c:pt>
                <c:pt idx="18001">
                  <c:v>22.017980000000001</c:v>
                </c:pt>
                <c:pt idx="18002">
                  <c:v>21.933949999999999</c:v>
                </c:pt>
                <c:pt idx="18003">
                  <c:v>21.896039999999999</c:v>
                </c:pt>
                <c:pt idx="18004">
                  <c:v>21.861280000000001</c:v>
                </c:pt>
                <c:pt idx="18005">
                  <c:v>21.900010000000002</c:v>
                </c:pt>
                <c:pt idx="18006">
                  <c:v>21.806570000000001</c:v>
                </c:pt>
                <c:pt idx="18007">
                  <c:v>21.743099999999998</c:v>
                </c:pt>
                <c:pt idx="18008">
                  <c:v>21.770890000000001</c:v>
                </c:pt>
                <c:pt idx="18009">
                  <c:v>21.71424</c:v>
                </c:pt>
                <c:pt idx="18010">
                  <c:v>21.665600000000001</c:v>
                </c:pt>
                <c:pt idx="18011">
                  <c:v>21.617349999999998</c:v>
                </c:pt>
                <c:pt idx="18012">
                  <c:v>21.661829999999998</c:v>
                </c:pt>
                <c:pt idx="18013">
                  <c:v>21.589690000000001</c:v>
                </c:pt>
                <c:pt idx="18014">
                  <c:v>21.510999999999999</c:v>
                </c:pt>
                <c:pt idx="18015">
                  <c:v>21.518380000000001</c:v>
                </c:pt>
                <c:pt idx="18016">
                  <c:v>21.471250000000001</c:v>
                </c:pt>
                <c:pt idx="18017">
                  <c:v>21.42512</c:v>
                </c:pt>
                <c:pt idx="18018">
                  <c:v>21.385159999999999</c:v>
                </c:pt>
                <c:pt idx="18019">
                  <c:v>21.413460000000001</c:v>
                </c:pt>
                <c:pt idx="18020">
                  <c:v>21.32863</c:v>
                </c:pt>
                <c:pt idx="18021">
                  <c:v>21.260020000000001</c:v>
                </c:pt>
                <c:pt idx="18022">
                  <c:v>21.23536</c:v>
                </c:pt>
                <c:pt idx="18023">
                  <c:v>21.233910000000002</c:v>
                </c:pt>
                <c:pt idx="18024">
                  <c:v>21.13729</c:v>
                </c:pt>
                <c:pt idx="18025">
                  <c:v>21.076550000000001</c:v>
                </c:pt>
                <c:pt idx="18026">
                  <c:v>21.07621</c:v>
                </c:pt>
                <c:pt idx="18027">
                  <c:v>20.999210000000001</c:v>
                </c:pt>
                <c:pt idx="18028">
                  <c:v>20.892019999999999</c:v>
                </c:pt>
                <c:pt idx="18029">
                  <c:v>20.814260000000001</c:v>
                </c:pt>
                <c:pt idx="18030">
                  <c:v>20.784600000000001</c:v>
                </c:pt>
                <c:pt idx="18031">
                  <c:v>20.658000000000001</c:v>
                </c:pt>
                <c:pt idx="18032">
                  <c:v>20.591650000000001</c:v>
                </c:pt>
                <c:pt idx="18033">
                  <c:v>20.550619999999999</c:v>
                </c:pt>
                <c:pt idx="18034">
                  <c:v>20.486940000000001</c:v>
                </c:pt>
                <c:pt idx="18035">
                  <c:v>20.37002</c:v>
                </c:pt>
                <c:pt idx="18036">
                  <c:v>20.30819</c:v>
                </c:pt>
                <c:pt idx="18037">
                  <c:v>20.30359</c:v>
                </c:pt>
                <c:pt idx="18038">
                  <c:v>20.18796</c:v>
                </c:pt>
                <c:pt idx="18039">
                  <c:v>20.140070000000001</c:v>
                </c:pt>
                <c:pt idx="18040">
                  <c:v>20.098569999999999</c:v>
                </c:pt>
                <c:pt idx="18041">
                  <c:v>20.068909999999999</c:v>
                </c:pt>
                <c:pt idx="18042">
                  <c:v>19.971710000000002</c:v>
                </c:pt>
                <c:pt idx="18043">
                  <c:v>19.892849999999999</c:v>
                </c:pt>
                <c:pt idx="18044">
                  <c:v>19.894870000000001</c:v>
                </c:pt>
                <c:pt idx="18045">
                  <c:v>19.767119999999998</c:v>
                </c:pt>
                <c:pt idx="18046">
                  <c:v>19.713290000000001</c:v>
                </c:pt>
                <c:pt idx="18047">
                  <c:v>19.654730000000001</c:v>
                </c:pt>
                <c:pt idx="18048">
                  <c:v>19.629190000000001</c:v>
                </c:pt>
                <c:pt idx="18049">
                  <c:v>19.508289999999999</c:v>
                </c:pt>
                <c:pt idx="18050">
                  <c:v>19.418690000000002</c:v>
                </c:pt>
                <c:pt idx="18051">
                  <c:v>19.413779999999999</c:v>
                </c:pt>
                <c:pt idx="18052">
                  <c:v>19.275980000000001</c:v>
                </c:pt>
                <c:pt idx="18053">
                  <c:v>19.21876</c:v>
                </c:pt>
                <c:pt idx="18054">
                  <c:v>19.147549999999999</c:v>
                </c:pt>
                <c:pt idx="18055">
                  <c:v>19.139500000000002</c:v>
                </c:pt>
                <c:pt idx="18056">
                  <c:v>18.994039999999998</c:v>
                </c:pt>
                <c:pt idx="18057">
                  <c:v>18.894629999999999</c:v>
                </c:pt>
                <c:pt idx="18058">
                  <c:v>18.86393</c:v>
                </c:pt>
                <c:pt idx="18059">
                  <c:v>18.73977</c:v>
                </c:pt>
                <c:pt idx="18060">
                  <c:v>18.665389999999999</c:v>
                </c:pt>
                <c:pt idx="18061">
                  <c:v>18.588789999999999</c:v>
                </c:pt>
                <c:pt idx="18062">
                  <c:v>18.555630000000001</c:v>
                </c:pt>
                <c:pt idx="18063">
                  <c:v>18.409469999999999</c:v>
                </c:pt>
                <c:pt idx="18064">
                  <c:v>18.319379999999999</c:v>
                </c:pt>
                <c:pt idx="18065">
                  <c:v>18.278179999999999</c:v>
                </c:pt>
                <c:pt idx="18066">
                  <c:v>18.176590000000001</c:v>
                </c:pt>
                <c:pt idx="18067">
                  <c:v>18.082840000000001</c:v>
                </c:pt>
                <c:pt idx="18068">
                  <c:v>18.014859999999999</c:v>
                </c:pt>
                <c:pt idx="18069">
                  <c:v>17.98865</c:v>
                </c:pt>
                <c:pt idx="18070">
                  <c:v>17.87255</c:v>
                </c:pt>
                <c:pt idx="18071">
                  <c:v>17.772600000000001</c:v>
                </c:pt>
                <c:pt idx="18072">
                  <c:v>17.721129999999999</c:v>
                </c:pt>
                <c:pt idx="18073">
                  <c:v>17.647670000000002</c:v>
                </c:pt>
                <c:pt idx="18074">
                  <c:v>17.554670000000002</c:v>
                </c:pt>
                <c:pt idx="18075">
                  <c:v>17.491599999999998</c:v>
                </c:pt>
                <c:pt idx="18076">
                  <c:v>17.47514</c:v>
                </c:pt>
                <c:pt idx="18077">
                  <c:v>17.384419999999999</c:v>
                </c:pt>
                <c:pt idx="18078">
                  <c:v>17.295339999999999</c:v>
                </c:pt>
                <c:pt idx="18079">
                  <c:v>17.248619999999999</c:v>
                </c:pt>
                <c:pt idx="18080">
                  <c:v>17.223289999999999</c:v>
                </c:pt>
                <c:pt idx="18081">
                  <c:v>17.116219999999998</c:v>
                </c:pt>
                <c:pt idx="18082">
                  <c:v>17.064150000000001</c:v>
                </c:pt>
                <c:pt idx="18083">
                  <c:v>17.050820000000002</c:v>
                </c:pt>
                <c:pt idx="18084">
                  <c:v>16.9771</c:v>
                </c:pt>
                <c:pt idx="18085">
                  <c:v>16.889489999999999</c:v>
                </c:pt>
                <c:pt idx="18086">
                  <c:v>16.818169999999999</c:v>
                </c:pt>
                <c:pt idx="18087">
                  <c:v>16.79768</c:v>
                </c:pt>
                <c:pt idx="18088">
                  <c:v>16.693619999999999</c:v>
                </c:pt>
                <c:pt idx="18089">
                  <c:v>16.640350000000002</c:v>
                </c:pt>
                <c:pt idx="18090">
                  <c:v>16.602360000000001</c:v>
                </c:pt>
                <c:pt idx="18091">
                  <c:v>16.555109999999999</c:v>
                </c:pt>
                <c:pt idx="18092">
                  <c:v>16.460650000000001</c:v>
                </c:pt>
                <c:pt idx="18093">
                  <c:v>16.386209999999998</c:v>
                </c:pt>
                <c:pt idx="18094">
                  <c:v>16.3935</c:v>
                </c:pt>
                <c:pt idx="18095">
                  <c:v>16.267749999999999</c:v>
                </c:pt>
                <c:pt idx="18096">
                  <c:v>16.21462</c:v>
                </c:pt>
                <c:pt idx="18097">
                  <c:v>16.16348</c:v>
                </c:pt>
                <c:pt idx="18098">
                  <c:v>16.13964</c:v>
                </c:pt>
                <c:pt idx="18099">
                  <c:v>16.029129999999999</c:v>
                </c:pt>
                <c:pt idx="18100">
                  <c:v>15.94075</c:v>
                </c:pt>
                <c:pt idx="18101">
                  <c:v>15.928140000000001</c:v>
                </c:pt>
                <c:pt idx="18102">
                  <c:v>15.815160000000001</c:v>
                </c:pt>
                <c:pt idx="18103">
                  <c:v>15.75652</c:v>
                </c:pt>
                <c:pt idx="18104">
                  <c:v>15.692740000000001</c:v>
                </c:pt>
                <c:pt idx="18105">
                  <c:v>15.67146</c:v>
                </c:pt>
                <c:pt idx="18106">
                  <c:v>15.562860000000001</c:v>
                </c:pt>
                <c:pt idx="18107">
                  <c:v>15.47148</c:v>
                </c:pt>
                <c:pt idx="18108">
                  <c:v>15.458080000000001</c:v>
                </c:pt>
                <c:pt idx="18109">
                  <c:v>15.355969999999999</c:v>
                </c:pt>
                <c:pt idx="18110">
                  <c:v>15.28331</c:v>
                </c:pt>
                <c:pt idx="18111">
                  <c:v>15.22241</c:v>
                </c:pt>
                <c:pt idx="18112">
                  <c:v>15.20745</c:v>
                </c:pt>
                <c:pt idx="18113">
                  <c:v>15.0966</c:v>
                </c:pt>
                <c:pt idx="18114">
                  <c:v>15.01624</c:v>
                </c:pt>
                <c:pt idx="18115">
                  <c:v>14.989520000000001</c:v>
                </c:pt>
                <c:pt idx="18116">
                  <c:v>14.918290000000001</c:v>
                </c:pt>
                <c:pt idx="18117">
                  <c:v>14.83788</c:v>
                </c:pt>
                <c:pt idx="18118">
                  <c:v>14.76895</c:v>
                </c:pt>
                <c:pt idx="18119">
                  <c:v>14.75939</c:v>
                </c:pt>
                <c:pt idx="18120">
                  <c:v>14.6488</c:v>
                </c:pt>
                <c:pt idx="18121">
                  <c:v>14.570259999999999</c:v>
                </c:pt>
                <c:pt idx="18122">
                  <c:v>14.514659999999999</c:v>
                </c:pt>
                <c:pt idx="18123">
                  <c:v>14.47081</c:v>
                </c:pt>
                <c:pt idx="18124">
                  <c:v>14.37608</c:v>
                </c:pt>
                <c:pt idx="18125">
                  <c:v>14.30846</c:v>
                </c:pt>
                <c:pt idx="18126">
                  <c:v>14.28932</c:v>
                </c:pt>
                <c:pt idx="18127">
                  <c:v>14.179600000000001</c:v>
                </c:pt>
                <c:pt idx="18128">
                  <c:v>14.093999999999999</c:v>
                </c:pt>
                <c:pt idx="18129">
                  <c:v>14.029590000000001</c:v>
                </c:pt>
                <c:pt idx="18130">
                  <c:v>13.99837</c:v>
                </c:pt>
                <c:pt idx="18131">
                  <c:v>13.88813</c:v>
                </c:pt>
                <c:pt idx="18132">
                  <c:v>13.815580000000001</c:v>
                </c:pt>
                <c:pt idx="18133">
                  <c:v>13.781739999999999</c:v>
                </c:pt>
                <c:pt idx="18134">
                  <c:v>13.69431</c:v>
                </c:pt>
                <c:pt idx="18135">
                  <c:v>13.60087</c:v>
                </c:pt>
                <c:pt idx="18136">
                  <c:v>13.524319999999999</c:v>
                </c:pt>
                <c:pt idx="18137">
                  <c:v>13.500629999999999</c:v>
                </c:pt>
                <c:pt idx="18138">
                  <c:v>13.381629999999999</c:v>
                </c:pt>
                <c:pt idx="18139">
                  <c:v>13.33202</c:v>
                </c:pt>
                <c:pt idx="18140">
                  <c:v>13.27622</c:v>
                </c:pt>
                <c:pt idx="18141">
                  <c:v>13.218450000000001</c:v>
                </c:pt>
                <c:pt idx="18142">
                  <c:v>13.12359</c:v>
                </c:pt>
                <c:pt idx="18143">
                  <c:v>13.046709999999999</c:v>
                </c:pt>
                <c:pt idx="18144">
                  <c:v>13.04491</c:v>
                </c:pt>
                <c:pt idx="18145">
                  <c:v>12.92168</c:v>
                </c:pt>
                <c:pt idx="18146">
                  <c:v>12.87645</c:v>
                </c:pt>
                <c:pt idx="18147">
                  <c:v>12.817410000000001</c:v>
                </c:pt>
                <c:pt idx="18148">
                  <c:v>12.77675</c:v>
                </c:pt>
                <c:pt idx="18149">
                  <c:v>12.6785</c:v>
                </c:pt>
                <c:pt idx="18150">
                  <c:v>12.60417</c:v>
                </c:pt>
                <c:pt idx="18151">
                  <c:v>12.59892</c:v>
                </c:pt>
                <c:pt idx="18152">
                  <c:v>12.490449999999999</c:v>
                </c:pt>
                <c:pt idx="18153">
                  <c:v>12.443059999999999</c:v>
                </c:pt>
                <c:pt idx="18154">
                  <c:v>12.38818</c:v>
                </c:pt>
                <c:pt idx="18155">
                  <c:v>12.3551</c:v>
                </c:pt>
                <c:pt idx="18156">
                  <c:v>12.253130000000001</c:v>
                </c:pt>
                <c:pt idx="18157">
                  <c:v>12.18746</c:v>
                </c:pt>
                <c:pt idx="18158">
                  <c:v>12.164770000000001</c:v>
                </c:pt>
                <c:pt idx="18159">
                  <c:v>12.076700000000001</c:v>
                </c:pt>
                <c:pt idx="18160">
                  <c:v>12.02425</c:v>
                </c:pt>
                <c:pt idx="18161">
                  <c:v>11.95861</c:v>
                </c:pt>
                <c:pt idx="18162">
                  <c:v>11.946120000000001</c:v>
                </c:pt>
                <c:pt idx="18163">
                  <c:v>11.85154</c:v>
                </c:pt>
                <c:pt idx="18164">
                  <c:v>11.77665</c:v>
                </c:pt>
                <c:pt idx="18165">
                  <c:v>11.758889999999999</c:v>
                </c:pt>
                <c:pt idx="18166">
                  <c:v>11.6716</c:v>
                </c:pt>
                <c:pt idx="18167">
                  <c:v>11.62013</c:v>
                </c:pt>
                <c:pt idx="18168">
                  <c:v>11.556319999999999</c:v>
                </c:pt>
                <c:pt idx="18169">
                  <c:v>11.54485</c:v>
                </c:pt>
                <c:pt idx="18170">
                  <c:v>11.44463</c:v>
                </c:pt>
                <c:pt idx="18171">
                  <c:v>11.374129999999999</c:v>
                </c:pt>
                <c:pt idx="18172">
                  <c:v>11.335000000000001</c:v>
                </c:pt>
                <c:pt idx="18173">
                  <c:v>11.288830000000001</c:v>
                </c:pt>
                <c:pt idx="18174">
                  <c:v>11.206899999999999</c:v>
                </c:pt>
                <c:pt idx="18175">
                  <c:v>11.14448</c:v>
                </c:pt>
                <c:pt idx="18176">
                  <c:v>11.131159999999999</c:v>
                </c:pt>
                <c:pt idx="18177">
                  <c:v>11.0467</c:v>
                </c:pt>
                <c:pt idx="18178">
                  <c:v>10.98007</c:v>
                </c:pt>
                <c:pt idx="18179">
                  <c:v>10.93196</c:v>
                </c:pt>
                <c:pt idx="18180">
                  <c:v>10.887029999999999</c:v>
                </c:pt>
                <c:pt idx="18181">
                  <c:v>10.812430000000001</c:v>
                </c:pt>
                <c:pt idx="18182">
                  <c:v>10.761039999999999</c:v>
                </c:pt>
                <c:pt idx="18183">
                  <c:v>10.73067</c:v>
                </c:pt>
                <c:pt idx="18184">
                  <c:v>10.660869999999999</c:v>
                </c:pt>
                <c:pt idx="18185">
                  <c:v>10.578709999999999</c:v>
                </c:pt>
                <c:pt idx="18186">
                  <c:v>10.536289999999999</c:v>
                </c:pt>
                <c:pt idx="18187">
                  <c:v>10.502750000000001</c:v>
                </c:pt>
                <c:pt idx="18188">
                  <c:v>10.41783</c:v>
                </c:pt>
                <c:pt idx="18189">
                  <c:v>10.37003</c:v>
                </c:pt>
                <c:pt idx="18190">
                  <c:v>10.336360000000001</c:v>
                </c:pt>
                <c:pt idx="18191">
                  <c:v>10.27881</c:v>
                </c:pt>
                <c:pt idx="18192">
                  <c:v>10.21307</c:v>
                </c:pt>
                <c:pt idx="18193">
                  <c:v>10.14889</c:v>
                </c:pt>
                <c:pt idx="18194">
                  <c:v>10.133710000000001</c:v>
                </c:pt>
                <c:pt idx="18195">
                  <c:v>10.042160000000001</c:v>
                </c:pt>
                <c:pt idx="18196">
                  <c:v>9.9948499999999996</c:v>
                </c:pt>
                <c:pt idx="18197">
                  <c:v>9.9505300000000005</c:v>
                </c:pt>
                <c:pt idx="18198">
                  <c:v>9.9085900000000002</c:v>
                </c:pt>
                <c:pt idx="18199">
                  <c:v>9.8188200000000005</c:v>
                </c:pt>
                <c:pt idx="18200">
                  <c:v>9.7586099999999991</c:v>
                </c:pt>
                <c:pt idx="18201">
                  <c:v>9.7451500000000006</c:v>
                </c:pt>
                <c:pt idx="18202">
                  <c:v>9.6411200000000008</c:v>
                </c:pt>
                <c:pt idx="18203">
                  <c:v>9.5999400000000001</c:v>
                </c:pt>
                <c:pt idx="18204">
                  <c:v>9.5478299999999994</c:v>
                </c:pt>
                <c:pt idx="18205">
                  <c:v>9.5224100000000007</c:v>
                </c:pt>
                <c:pt idx="18206">
                  <c:v>9.4271200000000004</c:v>
                </c:pt>
                <c:pt idx="18207">
                  <c:v>9.3587900000000008</c:v>
                </c:pt>
                <c:pt idx="18208">
                  <c:v>9.3398199999999996</c:v>
                </c:pt>
                <c:pt idx="18209">
                  <c:v>9.2479800000000001</c:v>
                </c:pt>
                <c:pt idx="18210">
                  <c:v>9.2000100000000007</c:v>
                </c:pt>
                <c:pt idx="18211">
                  <c:v>9.1495300000000004</c:v>
                </c:pt>
                <c:pt idx="18212">
                  <c:v>9.1252300000000002</c:v>
                </c:pt>
                <c:pt idx="18213">
                  <c:v>9.0292200000000005</c:v>
                </c:pt>
                <c:pt idx="18214">
                  <c:v>8.9680400000000002</c:v>
                </c:pt>
                <c:pt idx="18215">
                  <c:v>8.9416600000000006</c:v>
                </c:pt>
                <c:pt idx="18216">
                  <c:v>8.8692499999999992</c:v>
                </c:pt>
                <c:pt idx="18217">
                  <c:v>8.8129600000000003</c:v>
                </c:pt>
                <c:pt idx="18218">
                  <c:v>8.7571600000000007</c:v>
                </c:pt>
                <c:pt idx="18219">
                  <c:v>8.7430400000000006</c:v>
                </c:pt>
                <c:pt idx="18220">
                  <c:v>8.6509499999999999</c:v>
                </c:pt>
                <c:pt idx="18221">
                  <c:v>8.5933200000000003</c:v>
                </c:pt>
                <c:pt idx="18222">
                  <c:v>8.5576500000000006</c:v>
                </c:pt>
                <c:pt idx="18223">
                  <c:v>8.4843299999999999</c:v>
                </c:pt>
                <c:pt idx="18224">
                  <c:v>8.4319400000000009</c:v>
                </c:pt>
                <c:pt idx="18225">
                  <c:v>8.3799899999999994</c:v>
                </c:pt>
                <c:pt idx="18226">
                  <c:v>8.3580699999999997</c:v>
                </c:pt>
                <c:pt idx="18227">
                  <c:v>8.2690099999999997</c:v>
                </c:pt>
                <c:pt idx="18228">
                  <c:v>8.2044899999999998</c:v>
                </c:pt>
                <c:pt idx="18229">
                  <c:v>8.1684800000000006</c:v>
                </c:pt>
                <c:pt idx="18230">
                  <c:v>8.1158400000000004</c:v>
                </c:pt>
                <c:pt idx="18231">
                  <c:v>8.0406899999999997</c:v>
                </c:pt>
                <c:pt idx="18232">
                  <c:v>7.9986499999999996</c:v>
                </c:pt>
                <c:pt idx="18233">
                  <c:v>7.9595799999999999</c:v>
                </c:pt>
                <c:pt idx="18234">
                  <c:v>7.8879599999999996</c:v>
                </c:pt>
                <c:pt idx="18235">
                  <c:v>7.8219700000000003</c:v>
                </c:pt>
                <c:pt idx="18236">
                  <c:v>7.7742000000000004</c:v>
                </c:pt>
                <c:pt idx="18237">
                  <c:v>7.73447</c:v>
                </c:pt>
                <c:pt idx="18238">
                  <c:v>7.6583100000000002</c:v>
                </c:pt>
                <c:pt idx="18239">
                  <c:v>7.6094299999999997</c:v>
                </c:pt>
                <c:pt idx="18240">
                  <c:v>7.57186</c:v>
                </c:pt>
                <c:pt idx="18241">
                  <c:v>7.5113300000000001</c:v>
                </c:pt>
                <c:pt idx="18242">
                  <c:v>7.4418100000000003</c:v>
                </c:pt>
                <c:pt idx="18243">
                  <c:v>7.3867200000000004</c:v>
                </c:pt>
                <c:pt idx="18244">
                  <c:v>7.3637100000000002</c:v>
                </c:pt>
                <c:pt idx="18245">
                  <c:v>7.2685199999999996</c:v>
                </c:pt>
                <c:pt idx="18246">
                  <c:v>7.2291499999999997</c:v>
                </c:pt>
                <c:pt idx="18247">
                  <c:v>7.1811699999999998</c:v>
                </c:pt>
                <c:pt idx="18248">
                  <c:v>7.1287700000000003</c:v>
                </c:pt>
                <c:pt idx="18249">
                  <c:v>7.0505699999999996</c:v>
                </c:pt>
                <c:pt idx="18250">
                  <c:v>6.9829699999999999</c:v>
                </c:pt>
                <c:pt idx="18251">
                  <c:v>6.9656799999999999</c:v>
                </c:pt>
                <c:pt idx="18252">
                  <c:v>6.8801800000000002</c:v>
                </c:pt>
                <c:pt idx="18253">
                  <c:v>6.8345900000000004</c:v>
                </c:pt>
                <c:pt idx="18254">
                  <c:v>6.7834500000000002</c:v>
                </c:pt>
                <c:pt idx="18255">
                  <c:v>6.7371600000000003</c:v>
                </c:pt>
                <c:pt idx="18256">
                  <c:v>6.6655199999999999</c:v>
                </c:pt>
                <c:pt idx="18257">
                  <c:v>6.6009200000000003</c:v>
                </c:pt>
                <c:pt idx="18258">
                  <c:v>6.5770299999999997</c:v>
                </c:pt>
                <c:pt idx="18259">
                  <c:v>6.4986899999999999</c:v>
                </c:pt>
                <c:pt idx="18260">
                  <c:v>6.4509400000000001</c:v>
                </c:pt>
                <c:pt idx="18261">
                  <c:v>6.4013099999999996</c:v>
                </c:pt>
                <c:pt idx="18262">
                  <c:v>6.3707099999999999</c:v>
                </c:pt>
                <c:pt idx="18263">
                  <c:v>6.2850599999999996</c:v>
                </c:pt>
                <c:pt idx="18264">
                  <c:v>6.2236099999999999</c:v>
                </c:pt>
                <c:pt idx="18265">
                  <c:v>6.1951900000000002</c:v>
                </c:pt>
                <c:pt idx="18266">
                  <c:v>6.1263899999999998</c:v>
                </c:pt>
                <c:pt idx="18267">
                  <c:v>6.0819000000000001</c:v>
                </c:pt>
                <c:pt idx="18268">
                  <c:v>6.02447</c:v>
                </c:pt>
                <c:pt idx="18269">
                  <c:v>5.9957099999999999</c:v>
                </c:pt>
                <c:pt idx="18270">
                  <c:v>5.9147999999999996</c:v>
                </c:pt>
                <c:pt idx="18271">
                  <c:v>5.85738</c:v>
                </c:pt>
                <c:pt idx="18272">
                  <c:v>5.8247</c:v>
                </c:pt>
                <c:pt idx="18273">
                  <c:v>5.7602799999999998</c:v>
                </c:pt>
                <c:pt idx="18274">
                  <c:v>5.6944900000000001</c:v>
                </c:pt>
                <c:pt idx="18275">
                  <c:v>5.6473800000000001</c:v>
                </c:pt>
                <c:pt idx="18276">
                  <c:v>5.6161099999999999</c:v>
                </c:pt>
                <c:pt idx="18277">
                  <c:v>5.5353199999999996</c:v>
                </c:pt>
                <c:pt idx="18278">
                  <c:v>5.4768999999999997</c:v>
                </c:pt>
                <c:pt idx="18279">
                  <c:v>5.4284699999999999</c:v>
                </c:pt>
                <c:pt idx="18280">
                  <c:v>5.3864599999999996</c:v>
                </c:pt>
                <c:pt idx="18281">
                  <c:v>5.31027</c:v>
                </c:pt>
                <c:pt idx="18282">
                  <c:v>5.2672699999999999</c:v>
                </c:pt>
                <c:pt idx="18283">
                  <c:v>5.2225700000000002</c:v>
                </c:pt>
                <c:pt idx="18284">
                  <c:v>5.1530399999999998</c:v>
                </c:pt>
                <c:pt idx="18285">
                  <c:v>5.0886100000000001</c:v>
                </c:pt>
                <c:pt idx="18286">
                  <c:v>5.0356399999999999</c:v>
                </c:pt>
                <c:pt idx="18287">
                  <c:v>4.9840799999999996</c:v>
                </c:pt>
                <c:pt idx="18288">
                  <c:v>4.9100999999999999</c:v>
                </c:pt>
                <c:pt idx="18289">
                  <c:v>4.8595800000000002</c:v>
                </c:pt>
                <c:pt idx="18290">
                  <c:v>4.8164499999999997</c:v>
                </c:pt>
                <c:pt idx="18291">
                  <c:v>4.7417899999999999</c:v>
                </c:pt>
                <c:pt idx="18292">
                  <c:v>4.6863200000000003</c:v>
                </c:pt>
                <c:pt idx="18293">
                  <c:v>4.6332399999999998</c:v>
                </c:pt>
                <c:pt idx="18294">
                  <c:v>4.5875000000000004</c:v>
                </c:pt>
                <c:pt idx="18295">
                  <c:v>4.5215399999999999</c:v>
                </c:pt>
                <c:pt idx="18296">
                  <c:v>4.4725999999999999</c:v>
                </c:pt>
                <c:pt idx="18297">
                  <c:v>4.4268000000000001</c:v>
                </c:pt>
                <c:pt idx="18298">
                  <c:v>4.3682100000000004</c:v>
                </c:pt>
                <c:pt idx="18299">
                  <c:v>4.2996100000000004</c:v>
                </c:pt>
                <c:pt idx="18300">
                  <c:v>4.2498199999999997</c:v>
                </c:pt>
                <c:pt idx="18301">
                  <c:v>4.21007</c:v>
                </c:pt>
                <c:pt idx="18302">
                  <c:v>4.1341900000000003</c:v>
                </c:pt>
                <c:pt idx="18303">
                  <c:v>4.0882300000000003</c:v>
                </c:pt>
                <c:pt idx="18304">
                  <c:v>4.0400099999999997</c:v>
                </c:pt>
                <c:pt idx="18305">
                  <c:v>3.9849700000000001</c:v>
                </c:pt>
                <c:pt idx="18306">
                  <c:v>3.92137</c:v>
                </c:pt>
                <c:pt idx="18307">
                  <c:v>3.8647800000000001</c:v>
                </c:pt>
                <c:pt idx="18308">
                  <c:v>3.8225500000000001</c:v>
                </c:pt>
                <c:pt idx="18309">
                  <c:v>3.75637</c:v>
                </c:pt>
                <c:pt idx="18310">
                  <c:v>3.7064699999999999</c:v>
                </c:pt>
                <c:pt idx="18311">
                  <c:v>3.6589200000000002</c:v>
                </c:pt>
                <c:pt idx="18312">
                  <c:v>3.6106500000000001</c:v>
                </c:pt>
                <c:pt idx="18313">
                  <c:v>3.5456300000000001</c:v>
                </c:pt>
                <c:pt idx="18314">
                  <c:v>3.48455</c:v>
                </c:pt>
                <c:pt idx="18315">
                  <c:v>3.4463300000000001</c:v>
                </c:pt>
                <c:pt idx="18316">
                  <c:v>3.3783300000000001</c:v>
                </c:pt>
                <c:pt idx="18317">
                  <c:v>3.3323700000000001</c:v>
                </c:pt>
                <c:pt idx="18318">
                  <c:v>3.2798600000000002</c:v>
                </c:pt>
                <c:pt idx="18319">
                  <c:v>3.23143</c:v>
                </c:pt>
                <c:pt idx="18320">
                  <c:v>3.16296</c:v>
                </c:pt>
                <c:pt idx="18321">
                  <c:v>3.1113200000000001</c:v>
                </c:pt>
                <c:pt idx="18322">
                  <c:v>3.06717</c:v>
                </c:pt>
                <c:pt idx="18323">
                  <c:v>3.0026000000000002</c:v>
                </c:pt>
                <c:pt idx="18324">
                  <c:v>2.94645</c:v>
                </c:pt>
                <c:pt idx="18325">
                  <c:v>2.8982299999999999</c:v>
                </c:pt>
                <c:pt idx="18326">
                  <c:v>2.84917</c:v>
                </c:pt>
                <c:pt idx="18327">
                  <c:v>2.7726099999999998</c:v>
                </c:pt>
                <c:pt idx="18328">
                  <c:v>2.7236099999999999</c:v>
                </c:pt>
                <c:pt idx="18329">
                  <c:v>2.6746099999999999</c:v>
                </c:pt>
                <c:pt idx="18330">
                  <c:v>2.6122700000000001</c:v>
                </c:pt>
                <c:pt idx="18331">
                  <c:v>2.5525099999999998</c:v>
                </c:pt>
                <c:pt idx="18332">
                  <c:v>2.49316</c:v>
                </c:pt>
                <c:pt idx="18333">
                  <c:v>2.4466899999999998</c:v>
                </c:pt>
                <c:pt idx="18334">
                  <c:v>2.3711099999999998</c:v>
                </c:pt>
                <c:pt idx="18335">
                  <c:v>2.31698</c:v>
                </c:pt>
                <c:pt idx="18336">
                  <c:v>2.2539699999999998</c:v>
                </c:pt>
                <c:pt idx="18337">
                  <c:v>2.1751499999999999</c:v>
                </c:pt>
                <c:pt idx="18338">
                  <c:v>0.93318000000000001</c:v>
                </c:pt>
                <c:pt idx="18339">
                  <c:v>0.97668999999999995</c:v>
                </c:pt>
                <c:pt idx="18340">
                  <c:v>0.97753999999999996</c:v>
                </c:pt>
                <c:pt idx="18341">
                  <c:v>0.98224999999999996</c:v>
                </c:pt>
                <c:pt idx="18342">
                  <c:v>0.97853999999999997</c:v>
                </c:pt>
                <c:pt idx="18343">
                  <c:v>0.97741999999999996</c:v>
                </c:pt>
                <c:pt idx="18344">
                  <c:v>0.97931999999999997</c:v>
                </c:pt>
                <c:pt idx="18345">
                  <c:v>0.9768</c:v>
                </c:pt>
                <c:pt idx="18346">
                  <c:v>0.98170999999999997</c:v>
                </c:pt>
                <c:pt idx="18347">
                  <c:v>0.98267000000000004</c:v>
                </c:pt>
                <c:pt idx="18348">
                  <c:v>0.98038999999999998</c:v>
                </c:pt>
                <c:pt idx="18349">
                  <c:v>0.98397000000000001</c:v>
                </c:pt>
                <c:pt idx="18350">
                  <c:v>0.98102999999999996</c:v>
                </c:pt>
                <c:pt idx="18351">
                  <c:v>0.98716999999999999</c:v>
                </c:pt>
                <c:pt idx="18352">
                  <c:v>0.97931999999999997</c:v>
                </c:pt>
                <c:pt idx="18353">
                  <c:v>0.97943999999999998</c:v>
                </c:pt>
                <c:pt idx="18354">
                  <c:v>0.98624000000000001</c:v>
                </c:pt>
                <c:pt idx="18355">
                  <c:v>0.98033000000000003</c:v>
                </c:pt>
                <c:pt idx="18356">
                  <c:v>0.98170000000000002</c:v>
                </c:pt>
                <c:pt idx="18357">
                  <c:v>0.97577999999999998</c:v>
                </c:pt>
                <c:pt idx="18358">
                  <c:v>0.98279000000000005</c:v>
                </c:pt>
                <c:pt idx="18359">
                  <c:v>0.98063</c:v>
                </c:pt>
                <c:pt idx="18360">
                  <c:v>0.98377000000000003</c:v>
                </c:pt>
                <c:pt idx="18361">
                  <c:v>0.97950000000000004</c:v>
                </c:pt>
                <c:pt idx="18362">
                  <c:v>0.98631000000000002</c:v>
                </c:pt>
                <c:pt idx="18363">
                  <c:v>0.98109000000000002</c:v>
                </c:pt>
                <c:pt idx="18364">
                  <c:v>0.98226000000000002</c:v>
                </c:pt>
                <c:pt idx="18365">
                  <c:v>0.97592999999999996</c:v>
                </c:pt>
                <c:pt idx="18366">
                  <c:v>0.98060000000000003</c:v>
                </c:pt>
                <c:pt idx="18367">
                  <c:v>0.98046</c:v>
                </c:pt>
                <c:pt idx="18368">
                  <c:v>0.98035000000000005</c:v>
                </c:pt>
                <c:pt idx="18369">
                  <c:v>0.98302999999999996</c:v>
                </c:pt>
                <c:pt idx="18370">
                  <c:v>0.98041</c:v>
                </c:pt>
                <c:pt idx="18371">
                  <c:v>0.98446</c:v>
                </c:pt>
                <c:pt idx="18372">
                  <c:v>0.98070999999999997</c:v>
                </c:pt>
                <c:pt idx="18373">
                  <c:v>0.98541999999999996</c:v>
                </c:pt>
                <c:pt idx="18374">
                  <c:v>0.98197000000000001</c:v>
                </c:pt>
                <c:pt idx="18375">
                  <c:v>0.97965000000000002</c:v>
                </c:pt>
                <c:pt idx="18376">
                  <c:v>0.98738999999999999</c:v>
                </c:pt>
                <c:pt idx="18377">
                  <c:v>0.98429</c:v>
                </c:pt>
                <c:pt idx="18378">
                  <c:v>0.98002999999999996</c:v>
                </c:pt>
                <c:pt idx="18379">
                  <c:v>0.97702</c:v>
                </c:pt>
                <c:pt idx="18380">
                  <c:v>0.97928000000000004</c:v>
                </c:pt>
                <c:pt idx="18381">
                  <c:v>0.98060999999999998</c:v>
                </c:pt>
                <c:pt idx="18382">
                  <c:v>0.98558000000000001</c:v>
                </c:pt>
                <c:pt idx="18383">
                  <c:v>0.98641999999999996</c:v>
                </c:pt>
                <c:pt idx="18384">
                  <c:v>0.98160000000000003</c:v>
                </c:pt>
                <c:pt idx="18385">
                  <c:v>0.98146</c:v>
                </c:pt>
                <c:pt idx="18386">
                  <c:v>0.97738999999999998</c:v>
                </c:pt>
                <c:pt idx="18387">
                  <c:v>0.98248999999999997</c:v>
                </c:pt>
                <c:pt idx="18388">
                  <c:v>0.98587000000000002</c:v>
                </c:pt>
                <c:pt idx="18389">
                  <c:v>0.98180000000000001</c:v>
                </c:pt>
                <c:pt idx="18390">
                  <c:v>0.97877999999999998</c:v>
                </c:pt>
                <c:pt idx="18391">
                  <c:v>0.98582000000000003</c:v>
                </c:pt>
                <c:pt idx="18392">
                  <c:v>0.97646999999999995</c:v>
                </c:pt>
                <c:pt idx="18393">
                  <c:v>0.98279000000000005</c:v>
                </c:pt>
                <c:pt idx="18394">
                  <c:v>0.98101000000000005</c:v>
                </c:pt>
                <c:pt idx="18395">
                  <c:v>0.98445000000000005</c:v>
                </c:pt>
                <c:pt idx="18396">
                  <c:v>0.98429999999999995</c:v>
                </c:pt>
                <c:pt idx="18397">
                  <c:v>0.98762000000000005</c:v>
                </c:pt>
                <c:pt idx="18398">
                  <c:v>0.98546999999999996</c:v>
                </c:pt>
                <c:pt idx="18399">
                  <c:v>0.98531000000000002</c:v>
                </c:pt>
                <c:pt idx="18400">
                  <c:v>0.97997999999999996</c:v>
                </c:pt>
                <c:pt idx="18401">
                  <c:v>0.98563000000000001</c:v>
                </c:pt>
                <c:pt idx="18402">
                  <c:v>0.97887000000000002</c:v>
                </c:pt>
                <c:pt idx="18403">
                  <c:v>0.98377000000000003</c:v>
                </c:pt>
                <c:pt idx="18404">
                  <c:v>0.98150999999999999</c:v>
                </c:pt>
                <c:pt idx="18405">
                  <c:v>0.98731999999999998</c:v>
                </c:pt>
                <c:pt idx="18406">
                  <c:v>0.98345000000000005</c:v>
                </c:pt>
                <c:pt idx="18407">
                  <c:v>0.98614000000000002</c:v>
                </c:pt>
                <c:pt idx="18408">
                  <c:v>0.98404000000000003</c:v>
                </c:pt>
                <c:pt idx="18409">
                  <c:v>0.98350000000000004</c:v>
                </c:pt>
                <c:pt idx="18410">
                  <c:v>0.98163</c:v>
                </c:pt>
                <c:pt idx="18411">
                  <c:v>0.98402000000000001</c:v>
                </c:pt>
                <c:pt idx="18412">
                  <c:v>0.9819</c:v>
                </c:pt>
                <c:pt idx="18413">
                  <c:v>0.98648999999999998</c:v>
                </c:pt>
                <c:pt idx="18414">
                  <c:v>0.97768999999999995</c:v>
                </c:pt>
                <c:pt idx="18415">
                  <c:v>0.98740000000000006</c:v>
                </c:pt>
                <c:pt idx="18416">
                  <c:v>0.98282999999999998</c:v>
                </c:pt>
                <c:pt idx="18417">
                  <c:v>0.99178999999999995</c:v>
                </c:pt>
                <c:pt idx="18418">
                  <c:v>0.98755999999999999</c:v>
                </c:pt>
                <c:pt idx="18419">
                  <c:v>0.98465000000000003</c:v>
                </c:pt>
                <c:pt idx="18420">
                  <c:v>0.98221000000000003</c:v>
                </c:pt>
                <c:pt idx="18421">
                  <c:v>0.98072999999999999</c:v>
                </c:pt>
                <c:pt idx="18422">
                  <c:v>0.98267000000000004</c:v>
                </c:pt>
                <c:pt idx="18423">
                  <c:v>0.98153999999999997</c:v>
                </c:pt>
                <c:pt idx="18424">
                  <c:v>0.98245000000000005</c:v>
                </c:pt>
                <c:pt idx="18425">
                  <c:v>0.98118000000000005</c:v>
                </c:pt>
                <c:pt idx="18426">
                  <c:v>0.98162000000000005</c:v>
                </c:pt>
                <c:pt idx="18427">
                  <c:v>0.98431999999999997</c:v>
                </c:pt>
                <c:pt idx="18428">
                  <c:v>0.98307999999999995</c:v>
                </c:pt>
                <c:pt idx="18429">
                  <c:v>0.98099000000000003</c:v>
                </c:pt>
                <c:pt idx="18430">
                  <c:v>0.98612</c:v>
                </c:pt>
                <c:pt idx="18431">
                  <c:v>0.98577000000000004</c:v>
                </c:pt>
                <c:pt idx="18432">
                  <c:v>0.98729999999999996</c:v>
                </c:pt>
                <c:pt idx="18433">
                  <c:v>0.98487999999999998</c:v>
                </c:pt>
                <c:pt idx="18434">
                  <c:v>0.98319999999999996</c:v>
                </c:pt>
                <c:pt idx="18435">
                  <c:v>0.98650000000000004</c:v>
                </c:pt>
                <c:pt idx="18436">
                  <c:v>0.98307</c:v>
                </c:pt>
                <c:pt idx="18437">
                  <c:v>0.98009000000000002</c:v>
                </c:pt>
                <c:pt idx="18438">
                  <c:v>0.98177000000000003</c:v>
                </c:pt>
                <c:pt idx="18439">
                  <c:v>0.98287000000000002</c:v>
                </c:pt>
                <c:pt idx="18440">
                  <c:v>0.98765999999999998</c:v>
                </c:pt>
                <c:pt idx="18441">
                  <c:v>0.98577000000000004</c:v>
                </c:pt>
                <c:pt idx="18442">
                  <c:v>0.98163</c:v>
                </c:pt>
                <c:pt idx="18443">
                  <c:v>0.98207</c:v>
                </c:pt>
                <c:pt idx="18444">
                  <c:v>0.98931999999999998</c:v>
                </c:pt>
                <c:pt idx="18445">
                  <c:v>0.98089000000000004</c:v>
                </c:pt>
                <c:pt idx="18446">
                  <c:v>0.98053999999999997</c:v>
                </c:pt>
                <c:pt idx="18447">
                  <c:v>0.98480999999999996</c:v>
                </c:pt>
                <c:pt idx="18448">
                  <c:v>0.97851999999999995</c:v>
                </c:pt>
                <c:pt idx="18449">
                  <c:v>0.97897000000000001</c:v>
                </c:pt>
                <c:pt idx="18450">
                  <c:v>0.98631000000000002</c:v>
                </c:pt>
                <c:pt idx="18451">
                  <c:v>0.98338000000000003</c:v>
                </c:pt>
                <c:pt idx="18452">
                  <c:v>0.98038999999999998</c:v>
                </c:pt>
                <c:pt idx="18453">
                  <c:v>0.98863000000000001</c:v>
                </c:pt>
                <c:pt idx="18454">
                  <c:v>0.98180000000000001</c:v>
                </c:pt>
                <c:pt idx="18455">
                  <c:v>0.98263</c:v>
                </c:pt>
                <c:pt idx="18456">
                  <c:v>0.98250000000000004</c:v>
                </c:pt>
                <c:pt idx="18457">
                  <c:v>0.98109999999999997</c:v>
                </c:pt>
                <c:pt idx="18458">
                  <c:v>0.98479000000000005</c:v>
                </c:pt>
                <c:pt idx="18459">
                  <c:v>0.98355999999999999</c:v>
                </c:pt>
                <c:pt idx="18460">
                  <c:v>0.98284000000000005</c:v>
                </c:pt>
                <c:pt idx="18461">
                  <c:v>0.98421000000000003</c:v>
                </c:pt>
                <c:pt idx="18462">
                  <c:v>0.97811000000000003</c:v>
                </c:pt>
                <c:pt idx="18463">
                  <c:v>0.99177000000000004</c:v>
                </c:pt>
                <c:pt idx="18464">
                  <c:v>0.98407999999999995</c:v>
                </c:pt>
                <c:pt idx="18465">
                  <c:v>0.98619999999999997</c:v>
                </c:pt>
                <c:pt idx="18466">
                  <c:v>0.98367000000000004</c:v>
                </c:pt>
                <c:pt idx="18467">
                  <c:v>0.98936000000000002</c:v>
                </c:pt>
                <c:pt idx="18468">
                  <c:v>0.98341000000000001</c:v>
                </c:pt>
                <c:pt idx="18469">
                  <c:v>0.98707</c:v>
                </c:pt>
                <c:pt idx="18470">
                  <c:v>0.98489000000000004</c:v>
                </c:pt>
                <c:pt idx="18471">
                  <c:v>0.98638000000000003</c:v>
                </c:pt>
                <c:pt idx="18472">
                  <c:v>0.98368999999999995</c:v>
                </c:pt>
                <c:pt idx="18473">
                  <c:v>0.99109999999999998</c:v>
                </c:pt>
                <c:pt idx="18474">
                  <c:v>0.98146999999999995</c:v>
                </c:pt>
                <c:pt idx="18475">
                  <c:v>0.98667000000000005</c:v>
                </c:pt>
                <c:pt idx="18476">
                  <c:v>0.98419999999999996</c:v>
                </c:pt>
                <c:pt idx="18477">
                  <c:v>0.98238999999999999</c:v>
                </c:pt>
                <c:pt idx="18478">
                  <c:v>0.98453000000000002</c:v>
                </c:pt>
                <c:pt idx="18479">
                  <c:v>0.98953000000000002</c:v>
                </c:pt>
                <c:pt idx="18480">
                  <c:v>0.98429</c:v>
                </c:pt>
                <c:pt idx="18481">
                  <c:v>0.98577000000000004</c:v>
                </c:pt>
                <c:pt idx="18482">
                  <c:v>0.97916999999999998</c:v>
                </c:pt>
                <c:pt idx="18483">
                  <c:v>0.98717999999999995</c:v>
                </c:pt>
                <c:pt idx="18484">
                  <c:v>0.99016999999999999</c:v>
                </c:pt>
                <c:pt idx="18485">
                  <c:v>0.98597000000000001</c:v>
                </c:pt>
                <c:pt idx="18486">
                  <c:v>0.98931999999999998</c:v>
                </c:pt>
                <c:pt idx="18487">
                  <c:v>0.98231999999999997</c:v>
                </c:pt>
                <c:pt idx="18488">
                  <c:v>0.98116999999999999</c:v>
                </c:pt>
                <c:pt idx="18489">
                  <c:v>0.98629999999999995</c:v>
                </c:pt>
                <c:pt idx="18490">
                  <c:v>0.98443000000000003</c:v>
                </c:pt>
                <c:pt idx="18491">
                  <c:v>0.98407999999999995</c:v>
                </c:pt>
                <c:pt idx="18492">
                  <c:v>0.98499000000000003</c:v>
                </c:pt>
                <c:pt idx="18493">
                  <c:v>0.98479000000000005</c:v>
                </c:pt>
                <c:pt idx="18494">
                  <c:v>0.98497000000000001</c:v>
                </c:pt>
                <c:pt idx="18495">
                  <c:v>0.98414000000000001</c:v>
                </c:pt>
                <c:pt idx="18496">
                  <c:v>0.98512999999999995</c:v>
                </c:pt>
                <c:pt idx="18497">
                  <c:v>0.98939999999999995</c:v>
                </c:pt>
                <c:pt idx="18498">
                  <c:v>0.98285</c:v>
                </c:pt>
                <c:pt idx="18499">
                  <c:v>0.98621000000000003</c:v>
                </c:pt>
                <c:pt idx="18500">
                  <c:v>0.98579000000000006</c:v>
                </c:pt>
                <c:pt idx="18501">
                  <c:v>0.98834</c:v>
                </c:pt>
                <c:pt idx="18502">
                  <c:v>0.98382999999999998</c:v>
                </c:pt>
                <c:pt idx="18503">
                  <c:v>0.98467000000000005</c:v>
                </c:pt>
                <c:pt idx="18504">
                  <c:v>0.98333000000000004</c:v>
                </c:pt>
                <c:pt idx="18505">
                  <c:v>0.97907999999999995</c:v>
                </c:pt>
                <c:pt idx="18506">
                  <c:v>0.99019000000000001</c:v>
                </c:pt>
                <c:pt idx="18507">
                  <c:v>0.98333000000000004</c:v>
                </c:pt>
                <c:pt idx="18508">
                  <c:v>0.98519000000000001</c:v>
                </c:pt>
                <c:pt idx="18509">
                  <c:v>0.98129</c:v>
                </c:pt>
                <c:pt idx="18510">
                  <c:v>0.98599999999999999</c:v>
                </c:pt>
                <c:pt idx="18511">
                  <c:v>0.98677999999999999</c:v>
                </c:pt>
                <c:pt idx="18512">
                  <c:v>0.98143999999999998</c:v>
                </c:pt>
                <c:pt idx="18513">
                  <c:v>0.98987000000000003</c:v>
                </c:pt>
              </c:numCache>
            </c:numRef>
          </c:yVal>
          <c:smooth val="0"/>
          <c:extLst>
            <c:ext xmlns:c16="http://schemas.microsoft.com/office/drawing/2014/chart" uri="{C3380CC4-5D6E-409C-BE32-E72D297353CC}">
              <c16:uniqueId val="{00000001-60E4-4437-B456-2A0311C12465}"/>
            </c:ext>
          </c:extLst>
        </c:ser>
        <c:ser>
          <c:idx val="0"/>
          <c:order val="2"/>
          <c:tx>
            <c:v>A2017</c:v>
          </c:tx>
          <c:spPr>
            <a:ln w="38100" cap="rnd">
              <a:solidFill>
                <a:srgbClr val="00B050"/>
              </a:solidFill>
              <a:round/>
            </a:ln>
            <a:effectLst/>
          </c:spPr>
          <c:marker>
            <c:symbol val="circle"/>
            <c:size val="2"/>
            <c:spPr>
              <a:solidFill>
                <a:schemeClr val="accent1"/>
              </a:solidFill>
              <a:ln w="9525">
                <a:solidFill>
                  <a:srgbClr val="00B050"/>
                </a:solidFill>
              </a:ln>
              <a:effectLst/>
            </c:spPr>
          </c:marker>
          <c:xVal>
            <c:numRef>
              <c:f>[2]Specimen_RawData_A2017_2班!$D$5:$D$11849</c:f>
              <c:numCache>
                <c:formatCode>General</c:formatCode>
                <c:ptCount val="11845"/>
                <c:pt idx="0">
                  <c:v>0</c:v>
                </c:pt>
                <c:pt idx="1">
                  <c:v>0</c:v>
                </c:pt>
                <c:pt idx="2">
                  <c:v>1.0000000000000001E-5</c:v>
                </c:pt>
                <c:pt idx="3">
                  <c:v>2.0000000000000002E-5</c:v>
                </c:pt>
                <c:pt idx="4">
                  <c:v>3.0000000000000001E-5</c:v>
                </c:pt>
                <c:pt idx="5">
                  <c:v>4.0000000000000003E-5</c:v>
                </c:pt>
                <c:pt idx="6">
                  <c:v>4.0000000000000003E-5</c:v>
                </c:pt>
                <c:pt idx="7">
                  <c:v>5.0000000000000002E-5</c:v>
                </c:pt>
                <c:pt idx="8">
                  <c:v>6.0000000000000002E-5</c:v>
                </c:pt>
                <c:pt idx="9">
                  <c:v>6.0000000000000002E-5</c:v>
                </c:pt>
                <c:pt idx="10">
                  <c:v>6.9999999999999994E-5</c:v>
                </c:pt>
                <c:pt idx="11">
                  <c:v>8.0000000000000007E-5</c:v>
                </c:pt>
                <c:pt idx="12">
                  <c:v>8.0000000000000007E-5</c:v>
                </c:pt>
                <c:pt idx="13">
                  <c:v>9.0000000000000006E-5</c:v>
                </c:pt>
                <c:pt idx="14">
                  <c:v>1E-4</c:v>
                </c:pt>
                <c:pt idx="15">
                  <c:v>1E-4</c:v>
                </c:pt>
                <c:pt idx="16">
                  <c:v>1E-4</c:v>
                </c:pt>
                <c:pt idx="17">
                  <c:v>1.1E-4</c:v>
                </c:pt>
                <c:pt idx="18">
                  <c:v>1.1E-4</c:v>
                </c:pt>
                <c:pt idx="19">
                  <c:v>1.2E-4</c:v>
                </c:pt>
                <c:pt idx="20">
                  <c:v>1.2E-4</c:v>
                </c:pt>
                <c:pt idx="21">
                  <c:v>1.2E-4</c:v>
                </c:pt>
                <c:pt idx="22">
                  <c:v>1.2999999999999999E-4</c:v>
                </c:pt>
                <c:pt idx="23">
                  <c:v>1.2999999999999999E-4</c:v>
                </c:pt>
                <c:pt idx="24">
                  <c:v>1.2999999999999999E-4</c:v>
                </c:pt>
                <c:pt idx="25">
                  <c:v>1.3999999999999999E-4</c:v>
                </c:pt>
                <c:pt idx="26">
                  <c:v>1.3999999999999999E-4</c:v>
                </c:pt>
                <c:pt idx="27">
                  <c:v>1.3999999999999999E-4</c:v>
                </c:pt>
                <c:pt idx="28">
                  <c:v>1.3999999999999999E-4</c:v>
                </c:pt>
                <c:pt idx="29">
                  <c:v>1.4999999999999999E-4</c:v>
                </c:pt>
                <c:pt idx="30">
                  <c:v>1.4999999999999999E-4</c:v>
                </c:pt>
                <c:pt idx="31">
                  <c:v>1.4999999999999999E-4</c:v>
                </c:pt>
                <c:pt idx="32">
                  <c:v>1.4999999999999999E-4</c:v>
                </c:pt>
                <c:pt idx="33">
                  <c:v>1.6000000000000001E-4</c:v>
                </c:pt>
                <c:pt idx="34">
                  <c:v>1.6000000000000001E-4</c:v>
                </c:pt>
                <c:pt idx="35">
                  <c:v>1.6000000000000001E-4</c:v>
                </c:pt>
                <c:pt idx="36">
                  <c:v>1.6000000000000001E-4</c:v>
                </c:pt>
                <c:pt idx="37">
                  <c:v>1.6000000000000001E-4</c:v>
                </c:pt>
                <c:pt idx="38">
                  <c:v>1.7000000000000001E-4</c:v>
                </c:pt>
                <c:pt idx="39">
                  <c:v>1.7000000000000001E-4</c:v>
                </c:pt>
                <c:pt idx="40">
                  <c:v>1.7000000000000001E-4</c:v>
                </c:pt>
                <c:pt idx="41">
                  <c:v>1.7000000000000001E-4</c:v>
                </c:pt>
                <c:pt idx="42">
                  <c:v>1.8000000000000001E-4</c:v>
                </c:pt>
                <c:pt idx="43">
                  <c:v>1.8000000000000001E-4</c:v>
                </c:pt>
                <c:pt idx="44">
                  <c:v>1.8000000000000001E-4</c:v>
                </c:pt>
                <c:pt idx="45">
                  <c:v>1.8000000000000001E-4</c:v>
                </c:pt>
                <c:pt idx="46">
                  <c:v>1.9000000000000001E-4</c:v>
                </c:pt>
                <c:pt idx="47">
                  <c:v>1.9000000000000001E-4</c:v>
                </c:pt>
                <c:pt idx="48">
                  <c:v>1.9000000000000001E-4</c:v>
                </c:pt>
                <c:pt idx="49">
                  <c:v>1.9000000000000001E-4</c:v>
                </c:pt>
                <c:pt idx="50">
                  <c:v>1.9000000000000001E-4</c:v>
                </c:pt>
                <c:pt idx="51">
                  <c:v>1.9000000000000001E-4</c:v>
                </c:pt>
                <c:pt idx="52">
                  <c:v>2.0000000000000001E-4</c:v>
                </c:pt>
                <c:pt idx="53">
                  <c:v>2.0000000000000001E-4</c:v>
                </c:pt>
                <c:pt idx="54">
                  <c:v>2.0000000000000001E-4</c:v>
                </c:pt>
                <c:pt idx="55">
                  <c:v>2.0000000000000001E-4</c:v>
                </c:pt>
                <c:pt idx="56">
                  <c:v>2.0000000000000001E-4</c:v>
                </c:pt>
                <c:pt idx="57">
                  <c:v>2.1000000000000001E-4</c:v>
                </c:pt>
                <c:pt idx="58">
                  <c:v>2.1000000000000001E-4</c:v>
                </c:pt>
                <c:pt idx="59">
                  <c:v>2.1000000000000001E-4</c:v>
                </c:pt>
                <c:pt idx="60">
                  <c:v>2.1000000000000001E-4</c:v>
                </c:pt>
                <c:pt idx="61">
                  <c:v>2.1000000000000001E-4</c:v>
                </c:pt>
                <c:pt idx="62">
                  <c:v>2.1000000000000001E-4</c:v>
                </c:pt>
                <c:pt idx="63">
                  <c:v>2.1000000000000001E-4</c:v>
                </c:pt>
                <c:pt idx="64">
                  <c:v>2.2000000000000001E-4</c:v>
                </c:pt>
                <c:pt idx="65">
                  <c:v>2.2000000000000001E-4</c:v>
                </c:pt>
                <c:pt idx="66">
                  <c:v>2.2000000000000001E-4</c:v>
                </c:pt>
                <c:pt idx="67">
                  <c:v>2.2000000000000001E-4</c:v>
                </c:pt>
                <c:pt idx="68">
                  <c:v>2.2000000000000001E-4</c:v>
                </c:pt>
                <c:pt idx="69">
                  <c:v>2.2000000000000001E-4</c:v>
                </c:pt>
                <c:pt idx="70">
                  <c:v>2.2000000000000001E-4</c:v>
                </c:pt>
                <c:pt idx="71">
                  <c:v>2.3000000000000001E-4</c:v>
                </c:pt>
                <c:pt idx="72">
                  <c:v>2.3000000000000001E-4</c:v>
                </c:pt>
                <c:pt idx="73">
                  <c:v>2.3000000000000001E-4</c:v>
                </c:pt>
                <c:pt idx="74">
                  <c:v>2.3000000000000001E-4</c:v>
                </c:pt>
                <c:pt idx="75">
                  <c:v>2.3000000000000001E-4</c:v>
                </c:pt>
                <c:pt idx="76">
                  <c:v>2.3000000000000001E-4</c:v>
                </c:pt>
                <c:pt idx="77">
                  <c:v>2.3000000000000001E-4</c:v>
                </c:pt>
                <c:pt idx="78">
                  <c:v>2.3000000000000001E-4</c:v>
                </c:pt>
                <c:pt idx="79">
                  <c:v>2.3000000000000001E-4</c:v>
                </c:pt>
                <c:pt idx="80">
                  <c:v>2.4000000000000001E-4</c:v>
                </c:pt>
                <c:pt idx="81">
                  <c:v>2.4000000000000001E-4</c:v>
                </c:pt>
                <c:pt idx="82">
                  <c:v>2.4000000000000001E-4</c:v>
                </c:pt>
                <c:pt idx="83">
                  <c:v>2.4000000000000001E-4</c:v>
                </c:pt>
                <c:pt idx="84">
                  <c:v>2.4000000000000001E-4</c:v>
                </c:pt>
                <c:pt idx="85">
                  <c:v>2.4000000000000001E-4</c:v>
                </c:pt>
                <c:pt idx="86">
                  <c:v>2.4000000000000001E-4</c:v>
                </c:pt>
                <c:pt idx="87">
                  <c:v>2.4000000000000001E-4</c:v>
                </c:pt>
                <c:pt idx="88">
                  <c:v>2.5000000000000001E-4</c:v>
                </c:pt>
                <c:pt idx="89">
                  <c:v>2.5000000000000001E-4</c:v>
                </c:pt>
                <c:pt idx="90">
                  <c:v>2.5000000000000001E-4</c:v>
                </c:pt>
                <c:pt idx="91">
                  <c:v>2.5000000000000001E-4</c:v>
                </c:pt>
                <c:pt idx="92">
                  <c:v>2.5000000000000001E-4</c:v>
                </c:pt>
                <c:pt idx="93">
                  <c:v>2.5000000000000001E-4</c:v>
                </c:pt>
                <c:pt idx="94">
                  <c:v>2.5000000000000001E-4</c:v>
                </c:pt>
                <c:pt idx="95">
                  <c:v>2.5000000000000001E-4</c:v>
                </c:pt>
                <c:pt idx="96">
                  <c:v>2.5999999999999998E-4</c:v>
                </c:pt>
                <c:pt idx="97">
                  <c:v>2.5999999999999998E-4</c:v>
                </c:pt>
                <c:pt idx="98">
                  <c:v>2.5999999999999998E-4</c:v>
                </c:pt>
                <c:pt idx="99">
                  <c:v>2.5999999999999998E-4</c:v>
                </c:pt>
                <c:pt idx="100">
                  <c:v>2.5999999999999998E-4</c:v>
                </c:pt>
                <c:pt idx="101">
                  <c:v>2.5999999999999998E-4</c:v>
                </c:pt>
                <c:pt idx="102">
                  <c:v>2.5999999999999998E-4</c:v>
                </c:pt>
                <c:pt idx="103">
                  <c:v>2.7E-4</c:v>
                </c:pt>
                <c:pt idx="104">
                  <c:v>2.7E-4</c:v>
                </c:pt>
                <c:pt idx="105">
                  <c:v>2.7E-4</c:v>
                </c:pt>
                <c:pt idx="106">
                  <c:v>2.7E-4</c:v>
                </c:pt>
                <c:pt idx="107">
                  <c:v>2.7E-4</c:v>
                </c:pt>
                <c:pt idx="108">
                  <c:v>2.7E-4</c:v>
                </c:pt>
                <c:pt idx="109">
                  <c:v>2.7E-4</c:v>
                </c:pt>
                <c:pt idx="110">
                  <c:v>2.7E-4</c:v>
                </c:pt>
                <c:pt idx="111">
                  <c:v>2.7999999999999998E-4</c:v>
                </c:pt>
                <c:pt idx="112">
                  <c:v>2.7999999999999998E-4</c:v>
                </c:pt>
                <c:pt idx="113">
                  <c:v>2.7999999999999998E-4</c:v>
                </c:pt>
                <c:pt idx="114">
                  <c:v>2.7999999999999998E-4</c:v>
                </c:pt>
                <c:pt idx="115">
                  <c:v>2.7999999999999998E-4</c:v>
                </c:pt>
                <c:pt idx="116">
                  <c:v>2.7999999999999998E-4</c:v>
                </c:pt>
                <c:pt idx="117">
                  <c:v>2.7999999999999998E-4</c:v>
                </c:pt>
                <c:pt idx="118">
                  <c:v>2.9E-4</c:v>
                </c:pt>
                <c:pt idx="119">
                  <c:v>2.9E-4</c:v>
                </c:pt>
                <c:pt idx="120">
                  <c:v>2.9E-4</c:v>
                </c:pt>
                <c:pt idx="121">
                  <c:v>2.9E-4</c:v>
                </c:pt>
                <c:pt idx="122">
                  <c:v>2.9E-4</c:v>
                </c:pt>
                <c:pt idx="123">
                  <c:v>2.9E-4</c:v>
                </c:pt>
                <c:pt idx="124">
                  <c:v>2.9E-4</c:v>
                </c:pt>
                <c:pt idx="125">
                  <c:v>2.9E-4</c:v>
                </c:pt>
                <c:pt idx="126">
                  <c:v>2.9E-4</c:v>
                </c:pt>
                <c:pt idx="127">
                  <c:v>2.9E-4</c:v>
                </c:pt>
                <c:pt idx="128">
                  <c:v>2.9999999999999997E-4</c:v>
                </c:pt>
                <c:pt idx="129">
                  <c:v>2.9999999999999997E-4</c:v>
                </c:pt>
                <c:pt idx="130">
                  <c:v>2.9999999999999997E-4</c:v>
                </c:pt>
                <c:pt idx="131">
                  <c:v>2.9999999999999997E-4</c:v>
                </c:pt>
                <c:pt idx="132">
                  <c:v>2.9999999999999997E-4</c:v>
                </c:pt>
                <c:pt idx="133">
                  <c:v>2.9999999999999997E-4</c:v>
                </c:pt>
                <c:pt idx="134">
                  <c:v>2.9999999999999997E-4</c:v>
                </c:pt>
                <c:pt idx="135">
                  <c:v>2.9999999999999997E-4</c:v>
                </c:pt>
                <c:pt idx="136">
                  <c:v>2.9999999999999997E-4</c:v>
                </c:pt>
                <c:pt idx="137">
                  <c:v>3.1E-4</c:v>
                </c:pt>
                <c:pt idx="138">
                  <c:v>3.1E-4</c:v>
                </c:pt>
                <c:pt idx="139">
                  <c:v>3.1E-4</c:v>
                </c:pt>
                <c:pt idx="140">
                  <c:v>3.1E-4</c:v>
                </c:pt>
                <c:pt idx="141">
                  <c:v>3.1E-4</c:v>
                </c:pt>
                <c:pt idx="142">
                  <c:v>3.1E-4</c:v>
                </c:pt>
                <c:pt idx="143">
                  <c:v>3.1E-4</c:v>
                </c:pt>
                <c:pt idx="144">
                  <c:v>3.1E-4</c:v>
                </c:pt>
                <c:pt idx="145">
                  <c:v>3.1E-4</c:v>
                </c:pt>
                <c:pt idx="146">
                  <c:v>3.2000000000000003E-4</c:v>
                </c:pt>
                <c:pt idx="147">
                  <c:v>3.2000000000000003E-4</c:v>
                </c:pt>
                <c:pt idx="148">
                  <c:v>3.2000000000000003E-4</c:v>
                </c:pt>
                <c:pt idx="149">
                  <c:v>3.2000000000000003E-4</c:v>
                </c:pt>
                <c:pt idx="150">
                  <c:v>3.2000000000000003E-4</c:v>
                </c:pt>
                <c:pt idx="151">
                  <c:v>3.2000000000000003E-4</c:v>
                </c:pt>
                <c:pt idx="152">
                  <c:v>3.2000000000000003E-4</c:v>
                </c:pt>
                <c:pt idx="153">
                  <c:v>3.2000000000000003E-4</c:v>
                </c:pt>
                <c:pt idx="154">
                  <c:v>3.2000000000000003E-4</c:v>
                </c:pt>
                <c:pt idx="155">
                  <c:v>3.2000000000000003E-4</c:v>
                </c:pt>
                <c:pt idx="156">
                  <c:v>3.2000000000000003E-4</c:v>
                </c:pt>
                <c:pt idx="157">
                  <c:v>3.3E-4</c:v>
                </c:pt>
                <c:pt idx="158">
                  <c:v>3.3E-4</c:v>
                </c:pt>
                <c:pt idx="159">
                  <c:v>3.3E-4</c:v>
                </c:pt>
                <c:pt idx="160">
                  <c:v>3.3E-4</c:v>
                </c:pt>
                <c:pt idx="161">
                  <c:v>3.3E-4</c:v>
                </c:pt>
                <c:pt idx="162">
                  <c:v>3.3E-4</c:v>
                </c:pt>
                <c:pt idx="163">
                  <c:v>3.3E-4</c:v>
                </c:pt>
                <c:pt idx="164">
                  <c:v>3.3E-4</c:v>
                </c:pt>
                <c:pt idx="165">
                  <c:v>3.3E-4</c:v>
                </c:pt>
                <c:pt idx="166">
                  <c:v>3.3E-4</c:v>
                </c:pt>
                <c:pt idx="167">
                  <c:v>3.3E-4</c:v>
                </c:pt>
                <c:pt idx="168">
                  <c:v>3.3E-4</c:v>
                </c:pt>
                <c:pt idx="169">
                  <c:v>3.3E-4</c:v>
                </c:pt>
                <c:pt idx="170">
                  <c:v>3.3E-4</c:v>
                </c:pt>
                <c:pt idx="171">
                  <c:v>3.4000000000000002E-4</c:v>
                </c:pt>
                <c:pt idx="172">
                  <c:v>3.3E-4</c:v>
                </c:pt>
                <c:pt idx="173">
                  <c:v>3.4000000000000002E-4</c:v>
                </c:pt>
                <c:pt idx="174">
                  <c:v>3.4000000000000002E-4</c:v>
                </c:pt>
                <c:pt idx="175">
                  <c:v>3.4000000000000002E-4</c:v>
                </c:pt>
                <c:pt idx="176">
                  <c:v>3.4000000000000002E-4</c:v>
                </c:pt>
                <c:pt idx="177">
                  <c:v>3.4000000000000002E-4</c:v>
                </c:pt>
                <c:pt idx="178">
                  <c:v>3.4000000000000002E-4</c:v>
                </c:pt>
                <c:pt idx="179">
                  <c:v>3.4000000000000002E-4</c:v>
                </c:pt>
                <c:pt idx="180">
                  <c:v>3.4000000000000002E-4</c:v>
                </c:pt>
                <c:pt idx="181">
                  <c:v>3.4000000000000002E-4</c:v>
                </c:pt>
                <c:pt idx="182">
                  <c:v>3.4000000000000002E-4</c:v>
                </c:pt>
                <c:pt idx="183">
                  <c:v>3.4000000000000002E-4</c:v>
                </c:pt>
                <c:pt idx="184">
                  <c:v>3.4000000000000002E-4</c:v>
                </c:pt>
                <c:pt idx="185">
                  <c:v>3.4000000000000002E-4</c:v>
                </c:pt>
                <c:pt idx="186">
                  <c:v>3.4000000000000002E-4</c:v>
                </c:pt>
                <c:pt idx="187">
                  <c:v>3.4000000000000002E-4</c:v>
                </c:pt>
                <c:pt idx="188">
                  <c:v>3.4000000000000002E-4</c:v>
                </c:pt>
                <c:pt idx="189">
                  <c:v>3.4000000000000002E-4</c:v>
                </c:pt>
                <c:pt idx="190">
                  <c:v>3.4000000000000002E-4</c:v>
                </c:pt>
                <c:pt idx="191">
                  <c:v>3.4000000000000002E-4</c:v>
                </c:pt>
                <c:pt idx="192">
                  <c:v>3.4000000000000002E-4</c:v>
                </c:pt>
                <c:pt idx="193">
                  <c:v>3.4000000000000002E-4</c:v>
                </c:pt>
                <c:pt idx="194">
                  <c:v>3.4000000000000002E-4</c:v>
                </c:pt>
                <c:pt idx="195">
                  <c:v>3.4000000000000002E-4</c:v>
                </c:pt>
                <c:pt idx="196">
                  <c:v>3.4000000000000002E-4</c:v>
                </c:pt>
                <c:pt idx="197">
                  <c:v>3.4000000000000002E-4</c:v>
                </c:pt>
                <c:pt idx="198">
                  <c:v>3.4000000000000002E-4</c:v>
                </c:pt>
                <c:pt idx="199">
                  <c:v>3.4000000000000002E-4</c:v>
                </c:pt>
                <c:pt idx="200">
                  <c:v>3.4000000000000002E-4</c:v>
                </c:pt>
                <c:pt idx="201">
                  <c:v>3.4000000000000002E-4</c:v>
                </c:pt>
                <c:pt idx="202">
                  <c:v>3.4000000000000002E-4</c:v>
                </c:pt>
                <c:pt idx="203">
                  <c:v>3.4000000000000002E-4</c:v>
                </c:pt>
                <c:pt idx="204">
                  <c:v>3.3E-4</c:v>
                </c:pt>
                <c:pt idx="205">
                  <c:v>3.3E-4</c:v>
                </c:pt>
                <c:pt idx="206">
                  <c:v>3.3E-4</c:v>
                </c:pt>
                <c:pt idx="207">
                  <c:v>3.3E-4</c:v>
                </c:pt>
                <c:pt idx="208">
                  <c:v>3.3E-4</c:v>
                </c:pt>
                <c:pt idx="209">
                  <c:v>3.3E-4</c:v>
                </c:pt>
                <c:pt idx="210">
                  <c:v>3.3E-4</c:v>
                </c:pt>
                <c:pt idx="211">
                  <c:v>3.3E-4</c:v>
                </c:pt>
                <c:pt idx="212">
                  <c:v>3.2000000000000003E-4</c:v>
                </c:pt>
                <c:pt idx="213">
                  <c:v>3.2000000000000003E-4</c:v>
                </c:pt>
                <c:pt idx="214">
                  <c:v>3.2000000000000003E-4</c:v>
                </c:pt>
                <c:pt idx="215">
                  <c:v>3.2000000000000003E-4</c:v>
                </c:pt>
                <c:pt idx="216">
                  <c:v>3.2000000000000003E-4</c:v>
                </c:pt>
                <c:pt idx="217">
                  <c:v>3.2000000000000003E-4</c:v>
                </c:pt>
                <c:pt idx="218">
                  <c:v>3.1E-4</c:v>
                </c:pt>
                <c:pt idx="219">
                  <c:v>3.1E-4</c:v>
                </c:pt>
                <c:pt idx="220">
                  <c:v>3.1E-4</c:v>
                </c:pt>
                <c:pt idx="221">
                  <c:v>3.1E-4</c:v>
                </c:pt>
                <c:pt idx="222">
                  <c:v>3.1E-4</c:v>
                </c:pt>
                <c:pt idx="223">
                  <c:v>3.1E-4</c:v>
                </c:pt>
                <c:pt idx="224">
                  <c:v>3.1E-4</c:v>
                </c:pt>
                <c:pt idx="225">
                  <c:v>3.1E-4</c:v>
                </c:pt>
                <c:pt idx="226">
                  <c:v>3.1E-4</c:v>
                </c:pt>
                <c:pt idx="227">
                  <c:v>2.9999999999999997E-4</c:v>
                </c:pt>
                <c:pt idx="228">
                  <c:v>3.1E-4</c:v>
                </c:pt>
                <c:pt idx="229">
                  <c:v>2.9999999999999997E-4</c:v>
                </c:pt>
                <c:pt idx="230">
                  <c:v>2.9999999999999997E-4</c:v>
                </c:pt>
                <c:pt idx="231">
                  <c:v>2.9999999999999997E-4</c:v>
                </c:pt>
                <c:pt idx="232">
                  <c:v>2.9999999999999997E-4</c:v>
                </c:pt>
                <c:pt idx="233">
                  <c:v>2.9999999999999997E-4</c:v>
                </c:pt>
                <c:pt idx="234">
                  <c:v>2.9999999999999997E-4</c:v>
                </c:pt>
                <c:pt idx="235">
                  <c:v>3.1E-4</c:v>
                </c:pt>
                <c:pt idx="236">
                  <c:v>3.1E-4</c:v>
                </c:pt>
                <c:pt idx="237">
                  <c:v>3.1E-4</c:v>
                </c:pt>
                <c:pt idx="238">
                  <c:v>3.1E-4</c:v>
                </c:pt>
                <c:pt idx="239">
                  <c:v>3.1E-4</c:v>
                </c:pt>
                <c:pt idx="240">
                  <c:v>3.1E-4</c:v>
                </c:pt>
                <c:pt idx="241">
                  <c:v>3.1E-4</c:v>
                </c:pt>
                <c:pt idx="242">
                  <c:v>3.1E-4</c:v>
                </c:pt>
                <c:pt idx="243">
                  <c:v>3.1E-4</c:v>
                </c:pt>
                <c:pt idx="244">
                  <c:v>3.1E-4</c:v>
                </c:pt>
                <c:pt idx="245">
                  <c:v>3.1E-4</c:v>
                </c:pt>
                <c:pt idx="246">
                  <c:v>3.2000000000000003E-4</c:v>
                </c:pt>
                <c:pt idx="247">
                  <c:v>3.2000000000000003E-4</c:v>
                </c:pt>
                <c:pt idx="248">
                  <c:v>3.2000000000000003E-4</c:v>
                </c:pt>
                <c:pt idx="249">
                  <c:v>3.2000000000000003E-4</c:v>
                </c:pt>
                <c:pt idx="250">
                  <c:v>3.2000000000000003E-4</c:v>
                </c:pt>
                <c:pt idx="251">
                  <c:v>3.2000000000000003E-4</c:v>
                </c:pt>
                <c:pt idx="252">
                  <c:v>3.2000000000000003E-4</c:v>
                </c:pt>
                <c:pt idx="253">
                  <c:v>3.2000000000000003E-4</c:v>
                </c:pt>
                <c:pt idx="254">
                  <c:v>3.2000000000000003E-4</c:v>
                </c:pt>
                <c:pt idx="255">
                  <c:v>3.2000000000000003E-4</c:v>
                </c:pt>
                <c:pt idx="256">
                  <c:v>3.2000000000000003E-4</c:v>
                </c:pt>
                <c:pt idx="257">
                  <c:v>3.2000000000000003E-4</c:v>
                </c:pt>
                <c:pt idx="258">
                  <c:v>3.2000000000000003E-4</c:v>
                </c:pt>
                <c:pt idx="259">
                  <c:v>3.2000000000000003E-4</c:v>
                </c:pt>
                <c:pt idx="260">
                  <c:v>3.2000000000000003E-4</c:v>
                </c:pt>
                <c:pt idx="261">
                  <c:v>3.2000000000000003E-4</c:v>
                </c:pt>
                <c:pt idx="262">
                  <c:v>3.2000000000000003E-4</c:v>
                </c:pt>
                <c:pt idx="263">
                  <c:v>3.2000000000000003E-4</c:v>
                </c:pt>
                <c:pt idx="264">
                  <c:v>3.2000000000000003E-4</c:v>
                </c:pt>
                <c:pt idx="265">
                  <c:v>3.1E-4</c:v>
                </c:pt>
                <c:pt idx="266">
                  <c:v>3.1E-4</c:v>
                </c:pt>
                <c:pt idx="267">
                  <c:v>3.1E-4</c:v>
                </c:pt>
                <c:pt idx="268">
                  <c:v>3.1E-4</c:v>
                </c:pt>
                <c:pt idx="269">
                  <c:v>3.1E-4</c:v>
                </c:pt>
                <c:pt idx="270">
                  <c:v>3.1E-4</c:v>
                </c:pt>
                <c:pt idx="271">
                  <c:v>3.1E-4</c:v>
                </c:pt>
                <c:pt idx="272">
                  <c:v>3.1E-4</c:v>
                </c:pt>
                <c:pt idx="273">
                  <c:v>3.1E-4</c:v>
                </c:pt>
                <c:pt idx="274">
                  <c:v>3.1E-4</c:v>
                </c:pt>
                <c:pt idx="275">
                  <c:v>2.9999999999999997E-4</c:v>
                </c:pt>
                <c:pt idx="276">
                  <c:v>2.9999999999999997E-4</c:v>
                </c:pt>
                <c:pt idx="277">
                  <c:v>2.9999999999999997E-4</c:v>
                </c:pt>
                <c:pt idx="278">
                  <c:v>2.9999999999999997E-4</c:v>
                </c:pt>
                <c:pt idx="279">
                  <c:v>2.9999999999999997E-4</c:v>
                </c:pt>
                <c:pt idx="280">
                  <c:v>2.9999999999999997E-4</c:v>
                </c:pt>
                <c:pt idx="281">
                  <c:v>2.9999999999999997E-4</c:v>
                </c:pt>
                <c:pt idx="282">
                  <c:v>2.9999999999999997E-4</c:v>
                </c:pt>
                <c:pt idx="283">
                  <c:v>2.9999999999999997E-4</c:v>
                </c:pt>
                <c:pt idx="284">
                  <c:v>2.9999999999999997E-4</c:v>
                </c:pt>
                <c:pt idx="285">
                  <c:v>2.9999999999999997E-4</c:v>
                </c:pt>
                <c:pt idx="286">
                  <c:v>2.9999999999999997E-4</c:v>
                </c:pt>
                <c:pt idx="287">
                  <c:v>2.9999999999999997E-4</c:v>
                </c:pt>
                <c:pt idx="288">
                  <c:v>2.9999999999999997E-4</c:v>
                </c:pt>
                <c:pt idx="289">
                  <c:v>2.9999999999999997E-4</c:v>
                </c:pt>
                <c:pt idx="290">
                  <c:v>2.9999999999999997E-4</c:v>
                </c:pt>
                <c:pt idx="291">
                  <c:v>2.9999999999999997E-4</c:v>
                </c:pt>
                <c:pt idx="292">
                  <c:v>2.9999999999999997E-4</c:v>
                </c:pt>
                <c:pt idx="293">
                  <c:v>2.9999999999999997E-4</c:v>
                </c:pt>
                <c:pt idx="294">
                  <c:v>2.9999999999999997E-4</c:v>
                </c:pt>
                <c:pt idx="295">
                  <c:v>2.9999999999999997E-4</c:v>
                </c:pt>
                <c:pt idx="296">
                  <c:v>2.9999999999999997E-4</c:v>
                </c:pt>
                <c:pt idx="297">
                  <c:v>2.9999999999999997E-4</c:v>
                </c:pt>
                <c:pt idx="298">
                  <c:v>2.9999999999999997E-4</c:v>
                </c:pt>
                <c:pt idx="299">
                  <c:v>2.9999999999999997E-4</c:v>
                </c:pt>
                <c:pt idx="300">
                  <c:v>2.9E-4</c:v>
                </c:pt>
                <c:pt idx="301">
                  <c:v>2.9E-4</c:v>
                </c:pt>
                <c:pt idx="302">
                  <c:v>2.9E-4</c:v>
                </c:pt>
                <c:pt idx="303">
                  <c:v>2.9E-4</c:v>
                </c:pt>
                <c:pt idx="304">
                  <c:v>2.9E-4</c:v>
                </c:pt>
                <c:pt idx="305">
                  <c:v>2.9E-4</c:v>
                </c:pt>
                <c:pt idx="306">
                  <c:v>2.9E-4</c:v>
                </c:pt>
                <c:pt idx="307">
                  <c:v>2.7999999999999998E-4</c:v>
                </c:pt>
                <c:pt idx="308">
                  <c:v>2.7999999999999998E-4</c:v>
                </c:pt>
                <c:pt idx="309">
                  <c:v>2.7999999999999998E-4</c:v>
                </c:pt>
                <c:pt idx="310">
                  <c:v>2.7999999999999998E-4</c:v>
                </c:pt>
                <c:pt idx="311">
                  <c:v>2.7999999999999998E-4</c:v>
                </c:pt>
                <c:pt idx="312">
                  <c:v>2.7999999999999998E-4</c:v>
                </c:pt>
                <c:pt idx="313">
                  <c:v>2.7999999999999998E-4</c:v>
                </c:pt>
                <c:pt idx="314">
                  <c:v>2.7999999999999998E-4</c:v>
                </c:pt>
                <c:pt idx="315">
                  <c:v>2.7999999999999998E-4</c:v>
                </c:pt>
                <c:pt idx="316">
                  <c:v>2.9E-4</c:v>
                </c:pt>
                <c:pt idx="317">
                  <c:v>2.9E-4</c:v>
                </c:pt>
                <c:pt idx="318">
                  <c:v>2.9E-4</c:v>
                </c:pt>
                <c:pt idx="319">
                  <c:v>2.9E-4</c:v>
                </c:pt>
                <c:pt idx="320">
                  <c:v>2.9E-4</c:v>
                </c:pt>
                <c:pt idx="321">
                  <c:v>2.9E-4</c:v>
                </c:pt>
                <c:pt idx="322">
                  <c:v>2.9E-4</c:v>
                </c:pt>
                <c:pt idx="323">
                  <c:v>2.9E-4</c:v>
                </c:pt>
                <c:pt idx="324">
                  <c:v>2.9999999999999997E-4</c:v>
                </c:pt>
                <c:pt idx="325">
                  <c:v>2.9999999999999997E-4</c:v>
                </c:pt>
                <c:pt idx="326">
                  <c:v>2.9999999999999997E-4</c:v>
                </c:pt>
                <c:pt idx="327">
                  <c:v>2.9999999999999997E-4</c:v>
                </c:pt>
                <c:pt idx="328">
                  <c:v>2.9999999999999997E-4</c:v>
                </c:pt>
                <c:pt idx="329">
                  <c:v>2.9999999999999997E-4</c:v>
                </c:pt>
                <c:pt idx="330">
                  <c:v>3.1E-4</c:v>
                </c:pt>
                <c:pt idx="331">
                  <c:v>3.1E-4</c:v>
                </c:pt>
                <c:pt idx="332">
                  <c:v>3.1E-4</c:v>
                </c:pt>
                <c:pt idx="333">
                  <c:v>3.1E-4</c:v>
                </c:pt>
                <c:pt idx="334">
                  <c:v>3.2000000000000003E-4</c:v>
                </c:pt>
                <c:pt idx="335">
                  <c:v>3.2000000000000003E-4</c:v>
                </c:pt>
                <c:pt idx="336">
                  <c:v>3.2000000000000003E-4</c:v>
                </c:pt>
                <c:pt idx="337">
                  <c:v>3.2000000000000003E-4</c:v>
                </c:pt>
                <c:pt idx="338">
                  <c:v>3.3E-4</c:v>
                </c:pt>
                <c:pt idx="339">
                  <c:v>3.3E-4</c:v>
                </c:pt>
                <c:pt idx="340">
                  <c:v>3.3E-4</c:v>
                </c:pt>
                <c:pt idx="341">
                  <c:v>3.4000000000000002E-4</c:v>
                </c:pt>
                <c:pt idx="342">
                  <c:v>3.4000000000000002E-4</c:v>
                </c:pt>
                <c:pt idx="343">
                  <c:v>3.4000000000000002E-4</c:v>
                </c:pt>
                <c:pt idx="344">
                  <c:v>3.4000000000000002E-4</c:v>
                </c:pt>
                <c:pt idx="345">
                  <c:v>3.4000000000000002E-4</c:v>
                </c:pt>
                <c:pt idx="346">
                  <c:v>3.4000000000000002E-4</c:v>
                </c:pt>
                <c:pt idx="347">
                  <c:v>3.4000000000000002E-4</c:v>
                </c:pt>
                <c:pt idx="348">
                  <c:v>3.4000000000000002E-4</c:v>
                </c:pt>
                <c:pt idx="349">
                  <c:v>3.4000000000000002E-4</c:v>
                </c:pt>
                <c:pt idx="350">
                  <c:v>3.5E-4</c:v>
                </c:pt>
                <c:pt idx="351">
                  <c:v>3.5E-4</c:v>
                </c:pt>
                <c:pt idx="352">
                  <c:v>3.5E-4</c:v>
                </c:pt>
                <c:pt idx="353">
                  <c:v>3.5E-4</c:v>
                </c:pt>
                <c:pt idx="354">
                  <c:v>3.5E-4</c:v>
                </c:pt>
                <c:pt idx="355">
                  <c:v>3.5E-4</c:v>
                </c:pt>
                <c:pt idx="356">
                  <c:v>3.6000000000000002E-4</c:v>
                </c:pt>
                <c:pt idx="357">
                  <c:v>3.6000000000000002E-4</c:v>
                </c:pt>
                <c:pt idx="358">
                  <c:v>3.6000000000000002E-4</c:v>
                </c:pt>
                <c:pt idx="359">
                  <c:v>3.6000000000000002E-4</c:v>
                </c:pt>
                <c:pt idx="360">
                  <c:v>3.6000000000000002E-4</c:v>
                </c:pt>
                <c:pt idx="361">
                  <c:v>3.6999999999999999E-4</c:v>
                </c:pt>
                <c:pt idx="362">
                  <c:v>3.6999999999999999E-4</c:v>
                </c:pt>
                <c:pt idx="363">
                  <c:v>3.6999999999999999E-4</c:v>
                </c:pt>
                <c:pt idx="364">
                  <c:v>3.6999999999999999E-4</c:v>
                </c:pt>
                <c:pt idx="365">
                  <c:v>3.6999999999999999E-4</c:v>
                </c:pt>
                <c:pt idx="366">
                  <c:v>3.8000000000000002E-4</c:v>
                </c:pt>
                <c:pt idx="367">
                  <c:v>3.8000000000000002E-4</c:v>
                </c:pt>
                <c:pt idx="368">
                  <c:v>3.8000000000000002E-4</c:v>
                </c:pt>
                <c:pt idx="369">
                  <c:v>3.8000000000000002E-4</c:v>
                </c:pt>
                <c:pt idx="370">
                  <c:v>3.8000000000000002E-4</c:v>
                </c:pt>
                <c:pt idx="371">
                  <c:v>3.8999999999999999E-4</c:v>
                </c:pt>
                <c:pt idx="372">
                  <c:v>3.8999999999999999E-4</c:v>
                </c:pt>
                <c:pt idx="373">
                  <c:v>3.8999999999999999E-4</c:v>
                </c:pt>
                <c:pt idx="374">
                  <c:v>3.8999999999999999E-4</c:v>
                </c:pt>
                <c:pt idx="375">
                  <c:v>3.8999999999999999E-4</c:v>
                </c:pt>
                <c:pt idx="376">
                  <c:v>3.8999999999999999E-4</c:v>
                </c:pt>
                <c:pt idx="377">
                  <c:v>4.0000000000000002E-4</c:v>
                </c:pt>
                <c:pt idx="378">
                  <c:v>4.0000000000000002E-4</c:v>
                </c:pt>
                <c:pt idx="379">
                  <c:v>4.0000000000000002E-4</c:v>
                </c:pt>
                <c:pt idx="380">
                  <c:v>4.0000000000000002E-4</c:v>
                </c:pt>
                <c:pt idx="381">
                  <c:v>4.0000000000000002E-4</c:v>
                </c:pt>
                <c:pt idx="382">
                  <c:v>4.0999999999999999E-4</c:v>
                </c:pt>
                <c:pt idx="383">
                  <c:v>4.0999999999999999E-4</c:v>
                </c:pt>
                <c:pt idx="384">
                  <c:v>4.0999999999999999E-4</c:v>
                </c:pt>
                <c:pt idx="385">
                  <c:v>4.0999999999999999E-4</c:v>
                </c:pt>
                <c:pt idx="386">
                  <c:v>4.2000000000000002E-4</c:v>
                </c:pt>
                <c:pt idx="387">
                  <c:v>4.2000000000000002E-4</c:v>
                </c:pt>
                <c:pt idx="388">
                  <c:v>4.2000000000000002E-4</c:v>
                </c:pt>
                <c:pt idx="389">
                  <c:v>4.2000000000000002E-4</c:v>
                </c:pt>
                <c:pt idx="390">
                  <c:v>4.2000000000000002E-4</c:v>
                </c:pt>
                <c:pt idx="391">
                  <c:v>4.2000000000000002E-4</c:v>
                </c:pt>
                <c:pt idx="392">
                  <c:v>4.2999999999999999E-4</c:v>
                </c:pt>
                <c:pt idx="393">
                  <c:v>4.2999999999999999E-4</c:v>
                </c:pt>
                <c:pt idx="394">
                  <c:v>4.2999999999999999E-4</c:v>
                </c:pt>
                <c:pt idx="395">
                  <c:v>4.2999999999999999E-4</c:v>
                </c:pt>
                <c:pt idx="396">
                  <c:v>4.4000000000000002E-4</c:v>
                </c:pt>
                <c:pt idx="397">
                  <c:v>4.4000000000000002E-4</c:v>
                </c:pt>
                <c:pt idx="398">
                  <c:v>4.4000000000000002E-4</c:v>
                </c:pt>
                <c:pt idx="399">
                  <c:v>4.4000000000000002E-4</c:v>
                </c:pt>
                <c:pt idx="400">
                  <c:v>4.4000000000000002E-4</c:v>
                </c:pt>
                <c:pt idx="401">
                  <c:v>4.4000000000000002E-4</c:v>
                </c:pt>
                <c:pt idx="402">
                  <c:v>4.4999999999999999E-4</c:v>
                </c:pt>
                <c:pt idx="403">
                  <c:v>4.4999999999999999E-4</c:v>
                </c:pt>
                <c:pt idx="404">
                  <c:v>4.4999999999999999E-4</c:v>
                </c:pt>
                <c:pt idx="405">
                  <c:v>4.4999999999999999E-4</c:v>
                </c:pt>
                <c:pt idx="406">
                  <c:v>4.6000000000000001E-4</c:v>
                </c:pt>
                <c:pt idx="407">
                  <c:v>4.6000000000000001E-4</c:v>
                </c:pt>
                <c:pt idx="408">
                  <c:v>4.6000000000000001E-4</c:v>
                </c:pt>
                <c:pt idx="409">
                  <c:v>4.6000000000000001E-4</c:v>
                </c:pt>
                <c:pt idx="410">
                  <c:v>4.6000000000000001E-4</c:v>
                </c:pt>
                <c:pt idx="411">
                  <c:v>4.6999999999999999E-4</c:v>
                </c:pt>
                <c:pt idx="412">
                  <c:v>4.6999999999999999E-4</c:v>
                </c:pt>
                <c:pt idx="413">
                  <c:v>4.6999999999999999E-4</c:v>
                </c:pt>
                <c:pt idx="414">
                  <c:v>4.6999999999999999E-4</c:v>
                </c:pt>
                <c:pt idx="415">
                  <c:v>4.8000000000000001E-4</c:v>
                </c:pt>
                <c:pt idx="416">
                  <c:v>4.8000000000000001E-4</c:v>
                </c:pt>
                <c:pt idx="417">
                  <c:v>4.8000000000000001E-4</c:v>
                </c:pt>
                <c:pt idx="418">
                  <c:v>4.8000000000000001E-4</c:v>
                </c:pt>
                <c:pt idx="419">
                  <c:v>4.8000000000000001E-4</c:v>
                </c:pt>
                <c:pt idx="420">
                  <c:v>4.8999999999999998E-4</c:v>
                </c:pt>
                <c:pt idx="421">
                  <c:v>4.8999999999999998E-4</c:v>
                </c:pt>
                <c:pt idx="422">
                  <c:v>4.8999999999999998E-4</c:v>
                </c:pt>
                <c:pt idx="423">
                  <c:v>4.8999999999999998E-4</c:v>
                </c:pt>
                <c:pt idx="424">
                  <c:v>5.0000000000000001E-4</c:v>
                </c:pt>
                <c:pt idx="425">
                  <c:v>5.0000000000000001E-4</c:v>
                </c:pt>
                <c:pt idx="426">
                  <c:v>5.0000000000000001E-4</c:v>
                </c:pt>
                <c:pt idx="427">
                  <c:v>5.0000000000000001E-4</c:v>
                </c:pt>
                <c:pt idx="428">
                  <c:v>5.1000000000000004E-4</c:v>
                </c:pt>
                <c:pt idx="429">
                  <c:v>5.1000000000000004E-4</c:v>
                </c:pt>
                <c:pt idx="430">
                  <c:v>5.1000000000000004E-4</c:v>
                </c:pt>
                <c:pt idx="431">
                  <c:v>5.1000000000000004E-4</c:v>
                </c:pt>
                <c:pt idx="432">
                  <c:v>5.1999999999999995E-4</c:v>
                </c:pt>
                <c:pt idx="433">
                  <c:v>5.1999999999999995E-4</c:v>
                </c:pt>
                <c:pt idx="434">
                  <c:v>5.1999999999999995E-4</c:v>
                </c:pt>
                <c:pt idx="435">
                  <c:v>5.1999999999999995E-4</c:v>
                </c:pt>
                <c:pt idx="436">
                  <c:v>5.1999999999999995E-4</c:v>
                </c:pt>
                <c:pt idx="437">
                  <c:v>5.1999999999999995E-4</c:v>
                </c:pt>
                <c:pt idx="438">
                  <c:v>5.2999999999999998E-4</c:v>
                </c:pt>
                <c:pt idx="439">
                  <c:v>5.2999999999999998E-4</c:v>
                </c:pt>
                <c:pt idx="440">
                  <c:v>5.2999999999999998E-4</c:v>
                </c:pt>
                <c:pt idx="441">
                  <c:v>5.2999999999999998E-4</c:v>
                </c:pt>
                <c:pt idx="442">
                  <c:v>5.2999999999999998E-4</c:v>
                </c:pt>
                <c:pt idx="443">
                  <c:v>5.4000000000000001E-4</c:v>
                </c:pt>
                <c:pt idx="444">
                  <c:v>5.4000000000000001E-4</c:v>
                </c:pt>
                <c:pt idx="445">
                  <c:v>5.4000000000000001E-4</c:v>
                </c:pt>
                <c:pt idx="446">
                  <c:v>5.4000000000000001E-4</c:v>
                </c:pt>
                <c:pt idx="447">
                  <c:v>5.5000000000000003E-4</c:v>
                </c:pt>
                <c:pt idx="448">
                  <c:v>5.5000000000000003E-4</c:v>
                </c:pt>
                <c:pt idx="449">
                  <c:v>5.5000000000000003E-4</c:v>
                </c:pt>
                <c:pt idx="450">
                  <c:v>5.5000000000000003E-4</c:v>
                </c:pt>
                <c:pt idx="451">
                  <c:v>5.5000000000000003E-4</c:v>
                </c:pt>
                <c:pt idx="452">
                  <c:v>5.5000000000000003E-4</c:v>
                </c:pt>
                <c:pt idx="453">
                  <c:v>5.5999999999999995E-4</c:v>
                </c:pt>
                <c:pt idx="454">
                  <c:v>5.5999999999999995E-4</c:v>
                </c:pt>
                <c:pt idx="455">
                  <c:v>5.5999999999999995E-4</c:v>
                </c:pt>
                <c:pt idx="456">
                  <c:v>5.5999999999999995E-4</c:v>
                </c:pt>
                <c:pt idx="457">
                  <c:v>5.6999999999999998E-4</c:v>
                </c:pt>
                <c:pt idx="458">
                  <c:v>5.6999999999999998E-4</c:v>
                </c:pt>
                <c:pt idx="459">
                  <c:v>5.6999999999999998E-4</c:v>
                </c:pt>
                <c:pt idx="460">
                  <c:v>5.6999999999999998E-4</c:v>
                </c:pt>
                <c:pt idx="461">
                  <c:v>5.6999999999999998E-4</c:v>
                </c:pt>
                <c:pt idx="462">
                  <c:v>5.8E-4</c:v>
                </c:pt>
                <c:pt idx="463">
                  <c:v>5.8E-4</c:v>
                </c:pt>
                <c:pt idx="464">
                  <c:v>5.8E-4</c:v>
                </c:pt>
                <c:pt idx="465">
                  <c:v>5.8E-4</c:v>
                </c:pt>
                <c:pt idx="466">
                  <c:v>5.8E-4</c:v>
                </c:pt>
                <c:pt idx="467">
                  <c:v>5.9000000000000003E-4</c:v>
                </c:pt>
                <c:pt idx="468">
                  <c:v>5.9000000000000003E-4</c:v>
                </c:pt>
                <c:pt idx="469">
                  <c:v>5.9000000000000003E-4</c:v>
                </c:pt>
                <c:pt idx="470">
                  <c:v>5.9000000000000003E-4</c:v>
                </c:pt>
                <c:pt idx="471">
                  <c:v>5.9000000000000003E-4</c:v>
                </c:pt>
                <c:pt idx="472">
                  <c:v>5.9000000000000003E-4</c:v>
                </c:pt>
                <c:pt idx="473">
                  <c:v>5.9999999999999995E-4</c:v>
                </c:pt>
                <c:pt idx="474">
                  <c:v>5.9999999999999995E-4</c:v>
                </c:pt>
                <c:pt idx="475">
                  <c:v>5.9999999999999995E-4</c:v>
                </c:pt>
                <c:pt idx="476">
                  <c:v>5.9999999999999995E-4</c:v>
                </c:pt>
                <c:pt idx="477">
                  <c:v>5.9999999999999995E-4</c:v>
                </c:pt>
                <c:pt idx="478">
                  <c:v>5.9999999999999995E-4</c:v>
                </c:pt>
                <c:pt idx="479">
                  <c:v>5.9999999999999995E-4</c:v>
                </c:pt>
                <c:pt idx="480">
                  <c:v>6.0999999999999997E-4</c:v>
                </c:pt>
                <c:pt idx="481">
                  <c:v>6.0999999999999997E-4</c:v>
                </c:pt>
                <c:pt idx="482">
                  <c:v>6.0999999999999997E-4</c:v>
                </c:pt>
                <c:pt idx="483">
                  <c:v>6.0999999999999997E-4</c:v>
                </c:pt>
                <c:pt idx="484">
                  <c:v>6.0999999999999997E-4</c:v>
                </c:pt>
                <c:pt idx="485">
                  <c:v>6.0999999999999997E-4</c:v>
                </c:pt>
                <c:pt idx="486">
                  <c:v>6.0999999999999997E-4</c:v>
                </c:pt>
                <c:pt idx="487">
                  <c:v>6.0999999999999997E-4</c:v>
                </c:pt>
                <c:pt idx="488">
                  <c:v>6.2E-4</c:v>
                </c:pt>
                <c:pt idx="489">
                  <c:v>6.2E-4</c:v>
                </c:pt>
                <c:pt idx="490">
                  <c:v>6.2E-4</c:v>
                </c:pt>
                <c:pt idx="491">
                  <c:v>6.2E-4</c:v>
                </c:pt>
                <c:pt idx="492">
                  <c:v>6.2E-4</c:v>
                </c:pt>
                <c:pt idx="493">
                  <c:v>6.2E-4</c:v>
                </c:pt>
                <c:pt idx="494">
                  <c:v>6.2E-4</c:v>
                </c:pt>
                <c:pt idx="495">
                  <c:v>6.2E-4</c:v>
                </c:pt>
                <c:pt idx="496">
                  <c:v>6.3000000000000003E-4</c:v>
                </c:pt>
                <c:pt idx="497">
                  <c:v>6.2E-4</c:v>
                </c:pt>
                <c:pt idx="498">
                  <c:v>6.2E-4</c:v>
                </c:pt>
                <c:pt idx="499">
                  <c:v>6.3000000000000003E-4</c:v>
                </c:pt>
                <c:pt idx="500">
                  <c:v>6.3000000000000003E-4</c:v>
                </c:pt>
                <c:pt idx="501">
                  <c:v>6.3000000000000003E-4</c:v>
                </c:pt>
                <c:pt idx="502">
                  <c:v>6.3000000000000003E-4</c:v>
                </c:pt>
                <c:pt idx="503">
                  <c:v>6.3000000000000003E-4</c:v>
                </c:pt>
                <c:pt idx="504">
                  <c:v>6.3000000000000003E-4</c:v>
                </c:pt>
                <c:pt idx="505">
                  <c:v>6.3000000000000003E-4</c:v>
                </c:pt>
                <c:pt idx="506">
                  <c:v>6.3000000000000003E-4</c:v>
                </c:pt>
                <c:pt idx="507">
                  <c:v>6.3000000000000003E-4</c:v>
                </c:pt>
                <c:pt idx="508">
                  <c:v>6.2E-4</c:v>
                </c:pt>
                <c:pt idx="509">
                  <c:v>6.3000000000000003E-4</c:v>
                </c:pt>
                <c:pt idx="510">
                  <c:v>6.3000000000000003E-4</c:v>
                </c:pt>
                <c:pt idx="511">
                  <c:v>6.2E-4</c:v>
                </c:pt>
                <c:pt idx="512">
                  <c:v>6.2E-4</c:v>
                </c:pt>
                <c:pt idx="513">
                  <c:v>6.2E-4</c:v>
                </c:pt>
                <c:pt idx="514">
                  <c:v>6.2E-4</c:v>
                </c:pt>
                <c:pt idx="515">
                  <c:v>6.2E-4</c:v>
                </c:pt>
                <c:pt idx="516">
                  <c:v>6.2E-4</c:v>
                </c:pt>
                <c:pt idx="517">
                  <c:v>6.2E-4</c:v>
                </c:pt>
                <c:pt idx="518">
                  <c:v>6.2E-4</c:v>
                </c:pt>
                <c:pt idx="519">
                  <c:v>6.2E-4</c:v>
                </c:pt>
                <c:pt idx="520">
                  <c:v>6.2E-4</c:v>
                </c:pt>
                <c:pt idx="521">
                  <c:v>6.2E-4</c:v>
                </c:pt>
                <c:pt idx="522">
                  <c:v>6.2E-4</c:v>
                </c:pt>
                <c:pt idx="523">
                  <c:v>6.2E-4</c:v>
                </c:pt>
                <c:pt idx="524">
                  <c:v>6.2E-4</c:v>
                </c:pt>
                <c:pt idx="525">
                  <c:v>6.2E-4</c:v>
                </c:pt>
                <c:pt idx="526">
                  <c:v>6.2E-4</c:v>
                </c:pt>
                <c:pt idx="527">
                  <c:v>6.2E-4</c:v>
                </c:pt>
                <c:pt idx="528">
                  <c:v>6.3000000000000003E-4</c:v>
                </c:pt>
                <c:pt idx="529">
                  <c:v>6.2E-4</c:v>
                </c:pt>
                <c:pt idx="530">
                  <c:v>6.2E-4</c:v>
                </c:pt>
                <c:pt idx="531">
                  <c:v>6.3000000000000003E-4</c:v>
                </c:pt>
                <c:pt idx="532">
                  <c:v>6.3000000000000003E-4</c:v>
                </c:pt>
                <c:pt idx="533">
                  <c:v>6.3000000000000003E-4</c:v>
                </c:pt>
                <c:pt idx="534">
                  <c:v>6.3000000000000003E-4</c:v>
                </c:pt>
                <c:pt idx="535">
                  <c:v>6.3000000000000003E-4</c:v>
                </c:pt>
                <c:pt idx="536">
                  <c:v>6.3000000000000003E-4</c:v>
                </c:pt>
                <c:pt idx="537">
                  <c:v>6.3000000000000003E-4</c:v>
                </c:pt>
                <c:pt idx="538">
                  <c:v>6.3000000000000003E-4</c:v>
                </c:pt>
                <c:pt idx="539">
                  <c:v>6.3000000000000003E-4</c:v>
                </c:pt>
                <c:pt idx="540">
                  <c:v>6.3000000000000003E-4</c:v>
                </c:pt>
                <c:pt idx="541">
                  <c:v>6.3000000000000003E-4</c:v>
                </c:pt>
                <c:pt idx="542">
                  <c:v>6.3000000000000003E-4</c:v>
                </c:pt>
                <c:pt idx="543">
                  <c:v>6.4000000000000005E-4</c:v>
                </c:pt>
                <c:pt idx="544">
                  <c:v>6.4000000000000005E-4</c:v>
                </c:pt>
                <c:pt idx="545">
                  <c:v>6.4000000000000005E-4</c:v>
                </c:pt>
                <c:pt idx="546">
                  <c:v>6.4000000000000005E-4</c:v>
                </c:pt>
                <c:pt idx="547">
                  <c:v>6.4000000000000005E-4</c:v>
                </c:pt>
                <c:pt idx="548">
                  <c:v>6.4000000000000005E-4</c:v>
                </c:pt>
                <c:pt idx="549">
                  <c:v>6.4000000000000005E-4</c:v>
                </c:pt>
                <c:pt idx="550">
                  <c:v>6.4000000000000005E-4</c:v>
                </c:pt>
                <c:pt idx="551">
                  <c:v>6.4000000000000005E-4</c:v>
                </c:pt>
                <c:pt idx="552">
                  <c:v>6.4000000000000005E-4</c:v>
                </c:pt>
                <c:pt idx="553">
                  <c:v>6.4999999999999997E-4</c:v>
                </c:pt>
                <c:pt idx="554">
                  <c:v>6.4999999999999997E-4</c:v>
                </c:pt>
                <c:pt idx="555">
                  <c:v>6.4999999999999997E-4</c:v>
                </c:pt>
                <c:pt idx="556">
                  <c:v>6.4999999999999997E-4</c:v>
                </c:pt>
                <c:pt idx="557">
                  <c:v>6.4999999999999997E-4</c:v>
                </c:pt>
                <c:pt idx="558">
                  <c:v>6.4999999999999997E-4</c:v>
                </c:pt>
                <c:pt idx="559">
                  <c:v>6.4999999999999997E-4</c:v>
                </c:pt>
                <c:pt idx="560">
                  <c:v>6.6E-4</c:v>
                </c:pt>
                <c:pt idx="561">
                  <c:v>6.6E-4</c:v>
                </c:pt>
                <c:pt idx="562">
                  <c:v>6.6E-4</c:v>
                </c:pt>
                <c:pt idx="563">
                  <c:v>6.6E-4</c:v>
                </c:pt>
                <c:pt idx="564">
                  <c:v>6.6E-4</c:v>
                </c:pt>
                <c:pt idx="565">
                  <c:v>6.6E-4</c:v>
                </c:pt>
                <c:pt idx="566">
                  <c:v>6.6E-4</c:v>
                </c:pt>
                <c:pt idx="567">
                  <c:v>6.7000000000000002E-4</c:v>
                </c:pt>
                <c:pt idx="568">
                  <c:v>6.7000000000000002E-4</c:v>
                </c:pt>
                <c:pt idx="569">
                  <c:v>6.7000000000000002E-4</c:v>
                </c:pt>
                <c:pt idx="570">
                  <c:v>6.7000000000000002E-4</c:v>
                </c:pt>
                <c:pt idx="571">
                  <c:v>6.7000000000000002E-4</c:v>
                </c:pt>
                <c:pt idx="572">
                  <c:v>6.7000000000000002E-4</c:v>
                </c:pt>
                <c:pt idx="573">
                  <c:v>6.8000000000000005E-4</c:v>
                </c:pt>
                <c:pt idx="574">
                  <c:v>6.8000000000000005E-4</c:v>
                </c:pt>
                <c:pt idx="575">
                  <c:v>6.8000000000000005E-4</c:v>
                </c:pt>
                <c:pt idx="576">
                  <c:v>6.8000000000000005E-4</c:v>
                </c:pt>
                <c:pt idx="577">
                  <c:v>6.8000000000000005E-4</c:v>
                </c:pt>
                <c:pt idx="578">
                  <c:v>6.8999999999999997E-4</c:v>
                </c:pt>
                <c:pt idx="579">
                  <c:v>6.8999999999999997E-4</c:v>
                </c:pt>
                <c:pt idx="580">
                  <c:v>6.8999999999999997E-4</c:v>
                </c:pt>
                <c:pt idx="581">
                  <c:v>6.8999999999999997E-4</c:v>
                </c:pt>
                <c:pt idx="582">
                  <c:v>6.8999999999999997E-4</c:v>
                </c:pt>
                <c:pt idx="583">
                  <c:v>6.8999999999999997E-4</c:v>
                </c:pt>
                <c:pt idx="584">
                  <c:v>6.8999999999999997E-4</c:v>
                </c:pt>
                <c:pt idx="585">
                  <c:v>6.9999999999999999E-4</c:v>
                </c:pt>
                <c:pt idx="586">
                  <c:v>6.9999999999999999E-4</c:v>
                </c:pt>
                <c:pt idx="587">
                  <c:v>6.9999999999999999E-4</c:v>
                </c:pt>
                <c:pt idx="588">
                  <c:v>6.9999999999999999E-4</c:v>
                </c:pt>
                <c:pt idx="589">
                  <c:v>6.9999999999999999E-4</c:v>
                </c:pt>
                <c:pt idx="590">
                  <c:v>7.1000000000000002E-4</c:v>
                </c:pt>
                <c:pt idx="591">
                  <c:v>7.1000000000000002E-4</c:v>
                </c:pt>
                <c:pt idx="592">
                  <c:v>7.1000000000000002E-4</c:v>
                </c:pt>
                <c:pt idx="593">
                  <c:v>7.1000000000000002E-4</c:v>
                </c:pt>
                <c:pt idx="594">
                  <c:v>7.1000000000000002E-4</c:v>
                </c:pt>
                <c:pt idx="595">
                  <c:v>7.1000000000000002E-4</c:v>
                </c:pt>
                <c:pt idx="596">
                  <c:v>7.2000000000000005E-4</c:v>
                </c:pt>
                <c:pt idx="597">
                  <c:v>7.2000000000000005E-4</c:v>
                </c:pt>
                <c:pt idx="598">
                  <c:v>7.2000000000000005E-4</c:v>
                </c:pt>
                <c:pt idx="599">
                  <c:v>7.2000000000000005E-4</c:v>
                </c:pt>
                <c:pt idx="600">
                  <c:v>7.2000000000000005E-4</c:v>
                </c:pt>
                <c:pt idx="601">
                  <c:v>7.2000000000000005E-4</c:v>
                </c:pt>
                <c:pt idx="602">
                  <c:v>7.2999999999999996E-4</c:v>
                </c:pt>
                <c:pt idx="603">
                  <c:v>7.2999999999999996E-4</c:v>
                </c:pt>
                <c:pt idx="604">
                  <c:v>7.2999999999999996E-4</c:v>
                </c:pt>
                <c:pt idx="605">
                  <c:v>7.2999999999999996E-4</c:v>
                </c:pt>
                <c:pt idx="606">
                  <c:v>7.2999999999999996E-4</c:v>
                </c:pt>
                <c:pt idx="607">
                  <c:v>7.3999999999999999E-4</c:v>
                </c:pt>
                <c:pt idx="608">
                  <c:v>7.3999999999999999E-4</c:v>
                </c:pt>
                <c:pt idx="609">
                  <c:v>7.3999999999999999E-4</c:v>
                </c:pt>
                <c:pt idx="610">
                  <c:v>7.3999999999999999E-4</c:v>
                </c:pt>
                <c:pt idx="611">
                  <c:v>7.3999999999999999E-4</c:v>
                </c:pt>
                <c:pt idx="612">
                  <c:v>7.3999999999999999E-4</c:v>
                </c:pt>
                <c:pt idx="613">
                  <c:v>7.5000000000000002E-4</c:v>
                </c:pt>
                <c:pt idx="614">
                  <c:v>7.5000000000000002E-4</c:v>
                </c:pt>
                <c:pt idx="615">
                  <c:v>7.5000000000000002E-4</c:v>
                </c:pt>
                <c:pt idx="616">
                  <c:v>7.5000000000000002E-4</c:v>
                </c:pt>
                <c:pt idx="617">
                  <c:v>7.5000000000000002E-4</c:v>
                </c:pt>
                <c:pt idx="618">
                  <c:v>7.6000000000000004E-4</c:v>
                </c:pt>
                <c:pt idx="619">
                  <c:v>7.6000000000000004E-4</c:v>
                </c:pt>
                <c:pt idx="620">
                  <c:v>7.6000000000000004E-4</c:v>
                </c:pt>
                <c:pt idx="621">
                  <c:v>7.6000000000000004E-4</c:v>
                </c:pt>
                <c:pt idx="622">
                  <c:v>7.6000000000000004E-4</c:v>
                </c:pt>
                <c:pt idx="623">
                  <c:v>7.6000000000000004E-4</c:v>
                </c:pt>
                <c:pt idx="624">
                  <c:v>7.6999999999999996E-4</c:v>
                </c:pt>
                <c:pt idx="625">
                  <c:v>7.6999999999999996E-4</c:v>
                </c:pt>
                <c:pt idx="626">
                  <c:v>7.6999999999999996E-4</c:v>
                </c:pt>
                <c:pt idx="627">
                  <c:v>7.6999999999999996E-4</c:v>
                </c:pt>
                <c:pt idx="628">
                  <c:v>7.7999999999999999E-4</c:v>
                </c:pt>
                <c:pt idx="629">
                  <c:v>7.7999999999999999E-4</c:v>
                </c:pt>
                <c:pt idx="630">
                  <c:v>7.7999999999999999E-4</c:v>
                </c:pt>
                <c:pt idx="631">
                  <c:v>7.7999999999999999E-4</c:v>
                </c:pt>
                <c:pt idx="632">
                  <c:v>7.7999999999999999E-4</c:v>
                </c:pt>
                <c:pt idx="633">
                  <c:v>7.9000000000000001E-4</c:v>
                </c:pt>
                <c:pt idx="634">
                  <c:v>7.9000000000000001E-4</c:v>
                </c:pt>
                <c:pt idx="635">
                  <c:v>7.9000000000000001E-4</c:v>
                </c:pt>
                <c:pt idx="636">
                  <c:v>7.9000000000000001E-4</c:v>
                </c:pt>
                <c:pt idx="637">
                  <c:v>7.9000000000000001E-4</c:v>
                </c:pt>
                <c:pt idx="638">
                  <c:v>7.9000000000000001E-4</c:v>
                </c:pt>
                <c:pt idx="639">
                  <c:v>8.0000000000000004E-4</c:v>
                </c:pt>
                <c:pt idx="640">
                  <c:v>8.0000000000000004E-4</c:v>
                </c:pt>
                <c:pt idx="641">
                  <c:v>8.0000000000000004E-4</c:v>
                </c:pt>
                <c:pt idx="642">
                  <c:v>8.0000000000000004E-4</c:v>
                </c:pt>
                <c:pt idx="643">
                  <c:v>8.0999999999999996E-4</c:v>
                </c:pt>
                <c:pt idx="644">
                  <c:v>8.0999999999999996E-4</c:v>
                </c:pt>
                <c:pt idx="645">
                  <c:v>8.0999999999999996E-4</c:v>
                </c:pt>
                <c:pt idx="646">
                  <c:v>8.0999999999999996E-4</c:v>
                </c:pt>
                <c:pt idx="647">
                  <c:v>8.1999999999999998E-4</c:v>
                </c:pt>
                <c:pt idx="648">
                  <c:v>8.1999999999999998E-4</c:v>
                </c:pt>
                <c:pt idx="649">
                  <c:v>8.1999999999999998E-4</c:v>
                </c:pt>
                <c:pt idx="650">
                  <c:v>8.1999999999999998E-4</c:v>
                </c:pt>
                <c:pt idx="651">
                  <c:v>8.1999999999999998E-4</c:v>
                </c:pt>
                <c:pt idx="652">
                  <c:v>8.1999999999999998E-4</c:v>
                </c:pt>
                <c:pt idx="653">
                  <c:v>8.3000000000000001E-4</c:v>
                </c:pt>
                <c:pt idx="654">
                  <c:v>8.3000000000000001E-4</c:v>
                </c:pt>
                <c:pt idx="655">
                  <c:v>8.3000000000000001E-4</c:v>
                </c:pt>
                <c:pt idx="656">
                  <c:v>8.3000000000000001E-4</c:v>
                </c:pt>
                <c:pt idx="657">
                  <c:v>8.4000000000000003E-4</c:v>
                </c:pt>
                <c:pt idx="658">
                  <c:v>8.4000000000000003E-4</c:v>
                </c:pt>
                <c:pt idx="659">
                  <c:v>8.4000000000000003E-4</c:v>
                </c:pt>
                <c:pt idx="660">
                  <c:v>8.4000000000000003E-4</c:v>
                </c:pt>
                <c:pt idx="661">
                  <c:v>8.4999999999999995E-4</c:v>
                </c:pt>
                <c:pt idx="662">
                  <c:v>8.4999999999999995E-4</c:v>
                </c:pt>
                <c:pt idx="663">
                  <c:v>8.4999999999999995E-4</c:v>
                </c:pt>
                <c:pt idx="664">
                  <c:v>8.4999999999999995E-4</c:v>
                </c:pt>
                <c:pt idx="665">
                  <c:v>8.4999999999999995E-4</c:v>
                </c:pt>
                <c:pt idx="666">
                  <c:v>8.4999999999999995E-4</c:v>
                </c:pt>
                <c:pt idx="667">
                  <c:v>8.5999999999999998E-4</c:v>
                </c:pt>
                <c:pt idx="668">
                  <c:v>8.5999999999999998E-4</c:v>
                </c:pt>
                <c:pt idx="669">
                  <c:v>8.5999999999999998E-4</c:v>
                </c:pt>
                <c:pt idx="670">
                  <c:v>8.5999999999999998E-4</c:v>
                </c:pt>
                <c:pt idx="671">
                  <c:v>8.7000000000000001E-4</c:v>
                </c:pt>
                <c:pt idx="672">
                  <c:v>8.7000000000000001E-4</c:v>
                </c:pt>
                <c:pt idx="673">
                  <c:v>8.7000000000000001E-4</c:v>
                </c:pt>
                <c:pt idx="674">
                  <c:v>8.7000000000000001E-4</c:v>
                </c:pt>
                <c:pt idx="675">
                  <c:v>8.8000000000000003E-4</c:v>
                </c:pt>
                <c:pt idx="676">
                  <c:v>8.8000000000000003E-4</c:v>
                </c:pt>
                <c:pt idx="677">
                  <c:v>8.8000000000000003E-4</c:v>
                </c:pt>
                <c:pt idx="678">
                  <c:v>8.8000000000000003E-4</c:v>
                </c:pt>
                <c:pt idx="679">
                  <c:v>8.8000000000000003E-4</c:v>
                </c:pt>
                <c:pt idx="680">
                  <c:v>8.8000000000000003E-4</c:v>
                </c:pt>
                <c:pt idx="681">
                  <c:v>8.8999999999999995E-4</c:v>
                </c:pt>
                <c:pt idx="682">
                  <c:v>8.8999999999999995E-4</c:v>
                </c:pt>
                <c:pt idx="683">
                  <c:v>8.8999999999999995E-4</c:v>
                </c:pt>
                <c:pt idx="684">
                  <c:v>8.8999999999999995E-4</c:v>
                </c:pt>
                <c:pt idx="685">
                  <c:v>8.9999999999999998E-4</c:v>
                </c:pt>
                <c:pt idx="686">
                  <c:v>8.9999999999999998E-4</c:v>
                </c:pt>
                <c:pt idx="687">
                  <c:v>8.9999999999999998E-4</c:v>
                </c:pt>
                <c:pt idx="688">
                  <c:v>8.9999999999999998E-4</c:v>
                </c:pt>
                <c:pt idx="689">
                  <c:v>9.1E-4</c:v>
                </c:pt>
                <c:pt idx="690">
                  <c:v>9.1E-4</c:v>
                </c:pt>
                <c:pt idx="691">
                  <c:v>9.1E-4</c:v>
                </c:pt>
                <c:pt idx="692">
                  <c:v>9.1E-4</c:v>
                </c:pt>
                <c:pt idx="693">
                  <c:v>9.1E-4</c:v>
                </c:pt>
                <c:pt idx="694">
                  <c:v>9.1E-4</c:v>
                </c:pt>
                <c:pt idx="695">
                  <c:v>9.2000000000000003E-4</c:v>
                </c:pt>
                <c:pt idx="696">
                  <c:v>9.2000000000000003E-4</c:v>
                </c:pt>
                <c:pt idx="697">
                  <c:v>9.2000000000000003E-4</c:v>
                </c:pt>
                <c:pt idx="698">
                  <c:v>9.2000000000000003E-4</c:v>
                </c:pt>
                <c:pt idx="699">
                  <c:v>9.3000000000000005E-4</c:v>
                </c:pt>
                <c:pt idx="700">
                  <c:v>9.3000000000000005E-4</c:v>
                </c:pt>
                <c:pt idx="701">
                  <c:v>9.3000000000000005E-4</c:v>
                </c:pt>
                <c:pt idx="702">
                  <c:v>9.3000000000000005E-4</c:v>
                </c:pt>
                <c:pt idx="703">
                  <c:v>9.3000000000000005E-4</c:v>
                </c:pt>
                <c:pt idx="704">
                  <c:v>9.3999999999999997E-4</c:v>
                </c:pt>
                <c:pt idx="705">
                  <c:v>9.3999999999999997E-4</c:v>
                </c:pt>
                <c:pt idx="706">
                  <c:v>9.3999999999999997E-4</c:v>
                </c:pt>
                <c:pt idx="707">
                  <c:v>9.3999999999999997E-4</c:v>
                </c:pt>
                <c:pt idx="708">
                  <c:v>9.3999999999999997E-4</c:v>
                </c:pt>
                <c:pt idx="709">
                  <c:v>9.5E-4</c:v>
                </c:pt>
                <c:pt idx="710">
                  <c:v>9.5E-4</c:v>
                </c:pt>
                <c:pt idx="711">
                  <c:v>9.5E-4</c:v>
                </c:pt>
                <c:pt idx="712">
                  <c:v>9.5E-4</c:v>
                </c:pt>
                <c:pt idx="713">
                  <c:v>9.5E-4</c:v>
                </c:pt>
                <c:pt idx="714">
                  <c:v>9.6000000000000002E-4</c:v>
                </c:pt>
                <c:pt idx="715">
                  <c:v>9.6000000000000002E-4</c:v>
                </c:pt>
                <c:pt idx="716">
                  <c:v>9.6000000000000002E-4</c:v>
                </c:pt>
                <c:pt idx="717">
                  <c:v>9.6000000000000002E-4</c:v>
                </c:pt>
                <c:pt idx="718">
                  <c:v>9.7000000000000005E-4</c:v>
                </c:pt>
                <c:pt idx="719">
                  <c:v>9.7000000000000005E-4</c:v>
                </c:pt>
                <c:pt idx="720">
                  <c:v>9.7000000000000005E-4</c:v>
                </c:pt>
                <c:pt idx="721">
                  <c:v>9.7000000000000005E-4</c:v>
                </c:pt>
                <c:pt idx="722">
                  <c:v>9.7000000000000005E-4</c:v>
                </c:pt>
                <c:pt idx="723">
                  <c:v>9.7999999999999997E-4</c:v>
                </c:pt>
                <c:pt idx="724">
                  <c:v>9.7999999999999997E-4</c:v>
                </c:pt>
                <c:pt idx="725">
                  <c:v>9.7999999999999997E-4</c:v>
                </c:pt>
                <c:pt idx="726">
                  <c:v>9.7999999999999997E-4</c:v>
                </c:pt>
                <c:pt idx="727">
                  <c:v>9.7999999999999997E-4</c:v>
                </c:pt>
                <c:pt idx="728">
                  <c:v>9.8999999999999999E-4</c:v>
                </c:pt>
                <c:pt idx="729">
                  <c:v>9.8999999999999999E-4</c:v>
                </c:pt>
                <c:pt idx="730">
                  <c:v>9.8999999999999999E-4</c:v>
                </c:pt>
                <c:pt idx="731">
                  <c:v>9.8999999999999999E-4</c:v>
                </c:pt>
                <c:pt idx="732">
                  <c:v>1E-3</c:v>
                </c:pt>
                <c:pt idx="733">
                  <c:v>1E-3</c:v>
                </c:pt>
                <c:pt idx="734">
                  <c:v>1E-3</c:v>
                </c:pt>
                <c:pt idx="735">
                  <c:v>1E-3</c:v>
                </c:pt>
                <c:pt idx="736">
                  <c:v>1.01E-3</c:v>
                </c:pt>
                <c:pt idx="737">
                  <c:v>1.01E-3</c:v>
                </c:pt>
                <c:pt idx="738">
                  <c:v>1.01E-3</c:v>
                </c:pt>
                <c:pt idx="739">
                  <c:v>1.01E-3</c:v>
                </c:pt>
                <c:pt idx="740">
                  <c:v>1.0200000000000001E-3</c:v>
                </c:pt>
                <c:pt idx="741">
                  <c:v>1.0200000000000001E-3</c:v>
                </c:pt>
                <c:pt idx="742">
                  <c:v>1.0200000000000001E-3</c:v>
                </c:pt>
                <c:pt idx="743">
                  <c:v>1.0200000000000001E-3</c:v>
                </c:pt>
                <c:pt idx="744">
                  <c:v>1.0200000000000001E-3</c:v>
                </c:pt>
                <c:pt idx="745">
                  <c:v>1.0200000000000001E-3</c:v>
                </c:pt>
                <c:pt idx="746">
                  <c:v>1.0300000000000001E-3</c:v>
                </c:pt>
                <c:pt idx="747">
                  <c:v>1.0300000000000001E-3</c:v>
                </c:pt>
                <c:pt idx="748">
                  <c:v>1.0300000000000001E-3</c:v>
                </c:pt>
                <c:pt idx="749">
                  <c:v>1.0300000000000001E-3</c:v>
                </c:pt>
                <c:pt idx="750">
                  <c:v>1.0399999999999999E-3</c:v>
                </c:pt>
                <c:pt idx="751">
                  <c:v>1.0399999999999999E-3</c:v>
                </c:pt>
                <c:pt idx="752">
                  <c:v>1.0399999999999999E-3</c:v>
                </c:pt>
                <c:pt idx="753">
                  <c:v>1.0399999999999999E-3</c:v>
                </c:pt>
                <c:pt idx="754">
                  <c:v>1.0499999999999999E-3</c:v>
                </c:pt>
                <c:pt idx="755">
                  <c:v>1.0499999999999999E-3</c:v>
                </c:pt>
                <c:pt idx="756">
                  <c:v>1.0499999999999999E-3</c:v>
                </c:pt>
                <c:pt idx="757">
                  <c:v>1.0499999999999999E-3</c:v>
                </c:pt>
                <c:pt idx="758">
                  <c:v>1.0499999999999999E-3</c:v>
                </c:pt>
                <c:pt idx="759">
                  <c:v>1.06E-3</c:v>
                </c:pt>
                <c:pt idx="760">
                  <c:v>1.06E-3</c:v>
                </c:pt>
                <c:pt idx="761">
                  <c:v>1.06E-3</c:v>
                </c:pt>
                <c:pt idx="762">
                  <c:v>1.06E-3</c:v>
                </c:pt>
                <c:pt idx="763">
                  <c:v>1.06E-3</c:v>
                </c:pt>
                <c:pt idx="764">
                  <c:v>1.07E-3</c:v>
                </c:pt>
                <c:pt idx="765">
                  <c:v>1.07E-3</c:v>
                </c:pt>
                <c:pt idx="766">
                  <c:v>1.07E-3</c:v>
                </c:pt>
                <c:pt idx="767">
                  <c:v>1.07E-3</c:v>
                </c:pt>
                <c:pt idx="768">
                  <c:v>1.08E-3</c:v>
                </c:pt>
                <c:pt idx="769">
                  <c:v>1.08E-3</c:v>
                </c:pt>
                <c:pt idx="770">
                  <c:v>1.08E-3</c:v>
                </c:pt>
                <c:pt idx="771">
                  <c:v>1.08E-3</c:v>
                </c:pt>
                <c:pt idx="772">
                  <c:v>1.08E-3</c:v>
                </c:pt>
                <c:pt idx="773">
                  <c:v>1.08E-3</c:v>
                </c:pt>
                <c:pt idx="774">
                  <c:v>1.09E-3</c:v>
                </c:pt>
                <c:pt idx="775">
                  <c:v>1.09E-3</c:v>
                </c:pt>
                <c:pt idx="776">
                  <c:v>1.09E-3</c:v>
                </c:pt>
                <c:pt idx="777">
                  <c:v>1.09E-3</c:v>
                </c:pt>
                <c:pt idx="778">
                  <c:v>1.1000000000000001E-3</c:v>
                </c:pt>
                <c:pt idx="779">
                  <c:v>1.1000000000000001E-3</c:v>
                </c:pt>
                <c:pt idx="780">
                  <c:v>1.1000000000000001E-3</c:v>
                </c:pt>
                <c:pt idx="781">
                  <c:v>1.1000000000000001E-3</c:v>
                </c:pt>
                <c:pt idx="782">
                  <c:v>1.1100000000000001E-3</c:v>
                </c:pt>
                <c:pt idx="783">
                  <c:v>1.1100000000000001E-3</c:v>
                </c:pt>
                <c:pt idx="784">
                  <c:v>1.1100000000000001E-3</c:v>
                </c:pt>
                <c:pt idx="785">
                  <c:v>1.1100000000000001E-3</c:v>
                </c:pt>
                <c:pt idx="786">
                  <c:v>1.1100000000000001E-3</c:v>
                </c:pt>
                <c:pt idx="787">
                  <c:v>1.1100000000000001E-3</c:v>
                </c:pt>
                <c:pt idx="788">
                  <c:v>1.1199999999999999E-3</c:v>
                </c:pt>
                <c:pt idx="789">
                  <c:v>1.1199999999999999E-3</c:v>
                </c:pt>
                <c:pt idx="790">
                  <c:v>1.1199999999999999E-3</c:v>
                </c:pt>
                <c:pt idx="791">
                  <c:v>1.1199999999999999E-3</c:v>
                </c:pt>
                <c:pt idx="792">
                  <c:v>1.1199999999999999E-3</c:v>
                </c:pt>
                <c:pt idx="793">
                  <c:v>1.1299999999999999E-3</c:v>
                </c:pt>
                <c:pt idx="794">
                  <c:v>1.1299999999999999E-3</c:v>
                </c:pt>
                <c:pt idx="795">
                  <c:v>1.1299999999999999E-3</c:v>
                </c:pt>
                <c:pt idx="796">
                  <c:v>1.1299999999999999E-3</c:v>
                </c:pt>
                <c:pt idx="797">
                  <c:v>1.14E-3</c:v>
                </c:pt>
                <c:pt idx="798">
                  <c:v>1.14E-3</c:v>
                </c:pt>
                <c:pt idx="799">
                  <c:v>1.14E-3</c:v>
                </c:pt>
                <c:pt idx="800">
                  <c:v>1.14E-3</c:v>
                </c:pt>
                <c:pt idx="801">
                  <c:v>1.14E-3</c:v>
                </c:pt>
                <c:pt idx="802">
                  <c:v>1.14E-3</c:v>
                </c:pt>
                <c:pt idx="803">
                  <c:v>1.15E-3</c:v>
                </c:pt>
                <c:pt idx="804">
                  <c:v>1.15E-3</c:v>
                </c:pt>
                <c:pt idx="805">
                  <c:v>1.15E-3</c:v>
                </c:pt>
                <c:pt idx="806">
                  <c:v>1.15E-3</c:v>
                </c:pt>
                <c:pt idx="807">
                  <c:v>1.16E-3</c:v>
                </c:pt>
                <c:pt idx="808">
                  <c:v>1.16E-3</c:v>
                </c:pt>
                <c:pt idx="809">
                  <c:v>1.16E-3</c:v>
                </c:pt>
                <c:pt idx="810">
                  <c:v>1.16E-3</c:v>
                </c:pt>
                <c:pt idx="811">
                  <c:v>1.16E-3</c:v>
                </c:pt>
                <c:pt idx="812">
                  <c:v>1.16E-3</c:v>
                </c:pt>
                <c:pt idx="813">
                  <c:v>1.16E-3</c:v>
                </c:pt>
                <c:pt idx="814">
                  <c:v>1.17E-3</c:v>
                </c:pt>
                <c:pt idx="815">
                  <c:v>1.17E-3</c:v>
                </c:pt>
                <c:pt idx="816">
                  <c:v>1.17E-3</c:v>
                </c:pt>
                <c:pt idx="817">
                  <c:v>1.17E-3</c:v>
                </c:pt>
                <c:pt idx="818">
                  <c:v>1.1800000000000001E-3</c:v>
                </c:pt>
                <c:pt idx="819">
                  <c:v>1.1800000000000001E-3</c:v>
                </c:pt>
                <c:pt idx="820">
                  <c:v>1.1800000000000001E-3</c:v>
                </c:pt>
                <c:pt idx="821">
                  <c:v>1.1800000000000001E-3</c:v>
                </c:pt>
                <c:pt idx="822">
                  <c:v>1.1800000000000001E-3</c:v>
                </c:pt>
                <c:pt idx="823">
                  <c:v>1.1800000000000001E-3</c:v>
                </c:pt>
                <c:pt idx="824">
                  <c:v>1.1800000000000001E-3</c:v>
                </c:pt>
                <c:pt idx="825">
                  <c:v>1.1900000000000001E-3</c:v>
                </c:pt>
                <c:pt idx="826">
                  <c:v>1.1900000000000001E-3</c:v>
                </c:pt>
                <c:pt idx="827">
                  <c:v>1.1900000000000001E-3</c:v>
                </c:pt>
                <c:pt idx="828">
                  <c:v>1.1900000000000001E-3</c:v>
                </c:pt>
                <c:pt idx="829">
                  <c:v>1.1999999999999999E-3</c:v>
                </c:pt>
                <c:pt idx="830">
                  <c:v>1.1999999999999999E-3</c:v>
                </c:pt>
                <c:pt idx="831">
                  <c:v>1.1999999999999999E-3</c:v>
                </c:pt>
                <c:pt idx="832">
                  <c:v>1.1999999999999999E-3</c:v>
                </c:pt>
                <c:pt idx="833">
                  <c:v>1.1999999999999999E-3</c:v>
                </c:pt>
                <c:pt idx="834">
                  <c:v>1.1999999999999999E-3</c:v>
                </c:pt>
                <c:pt idx="835">
                  <c:v>1.2099999999999999E-3</c:v>
                </c:pt>
                <c:pt idx="836">
                  <c:v>1.2099999999999999E-3</c:v>
                </c:pt>
                <c:pt idx="837">
                  <c:v>1.2099999999999999E-3</c:v>
                </c:pt>
                <c:pt idx="838">
                  <c:v>1.2099999999999999E-3</c:v>
                </c:pt>
                <c:pt idx="839">
                  <c:v>1.2199999999999999E-3</c:v>
                </c:pt>
                <c:pt idx="840">
                  <c:v>1.2199999999999999E-3</c:v>
                </c:pt>
                <c:pt idx="841">
                  <c:v>1.2199999999999999E-3</c:v>
                </c:pt>
                <c:pt idx="842">
                  <c:v>1.2199999999999999E-3</c:v>
                </c:pt>
                <c:pt idx="843">
                  <c:v>1.23E-3</c:v>
                </c:pt>
                <c:pt idx="844">
                  <c:v>1.23E-3</c:v>
                </c:pt>
                <c:pt idx="845">
                  <c:v>1.23E-3</c:v>
                </c:pt>
                <c:pt idx="846">
                  <c:v>1.23E-3</c:v>
                </c:pt>
                <c:pt idx="847">
                  <c:v>1.24E-3</c:v>
                </c:pt>
                <c:pt idx="848">
                  <c:v>1.24E-3</c:v>
                </c:pt>
                <c:pt idx="849">
                  <c:v>1.24E-3</c:v>
                </c:pt>
                <c:pt idx="850">
                  <c:v>1.24E-3</c:v>
                </c:pt>
                <c:pt idx="851">
                  <c:v>1.24E-3</c:v>
                </c:pt>
                <c:pt idx="852">
                  <c:v>1.25E-3</c:v>
                </c:pt>
                <c:pt idx="853">
                  <c:v>1.25E-3</c:v>
                </c:pt>
                <c:pt idx="854">
                  <c:v>1.25E-3</c:v>
                </c:pt>
                <c:pt idx="855">
                  <c:v>1.2600000000000001E-3</c:v>
                </c:pt>
                <c:pt idx="856">
                  <c:v>1.2600000000000001E-3</c:v>
                </c:pt>
                <c:pt idx="857">
                  <c:v>1.2600000000000001E-3</c:v>
                </c:pt>
                <c:pt idx="858">
                  <c:v>1.2600000000000001E-3</c:v>
                </c:pt>
                <c:pt idx="859">
                  <c:v>1.2700000000000001E-3</c:v>
                </c:pt>
                <c:pt idx="860">
                  <c:v>1.2700000000000001E-3</c:v>
                </c:pt>
                <c:pt idx="861">
                  <c:v>1.2700000000000001E-3</c:v>
                </c:pt>
                <c:pt idx="862">
                  <c:v>1.2700000000000001E-3</c:v>
                </c:pt>
                <c:pt idx="863">
                  <c:v>1.2800000000000001E-3</c:v>
                </c:pt>
                <c:pt idx="864">
                  <c:v>1.2800000000000001E-3</c:v>
                </c:pt>
                <c:pt idx="865">
                  <c:v>1.2800000000000001E-3</c:v>
                </c:pt>
                <c:pt idx="866">
                  <c:v>1.2800000000000001E-3</c:v>
                </c:pt>
                <c:pt idx="867">
                  <c:v>1.2899999999999999E-3</c:v>
                </c:pt>
                <c:pt idx="868">
                  <c:v>1.2899999999999999E-3</c:v>
                </c:pt>
                <c:pt idx="869">
                  <c:v>1.2899999999999999E-3</c:v>
                </c:pt>
                <c:pt idx="870">
                  <c:v>1.2899999999999999E-3</c:v>
                </c:pt>
                <c:pt idx="871">
                  <c:v>1.2999999999999999E-3</c:v>
                </c:pt>
                <c:pt idx="872">
                  <c:v>1.2999999999999999E-3</c:v>
                </c:pt>
                <c:pt idx="873">
                  <c:v>1.2999999999999999E-3</c:v>
                </c:pt>
                <c:pt idx="874">
                  <c:v>1.31E-3</c:v>
                </c:pt>
                <c:pt idx="875">
                  <c:v>1.31E-3</c:v>
                </c:pt>
                <c:pt idx="876">
                  <c:v>1.31E-3</c:v>
                </c:pt>
                <c:pt idx="877">
                  <c:v>1.32E-3</c:v>
                </c:pt>
                <c:pt idx="878">
                  <c:v>1.32E-3</c:v>
                </c:pt>
                <c:pt idx="879">
                  <c:v>1.32E-3</c:v>
                </c:pt>
                <c:pt idx="880">
                  <c:v>1.32E-3</c:v>
                </c:pt>
                <c:pt idx="881">
                  <c:v>1.33E-3</c:v>
                </c:pt>
                <c:pt idx="882">
                  <c:v>1.33E-3</c:v>
                </c:pt>
                <c:pt idx="883">
                  <c:v>1.33E-3</c:v>
                </c:pt>
                <c:pt idx="884">
                  <c:v>1.34E-3</c:v>
                </c:pt>
                <c:pt idx="885">
                  <c:v>1.34E-3</c:v>
                </c:pt>
                <c:pt idx="886">
                  <c:v>1.34E-3</c:v>
                </c:pt>
                <c:pt idx="887">
                  <c:v>1.34E-3</c:v>
                </c:pt>
                <c:pt idx="888">
                  <c:v>1.3500000000000001E-3</c:v>
                </c:pt>
                <c:pt idx="889">
                  <c:v>1.3500000000000001E-3</c:v>
                </c:pt>
                <c:pt idx="890">
                  <c:v>1.3500000000000001E-3</c:v>
                </c:pt>
                <c:pt idx="891">
                  <c:v>1.3600000000000001E-3</c:v>
                </c:pt>
                <c:pt idx="892">
                  <c:v>1.3600000000000001E-3</c:v>
                </c:pt>
                <c:pt idx="893">
                  <c:v>1.3600000000000001E-3</c:v>
                </c:pt>
                <c:pt idx="894">
                  <c:v>1.3600000000000001E-3</c:v>
                </c:pt>
                <c:pt idx="895">
                  <c:v>1.3699999999999999E-3</c:v>
                </c:pt>
                <c:pt idx="896">
                  <c:v>1.3699999999999999E-3</c:v>
                </c:pt>
                <c:pt idx="897">
                  <c:v>1.3799999999999999E-3</c:v>
                </c:pt>
                <c:pt idx="898">
                  <c:v>1.3799999999999999E-3</c:v>
                </c:pt>
                <c:pt idx="899">
                  <c:v>1.3799999999999999E-3</c:v>
                </c:pt>
                <c:pt idx="900">
                  <c:v>1.3799999999999999E-3</c:v>
                </c:pt>
                <c:pt idx="901">
                  <c:v>1.39E-3</c:v>
                </c:pt>
                <c:pt idx="902">
                  <c:v>1.39E-3</c:v>
                </c:pt>
                <c:pt idx="903">
                  <c:v>1.39E-3</c:v>
                </c:pt>
                <c:pt idx="904">
                  <c:v>1.4E-3</c:v>
                </c:pt>
                <c:pt idx="905">
                  <c:v>1.4E-3</c:v>
                </c:pt>
                <c:pt idx="906">
                  <c:v>1.4E-3</c:v>
                </c:pt>
                <c:pt idx="907">
                  <c:v>1.4E-3</c:v>
                </c:pt>
                <c:pt idx="908">
                  <c:v>1.41E-3</c:v>
                </c:pt>
                <c:pt idx="909">
                  <c:v>1.41E-3</c:v>
                </c:pt>
                <c:pt idx="910">
                  <c:v>1.41E-3</c:v>
                </c:pt>
                <c:pt idx="911">
                  <c:v>1.42E-3</c:v>
                </c:pt>
                <c:pt idx="912">
                  <c:v>1.42E-3</c:v>
                </c:pt>
                <c:pt idx="913">
                  <c:v>1.42E-3</c:v>
                </c:pt>
                <c:pt idx="914">
                  <c:v>1.4300000000000001E-3</c:v>
                </c:pt>
                <c:pt idx="915">
                  <c:v>1.4300000000000001E-3</c:v>
                </c:pt>
                <c:pt idx="916">
                  <c:v>1.4300000000000001E-3</c:v>
                </c:pt>
                <c:pt idx="917">
                  <c:v>1.4300000000000001E-3</c:v>
                </c:pt>
                <c:pt idx="918">
                  <c:v>1.4400000000000001E-3</c:v>
                </c:pt>
                <c:pt idx="919">
                  <c:v>1.4400000000000001E-3</c:v>
                </c:pt>
                <c:pt idx="920">
                  <c:v>1.4400000000000001E-3</c:v>
                </c:pt>
                <c:pt idx="921">
                  <c:v>1.4499999999999999E-3</c:v>
                </c:pt>
                <c:pt idx="922">
                  <c:v>1.4499999999999999E-3</c:v>
                </c:pt>
                <c:pt idx="923">
                  <c:v>1.4499999999999999E-3</c:v>
                </c:pt>
                <c:pt idx="924">
                  <c:v>1.4499999999999999E-3</c:v>
                </c:pt>
                <c:pt idx="925">
                  <c:v>1.4599999999999999E-3</c:v>
                </c:pt>
                <c:pt idx="926">
                  <c:v>1.4599999999999999E-3</c:v>
                </c:pt>
                <c:pt idx="927">
                  <c:v>1.4599999999999999E-3</c:v>
                </c:pt>
                <c:pt idx="928">
                  <c:v>1.47E-3</c:v>
                </c:pt>
                <c:pt idx="929">
                  <c:v>1.47E-3</c:v>
                </c:pt>
                <c:pt idx="930">
                  <c:v>1.47E-3</c:v>
                </c:pt>
                <c:pt idx="931">
                  <c:v>1.47E-3</c:v>
                </c:pt>
                <c:pt idx="932">
                  <c:v>1.48E-3</c:v>
                </c:pt>
                <c:pt idx="933">
                  <c:v>1.48E-3</c:v>
                </c:pt>
                <c:pt idx="934">
                  <c:v>1.48E-3</c:v>
                </c:pt>
                <c:pt idx="935">
                  <c:v>1.49E-3</c:v>
                </c:pt>
                <c:pt idx="936">
                  <c:v>1.49E-3</c:v>
                </c:pt>
                <c:pt idx="937">
                  <c:v>1.49E-3</c:v>
                </c:pt>
                <c:pt idx="938">
                  <c:v>1.5E-3</c:v>
                </c:pt>
                <c:pt idx="939">
                  <c:v>1.5E-3</c:v>
                </c:pt>
                <c:pt idx="940">
                  <c:v>1.5E-3</c:v>
                </c:pt>
                <c:pt idx="941">
                  <c:v>1.5100000000000001E-3</c:v>
                </c:pt>
                <c:pt idx="942">
                  <c:v>1.5100000000000001E-3</c:v>
                </c:pt>
                <c:pt idx="943">
                  <c:v>1.5100000000000001E-3</c:v>
                </c:pt>
                <c:pt idx="944">
                  <c:v>1.5100000000000001E-3</c:v>
                </c:pt>
                <c:pt idx="945">
                  <c:v>1.5200000000000001E-3</c:v>
                </c:pt>
                <c:pt idx="946">
                  <c:v>1.5200000000000001E-3</c:v>
                </c:pt>
                <c:pt idx="947">
                  <c:v>1.5299999999999999E-3</c:v>
                </c:pt>
                <c:pt idx="948">
                  <c:v>1.5299999999999999E-3</c:v>
                </c:pt>
                <c:pt idx="949">
                  <c:v>1.5299999999999999E-3</c:v>
                </c:pt>
                <c:pt idx="950">
                  <c:v>1.5399999999999999E-3</c:v>
                </c:pt>
                <c:pt idx="951">
                  <c:v>1.5399999999999999E-3</c:v>
                </c:pt>
                <c:pt idx="952">
                  <c:v>1.5399999999999999E-3</c:v>
                </c:pt>
                <c:pt idx="953">
                  <c:v>1.5399999999999999E-3</c:v>
                </c:pt>
                <c:pt idx="954">
                  <c:v>1.5499999999999999E-3</c:v>
                </c:pt>
                <c:pt idx="955">
                  <c:v>1.5499999999999999E-3</c:v>
                </c:pt>
                <c:pt idx="956">
                  <c:v>1.5499999999999999E-3</c:v>
                </c:pt>
                <c:pt idx="957">
                  <c:v>1.56E-3</c:v>
                </c:pt>
                <c:pt idx="958">
                  <c:v>1.56E-3</c:v>
                </c:pt>
                <c:pt idx="959">
                  <c:v>1.56E-3</c:v>
                </c:pt>
                <c:pt idx="960">
                  <c:v>1.56E-3</c:v>
                </c:pt>
                <c:pt idx="961">
                  <c:v>1.57E-3</c:v>
                </c:pt>
                <c:pt idx="962">
                  <c:v>1.57E-3</c:v>
                </c:pt>
                <c:pt idx="963">
                  <c:v>1.57E-3</c:v>
                </c:pt>
                <c:pt idx="964">
                  <c:v>1.58E-3</c:v>
                </c:pt>
                <c:pt idx="965">
                  <c:v>1.58E-3</c:v>
                </c:pt>
                <c:pt idx="966">
                  <c:v>1.58E-3</c:v>
                </c:pt>
                <c:pt idx="967">
                  <c:v>1.5900000000000001E-3</c:v>
                </c:pt>
                <c:pt idx="968">
                  <c:v>1.5900000000000001E-3</c:v>
                </c:pt>
                <c:pt idx="969">
                  <c:v>1.5900000000000001E-3</c:v>
                </c:pt>
                <c:pt idx="970">
                  <c:v>1.6000000000000001E-3</c:v>
                </c:pt>
                <c:pt idx="971">
                  <c:v>1.6000000000000001E-3</c:v>
                </c:pt>
                <c:pt idx="972">
                  <c:v>1.6000000000000001E-3</c:v>
                </c:pt>
                <c:pt idx="973">
                  <c:v>1.6100000000000001E-3</c:v>
                </c:pt>
                <c:pt idx="974">
                  <c:v>1.6100000000000001E-3</c:v>
                </c:pt>
                <c:pt idx="975">
                  <c:v>1.6100000000000001E-3</c:v>
                </c:pt>
                <c:pt idx="976">
                  <c:v>1.6199999999999999E-3</c:v>
                </c:pt>
                <c:pt idx="977">
                  <c:v>1.6199999999999999E-3</c:v>
                </c:pt>
                <c:pt idx="978">
                  <c:v>1.6199999999999999E-3</c:v>
                </c:pt>
                <c:pt idx="979">
                  <c:v>1.6299999999999999E-3</c:v>
                </c:pt>
                <c:pt idx="980">
                  <c:v>1.6299999999999999E-3</c:v>
                </c:pt>
                <c:pt idx="981">
                  <c:v>1.6299999999999999E-3</c:v>
                </c:pt>
                <c:pt idx="982">
                  <c:v>1.64E-3</c:v>
                </c:pt>
                <c:pt idx="983">
                  <c:v>1.64E-3</c:v>
                </c:pt>
                <c:pt idx="984">
                  <c:v>1.64E-3</c:v>
                </c:pt>
                <c:pt idx="985">
                  <c:v>1.64E-3</c:v>
                </c:pt>
                <c:pt idx="986">
                  <c:v>1.65E-3</c:v>
                </c:pt>
                <c:pt idx="987">
                  <c:v>1.65E-3</c:v>
                </c:pt>
                <c:pt idx="988">
                  <c:v>1.65E-3</c:v>
                </c:pt>
                <c:pt idx="989">
                  <c:v>1.66E-3</c:v>
                </c:pt>
                <c:pt idx="990">
                  <c:v>1.66E-3</c:v>
                </c:pt>
                <c:pt idx="991">
                  <c:v>1.66E-3</c:v>
                </c:pt>
                <c:pt idx="992">
                  <c:v>1.67E-3</c:v>
                </c:pt>
                <c:pt idx="993">
                  <c:v>1.67E-3</c:v>
                </c:pt>
                <c:pt idx="994">
                  <c:v>1.67E-3</c:v>
                </c:pt>
                <c:pt idx="995">
                  <c:v>1.67E-3</c:v>
                </c:pt>
                <c:pt idx="996">
                  <c:v>1.6800000000000001E-3</c:v>
                </c:pt>
                <c:pt idx="997">
                  <c:v>1.6800000000000001E-3</c:v>
                </c:pt>
                <c:pt idx="998">
                  <c:v>1.6900000000000001E-3</c:v>
                </c:pt>
                <c:pt idx="999">
                  <c:v>1.6900000000000001E-3</c:v>
                </c:pt>
                <c:pt idx="1000">
                  <c:v>1.6900000000000001E-3</c:v>
                </c:pt>
                <c:pt idx="1001">
                  <c:v>1.6999999999999999E-3</c:v>
                </c:pt>
                <c:pt idx="1002">
                  <c:v>1.6999999999999999E-3</c:v>
                </c:pt>
                <c:pt idx="1003">
                  <c:v>1.6999999999999999E-3</c:v>
                </c:pt>
                <c:pt idx="1004">
                  <c:v>1.7099999999999999E-3</c:v>
                </c:pt>
                <c:pt idx="1005">
                  <c:v>1.7099999999999999E-3</c:v>
                </c:pt>
                <c:pt idx="1006">
                  <c:v>1.7099999999999999E-3</c:v>
                </c:pt>
                <c:pt idx="1007">
                  <c:v>1.72E-3</c:v>
                </c:pt>
                <c:pt idx="1008">
                  <c:v>1.72E-3</c:v>
                </c:pt>
                <c:pt idx="1009">
                  <c:v>1.72E-3</c:v>
                </c:pt>
                <c:pt idx="1010">
                  <c:v>1.72E-3</c:v>
                </c:pt>
                <c:pt idx="1011">
                  <c:v>1.73E-3</c:v>
                </c:pt>
                <c:pt idx="1012">
                  <c:v>1.73E-3</c:v>
                </c:pt>
                <c:pt idx="1013">
                  <c:v>1.73E-3</c:v>
                </c:pt>
                <c:pt idx="1014">
                  <c:v>1.74E-3</c:v>
                </c:pt>
                <c:pt idx="1015">
                  <c:v>1.74E-3</c:v>
                </c:pt>
                <c:pt idx="1016">
                  <c:v>1.74E-3</c:v>
                </c:pt>
                <c:pt idx="1017">
                  <c:v>1.75E-3</c:v>
                </c:pt>
                <c:pt idx="1018">
                  <c:v>1.75E-3</c:v>
                </c:pt>
                <c:pt idx="1019">
                  <c:v>1.75E-3</c:v>
                </c:pt>
                <c:pt idx="1020">
                  <c:v>1.75E-3</c:v>
                </c:pt>
                <c:pt idx="1021">
                  <c:v>1.7600000000000001E-3</c:v>
                </c:pt>
                <c:pt idx="1022">
                  <c:v>1.7600000000000001E-3</c:v>
                </c:pt>
                <c:pt idx="1023">
                  <c:v>1.7700000000000001E-3</c:v>
                </c:pt>
                <c:pt idx="1024">
                  <c:v>1.7700000000000001E-3</c:v>
                </c:pt>
                <c:pt idx="1025">
                  <c:v>1.7700000000000001E-3</c:v>
                </c:pt>
                <c:pt idx="1026">
                  <c:v>1.7799999999999999E-3</c:v>
                </c:pt>
                <c:pt idx="1027">
                  <c:v>1.7799999999999999E-3</c:v>
                </c:pt>
                <c:pt idx="1028">
                  <c:v>1.7799999999999999E-3</c:v>
                </c:pt>
                <c:pt idx="1029">
                  <c:v>1.7899999999999999E-3</c:v>
                </c:pt>
                <c:pt idx="1030">
                  <c:v>1.7899999999999999E-3</c:v>
                </c:pt>
                <c:pt idx="1031">
                  <c:v>1.7899999999999999E-3</c:v>
                </c:pt>
                <c:pt idx="1032">
                  <c:v>1.8E-3</c:v>
                </c:pt>
                <c:pt idx="1033">
                  <c:v>1.8E-3</c:v>
                </c:pt>
                <c:pt idx="1034">
                  <c:v>1.8E-3</c:v>
                </c:pt>
                <c:pt idx="1035">
                  <c:v>1.8E-3</c:v>
                </c:pt>
                <c:pt idx="1036">
                  <c:v>1.81E-3</c:v>
                </c:pt>
                <c:pt idx="1037">
                  <c:v>1.81E-3</c:v>
                </c:pt>
                <c:pt idx="1038">
                  <c:v>1.81E-3</c:v>
                </c:pt>
                <c:pt idx="1039">
                  <c:v>1.82E-3</c:v>
                </c:pt>
                <c:pt idx="1040">
                  <c:v>1.82E-3</c:v>
                </c:pt>
                <c:pt idx="1041">
                  <c:v>1.82E-3</c:v>
                </c:pt>
                <c:pt idx="1042">
                  <c:v>1.83E-3</c:v>
                </c:pt>
                <c:pt idx="1043">
                  <c:v>1.83E-3</c:v>
                </c:pt>
                <c:pt idx="1044">
                  <c:v>1.83E-3</c:v>
                </c:pt>
                <c:pt idx="1045">
                  <c:v>1.8400000000000001E-3</c:v>
                </c:pt>
                <c:pt idx="1046">
                  <c:v>1.8400000000000001E-3</c:v>
                </c:pt>
                <c:pt idx="1047">
                  <c:v>1.8400000000000001E-3</c:v>
                </c:pt>
                <c:pt idx="1048">
                  <c:v>1.8500000000000001E-3</c:v>
                </c:pt>
                <c:pt idx="1049">
                  <c:v>1.8500000000000001E-3</c:v>
                </c:pt>
                <c:pt idx="1050">
                  <c:v>1.8600000000000001E-3</c:v>
                </c:pt>
                <c:pt idx="1051">
                  <c:v>1.8600000000000001E-3</c:v>
                </c:pt>
                <c:pt idx="1052">
                  <c:v>1.8600000000000001E-3</c:v>
                </c:pt>
                <c:pt idx="1053">
                  <c:v>1.8600000000000001E-3</c:v>
                </c:pt>
                <c:pt idx="1054">
                  <c:v>1.8699999999999999E-3</c:v>
                </c:pt>
                <c:pt idx="1055">
                  <c:v>1.8699999999999999E-3</c:v>
                </c:pt>
                <c:pt idx="1056">
                  <c:v>1.8699999999999999E-3</c:v>
                </c:pt>
                <c:pt idx="1057">
                  <c:v>1.8799999999999999E-3</c:v>
                </c:pt>
                <c:pt idx="1058">
                  <c:v>1.8799999999999999E-3</c:v>
                </c:pt>
                <c:pt idx="1059">
                  <c:v>1.8799999999999999E-3</c:v>
                </c:pt>
                <c:pt idx="1060">
                  <c:v>1.89E-3</c:v>
                </c:pt>
                <c:pt idx="1061">
                  <c:v>1.89E-3</c:v>
                </c:pt>
                <c:pt idx="1062">
                  <c:v>1.89E-3</c:v>
                </c:pt>
                <c:pt idx="1063">
                  <c:v>1.9E-3</c:v>
                </c:pt>
                <c:pt idx="1064">
                  <c:v>1.9E-3</c:v>
                </c:pt>
                <c:pt idx="1065">
                  <c:v>1.9E-3</c:v>
                </c:pt>
                <c:pt idx="1066">
                  <c:v>1.91E-3</c:v>
                </c:pt>
                <c:pt idx="1067">
                  <c:v>1.91E-3</c:v>
                </c:pt>
                <c:pt idx="1068">
                  <c:v>1.92E-3</c:v>
                </c:pt>
                <c:pt idx="1069">
                  <c:v>1.92E-3</c:v>
                </c:pt>
                <c:pt idx="1070">
                  <c:v>1.92E-3</c:v>
                </c:pt>
                <c:pt idx="1071">
                  <c:v>1.9300000000000001E-3</c:v>
                </c:pt>
                <c:pt idx="1072">
                  <c:v>1.9300000000000001E-3</c:v>
                </c:pt>
                <c:pt idx="1073">
                  <c:v>1.9300000000000001E-3</c:v>
                </c:pt>
                <c:pt idx="1074">
                  <c:v>1.9300000000000001E-3</c:v>
                </c:pt>
                <c:pt idx="1075">
                  <c:v>1.9400000000000001E-3</c:v>
                </c:pt>
                <c:pt idx="1076">
                  <c:v>1.9400000000000001E-3</c:v>
                </c:pt>
                <c:pt idx="1077">
                  <c:v>1.9400000000000001E-3</c:v>
                </c:pt>
                <c:pt idx="1078">
                  <c:v>1.9499999999999999E-3</c:v>
                </c:pt>
                <c:pt idx="1079">
                  <c:v>1.9499999999999999E-3</c:v>
                </c:pt>
                <c:pt idx="1080">
                  <c:v>1.9499999999999999E-3</c:v>
                </c:pt>
                <c:pt idx="1081">
                  <c:v>1.9599999999999999E-3</c:v>
                </c:pt>
                <c:pt idx="1082">
                  <c:v>1.9599999999999999E-3</c:v>
                </c:pt>
                <c:pt idx="1083">
                  <c:v>1.97E-3</c:v>
                </c:pt>
                <c:pt idx="1084">
                  <c:v>1.97E-3</c:v>
                </c:pt>
                <c:pt idx="1085">
                  <c:v>1.97E-3</c:v>
                </c:pt>
                <c:pt idx="1086">
                  <c:v>1.97E-3</c:v>
                </c:pt>
                <c:pt idx="1087">
                  <c:v>1.98E-3</c:v>
                </c:pt>
                <c:pt idx="1088">
                  <c:v>1.98E-3</c:v>
                </c:pt>
                <c:pt idx="1089">
                  <c:v>1.99E-3</c:v>
                </c:pt>
                <c:pt idx="1090">
                  <c:v>1.99E-3</c:v>
                </c:pt>
                <c:pt idx="1091">
                  <c:v>1.99E-3</c:v>
                </c:pt>
                <c:pt idx="1092">
                  <c:v>1.99E-3</c:v>
                </c:pt>
                <c:pt idx="1093">
                  <c:v>2E-3</c:v>
                </c:pt>
                <c:pt idx="1094">
                  <c:v>2E-3</c:v>
                </c:pt>
                <c:pt idx="1095">
                  <c:v>2E-3</c:v>
                </c:pt>
                <c:pt idx="1096">
                  <c:v>2.0100000000000001E-3</c:v>
                </c:pt>
                <c:pt idx="1097">
                  <c:v>2.0100000000000001E-3</c:v>
                </c:pt>
                <c:pt idx="1098">
                  <c:v>2.0200000000000001E-3</c:v>
                </c:pt>
                <c:pt idx="1099">
                  <c:v>2.0200000000000001E-3</c:v>
                </c:pt>
                <c:pt idx="1100">
                  <c:v>2.0200000000000001E-3</c:v>
                </c:pt>
                <c:pt idx="1101">
                  <c:v>2.0200000000000001E-3</c:v>
                </c:pt>
                <c:pt idx="1102">
                  <c:v>2.0300000000000001E-3</c:v>
                </c:pt>
                <c:pt idx="1103">
                  <c:v>2.0300000000000001E-3</c:v>
                </c:pt>
                <c:pt idx="1104">
                  <c:v>2.0400000000000001E-3</c:v>
                </c:pt>
                <c:pt idx="1105">
                  <c:v>2.0400000000000001E-3</c:v>
                </c:pt>
                <c:pt idx="1106">
                  <c:v>2.0400000000000001E-3</c:v>
                </c:pt>
                <c:pt idx="1107">
                  <c:v>2.0500000000000002E-3</c:v>
                </c:pt>
                <c:pt idx="1108">
                  <c:v>2.0500000000000002E-3</c:v>
                </c:pt>
                <c:pt idx="1109">
                  <c:v>2.0500000000000002E-3</c:v>
                </c:pt>
                <c:pt idx="1110">
                  <c:v>2.0600000000000002E-3</c:v>
                </c:pt>
                <c:pt idx="1111">
                  <c:v>2.0600000000000002E-3</c:v>
                </c:pt>
                <c:pt idx="1112">
                  <c:v>2.0600000000000002E-3</c:v>
                </c:pt>
                <c:pt idx="1113">
                  <c:v>2.0699999999999998E-3</c:v>
                </c:pt>
                <c:pt idx="1114">
                  <c:v>2.0699999999999998E-3</c:v>
                </c:pt>
                <c:pt idx="1115">
                  <c:v>2.0699999999999998E-3</c:v>
                </c:pt>
                <c:pt idx="1116">
                  <c:v>2.0799999999999998E-3</c:v>
                </c:pt>
                <c:pt idx="1117">
                  <c:v>2.0799999999999998E-3</c:v>
                </c:pt>
                <c:pt idx="1118">
                  <c:v>2.0899999999999998E-3</c:v>
                </c:pt>
                <c:pt idx="1119">
                  <c:v>2.0899999999999998E-3</c:v>
                </c:pt>
                <c:pt idx="1120">
                  <c:v>2.0899999999999998E-3</c:v>
                </c:pt>
                <c:pt idx="1121">
                  <c:v>2.0899999999999998E-3</c:v>
                </c:pt>
                <c:pt idx="1122">
                  <c:v>2.0999999999999999E-3</c:v>
                </c:pt>
                <c:pt idx="1123">
                  <c:v>2.0999999999999999E-3</c:v>
                </c:pt>
                <c:pt idx="1124">
                  <c:v>2.0999999999999999E-3</c:v>
                </c:pt>
                <c:pt idx="1125">
                  <c:v>2.1099999999999999E-3</c:v>
                </c:pt>
                <c:pt idx="1126">
                  <c:v>2.1099999999999999E-3</c:v>
                </c:pt>
                <c:pt idx="1127">
                  <c:v>2.1099999999999999E-3</c:v>
                </c:pt>
                <c:pt idx="1128">
                  <c:v>2.1199999999999999E-3</c:v>
                </c:pt>
                <c:pt idx="1129">
                  <c:v>2.1199999999999999E-3</c:v>
                </c:pt>
                <c:pt idx="1130">
                  <c:v>2.1199999999999999E-3</c:v>
                </c:pt>
                <c:pt idx="1131">
                  <c:v>2.1299999999999999E-3</c:v>
                </c:pt>
                <c:pt idx="1132">
                  <c:v>2.1299999999999999E-3</c:v>
                </c:pt>
                <c:pt idx="1133">
                  <c:v>2.14E-3</c:v>
                </c:pt>
                <c:pt idx="1134">
                  <c:v>2.14E-3</c:v>
                </c:pt>
                <c:pt idx="1135">
                  <c:v>2.14E-3</c:v>
                </c:pt>
                <c:pt idx="1136">
                  <c:v>2.15E-3</c:v>
                </c:pt>
                <c:pt idx="1137">
                  <c:v>2.15E-3</c:v>
                </c:pt>
                <c:pt idx="1138">
                  <c:v>2.15E-3</c:v>
                </c:pt>
                <c:pt idx="1139">
                  <c:v>2.16E-3</c:v>
                </c:pt>
                <c:pt idx="1140">
                  <c:v>2.16E-3</c:v>
                </c:pt>
                <c:pt idx="1141">
                  <c:v>2.16E-3</c:v>
                </c:pt>
                <c:pt idx="1142">
                  <c:v>2.1700000000000001E-3</c:v>
                </c:pt>
                <c:pt idx="1143">
                  <c:v>2.1700000000000001E-3</c:v>
                </c:pt>
                <c:pt idx="1144">
                  <c:v>2.1700000000000001E-3</c:v>
                </c:pt>
                <c:pt idx="1145">
                  <c:v>2.1800000000000001E-3</c:v>
                </c:pt>
                <c:pt idx="1146">
                  <c:v>2.1800000000000001E-3</c:v>
                </c:pt>
                <c:pt idx="1147">
                  <c:v>2.1900000000000001E-3</c:v>
                </c:pt>
                <c:pt idx="1148">
                  <c:v>2.1900000000000001E-3</c:v>
                </c:pt>
                <c:pt idx="1149">
                  <c:v>2.1900000000000001E-3</c:v>
                </c:pt>
                <c:pt idx="1150">
                  <c:v>2.2000000000000001E-3</c:v>
                </c:pt>
                <c:pt idx="1151">
                  <c:v>2.2000000000000001E-3</c:v>
                </c:pt>
                <c:pt idx="1152">
                  <c:v>2.2000000000000001E-3</c:v>
                </c:pt>
                <c:pt idx="1153">
                  <c:v>2.2000000000000001E-3</c:v>
                </c:pt>
                <c:pt idx="1154">
                  <c:v>2.2100000000000002E-3</c:v>
                </c:pt>
                <c:pt idx="1155">
                  <c:v>2.2100000000000002E-3</c:v>
                </c:pt>
                <c:pt idx="1156">
                  <c:v>2.2100000000000002E-3</c:v>
                </c:pt>
                <c:pt idx="1157">
                  <c:v>2.2200000000000002E-3</c:v>
                </c:pt>
                <c:pt idx="1158">
                  <c:v>2.2200000000000002E-3</c:v>
                </c:pt>
                <c:pt idx="1159">
                  <c:v>2.2200000000000002E-3</c:v>
                </c:pt>
                <c:pt idx="1160">
                  <c:v>2.2300000000000002E-3</c:v>
                </c:pt>
                <c:pt idx="1161">
                  <c:v>2.2300000000000002E-3</c:v>
                </c:pt>
                <c:pt idx="1162">
                  <c:v>2.2399999999999998E-3</c:v>
                </c:pt>
                <c:pt idx="1163">
                  <c:v>2.2399999999999998E-3</c:v>
                </c:pt>
                <c:pt idx="1164">
                  <c:v>2.2399999999999998E-3</c:v>
                </c:pt>
                <c:pt idx="1165">
                  <c:v>2.2399999999999998E-3</c:v>
                </c:pt>
                <c:pt idx="1166">
                  <c:v>2.2499999999999998E-3</c:v>
                </c:pt>
                <c:pt idx="1167">
                  <c:v>2.2499999999999998E-3</c:v>
                </c:pt>
                <c:pt idx="1168">
                  <c:v>2.2599999999999999E-3</c:v>
                </c:pt>
                <c:pt idx="1169">
                  <c:v>2.2599999999999999E-3</c:v>
                </c:pt>
                <c:pt idx="1170">
                  <c:v>2.2599999999999999E-3</c:v>
                </c:pt>
                <c:pt idx="1171">
                  <c:v>2.2599999999999999E-3</c:v>
                </c:pt>
                <c:pt idx="1172">
                  <c:v>2.2699999999999999E-3</c:v>
                </c:pt>
                <c:pt idx="1173">
                  <c:v>2.2699999999999999E-3</c:v>
                </c:pt>
                <c:pt idx="1174">
                  <c:v>2.2699999999999999E-3</c:v>
                </c:pt>
                <c:pt idx="1175">
                  <c:v>2.2799999999999999E-3</c:v>
                </c:pt>
                <c:pt idx="1176">
                  <c:v>2.2799999999999999E-3</c:v>
                </c:pt>
                <c:pt idx="1177">
                  <c:v>2.2799999999999999E-3</c:v>
                </c:pt>
                <c:pt idx="1178">
                  <c:v>2.2899999999999999E-3</c:v>
                </c:pt>
                <c:pt idx="1179">
                  <c:v>2.2899999999999999E-3</c:v>
                </c:pt>
                <c:pt idx="1180">
                  <c:v>2.2899999999999999E-3</c:v>
                </c:pt>
                <c:pt idx="1181">
                  <c:v>2.3E-3</c:v>
                </c:pt>
                <c:pt idx="1182">
                  <c:v>2.3E-3</c:v>
                </c:pt>
                <c:pt idx="1183">
                  <c:v>2.31E-3</c:v>
                </c:pt>
                <c:pt idx="1184">
                  <c:v>2.31E-3</c:v>
                </c:pt>
                <c:pt idx="1185">
                  <c:v>2.31E-3</c:v>
                </c:pt>
                <c:pt idx="1186">
                  <c:v>2.32E-3</c:v>
                </c:pt>
                <c:pt idx="1187">
                  <c:v>2.32E-3</c:v>
                </c:pt>
                <c:pt idx="1188">
                  <c:v>2.32E-3</c:v>
                </c:pt>
                <c:pt idx="1189">
                  <c:v>2.33E-3</c:v>
                </c:pt>
                <c:pt idx="1190">
                  <c:v>2.33E-3</c:v>
                </c:pt>
                <c:pt idx="1191">
                  <c:v>2.33E-3</c:v>
                </c:pt>
                <c:pt idx="1192">
                  <c:v>2.3400000000000001E-3</c:v>
                </c:pt>
                <c:pt idx="1193">
                  <c:v>2.3400000000000001E-3</c:v>
                </c:pt>
                <c:pt idx="1194">
                  <c:v>2.3400000000000001E-3</c:v>
                </c:pt>
                <c:pt idx="1195">
                  <c:v>2.3500000000000001E-3</c:v>
                </c:pt>
                <c:pt idx="1196">
                  <c:v>2.3500000000000001E-3</c:v>
                </c:pt>
                <c:pt idx="1197">
                  <c:v>2.3600000000000001E-3</c:v>
                </c:pt>
                <c:pt idx="1198">
                  <c:v>2.3600000000000001E-3</c:v>
                </c:pt>
                <c:pt idx="1199">
                  <c:v>2.3600000000000001E-3</c:v>
                </c:pt>
                <c:pt idx="1200">
                  <c:v>2.3700000000000001E-3</c:v>
                </c:pt>
                <c:pt idx="1201">
                  <c:v>2.3700000000000001E-3</c:v>
                </c:pt>
                <c:pt idx="1202">
                  <c:v>2.3700000000000001E-3</c:v>
                </c:pt>
                <c:pt idx="1203">
                  <c:v>2.3800000000000002E-3</c:v>
                </c:pt>
                <c:pt idx="1204">
                  <c:v>2.3800000000000002E-3</c:v>
                </c:pt>
                <c:pt idx="1205">
                  <c:v>2.3800000000000002E-3</c:v>
                </c:pt>
                <c:pt idx="1206">
                  <c:v>2.3900000000000002E-3</c:v>
                </c:pt>
                <c:pt idx="1207">
                  <c:v>2.3900000000000002E-3</c:v>
                </c:pt>
                <c:pt idx="1208">
                  <c:v>2.3999999999999998E-3</c:v>
                </c:pt>
                <c:pt idx="1209">
                  <c:v>2.3999999999999998E-3</c:v>
                </c:pt>
                <c:pt idx="1210">
                  <c:v>2.3999999999999998E-3</c:v>
                </c:pt>
                <c:pt idx="1211">
                  <c:v>2.4099999999999998E-3</c:v>
                </c:pt>
                <c:pt idx="1212">
                  <c:v>2.4099999999999998E-3</c:v>
                </c:pt>
                <c:pt idx="1213">
                  <c:v>2.4099999999999998E-3</c:v>
                </c:pt>
                <c:pt idx="1214">
                  <c:v>2.4199999999999998E-3</c:v>
                </c:pt>
                <c:pt idx="1215">
                  <c:v>2.4199999999999998E-3</c:v>
                </c:pt>
                <c:pt idx="1216">
                  <c:v>2.4199999999999998E-3</c:v>
                </c:pt>
                <c:pt idx="1217">
                  <c:v>2.4299999999999999E-3</c:v>
                </c:pt>
                <c:pt idx="1218">
                  <c:v>2.4299999999999999E-3</c:v>
                </c:pt>
                <c:pt idx="1219">
                  <c:v>2.4399999999999999E-3</c:v>
                </c:pt>
                <c:pt idx="1220">
                  <c:v>2.4399999999999999E-3</c:v>
                </c:pt>
                <c:pt idx="1221">
                  <c:v>2.4399999999999999E-3</c:v>
                </c:pt>
                <c:pt idx="1222">
                  <c:v>2.4499999999999999E-3</c:v>
                </c:pt>
                <c:pt idx="1223">
                  <c:v>2.4499999999999999E-3</c:v>
                </c:pt>
                <c:pt idx="1224">
                  <c:v>2.4499999999999999E-3</c:v>
                </c:pt>
                <c:pt idx="1225">
                  <c:v>2.4599999999999999E-3</c:v>
                </c:pt>
                <c:pt idx="1226">
                  <c:v>2.4599999999999999E-3</c:v>
                </c:pt>
                <c:pt idx="1227">
                  <c:v>2.4599999999999999E-3</c:v>
                </c:pt>
                <c:pt idx="1228">
                  <c:v>2.47E-3</c:v>
                </c:pt>
                <c:pt idx="1229">
                  <c:v>2.47E-3</c:v>
                </c:pt>
                <c:pt idx="1230">
                  <c:v>2.47E-3</c:v>
                </c:pt>
                <c:pt idx="1231">
                  <c:v>2.48E-3</c:v>
                </c:pt>
                <c:pt idx="1232">
                  <c:v>2.48E-3</c:v>
                </c:pt>
                <c:pt idx="1233">
                  <c:v>2.49E-3</c:v>
                </c:pt>
                <c:pt idx="1234">
                  <c:v>2.49E-3</c:v>
                </c:pt>
                <c:pt idx="1235">
                  <c:v>2.49E-3</c:v>
                </c:pt>
                <c:pt idx="1236">
                  <c:v>2.5000000000000001E-3</c:v>
                </c:pt>
                <c:pt idx="1237">
                  <c:v>2.5000000000000001E-3</c:v>
                </c:pt>
                <c:pt idx="1238">
                  <c:v>2.5000000000000001E-3</c:v>
                </c:pt>
                <c:pt idx="1239">
                  <c:v>2.5100000000000001E-3</c:v>
                </c:pt>
                <c:pt idx="1240">
                  <c:v>2.5100000000000001E-3</c:v>
                </c:pt>
                <c:pt idx="1241">
                  <c:v>2.5100000000000001E-3</c:v>
                </c:pt>
                <c:pt idx="1242">
                  <c:v>2.5200000000000001E-3</c:v>
                </c:pt>
                <c:pt idx="1243">
                  <c:v>2.5200000000000001E-3</c:v>
                </c:pt>
                <c:pt idx="1244">
                  <c:v>2.5200000000000001E-3</c:v>
                </c:pt>
                <c:pt idx="1245">
                  <c:v>2.5300000000000001E-3</c:v>
                </c:pt>
                <c:pt idx="1246">
                  <c:v>2.5300000000000001E-3</c:v>
                </c:pt>
                <c:pt idx="1247">
                  <c:v>2.5400000000000002E-3</c:v>
                </c:pt>
                <c:pt idx="1248">
                  <c:v>2.5400000000000002E-3</c:v>
                </c:pt>
                <c:pt idx="1249">
                  <c:v>2.5400000000000002E-3</c:v>
                </c:pt>
                <c:pt idx="1250">
                  <c:v>2.5500000000000002E-3</c:v>
                </c:pt>
                <c:pt idx="1251">
                  <c:v>2.5500000000000002E-3</c:v>
                </c:pt>
                <c:pt idx="1252">
                  <c:v>2.5500000000000002E-3</c:v>
                </c:pt>
                <c:pt idx="1253">
                  <c:v>2.5600000000000002E-3</c:v>
                </c:pt>
                <c:pt idx="1254">
                  <c:v>2.5600000000000002E-3</c:v>
                </c:pt>
                <c:pt idx="1255">
                  <c:v>2.5600000000000002E-3</c:v>
                </c:pt>
                <c:pt idx="1256">
                  <c:v>2.5699999999999998E-3</c:v>
                </c:pt>
                <c:pt idx="1257">
                  <c:v>2.5699999999999998E-3</c:v>
                </c:pt>
                <c:pt idx="1258">
                  <c:v>2.5799999999999998E-3</c:v>
                </c:pt>
                <c:pt idx="1259">
                  <c:v>2.5799999999999998E-3</c:v>
                </c:pt>
                <c:pt idx="1260">
                  <c:v>2.5799999999999998E-3</c:v>
                </c:pt>
                <c:pt idx="1261">
                  <c:v>2.5899999999999999E-3</c:v>
                </c:pt>
                <c:pt idx="1262">
                  <c:v>2.5899999999999999E-3</c:v>
                </c:pt>
                <c:pt idx="1263">
                  <c:v>2.5899999999999999E-3</c:v>
                </c:pt>
                <c:pt idx="1264">
                  <c:v>2.5999999999999999E-3</c:v>
                </c:pt>
                <c:pt idx="1265">
                  <c:v>2.5999999999999999E-3</c:v>
                </c:pt>
                <c:pt idx="1266">
                  <c:v>2.5999999999999999E-3</c:v>
                </c:pt>
                <c:pt idx="1267">
                  <c:v>2.6099999999999999E-3</c:v>
                </c:pt>
                <c:pt idx="1268">
                  <c:v>2.6099999999999999E-3</c:v>
                </c:pt>
                <c:pt idx="1269">
                  <c:v>2.6199999999999999E-3</c:v>
                </c:pt>
                <c:pt idx="1270">
                  <c:v>2.6199999999999999E-3</c:v>
                </c:pt>
                <c:pt idx="1271">
                  <c:v>2.6199999999999999E-3</c:v>
                </c:pt>
                <c:pt idx="1272">
                  <c:v>2.63E-3</c:v>
                </c:pt>
                <c:pt idx="1273">
                  <c:v>2.63E-3</c:v>
                </c:pt>
                <c:pt idx="1274">
                  <c:v>2.63E-3</c:v>
                </c:pt>
                <c:pt idx="1275">
                  <c:v>2.64E-3</c:v>
                </c:pt>
                <c:pt idx="1276">
                  <c:v>2.64E-3</c:v>
                </c:pt>
                <c:pt idx="1277">
                  <c:v>2.64E-3</c:v>
                </c:pt>
                <c:pt idx="1278">
                  <c:v>2.65E-3</c:v>
                </c:pt>
                <c:pt idx="1279">
                  <c:v>2.65E-3</c:v>
                </c:pt>
                <c:pt idx="1280">
                  <c:v>2.65E-3</c:v>
                </c:pt>
                <c:pt idx="1281">
                  <c:v>2.66E-3</c:v>
                </c:pt>
                <c:pt idx="1282">
                  <c:v>2.66E-3</c:v>
                </c:pt>
                <c:pt idx="1283">
                  <c:v>2.6700000000000001E-3</c:v>
                </c:pt>
                <c:pt idx="1284">
                  <c:v>2.6700000000000001E-3</c:v>
                </c:pt>
                <c:pt idx="1285">
                  <c:v>2.6700000000000001E-3</c:v>
                </c:pt>
                <c:pt idx="1286">
                  <c:v>2.6800000000000001E-3</c:v>
                </c:pt>
                <c:pt idx="1287">
                  <c:v>2.6800000000000001E-3</c:v>
                </c:pt>
                <c:pt idx="1288">
                  <c:v>2.6800000000000001E-3</c:v>
                </c:pt>
                <c:pt idx="1289">
                  <c:v>2.6900000000000001E-3</c:v>
                </c:pt>
                <c:pt idx="1290">
                  <c:v>2.6900000000000001E-3</c:v>
                </c:pt>
                <c:pt idx="1291">
                  <c:v>2.7000000000000001E-3</c:v>
                </c:pt>
                <c:pt idx="1292">
                  <c:v>2.7000000000000001E-3</c:v>
                </c:pt>
                <c:pt idx="1293">
                  <c:v>2.7000000000000001E-3</c:v>
                </c:pt>
                <c:pt idx="1294">
                  <c:v>2.7100000000000002E-3</c:v>
                </c:pt>
                <c:pt idx="1295">
                  <c:v>2.7100000000000002E-3</c:v>
                </c:pt>
                <c:pt idx="1296">
                  <c:v>2.7100000000000002E-3</c:v>
                </c:pt>
                <c:pt idx="1297">
                  <c:v>2.7200000000000002E-3</c:v>
                </c:pt>
                <c:pt idx="1298">
                  <c:v>2.7200000000000002E-3</c:v>
                </c:pt>
                <c:pt idx="1299">
                  <c:v>2.7200000000000002E-3</c:v>
                </c:pt>
                <c:pt idx="1300">
                  <c:v>2.7299999999999998E-3</c:v>
                </c:pt>
                <c:pt idx="1301">
                  <c:v>2.7299999999999998E-3</c:v>
                </c:pt>
                <c:pt idx="1302">
                  <c:v>2.7399999999999998E-3</c:v>
                </c:pt>
                <c:pt idx="1303">
                  <c:v>2.7399999999999998E-3</c:v>
                </c:pt>
                <c:pt idx="1304">
                  <c:v>2.7499999999999998E-3</c:v>
                </c:pt>
                <c:pt idx="1305">
                  <c:v>2.7499999999999998E-3</c:v>
                </c:pt>
                <c:pt idx="1306">
                  <c:v>2.7499999999999998E-3</c:v>
                </c:pt>
                <c:pt idx="1307">
                  <c:v>2.7599999999999999E-3</c:v>
                </c:pt>
                <c:pt idx="1308">
                  <c:v>2.7599999999999999E-3</c:v>
                </c:pt>
                <c:pt idx="1309">
                  <c:v>2.7599999999999999E-3</c:v>
                </c:pt>
                <c:pt idx="1310">
                  <c:v>2.7699999999999999E-3</c:v>
                </c:pt>
                <c:pt idx="1311">
                  <c:v>2.7699999999999999E-3</c:v>
                </c:pt>
                <c:pt idx="1312">
                  <c:v>2.7699999999999999E-3</c:v>
                </c:pt>
                <c:pt idx="1313">
                  <c:v>2.7799999999999999E-3</c:v>
                </c:pt>
                <c:pt idx="1314">
                  <c:v>2.7799999999999999E-3</c:v>
                </c:pt>
                <c:pt idx="1315">
                  <c:v>2.7899999999999999E-3</c:v>
                </c:pt>
                <c:pt idx="1316">
                  <c:v>2.7899999999999999E-3</c:v>
                </c:pt>
                <c:pt idx="1317">
                  <c:v>2.7899999999999999E-3</c:v>
                </c:pt>
                <c:pt idx="1318">
                  <c:v>2.8E-3</c:v>
                </c:pt>
                <c:pt idx="1319">
                  <c:v>2.8E-3</c:v>
                </c:pt>
                <c:pt idx="1320">
                  <c:v>2.8E-3</c:v>
                </c:pt>
                <c:pt idx="1321">
                  <c:v>2.81E-3</c:v>
                </c:pt>
                <c:pt idx="1322">
                  <c:v>2.81E-3</c:v>
                </c:pt>
                <c:pt idx="1323">
                  <c:v>2.81E-3</c:v>
                </c:pt>
                <c:pt idx="1324">
                  <c:v>2.82E-3</c:v>
                </c:pt>
                <c:pt idx="1325">
                  <c:v>2.8300000000000001E-3</c:v>
                </c:pt>
                <c:pt idx="1326">
                  <c:v>2.8300000000000001E-3</c:v>
                </c:pt>
                <c:pt idx="1327">
                  <c:v>2.8300000000000001E-3</c:v>
                </c:pt>
                <c:pt idx="1328">
                  <c:v>2.8400000000000001E-3</c:v>
                </c:pt>
                <c:pt idx="1329">
                  <c:v>2.8400000000000001E-3</c:v>
                </c:pt>
                <c:pt idx="1330">
                  <c:v>2.8400000000000001E-3</c:v>
                </c:pt>
                <c:pt idx="1331">
                  <c:v>2.8400000000000001E-3</c:v>
                </c:pt>
                <c:pt idx="1332">
                  <c:v>2.8500000000000001E-3</c:v>
                </c:pt>
                <c:pt idx="1333">
                  <c:v>2.8500000000000001E-3</c:v>
                </c:pt>
                <c:pt idx="1334">
                  <c:v>2.8600000000000001E-3</c:v>
                </c:pt>
                <c:pt idx="1335">
                  <c:v>2.8600000000000001E-3</c:v>
                </c:pt>
                <c:pt idx="1336">
                  <c:v>2.8700000000000002E-3</c:v>
                </c:pt>
                <c:pt idx="1337">
                  <c:v>2.8700000000000002E-3</c:v>
                </c:pt>
                <c:pt idx="1338">
                  <c:v>2.8700000000000002E-3</c:v>
                </c:pt>
                <c:pt idx="1339">
                  <c:v>2.8800000000000002E-3</c:v>
                </c:pt>
                <c:pt idx="1340">
                  <c:v>2.8800000000000002E-3</c:v>
                </c:pt>
                <c:pt idx="1341">
                  <c:v>2.8800000000000002E-3</c:v>
                </c:pt>
                <c:pt idx="1342">
                  <c:v>2.8900000000000002E-3</c:v>
                </c:pt>
                <c:pt idx="1343">
                  <c:v>2.8900000000000002E-3</c:v>
                </c:pt>
                <c:pt idx="1344">
                  <c:v>2.8999999999999998E-3</c:v>
                </c:pt>
                <c:pt idx="1345">
                  <c:v>2.8999999999999998E-3</c:v>
                </c:pt>
                <c:pt idx="1346">
                  <c:v>2.8999999999999998E-3</c:v>
                </c:pt>
                <c:pt idx="1347">
                  <c:v>2.9099999999999998E-3</c:v>
                </c:pt>
                <c:pt idx="1348">
                  <c:v>2.9099999999999998E-3</c:v>
                </c:pt>
                <c:pt idx="1349">
                  <c:v>2.9099999999999998E-3</c:v>
                </c:pt>
                <c:pt idx="1350">
                  <c:v>2.9199999999999999E-3</c:v>
                </c:pt>
                <c:pt idx="1351">
                  <c:v>2.9199999999999999E-3</c:v>
                </c:pt>
                <c:pt idx="1352">
                  <c:v>2.9299999999999999E-3</c:v>
                </c:pt>
                <c:pt idx="1353">
                  <c:v>2.9299999999999999E-3</c:v>
                </c:pt>
                <c:pt idx="1354">
                  <c:v>2.9399999999999999E-3</c:v>
                </c:pt>
                <c:pt idx="1355">
                  <c:v>2.9399999999999999E-3</c:v>
                </c:pt>
                <c:pt idx="1356">
                  <c:v>2.9399999999999999E-3</c:v>
                </c:pt>
                <c:pt idx="1357">
                  <c:v>2.9499999999999999E-3</c:v>
                </c:pt>
                <c:pt idx="1358">
                  <c:v>2.9499999999999999E-3</c:v>
                </c:pt>
                <c:pt idx="1359">
                  <c:v>2.9499999999999999E-3</c:v>
                </c:pt>
                <c:pt idx="1360">
                  <c:v>2.96E-3</c:v>
                </c:pt>
                <c:pt idx="1361">
                  <c:v>2.96E-3</c:v>
                </c:pt>
                <c:pt idx="1362">
                  <c:v>2.97E-3</c:v>
                </c:pt>
                <c:pt idx="1363">
                  <c:v>2.97E-3</c:v>
                </c:pt>
                <c:pt idx="1364">
                  <c:v>2.97E-3</c:v>
                </c:pt>
                <c:pt idx="1365">
                  <c:v>2.98E-3</c:v>
                </c:pt>
                <c:pt idx="1366">
                  <c:v>2.98E-3</c:v>
                </c:pt>
                <c:pt idx="1367">
                  <c:v>2.98E-3</c:v>
                </c:pt>
                <c:pt idx="1368">
                  <c:v>2.99E-3</c:v>
                </c:pt>
                <c:pt idx="1369">
                  <c:v>2.99E-3</c:v>
                </c:pt>
                <c:pt idx="1370">
                  <c:v>3.0000000000000001E-3</c:v>
                </c:pt>
                <c:pt idx="1371">
                  <c:v>3.0000000000000001E-3</c:v>
                </c:pt>
                <c:pt idx="1372">
                  <c:v>3.0100000000000001E-3</c:v>
                </c:pt>
                <c:pt idx="1373">
                  <c:v>3.0100000000000001E-3</c:v>
                </c:pt>
                <c:pt idx="1374">
                  <c:v>3.0100000000000001E-3</c:v>
                </c:pt>
                <c:pt idx="1375">
                  <c:v>3.0200000000000001E-3</c:v>
                </c:pt>
                <c:pt idx="1376">
                  <c:v>3.0200000000000001E-3</c:v>
                </c:pt>
                <c:pt idx="1377">
                  <c:v>3.0200000000000001E-3</c:v>
                </c:pt>
                <c:pt idx="1378">
                  <c:v>3.0300000000000001E-3</c:v>
                </c:pt>
                <c:pt idx="1379">
                  <c:v>3.0300000000000001E-3</c:v>
                </c:pt>
                <c:pt idx="1380">
                  <c:v>3.0400000000000002E-3</c:v>
                </c:pt>
                <c:pt idx="1381">
                  <c:v>3.0400000000000002E-3</c:v>
                </c:pt>
                <c:pt idx="1382">
                  <c:v>3.0500000000000002E-3</c:v>
                </c:pt>
                <c:pt idx="1383">
                  <c:v>3.0500000000000002E-3</c:v>
                </c:pt>
                <c:pt idx="1384">
                  <c:v>3.0500000000000002E-3</c:v>
                </c:pt>
                <c:pt idx="1385">
                  <c:v>3.0599999999999998E-3</c:v>
                </c:pt>
                <c:pt idx="1386">
                  <c:v>3.0599999999999998E-3</c:v>
                </c:pt>
                <c:pt idx="1387">
                  <c:v>3.0599999999999998E-3</c:v>
                </c:pt>
                <c:pt idx="1388">
                  <c:v>3.0699999999999998E-3</c:v>
                </c:pt>
                <c:pt idx="1389">
                  <c:v>3.0699999999999998E-3</c:v>
                </c:pt>
                <c:pt idx="1390">
                  <c:v>3.0799999999999998E-3</c:v>
                </c:pt>
                <c:pt idx="1391">
                  <c:v>3.0799999999999998E-3</c:v>
                </c:pt>
                <c:pt idx="1392">
                  <c:v>3.0899999999999999E-3</c:v>
                </c:pt>
                <c:pt idx="1393">
                  <c:v>3.0899999999999999E-3</c:v>
                </c:pt>
                <c:pt idx="1394">
                  <c:v>3.0899999999999999E-3</c:v>
                </c:pt>
                <c:pt idx="1395">
                  <c:v>3.0999999999999999E-3</c:v>
                </c:pt>
                <c:pt idx="1396">
                  <c:v>3.0999999999999999E-3</c:v>
                </c:pt>
                <c:pt idx="1397">
                  <c:v>3.1099999999999999E-3</c:v>
                </c:pt>
                <c:pt idx="1398">
                  <c:v>3.1099999999999999E-3</c:v>
                </c:pt>
                <c:pt idx="1399">
                  <c:v>3.1099999999999999E-3</c:v>
                </c:pt>
                <c:pt idx="1400">
                  <c:v>3.1199999999999999E-3</c:v>
                </c:pt>
                <c:pt idx="1401">
                  <c:v>3.1199999999999999E-3</c:v>
                </c:pt>
                <c:pt idx="1402">
                  <c:v>3.13E-3</c:v>
                </c:pt>
                <c:pt idx="1403">
                  <c:v>3.13E-3</c:v>
                </c:pt>
                <c:pt idx="1404">
                  <c:v>3.14E-3</c:v>
                </c:pt>
                <c:pt idx="1405">
                  <c:v>3.14E-3</c:v>
                </c:pt>
                <c:pt idx="1406">
                  <c:v>3.14E-3</c:v>
                </c:pt>
                <c:pt idx="1407">
                  <c:v>3.15E-3</c:v>
                </c:pt>
                <c:pt idx="1408">
                  <c:v>3.15E-3</c:v>
                </c:pt>
                <c:pt idx="1409">
                  <c:v>3.16E-3</c:v>
                </c:pt>
                <c:pt idx="1410">
                  <c:v>3.16E-3</c:v>
                </c:pt>
                <c:pt idx="1411">
                  <c:v>3.1700000000000001E-3</c:v>
                </c:pt>
                <c:pt idx="1412">
                  <c:v>3.1700000000000001E-3</c:v>
                </c:pt>
                <c:pt idx="1413">
                  <c:v>3.1700000000000001E-3</c:v>
                </c:pt>
                <c:pt idx="1414">
                  <c:v>3.1800000000000001E-3</c:v>
                </c:pt>
                <c:pt idx="1415">
                  <c:v>3.1800000000000001E-3</c:v>
                </c:pt>
                <c:pt idx="1416">
                  <c:v>3.1900000000000001E-3</c:v>
                </c:pt>
                <c:pt idx="1417">
                  <c:v>3.1900000000000001E-3</c:v>
                </c:pt>
                <c:pt idx="1418">
                  <c:v>3.2000000000000002E-3</c:v>
                </c:pt>
                <c:pt idx="1419">
                  <c:v>3.2000000000000002E-3</c:v>
                </c:pt>
                <c:pt idx="1420">
                  <c:v>3.2100000000000002E-3</c:v>
                </c:pt>
                <c:pt idx="1421">
                  <c:v>3.2100000000000002E-3</c:v>
                </c:pt>
                <c:pt idx="1422">
                  <c:v>3.2200000000000002E-3</c:v>
                </c:pt>
                <c:pt idx="1423">
                  <c:v>3.2200000000000002E-3</c:v>
                </c:pt>
                <c:pt idx="1424">
                  <c:v>3.2200000000000002E-3</c:v>
                </c:pt>
                <c:pt idx="1425">
                  <c:v>3.2299999999999998E-3</c:v>
                </c:pt>
                <c:pt idx="1426">
                  <c:v>3.2399999999999998E-3</c:v>
                </c:pt>
                <c:pt idx="1427">
                  <c:v>3.2399999999999998E-3</c:v>
                </c:pt>
                <c:pt idx="1428">
                  <c:v>3.2399999999999998E-3</c:v>
                </c:pt>
                <c:pt idx="1429">
                  <c:v>3.2499999999999999E-3</c:v>
                </c:pt>
                <c:pt idx="1430">
                  <c:v>3.2499999999999999E-3</c:v>
                </c:pt>
                <c:pt idx="1431">
                  <c:v>3.2599999999999999E-3</c:v>
                </c:pt>
                <c:pt idx="1432">
                  <c:v>3.2599999999999999E-3</c:v>
                </c:pt>
                <c:pt idx="1433">
                  <c:v>3.2699999999999999E-3</c:v>
                </c:pt>
                <c:pt idx="1434">
                  <c:v>3.2699999999999999E-3</c:v>
                </c:pt>
                <c:pt idx="1435">
                  <c:v>3.2799999999999999E-3</c:v>
                </c:pt>
                <c:pt idx="1436">
                  <c:v>3.2799999999999999E-3</c:v>
                </c:pt>
                <c:pt idx="1437">
                  <c:v>3.29E-3</c:v>
                </c:pt>
                <c:pt idx="1438">
                  <c:v>3.29E-3</c:v>
                </c:pt>
                <c:pt idx="1439">
                  <c:v>3.3E-3</c:v>
                </c:pt>
                <c:pt idx="1440">
                  <c:v>3.3E-3</c:v>
                </c:pt>
                <c:pt idx="1441">
                  <c:v>3.31E-3</c:v>
                </c:pt>
                <c:pt idx="1442">
                  <c:v>3.31E-3</c:v>
                </c:pt>
                <c:pt idx="1443">
                  <c:v>3.32E-3</c:v>
                </c:pt>
                <c:pt idx="1444">
                  <c:v>3.32E-3</c:v>
                </c:pt>
                <c:pt idx="1445">
                  <c:v>3.3300000000000001E-3</c:v>
                </c:pt>
                <c:pt idx="1446">
                  <c:v>3.3300000000000001E-3</c:v>
                </c:pt>
                <c:pt idx="1447">
                  <c:v>3.3400000000000001E-3</c:v>
                </c:pt>
                <c:pt idx="1448">
                  <c:v>3.3400000000000001E-3</c:v>
                </c:pt>
                <c:pt idx="1449">
                  <c:v>3.3500000000000001E-3</c:v>
                </c:pt>
                <c:pt idx="1450">
                  <c:v>3.3500000000000001E-3</c:v>
                </c:pt>
                <c:pt idx="1451">
                  <c:v>3.3600000000000001E-3</c:v>
                </c:pt>
                <c:pt idx="1452">
                  <c:v>3.3600000000000001E-3</c:v>
                </c:pt>
                <c:pt idx="1453">
                  <c:v>3.3700000000000002E-3</c:v>
                </c:pt>
                <c:pt idx="1454">
                  <c:v>3.3800000000000002E-3</c:v>
                </c:pt>
                <c:pt idx="1455">
                  <c:v>3.3800000000000002E-3</c:v>
                </c:pt>
                <c:pt idx="1456">
                  <c:v>3.3800000000000002E-3</c:v>
                </c:pt>
                <c:pt idx="1457">
                  <c:v>3.3899999999999998E-3</c:v>
                </c:pt>
                <c:pt idx="1458">
                  <c:v>3.3999999999999998E-3</c:v>
                </c:pt>
                <c:pt idx="1459">
                  <c:v>3.3999999999999998E-3</c:v>
                </c:pt>
                <c:pt idx="1460">
                  <c:v>3.4099999999999998E-3</c:v>
                </c:pt>
                <c:pt idx="1461">
                  <c:v>3.4099999999999998E-3</c:v>
                </c:pt>
                <c:pt idx="1462">
                  <c:v>3.4199999999999999E-3</c:v>
                </c:pt>
                <c:pt idx="1463">
                  <c:v>3.4199999999999999E-3</c:v>
                </c:pt>
                <c:pt idx="1464">
                  <c:v>3.4299999999999999E-3</c:v>
                </c:pt>
                <c:pt idx="1465">
                  <c:v>3.4299999999999999E-3</c:v>
                </c:pt>
                <c:pt idx="1466">
                  <c:v>3.4399999999999999E-3</c:v>
                </c:pt>
                <c:pt idx="1467">
                  <c:v>3.4399999999999999E-3</c:v>
                </c:pt>
                <c:pt idx="1468">
                  <c:v>3.4499999999999999E-3</c:v>
                </c:pt>
                <c:pt idx="1469">
                  <c:v>3.46E-3</c:v>
                </c:pt>
                <c:pt idx="1470">
                  <c:v>3.46E-3</c:v>
                </c:pt>
                <c:pt idx="1471">
                  <c:v>3.47E-3</c:v>
                </c:pt>
                <c:pt idx="1472">
                  <c:v>3.48E-3</c:v>
                </c:pt>
                <c:pt idx="1473">
                  <c:v>3.48E-3</c:v>
                </c:pt>
                <c:pt idx="1474">
                  <c:v>3.49E-3</c:v>
                </c:pt>
                <c:pt idx="1475">
                  <c:v>3.5000000000000001E-3</c:v>
                </c:pt>
                <c:pt idx="1476">
                  <c:v>3.5000000000000001E-3</c:v>
                </c:pt>
                <c:pt idx="1477">
                  <c:v>3.5100000000000001E-3</c:v>
                </c:pt>
                <c:pt idx="1478">
                  <c:v>3.5100000000000001E-3</c:v>
                </c:pt>
                <c:pt idx="1479">
                  <c:v>3.5200000000000001E-3</c:v>
                </c:pt>
                <c:pt idx="1480">
                  <c:v>3.5300000000000002E-3</c:v>
                </c:pt>
                <c:pt idx="1481">
                  <c:v>3.5300000000000002E-3</c:v>
                </c:pt>
                <c:pt idx="1482">
                  <c:v>3.5400000000000002E-3</c:v>
                </c:pt>
                <c:pt idx="1483">
                  <c:v>3.5500000000000002E-3</c:v>
                </c:pt>
                <c:pt idx="1484">
                  <c:v>3.5500000000000002E-3</c:v>
                </c:pt>
                <c:pt idx="1485">
                  <c:v>3.5599999999999998E-3</c:v>
                </c:pt>
                <c:pt idx="1486">
                  <c:v>3.5699999999999998E-3</c:v>
                </c:pt>
                <c:pt idx="1487">
                  <c:v>3.5699999999999998E-3</c:v>
                </c:pt>
                <c:pt idx="1488">
                  <c:v>3.5799999999999998E-3</c:v>
                </c:pt>
                <c:pt idx="1489">
                  <c:v>3.5899999999999999E-3</c:v>
                </c:pt>
                <c:pt idx="1490">
                  <c:v>3.5999999999999999E-3</c:v>
                </c:pt>
                <c:pt idx="1491">
                  <c:v>3.5999999999999999E-3</c:v>
                </c:pt>
                <c:pt idx="1492">
                  <c:v>3.6099999999999999E-3</c:v>
                </c:pt>
                <c:pt idx="1493">
                  <c:v>3.62E-3</c:v>
                </c:pt>
                <c:pt idx="1494">
                  <c:v>3.62E-3</c:v>
                </c:pt>
                <c:pt idx="1495">
                  <c:v>3.63E-3</c:v>
                </c:pt>
                <c:pt idx="1496">
                  <c:v>3.64E-3</c:v>
                </c:pt>
                <c:pt idx="1497">
                  <c:v>3.65E-3</c:v>
                </c:pt>
                <c:pt idx="1498">
                  <c:v>3.6600000000000001E-3</c:v>
                </c:pt>
                <c:pt idx="1499">
                  <c:v>3.6600000000000001E-3</c:v>
                </c:pt>
                <c:pt idx="1500">
                  <c:v>3.6700000000000001E-3</c:v>
                </c:pt>
                <c:pt idx="1501">
                  <c:v>3.6800000000000001E-3</c:v>
                </c:pt>
                <c:pt idx="1502">
                  <c:v>3.6900000000000001E-3</c:v>
                </c:pt>
                <c:pt idx="1503">
                  <c:v>3.6900000000000001E-3</c:v>
                </c:pt>
                <c:pt idx="1504">
                  <c:v>3.7100000000000002E-3</c:v>
                </c:pt>
                <c:pt idx="1505">
                  <c:v>3.7100000000000002E-3</c:v>
                </c:pt>
                <c:pt idx="1506">
                  <c:v>3.7200000000000002E-3</c:v>
                </c:pt>
                <c:pt idx="1507">
                  <c:v>3.7299999999999998E-3</c:v>
                </c:pt>
                <c:pt idx="1508">
                  <c:v>3.7399999999999998E-3</c:v>
                </c:pt>
                <c:pt idx="1509">
                  <c:v>3.7499999999999999E-3</c:v>
                </c:pt>
                <c:pt idx="1510">
                  <c:v>3.7599999999999999E-3</c:v>
                </c:pt>
                <c:pt idx="1511">
                  <c:v>3.7699999999999999E-3</c:v>
                </c:pt>
                <c:pt idx="1512">
                  <c:v>3.7799999999999999E-3</c:v>
                </c:pt>
                <c:pt idx="1513">
                  <c:v>3.7799999999999999E-3</c:v>
                </c:pt>
                <c:pt idx="1514">
                  <c:v>3.8E-3</c:v>
                </c:pt>
                <c:pt idx="1515">
                  <c:v>3.81E-3</c:v>
                </c:pt>
                <c:pt idx="1516">
                  <c:v>3.81E-3</c:v>
                </c:pt>
                <c:pt idx="1517">
                  <c:v>3.82E-3</c:v>
                </c:pt>
                <c:pt idx="1518">
                  <c:v>3.8400000000000001E-3</c:v>
                </c:pt>
                <c:pt idx="1519">
                  <c:v>3.8500000000000001E-3</c:v>
                </c:pt>
                <c:pt idx="1520">
                  <c:v>3.8600000000000001E-3</c:v>
                </c:pt>
                <c:pt idx="1521">
                  <c:v>3.8700000000000002E-3</c:v>
                </c:pt>
                <c:pt idx="1522">
                  <c:v>3.8800000000000002E-3</c:v>
                </c:pt>
                <c:pt idx="1523">
                  <c:v>3.8899999999999998E-3</c:v>
                </c:pt>
                <c:pt idx="1524">
                  <c:v>3.8999999999999998E-3</c:v>
                </c:pt>
                <c:pt idx="1525">
                  <c:v>3.9100000000000003E-3</c:v>
                </c:pt>
                <c:pt idx="1526">
                  <c:v>3.9300000000000003E-3</c:v>
                </c:pt>
                <c:pt idx="1527">
                  <c:v>3.9300000000000003E-3</c:v>
                </c:pt>
                <c:pt idx="1528">
                  <c:v>3.9500000000000004E-3</c:v>
                </c:pt>
                <c:pt idx="1529">
                  <c:v>3.96E-3</c:v>
                </c:pt>
                <c:pt idx="1530">
                  <c:v>3.9699999999999996E-3</c:v>
                </c:pt>
                <c:pt idx="1531">
                  <c:v>3.98E-3</c:v>
                </c:pt>
                <c:pt idx="1532">
                  <c:v>4.0000000000000001E-3</c:v>
                </c:pt>
                <c:pt idx="1533">
                  <c:v>4.0099999999999997E-3</c:v>
                </c:pt>
                <c:pt idx="1534">
                  <c:v>4.0200000000000001E-3</c:v>
                </c:pt>
                <c:pt idx="1535">
                  <c:v>4.0299999999999997E-3</c:v>
                </c:pt>
                <c:pt idx="1536">
                  <c:v>4.0499999999999998E-3</c:v>
                </c:pt>
                <c:pt idx="1537">
                  <c:v>4.0600000000000002E-3</c:v>
                </c:pt>
                <c:pt idx="1538">
                  <c:v>4.0699999999999998E-3</c:v>
                </c:pt>
                <c:pt idx="1539">
                  <c:v>4.0800000000000003E-3</c:v>
                </c:pt>
                <c:pt idx="1540">
                  <c:v>4.1000000000000003E-3</c:v>
                </c:pt>
                <c:pt idx="1541">
                  <c:v>4.1099999999999999E-3</c:v>
                </c:pt>
                <c:pt idx="1542">
                  <c:v>4.1200000000000004E-3</c:v>
                </c:pt>
                <c:pt idx="1543">
                  <c:v>4.1399999999999996E-3</c:v>
                </c:pt>
                <c:pt idx="1544">
                  <c:v>4.15E-3</c:v>
                </c:pt>
                <c:pt idx="1545">
                  <c:v>4.1599999999999996E-3</c:v>
                </c:pt>
                <c:pt idx="1546">
                  <c:v>4.1799999999999997E-3</c:v>
                </c:pt>
                <c:pt idx="1547">
                  <c:v>4.1900000000000001E-3</c:v>
                </c:pt>
                <c:pt idx="1548">
                  <c:v>4.1999999999999997E-3</c:v>
                </c:pt>
                <c:pt idx="1549">
                  <c:v>4.2199999999999998E-3</c:v>
                </c:pt>
                <c:pt idx="1550">
                  <c:v>4.2300000000000003E-3</c:v>
                </c:pt>
                <c:pt idx="1551">
                  <c:v>4.2500000000000003E-3</c:v>
                </c:pt>
                <c:pt idx="1552">
                  <c:v>4.2599999999999999E-3</c:v>
                </c:pt>
                <c:pt idx="1553">
                  <c:v>4.2700000000000004E-3</c:v>
                </c:pt>
                <c:pt idx="1554">
                  <c:v>4.2900000000000004E-3</c:v>
                </c:pt>
                <c:pt idx="1555">
                  <c:v>4.3E-3</c:v>
                </c:pt>
                <c:pt idx="1556">
                  <c:v>4.3099999999999996E-3</c:v>
                </c:pt>
                <c:pt idx="1557">
                  <c:v>4.3299999999999996E-3</c:v>
                </c:pt>
                <c:pt idx="1558">
                  <c:v>4.3400000000000001E-3</c:v>
                </c:pt>
                <c:pt idx="1559">
                  <c:v>4.3499999999999997E-3</c:v>
                </c:pt>
                <c:pt idx="1560">
                  <c:v>4.3699999999999998E-3</c:v>
                </c:pt>
                <c:pt idx="1561">
                  <c:v>4.3800000000000002E-3</c:v>
                </c:pt>
                <c:pt idx="1562">
                  <c:v>4.4000000000000003E-3</c:v>
                </c:pt>
                <c:pt idx="1563">
                  <c:v>4.4099999999999999E-3</c:v>
                </c:pt>
                <c:pt idx="1564">
                  <c:v>4.4200000000000003E-3</c:v>
                </c:pt>
                <c:pt idx="1565">
                  <c:v>4.4400000000000004E-3</c:v>
                </c:pt>
                <c:pt idx="1566">
                  <c:v>4.45E-3</c:v>
                </c:pt>
                <c:pt idx="1567">
                  <c:v>4.4600000000000004E-3</c:v>
                </c:pt>
                <c:pt idx="1568">
                  <c:v>4.4799999999999996E-3</c:v>
                </c:pt>
                <c:pt idx="1569">
                  <c:v>4.4900000000000001E-3</c:v>
                </c:pt>
                <c:pt idx="1570">
                  <c:v>4.4999999999999997E-3</c:v>
                </c:pt>
                <c:pt idx="1571">
                  <c:v>4.5100000000000001E-3</c:v>
                </c:pt>
                <c:pt idx="1572">
                  <c:v>4.5300000000000002E-3</c:v>
                </c:pt>
                <c:pt idx="1573">
                  <c:v>4.5399999999999998E-3</c:v>
                </c:pt>
                <c:pt idx="1574">
                  <c:v>4.5500000000000002E-3</c:v>
                </c:pt>
                <c:pt idx="1575">
                  <c:v>4.5700000000000003E-3</c:v>
                </c:pt>
                <c:pt idx="1576">
                  <c:v>4.5799999999999999E-3</c:v>
                </c:pt>
                <c:pt idx="1577">
                  <c:v>4.5900000000000003E-3</c:v>
                </c:pt>
                <c:pt idx="1578">
                  <c:v>4.5999999999999999E-3</c:v>
                </c:pt>
                <c:pt idx="1579">
                  <c:v>4.62E-3</c:v>
                </c:pt>
                <c:pt idx="1580">
                  <c:v>4.6299999999999996E-3</c:v>
                </c:pt>
                <c:pt idx="1581">
                  <c:v>4.64E-3</c:v>
                </c:pt>
                <c:pt idx="1582">
                  <c:v>4.6499999999999996E-3</c:v>
                </c:pt>
                <c:pt idx="1583">
                  <c:v>4.6600000000000001E-3</c:v>
                </c:pt>
                <c:pt idx="1584">
                  <c:v>4.6800000000000001E-3</c:v>
                </c:pt>
                <c:pt idx="1585">
                  <c:v>4.6899999999999997E-3</c:v>
                </c:pt>
                <c:pt idx="1586">
                  <c:v>4.7000000000000002E-3</c:v>
                </c:pt>
                <c:pt idx="1587">
                  <c:v>4.7099999999999998E-3</c:v>
                </c:pt>
                <c:pt idx="1588">
                  <c:v>4.7200000000000002E-3</c:v>
                </c:pt>
                <c:pt idx="1589">
                  <c:v>4.7400000000000003E-3</c:v>
                </c:pt>
                <c:pt idx="1590">
                  <c:v>4.7499999999999999E-3</c:v>
                </c:pt>
                <c:pt idx="1591">
                  <c:v>4.7600000000000003E-3</c:v>
                </c:pt>
                <c:pt idx="1592">
                  <c:v>4.7699999999999999E-3</c:v>
                </c:pt>
                <c:pt idx="1593">
                  <c:v>4.79E-3</c:v>
                </c:pt>
                <c:pt idx="1594">
                  <c:v>4.7999999999999996E-3</c:v>
                </c:pt>
                <c:pt idx="1595">
                  <c:v>4.81E-3</c:v>
                </c:pt>
                <c:pt idx="1596">
                  <c:v>4.8199999999999996E-3</c:v>
                </c:pt>
                <c:pt idx="1597">
                  <c:v>4.8300000000000001E-3</c:v>
                </c:pt>
                <c:pt idx="1598">
                  <c:v>4.8399999999999997E-3</c:v>
                </c:pt>
                <c:pt idx="1599">
                  <c:v>4.8599999999999997E-3</c:v>
                </c:pt>
                <c:pt idx="1600">
                  <c:v>4.8700000000000002E-3</c:v>
                </c:pt>
                <c:pt idx="1601">
                  <c:v>4.8799999999999998E-3</c:v>
                </c:pt>
                <c:pt idx="1602">
                  <c:v>4.8900000000000002E-3</c:v>
                </c:pt>
                <c:pt idx="1603">
                  <c:v>4.8999999999999998E-3</c:v>
                </c:pt>
                <c:pt idx="1604">
                  <c:v>4.9199999999999999E-3</c:v>
                </c:pt>
                <c:pt idx="1605">
                  <c:v>4.9300000000000004E-3</c:v>
                </c:pt>
                <c:pt idx="1606">
                  <c:v>4.9399999999999999E-3</c:v>
                </c:pt>
                <c:pt idx="1607">
                  <c:v>4.96E-3</c:v>
                </c:pt>
                <c:pt idx="1608">
                  <c:v>4.9699999999999996E-3</c:v>
                </c:pt>
                <c:pt idx="1609">
                  <c:v>4.9800000000000001E-3</c:v>
                </c:pt>
                <c:pt idx="1610">
                  <c:v>4.9899999999999996E-3</c:v>
                </c:pt>
                <c:pt idx="1611">
                  <c:v>5.0000000000000001E-3</c:v>
                </c:pt>
                <c:pt idx="1612">
                  <c:v>5.0200000000000002E-3</c:v>
                </c:pt>
                <c:pt idx="1613">
                  <c:v>5.0299999999999997E-3</c:v>
                </c:pt>
                <c:pt idx="1614">
                  <c:v>5.0400000000000002E-3</c:v>
                </c:pt>
                <c:pt idx="1615">
                  <c:v>5.0499999999999998E-3</c:v>
                </c:pt>
                <c:pt idx="1616">
                  <c:v>5.0600000000000003E-3</c:v>
                </c:pt>
                <c:pt idx="1617">
                  <c:v>5.0800000000000003E-3</c:v>
                </c:pt>
                <c:pt idx="1618">
                  <c:v>5.0899999999999999E-3</c:v>
                </c:pt>
                <c:pt idx="1619">
                  <c:v>5.1000000000000004E-3</c:v>
                </c:pt>
                <c:pt idx="1620">
                  <c:v>5.1200000000000004E-3</c:v>
                </c:pt>
                <c:pt idx="1621">
                  <c:v>5.13E-3</c:v>
                </c:pt>
                <c:pt idx="1622">
                  <c:v>5.1399999999999996E-3</c:v>
                </c:pt>
                <c:pt idx="1623">
                  <c:v>5.1500000000000001E-3</c:v>
                </c:pt>
                <c:pt idx="1624">
                  <c:v>5.1700000000000001E-3</c:v>
                </c:pt>
                <c:pt idx="1625">
                  <c:v>5.1799999999999997E-3</c:v>
                </c:pt>
                <c:pt idx="1626">
                  <c:v>5.1999999999999998E-3</c:v>
                </c:pt>
                <c:pt idx="1627">
                  <c:v>5.2100000000000002E-3</c:v>
                </c:pt>
                <c:pt idx="1628">
                  <c:v>5.2199999999999998E-3</c:v>
                </c:pt>
                <c:pt idx="1629">
                  <c:v>5.2399999999999999E-3</c:v>
                </c:pt>
                <c:pt idx="1630">
                  <c:v>5.2500000000000003E-3</c:v>
                </c:pt>
                <c:pt idx="1631">
                  <c:v>5.2599999999999999E-3</c:v>
                </c:pt>
                <c:pt idx="1632">
                  <c:v>5.28E-3</c:v>
                </c:pt>
                <c:pt idx="1633">
                  <c:v>5.2900000000000004E-3</c:v>
                </c:pt>
                <c:pt idx="1634">
                  <c:v>5.3E-3</c:v>
                </c:pt>
                <c:pt idx="1635">
                  <c:v>5.3200000000000001E-3</c:v>
                </c:pt>
                <c:pt idx="1636">
                  <c:v>5.3299999999999997E-3</c:v>
                </c:pt>
                <c:pt idx="1637">
                  <c:v>5.3400000000000001E-3</c:v>
                </c:pt>
                <c:pt idx="1638">
                  <c:v>5.3600000000000002E-3</c:v>
                </c:pt>
                <c:pt idx="1639">
                  <c:v>5.3699999999999998E-3</c:v>
                </c:pt>
                <c:pt idx="1640">
                  <c:v>5.3899999999999998E-3</c:v>
                </c:pt>
                <c:pt idx="1641">
                  <c:v>5.4000000000000003E-3</c:v>
                </c:pt>
                <c:pt idx="1642">
                  <c:v>5.4099999999999999E-3</c:v>
                </c:pt>
                <c:pt idx="1643">
                  <c:v>5.4299999999999999E-3</c:v>
                </c:pt>
                <c:pt idx="1644">
                  <c:v>5.4400000000000004E-3</c:v>
                </c:pt>
                <c:pt idx="1645">
                  <c:v>5.4599999999999996E-3</c:v>
                </c:pt>
                <c:pt idx="1646">
                  <c:v>5.47E-3</c:v>
                </c:pt>
                <c:pt idx="1647">
                  <c:v>5.4900000000000001E-3</c:v>
                </c:pt>
                <c:pt idx="1648">
                  <c:v>5.4999999999999997E-3</c:v>
                </c:pt>
                <c:pt idx="1649">
                  <c:v>5.5100000000000001E-3</c:v>
                </c:pt>
                <c:pt idx="1650">
                  <c:v>5.5300000000000002E-3</c:v>
                </c:pt>
                <c:pt idx="1651">
                  <c:v>5.5399999999999998E-3</c:v>
                </c:pt>
                <c:pt idx="1652">
                  <c:v>5.5599999999999998E-3</c:v>
                </c:pt>
                <c:pt idx="1653">
                  <c:v>5.5700000000000003E-3</c:v>
                </c:pt>
                <c:pt idx="1654">
                  <c:v>5.5900000000000004E-3</c:v>
                </c:pt>
                <c:pt idx="1655">
                  <c:v>5.5999999999999999E-3</c:v>
                </c:pt>
                <c:pt idx="1656">
                  <c:v>5.62E-3</c:v>
                </c:pt>
                <c:pt idx="1657">
                  <c:v>5.6299999999999996E-3</c:v>
                </c:pt>
                <c:pt idx="1658">
                  <c:v>5.6499999999999996E-3</c:v>
                </c:pt>
                <c:pt idx="1659">
                  <c:v>5.6600000000000001E-3</c:v>
                </c:pt>
                <c:pt idx="1660">
                  <c:v>5.6800000000000002E-3</c:v>
                </c:pt>
                <c:pt idx="1661">
                  <c:v>5.6899999999999997E-3</c:v>
                </c:pt>
                <c:pt idx="1662">
                  <c:v>5.7099999999999998E-3</c:v>
                </c:pt>
                <c:pt idx="1663">
                  <c:v>5.7200000000000003E-3</c:v>
                </c:pt>
                <c:pt idx="1664">
                  <c:v>5.7400000000000003E-3</c:v>
                </c:pt>
                <c:pt idx="1665">
                  <c:v>5.7499999999999999E-3</c:v>
                </c:pt>
                <c:pt idx="1666">
                  <c:v>5.77E-3</c:v>
                </c:pt>
                <c:pt idx="1667">
                  <c:v>5.7800000000000004E-3</c:v>
                </c:pt>
                <c:pt idx="1668">
                  <c:v>5.7999999999999996E-3</c:v>
                </c:pt>
                <c:pt idx="1669">
                  <c:v>5.8100000000000001E-3</c:v>
                </c:pt>
                <c:pt idx="1670">
                  <c:v>5.8300000000000001E-3</c:v>
                </c:pt>
                <c:pt idx="1671">
                  <c:v>5.8399999999999997E-3</c:v>
                </c:pt>
                <c:pt idx="1672">
                  <c:v>5.8599999999999998E-3</c:v>
                </c:pt>
                <c:pt idx="1673">
                  <c:v>5.8700000000000002E-3</c:v>
                </c:pt>
                <c:pt idx="1674">
                  <c:v>5.8900000000000003E-3</c:v>
                </c:pt>
                <c:pt idx="1675">
                  <c:v>5.9100000000000003E-3</c:v>
                </c:pt>
                <c:pt idx="1676">
                  <c:v>5.9199999999999999E-3</c:v>
                </c:pt>
                <c:pt idx="1677">
                  <c:v>5.9300000000000004E-3</c:v>
                </c:pt>
                <c:pt idx="1678">
                  <c:v>5.9500000000000004E-3</c:v>
                </c:pt>
                <c:pt idx="1679">
                  <c:v>5.9699999999999996E-3</c:v>
                </c:pt>
                <c:pt idx="1680">
                  <c:v>5.9800000000000001E-3</c:v>
                </c:pt>
                <c:pt idx="1681">
                  <c:v>5.9899999999999997E-3</c:v>
                </c:pt>
                <c:pt idx="1682">
                  <c:v>6.0099999999999997E-3</c:v>
                </c:pt>
                <c:pt idx="1683">
                  <c:v>6.0299999999999998E-3</c:v>
                </c:pt>
                <c:pt idx="1684">
                  <c:v>6.0400000000000002E-3</c:v>
                </c:pt>
                <c:pt idx="1685">
                  <c:v>6.0600000000000003E-3</c:v>
                </c:pt>
                <c:pt idx="1686">
                  <c:v>6.0699999999999999E-3</c:v>
                </c:pt>
                <c:pt idx="1687">
                  <c:v>6.0899999999999999E-3</c:v>
                </c:pt>
                <c:pt idx="1688">
                  <c:v>6.1000000000000004E-3</c:v>
                </c:pt>
                <c:pt idx="1689">
                  <c:v>6.1199999999999996E-3</c:v>
                </c:pt>
                <c:pt idx="1690">
                  <c:v>6.1399999999999996E-3</c:v>
                </c:pt>
                <c:pt idx="1691">
                  <c:v>6.1500000000000001E-3</c:v>
                </c:pt>
                <c:pt idx="1692">
                  <c:v>6.1700000000000001E-3</c:v>
                </c:pt>
                <c:pt idx="1693">
                  <c:v>6.1799999999999997E-3</c:v>
                </c:pt>
                <c:pt idx="1694">
                  <c:v>6.1999999999999998E-3</c:v>
                </c:pt>
                <c:pt idx="1695">
                  <c:v>6.2100000000000002E-3</c:v>
                </c:pt>
                <c:pt idx="1696">
                  <c:v>6.2300000000000003E-3</c:v>
                </c:pt>
                <c:pt idx="1697">
                  <c:v>6.2500000000000003E-3</c:v>
                </c:pt>
                <c:pt idx="1698">
                  <c:v>6.2599999999999999E-3</c:v>
                </c:pt>
                <c:pt idx="1699">
                  <c:v>6.28E-3</c:v>
                </c:pt>
                <c:pt idx="1700">
                  <c:v>6.2899999999999996E-3</c:v>
                </c:pt>
                <c:pt idx="1701">
                  <c:v>6.3099999999999996E-3</c:v>
                </c:pt>
                <c:pt idx="1702">
                  <c:v>6.3200000000000001E-3</c:v>
                </c:pt>
                <c:pt idx="1703">
                  <c:v>6.3400000000000001E-3</c:v>
                </c:pt>
                <c:pt idx="1704">
                  <c:v>6.3600000000000002E-3</c:v>
                </c:pt>
                <c:pt idx="1705">
                  <c:v>6.3699999999999998E-3</c:v>
                </c:pt>
                <c:pt idx="1706">
                  <c:v>6.3899999999999998E-3</c:v>
                </c:pt>
                <c:pt idx="1707">
                  <c:v>6.4099999999999999E-3</c:v>
                </c:pt>
                <c:pt idx="1708">
                  <c:v>6.4200000000000004E-3</c:v>
                </c:pt>
                <c:pt idx="1709">
                  <c:v>6.43E-3</c:v>
                </c:pt>
                <c:pt idx="1710">
                  <c:v>6.45E-3</c:v>
                </c:pt>
                <c:pt idx="1711">
                  <c:v>6.4700000000000001E-3</c:v>
                </c:pt>
                <c:pt idx="1712">
                  <c:v>6.4900000000000001E-3</c:v>
                </c:pt>
                <c:pt idx="1713">
                  <c:v>6.4999999999999997E-3</c:v>
                </c:pt>
                <c:pt idx="1714">
                  <c:v>6.5199999999999998E-3</c:v>
                </c:pt>
                <c:pt idx="1715">
                  <c:v>6.5300000000000002E-3</c:v>
                </c:pt>
                <c:pt idx="1716">
                  <c:v>6.5500000000000003E-3</c:v>
                </c:pt>
                <c:pt idx="1717">
                  <c:v>6.5599999999999999E-3</c:v>
                </c:pt>
                <c:pt idx="1718">
                  <c:v>6.5799999999999999E-3</c:v>
                </c:pt>
                <c:pt idx="1719">
                  <c:v>6.6E-3</c:v>
                </c:pt>
                <c:pt idx="1720">
                  <c:v>6.6100000000000004E-3</c:v>
                </c:pt>
                <c:pt idx="1721">
                  <c:v>6.6299999999999996E-3</c:v>
                </c:pt>
                <c:pt idx="1722">
                  <c:v>6.6499999999999997E-3</c:v>
                </c:pt>
                <c:pt idx="1723">
                  <c:v>6.6600000000000001E-3</c:v>
                </c:pt>
                <c:pt idx="1724">
                  <c:v>6.6800000000000002E-3</c:v>
                </c:pt>
                <c:pt idx="1725">
                  <c:v>6.7000000000000002E-3</c:v>
                </c:pt>
                <c:pt idx="1726">
                  <c:v>6.7099999999999998E-3</c:v>
                </c:pt>
                <c:pt idx="1727">
                  <c:v>6.7299999999999999E-3</c:v>
                </c:pt>
                <c:pt idx="1728">
                  <c:v>6.7400000000000003E-3</c:v>
                </c:pt>
                <c:pt idx="1729">
                  <c:v>6.7600000000000004E-3</c:v>
                </c:pt>
                <c:pt idx="1730">
                  <c:v>6.7799999999999996E-3</c:v>
                </c:pt>
                <c:pt idx="1731">
                  <c:v>6.79E-3</c:v>
                </c:pt>
                <c:pt idx="1732">
                  <c:v>6.8100000000000001E-3</c:v>
                </c:pt>
                <c:pt idx="1733">
                  <c:v>6.8300000000000001E-3</c:v>
                </c:pt>
                <c:pt idx="1734">
                  <c:v>6.8399999999999997E-3</c:v>
                </c:pt>
                <c:pt idx="1735">
                  <c:v>6.8599999999999998E-3</c:v>
                </c:pt>
                <c:pt idx="1736">
                  <c:v>6.8799999999999998E-3</c:v>
                </c:pt>
                <c:pt idx="1737">
                  <c:v>6.8900000000000003E-3</c:v>
                </c:pt>
                <c:pt idx="1738">
                  <c:v>6.9100000000000003E-3</c:v>
                </c:pt>
                <c:pt idx="1739">
                  <c:v>6.9300000000000004E-3</c:v>
                </c:pt>
                <c:pt idx="1740">
                  <c:v>6.94E-3</c:v>
                </c:pt>
                <c:pt idx="1741">
                  <c:v>6.96E-3</c:v>
                </c:pt>
                <c:pt idx="1742">
                  <c:v>6.9800000000000001E-3</c:v>
                </c:pt>
                <c:pt idx="1743">
                  <c:v>6.9899999999999997E-3</c:v>
                </c:pt>
                <c:pt idx="1744">
                  <c:v>7.0099999999999997E-3</c:v>
                </c:pt>
                <c:pt idx="1745">
                  <c:v>7.0299999999999998E-3</c:v>
                </c:pt>
                <c:pt idx="1746">
                  <c:v>7.0400000000000003E-3</c:v>
                </c:pt>
                <c:pt idx="1747">
                  <c:v>7.0600000000000003E-3</c:v>
                </c:pt>
                <c:pt idx="1748">
                  <c:v>7.0800000000000004E-3</c:v>
                </c:pt>
                <c:pt idx="1749">
                  <c:v>7.0899999999999999E-3</c:v>
                </c:pt>
                <c:pt idx="1750">
                  <c:v>7.11E-3</c:v>
                </c:pt>
                <c:pt idx="1751">
                  <c:v>7.1300000000000001E-3</c:v>
                </c:pt>
                <c:pt idx="1752">
                  <c:v>7.1399999999999996E-3</c:v>
                </c:pt>
                <c:pt idx="1753">
                  <c:v>7.1599999999999997E-3</c:v>
                </c:pt>
                <c:pt idx="1754">
                  <c:v>7.1799999999999998E-3</c:v>
                </c:pt>
                <c:pt idx="1755">
                  <c:v>7.1999999999999998E-3</c:v>
                </c:pt>
                <c:pt idx="1756">
                  <c:v>7.2100000000000003E-3</c:v>
                </c:pt>
                <c:pt idx="1757">
                  <c:v>7.2300000000000003E-3</c:v>
                </c:pt>
                <c:pt idx="1758">
                  <c:v>7.2500000000000004E-3</c:v>
                </c:pt>
                <c:pt idx="1759">
                  <c:v>7.26E-3</c:v>
                </c:pt>
                <c:pt idx="1760">
                  <c:v>7.28E-3</c:v>
                </c:pt>
                <c:pt idx="1761">
                  <c:v>7.3000000000000001E-3</c:v>
                </c:pt>
                <c:pt idx="1762">
                  <c:v>7.3099999999999997E-3</c:v>
                </c:pt>
                <c:pt idx="1763">
                  <c:v>7.3299999999999997E-3</c:v>
                </c:pt>
                <c:pt idx="1764">
                  <c:v>7.3499999999999998E-3</c:v>
                </c:pt>
                <c:pt idx="1765">
                  <c:v>7.3600000000000002E-3</c:v>
                </c:pt>
                <c:pt idx="1766">
                  <c:v>7.3800000000000003E-3</c:v>
                </c:pt>
                <c:pt idx="1767">
                  <c:v>7.4000000000000003E-3</c:v>
                </c:pt>
                <c:pt idx="1768">
                  <c:v>7.4200000000000004E-3</c:v>
                </c:pt>
                <c:pt idx="1769">
                  <c:v>7.43E-3</c:v>
                </c:pt>
                <c:pt idx="1770">
                  <c:v>7.45E-3</c:v>
                </c:pt>
                <c:pt idx="1771">
                  <c:v>7.4700000000000001E-3</c:v>
                </c:pt>
                <c:pt idx="1772">
                  <c:v>7.4900000000000001E-3</c:v>
                </c:pt>
                <c:pt idx="1773">
                  <c:v>7.4999999999999997E-3</c:v>
                </c:pt>
                <c:pt idx="1774">
                  <c:v>7.5199999999999998E-3</c:v>
                </c:pt>
                <c:pt idx="1775">
                  <c:v>7.5399999999999998E-3</c:v>
                </c:pt>
                <c:pt idx="1776">
                  <c:v>7.5500000000000003E-3</c:v>
                </c:pt>
                <c:pt idx="1777">
                  <c:v>7.5700000000000003E-3</c:v>
                </c:pt>
                <c:pt idx="1778">
                  <c:v>7.5900000000000004E-3</c:v>
                </c:pt>
                <c:pt idx="1779">
                  <c:v>7.6099999999999996E-3</c:v>
                </c:pt>
                <c:pt idx="1780">
                  <c:v>7.62E-3</c:v>
                </c:pt>
                <c:pt idx="1781">
                  <c:v>7.6400000000000001E-3</c:v>
                </c:pt>
                <c:pt idx="1782">
                  <c:v>7.6600000000000001E-3</c:v>
                </c:pt>
                <c:pt idx="1783">
                  <c:v>7.6800000000000002E-3</c:v>
                </c:pt>
                <c:pt idx="1784">
                  <c:v>7.6899999999999998E-3</c:v>
                </c:pt>
                <c:pt idx="1785">
                  <c:v>7.7099999999999998E-3</c:v>
                </c:pt>
                <c:pt idx="1786">
                  <c:v>7.7299999999999999E-3</c:v>
                </c:pt>
                <c:pt idx="1787">
                  <c:v>7.7400000000000004E-3</c:v>
                </c:pt>
                <c:pt idx="1788">
                  <c:v>7.7600000000000004E-3</c:v>
                </c:pt>
                <c:pt idx="1789">
                  <c:v>7.7799999999999996E-3</c:v>
                </c:pt>
                <c:pt idx="1790">
                  <c:v>7.7999999999999996E-3</c:v>
                </c:pt>
                <c:pt idx="1791">
                  <c:v>7.8100000000000001E-3</c:v>
                </c:pt>
                <c:pt idx="1792">
                  <c:v>7.8300000000000002E-3</c:v>
                </c:pt>
                <c:pt idx="1793">
                  <c:v>7.8499999999999993E-3</c:v>
                </c:pt>
                <c:pt idx="1794">
                  <c:v>7.8700000000000003E-3</c:v>
                </c:pt>
                <c:pt idx="1795">
                  <c:v>7.8799999999999999E-3</c:v>
                </c:pt>
                <c:pt idx="1796">
                  <c:v>7.9000000000000008E-3</c:v>
                </c:pt>
                <c:pt idx="1797">
                  <c:v>7.92E-3</c:v>
                </c:pt>
                <c:pt idx="1798">
                  <c:v>7.9399999999999991E-3</c:v>
                </c:pt>
                <c:pt idx="1799">
                  <c:v>7.9500000000000005E-3</c:v>
                </c:pt>
                <c:pt idx="1800">
                  <c:v>7.9699999999999997E-3</c:v>
                </c:pt>
                <c:pt idx="1801">
                  <c:v>7.9900000000000006E-3</c:v>
                </c:pt>
                <c:pt idx="1802">
                  <c:v>8.0000000000000002E-3</c:v>
                </c:pt>
                <c:pt idx="1803">
                  <c:v>8.0199999999999994E-3</c:v>
                </c:pt>
                <c:pt idx="1804">
                  <c:v>8.0400000000000003E-3</c:v>
                </c:pt>
                <c:pt idx="1805">
                  <c:v>8.0599999999999995E-3</c:v>
                </c:pt>
                <c:pt idx="1806">
                  <c:v>8.0800000000000004E-3</c:v>
                </c:pt>
                <c:pt idx="1807">
                  <c:v>8.0999999999999996E-3</c:v>
                </c:pt>
                <c:pt idx="1808">
                  <c:v>8.1099999999999992E-3</c:v>
                </c:pt>
                <c:pt idx="1809">
                  <c:v>8.1300000000000001E-3</c:v>
                </c:pt>
                <c:pt idx="1810">
                  <c:v>8.1499999999999993E-3</c:v>
                </c:pt>
                <c:pt idx="1811">
                  <c:v>8.1700000000000002E-3</c:v>
                </c:pt>
                <c:pt idx="1812">
                  <c:v>8.1799999999999998E-3</c:v>
                </c:pt>
                <c:pt idx="1813">
                  <c:v>8.2000000000000007E-3</c:v>
                </c:pt>
                <c:pt idx="1814">
                  <c:v>8.2199999999999999E-3</c:v>
                </c:pt>
                <c:pt idx="1815">
                  <c:v>8.2400000000000008E-3</c:v>
                </c:pt>
                <c:pt idx="1816">
                  <c:v>8.2500000000000004E-3</c:v>
                </c:pt>
                <c:pt idx="1817">
                  <c:v>8.2699999999999996E-3</c:v>
                </c:pt>
                <c:pt idx="1818">
                  <c:v>8.2900000000000005E-3</c:v>
                </c:pt>
                <c:pt idx="1819">
                  <c:v>8.3099999999999997E-3</c:v>
                </c:pt>
                <c:pt idx="1820">
                  <c:v>8.3199999999999993E-3</c:v>
                </c:pt>
                <c:pt idx="1821">
                  <c:v>8.3400000000000002E-3</c:v>
                </c:pt>
                <c:pt idx="1822">
                  <c:v>8.3599999999999994E-3</c:v>
                </c:pt>
                <c:pt idx="1823">
                  <c:v>8.3800000000000003E-3</c:v>
                </c:pt>
                <c:pt idx="1824">
                  <c:v>8.3899999999999999E-3</c:v>
                </c:pt>
                <c:pt idx="1825">
                  <c:v>8.4100000000000008E-3</c:v>
                </c:pt>
                <c:pt idx="1826">
                  <c:v>8.43E-3</c:v>
                </c:pt>
                <c:pt idx="1827">
                  <c:v>8.4499999999999992E-3</c:v>
                </c:pt>
                <c:pt idx="1828">
                  <c:v>8.4700000000000001E-3</c:v>
                </c:pt>
                <c:pt idx="1829">
                  <c:v>8.4899999999999993E-3</c:v>
                </c:pt>
                <c:pt idx="1830">
                  <c:v>8.5000000000000006E-3</c:v>
                </c:pt>
                <c:pt idx="1831">
                  <c:v>8.5199999999999998E-3</c:v>
                </c:pt>
                <c:pt idx="1832">
                  <c:v>8.5400000000000007E-3</c:v>
                </c:pt>
                <c:pt idx="1833">
                  <c:v>8.5599999999999999E-3</c:v>
                </c:pt>
                <c:pt idx="1834">
                  <c:v>8.5699999999999995E-3</c:v>
                </c:pt>
                <c:pt idx="1835">
                  <c:v>8.5900000000000004E-3</c:v>
                </c:pt>
                <c:pt idx="1836">
                  <c:v>8.6099999999999996E-3</c:v>
                </c:pt>
                <c:pt idx="1837">
                  <c:v>8.6300000000000005E-3</c:v>
                </c:pt>
                <c:pt idx="1838">
                  <c:v>8.6400000000000001E-3</c:v>
                </c:pt>
                <c:pt idx="1839">
                  <c:v>8.6599999999999993E-3</c:v>
                </c:pt>
                <c:pt idx="1840">
                  <c:v>8.6800000000000002E-3</c:v>
                </c:pt>
                <c:pt idx="1841">
                  <c:v>8.6999999999999994E-3</c:v>
                </c:pt>
                <c:pt idx="1842">
                  <c:v>8.7200000000000003E-3</c:v>
                </c:pt>
                <c:pt idx="1843">
                  <c:v>8.7399999999999995E-3</c:v>
                </c:pt>
                <c:pt idx="1844">
                  <c:v>8.7500000000000008E-3</c:v>
                </c:pt>
                <c:pt idx="1845">
                  <c:v>8.77E-3</c:v>
                </c:pt>
                <c:pt idx="1846">
                  <c:v>8.7899999999999992E-3</c:v>
                </c:pt>
                <c:pt idx="1847">
                  <c:v>8.8100000000000001E-3</c:v>
                </c:pt>
                <c:pt idx="1848">
                  <c:v>8.8299999999999993E-3</c:v>
                </c:pt>
                <c:pt idx="1849">
                  <c:v>8.8400000000000006E-3</c:v>
                </c:pt>
                <c:pt idx="1850">
                  <c:v>8.8599999999999998E-3</c:v>
                </c:pt>
                <c:pt idx="1851">
                  <c:v>8.8800000000000007E-3</c:v>
                </c:pt>
                <c:pt idx="1852">
                  <c:v>8.8999999999999999E-3</c:v>
                </c:pt>
                <c:pt idx="1853">
                  <c:v>8.9099999999999995E-3</c:v>
                </c:pt>
                <c:pt idx="1854">
                  <c:v>8.94E-3</c:v>
                </c:pt>
                <c:pt idx="1855">
                  <c:v>8.9499999999999996E-3</c:v>
                </c:pt>
                <c:pt idx="1856">
                  <c:v>8.9700000000000005E-3</c:v>
                </c:pt>
                <c:pt idx="1857">
                  <c:v>8.9899999999999997E-3</c:v>
                </c:pt>
                <c:pt idx="1858">
                  <c:v>9.0100000000000006E-3</c:v>
                </c:pt>
                <c:pt idx="1859">
                  <c:v>9.0200000000000002E-3</c:v>
                </c:pt>
                <c:pt idx="1860">
                  <c:v>9.0399999999999994E-3</c:v>
                </c:pt>
                <c:pt idx="1861">
                  <c:v>9.0600000000000003E-3</c:v>
                </c:pt>
                <c:pt idx="1862">
                  <c:v>9.0799999999999995E-3</c:v>
                </c:pt>
                <c:pt idx="1863">
                  <c:v>9.1000000000000004E-3</c:v>
                </c:pt>
                <c:pt idx="1864">
                  <c:v>9.1199999999999996E-3</c:v>
                </c:pt>
                <c:pt idx="1865">
                  <c:v>9.1299999999999992E-3</c:v>
                </c:pt>
                <c:pt idx="1866">
                  <c:v>9.1500000000000001E-3</c:v>
                </c:pt>
                <c:pt idx="1867">
                  <c:v>9.1699999999999993E-3</c:v>
                </c:pt>
                <c:pt idx="1868">
                  <c:v>9.1900000000000003E-3</c:v>
                </c:pt>
                <c:pt idx="1869">
                  <c:v>9.2099999999999994E-3</c:v>
                </c:pt>
                <c:pt idx="1870">
                  <c:v>9.2200000000000008E-3</c:v>
                </c:pt>
                <c:pt idx="1871">
                  <c:v>9.2399999999999999E-3</c:v>
                </c:pt>
                <c:pt idx="1872">
                  <c:v>9.2599999999999991E-3</c:v>
                </c:pt>
                <c:pt idx="1873">
                  <c:v>9.2800000000000001E-3</c:v>
                </c:pt>
                <c:pt idx="1874">
                  <c:v>9.2999999999999992E-3</c:v>
                </c:pt>
                <c:pt idx="1875">
                  <c:v>9.3200000000000002E-3</c:v>
                </c:pt>
                <c:pt idx="1876">
                  <c:v>9.3399999999999993E-3</c:v>
                </c:pt>
                <c:pt idx="1877">
                  <c:v>9.3500000000000007E-3</c:v>
                </c:pt>
                <c:pt idx="1878">
                  <c:v>9.3699999999999999E-3</c:v>
                </c:pt>
                <c:pt idx="1879">
                  <c:v>9.3900000000000008E-3</c:v>
                </c:pt>
                <c:pt idx="1880">
                  <c:v>9.41E-3</c:v>
                </c:pt>
                <c:pt idx="1881">
                  <c:v>9.4199999999999996E-3</c:v>
                </c:pt>
                <c:pt idx="1882">
                  <c:v>9.4400000000000005E-3</c:v>
                </c:pt>
                <c:pt idx="1883">
                  <c:v>9.4599999999999997E-3</c:v>
                </c:pt>
                <c:pt idx="1884">
                  <c:v>9.4800000000000006E-3</c:v>
                </c:pt>
                <c:pt idx="1885">
                  <c:v>9.4999999999999998E-3</c:v>
                </c:pt>
                <c:pt idx="1886">
                  <c:v>9.5200000000000007E-3</c:v>
                </c:pt>
                <c:pt idx="1887">
                  <c:v>9.5399999999999999E-3</c:v>
                </c:pt>
                <c:pt idx="1888">
                  <c:v>9.5499999999999995E-3</c:v>
                </c:pt>
                <c:pt idx="1889">
                  <c:v>9.5700000000000004E-3</c:v>
                </c:pt>
                <c:pt idx="1890">
                  <c:v>9.5899999999999996E-3</c:v>
                </c:pt>
                <c:pt idx="1891">
                  <c:v>9.6100000000000005E-3</c:v>
                </c:pt>
                <c:pt idx="1892">
                  <c:v>9.6299999999999997E-3</c:v>
                </c:pt>
                <c:pt idx="1893">
                  <c:v>9.6500000000000006E-3</c:v>
                </c:pt>
                <c:pt idx="1894">
                  <c:v>9.6600000000000002E-3</c:v>
                </c:pt>
                <c:pt idx="1895">
                  <c:v>9.6799999999999994E-3</c:v>
                </c:pt>
                <c:pt idx="1896">
                  <c:v>9.7000000000000003E-3</c:v>
                </c:pt>
                <c:pt idx="1897">
                  <c:v>9.7199999999999995E-3</c:v>
                </c:pt>
                <c:pt idx="1898">
                  <c:v>9.7400000000000004E-3</c:v>
                </c:pt>
                <c:pt idx="1899">
                  <c:v>9.7599999999999996E-3</c:v>
                </c:pt>
                <c:pt idx="1900">
                  <c:v>9.7800000000000005E-3</c:v>
                </c:pt>
                <c:pt idx="1901">
                  <c:v>9.7900000000000001E-3</c:v>
                </c:pt>
                <c:pt idx="1902">
                  <c:v>9.8099999999999993E-3</c:v>
                </c:pt>
                <c:pt idx="1903">
                  <c:v>9.8300000000000002E-3</c:v>
                </c:pt>
                <c:pt idx="1904">
                  <c:v>9.8499999999999994E-3</c:v>
                </c:pt>
                <c:pt idx="1905">
                  <c:v>9.8700000000000003E-3</c:v>
                </c:pt>
                <c:pt idx="1906">
                  <c:v>9.8899999999999995E-3</c:v>
                </c:pt>
                <c:pt idx="1907">
                  <c:v>9.9100000000000004E-3</c:v>
                </c:pt>
                <c:pt idx="1908">
                  <c:v>9.92E-3</c:v>
                </c:pt>
                <c:pt idx="1909">
                  <c:v>9.9399999999999992E-3</c:v>
                </c:pt>
                <c:pt idx="1910">
                  <c:v>9.9600000000000001E-3</c:v>
                </c:pt>
                <c:pt idx="1911">
                  <c:v>9.9799999999999993E-3</c:v>
                </c:pt>
                <c:pt idx="1912">
                  <c:v>0.01</c:v>
                </c:pt>
                <c:pt idx="1913">
                  <c:v>1.0019999999999999E-2</c:v>
                </c:pt>
                <c:pt idx="1914">
                  <c:v>1.004E-2</c:v>
                </c:pt>
                <c:pt idx="1915">
                  <c:v>1.005E-2</c:v>
                </c:pt>
                <c:pt idx="1916">
                  <c:v>1.0070000000000001E-2</c:v>
                </c:pt>
                <c:pt idx="1917">
                  <c:v>1.009E-2</c:v>
                </c:pt>
                <c:pt idx="1918">
                  <c:v>1.0109999999999999E-2</c:v>
                </c:pt>
                <c:pt idx="1919">
                  <c:v>1.013E-2</c:v>
                </c:pt>
                <c:pt idx="1920">
                  <c:v>1.0149999999999999E-2</c:v>
                </c:pt>
                <c:pt idx="1921">
                  <c:v>1.017E-2</c:v>
                </c:pt>
                <c:pt idx="1922">
                  <c:v>1.018E-2</c:v>
                </c:pt>
                <c:pt idx="1923">
                  <c:v>1.0200000000000001E-2</c:v>
                </c:pt>
                <c:pt idx="1924">
                  <c:v>1.022E-2</c:v>
                </c:pt>
                <c:pt idx="1925">
                  <c:v>1.0240000000000001E-2</c:v>
                </c:pt>
                <c:pt idx="1926">
                  <c:v>1.026E-2</c:v>
                </c:pt>
                <c:pt idx="1927">
                  <c:v>1.0279999999999999E-2</c:v>
                </c:pt>
                <c:pt idx="1928">
                  <c:v>1.03E-2</c:v>
                </c:pt>
                <c:pt idx="1929">
                  <c:v>1.031E-2</c:v>
                </c:pt>
                <c:pt idx="1930">
                  <c:v>1.0330000000000001E-2</c:v>
                </c:pt>
                <c:pt idx="1931">
                  <c:v>1.035E-2</c:v>
                </c:pt>
                <c:pt idx="1932">
                  <c:v>1.0370000000000001E-2</c:v>
                </c:pt>
                <c:pt idx="1933">
                  <c:v>1.039E-2</c:v>
                </c:pt>
                <c:pt idx="1934">
                  <c:v>1.0410000000000001E-2</c:v>
                </c:pt>
                <c:pt idx="1935">
                  <c:v>1.043E-2</c:v>
                </c:pt>
                <c:pt idx="1936">
                  <c:v>1.0449999999999999E-2</c:v>
                </c:pt>
                <c:pt idx="1937">
                  <c:v>1.0460000000000001E-2</c:v>
                </c:pt>
                <c:pt idx="1938">
                  <c:v>1.048E-2</c:v>
                </c:pt>
                <c:pt idx="1939">
                  <c:v>1.0500000000000001E-2</c:v>
                </c:pt>
                <c:pt idx="1940">
                  <c:v>1.052E-2</c:v>
                </c:pt>
                <c:pt idx="1941">
                  <c:v>1.0540000000000001E-2</c:v>
                </c:pt>
                <c:pt idx="1942">
                  <c:v>1.056E-2</c:v>
                </c:pt>
                <c:pt idx="1943">
                  <c:v>1.0580000000000001E-2</c:v>
                </c:pt>
                <c:pt idx="1944">
                  <c:v>1.059E-2</c:v>
                </c:pt>
                <c:pt idx="1945">
                  <c:v>1.061E-2</c:v>
                </c:pt>
                <c:pt idx="1946">
                  <c:v>1.0630000000000001E-2</c:v>
                </c:pt>
                <c:pt idx="1947">
                  <c:v>1.065E-2</c:v>
                </c:pt>
                <c:pt idx="1948">
                  <c:v>1.0670000000000001E-2</c:v>
                </c:pt>
                <c:pt idx="1949">
                  <c:v>1.069E-2</c:v>
                </c:pt>
                <c:pt idx="1950">
                  <c:v>1.0710000000000001E-2</c:v>
                </c:pt>
                <c:pt idx="1951">
                  <c:v>1.073E-2</c:v>
                </c:pt>
                <c:pt idx="1952">
                  <c:v>1.074E-2</c:v>
                </c:pt>
                <c:pt idx="1953">
                  <c:v>1.076E-2</c:v>
                </c:pt>
                <c:pt idx="1954">
                  <c:v>1.078E-2</c:v>
                </c:pt>
                <c:pt idx="1955">
                  <c:v>1.0800000000000001E-2</c:v>
                </c:pt>
                <c:pt idx="1956">
                  <c:v>1.082E-2</c:v>
                </c:pt>
                <c:pt idx="1957">
                  <c:v>1.0840000000000001E-2</c:v>
                </c:pt>
                <c:pt idx="1958">
                  <c:v>1.086E-2</c:v>
                </c:pt>
                <c:pt idx="1959">
                  <c:v>1.0880000000000001E-2</c:v>
                </c:pt>
                <c:pt idx="1960">
                  <c:v>1.09E-2</c:v>
                </c:pt>
                <c:pt idx="1961">
                  <c:v>1.0919999999999999E-2</c:v>
                </c:pt>
                <c:pt idx="1962">
                  <c:v>1.093E-2</c:v>
                </c:pt>
                <c:pt idx="1963">
                  <c:v>1.095E-2</c:v>
                </c:pt>
                <c:pt idx="1964">
                  <c:v>1.0970000000000001E-2</c:v>
                </c:pt>
                <c:pt idx="1965">
                  <c:v>1.099E-2</c:v>
                </c:pt>
                <c:pt idx="1966">
                  <c:v>1.1010000000000001E-2</c:v>
                </c:pt>
                <c:pt idx="1967">
                  <c:v>1.103E-2</c:v>
                </c:pt>
                <c:pt idx="1968">
                  <c:v>1.1050000000000001E-2</c:v>
                </c:pt>
                <c:pt idx="1969">
                  <c:v>1.107E-2</c:v>
                </c:pt>
                <c:pt idx="1970">
                  <c:v>1.108E-2</c:v>
                </c:pt>
                <c:pt idx="1971">
                  <c:v>1.111E-2</c:v>
                </c:pt>
                <c:pt idx="1972">
                  <c:v>1.112E-2</c:v>
                </c:pt>
                <c:pt idx="1973">
                  <c:v>1.1140000000000001E-2</c:v>
                </c:pt>
                <c:pt idx="1974">
                  <c:v>1.116E-2</c:v>
                </c:pt>
                <c:pt idx="1975">
                  <c:v>1.1180000000000001E-2</c:v>
                </c:pt>
                <c:pt idx="1976">
                  <c:v>1.12E-2</c:v>
                </c:pt>
                <c:pt idx="1977">
                  <c:v>1.1220000000000001E-2</c:v>
                </c:pt>
                <c:pt idx="1978">
                  <c:v>1.124E-2</c:v>
                </c:pt>
                <c:pt idx="1979">
                  <c:v>1.1259999999999999E-2</c:v>
                </c:pt>
                <c:pt idx="1980">
                  <c:v>1.1270000000000001E-2</c:v>
                </c:pt>
                <c:pt idx="1981">
                  <c:v>1.129E-2</c:v>
                </c:pt>
                <c:pt idx="1982">
                  <c:v>1.1310000000000001E-2</c:v>
                </c:pt>
                <c:pt idx="1983">
                  <c:v>1.133E-2</c:v>
                </c:pt>
                <c:pt idx="1984">
                  <c:v>1.1350000000000001E-2</c:v>
                </c:pt>
                <c:pt idx="1985">
                  <c:v>1.137E-2</c:v>
                </c:pt>
                <c:pt idx="1986">
                  <c:v>1.1390000000000001E-2</c:v>
                </c:pt>
                <c:pt idx="1987">
                  <c:v>1.141E-2</c:v>
                </c:pt>
                <c:pt idx="1988">
                  <c:v>1.142E-2</c:v>
                </c:pt>
                <c:pt idx="1989">
                  <c:v>1.145E-2</c:v>
                </c:pt>
                <c:pt idx="1990">
                  <c:v>1.1469999999999999E-2</c:v>
                </c:pt>
                <c:pt idx="1991">
                  <c:v>1.1480000000000001E-2</c:v>
                </c:pt>
                <c:pt idx="1992">
                  <c:v>1.15E-2</c:v>
                </c:pt>
                <c:pt idx="1993">
                  <c:v>1.1520000000000001E-2</c:v>
                </c:pt>
                <c:pt idx="1994">
                  <c:v>1.154E-2</c:v>
                </c:pt>
                <c:pt idx="1995">
                  <c:v>1.1560000000000001E-2</c:v>
                </c:pt>
                <c:pt idx="1996">
                  <c:v>1.158E-2</c:v>
                </c:pt>
                <c:pt idx="1997">
                  <c:v>1.1599999999999999E-2</c:v>
                </c:pt>
                <c:pt idx="1998">
                  <c:v>1.162E-2</c:v>
                </c:pt>
                <c:pt idx="1999">
                  <c:v>1.163E-2</c:v>
                </c:pt>
                <c:pt idx="2000">
                  <c:v>1.166E-2</c:v>
                </c:pt>
                <c:pt idx="2001">
                  <c:v>1.167E-2</c:v>
                </c:pt>
                <c:pt idx="2002">
                  <c:v>1.1690000000000001E-2</c:v>
                </c:pt>
                <c:pt idx="2003">
                  <c:v>1.171E-2</c:v>
                </c:pt>
                <c:pt idx="2004">
                  <c:v>1.1730000000000001E-2</c:v>
                </c:pt>
                <c:pt idx="2005">
                  <c:v>1.175E-2</c:v>
                </c:pt>
                <c:pt idx="2006">
                  <c:v>1.1769999999999999E-2</c:v>
                </c:pt>
                <c:pt idx="2007">
                  <c:v>1.179E-2</c:v>
                </c:pt>
                <c:pt idx="2008">
                  <c:v>1.1809999999999999E-2</c:v>
                </c:pt>
                <c:pt idx="2009">
                  <c:v>1.183E-2</c:v>
                </c:pt>
                <c:pt idx="2010">
                  <c:v>1.184E-2</c:v>
                </c:pt>
                <c:pt idx="2011">
                  <c:v>1.187E-2</c:v>
                </c:pt>
                <c:pt idx="2012">
                  <c:v>1.188E-2</c:v>
                </c:pt>
                <c:pt idx="2013">
                  <c:v>1.1900000000000001E-2</c:v>
                </c:pt>
                <c:pt idx="2014">
                  <c:v>1.192E-2</c:v>
                </c:pt>
                <c:pt idx="2015">
                  <c:v>1.1939999999999999E-2</c:v>
                </c:pt>
                <c:pt idx="2016">
                  <c:v>1.196E-2</c:v>
                </c:pt>
                <c:pt idx="2017">
                  <c:v>1.1979999999999999E-2</c:v>
                </c:pt>
                <c:pt idx="2018">
                  <c:v>1.2E-2</c:v>
                </c:pt>
                <c:pt idx="2019">
                  <c:v>1.2019999999999999E-2</c:v>
                </c:pt>
                <c:pt idx="2020">
                  <c:v>1.204E-2</c:v>
                </c:pt>
                <c:pt idx="2021">
                  <c:v>1.206E-2</c:v>
                </c:pt>
                <c:pt idx="2022">
                  <c:v>1.208E-2</c:v>
                </c:pt>
                <c:pt idx="2023">
                  <c:v>1.209E-2</c:v>
                </c:pt>
                <c:pt idx="2024">
                  <c:v>1.2109999999999999E-2</c:v>
                </c:pt>
                <c:pt idx="2025">
                  <c:v>1.213E-2</c:v>
                </c:pt>
                <c:pt idx="2026">
                  <c:v>1.2149999999999999E-2</c:v>
                </c:pt>
                <c:pt idx="2027">
                  <c:v>1.217E-2</c:v>
                </c:pt>
                <c:pt idx="2028">
                  <c:v>1.2189999999999999E-2</c:v>
                </c:pt>
                <c:pt idx="2029">
                  <c:v>1.221E-2</c:v>
                </c:pt>
                <c:pt idx="2030">
                  <c:v>1.223E-2</c:v>
                </c:pt>
                <c:pt idx="2031">
                  <c:v>1.2239999999999999E-2</c:v>
                </c:pt>
                <c:pt idx="2032">
                  <c:v>1.227E-2</c:v>
                </c:pt>
                <c:pt idx="2033">
                  <c:v>1.2290000000000001E-2</c:v>
                </c:pt>
                <c:pt idx="2034">
                  <c:v>1.23E-2</c:v>
                </c:pt>
                <c:pt idx="2035">
                  <c:v>1.2319999999999999E-2</c:v>
                </c:pt>
                <c:pt idx="2036">
                  <c:v>1.234E-2</c:v>
                </c:pt>
                <c:pt idx="2037">
                  <c:v>1.2359999999999999E-2</c:v>
                </c:pt>
                <c:pt idx="2038">
                  <c:v>1.238E-2</c:v>
                </c:pt>
                <c:pt idx="2039">
                  <c:v>1.24E-2</c:v>
                </c:pt>
                <c:pt idx="2040">
                  <c:v>1.242E-2</c:v>
                </c:pt>
                <c:pt idx="2041">
                  <c:v>1.244E-2</c:v>
                </c:pt>
                <c:pt idx="2042">
                  <c:v>1.2460000000000001E-2</c:v>
                </c:pt>
                <c:pt idx="2043">
                  <c:v>1.248E-2</c:v>
                </c:pt>
                <c:pt idx="2044">
                  <c:v>1.2500000000000001E-2</c:v>
                </c:pt>
                <c:pt idx="2045">
                  <c:v>1.251E-2</c:v>
                </c:pt>
                <c:pt idx="2046">
                  <c:v>1.2540000000000001E-2</c:v>
                </c:pt>
                <c:pt idx="2047">
                  <c:v>1.256E-2</c:v>
                </c:pt>
                <c:pt idx="2048">
                  <c:v>1.257E-2</c:v>
                </c:pt>
                <c:pt idx="2049">
                  <c:v>1.259E-2</c:v>
                </c:pt>
                <c:pt idx="2050">
                  <c:v>1.261E-2</c:v>
                </c:pt>
                <c:pt idx="2051">
                  <c:v>1.2630000000000001E-2</c:v>
                </c:pt>
                <c:pt idx="2052">
                  <c:v>1.265E-2</c:v>
                </c:pt>
                <c:pt idx="2053">
                  <c:v>1.2670000000000001E-2</c:v>
                </c:pt>
                <c:pt idx="2054">
                  <c:v>1.269E-2</c:v>
                </c:pt>
                <c:pt idx="2055">
                  <c:v>1.2710000000000001E-2</c:v>
                </c:pt>
                <c:pt idx="2056">
                  <c:v>1.273E-2</c:v>
                </c:pt>
                <c:pt idx="2057">
                  <c:v>1.2749999999999999E-2</c:v>
                </c:pt>
                <c:pt idx="2058">
                  <c:v>1.277E-2</c:v>
                </c:pt>
                <c:pt idx="2059">
                  <c:v>1.2789999999999999E-2</c:v>
                </c:pt>
                <c:pt idx="2060">
                  <c:v>1.2800000000000001E-2</c:v>
                </c:pt>
                <c:pt idx="2061">
                  <c:v>1.2829999999999999E-2</c:v>
                </c:pt>
                <c:pt idx="2062">
                  <c:v>1.285E-2</c:v>
                </c:pt>
                <c:pt idx="2063">
                  <c:v>1.286E-2</c:v>
                </c:pt>
                <c:pt idx="2064">
                  <c:v>1.2880000000000001E-2</c:v>
                </c:pt>
                <c:pt idx="2065">
                  <c:v>1.29E-2</c:v>
                </c:pt>
                <c:pt idx="2066">
                  <c:v>1.2919999999999999E-2</c:v>
                </c:pt>
                <c:pt idx="2067">
                  <c:v>1.294E-2</c:v>
                </c:pt>
                <c:pt idx="2068">
                  <c:v>1.2959999999999999E-2</c:v>
                </c:pt>
                <c:pt idx="2069">
                  <c:v>1.298E-2</c:v>
                </c:pt>
                <c:pt idx="2070">
                  <c:v>1.2999999999999999E-2</c:v>
                </c:pt>
                <c:pt idx="2071">
                  <c:v>1.302E-2</c:v>
                </c:pt>
                <c:pt idx="2072">
                  <c:v>1.304E-2</c:v>
                </c:pt>
                <c:pt idx="2073">
                  <c:v>1.306E-2</c:v>
                </c:pt>
                <c:pt idx="2074">
                  <c:v>1.308E-2</c:v>
                </c:pt>
                <c:pt idx="2075">
                  <c:v>1.3100000000000001E-2</c:v>
                </c:pt>
                <c:pt idx="2076">
                  <c:v>1.312E-2</c:v>
                </c:pt>
                <c:pt idx="2077">
                  <c:v>1.3129999999999999E-2</c:v>
                </c:pt>
                <c:pt idx="2078">
                  <c:v>1.315E-2</c:v>
                </c:pt>
                <c:pt idx="2079">
                  <c:v>1.3169999999999999E-2</c:v>
                </c:pt>
                <c:pt idx="2080">
                  <c:v>1.319E-2</c:v>
                </c:pt>
                <c:pt idx="2081">
                  <c:v>1.321E-2</c:v>
                </c:pt>
                <c:pt idx="2082">
                  <c:v>1.323E-2</c:v>
                </c:pt>
                <c:pt idx="2083">
                  <c:v>1.325E-2</c:v>
                </c:pt>
                <c:pt idx="2084">
                  <c:v>1.3270000000000001E-2</c:v>
                </c:pt>
                <c:pt idx="2085">
                  <c:v>1.329E-2</c:v>
                </c:pt>
                <c:pt idx="2086">
                  <c:v>1.3310000000000001E-2</c:v>
                </c:pt>
                <c:pt idx="2087">
                  <c:v>1.333E-2</c:v>
                </c:pt>
                <c:pt idx="2088">
                  <c:v>1.3350000000000001E-2</c:v>
                </c:pt>
                <c:pt idx="2089">
                  <c:v>1.337E-2</c:v>
                </c:pt>
                <c:pt idx="2090">
                  <c:v>1.3390000000000001E-2</c:v>
                </c:pt>
                <c:pt idx="2091">
                  <c:v>1.341E-2</c:v>
                </c:pt>
                <c:pt idx="2092">
                  <c:v>1.3429999999999999E-2</c:v>
                </c:pt>
                <c:pt idx="2093">
                  <c:v>1.345E-2</c:v>
                </c:pt>
                <c:pt idx="2094">
                  <c:v>1.346E-2</c:v>
                </c:pt>
                <c:pt idx="2095">
                  <c:v>1.3480000000000001E-2</c:v>
                </c:pt>
                <c:pt idx="2096">
                  <c:v>1.35E-2</c:v>
                </c:pt>
                <c:pt idx="2097">
                  <c:v>1.3520000000000001E-2</c:v>
                </c:pt>
                <c:pt idx="2098">
                  <c:v>1.354E-2</c:v>
                </c:pt>
                <c:pt idx="2099">
                  <c:v>1.3559999999999999E-2</c:v>
                </c:pt>
                <c:pt idx="2100">
                  <c:v>1.358E-2</c:v>
                </c:pt>
                <c:pt idx="2101">
                  <c:v>1.3599999999999999E-2</c:v>
                </c:pt>
                <c:pt idx="2102">
                  <c:v>1.362E-2</c:v>
                </c:pt>
                <c:pt idx="2103">
                  <c:v>1.3639999999999999E-2</c:v>
                </c:pt>
                <c:pt idx="2104">
                  <c:v>1.366E-2</c:v>
                </c:pt>
                <c:pt idx="2105">
                  <c:v>1.3679999999999999E-2</c:v>
                </c:pt>
                <c:pt idx="2106">
                  <c:v>1.37E-2</c:v>
                </c:pt>
                <c:pt idx="2107">
                  <c:v>1.372E-2</c:v>
                </c:pt>
                <c:pt idx="2108">
                  <c:v>1.374E-2</c:v>
                </c:pt>
                <c:pt idx="2109">
                  <c:v>1.375E-2</c:v>
                </c:pt>
                <c:pt idx="2110">
                  <c:v>1.3769999999999999E-2</c:v>
                </c:pt>
                <c:pt idx="2111">
                  <c:v>1.38E-2</c:v>
                </c:pt>
                <c:pt idx="2112">
                  <c:v>1.3809999999999999E-2</c:v>
                </c:pt>
                <c:pt idx="2113">
                  <c:v>1.383E-2</c:v>
                </c:pt>
                <c:pt idx="2114">
                  <c:v>1.3849999999999999E-2</c:v>
                </c:pt>
                <c:pt idx="2115">
                  <c:v>1.387E-2</c:v>
                </c:pt>
                <c:pt idx="2116">
                  <c:v>1.389E-2</c:v>
                </c:pt>
                <c:pt idx="2117">
                  <c:v>1.391E-2</c:v>
                </c:pt>
                <c:pt idx="2118">
                  <c:v>1.393E-2</c:v>
                </c:pt>
                <c:pt idx="2119">
                  <c:v>1.3950000000000001E-2</c:v>
                </c:pt>
                <c:pt idx="2120">
                  <c:v>1.397E-2</c:v>
                </c:pt>
                <c:pt idx="2121">
                  <c:v>1.3990000000000001E-2</c:v>
                </c:pt>
                <c:pt idx="2122">
                  <c:v>1.401E-2</c:v>
                </c:pt>
                <c:pt idx="2123">
                  <c:v>1.4030000000000001E-2</c:v>
                </c:pt>
                <c:pt idx="2124">
                  <c:v>1.405E-2</c:v>
                </c:pt>
                <c:pt idx="2125">
                  <c:v>1.4069999999999999E-2</c:v>
                </c:pt>
                <c:pt idx="2126">
                  <c:v>1.409E-2</c:v>
                </c:pt>
                <c:pt idx="2127">
                  <c:v>1.4109999999999999E-2</c:v>
                </c:pt>
                <c:pt idx="2128">
                  <c:v>1.413E-2</c:v>
                </c:pt>
                <c:pt idx="2129">
                  <c:v>1.4149999999999999E-2</c:v>
                </c:pt>
                <c:pt idx="2130">
                  <c:v>1.4160000000000001E-2</c:v>
                </c:pt>
                <c:pt idx="2131">
                  <c:v>1.418E-2</c:v>
                </c:pt>
                <c:pt idx="2132">
                  <c:v>1.421E-2</c:v>
                </c:pt>
                <c:pt idx="2133">
                  <c:v>1.423E-2</c:v>
                </c:pt>
                <c:pt idx="2134">
                  <c:v>1.4239999999999999E-2</c:v>
                </c:pt>
                <c:pt idx="2135">
                  <c:v>1.426E-2</c:v>
                </c:pt>
                <c:pt idx="2136">
                  <c:v>1.4279999999999999E-2</c:v>
                </c:pt>
                <c:pt idx="2137">
                  <c:v>1.43E-2</c:v>
                </c:pt>
                <c:pt idx="2138">
                  <c:v>1.4319999999999999E-2</c:v>
                </c:pt>
                <c:pt idx="2139">
                  <c:v>1.434E-2</c:v>
                </c:pt>
                <c:pt idx="2140">
                  <c:v>1.436E-2</c:v>
                </c:pt>
                <c:pt idx="2141">
                  <c:v>1.438E-2</c:v>
                </c:pt>
                <c:pt idx="2142">
                  <c:v>1.44E-2</c:v>
                </c:pt>
                <c:pt idx="2143">
                  <c:v>1.4420000000000001E-2</c:v>
                </c:pt>
                <c:pt idx="2144">
                  <c:v>1.444E-2</c:v>
                </c:pt>
                <c:pt idx="2145">
                  <c:v>1.4460000000000001E-2</c:v>
                </c:pt>
                <c:pt idx="2146">
                  <c:v>1.448E-2</c:v>
                </c:pt>
                <c:pt idx="2147">
                  <c:v>1.4500000000000001E-2</c:v>
                </c:pt>
                <c:pt idx="2148">
                  <c:v>1.452E-2</c:v>
                </c:pt>
                <c:pt idx="2149">
                  <c:v>1.4540000000000001E-2</c:v>
                </c:pt>
                <c:pt idx="2150">
                  <c:v>1.456E-2</c:v>
                </c:pt>
                <c:pt idx="2151">
                  <c:v>1.4579999999999999E-2</c:v>
                </c:pt>
                <c:pt idx="2152">
                  <c:v>1.4590000000000001E-2</c:v>
                </c:pt>
                <c:pt idx="2153">
                  <c:v>1.461E-2</c:v>
                </c:pt>
                <c:pt idx="2154">
                  <c:v>1.464E-2</c:v>
                </c:pt>
                <c:pt idx="2155">
                  <c:v>1.4659999999999999E-2</c:v>
                </c:pt>
                <c:pt idx="2156">
                  <c:v>1.4670000000000001E-2</c:v>
                </c:pt>
                <c:pt idx="2157">
                  <c:v>1.47E-2</c:v>
                </c:pt>
                <c:pt idx="2158">
                  <c:v>1.4710000000000001E-2</c:v>
                </c:pt>
                <c:pt idx="2159">
                  <c:v>1.473E-2</c:v>
                </c:pt>
                <c:pt idx="2160">
                  <c:v>1.4749999999999999E-2</c:v>
                </c:pt>
                <c:pt idx="2161">
                  <c:v>1.477E-2</c:v>
                </c:pt>
                <c:pt idx="2162">
                  <c:v>1.4789999999999999E-2</c:v>
                </c:pt>
                <c:pt idx="2163">
                  <c:v>1.481E-2</c:v>
                </c:pt>
                <c:pt idx="2164">
                  <c:v>1.4829999999999999E-2</c:v>
                </c:pt>
                <c:pt idx="2165">
                  <c:v>1.485E-2</c:v>
                </c:pt>
                <c:pt idx="2166">
                  <c:v>1.487E-2</c:v>
                </c:pt>
                <c:pt idx="2167">
                  <c:v>1.489E-2</c:v>
                </c:pt>
                <c:pt idx="2168">
                  <c:v>1.491E-2</c:v>
                </c:pt>
                <c:pt idx="2169">
                  <c:v>1.4930000000000001E-2</c:v>
                </c:pt>
                <c:pt idx="2170">
                  <c:v>1.495E-2</c:v>
                </c:pt>
                <c:pt idx="2171">
                  <c:v>1.4970000000000001E-2</c:v>
                </c:pt>
                <c:pt idx="2172">
                  <c:v>1.499E-2</c:v>
                </c:pt>
                <c:pt idx="2173">
                  <c:v>1.5010000000000001E-2</c:v>
                </c:pt>
                <c:pt idx="2174">
                  <c:v>1.503E-2</c:v>
                </c:pt>
                <c:pt idx="2175">
                  <c:v>1.5049999999999999E-2</c:v>
                </c:pt>
                <c:pt idx="2176">
                  <c:v>1.507E-2</c:v>
                </c:pt>
                <c:pt idx="2177">
                  <c:v>1.5089999999999999E-2</c:v>
                </c:pt>
                <c:pt idx="2178">
                  <c:v>1.511E-2</c:v>
                </c:pt>
                <c:pt idx="2179">
                  <c:v>1.5129999999999999E-2</c:v>
                </c:pt>
                <c:pt idx="2180">
                  <c:v>1.515E-2</c:v>
                </c:pt>
                <c:pt idx="2181">
                  <c:v>1.516E-2</c:v>
                </c:pt>
                <c:pt idx="2182">
                  <c:v>1.519E-2</c:v>
                </c:pt>
                <c:pt idx="2183">
                  <c:v>1.521E-2</c:v>
                </c:pt>
                <c:pt idx="2184">
                  <c:v>1.5219999999999999E-2</c:v>
                </c:pt>
                <c:pt idx="2185">
                  <c:v>1.524E-2</c:v>
                </c:pt>
                <c:pt idx="2186">
                  <c:v>1.5259999999999999E-2</c:v>
                </c:pt>
                <c:pt idx="2187">
                  <c:v>1.528E-2</c:v>
                </c:pt>
                <c:pt idx="2188">
                  <c:v>1.5299999999999999E-2</c:v>
                </c:pt>
                <c:pt idx="2189">
                  <c:v>1.532E-2</c:v>
                </c:pt>
                <c:pt idx="2190">
                  <c:v>1.5339999999999999E-2</c:v>
                </c:pt>
                <c:pt idx="2191">
                  <c:v>1.536E-2</c:v>
                </c:pt>
                <c:pt idx="2192">
                  <c:v>1.538E-2</c:v>
                </c:pt>
                <c:pt idx="2193">
                  <c:v>1.54E-2</c:v>
                </c:pt>
                <c:pt idx="2194">
                  <c:v>1.542E-2</c:v>
                </c:pt>
                <c:pt idx="2195">
                  <c:v>1.5440000000000001E-2</c:v>
                </c:pt>
                <c:pt idx="2196">
                  <c:v>1.546E-2</c:v>
                </c:pt>
                <c:pt idx="2197">
                  <c:v>1.5480000000000001E-2</c:v>
                </c:pt>
                <c:pt idx="2198">
                  <c:v>1.55E-2</c:v>
                </c:pt>
                <c:pt idx="2199">
                  <c:v>1.5520000000000001E-2</c:v>
                </c:pt>
                <c:pt idx="2200">
                  <c:v>1.554E-2</c:v>
                </c:pt>
                <c:pt idx="2201">
                  <c:v>1.5559999999999999E-2</c:v>
                </c:pt>
                <c:pt idx="2202">
                  <c:v>1.558E-2</c:v>
                </c:pt>
                <c:pt idx="2203">
                  <c:v>1.5599999999999999E-2</c:v>
                </c:pt>
                <c:pt idx="2204">
                  <c:v>1.562E-2</c:v>
                </c:pt>
                <c:pt idx="2205">
                  <c:v>1.5640000000000001E-2</c:v>
                </c:pt>
                <c:pt idx="2206">
                  <c:v>1.566E-2</c:v>
                </c:pt>
                <c:pt idx="2207">
                  <c:v>1.5679999999999999E-2</c:v>
                </c:pt>
                <c:pt idx="2208">
                  <c:v>1.5699999999999999E-2</c:v>
                </c:pt>
                <c:pt idx="2209">
                  <c:v>1.5720000000000001E-2</c:v>
                </c:pt>
                <c:pt idx="2210">
                  <c:v>1.5740000000000001E-2</c:v>
                </c:pt>
                <c:pt idx="2211">
                  <c:v>1.576E-2</c:v>
                </c:pt>
                <c:pt idx="2212">
                  <c:v>1.5779999999999999E-2</c:v>
                </c:pt>
                <c:pt idx="2213">
                  <c:v>1.5800000000000002E-2</c:v>
                </c:pt>
                <c:pt idx="2214">
                  <c:v>1.5820000000000001E-2</c:v>
                </c:pt>
                <c:pt idx="2215">
                  <c:v>1.584E-2</c:v>
                </c:pt>
                <c:pt idx="2216">
                  <c:v>1.5859999999999999E-2</c:v>
                </c:pt>
                <c:pt idx="2217">
                  <c:v>1.5879999999999998E-2</c:v>
                </c:pt>
                <c:pt idx="2218">
                  <c:v>1.5900000000000001E-2</c:v>
                </c:pt>
                <c:pt idx="2219">
                  <c:v>1.592E-2</c:v>
                </c:pt>
                <c:pt idx="2220">
                  <c:v>1.5939999999999999E-2</c:v>
                </c:pt>
                <c:pt idx="2221">
                  <c:v>1.5959999999999998E-2</c:v>
                </c:pt>
                <c:pt idx="2222">
                  <c:v>1.5980000000000001E-2</c:v>
                </c:pt>
                <c:pt idx="2223">
                  <c:v>1.6E-2</c:v>
                </c:pt>
                <c:pt idx="2224">
                  <c:v>1.601E-2</c:v>
                </c:pt>
                <c:pt idx="2225">
                  <c:v>1.6039999999999999E-2</c:v>
                </c:pt>
                <c:pt idx="2226">
                  <c:v>1.6060000000000001E-2</c:v>
                </c:pt>
                <c:pt idx="2227">
                  <c:v>1.6080000000000001E-2</c:v>
                </c:pt>
                <c:pt idx="2228">
                  <c:v>1.61E-2</c:v>
                </c:pt>
                <c:pt idx="2229">
                  <c:v>1.6119999999999999E-2</c:v>
                </c:pt>
                <c:pt idx="2230">
                  <c:v>1.6129999999999999E-2</c:v>
                </c:pt>
                <c:pt idx="2231">
                  <c:v>1.6150000000000001E-2</c:v>
                </c:pt>
                <c:pt idx="2232">
                  <c:v>1.618E-2</c:v>
                </c:pt>
                <c:pt idx="2233">
                  <c:v>1.6199999999999999E-2</c:v>
                </c:pt>
                <c:pt idx="2234">
                  <c:v>1.6209999999999999E-2</c:v>
                </c:pt>
                <c:pt idx="2235">
                  <c:v>1.6240000000000001E-2</c:v>
                </c:pt>
                <c:pt idx="2236">
                  <c:v>1.626E-2</c:v>
                </c:pt>
                <c:pt idx="2237">
                  <c:v>1.627E-2</c:v>
                </c:pt>
                <c:pt idx="2238">
                  <c:v>1.6289999999999999E-2</c:v>
                </c:pt>
                <c:pt idx="2239">
                  <c:v>1.6320000000000001E-2</c:v>
                </c:pt>
                <c:pt idx="2240">
                  <c:v>1.634E-2</c:v>
                </c:pt>
                <c:pt idx="2241">
                  <c:v>1.635E-2</c:v>
                </c:pt>
                <c:pt idx="2242">
                  <c:v>1.6369999999999999E-2</c:v>
                </c:pt>
                <c:pt idx="2243">
                  <c:v>1.6400000000000001E-2</c:v>
                </c:pt>
                <c:pt idx="2244">
                  <c:v>1.6410000000000001E-2</c:v>
                </c:pt>
                <c:pt idx="2245">
                  <c:v>1.643E-2</c:v>
                </c:pt>
                <c:pt idx="2246">
                  <c:v>1.6449999999999999E-2</c:v>
                </c:pt>
                <c:pt idx="2247">
                  <c:v>1.6480000000000002E-2</c:v>
                </c:pt>
                <c:pt idx="2248">
                  <c:v>1.6490000000000001E-2</c:v>
                </c:pt>
                <c:pt idx="2249">
                  <c:v>1.651E-2</c:v>
                </c:pt>
                <c:pt idx="2250">
                  <c:v>1.6539999999999999E-2</c:v>
                </c:pt>
                <c:pt idx="2251">
                  <c:v>1.6549999999999999E-2</c:v>
                </c:pt>
                <c:pt idx="2252">
                  <c:v>1.6570000000000001E-2</c:v>
                </c:pt>
                <c:pt idx="2253">
                  <c:v>1.6590000000000001E-2</c:v>
                </c:pt>
                <c:pt idx="2254">
                  <c:v>1.6619999999999999E-2</c:v>
                </c:pt>
                <c:pt idx="2255">
                  <c:v>1.6629999999999999E-2</c:v>
                </c:pt>
                <c:pt idx="2256">
                  <c:v>1.6650000000000002E-2</c:v>
                </c:pt>
                <c:pt idx="2257">
                  <c:v>1.668E-2</c:v>
                </c:pt>
                <c:pt idx="2258">
                  <c:v>1.669E-2</c:v>
                </c:pt>
                <c:pt idx="2259">
                  <c:v>1.6709999999999999E-2</c:v>
                </c:pt>
                <c:pt idx="2260">
                  <c:v>1.6729999999999998E-2</c:v>
                </c:pt>
                <c:pt idx="2261">
                  <c:v>1.6760000000000001E-2</c:v>
                </c:pt>
                <c:pt idx="2262">
                  <c:v>1.677E-2</c:v>
                </c:pt>
                <c:pt idx="2263">
                  <c:v>1.6789999999999999E-2</c:v>
                </c:pt>
                <c:pt idx="2264">
                  <c:v>1.6820000000000002E-2</c:v>
                </c:pt>
                <c:pt idx="2265">
                  <c:v>1.6830000000000001E-2</c:v>
                </c:pt>
                <c:pt idx="2266">
                  <c:v>1.685E-2</c:v>
                </c:pt>
                <c:pt idx="2267">
                  <c:v>1.687E-2</c:v>
                </c:pt>
                <c:pt idx="2268">
                  <c:v>1.6899999999999998E-2</c:v>
                </c:pt>
                <c:pt idx="2269">
                  <c:v>1.6910000000000001E-2</c:v>
                </c:pt>
                <c:pt idx="2270">
                  <c:v>1.6930000000000001E-2</c:v>
                </c:pt>
                <c:pt idx="2271">
                  <c:v>1.695E-2</c:v>
                </c:pt>
                <c:pt idx="2272">
                  <c:v>1.6969999999999999E-2</c:v>
                </c:pt>
                <c:pt idx="2273">
                  <c:v>1.6990000000000002E-2</c:v>
                </c:pt>
                <c:pt idx="2274">
                  <c:v>1.7010000000000001E-2</c:v>
                </c:pt>
                <c:pt idx="2275">
                  <c:v>1.703E-2</c:v>
                </c:pt>
                <c:pt idx="2276">
                  <c:v>1.7049999999999999E-2</c:v>
                </c:pt>
                <c:pt idx="2277">
                  <c:v>1.7069999999999998E-2</c:v>
                </c:pt>
                <c:pt idx="2278">
                  <c:v>1.7090000000000001E-2</c:v>
                </c:pt>
                <c:pt idx="2279">
                  <c:v>1.711E-2</c:v>
                </c:pt>
                <c:pt idx="2280">
                  <c:v>1.7129999999999999E-2</c:v>
                </c:pt>
                <c:pt idx="2281">
                  <c:v>1.7149999999999999E-2</c:v>
                </c:pt>
                <c:pt idx="2282">
                  <c:v>1.7170000000000001E-2</c:v>
                </c:pt>
                <c:pt idx="2283">
                  <c:v>1.719E-2</c:v>
                </c:pt>
                <c:pt idx="2284">
                  <c:v>1.721E-2</c:v>
                </c:pt>
                <c:pt idx="2285">
                  <c:v>1.7229999999999999E-2</c:v>
                </c:pt>
                <c:pt idx="2286">
                  <c:v>1.7250000000000001E-2</c:v>
                </c:pt>
                <c:pt idx="2287">
                  <c:v>1.7270000000000001E-2</c:v>
                </c:pt>
                <c:pt idx="2288">
                  <c:v>1.729E-2</c:v>
                </c:pt>
                <c:pt idx="2289">
                  <c:v>1.7309999999999999E-2</c:v>
                </c:pt>
                <c:pt idx="2290">
                  <c:v>1.7330000000000002E-2</c:v>
                </c:pt>
                <c:pt idx="2291">
                  <c:v>1.7350000000000001E-2</c:v>
                </c:pt>
                <c:pt idx="2292">
                  <c:v>1.737E-2</c:v>
                </c:pt>
                <c:pt idx="2293">
                  <c:v>1.7389999999999999E-2</c:v>
                </c:pt>
                <c:pt idx="2294">
                  <c:v>1.7409999999999998E-2</c:v>
                </c:pt>
                <c:pt idx="2295">
                  <c:v>1.7430000000000001E-2</c:v>
                </c:pt>
                <c:pt idx="2296">
                  <c:v>1.745E-2</c:v>
                </c:pt>
                <c:pt idx="2297">
                  <c:v>1.7469999999999999E-2</c:v>
                </c:pt>
                <c:pt idx="2298">
                  <c:v>1.7489999999999999E-2</c:v>
                </c:pt>
                <c:pt idx="2299">
                  <c:v>1.7510000000000001E-2</c:v>
                </c:pt>
                <c:pt idx="2300">
                  <c:v>1.753E-2</c:v>
                </c:pt>
                <c:pt idx="2301">
                  <c:v>1.755E-2</c:v>
                </c:pt>
                <c:pt idx="2302">
                  <c:v>1.7569999999999999E-2</c:v>
                </c:pt>
                <c:pt idx="2303">
                  <c:v>1.7590000000000001E-2</c:v>
                </c:pt>
                <c:pt idx="2304">
                  <c:v>1.7610000000000001E-2</c:v>
                </c:pt>
                <c:pt idx="2305">
                  <c:v>1.763E-2</c:v>
                </c:pt>
                <c:pt idx="2306">
                  <c:v>1.7649999999999999E-2</c:v>
                </c:pt>
                <c:pt idx="2307">
                  <c:v>1.7670000000000002E-2</c:v>
                </c:pt>
                <c:pt idx="2308">
                  <c:v>1.7690000000000001E-2</c:v>
                </c:pt>
                <c:pt idx="2309">
                  <c:v>1.771E-2</c:v>
                </c:pt>
                <c:pt idx="2310">
                  <c:v>1.7729999999999999E-2</c:v>
                </c:pt>
                <c:pt idx="2311">
                  <c:v>1.7749999999999998E-2</c:v>
                </c:pt>
                <c:pt idx="2312">
                  <c:v>1.7770000000000001E-2</c:v>
                </c:pt>
                <c:pt idx="2313">
                  <c:v>1.779E-2</c:v>
                </c:pt>
                <c:pt idx="2314">
                  <c:v>1.7809999999999999E-2</c:v>
                </c:pt>
                <c:pt idx="2315">
                  <c:v>1.7829999999999999E-2</c:v>
                </c:pt>
                <c:pt idx="2316">
                  <c:v>1.7850000000000001E-2</c:v>
                </c:pt>
                <c:pt idx="2317">
                  <c:v>1.787E-2</c:v>
                </c:pt>
                <c:pt idx="2318">
                  <c:v>1.789E-2</c:v>
                </c:pt>
                <c:pt idx="2319">
                  <c:v>1.7909999999999999E-2</c:v>
                </c:pt>
                <c:pt idx="2320">
                  <c:v>1.7930000000000001E-2</c:v>
                </c:pt>
                <c:pt idx="2321">
                  <c:v>1.7950000000000001E-2</c:v>
                </c:pt>
                <c:pt idx="2322">
                  <c:v>1.797E-2</c:v>
                </c:pt>
                <c:pt idx="2323">
                  <c:v>1.7989999999999999E-2</c:v>
                </c:pt>
                <c:pt idx="2324">
                  <c:v>1.8010000000000002E-2</c:v>
                </c:pt>
                <c:pt idx="2325">
                  <c:v>1.8030000000000001E-2</c:v>
                </c:pt>
                <c:pt idx="2326">
                  <c:v>1.805E-2</c:v>
                </c:pt>
                <c:pt idx="2327">
                  <c:v>1.8069999999999999E-2</c:v>
                </c:pt>
                <c:pt idx="2328">
                  <c:v>1.8089999999999998E-2</c:v>
                </c:pt>
                <c:pt idx="2329">
                  <c:v>1.8110000000000001E-2</c:v>
                </c:pt>
                <c:pt idx="2330">
                  <c:v>1.813E-2</c:v>
                </c:pt>
                <c:pt idx="2331">
                  <c:v>1.8149999999999999E-2</c:v>
                </c:pt>
                <c:pt idx="2332">
                  <c:v>1.8169999999999999E-2</c:v>
                </c:pt>
                <c:pt idx="2333">
                  <c:v>1.8190000000000001E-2</c:v>
                </c:pt>
                <c:pt idx="2334">
                  <c:v>1.821E-2</c:v>
                </c:pt>
                <c:pt idx="2335">
                  <c:v>1.823E-2</c:v>
                </c:pt>
                <c:pt idx="2336">
                  <c:v>1.8249999999999999E-2</c:v>
                </c:pt>
                <c:pt idx="2337">
                  <c:v>1.8270000000000002E-2</c:v>
                </c:pt>
                <c:pt idx="2338">
                  <c:v>1.8290000000000001E-2</c:v>
                </c:pt>
                <c:pt idx="2339">
                  <c:v>1.831E-2</c:v>
                </c:pt>
                <c:pt idx="2340">
                  <c:v>1.8329999999999999E-2</c:v>
                </c:pt>
                <c:pt idx="2341">
                  <c:v>1.8350000000000002E-2</c:v>
                </c:pt>
                <c:pt idx="2342">
                  <c:v>1.8370000000000001E-2</c:v>
                </c:pt>
                <c:pt idx="2343">
                  <c:v>1.839E-2</c:v>
                </c:pt>
                <c:pt idx="2344">
                  <c:v>1.8409999999999999E-2</c:v>
                </c:pt>
                <c:pt idx="2345">
                  <c:v>1.8429999999999998E-2</c:v>
                </c:pt>
                <c:pt idx="2346">
                  <c:v>1.8450000000000001E-2</c:v>
                </c:pt>
                <c:pt idx="2347">
                  <c:v>1.847E-2</c:v>
                </c:pt>
                <c:pt idx="2348">
                  <c:v>1.8489999999999999E-2</c:v>
                </c:pt>
                <c:pt idx="2349">
                  <c:v>1.8509999999999999E-2</c:v>
                </c:pt>
                <c:pt idx="2350">
                  <c:v>1.8530000000000001E-2</c:v>
                </c:pt>
                <c:pt idx="2351">
                  <c:v>1.8550000000000001E-2</c:v>
                </c:pt>
                <c:pt idx="2352">
                  <c:v>1.857E-2</c:v>
                </c:pt>
                <c:pt idx="2353">
                  <c:v>1.8589999999999999E-2</c:v>
                </c:pt>
                <c:pt idx="2354">
                  <c:v>1.8610000000000002E-2</c:v>
                </c:pt>
                <c:pt idx="2355">
                  <c:v>1.8630000000000001E-2</c:v>
                </c:pt>
                <c:pt idx="2356">
                  <c:v>1.865E-2</c:v>
                </c:pt>
                <c:pt idx="2357">
                  <c:v>1.8669999999999999E-2</c:v>
                </c:pt>
                <c:pt idx="2358">
                  <c:v>1.8689999999999998E-2</c:v>
                </c:pt>
                <c:pt idx="2359">
                  <c:v>1.8710000000000001E-2</c:v>
                </c:pt>
                <c:pt idx="2360">
                  <c:v>1.873E-2</c:v>
                </c:pt>
                <c:pt idx="2361">
                  <c:v>1.8759999999999999E-2</c:v>
                </c:pt>
                <c:pt idx="2362">
                  <c:v>1.8780000000000002E-2</c:v>
                </c:pt>
                <c:pt idx="2363">
                  <c:v>1.8790000000000001E-2</c:v>
                </c:pt>
                <c:pt idx="2364">
                  <c:v>1.882E-2</c:v>
                </c:pt>
                <c:pt idx="2365">
                  <c:v>1.883E-2</c:v>
                </c:pt>
                <c:pt idx="2366">
                  <c:v>1.8849999999999999E-2</c:v>
                </c:pt>
                <c:pt idx="2367">
                  <c:v>1.8870000000000001E-2</c:v>
                </c:pt>
                <c:pt idx="2368">
                  <c:v>1.89E-2</c:v>
                </c:pt>
                <c:pt idx="2369">
                  <c:v>1.8919999999999999E-2</c:v>
                </c:pt>
                <c:pt idx="2370">
                  <c:v>1.8929999999999999E-2</c:v>
                </c:pt>
                <c:pt idx="2371">
                  <c:v>1.8960000000000001E-2</c:v>
                </c:pt>
                <c:pt idx="2372">
                  <c:v>1.898E-2</c:v>
                </c:pt>
                <c:pt idx="2373">
                  <c:v>1.899E-2</c:v>
                </c:pt>
                <c:pt idx="2374">
                  <c:v>1.9009999999999999E-2</c:v>
                </c:pt>
                <c:pt idx="2375">
                  <c:v>1.9040000000000001E-2</c:v>
                </c:pt>
                <c:pt idx="2376">
                  <c:v>1.9060000000000001E-2</c:v>
                </c:pt>
                <c:pt idx="2377">
                  <c:v>1.908E-2</c:v>
                </c:pt>
                <c:pt idx="2378">
                  <c:v>1.9099999999999999E-2</c:v>
                </c:pt>
                <c:pt idx="2379">
                  <c:v>1.9120000000000002E-2</c:v>
                </c:pt>
                <c:pt idx="2380">
                  <c:v>1.9140000000000001E-2</c:v>
                </c:pt>
                <c:pt idx="2381">
                  <c:v>1.915E-2</c:v>
                </c:pt>
                <c:pt idx="2382">
                  <c:v>1.9179999999999999E-2</c:v>
                </c:pt>
                <c:pt idx="2383">
                  <c:v>1.9199999999999998E-2</c:v>
                </c:pt>
                <c:pt idx="2384">
                  <c:v>1.9220000000000001E-2</c:v>
                </c:pt>
                <c:pt idx="2385">
                  <c:v>1.924E-2</c:v>
                </c:pt>
                <c:pt idx="2386">
                  <c:v>1.9259999999999999E-2</c:v>
                </c:pt>
                <c:pt idx="2387">
                  <c:v>1.9279999999999999E-2</c:v>
                </c:pt>
                <c:pt idx="2388">
                  <c:v>1.9300000000000001E-2</c:v>
                </c:pt>
                <c:pt idx="2389">
                  <c:v>1.932E-2</c:v>
                </c:pt>
                <c:pt idx="2390">
                  <c:v>1.934E-2</c:v>
                </c:pt>
                <c:pt idx="2391">
                  <c:v>1.9359999999999999E-2</c:v>
                </c:pt>
                <c:pt idx="2392">
                  <c:v>1.9380000000000001E-2</c:v>
                </c:pt>
                <c:pt idx="2393">
                  <c:v>1.9400000000000001E-2</c:v>
                </c:pt>
                <c:pt idx="2394">
                  <c:v>1.942E-2</c:v>
                </c:pt>
                <c:pt idx="2395">
                  <c:v>1.9439999999999999E-2</c:v>
                </c:pt>
                <c:pt idx="2396">
                  <c:v>1.9460000000000002E-2</c:v>
                </c:pt>
                <c:pt idx="2397">
                  <c:v>1.9480000000000001E-2</c:v>
                </c:pt>
                <c:pt idx="2398">
                  <c:v>1.95E-2</c:v>
                </c:pt>
                <c:pt idx="2399">
                  <c:v>1.9519999999999999E-2</c:v>
                </c:pt>
                <c:pt idx="2400">
                  <c:v>1.9539999999999998E-2</c:v>
                </c:pt>
                <c:pt idx="2401">
                  <c:v>1.9560000000000001E-2</c:v>
                </c:pt>
                <c:pt idx="2402">
                  <c:v>1.958E-2</c:v>
                </c:pt>
                <c:pt idx="2403">
                  <c:v>1.9599999999999999E-2</c:v>
                </c:pt>
                <c:pt idx="2404">
                  <c:v>1.9619999999999999E-2</c:v>
                </c:pt>
                <c:pt idx="2405">
                  <c:v>1.9640000000000001E-2</c:v>
                </c:pt>
                <c:pt idx="2406">
                  <c:v>1.966E-2</c:v>
                </c:pt>
                <c:pt idx="2407">
                  <c:v>1.968E-2</c:v>
                </c:pt>
                <c:pt idx="2408">
                  <c:v>1.9699999999999999E-2</c:v>
                </c:pt>
                <c:pt idx="2409">
                  <c:v>1.9720000000000001E-2</c:v>
                </c:pt>
                <c:pt idx="2410">
                  <c:v>1.9740000000000001E-2</c:v>
                </c:pt>
                <c:pt idx="2411">
                  <c:v>1.976E-2</c:v>
                </c:pt>
                <c:pt idx="2412">
                  <c:v>1.9779999999999999E-2</c:v>
                </c:pt>
                <c:pt idx="2413">
                  <c:v>1.9800000000000002E-2</c:v>
                </c:pt>
                <c:pt idx="2414">
                  <c:v>1.9820000000000001E-2</c:v>
                </c:pt>
                <c:pt idx="2415">
                  <c:v>1.984E-2</c:v>
                </c:pt>
                <c:pt idx="2416">
                  <c:v>1.9859999999999999E-2</c:v>
                </c:pt>
                <c:pt idx="2417">
                  <c:v>1.9879999999999998E-2</c:v>
                </c:pt>
                <c:pt idx="2418">
                  <c:v>1.9910000000000001E-2</c:v>
                </c:pt>
                <c:pt idx="2419">
                  <c:v>1.992E-2</c:v>
                </c:pt>
                <c:pt idx="2420">
                  <c:v>1.9939999999999999E-2</c:v>
                </c:pt>
                <c:pt idx="2421">
                  <c:v>1.9970000000000002E-2</c:v>
                </c:pt>
                <c:pt idx="2422">
                  <c:v>1.9980000000000001E-2</c:v>
                </c:pt>
                <c:pt idx="2423">
                  <c:v>0.02</c:v>
                </c:pt>
                <c:pt idx="2424">
                  <c:v>2.002E-2</c:v>
                </c:pt>
                <c:pt idx="2425">
                  <c:v>2.0049999999999998E-2</c:v>
                </c:pt>
                <c:pt idx="2426">
                  <c:v>2.0070000000000001E-2</c:v>
                </c:pt>
                <c:pt idx="2427">
                  <c:v>2.0080000000000001E-2</c:v>
                </c:pt>
                <c:pt idx="2428">
                  <c:v>2.0109999999999999E-2</c:v>
                </c:pt>
                <c:pt idx="2429">
                  <c:v>2.0129999999999999E-2</c:v>
                </c:pt>
                <c:pt idx="2430">
                  <c:v>2.0140000000000002E-2</c:v>
                </c:pt>
                <c:pt idx="2431">
                  <c:v>2.0160000000000001E-2</c:v>
                </c:pt>
                <c:pt idx="2432">
                  <c:v>2.019E-2</c:v>
                </c:pt>
                <c:pt idx="2433">
                  <c:v>2.0209999999999999E-2</c:v>
                </c:pt>
                <c:pt idx="2434">
                  <c:v>2.0230000000000001E-2</c:v>
                </c:pt>
                <c:pt idx="2435">
                  <c:v>2.0250000000000001E-2</c:v>
                </c:pt>
                <c:pt idx="2436">
                  <c:v>2.027E-2</c:v>
                </c:pt>
                <c:pt idx="2437">
                  <c:v>2.0289999999999999E-2</c:v>
                </c:pt>
                <c:pt idx="2438">
                  <c:v>2.0299999999999999E-2</c:v>
                </c:pt>
                <c:pt idx="2439">
                  <c:v>2.0330000000000001E-2</c:v>
                </c:pt>
                <c:pt idx="2440">
                  <c:v>2.035E-2</c:v>
                </c:pt>
                <c:pt idx="2441">
                  <c:v>2.0369999999999999E-2</c:v>
                </c:pt>
                <c:pt idx="2442">
                  <c:v>2.0389999999999998E-2</c:v>
                </c:pt>
                <c:pt idx="2443">
                  <c:v>2.0410000000000001E-2</c:v>
                </c:pt>
                <c:pt idx="2444">
                  <c:v>2.043E-2</c:v>
                </c:pt>
                <c:pt idx="2445">
                  <c:v>2.0449999999999999E-2</c:v>
                </c:pt>
                <c:pt idx="2446">
                  <c:v>2.0469999999999999E-2</c:v>
                </c:pt>
                <c:pt idx="2447">
                  <c:v>2.0490000000000001E-2</c:v>
                </c:pt>
                <c:pt idx="2448">
                  <c:v>2.051E-2</c:v>
                </c:pt>
                <c:pt idx="2449">
                  <c:v>2.053E-2</c:v>
                </c:pt>
                <c:pt idx="2450">
                  <c:v>2.0549999999999999E-2</c:v>
                </c:pt>
                <c:pt idx="2451">
                  <c:v>2.0570000000000001E-2</c:v>
                </c:pt>
                <c:pt idx="2452">
                  <c:v>2.0590000000000001E-2</c:v>
                </c:pt>
                <c:pt idx="2453">
                  <c:v>2.061E-2</c:v>
                </c:pt>
                <c:pt idx="2454">
                  <c:v>2.0629999999999999E-2</c:v>
                </c:pt>
                <c:pt idx="2455">
                  <c:v>2.0650000000000002E-2</c:v>
                </c:pt>
                <c:pt idx="2456">
                  <c:v>2.0670000000000001E-2</c:v>
                </c:pt>
                <c:pt idx="2457">
                  <c:v>2.069E-2</c:v>
                </c:pt>
                <c:pt idx="2458">
                  <c:v>2.0709999999999999E-2</c:v>
                </c:pt>
                <c:pt idx="2459">
                  <c:v>2.0729999999999998E-2</c:v>
                </c:pt>
                <c:pt idx="2460">
                  <c:v>2.0750000000000001E-2</c:v>
                </c:pt>
                <c:pt idx="2461">
                  <c:v>2.077E-2</c:v>
                </c:pt>
                <c:pt idx="2462">
                  <c:v>2.0789999999999999E-2</c:v>
                </c:pt>
                <c:pt idx="2463">
                  <c:v>2.0809999999999999E-2</c:v>
                </c:pt>
                <c:pt idx="2464">
                  <c:v>2.0830000000000001E-2</c:v>
                </c:pt>
                <c:pt idx="2465">
                  <c:v>2.085E-2</c:v>
                </c:pt>
                <c:pt idx="2466">
                  <c:v>2.087E-2</c:v>
                </c:pt>
                <c:pt idx="2467">
                  <c:v>2.0889999999999999E-2</c:v>
                </c:pt>
                <c:pt idx="2468">
                  <c:v>2.0910000000000002E-2</c:v>
                </c:pt>
                <c:pt idx="2469">
                  <c:v>2.0930000000000001E-2</c:v>
                </c:pt>
                <c:pt idx="2470">
                  <c:v>2.095E-2</c:v>
                </c:pt>
                <c:pt idx="2471">
                  <c:v>2.0969999999999999E-2</c:v>
                </c:pt>
                <c:pt idx="2472">
                  <c:v>2.0990000000000002E-2</c:v>
                </c:pt>
                <c:pt idx="2473">
                  <c:v>2.1010000000000001E-2</c:v>
                </c:pt>
                <c:pt idx="2474">
                  <c:v>2.103E-2</c:v>
                </c:pt>
                <c:pt idx="2475">
                  <c:v>2.1049999999999999E-2</c:v>
                </c:pt>
                <c:pt idx="2476">
                  <c:v>2.1069999999999998E-2</c:v>
                </c:pt>
                <c:pt idx="2477">
                  <c:v>2.1090000000000001E-2</c:v>
                </c:pt>
                <c:pt idx="2478">
                  <c:v>2.111E-2</c:v>
                </c:pt>
                <c:pt idx="2479">
                  <c:v>2.1129999999999999E-2</c:v>
                </c:pt>
                <c:pt idx="2480">
                  <c:v>2.1149999999999999E-2</c:v>
                </c:pt>
                <c:pt idx="2481">
                  <c:v>2.1170000000000001E-2</c:v>
                </c:pt>
                <c:pt idx="2482">
                  <c:v>2.1190000000000001E-2</c:v>
                </c:pt>
                <c:pt idx="2483">
                  <c:v>2.1219999999999999E-2</c:v>
                </c:pt>
                <c:pt idx="2484">
                  <c:v>2.1229999999999999E-2</c:v>
                </c:pt>
                <c:pt idx="2485">
                  <c:v>2.1250000000000002E-2</c:v>
                </c:pt>
                <c:pt idx="2486">
                  <c:v>2.128E-2</c:v>
                </c:pt>
                <c:pt idx="2487">
                  <c:v>2.129E-2</c:v>
                </c:pt>
                <c:pt idx="2488">
                  <c:v>2.1309999999999999E-2</c:v>
                </c:pt>
                <c:pt idx="2489">
                  <c:v>2.1340000000000001E-2</c:v>
                </c:pt>
                <c:pt idx="2490">
                  <c:v>2.1360000000000001E-2</c:v>
                </c:pt>
                <c:pt idx="2491">
                  <c:v>2.138E-2</c:v>
                </c:pt>
                <c:pt idx="2492">
                  <c:v>2.1389999999999999E-2</c:v>
                </c:pt>
                <c:pt idx="2493">
                  <c:v>2.1420000000000002E-2</c:v>
                </c:pt>
                <c:pt idx="2494">
                  <c:v>2.1440000000000001E-2</c:v>
                </c:pt>
                <c:pt idx="2495">
                  <c:v>2.146E-2</c:v>
                </c:pt>
                <c:pt idx="2496">
                  <c:v>2.1479999999999999E-2</c:v>
                </c:pt>
                <c:pt idx="2497">
                  <c:v>2.1499999999999998E-2</c:v>
                </c:pt>
                <c:pt idx="2498">
                  <c:v>2.1520000000000001E-2</c:v>
                </c:pt>
                <c:pt idx="2499">
                  <c:v>2.154E-2</c:v>
                </c:pt>
                <c:pt idx="2500">
                  <c:v>2.1559999999999999E-2</c:v>
                </c:pt>
                <c:pt idx="2501">
                  <c:v>2.1579999999999998E-2</c:v>
                </c:pt>
                <c:pt idx="2502">
                  <c:v>2.1600000000000001E-2</c:v>
                </c:pt>
                <c:pt idx="2503">
                  <c:v>2.162E-2</c:v>
                </c:pt>
                <c:pt idx="2504">
                  <c:v>2.164E-2</c:v>
                </c:pt>
                <c:pt idx="2505">
                  <c:v>2.1659999999999999E-2</c:v>
                </c:pt>
                <c:pt idx="2506">
                  <c:v>2.1680000000000001E-2</c:v>
                </c:pt>
                <c:pt idx="2507">
                  <c:v>2.1700000000000001E-2</c:v>
                </c:pt>
                <c:pt idx="2508">
                  <c:v>2.172E-2</c:v>
                </c:pt>
                <c:pt idx="2509">
                  <c:v>2.1739999999999999E-2</c:v>
                </c:pt>
                <c:pt idx="2510">
                  <c:v>2.1760000000000002E-2</c:v>
                </c:pt>
                <c:pt idx="2511">
                  <c:v>2.1780000000000001E-2</c:v>
                </c:pt>
                <c:pt idx="2512">
                  <c:v>2.18E-2</c:v>
                </c:pt>
                <c:pt idx="2513">
                  <c:v>2.1819999999999999E-2</c:v>
                </c:pt>
                <c:pt idx="2514">
                  <c:v>2.1839999999999998E-2</c:v>
                </c:pt>
                <c:pt idx="2515">
                  <c:v>2.1860000000000001E-2</c:v>
                </c:pt>
                <c:pt idx="2516">
                  <c:v>2.188E-2</c:v>
                </c:pt>
                <c:pt idx="2517">
                  <c:v>2.1899999999999999E-2</c:v>
                </c:pt>
                <c:pt idx="2518">
                  <c:v>2.1930000000000002E-2</c:v>
                </c:pt>
                <c:pt idx="2519">
                  <c:v>2.1940000000000001E-2</c:v>
                </c:pt>
                <c:pt idx="2520">
                  <c:v>2.196E-2</c:v>
                </c:pt>
                <c:pt idx="2521">
                  <c:v>2.198E-2</c:v>
                </c:pt>
                <c:pt idx="2522">
                  <c:v>2.2009999999999998E-2</c:v>
                </c:pt>
                <c:pt idx="2523">
                  <c:v>2.2020000000000001E-2</c:v>
                </c:pt>
                <c:pt idx="2524">
                  <c:v>2.2040000000000001E-2</c:v>
                </c:pt>
                <c:pt idx="2525">
                  <c:v>2.2069999999999999E-2</c:v>
                </c:pt>
                <c:pt idx="2526">
                  <c:v>2.2089999999999999E-2</c:v>
                </c:pt>
                <c:pt idx="2527">
                  <c:v>2.2100000000000002E-2</c:v>
                </c:pt>
                <c:pt idx="2528">
                  <c:v>2.213E-2</c:v>
                </c:pt>
                <c:pt idx="2529">
                  <c:v>2.215E-2</c:v>
                </c:pt>
                <c:pt idx="2530">
                  <c:v>2.2169999999999999E-2</c:v>
                </c:pt>
                <c:pt idx="2531">
                  <c:v>2.2179999999999998E-2</c:v>
                </c:pt>
                <c:pt idx="2532">
                  <c:v>2.2210000000000001E-2</c:v>
                </c:pt>
                <c:pt idx="2533">
                  <c:v>2.223E-2</c:v>
                </c:pt>
                <c:pt idx="2534">
                  <c:v>2.2249999999999999E-2</c:v>
                </c:pt>
                <c:pt idx="2535">
                  <c:v>2.2270000000000002E-2</c:v>
                </c:pt>
                <c:pt idx="2536">
                  <c:v>2.2290000000000001E-2</c:v>
                </c:pt>
                <c:pt idx="2537">
                  <c:v>2.231E-2</c:v>
                </c:pt>
                <c:pt idx="2538">
                  <c:v>2.2329999999999999E-2</c:v>
                </c:pt>
                <c:pt idx="2539">
                  <c:v>2.2349999999999998E-2</c:v>
                </c:pt>
                <c:pt idx="2540">
                  <c:v>2.2370000000000001E-2</c:v>
                </c:pt>
                <c:pt idx="2541">
                  <c:v>2.239E-2</c:v>
                </c:pt>
                <c:pt idx="2542">
                  <c:v>2.2409999999999999E-2</c:v>
                </c:pt>
                <c:pt idx="2543">
                  <c:v>2.2429999999999999E-2</c:v>
                </c:pt>
                <c:pt idx="2544">
                  <c:v>2.2450000000000001E-2</c:v>
                </c:pt>
                <c:pt idx="2545">
                  <c:v>2.247E-2</c:v>
                </c:pt>
                <c:pt idx="2546">
                  <c:v>2.249E-2</c:v>
                </c:pt>
                <c:pt idx="2547">
                  <c:v>2.2509999999999999E-2</c:v>
                </c:pt>
                <c:pt idx="2548">
                  <c:v>2.2530000000000001E-2</c:v>
                </c:pt>
                <c:pt idx="2549">
                  <c:v>2.2550000000000001E-2</c:v>
                </c:pt>
                <c:pt idx="2550">
                  <c:v>2.257E-2</c:v>
                </c:pt>
                <c:pt idx="2551">
                  <c:v>2.2589999999999999E-2</c:v>
                </c:pt>
                <c:pt idx="2552">
                  <c:v>2.2610000000000002E-2</c:v>
                </c:pt>
                <c:pt idx="2553">
                  <c:v>2.2630000000000001E-2</c:v>
                </c:pt>
                <c:pt idx="2554">
                  <c:v>2.266E-2</c:v>
                </c:pt>
                <c:pt idx="2555">
                  <c:v>2.2669999999999999E-2</c:v>
                </c:pt>
                <c:pt idx="2556">
                  <c:v>2.2689999999999998E-2</c:v>
                </c:pt>
                <c:pt idx="2557">
                  <c:v>2.2720000000000001E-2</c:v>
                </c:pt>
                <c:pt idx="2558">
                  <c:v>2.273E-2</c:v>
                </c:pt>
                <c:pt idx="2559">
                  <c:v>2.2749999999999999E-2</c:v>
                </c:pt>
                <c:pt idx="2560">
                  <c:v>2.2769999999999999E-2</c:v>
                </c:pt>
                <c:pt idx="2561">
                  <c:v>2.2800000000000001E-2</c:v>
                </c:pt>
                <c:pt idx="2562">
                  <c:v>2.282E-2</c:v>
                </c:pt>
                <c:pt idx="2563">
                  <c:v>2.283E-2</c:v>
                </c:pt>
                <c:pt idx="2564">
                  <c:v>2.2859999999999998E-2</c:v>
                </c:pt>
                <c:pt idx="2565">
                  <c:v>2.2880000000000001E-2</c:v>
                </c:pt>
                <c:pt idx="2566">
                  <c:v>2.29E-2</c:v>
                </c:pt>
                <c:pt idx="2567">
                  <c:v>2.2919999999999999E-2</c:v>
                </c:pt>
                <c:pt idx="2568">
                  <c:v>2.2939999999999999E-2</c:v>
                </c:pt>
                <c:pt idx="2569">
                  <c:v>2.2960000000000001E-2</c:v>
                </c:pt>
                <c:pt idx="2570">
                  <c:v>2.298E-2</c:v>
                </c:pt>
                <c:pt idx="2571">
                  <c:v>2.3E-2</c:v>
                </c:pt>
                <c:pt idx="2572">
                  <c:v>2.3019999999999999E-2</c:v>
                </c:pt>
                <c:pt idx="2573">
                  <c:v>2.3040000000000001E-2</c:v>
                </c:pt>
                <c:pt idx="2574">
                  <c:v>2.3060000000000001E-2</c:v>
                </c:pt>
                <c:pt idx="2575">
                  <c:v>2.308E-2</c:v>
                </c:pt>
                <c:pt idx="2576">
                  <c:v>2.3099999999999999E-2</c:v>
                </c:pt>
                <c:pt idx="2577">
                  <c:v>2.3120000000000002E-2</c:v>
                </c:pt>
                <c:pt idx="2578">
                  <c:v>2.3140000000000001E-2</c:v>
                </c:pt>
                <c:pt idx="2579">
                  <c:v>2.316E-2</c:v>
                </c:pt>
                <c:pt idx="2580">
                  <c:v>2.3179999999999999E-2</c:v>
                </c:pt>
                <c:pt idx="2581">
                  <c:v>2.3199999999999998E-2</c:v>
                </c:pt>
                <c:pt idx="2582">
                  <c:v>2.3220000000000001E-2</c:v>
                </c:pt>
                <c:pt idx="2583">
                  <c:v>2.324E-2</c:v>
                </c:pt>
                <c:pt idx="2584">
                  <c:v>2.3259999999999999E-2</c:v>
                </c:pt>
                <c:pt idx="2585">
                  <c:v>2.3279999999999999E-2</c:v>
                </c:pt>
                <c:pt idx="2586">
                  <c:v>2.3300000000000001E-2</c:v>
                </c:pt>
                <c:pt idx="2587">
                  <c:v>2.332E-2</c:v>
                </c:pt>
                <c:pt idx="2588">
                  <c:v>2.334E-2</c:v>
                </c:pt>
                <c:pt idx="2589">
                  <c:v>2.3359999999999999E-2</c:v>
                </c:pt>
                <c:pt idx="2590">
                  <c:v>2.3390000000000001E-2</c:v>
                </c:pt>
                <c:pt idx="2591">
                  <c:v>2.3400000000000001E-2</c:v>
                </c:pt>
                <c:pt idx="2592">
                  <c:v>2.342E-2</c:v>
                </c:pt>
                <c:pt idx="2593">
                  <c:v>2.3449999999999999E-2</c:v>
                </c:pt>
                <c:pt idx="2594">
                  <c:v>2.3460000000000002E-2</c:v>
                </c:pt>
                <c:pt idx="2595">
                  <c:v>2.3480000000000001E-2</c:v>
                </c:pt>
                <c:pt idx="2596">
                  <c:v>2.351E-2</c:v>
                </c:pt>
                <c:pt idx="2597">
                  <c:v>2.3529999999999999E-2</c:v>
                </c:pt>
                <c:pt idx="2598">
                  <c:v>2.3550000000000001E-2</c:v>
                </c:pt>
                <c:pt idx="2599">
                  <c:v>2.3570000000000001E-2</c:v>
                </c:pt>
                <c:pt idx="2600">
                  <c:v>2.359E-2</c:v>
                </c:pt>
                <c:pt idx="2601">
                  <c:v>2.3609999999999999E-2</c:v>
                </c:pt>
                <c:pt idx="2602">
                  <c:v>2.3630000000000002E-2</c:v>
                </c:pt>
                <c:pt idx="2603">
                  <c:v>2.3650000000000001E-2</c:v>
                </c:pt>
                <c:pt idx="2604">
                  <c:v>2.367E-2</c:v>
                </c:pt>
                <c:pt idx="2605">
                  <c:v>2.3689999999999999E-2</c:v>
                </c:pt>
                <c:pt idx="2606">
                  <c:v>2.3709999999999998E-2</c:v>
                </c:pt>
                <c:pt idx="2607">
                  <c:v>2.3730000000000001E-2</c:v>
                </c:pt>
                <c:pt idx="2608">
                  <c:v>2.375E-2</c:v>
                </c:pt>
                <c:pt idx="2609">
                  <c:v>2.3769999999999999E-2</c:v>
                </c:pt>
                <c:pt idx="2610">
                  <c:v>2.3789999999999999E-2</c:v>
                </c:pt>
                <c:pt idx="2611">
                  <c:v>2.3810000000000001E-2</c:v>
                </c:pt>
                <c:pt idx="2612">
                  <c:v>2.383E-2</c:v>
                </c:pt>
                <c:pt idx="2613">
                  <c:v>2.385E-2</c:v>
                </c:pt>
                <c:pt idx="2614">
                  <c:v>2.3869999999999999E-2</c:v>
                </c:pt>
                <c:pt idx="2615">
                  <c:v>2.3890000000000002E-2</c:v>
                </c:pt>
                <c:pt idx="2616">
                  <c:v>2.3910000000000001E-2</c:v>
                </c:pt>
                <c:pt idx="2617">
                  <c:v>2.393E-2</c:v>
                </c:pt>
                <c:pt idx="2618">
                  <c:v>2.3949999999999999E-2</c:v>
                </c:pt>
                <c:pt idx="2619">
                  <c:v>2.3970000000000002E-2</c:v>
                </c:pt>
                <c:pt idx="2620">
                  <c:v>2.3990000000000001E-2</c:v>
                </c:pt>
                <c:pt idx="2621">
                  <c:v>2.401E-2</c:v>
                </c:pt>
                <c:pt idx="2622">
                  <c:v>2.4029999999999999E-2</c:v>
                </c:pt>
                <c:pt idx="2623">
                  <c:v>2.4049999999999998E-2</c:v>
                </c:pt>
                <c:pt idx="2624">
                  <c:v>2.4070000000000001E-2</c:v>
                </c:pt>
                <c:pt idx="2625">
                  <c:v>2.41E-2</c:v>
                </c:pt>
                <c:pt idx="2626">
                  <c:v>2.4119999999999999E-2</c:v>
                </c:pt>
                <c:pt idx="2627">
                  <c:v>2.4129999999999999E-2</c:v>
                </c:pt>
                <c:pt idx="2628">
                  <c:v>2.4160000000000001E-2</c:v>
                </c:pt>
                <c:pt idx="2629">
                  <c:v>2.418E-2</c:v>
                </c:pt>
                <c:pt idx="2630">
                  <c:v>2.4199999999999999E-2</c:v>
                </c:pt>
                <c:pt idx="2631">
                  <c:v>2.4209999999999999E-2</c:v>
                </c:pt>
                <c:pt idx="2632">
                  <c:v>2.4240000000000001E-2</c:v>
                </c:pt>
                <c:pt idx="2633">
                  <c:v>2.426E-2</c:v>
                </c:pt>
                <c:pt idx="2634">
                  <c:v>2.4279999999999999E-2</c:v>
                </c:pt>
                <c:pt idx="2635">
                  <c:v>2.4299999999999999E-2</c:v>
                </c:pt>
                <c:pt idx="2636">
                  <c:v>2.4320000000000001E-2</c:v>
                </c:pt>
                <c:pt idx="2637">
                  <c:v>2.4340000000000001E-2</c:v>
                </c:pt>
                <c:pt idx="2638">
                  <c:v>2.436E-2</c:v>
                </c:pt>
                <c:pt idx="2639">
                  <c:v>2.4379999999999999E-2</c:v>
                </c:pt>
                <c:pt idx="2640">
                  <c:v>2.4400000000000002E-2</c:v>
                </c:pt>
                <c:pt idx="2641">
                  <c:v>2.4420000000000001E-2</c:v>
                </c:pt>
                <c:pt idx="2642">
                  <c:v>2.444E-2</c:v>
                </c:pt>
                <c:pt idx="2643">
                  <c:v>2.4459999999999999E-2</c:v>
                </c:pt>
                <c:pt idx="2644">
                  <c:v>2.4479999999999998E-2</c:v>
                </c:pt>
                <c:pt idx="2645">
                  <c:v>2.4500000000000001E-2</c:v>
                </c:pt>
                <c:pt idx="2646">
                  <c:v>2.452E-2</c:v>
                </c:pt>
                <c:pt idx="2647">
                  <c:v>2.4539999999999999E-2</c:v>
                </c:pt>
                <c:pt idx="2648">
                  <c:v>2.4559999999999998E-2</c:v>
                </c:pt>
                <c:pt idx="2649">
                  <c:v>2.4580000000000001E-2</c:v>
                </c:pt>
                <c:pt idx="2650">
                  <c:v>2.46E-2</c:v>
                </c:pt>
                <c:pt idx="2651">
                  <c:v>2.462E-2</c:v>
                </c:pt>
                <c:pt idx="2652">
                  <c:v>2.4639999999999999E-2</c:v>
                </c:pt>
                <c:pt idx="2653">
                  <c:v>2.4660000000000001E-2</c:v>
                </c:pt>
                <c:pt idx="2654">
                  <c:v>2.469E-2</c:v>
                </c:pt>
                <c:pt idx="2655">
                  <c:v>2.4709999999999999E-2</c:v>
                </c:pt>
                <c:pt idx="2656">
                  <c:v>2.4719999999999999E-2</c:v>
                </c:pt>
                <c:pt idx="2657">
                  <c:v>2.4750000000000001E-2</c:v>
                </c:pt>
                <c:pt idx="2658">
                  <c:v>2.477E-2</c:v>
                </c:pt>
                <c:pt idx="2659">
                  <c:v>2.478E-2</c:v>
                </c:pt>
                <c:pt idx="2660">
                  <c:v>2.4799999999999999E-2</c:v>
                </c:pt>
                <c:pt idx="2661">
                  <c:v>2.4830000000000001E-2</c:v>
                </c:pt>
                <c:pt idx="2662">
                  <c:v>2.4850000000000001E-2</c:v>
                </c:pt>
                <c:pt idx="2663">
                  <c:v>2.487E-2</c:v>
                </c:pt>
                <c:pt idx="2664">
                  <c:v>2.4889999999999999E-2</c:v>
                </c:pt>
                <c:pt idx="2665">
                  <c:v>2.4910000000000002E-2</c:v>
                </c:pt>
                <c:pt idx="2666">
                  <c:v>2.4930000000000001E-2</c:v>
                </c:pt>
                <c:pt idx="2667">
                  <c:v>2.495E-2</c:v>
                </c:pt>
                <c:pt idx="2668">
                  <c:v>2.4969999999999999E-2</c:v>
                </c:pt>
                <c:pt idx="2669">
                  <c:v>2.4989999999999998E-2</c:v>
                </c:pt>
                <c:pt idx="2670">
                  <c:v>2.5010000000000001E-2</c:v>
                </c:pt>
                <c:pt idx="2671">
                  <c:v>2.503E-2</c:v>
                </c:pt>
                <c:pt idx="2672">
                  <c:v>2.5049999999999999E-2</c:v>
                </c:pt>
                <c:pt idx="2673">
                  <c:v>2.5069999999999999E-2</c:v>
                </c:pt>
                <c:pt idx="2674">
                  <c:v>2.5090000000000001E-2</c:v>
                </c:pt>
                <c:pt idx="2675">
                  <c:v>2.511E-2</c:v>
                </c:pt>
                <c:pt idx="2676">
                  <c:v>2.513E-2</c:v>
                </c:pt>
                <c:pt idx="2677">
                  <c:v>2.5149999999999999E-2</c:v>
                </c:pt>
                <c:pt idx="2678">
                  <c:v>2.5170000000000001E-2</c:v>
                </c:pt>
                <c:pt idx="2679">
                  <c:v>2.5190000000000001E-2</c:v>
                </c:pt>
                <c:pt idx="2680">
                  <c:v>2.521E-2</c:v>
                </c:pt>
                <c:pt idx="2681">
                  <c:v>2.5229999999999999E-2</c:v>
                </c:pt>
                <c:pt idx="2682">
                  <c:v>2.5250000000000002E-2</c:v>
                </c:pt>
                <c:pt idx="2683">
                  <c:v>2.5270000000000001E-2</c:v>
                </c:pt>
                <c:pt idx="2684">
                  <c:v>2.529E-2</c:v>
                </c:pt>
                <c:pt idx="2685">
                  <c:v>2.5309999999999999E-2</c:v>
                </c:pt>
                <c:pt idx="2686">
                  <c:v>2.5340000000000001E-2</c:v>
                </c:pt>
                <c:pt idx="2687">
                  <c:v>2.5350000000000001E-2</c:v>
                </c:pt>
                <c:pt idx="2688">
                  <c:v>2.537E-2</c:v>
                </c:pt>
                <c:pt idx="2689">
                  <c:v>2.5399999999999999E-2</c:v>
                </c:pt>
                <c:pt idx="2690">
                  <c:v>2.5420000000000002E-2</c:v>
                </c:pt>
                <c:pt idx="2691">
                  <c:v>2.5440000000000001E-2</c:v>
                </c:pt>
                <c:pt idx="2692">
                  <c:v>2.546E-2</c:v>
                </c:pt>
                <c:pt idx="2693">
                  <c:v>2.5479999999999999E-2</c:v>
                </c:pt>
                <c:pt idx="2694">
                  <c:v>2.5499999999999998E-2</c:v>
                </c:pt>
                <c:pt idx="2695">
                  <c:v>2.5520000000000001E-2</c:v>
                </c:pt>
                <c:pt idx="2696">
                  <c:v>2.554E-2</c:v>
                </c:pt>
                <c:pt idx="2697">
                  <c:v>2.5559999999999999E-2</c:v>
                </c:pt>
                <c:pt idx="2698">
                  <c:v>2.5579999999999999E-2</c:v>
                </c:pt>
                <c:pt idx="2699">
                  <c:v>2.5600000000000001E-2</c:v>
                </c:pt>
                <c:pt idx="2700">
                  <c:v>2.562E-2</c:v>
                </c:pt>
                <c:pt idx="2701">
                  <c:v>2.564E-2</c:v>
                </c:pt>
                <c:pt idx="2702">
                  <c:v>2.5659999999999999E-2</c:v>
                </c:pt>
                <c:pt idx="2703">
                  <c:v>2.5680000000000001E-2</c:v>
                </c:pt>
                <c:pt idx="2704">
                  <c:v>2.5700000000000001E-2</c:v>
                </c:pt>
                <c:pt idx="2705">
                  <c:v>2.572E-2</c:v>
                </c:pt>
                <c:pt idx="2706">
                  <c:v>2.5739999999999999E-2</c:v>
                </c:pt>
                <c:pt idx="2707">
                  <c:v>2.5760000000000002E-2</c:v>
                </c:pt>
                <c:pt idx="2708">
                  <c:v>2.5780000000000001E-2</c:v>
                </c:pt>
                <c:pt idx="2709">
                  <c:v>2.58E-2</c:v>
                </c:pt>
                <c:pt idx="2710">
                  <c:v>2.5819999999999999E-2</c:v>
                </c:pt>
                <c:pt idx="2711">
                  <c:v>2.5839999999999998E-2</c:v>
                </c:pt>
                <c:pt idx="2712">
                  <c:v>2.5860000000000001E-2</c:v>
                </c:pt>
                <c:pt idx="2713">
                  <c:v>2.588E-2</c:v>
                </c:pt>
                <c:pt idx="2714">
                  <c:v>2.5909999999999999E-2</c:v>
                </c:pt>
                <c:pt idx="2715">
                  <c:v>2.5919999999999999E-2</c:v>
                </c:pt>
                <c:pt idx="2716">
                  <c:v>2.5940000000000001E-2</c:v>
                </c:pt>
                <c:pt idx="2717">
                  <c:v>2.596E-2</c:v>
                </c:pt>
                <c:pt idx="2718">
                  <c:v>2.5989999999999999E-2</c:v>
                </c:pt>
                <c:pt idx="2719">
                  <c:v>2.6009999999999998E-2</c:v>
                </c:pt>
                <c:pt idx="2720">
                  <c:v>2.6030000000000001E-2</c:v>
                </c:pt>
                <c:pt idx="2721">
                  <c:v>2.605E-2</c:v>
                </c:pt>
                <c:pt idx="2722">
                  <c:v>2.6069999999999999E-2</c:v>
                </c:pt>
                <c:pt idx="2723">
                  <c:v>2.6079999999999999E-2</c:v>
                </c:pt>
                <c:pt idx="2724">
                  <c:v>2.6110000000000001E-2</c:v>
                </c:pt>
                <c:pt idx="2725">
                  <c:v>2.613E-2</c:v>
                </c:pt>
                <c:pt idx="2726">
                  <c:v>2.615E-2</c:v>
                </c:pt>
                <c:pt idx="2727">
                  <c:v>2.6169999999999999E-2</c:v>
                </c:pt>
                <c:pt idx="2728">
                  <c:v>2.6190000000000001E-2</c:v>
                </c:pt>
                <c:pt idx="2729">
                  <c:v>2.6210000000000001E-2</c:v>
                </c:pt>
                <c:pt idx="2730">
                  <c:v>2.623E-2</c:v>
                </c:pt>
                <c:pt idx="2731">
                  <c:v>2.6249999999999999E-2</c:v>
                </c:pt>
                <c:pt idx="2732">
                  <c:v>2.6270000000000002E-2</c:v>
                </c:pt>
                <c:pt idx="2733">
                  <c:v>2.6290000000000001E-2</c:v>
                </c:pt>
                <c:pt idx="2734">
                  <c:v>2.631E-2</c:v>
                </c:pt>
                <c:pt idx="2735">
                  <c:v>2.6329999999999999E-2</c:v>
                </c:pt>
                <c:pt idx="2736">
                  <c:v>2.6349999999999998E-2</c:v>
                </c:pt>
                <c:pt idx="2737">
                  <c:v>2.6370000000000001E-2</c:v>
                </c:pt>
                <c:pt idx="2738">
                  <c:v>2.639E-2</c:v>
                </c:pt>
                <c:pt idx="2739">
                  <c:v>2.6409999999999999E-2</c:v>
                </c:pt>
                <c:pt idx="2740">
                  <c:v>2.6429999999999999E-2</c:v>
                </c:pt>
                <c:pt idx="2741">
                  <c:v>2.6450000000000001E-2</c:v>
                </c:pt>
                <c:pt idx="2742">
                  <c:v>2.647E-2</c:v>
                </c:pt>
                <c:pt idx="2743">
                  <c:v>2.6499999999999999E-2</c:v>
                </c:pt>
                <c:pt idx="2744">
                  <c:v>2.6509999999999999E-2</c:v>
                </c:pt>
                <c:pt idx="2745">
                  <c:v>2.6530000000000001E-2</c:v>
                </c:pt>
                <c:pt idx="2746">
                  <c:v>2.6550000000000001E-2</c:v>
                </c:pt>
                <c:pt idx="2747">
                  <c:v>2.6579999999999999E-2</c:v>
                </c:pt>
                <c:pt idx="2748">
                  <c:v>2.6599999999999999E-2</c:v>
                </c:pt>
                <c:pt idx="2749">
                  <c:v>2.6610000000000002E-2</c:v>
                </c:pt>
                <c:pt idx="2750">
                  <c:v>2.664E-2</c:v>
                </c:pt>
                <c:pt idx="2751">
                  <c:v>2.666E-2</c:v>
                </c:pt>
                <c:pt idx="2752">
                  <c:v>2.6669999999999999E-2</c:v>
                </c:pt>
                <c:pt idx="2753">
                  <c:v>2.6700000000000002E-2</c:v>
                </c:pt>
                <c:pt idx="2754">
                  <c:v>2.6720000000000001E-2</c:v>
                </c:pt>
                <c:pt idx="2755">
                  <c:v>2.674E-2</c:v>
                </c:pt>
                <c:pt idx="2756">
                  <c:v>2.6759999999999999E-2</c:v>
                </c:pt>
                <c:pt idx="2757">
                  <c:v>2.6780000000000002E-2</c:v>
                </c:pt>
                <c:pt idx="2758">
                  <c:v>2.6800000000000001E-2</c:v>
                </c:pt>
                <c:pt idx="2759">
                  <c:v>2.682E-2</c:v>
                </c:pt>
                <c:pt idx="2760">
                  <c:v>2.6839999999999999E-2</c:v>
                </c:pt>
                <c:pt idx="2761">
                  <c:v>2.6859999999999998E-2</c:v>
                </c:pt>
                <c:pt idx="2762">
                  <c:v>2.6880000000000001E-2</c:v>
                </c:pt>
                <c:pt idx="2763">
                  <c:v>2.69E-2</c:v>
                </c:pt>
                <c:pt idx="2764">
                  <c:v>2.6919999999999999E-2</c:v>
                </c:pt>
                <c:pt idx="2765">
                  <c:v>2.6939999999999999E-2</c:v>
                </c:pt>
                <c:pt idx="2766">
                  <c:v>2.6960000000000001E-2</c:v>
                </c:pt>
                <c:pt idx="2767">
                  <c:v>2.6980000000000001E-2</c:v>
                </c:pt>
                <c:pt idx="2768">
                  <c:v>2.7E-2</c:v>
                </c:pt>
                <c:pt idx="2769">
                  <c:v>2.7019999999999999E-2</c:v>
                </c:pt>
                <c:pt idx="2770">
                  <c:v>2.7040000000000002E-2</c:v>
                </c:pt>
                <c:pt idx="2771">
                  <c:v>2.7060000000000001E-2</c:v>
                </c:pt>
                <c:pt idx="2772">
                  <c:v>2.708E-2</c:v>
                </c:pt>
                <c:pt idx="2773">
                  <c:v>2.7099999999999999E-2</c:v>
                </c:pt>
                <c:pt idx="2774">
                  <c:v>2.7119999999999998E-2</c:v>
                </c:pt>
                <c:pt idx="2775">
                  <c:v>2.7150000000000001E-2</c:v>
                </c:pt>
                <c:pt idx="2776">
                  <c:v>2.717E-2</c:v>
                </c:pt>
                <c:pt idx="2777">
                  <c:v>2.7179999999999999E-2</c:v>
                </c:pt>
                <c:pt idx="2778">
                  <c:v>2.7199999999999998E-2</c:v>
                </c:pt>
                <c:pt idx="2779">
                  <c:v>2.7230000000000001E-2</c:v>
                </c:pt>
                <c:pt idx="2780">
                  <c:v>2.725E-2</c:v>
                </c:pt>
                <c:pt idx="2781">
                  <c:v>2.726E-2</c:v>
                </c:pt>
                <c:pt idx="2782">
                  <c:v>2.7289999999999998E-2</c:v>
                </c:pt>
                <c:pt idx="2783">
                  <c:v>2.7310000000000001E-2</c:v>
                </c:pt>
                <c:pt idx="2784">
                  <c:v>2.733E-2</c:v>
                </c:pt>
                <c:pt idx="2785">
                  <c:v>2.7349999999999999E-2</c:v>
                </c:pt>
                <c:pt idx="2786">
                  <c:v>2.7369999999999998E-2</c:v>
                </c:pt>
                <c:pt idx="2787">
                  <c:v>2.7390000000000001E-2</c:v>
                </c:pt>
                <c:pt idx="2788">
                  <c:v>2.741E-2</c:v>
                </c:pt>
                <c:pt idx="2789">
                  <c:v>2.743E-2</c:v>
                </c:pt>
                <c:pt idx="2790">
                  <c:v>2.7449999999999999E-2</c:v>
                </c:pt>
                <c:pt idx="2791">
                  <c:v>2.7470000000000001E-2</c:v>
                </c:pt>
                <c:pt idx="2792">
                  <c:v>2.7490000000000001E-2</c:v>
                </c:pt>
                <c:pt idx="2793">
                  <c:v>2.751E-2</c:v>
                </c:pt>
                <c:pt idx="2794">
                  <c:v>2.7529999999999999E-2</c:v>
                </c:pt>
                <c:pt idx="2795">
                  <c:v>2.7550000000000002E-2</c:v>
                </c:pt>
                <c:pt idx="2796">
                  <c:v>2.7570000000000001E-2</c:v>
                </c:pt>
                <c:pt idx="2797">
                  <c:v>2.759E-2</c:v>
                </c:pt>
                <c:pt idx="2798">
                  <c:v>2.7609999999999999E-2</c:v>
                </c:pt>
                <c:pt idx="2799">
                  <c:v>2.7629999999999998E-2</c:v>
                </c:pt>
                <c:pt idx="2800">
                  <c:v>2.7660000000000001E-2</c:v>
                </c:pt>
                <c:pt idx="2801">
                  <c:v>2.767E-2</c:v>
                </c:pt>
                <c:pt idx="2802">
                  <c:v>2.7689999999999999E-2</c:v>
                </c:pt>
                <c:pt idx="2803">
                  <c:v>2.7709999999999999E-2</c:v>
                </c:pt>
                <c:pt idx="2804">
                  <c:v>2.7740000000000001E-2</c:v>
                </c:pt>
                <c:pt idx="2805">
                  <c:v>2.776E-2</c:v>
                </c:pt>
                <c:pt idx="2806">
                  <c:v>2.777E-2</c:v>
                </c:pt>
                <c:pt idx="2807">
                  <c:v>2.7799999999999998E-2</c:v>
                </c:pt>
                <c:pt idx="2808">
                  <c:v>2.7820000000000001E-2</c:v>
                </c:pt>
                <c:pt idx="2809">
                  <c:v>2.784E-2</c:v>
                </c:pt>
                <c:pt idx="2810">
                  <c:v>2.7859999999999999E-2</c:v>
                </c:pt>
                <c:pt idx="2811">
                  <c:v>2.7879999999999999E-2</c:v>
                </c:pt>
                <c:pt idx="2812">
                  <c:v>2.7900000000000001E-2</c:v>
                </c:pt>
                <c:pt idx="2813">
                  <c:v>2.792E-2</c:v>
                </c:pt>
                <c:pt idx="2814">
                  <c:v>2.794E-2</c:v>
                </c:pt>
                <c:pt idx="2815">
                  <c:v>2.7959999999999999E-2</c:v>
                </c:pt>
                <c:pt idx="2816">
                  <c:v>2.7980000000000001E-2</c:v>
                </c:pt>
                <c:pt idx="2817">
                  <c:v>2.8000000000000001E-2</c:v>
                </c:pt>
                <c:pt idx="2818">
                  <c:v>2.802E-2</c:v>
                </c:pt>
                <c:pt idx="2819">
                  <c:v>2.8039999999999999E-2</c:v>
                </c:pt>
                <c:pt idx="2820">
                  <c:v>2.8060000000000002E-2</c:v>
                </c:pt>
                <c:pt idx="2821">
                  <c:v>2.8080000000000001E-2</c:v>
                </c:pt>
                <c:pt idx="2822">
                  <c:v>2.81E-2</c:v>
                </c:pt>
                <c:pt idx="2823">
                  <c:v>2.8119999999999999E-2</c:v>
                </c:pt>
                <c:pt idx="2824">
                  <c:v>2.8139999999999998E-2</c:v>
                </c:pt>
                <c:pt idx="2825">
                  <c:v>2.8160000000000001E-2</c:v>
                </c:pt>
                <c:pt idx="2826">
                  <c:v>2.818E-2</c:v>
                </c:pt>
                <c:pt idx="2827">
                  <c:v>2.8199999999999999E-2</c:v>
                </c:pt>
                <c:pt idx="2828">
                  <c:v>2.8219999999999999E-2</c:v>
                </c:pt>
                <c:pt idx="2829">
                  <c:v>2.8240000000000001E-2</c:v>
                </c:pt>
                <c:pt idx="2830">
                  <c:v>2.826E-2</c:v>
                </c:pt>
                <c:pt idx="2831">
                  <c:v>2.828E-2</c:v>
                </c:pt>
                <c:pt idx="2832">
                  <c:v>2.8309999999999998E-2</c:v>
                </c:pt>
                <c:pt idx="2833">
                  <c:v>2.8330000000000001E-2</c:v>
                </c:pt>
                <c:pt idx="2834">
                  <c:v>2.835E-2</c:v>
                </c:pt>
                <c:pt idx="2835">
                  <c:v>2.8369999999999999E-2</c:v>
                </c:pt>
                <c:pt idx="2836">
                  <c:v>2.8389999999999999E-2</c:v>
                </c:pt>
                <c:pt idx="2837">
                  <c:v>2.8410000000000001E-2</c:v>
                </c:pt>
                <c:pt idx="2838">
                  <c:v>2.843E-2</c:v>
                </c:pt>
                <c:pt idx="2839">
                  <c:v>2.845E-2</c:v>
                </c:pt>
                <c:pt idx="2840">
                  <c:v>2.8469999999999999E-2</c:v>
                </c:pt>
                <c:pt idx="2841">
                  <c:v>2.8490000000000001E-2</c:v>
                </c:pt>
                <c:pt idx="2842">
                  <c:v>2.8510000000000001E-2</c:v>
                </c:pt>
                <c:pt idx="2843">
                  <c:v>2.853E-2</c:v>
                </c:pt>
                <c:pt idx="2844">
                  <c:v>2.8549999999999999E-2</c:v>
                </c:pt>
                <c:pt idx="2845">
                  <c:v>2.8570000000000002E-2</c:v>
                </c:pt>
                <c:pt idx="2846">
                  <c:v>2.8590000000000001E-2</c:v>
                </c:pt>
                <c:pt idx="2847">
                  <c:v>2.861E-2</c:v>
                </c:pt>
                <c:pt idx="2848">
                  <c:v>2.8629999999999999E-2</c:v>
                </c:pt>
                <c:pt idx="2849">
                  <c:v>2.8649999999999998E-2</c:v>
                </c:pt>
                <c:pt idx="2850">
                  <c:v>2.8670000000000001E-2</c:v>
                </c:pt>
                <c:pt idx="2851">
                  <c:v>2.869E-2</c:v>
                </c:pt>
                <c:pt idx="2852">
                  <c:v>2.8709999999999999E-2</c:v>
                </c:pt>
                <c:pt idx="2853">
                  <c:v>2.8729999999999999E-2</c:v>
                </c:pt>
                <c:pt idx="2854">
                  <c:v>2.8760000000000001E-2</c:v>
                </c:pt>
                <c:pt idx="2855">
                  <c:v>2.877E-2</c:v>
                </c:pt>
                <c:pt idx="2856">
                  <c:v>2.879E-2</c:v>
                </c:pt>
                <c:pt idx="2857">
                  <c:v>2.8819999999999998E-2</c:v>
                </c:pt>
                <c:pt idx="2858">
                  <c:v>2.8830000000000001E-2</c:v>
                </c:pt>
                <c:pt idx="2859">
                  <c:v>2.8850000000000001E-2</c:v>
                </c:pt>
                <c:pt idx="2860">
                  <c:v>2.887E-2</c:v>
                </c:pt>
                <c:pt idx="2861">
                  <c:v>2.8899999999999999E-2</c:v>
                </c:pt>
                <c:pt idx="2862">
                  <c:v>2.8920000000000001E-2</c:v>
                </c:pt>
                <c:pt idx="2863">
                  <c:v>2.894E-2</c:v>
                </c:pt>
                <c:pt idx="2864">
                  <c:v>2.896E-2</c:v>
                </c:pt>
                <c:pt idx="2865">
                  <c:v>2.8979999999999999E-2</c:v>
                </c:pt>
                <c:pt idx="2866">
                  <c:v>2.9000000000000001E-2</c:v>
                </c:pt>
                <c:pt idx="2867">
                  <c:v>2.9020000000000001E-2</c:v>
                </c:pt>
                <c:pt idx="2868">
                  <c:v>2.904E-2</c:v>
                </c:pt>
                <c:pt idx="2869">
                  <c:v>2.9059999999999999E-2</c:v>
                </c:pt>
                <c:pt idx="2870">
                  <c:v>2.9080000000000002E-2</c:v>
                </c:pt>
                <c:pt idx="2871">
                  <c:v>2.9100000000000001E-2</c:v>
                </c:pt>
                <c:pt idx="2872">
                  <c:v>2.912E-2</c:v>
                </c:pt>
                <c:pt idx="2873">
                  <c:v>2.9139999999999999E-2</c:v>
                </c:pt>
                <c:pt idx="2874">
                  <c:v>2.9159999999999998E-2</c:v>
                </c:pt>
                <c:pt idx="2875">
                  <c:v>2.9180000000000001E-2</c:v>
                </c:pt>
                <c:pt idx="2876">
                  <c:v>2.92E-2</c:v>
                </c:pt>
                <c:pt idx="2877">
                  <c:v>2.9219999999999999E-2</c:v>
                </c:pt>
                <c:pt idx="2878">
                  <c:v>2.9239999999999999E-2</c:v>
                </c:pt>
                <c:pt idx="2879">
                  <c:v>2.9260000000000001E-2</c:v>
                </c:pt>
                <c:pt idx="2880">
                  <c:v>2.928E-2</c:v>
                </c:pt>
                <c:pt idx="2881">
                  <c:v>2.93E-2</c:v>
                </c:pt>
                <c:pt idx="2882">
                  <c:v>2.9329999999999998E-2</c:v>
                </c:pt>
                <c:pt idx="2883">
                  <c:v>2.9350000000000001E-2</c:v>
                </c:pt>
                <c:pt idx="2884">
                  <c:v>2.937E-2</c:v>
                </c:pt>
                <c:pt idx="2885">
                  <c:v>2.9389999999999999E-2</c:v>
                </c:pt>
                <c:pt idx="2886">
                  <c:v>2.9409999999999999E-2</c:v>
                </c:pt>
                <c:pt idx="2887">
                  <c:v>2.9430000000000001E-2</c:v>
                </c:pt>
                <c:pt idx="2888">
                  <c:v>2.945E-2</c:v>
                </c:pt>
                <c:pt idx="2889">
                  <c:v>2.947E-2</c:v>
                </c:pt>
                <c:pt idx="2890">
                  <c:v>2.9489999999999999E-2</c:v>
                </c:pt>
                <c:pt idx="2891">
                  <c:v>2.9510000000000002E-2</c:v>
                </c:pt>
                <c:pt idx="2892">
                  <c:v>2.9530000000000001E-2</c:v>
                </c:pt>
                <c:pt idx="2893">
                  <c:v>2.955E-2</c:v>
                </c:pt>
                <c:pt idx="2894">
                  <c:v>2.9569999999999999E-2</c:v>
                </c:pt>
                <c:pt idx="2895">
                  <c:v>2.9590000000000002E-2</c:v>
                </c:pt>
                <c:pt idx="2896">
                  <c:v>2.9610000000000001E-2</c:v>
                </c:pt>
                <c:pt idx="2897">
                  <c:v>2.963E-2</c:v>
                </c:pt>
                <c:pt idx="2898">
                  <c:v>2.9649999999999999E-2</c:v>
                </c:pt>
                <c:pt idx="2899">
                  <c:v>2.9669999999999998E-2</c:v>
                </c:pt>
                <c:pt idx="2900">
                  <c:v>2.9690000000000001E-2</c:v>
                </c:pt>
                <c:pt idx="2901">
                  <c:v>2.971E-2</c:v>
                </c:pt>
                <c:pt idx="2902">
                  <c:v>2.9729999999999999E-2</c:v>
                </c:pt>
                <c:pt idx="2903">
                  <c:v>2.9749999999999999E-2</c:v>
                </c:pt>
                <c:pt idx="2904">
                  <c:v>2.9780000000000001E-2</c:v>
                </c:pt>
                <c:pt idx="2905">
                  <c:v>2.98E-2</c:v>
                </c:pt>
                <c:pt idx="2906">
                  <c:v>2.981E-2</c:v>
                </c:pt>
                <c:pt idx="2907">
                  <c:v>2.9839999999999998E-2</c:v>
                </c:pt>
                <c:pt idx="2908">
                  <c:v>2.9860000000000001E-2</c:v>
                </c:pt>
                <c:pt idx="2909">
                  <c:v>2.9870000000000001E-2</c:v>
                </c:pt>
                <c:pt idx="2910">
                  <c:v>2.989E-2</c:v>
                </c:pt>
                <c:pt idx="2911">
                  <c:v>2.9919999999999999E-2</c:v>
                </c:pt>
                <c:pt idx="2912">
                  <c:v>2.9940000000000001E-2</c:v>
                </c:pt>
                <c:pt idx="2913">
                  <c:v>2.9960000000000001E-2</c:v>
                </c:pt>
                <c:pt idx="2914">
                  <c:v>2.998E-2</c:v>
                </c:pt>
                <c:pt idx="2915">
                  <c:v>0.03</c:v>
                </c:pt>
                <c:pt idx="2916">
                  <c:v>3.0020000000000002E-2</c:v>
                </c:pt>
                <c:pt idx="2917">
                  <c:v>3.005E-2</c:v>
                </c:pt>
                <c:pt idx="2918">
                  <c:v>3.0079999999999999E-2</c:v>
                </c:pt>
                <c:pt idx="2919">
                  <c:v>3.0110000000000001E-2</c:v>
                </c:pt>
                <c:pt idx="2920">
                  <c:v>3.0120000000000001E-2</c:v>
                </c:pt>
                <c:pt idx="2921">
                  <c:v>3.014E-2</c:v>
                </c:pt>
                <c:pt idx="2922">
                  <c:v>3.0179999999999998E-2</c:v>
                </c:pt>
                <c:pt idx="2923">
                  <c:v>3.0200000000000001E-2</c:v>
                </c:pt>
                <c:pt idx="2924">
                  <c:v>3.022E-2</c:v>
                </c:pt>
                <c:pt idx="2925">
                  <c:v>3.0259999999999999E-2</c:v>
                </c:pt>
                <c:pt idx="2926">
                  <c:v>3.0290000000000001E-2</c:v>
                </c:pt>
                <c:pt idx="2927">
                  <c:v>3.031E-2</c:v>
                </c:pt>
                <c:pt idx="2928">
                  <c:v>3.0339999999999999E-2</c:v>
                </c:pt>
                <c:pt idx="2929">
                  <c:v>3.0370000000000001E-2</c:v>
                </c:pt>
                <c:pt idx="2930">
                  <c:v>3.039E-2</c:v>
                </c:pt>
                <c:pt idx="2931">
                  <c:v>3.0419999999999999E-2</c:v>
                </c:pt>
                <c:pt idx="2932">
                  <c:v>3.0450000000000001E-2</c:v>
                </c:pt>
                <c:pt idx="2933">
                  <c:v>3.048E-2</c:v>
                </c:pt>
                <c:pt idx="2934">
                  <c:v>3.0509999999999999E-2</c:v>
                </c:pt>
                <c:pt idx="2935">
                  <c:v>3.0530000000000002E-2</c:v>
                </c:pt>
                <c:pt idx="2936">
                  <c:v>3.057E-2</c:v>
                </c:pt>
                <c:pt idx="2937">
                  <c:v>3.0589999999999999E-2</c:v>
                </c:pt>
                <c:pt idx="2938">
                  <c:v>3.0609999999999998E-2</c:v>
                </c:pt>
                <c:pt idx="2939">
                  <c:v>3.0640000000000001E-2</c:v>
                </c:pt>
                <c:pt idx="2940">
                  <c:v>3.0679999999999999E-2</c:v>
                </c:pt>
                <c:pt idx="2941">
                  <c:v>3.0700000000000002E-2</c:v>
                </c:pt>
                <c:pt idx="2942">
                  <c:v>3.0720000000000001E-2</c:v>
                </c:pt>
                <c:pt idx="2943">
                  <c:v>3.0759999999999999E-2</c:v>
                </c:pt>
                <c:pt idx="2944">
                  <c:v>3.0779999999999998E-2</c:v>
                </c:pt>
                <c:pt idx="2945">
                  <c:v>3.0810000000000001E-2</c:v>
                </c:pt>
                <c:pt idx="2946">
                  <c:v>3.0839999999999999E-2</c:v>
                </c:pt>
                <c:pt idx="2947">
                  <c:v>3.0870000000000002E-2</c:v>
                </c:pt>
                <c:pt idx="2948">
                  <c:v>3.09E-2</c:v>
                </c:pt>
                <c:pt idx="2949">
                  <c:v>3.092E-2</c:v>
                </c:pt>
                <c:pt idx="2950">
                  <c:v>3.0960000000000001E-2</c:v>
                </c:pt>
                <c:pt idx="2951">
                  <c:v>3.0980000000000001E-2</c:v>
                </c:pt>
                <c:pt idx="2952">
                  <c:v>3.1E-2</c:v>
                </c:pt>
                <c:pt idx="2953">
                  <c:v>3.1029999999999999E-2</c:v>
                </c:pt>
                <c:pt idx="2954">
                  <c:v>3.107E-2</c:v>
                </c:pt>
                <c:pt idx="2955">
                  <c:v>3.109E-2</c:v>
                </c:pt>
                <c:pt idx="2956">
                  <c:v>3.1109999999999999E-2</c:v>
                </c:pt>
                <c:pt idx="2957">
                  <c:v>3.1150000000000001E-2</c:v>
                </c:pt>
                <c:pt idx="2958">
                  <c:v>3.117E-2</c:v>
                </c:pt>
                <c:pt idx="2959">
                  <c:v>3.1199999999999999E-2</c:v>
                </c:pt>
                <c:pt idx="2960">
                  <c:v>3.1220000000000001E-2</c:v>
                </c:pt>
                <c:pt idx="2961">
                  <c:v>3.1260000000000003E-2</c:v>
                </c:pt>
                <c:pt idx="2962">
                  <c:v>3.1289999999999998E-2</c:v>
                </c:pt>
                <c:pt idx="2963">
                  <c:v>3.1309999999999998E-2</c:v>
                </c:pt>
                <c:pt idx="2964">
                  <c:v>3.134E-2</c:v>
                </c:pt>
                <c:pt idx="2965">
                  <c:v>3.1370000000000002E-2</c:v>
                </c:pt>
                <c:pt idx="2966">
                  <c:v>3.1390000000000001E-2</c:v>
                </c:pt>
                <c:pt idx="2967">
                  <c:v>3.1419999999999997E-2</c:v>
                </c:pt>
                <c:pt idx="2968">
                  <c:v>3.1460000000000002E-2</c:v>
                </c:pt>
                <c:pt idx="2969">
                  <c:v>3.1480000000000001E-2</c:v>
                </c:pt>
                <c:pt idx="2970">
                  <c:v>3.15E-2</c:v>
                </c:pt>
                <c:pt idx="2971">
                  <c:v>3.1530000000000002E-2</c:v>
                </c:pt>
                <c:pt idx="2972">
                  <c:v>3.1570000000000001E-2</c:v>
                </c:pt>
                <c:pt idx="2973">
                  <c:v>3.159E-2</c:v>
                </c:pt>
                <c:pt idx="2974">
                  <c:v>3.1609999999999999E-2</c:v>
                </c:pt>
                <c:pt idx="2975">
                  <c:v>3.1649999999999998E-2</c:v>
                </c:pt>
                <c:pt idx="2976">
                  <c:v>3.168E-2</c:v>
                </c:pt>
                <c:pt idx="2977">
                  <c:v>3.1699999999999999E-2</c:v>
                </c:pt>
                <c:pt idx="2978">
                  <c:v>3.1730000000000001E-2</c:v>
                </c:pt>
                <c:pt idx="2979">
                  <c:v>3.1759999999999997E-2</c:v>
                </c:pt>
                <c:pt idx="2980">
                  <c:v>3.1780000000000003E-2</c:v>
                </c:pt>
                <c:pt idx="2981">
                  <c:v>3.1809999999999998E-2</c:v>
                </c:pt>
                <c:pt idx="2982">
                  <c:v>3.184E-2</c:v>
                </c:pt>
                <c:pt idx="2983">
                  <c:v>3.1870000000000002E-2</c:v>
                </c:pt>
                <c:pt idx="2984">
                  <c:v>3.1890000000000002E-2</c:v>
                </c:pt>
                <c:pt idx="2985">
                  <c:v>3.1919999999999997E-2</c:v>
                </c:pt>
                <c:pt idx="2986">
                  <c:v>3.1949999999999999E-2</c:v>
                </c:pt>
                <c:pt idx="2987">
                  <c:v>3.1980000000000001E-2</c:v>
                </c:pt>
                <c:pt idx="2988">
                  <c:v>3.2000000000000001E-2</c:v>
                </c:pt>
                <c:pt idx="2989">
                  <c:v>3.2030000000000003E-2</c:v>
                </c:pt>
                <c:pt idx="2990">
                  <c:v>3.2070000000000001E-2</c:v>
                </c:pt>
                <c:pt idx="2991">
                  <c:v>3.209E-2</c:v>
                </c:pt>
                <c:pt idx="2992">
                  <c:v>3.211E-2</c:v>
                </c:pt>
                <c:pt idx="2993">
                  <c:v>3.2149999999999998E-2</c:v>
                </c:pt>
                <c:pt idx="2994">
                  <c:v>3.2169999999999997E-2</c:v>
                </c:pt>
                <c:pt idx="2995">
                  <c:v>3.2199999999999999E-2</c:v>
                </c:pt>
                <c:pt idx="2996">
                  <c:v>3.2219999999999999E-2</c:v>
                </c:pt>
                <c:pt idx="2997">
                  <c:v>3.2259999999999997E-2</c:v>
                </c:pt>
                <c:pt idx="2998">
                  <c:v>3.2289999999999999E-2</c:v>
                </c:pt>
                <c:pt idx="2999">
                  <c:v>3.2309999999999998E-2</c:v>
                </c:pt>
                <c:pt idx="3000">
                  <c:v>3.2340000000000001E-2</c:v>
                </c:pt>
                <c:pt idx="3001">
                  <c:v>3.2370000000000003E-2</c:v>
                </c:pt>
                <c:pt idx="3002">
                  <c:v>3.2390000000000002E-2</c:v>
                </c:pt>
                <c:pt idx="3003">
                  <c:v>3.2419999999999997E-2</c:v>
                </c:pt>
                <c:pt idx="3004">
                  <c:v>3.2460000000000003E-2</c:v>
                </c:pt>
                <c:pt idx="3005">
                  <c:v>3.2480000000000002E-2</c:v>
                </c:pt>
                <c:pt idx="3006">
                  <c:v>3.2500000000000001E-2</c:v>
                </c:pt>
                <c:pt idx="3007">
                  <c:v>3.2539999999999999E-2</c:v>
                </c:pt>
                <c:pt idx="3008">
                  <c:v>3.2559999999999999E-2</c:v>
                </c:pt>
                <c:pt idx="3009">
                  <c:v>3.2590000000000001E-2</c:v>
                </c:pt>
                <c:pt idx="3010">
                  <c:v>3.261E-2</c:v>
                </c:pt>
                <c:pt idx="3011">
                  <c:v>3.2649999999999998E-2</c:v>
                </c:pt>
                <c:pt idx="3012">
                  <c:v>3.2669999999999998E-2</c:v>
                </c:pt>
                <c:pt idx="3013">
                  <c:v>3.27E-2</c:v>
                </c:pt>
                <c:pt idx="3014">
                  <c:v>3.2730000000000002E-2</c:v>
                </c:pt>
                <c:pt idx="3015">
                  <c:v>3.2759999999999997E-2</c:v>
                </c:pt>
                <c:pt idx="3016">
                  <c:v>3.2779999999999997E-2</c:v>
                </c:pt>
                <c:pt idx="3017">
                  <c:v>3.2809999999999999E-2</c:v>
                </c:pt>
                <c:pt idx="3018">
                  <c:v>3.2840000000000001E-2</c:v>
                </c:pt>
                <c:pt idx="3019">
                  <c:v>3.2870000000000003E-2</c:v>
                </c:pt>
                <c:pt idx="3020">
                  <c:v>3.2890000000000003E-2</c:v>
                </c:pt>
                <c:pt idx="3021">
                  <c:v>3.2919999999999998E-2</c:v>
                </c:pt>
                <c:pt idx="3022">
                  <c:v>3.295E-2</c:v>
                </c:pt>
                <c:pt idx="3023">
                  <c:v>3.2969999999999999E-2</c:v>
                </c:pt>
                <c:pt idx="3024">
                  <c:v>3.3000000000000002E-2</c:v>
                </c:pt>
                <c:pt idx="3025">
                  <c:v>3.304E-2</c:v>
                </c:pt>
                <c:pt idx="3026">
                  <c:v>3.3070000000000002E-2</c:v>
                </c:pt>
                <c:pt idx="3027">
                  <c:v>3.3090000000000001E-2</c:v>
                </c:pt>
                <c:pt idx="3028">
                  <c:v>3.3110000000000001E-2</c:v>
                </c:pt>
                <c:pt idx="3029">
                  <c:v>3.3149999999999999E-2</c:v>
                </c:pt>
                <c:pt idx="3030">
                  <c:v>3.3169999999999998E-2</c:v>
                </c:pt>
                <c:pt idx="3031">
                  <c:v>3.3189999999999997E-2</c:v>
                </c:pt>
                <c:pt idx="3032">
                  <c:v>3.3230000000000003E-2</c:v>
                </c:pt>
                <c:pt idx="3033">
                  <c:v>3.3259999999999998E-2</c:v>
                </c:pt>
                <c:pt idx="3034">
                  <c:v>3.3279999999999997E-2</c:v>
                </c:pt>
                <c:pt idx="3035">
                  <c:v>3.3309999999999999E-2</c:v>
                </c:pt>
                <c:pt idx="3036">
                  <c:v>3.3340000000000002E-2</c:v>
                </c:pt>
                <c:pt idx="3037">
                  <c:v>3.3369999999999997E-2</c:v>
                </c:pt>
                <c:pt idx="3038">
                  <c:v>3.3390000000000003E-2</c:v>
                </c:pt>
                <c:pt idx="3039">
                  <c:v>3.3419999999999998E-2</c:v>
                </c:pt>
                <c:pt idx="3040">
                  <c:v>3.3459999999999997E-2</c:v>
                </c:pt>
                <c:pt idx="3041">
                  <c:v>3.3480000000000003E-2</c:v>
                </c:pt>
                <c:pt idx="3042">
                  <c:v>3.3500000000000002E-2</c:v>
                </c:pt>
                <c:pt idx="3043">
                  <c:v>3.354E-2</c:v>
                </c:pt>
                <c:pt idx="3044">
                  <c:v>3.356E-2</c:v>
                </c:pt>
                <c:pt idx="3045">
                  <c:v>3.3579999999999999E-2</c:v>
                </c:pt>
                <c:pt idx="3046">
                  <c:v>3.3610000000000001E-2</c:v>
                </c:pt>
                <c:pt idx="3047">
                  <c:v>3.3649999999999999E-2</c:v>
                </c:pt>
                <c:pt idx="3048">
                  <c:v>3.3680000000000002E-2</c:v>
                </c:pt>
                <c:pt idx="3049">
                  <c:v>3.3700000000000001E-2</c:v>
                </c:pt>
                <c:pt idx="3050">
                  <c:v>3.3730000000000003E-2</c:v>
                </c:pt>
                <c:pt idx="3051">
                  <c:v>3.3759999999999998E-2</c:v>
                </c:pt>
                <c:pt idx="3052">
                  <c:v>3.3779999999999998E-2</c:v>
                </c:pt>
                <c:pt idx="3053">
                  <c:v>3.381E-2</c:v>
                </c:pt>
                <c:pt idx="3054">
                  <c:v>3.3840000000000002E-2</c:v>
                </c:pt>
                <c:pt idx="3055">
                  <c:v>3.3869999999999997E-2</c:v>
                </c:pt>
                <c:pt idx="3056">
                  <c:v>3.3890000000000003E-2</c:v>
                </c:pt>
                <c:pt idx="3057">
                  <c:v>3.3919999999999999E-2</c:v>
                </c:pt>
                <c:pt idx="3058">
                  <c:v>3.3950000000000001E-2</c:v>
                </c:pt>
                <c:pt idx="3059">
                  <c:v>3.397E-2</c:v>
                </c:pt>
                <c:pt idx="3060">
                  <c:v>3.4000000000000002E-2</c:v>
                </c:pt>
                <c:pt idx="3061">
                  <c:v>3.4040000000000001E-2</c:v>
                </c:pt>
                <c:pt idx="3062">
                  <c:v>3.4070000000000003E-2</c:v>
                </c:pt>
                <c:pt idx="3063">
                  <c:v>3.4090000000000002E-2</c:v>
                </c:pt>
                <c:pt idx="3064">
                  <c:v>3.4119999999999998E-2</c:v>
                </c:pt>
                <c:pt idx="3065">
                  <c:v>3.415E-2</c:v>
                </c:pt>
                <c:pt idx="3066">
                  <c:v>3.4169999999999999E-2</c:v>
                </c:pt>
                <c:pt idx="3067">
                  <c:v>3.4189999999999998E-2</c:v>
                </c:pt>
                <c:pt idx="3068">
                  <c:v>3.4229999999999997E-2</c:v>
                </c:pt>
                <c:pt idx="3069">
                  <c:v>3.4259999999999999E-2</c:v>
                </c:pt>
                <c:pt idx="3070">
                  <c:v>3.4279999999999998E-2</c:v>
                </c:pt>
                <c:pt idx="3071">
                  <c:v>3.431E-2</c:v>
                </c:pt>
                <c:pt idx="3072">
                  <c:v>3.4340000000000002E-2</c:v>
                </c:pt>
                <c:pt idx="3073">
                  <c:v>3.4360000000000002E-2</c:v>
                </c:pt>
                <c:pt idx="3074">
                  <c:v>3.4389999999999997E-2</c:v>
                </c:pt>
                <c:pt idx="3075">
                  <c:v>3.4430000000000002E-2</c:v>
                </c:pt>
                <c:pt idx="3076">
                  <c:v>3.4450000000000001E-2</c:v>
                </c:pt>
                <c:pt idx="3077">
                  <c:v>3.4479999999999997E-2</c:v>
                </c:pt>
                <c:pt idx="3078">
                  <c:v>3.4500000000000003E-2</c:v>
                </c:pt>
                <c:pt idx="3079">
                  <c:v>3.4540000000000001E-2</c:v>
                </c:pt>
                <c:pt idx="3080">
                  <c:v>3.456E-2</c:v>
                </c:pt>
                <c:pt idx="3081">
                  <c:v>3.458E-2</c:v>
                </c:pt>
                <c:pt idx="3082">
                  <c:v>3.4619999999999998E-2</c:v>
                </c:pt>
                <c:pt idx="3083">
                  <c:v>3.465E-2</c:v>
                </c:pt>
                <c:pt idx="3084">
                  <c:v>3.4669999999999999E-2</c:v>
                </c:pt>
                <c:pt idx="3085">
                  <c:v>3.4700000000000002E-2</c:v>
                </c:pt>
                <c:pt idx="3086">
                  <c:v>3.4729999999999997E-2</c:v>
                </c:pt>
                <c:pt idx="3087">
                  <c:v>3.4759999999999999E-2</c:v>
                </c:pt>
                <c:pt idx="3088">
                  <c:v>3.4779999999999998E-2</c:v>
                </c:pt>
                <c:pt idx="3089">
                  <c:v>3.4810000000000001E-2</c:v>
                </c:pt>
                <c:pt idx="3090">
                  <c:v>3.4840000000000003E-2</c:v>
                </c:pt>
                <c:pt idx="3091">
                  <c:v>3.4869999999999998E-2</c:v>
                </c:pt>
                <c:pt idx="3092">
                  <c:v>3.4889999999999997E-2</c:v>
                </c:pt>
                <c:pt idx="3093">
                  <c:v>3.4930000000000003E-2</c:v>
                </c:pt>
                <c:pt idx="3094">
                  <c:v>3.4950000000000002E-2</c:v>
                </c:pt>
                <c:pt idx="3095">
                  <c:v>3.4970000000000001E-2</c:v>
                </c:pt>
                <c:pt idx="3096">
                  <c:v>3.5000000000000003E-2</c:v>
                </c:pt>
                <c:pt idx="3097">
                  <c:v>3.5040000000000002E-2</c:v>
                </c:pt>
                <c:pt idx="3098">
                  <c:v>3.5060000000000001E-2</c:v>
                </c:pt>
                <c:pt idx="3099">
                  <c:v>3.5090000000000003E-2</c:v>
                </c:pt>
                <c:pt idx="3100">
                  <c:v>3.5119999999999998E-2</c:v>
                </c:pt>
                <c:pt idx="3101">
                  <c:v>3.5150000000000001E-2</c:v>
                </c:pt>
                <c:pt idx="3102">
                  <c:v>3.517E-2</c:v>
                </c:pt>
                <c:pt idx="3103">
                  <c:v>3.5200000000000002E-2</c:v>
                </c:pt>
                <c:pt idx="3104">
                  <c:v>3.5229999999999997E-2</c:v>
                </c:pt>
                <c:pt idx="3105">
                  <c:v>3.526E-2</c:v>
                </c:pt>
                <c:pt idx="3106">
                  <c:v>3.5279999999999999E-2</c:v>
                </c:pt>
                <c:pt idx="3107">
                  <c:v>3.5310000000000001E-2</c:v>
                </c:pt>
                <c:pt idx="3108">
                  <c:v>3.5340000000000003E-2</c:v>
                </c:pt>
                <c:pt idx="3109">
                  <c:v>3.5360000000000003E-2</c:v>
                </c:pt>
                <c:pt idx="3110">
                  <c:v>3.5389999999999998E-2</c:v>
                </c:pt>
                <c:pt idx="3111">
                  <c:v>3.5430000000000003E-2</c:v>
                </c:pt>
                <c:pt idx="3112">
                  <c:v>3.5450000000000002E-2</c:v>
                </c:pt>
                <c:pt idx="3113">
                  <c:v>3.5470000000000002E-2</c:v>
                </c:pt>
                <c:pt idx="3114">
                  <c:v>3.551E-2</c:v>
                </c:pt>
                <c:pt idx="3115">
                  <c:v>3.5540000000000002E-2</c:v>
                </c:pt>
                <c:pt idx="3116">
                  <c:v>3.5560000000000001E-2</c:v>
                </c:pt>
                <c:pt idx="3117">
                  <c:v>3.5580000000000001E-2</c:v>
                </c:pt>
                <c:pt idx="3118">
                  <c:v>3.5619999999999999E-2</c:v>
                </c:pt>
                <c:pt idx="3119">
                  <c:v>3.5650000000000001E-2</c:v>
                </c:pt>
                <c:pt idx="3120">
                  <c:v>3.567E-2</c:v>
                </c:pt>
                <c:pt idx="3121">
                  <c:v>3.5700000000000003E-2</c:v>
                </c:pt>
                <c:pt idx="3122">
                  <c:v>3.5729999999999998E-2</c:v>
                </c:pt>
                <c:pt idx="3123">
                  <c:v>3.5749999999999997E-2</c:v>
                </c:pt>
                <c:pt idx="3124">
                  <c:v>3.5779999999999999E-2</c:v>
                </c:pt>
                <c:pt idx="3125">
                  <c:v>3.5810000000000002E-2</c:v>
                </c:pt>
                <c:pt idx="3126">
                  <c:v>3.5839999999999997E-2</c:v>
                </c:pt>
                <c:pt idx="3127">
                  <c:v>3.5869999999999999E-2</c:v>
                </c:pt>
                <c:pt idx="3128">
                  <c:v>3.5889999999999998E-2</c:v>
                </c:pt>
                <c:pt idx="3129">
                  <c:v>3.5929999999999997E-2</c:v>
                </c:pt>
                <c:pt idx="3130">
                  <c:v>3.5950000000000003E-2</c:v>
                </c:pt>
                <c:pt idx="3131">
                  <c:v>3.5970000000000002E-2</c:v>
                </c:pt>
                <c:pt idx="3132">
                  <c:v>3.601E-2</c:v>
                </c:pt>
                <c:pt idx="3133">
                  <c:v>3.6040000000000003E-2</c:v>
                </c:pt>
                <c:pt idx="3134">
                  <c:v>3.6060000000000002E-2</c:v>
                </c:pt>
                <c:pt idx="3135">
                  <c:v>3.6089999999999997E-2</c:v>
                </c:pt>
                <c:pt idx="3136">
                  <c:v>3.6119999999999999E-2</c:v>
                </c:pt>
                <c:pt idx="3137">
                  <c:v>3.6139999999999999E-2</c:v>
                </c:pt>
                <c:pt idx="3138">
                  <c:v>3.6170000000000001E-2</c:v>
                </c:pt>
                <c:pt idx="3139">
                  <c:v>3.6200000000000003E-2</c:v>
                </c:pt>
                <c:pt idx="3140">
                  <c:v>3.6229999999999998E-2</c:v>
                </c:pt>
                <c:pt idx="3141">
                  <c:v>3.6260000000000001E-2</c:v>
                </c:pt>
                <c:pt idx="3142">
                  <c:v>3.628E-2</c:v>
                </c:pt>
                <c:pt idx="3143">
                  <c:v>3.6319999999999998E-2</c:v>
                </c:pt>
                <c:pt idx="3144">
                  <c:v>3.6339999999999997E-2</c:v>
                </c:pt>
                <c:pt idx="3145">
                  <c:v>3.6360000000000003E-2</c:v>
                </c:pt>
                <c:pt idx="3146">
                  <c:v>3.6389999999999999E-2</c:v>
                </c:pt>
                <c:pt idx="3147">
                  <c:v>3.6429999999999997E-2</c:v>
                </c:pt>
                <c:pt idx="3148">
                  <c:v>3.6450000000000003E-2</c:v>
                </c:pt>
                <c:pt idx="3149">
                  <c:v>3.6470000000000002E-2</c:v>
                </c:pt>
                <c:pt idx="3150">
                  <c:v>3.6510000000000001E-2</c:v>
                </c:pt>
                <c:pt idx="3151">
                  <c:v>3.653E-2</c:v>
                </c:pt>
                <c:pt idx="3152">
                  <c:v>3.6560000000000002E-2</c:v>
                </c:pt>
                <c:pt idx="3153">
                  <c:v>3.6580000000000001E-2</c:v>
                </c:pt>
                <c:pt idx="3154">
                  <c:v>3.662E-2</c:v>
                </c:pt>
                <c:pt idx="3155">
                  <c:v>3.6650000000000002E-2</c:v>
                </c:pt>
                <c:pt idx="3156">
                  <c:v>3.6670000000000001E-2</c:v>
                </c:pt>
                <c:pt idx="3157">
                  <c:v>3.6700000000000003E-2</c:v>
                </c:pt>
                <c:pt idx="3158">
                  <c:v>3.6729999999999999E-2</c:v>
                </c:pt>
                <c:pt idx="3159">
                  <c:v>3.6749999999999998E-2</c:v>
                </c:pt>
                <c:pt idx="3160">
                  <c:v>3.678E-2</c:v>
                </c:pt>
                <c:pt idx="3161">
                  <c:v>3.6819999999999999E-2</c:v>
                </c:pt>
                <c:pt idx="3162">
                  <c:v>3.6839999999999998E-2</c:v>
                </c:pt>
                <c:pt idx="3163">
                  <c:v>3.6859999999999997E-2</c:v>
                </c:pt>
                <c:pt idx="3164">
                  <c:v>3.6900000000000002E-2</c:v>
                </c:pt>
                <c:pt idx="3165">
                  <c:v>3.6920000000000001E-2</c:v>
                </c:pt>
                <c:pt idx="3166">
                  <c:v>3.6949999999999997E-2</c:v>
                </c:pt>
                <c:pt idx="3167">
                  <c:v>3.6970000000000003E-2</c:v>
                </c:pt>
                <c:pt idx="3168">
                  <c:v>3.7010000000000001E-2</c:v>
                </c:pt>
                <c:pt idx="3169">
                  <c:v>3.7039999999999997E-2</c:v>
                </c:pt>
                <c:pt idx="3170">
                  <c:v>3.7060000000000003E-2</c:v>
                </c:pt>
                <c:pt idx="3171">
                  <c:v>3.7089999999999998E-2</c:v>
                </c:pt>
                <c:pt idx="3172">
                  <c:v>3.712E-2</c:v>
                </c:pt>
                <c:pt idx="3173">
                  <c:v>3.7139999999999999E-2</c:v>
                </c:pt>
                <c:pt idx="3174">
                  <c:v>3.7170000000000002E-2</c:v>
                </c:pt>
                <c:pt idx="3175">
                  <c:v>3.7199999999999997E-2</c:v>
                </c:pt>
                <c:pt idx="3176">
                  <c:v>3.7229999999999999E-2</c:v>
                </c:pt>
                <c:pt idx="3177">
                  <c:v>3.7260000000000001E-2</c:v>
                </c:pt>
                <c:pt idx="3178">
                  <c:v>3.7280000000000001E-2</c:v>
                </c:pt>
                <c:pt idx="3179">
                  <c:v>3.7319999999999999E-2</c:v>
                </c:pt>
                <c:pt idx="3180">
                  <c:v>3.7339999999999998E-2</c:v>
                </c:pt>
                <c:pt idx="3181">
                  <c:v>3.7359999999999997E-2</c:v>
                </c:pt>
                <c:pt idx="3182">
                  <c:v>3.7400000000000003E-2</c:v>
                </c:pt>
                <c:pt idx="3183">
                  <c:v>3.7429999999999998E-2</c:v>
                </c:pt>
                <c:pt idx="3184">
                  <c:v>3.7449999999999997E-2</c:v>
                </c:pt>
                <c:pt idx="3185">
                  <c:v>3.7470000000000003E-2</c:v>
                </c:pt>
                <c:pt idx="3186">
                  <c:v>3.7510000000000002E-2</c:v>
                </c:pt>
                <c:pt idx="3187">
                  <c:v>3.7530000000000001E-2</c:v>
                </c:pt>
                <c:pt idx="3188">
                  <c:v>3.7560000000000003E-2</c:v>
                </c:pt>
                <c:pt idx="3189">
                  <c:v>3.7589999999999998E-2</c:v>
                </c:pt>
                <c:pt idx="3190">
                  <c:v>3.7620000000000001E-2</c:v>
                </c:pt>
                <c:pt idx="3191">
                  <c:v>3.7650000000000003E-2</c:v>
                </c:pt>
                <c:pt idx="3192">
                  <c:v>3.7670000000000002E-2</c:v>
                </c:pt>
                <c:pt idx="3193">
                  <c:v>3.771E-2</c:v>
                </c:pt>
                <c:pt idx="3194">
                  <c:v>3.773E-2</c:v>
                </c:pt>
                <c:pt idx="3195">
                  <c:v>3.7749999999999999E-2</c:v>
                </c:pt>
                <c:pt idx="3196">
                  <c:v>3.7780000000000001E-2</c:v>
                </c:pt>
                <c:pt idx="3197">
                  <c:v>3.7819999999999999E-2</c:v>
                </c:pt>
                <c:pt idx="3198">
                  <c:v>3.7839999999999999E-2</c:v>
                </c:pt>
                <c:pt idx="3199">
                  <c:v>3.7859999999999998E-2</c:v>
                </c:pt>
                <c:pt idx="3200">
                  <c:v>3.7900000000000003E-2</c:v>
                </c:pt>
                <c:pt idx="3201">
                  <c:v>3.7920000000000002E-2</c:v>
                </c:pt>
                <c:pt idx="3202">
                  <c:v>3.7949999999999998E-2</c:v>
                </c:pt>
                <c:pt idx="3203">
                  <c:v>3.7969999999999997E-2</c:v>
                </c:pt>
                <c:pt idx="3204">
                  <c:v>3.8010000000000002E-2</c:v>
                </c:pt>
                <c:pt idx="3205">
                  <c:v>3.8039999999999997E-2</c:v>
                </c:pt>
                <c:pt idx="3206">
                  <c:v>3.8059999999999997E-2</c:v>
                </c:pt>
                <c:pt idx="3207">
                  <c:v>3.8089999999999999E-2</c:v>
                </c:pt>
                <c:pt idx="3208">
                  <c:v>3.8120000000000001E-2</c:v>
                </c:pt>
                <c:pt idx="3209">
                  <c:v>3.814E-2</c:v>
                </c:pt>
                <c:pt idx="3210">
                  <c:v>3.8170000000000003E-2</c:v>
                </c:pt>
                <c:pt idx="3211">
                  <c:v>3.8210000000000001E-2</c:v>
                </c:pt>
                <c:pt idx="3212">
                  <c:v>3.823E-2</c:v>
                </c:pt>
                <c:pt idx="3213">
                  <c:v>3.8249999999999999E-2</c:v>
                </c:pt>
                <c:pt idx="3214">
                  <c:v>3.8280000000000002E-2</c:v>
                </c:pt>
                <c:pt idx="3215">
                  <c:v>3.8309999999999997E-2</c:v>
                </c:pt>
                <c:pt idx="3216">
                  <c:v>3.8339999999999999E-2</c:v>
                </c:pt>
                <c:pt idx="3217">
                  <c:v>3.8359999999999998E-2</c:v>
                </c:pt>
                <c:pt idx="3218">
                  <c:v>3.8399999999999997E-2</c:v>
                </c:pt>
                <c:pt idx="3219">
                  <c:v>3.8429999999999999E-2</c:v>
                </c:pt>
                <c:pt idx="3220">
                  <c:v>3.8449999999999998E-2</c:v>
                </c:pt>
                <c:pt idx="3221">
                  <c:v>3.848E-2</c:v>
                </c:pt>
                <c:pt idx="3222">
                  <c:v>3.8510000000000003E-2</c:v>
                </c:pt>
                <c:pt idx="3223">
                  <c:v>3.8530000000000002E-2</c:v>
                </c:pt>
                <c:pt idx="3224">
                  <c:v>3.8559999999999997E-2</c:v>
                </c:pt>
                <c:pt idx="3225">
                  <c:v>3.8589999999999999E-2</c:v>
                </c:pt>
                <c:pt idx="3226">
                  <c:v>3.8620000000000002E-2</c:v>
                </c:pt>
                <c:pt idx="3227">
                  <c:v>3.8640000000000001E-2</c:v>
                </c:pt>
                <c:pt idx="3228">
                  <c:v>3.8670000000000003E-2</c:v>
                </c:pt>
                <c:pt idx="3229">
                  <c:v>3.8710000000000001E-2</c:v>
                </c:pt>
                <c:pt idx="3230">
                  <c:v>3.8730000000000001E-2</c:v>
                </c:pt>
                <c:pt idx="3231">
                  <c:v>3.875E-2</c:v>
                </c:pt>
                <c:pt idx="3232">
                  <c:v>3.8780000000000002E-2</c:v>
                </c:pt>
                <c:pt idx="3233">
                  <c:v>3.882E-2</c:v>
                </c:pt>
                <c:pt idx="3234">
                  <c:v>3.884E-2</c:v>
                </c:pt>
                <c:pt idx="3235">
                  <c:v>3.8859999999999999E-2</c:v>
                </c:pt>
                <c:pt idx="3236">
                  <c:v>3.8899999999999997E-2</c:v>
                </c:pt>
                <c:pt idx="3237">
                  <c:v>3.8920000000000003E-2</c:v>
                </c:pt>
                <c:pt idx="3238">
                  <c:v>3.8949999999999999E-2</c:v>
                </c:pt>
                <c:pt idx="3239">
                  <c:v>3.8980000000000001E-2</c:v>
                </c:pt>
                <c:pt idx="3240">
                  <c:v>3.9010000000000003E-2</c:v>
                </c:pt>
                <c:pt idx="3241">
                  <c:v>3.9039999999999998E-2</c:v>
                </c:pt>
                <c:pt idx="3242">
                  <c:v>3.9059999999999997E-2</c:v>
                </c:pt>
                <c:pt idx="3243">
                  <c:v>3.909E-2</c:v>
                </c:pt>
                <c:pt idx="3244">
                  <c:v>3.9120000000000002E-2</c:v>
                </c:pt>
                <c:pt idx="3245">
                  <c:v>3.9140000000000001E-2</c:v>
                </c:pt>
                <c:pt idx="3246">
                  <c:v>3.9170000000000003E-2</c:v>
                </c:pt>
                <c:pt idx="3247">
                  <c:v>3.9210000000000002E-2</c:v>
                </c:pt>
                <c:pt idx="3248">
                  <c:v>3.9230000000000001E-2</c:v>
                </c:pt>
                <c:pt idx="3249">
                  <c:v>3.925E-2</c:v>
                </c:pt>
                <c:pt idx="3250">
                  <c:v>3.9289999999999999E-2</c:v>
                </c:pt>
                <c:pt idx="3251">
                  <c:v>3.9309999999999998E-2</c:v>
                </c:pt>
                <c:pt idx="3252">
                  <c:v>3.934E-2</c:v>
                </c:pt>
                <c:pt idx="3253">
                  <c:v>3.9359999999999999E-2</c:v>
                </c:pt>
                <c:pt idx="3254">
                  <c:v>3.9399999999999998E-2</c:v>
                </c:pt>
                <c:pt idx="3255">
                  <c:v>3.943E-2</c:v>
                </c:pt>
                <c:pt idx="3256">
                  <c:v>3.9449999999999999E-2</c:v>
                </c:pt>
                <c:pt idx="3257">
                  <c:v>3.9480000000000001E-2</c:v>
                </c:pt>
                <c:pt idx="3258">
                  <c:v>3.9510000000000003E-2</c:v>
                </c:pt>
                <c:pt idx="3259">
                  <c:v>3.9530000000000003E-2</c:v>
                </c:pt>
                <c:pt idx="3260">
                  <c:v>3.9559999999999998E-2</c:v>
                </c:pt>
                <c:pt idx="3261">
                  <c:v>3.959E-2</c:v>
                </c:pt>
                <c:pt idx="3262">
                  <c:v>3.9620000000000002E-2</c:v>
                </c:pt>
                <c:pt idx="3263">
                  <c:v>3.9640000000000002E-2</c:v>
                </c:pt>
                <c:pt idx="3264">
                  <c:v>3.9669999999999997E-2</c:v>
                </c:pt>
                <c:pt idx="3265">
                  <c:v>3.9699999999999999E-2</c:v>
                </c:pt>
                <c:pt idx="3266">
                  <c:v>3.9730000000000001E-2</c:v>
                </c:pt>
                <c:pt idx="3267">
                  <c:v>3.9750000000000001E-2</c:v>
                </c:pt>
                <c:pt idx="3268">
                  <c:v>3.9789999999999999E-2</c:v>
                </c:pt>
                <c:pt idx="3269">
                  <c:v>3.9809999999999998E-2</c:v>
                </c:pt>
                <c:pt idx="3270">
                  <c:v>3.984E-2</c:v>
                </c:pt>
                <c:pt idx="3271">
                  <c:v>3.9870000000000003E-2</c:v>
                </c:pt>
                <c:pt idx="3272">
                  <c:v>3.9899999999999998E-2</c:v>
                </c:pt>
                <c:pt idx="3273">
                  <c:v>3.9919999999999997E-2</c:v>
                </c:pt>
                <c:pt idx="3274">
                  <c:v>3.9940000000000003E-2</c:v>
                </c:pt>
                <c:pt idx="3275">
                  <c:v>3.9980000000000002E-2</c:v>
                </c:pt>
                <c:pt idx="3276">
                  <c:v>4.0009999999999997E-2</c:v>
                </c:pt>
                <c:pt idx="3277">
                  <c:v>4.0030000000000003E-2</c:v>
                </c:pt>
                <c:pt idx="3278">
                  <c:v>4.0059999999999998E-2</c:v>
                </c:pt>
                <c:pt idx="3279">
                  <c:v>4.0090000000000001E-2</c:v>
                </c:pt>
                <c:pt idx="3280">
                  <c:v>4.0120000000000003E-2</c:v>
                </c:pt>
                <c:pt idx="3281">
                  <c:v>4.0140000000000002E-2</c:v>
                </c:pt>
                <c:pt idx="3282">
                  <c:v>4.0169999999999997E-2</c:v>
                </c:pt>
                <c:pt idx="3283">
                  <c:v>4.0210000000000003E-2</c:v>
                </c:pt>
                <c:pt idx="3284">
                  <c:v>4.0230000000000002E-2</c:v>
                </c:pt>
                <c:pt idx="3285">
                  <c:v>4.0250000000000001E-2</c:v>
                </c:pt>
                <c:pt idx="3286">
                  <c:v>4.0289999999999999E-2</c:v>
                </c:pt>
                <c:pt idx="3287">
                  <c:v>4.0309999999999999E-2</c:v>
                </c:pt>
                <c:pt idx="3288">
                  <c:v>4.0329999999999998E-2</c:v>
                </c:pt>
                <c:pt idx="3289">
                  <c:v>4.036E-2</c:v>
                </c:pt>
                <c:pt idx="3290">
                  <c:v>4.0399999999999998E-2</c:v>
                </c:pt>
                <c:pt idx="3291">
                  <c:v>4.0419999999999998E-2</c:v>
                </c:pt>
                <c:pt idx="3292">
                  <c:v>4.045E-2</c:v>
                </c:pt>
                <c:pt idx="3293">
                  <c:v>4.0480000000000002E-2</c:v>
                </c:pt>
                <c:pt idx="3294">
                  <c:v>4.0509999999999997E-2</c:v>
                </c:pt>
                <c:pt idx="3295">
                  <c:v>4.0529999999999997E-2</c:v>
                </c:pt>
                <c:pt idx="3296">
                  <c:v>4.0559999999999999E-2</c:v>
                </c:pt>
                <c:pt idx="3297">
                  <c:v>4.0590000000000001E-2</c:v>
                </c:pt>
                <c:pt idx="3298">
                  <c:v>4.0620000000000003E-2</c:v>
                </c:pt>
                <c:pt idx="3299">
                  <c:v>4.0640000000000003E-2</c:v>
                </c:pt>
                <c:pt idx="3300">
                  <c:v>4.0680000000000001E-2</c:v>
                </c:pt>
                <c:pt idx="3301">
                  <c:v>4.07E-2</c:v>
                </c:pt>
                <c:pt idx="3302">
                  <c:v>4.0719999999999999E-2</c:v>
                </c:pt>
                <c:pt idx="3303">
                  <c:v>4.0750000000000001E-2</c:v>
                </c:pt>
                <c:pt idx="3304">
                  <c:v>4.079E-2</c:v>
                </c:pt>
                <c:pt idx="3305">
                  <c:v>4.0809999999999999E-2</c:v>
                </c:pt>
                <c:pt idx="3306">
                  <c:v>4.0840000000000001E-2</c:v>
                </c:pt>
                <c:pt idx="3307">
                  <c:v>4.0869999999999997E-2</c:v>
                </c:pt>
                <c:pt idx="3308">
                  <c:v>4.0890000000000003E-2</c:v>
                </c:pt>
                <c:pt idx="3309">
                  <c:v>4.0919999999999998E-2</c:v>
                </c:pt>
                <c:pt idx="3310">
                  <c:v>4.0939999999999997E-2</c:v>
                </c:pt>
                <c:pt idx="3311">
                  <c:v>4.0980000000000003E-2</c:v>
                </c:pt>
                <c:pt idx="3312">
                  <c:v>4.1009999999999998E-2</c:v>
                </c:pt>
                <c:pt idx="3313">
                  <c:v>4.1029999999999997E-2</c:v>
                </c:pt>
                <c:pt idx="3314">
                  <c:v>4.1059999999999999E-2</c:v>
                </c:pt>
                <c:pt idx="3315">
                  <c:v>4.1090000000000002E-2</c:v>
                </c:pt>
                <c:pt idx="3316">
                  <c:v>4.1110000000000001E-2</c:v>
                </c:pt>
                <c:pt idx="3317">
                  <c:v>4.1140000000000003E-2</c:v>
                </c:pt>
                <c:pt idx="3318">
                  <c:v>4.1180000000000001E-2</c:v>
                </c:pt>
                <c:pt idx="3319">
                  <c:v>4.1200000000000001E-2</c:v>
                </c:pt>
                <c:pt idx="3320">
                  <c:v>4.1230000000000003E-2</c:v>
                </c:pt>
                <c:pt idx="3321">
                  <c:v>4.1259999999999998E-2</c:v>
                </c:pt>
                <c:pt idx="3322">
                  <c:v>4.129E-2</c:v>
                </c:pt>
                <c:pt idx="3323">
                  <c:v>4.1309999999999999E-2</c:v>
                </c:pt>
                <c:pt idx="3324">
                  <c:v>4.1329999999999999E-2</c:v>
                </c:pt>
                <c:pt idx="3325">
                  <c:v>4.1369999999999997E-2</c:v>
                </c:pt>
                <c:pt idx="3326">
                  <c:v>4.1399999999999999E-2</c:v>
                </c:pt>
                <c:pt idx="3327">
                  <c:v>4.1419999999999998E-2</c:v>
                </c:pt>
                <c:pt idx="3328">
                  <c:v>4.1450000000000001E-2</c:v>
                </c:pt>
                <c:pt idx="3329">
                  <c:v>4.1480000000000003E-2</c:v>
                </c:pt>
                <c:pt idx="3330">
                  <c:v>4.1509999999999998E-2</c:v>
                </c:pt>
                <c:pt idx="3331">
                  <c:v>4.1529999999999997E-2</c:v>
                </c:pt>
                <c:pt idx="3332">
                  <c:v>4.156E-2</c:v>
                </c:pt>
                <c:pt idx="3333">
                  <c:v>4.1590000000000002E-2</c:v>
                </c:pt>
                <c:pt idx="3334">
                  <c:v>4.1619999999999997E-2</c:v>
                </c:pt>
                <c:pt idx="3335">
                  <c:v>4.1640000000000003E-2</c:v>
                </c:pt>
                <c:pt idx="3336">
                  <c:v>4.1680000000000002E-2</c:v>
                </c:pt>
                <c:pt idx="3337">
                  <c:v>4.1700000000000001E-2</c:v>
                </c:pt>
                <c:pt idx="3338">
                  <c:v>4.172E-2</c:v>
                </c:pt>
                <c:pt idx="3339">
                  <c:v>4.1750000000000002E-2</c:v>
                </c:pt>
                <c:pt idx="3340">
                  <c:v>4.1790000000000001E-2</c:v>
                </c:pt>
                <c:pt idx="3341">
                  <c:v>4.181E-2</c:v>
                </c:pt>
                <c:pt idx="3342">
                  <c:v>4.1840000000000002E-2</c:v>
                </c:pt>
                <c:pt idx="3343">
                  <c:v>4.1869999999999997E-2</c:v>
                </c:pt>
                <c:pt idx="3344">
                  <c:v>4.1889999999999997E-2</c:v>
                </c:pt>
                <c:pt idx="3345">
                  <c:v>4.1919999999999999E-2</c:v>
                </c:pt>
                <c:pt idx="3346">
                  <c:v>4.1950000000000001E-2</c:v>
                </c:pt>
                <c:pt idx="3347">
                  <c:v>4.1980000000000003E-2</c:v>
                </c:pt>
                <c:pt idx="3348">
                  <c:v>4.2009999999999999E-2</c:v>
                </c:pt>
                <c:pt idx="3349">
                  <c:v>4.2029999999999998E-2</c:v>
                </c:pt>
                <c:pt idx="3350">
                  <c:v>4.2070000000000003E-2</c:v>
                </c:pt>
                <c:pt idx="3351">
                  <c:v>4.2090000000000002E-2</c:v>
                </c:pt>
                <c:pt idx="3352">
                  <c:v>4.2110000000000002E-2</c:v>
                </c:pt>
                <c:pt idx="3353">
                  <c:v>4.2139999999999997E-2</c:v>
                </c:pt>
                <c:pt idx="3354">
                  <c:v>4.2180000000000002E-2</c:v>
                </c:pt>
                <c:pt idx="3355">
                  <c:v>4.2200000000000001E-2</c:v>
                </c:pt>
                <c:pt idx="3356">
                  <c:v>4.2220000000000001E-2</c:v>
                </c:pt>
                <c:pt idx="3357">
                  <c:v>4.2259999999999999E-2</c:v>
                </c:pt>
                <c:pt idx="3358">
                  <c:v>4.2290000000000001E-2</c:v>
                </c:pt>
                <c:pt idx="3359">
                  <c:v>4.231E-2</c:v>
                </c:pt>
                <c:pt idx="3360">
                  <c:v>4.233E-2</c:v>
                </c:pt>
                <c:pt idx="3361">
                  <c:v>4.2369999999999998E-2</c:v>
                </c:pt>
                <c:pt idx="3362">
                  <c:v>4.24E-2</c:v>
                </c:pt>
                <c:pt idx="3363">
                  <c:v>4.2419999999999999E-2</c:v>
                </c:pt>
                <c:pt idx="3364">
                  <c:v>4.2450000000000002E-2</c:v>
                </c:pt>
                <c:pt idx="3365">
                  <c:v>4.2479999999999997E-2</c:v>
                </c:pt>
                <c:pt idx="3366">
                  <c:v>4.2500000000000003E-2</c:v>
                </c:pt>
                <c:pt idx="3367">
                  <c:v>4.2529999999999998E-2</c:v>
                </c:pt>
                <c:pt idx="3368">
                  <c:v>4.2569999999999997E-2</c:v>
                </c:pt>
                <c:pt idx="3369">
                  <c:v>4.2590000000000003E-2</c:v>
                </c:pt>
                <c:pt idx="3370">
                  <c:v>4.2619999999999998E-2</c:v>
                </c:pt>
                <c:pt idx="3371">
                  <c:v>4.2639999999999997E-2</c:v>
                </c:pt>
                <c:pt idx="3372">
                  <c:v>4.2680000000000003E-2</c:v>
                </c:pt>
                <c:pt idx="3373">
                  <c:v>4.2700000000000002E-2</c:v>
                </c:pt>
                <c:pt idx="3374">
                  <c:v>4.2720000000000001E-2</c:v>
                </c:pt>
                <c:pt idx="3375">
                  <c:v>4.2759999999999999E-2</c:v>
                </c:pt>
                <c:pt idx="3376">
                  <c:v>4.2790000000000002E-2</c:v>
                </c:pt>
                <c:pt idx="3377">
                  <c:v>4.2810000000000001E-2</c:v>
                </c:pt>
                <c:pt idx="3378">
                  <c:v>4.2840000000000003E-2</c:v>
                </c:pt>
                <c:pt idx="3379">
                  <c:v>4.2869999999999998E-2</c:v>
                </c:pt>
                <c:pt idx="3380">
                  <c:v>4.2889999999999998E-2</c:v>
                </c:pt>
                <c:pt idx="3381">
                  <c:v>4.292E-2</c:v>
                </c:pt>
                <c:pt idx="3382">
                  <c:v>4.2950000000000002E-2</c:v>
                </c:pt>
                <c:pt idx="3383">
                  <c:v>4.2979999999999997E-2</c:v>
                </c:pt>
                <c:pt idx="3384">
                  <c:v>4.301E-2</c:v>
                </c:pt>
                <c:pt idx="3385">
                  <c:v>4.3029999999999999E-2</c:v>
                </c:pt>
                <c:pt idx="3386">
                  <c:v>4.3069999999999997E-2</c:v>
                </c:pt>
                <c:pt idx="3387">
                  <c:v>4.3090000000000003E-2</c:v>
                </c:pt>
                <c:pt idx="3388">
                  <c:v>4.3110000000000002E-2</c:v>
                </c:pt>
                <c:pt idx="3389">
                  <c:v>4.3139999999999998E-2</c:v>
                </c:pt>
                <c:pt idx="3390">
                  <c:v>4.3180000000000003E-2</c:v>
                </c:pt>
                <c:pt idx="3391">
                  <c:v>4.3200000000000002E-2</c:v>
                </c:pt>
                <c:pt idx="3392">
                  <c:v>4.3220000000000001E-2</c:v>
                </c:pt>
                <c:pt idx="3393">
                  <c:v>4.326E-2</c:v>
                </c:pt>
                <c:pt idx="3394">
                  <c:v>4.3279999999999999E-2</c:v>
                </c:pt>
                <c:pt idx="3395">
                  <c:v>4.3310000000000001E-2</c:v>
                </c:pt>
                <c:pt idx="3396">
                  <c:v>4.3339999999999997E-2</c:v>
                </c:pt>
                <c:pt idx="3397">
                  <c:v>4.3369999999999999E-2</c:v>
                </c:pt>
                <c:pt idx="3398">
                  <c:v>4.3400000000000001E-2</c:v>
                </c:pt>
                <c:pt idx="3399">
                  <c:v>4.342E-2</c:v>
                </c:pt>
                <c:pt idx="3400">
                  <c:v>4.3459999999999999E-2</c:v>
                </c:pt>
                <c:pt idx="3401">
                  <c:v>4.3479999999999998E-2</c:v>
                </c:pt>
                <c:pt idx="3402">
                  <c:v>4.3499999999999997E-2</c:v>
                </c:pt>
                <c:pt idx="3403">
                  <c:v>4.3529999999999999E-2</c:v>
                </c:pt>
                <c:pt idx="3404">
                  <c:v>4.3569999999999998E-2</c:v>
                </c:pt>
                <c:pt idx="3405">
                  <c:v>4.3589999999999997E-2</c:v>
                </c:pt>
                <c:pt idx="3406">
                  <c:v>4.3610000000000003E-2</c:v>
                </c:pt>
                <c:pt idx="3407">
                  <c:v>4.3650000000000001E-2</c:v>
                </c:pt>
                <c:pt idx="3408">
                  <c:v>4.367E-2</c:v>
                </c:pt>
                <c:pt idx="3409">
                  <c:v>4.3700000000000003E-2</c:v>
                </c:pt>
                <c:pt idx="3410">
                  <c:v>4.3720000000000002E-2</c:v>
                </c:pt>
                <c:pt idx="3411">
                  <c:v>4.376E-2</c:v>
                </c:pt>
                <c:pt idx="3412">
                  <c:v>4.3790000000000003E-2</c:v>
                </c:pt>
                <c:pt idx="3413">
                  <c:v>4.3810000000000002E-2</c:v>
                </c:pt>
                <c:pt idx="3414">
                  <c:v>4.3839999999999997E-2</c:v>
                </c:pt>
                <c:pt idx="3415">
                  <c:v>4.3869999999999999E-2</c:v>
                </c:pt>
                <c:pt idx="3416">
                  <c:v>4.3889999999999998E-2</c:v>
                </c:pt>
                <c:pt idx="3417">
                  <c:v>4.3920000000000001E-2</c:v>
                </c:pt>
                <c:pt idx="3418">
                  <c:v>4.3959999999999999E-2</c:v>
                </c:pt>
                <c:pt idx="3419">
                  <c:v>4.3979999999999998E-2</c:v>
                </c:pt>
                <c:pt idx="3420">
                  <c:v>4.3999999999999997E-2</c:v>
                </c:pt>
                <c:pt idx="3421">
                  <c:v>4.403E-2</c:v>
                </c:pt>
                <c:pt idx="3422">
                  <c:v>4.4069999999999998E-2</c:v>
                </c:pt>
                <c:pt idx="3423">
                  <c:v>4.4089999999999997E-2</c:v>
                </c:pt>
                <c:pt idx="3424">
                  <c:v>4.4110000000000003E-2</c:v>
                </c:pt>
                <c:pt idx="3425">
                  <c:v>4.4150000000000002E-2</c:v>
                </c:pt>
                <c:pt idx="3426">
                  <c:v>4.4179999999999997E-2</c:v>
                </c:pt>
                <c:pt idx="3427">
                  <c:v>4.4200000000000003E-2</c:v>
                </c:pt>
                <c:pt idx="3428">
                  <c:v>4.4229999999999998E-2</c:v>
                </c:pt>
                <c:pt idx="3429">
                  <c:v>4.4260000000000001E-2</c:v>
                </c:pt>
                <c:pt idx="3430">
                  <c:v>4.428E-2</c:v>
                </c:pt>
                <c:pt idx="3431">
                  <c:v>4.4310000000000002E-2</c:v>
                </c:pt>
                <c:pt idx="3432">
                  <c:v>4.4339999999999997E-2</c:v>
                </c:pt>
                <c:pt idx="3433">
                  <c:v>4.437E-2</c:v>
                </c:pt>
                <c:pt idx="3434">
                  <c:v>4.4389999999999999E-2</c:v>
                </c:pt>
                <c:pt idx="3435">
                  <c:v>4.4420000000000001E-2</c:v>
                </c:pt>
                <c:pt idx="3436">
                  <c:v>4.4450000000000003E-2</c:v>
                </c:pt>
                <c:pt idx="3437">
                  <c:v>4.4479999999999999E-2</c:v>
                </c:pt>
                <c:pt idx="3438">
                  <c:v>4.4499999999999998E-2</c:v>
                </c:pt>
                <c:pt idx="3439">
                  <c:v>4.453E-2</c:v>
                </c:pt>
                <c:pt idx="3440">
                  <c:v>4.4569999999999999E-2</c:v>
                </c:pt>
                <c:pt idx="3441">
                  <c:v>4.4589999999999998E-2</c:v>
                </c:pt>
                <c:pt idx="3442">
                  <c:v>4.4609999999999997E-2</c:v>
                </c:pt>
                <c:pt idx="3443">
                  <c:v>4.4650000000000002E-2</c:v>
                </c:pt>
                <c:pt idx="3444">
                  <c:v>4.4670000000000001E-2</c:v>
                </c:pt>
                <c:pt idx="3445">
                  <c:v>4.4699999999999997E-2</c:v>
                </c:pt>
                <c:pt idx="3446">
                  <c:v>4.4720000000000003E-2</c:v>
                </c:pt>
                <c:pt idx="3447">
                  <c:v>4.4760000000000001E-2</c:v>
                </c:pt>
                <c:pt idx="3448">
                  <c:v>4.4790000000000003E-2</c:v>
                </c:pt>
                <c:pt idx="3449">
                  <c:v>4.4810000000000003E-2</c:v>
                </c:pt>
                <c:pt idx="3450">
                  <c:v>4.4839999999999998E-2</c:v>
                </c:pt>
                <c:pt idx="3451">
                  <c:v>4.487E-2</c:v>
                </c:pt>
                <c:pt idx="3452">
                  <c:v>4.4889999999999999E-2</c:v>
                </c:pt>
                <c:pt idx="3453">
                  <c:v>4.4920000000000002E-2</c:v>
                </c:pt>
                <c:pt idx="3454">
                  <c:v>4.496E-2</c:v>
                </c:pt>
                <c:pt idx="3455">
                  <c:v>4.4979999999999999E-2</c:v>
                </c:pt>
                <c:pt idx="3456">
                  <c:v>4.4999999999999998E-2</c:v>
                </c:pt>
                <c:pt idx="3457">
                  <c:v>4.5039999999999997E-2</c:v>
                </c:pt>
                <c:pt idx="3458">
                  <c:v>4.5060000000000003E-2</c:v>
                </c:pt>
                <c:pt idx="3459">
                  <c:v>4.5089999999999998E-2</c:v>
                </c:pt>
                <c:pt idx="3460">
                  <c:v>4.5109999999999997E-2</c:v>
                </c:pt>
                <c:pt idx="3461">
                  <c:v>4.5150000000000003E-2</c:v>
                </c:pt>
                <c:pt idx="3462">
                  <c:v>4.5170000000000002E-2</c:v>
                </c:pt>
                <c:pt idx="3463">
                  <c:v>4.5199999999999997E-2</c:v>
                </c:pt>
                <c:pt idx="3464">
                  <c:v>4.5229999999999999E-2</c:v>
                </c:pt>
                <c:pt idx="3465">
                  <c:v>4.5260000000000002E-2</c:v>
                </c:pt>
                <c:pt idx="3466">
                  <c:v>4.5280000000000001E-2</c:v>
                </c:pt>
                <c:pt idx="3467">
                  <c:v>4.5310000000000003E-2</c:v>
                </c:pt>
                <c:pt idx="3468">
                  <c:v>4.5339999999999998E-2</c:v>
                </c:pt>
                <c:pt idx="3469">
                  <c:v>4.5370000000000001E-2</c:v>
                </c:pt>
                <c:pt idx="3470">
                  <c:v>4.539E-2</c:v>
                </c:pt>
                <c:pt idx="3471">
                  <c:v>4.5420000000000002E-2</c:v>
                </c:pt>
                <c:pt idx="3472">
                  <c:v>4.5449999999999997E-2</c:v>
                </c:pt>
                <c:pt idx="3473">
                  <c:v>4.548E-2</c:v>
                </c:pt>
                <c:pt idx="3474">
                  <c:v>4.5499999999999999E-2</c:v>
                </c:pt>
                <c:pt idx="3475">
                  <c:v>4.5539999999999997E-2</c:v>
                </c:pt>
                <c:pt idx="3476">
                  <c:v>4.5569999999999999E-2</c:v>
                </c:pt>
                <c:pt idx="3477">
                  <c:v>4.5589999999999999E-2</c:v>
                </c:pt>
                <c:pt idx="3478">
                  <c:v>4.5609999999999998E-2</c:v>
                </c:pt>
                <c:pt idx="3479">
                  <c:v>4.5650000000000003E-2</c:v>
                </c:pt>
                <c:pt idx="3480">
                  <c:v>4.5670000000000002E-2</c:v>
                </c:pt>
                <c:pt idx="3481">
                  <c:v>4.5690000000000001E-2</c:v>
                </c:pt>
                <c:pt idx="3482">
                  <c:v>4.573E-2</c:v>
                </c:pt>
                <c:pt idx="3483">
                  <c:v>4.5760000000000002E-2</c:v>
                </c:pt>
                <c:pt idx="3484">
                  <c:v>4.5780000000000001E-2</c:v>
                </c:pt>
                <c:pt idx="3485">
                  <c:v>4.5809999999999997E-2</c:v>
                </c:pt>
                <c:pt idx="3486">
                  <c:v>4.5839999999999999E-2</c:v>
                </c:pt>
                <c:pt idx="3487">
                  <c:v>4.5870000000000001E-2</c:v>
                </c:pt>
                <c:pt idx="3488">
                  <c:v>4.589E-2</c:v>
                </c:pt>
                <c:pt idx="3489">
                  <c:v>4.5920000000000002E-2</c:v>
                </c:pt>
                <c:pt idx="3490">
                  <c:v>4.5960000000000001E-2</c:v>
                </c:pt>
                <c:pt idx="3491">
                  <c:v>4.598E-2</c:v>
                </c:pt>
                <c:pt idx="3492">
                  <c:v>4.5999999999999999E-2</c:v>
                </c:pt>
                <c:pt idx="3493">
                  <c:v>4.6039999999999998E-2</c:v>
                </c:pt>
                <c:pt idx="3494">
                  <c:v>4.6059999999999997E-2</c:v>
                </c:pt>
                <c:pt idx="3495">
                  <c:v>4.6080000000000003E-2</c:v>
                </c:pt>
                <c:pt idx="3496">
                  <c:v>4.6109999999999998E-2</c:v>
                </c:pt>
                <c:pt idx="3497">
                  <c:v>4.6149999999999997E-2</c:v>
                </c:pt>
                <c:pt idx="3498">
                  <c:v>4.6179999999999999E-2</c:v>
                </c:pt>
                <c:pt idx="3499">
                  <c:v>4.6199999999999998E-2</c:v>
                </c:pt>
                <c:pt idx="3500">
                  <c:v>4.623E-2</c:v>
                </c:pt>
                <c:pt idx="3501">
                  <c:v>4.6260000000000003E-2</c:v>
                </c:pt>
                <c:pt idx="3502">
                  <c:v>4.6280000000000002E-2</c:v>
                </c:pt>
                <c:pt idx="3503">
                  <c:v>4.6309999999999997E-2</c:v>
                </c:pt>
                <c:pt idx="3504">
                  <c:v>4.6339999999999999E-2</c:v>
                </c:pt>
                <c:pt idx="3505">
                  <c:v>4.6370000000000001E-2</c:v>
                </c:pt>
                <c:pt idx="3506">
                  <c:v>4.6390000000000001E-2</c:v>
                </c:pt>
                <c:pt idx="3507">
                  <c:v>4.6420000000000003E-2</c:v>
                </c:pt>
                <c:pt idx="3508">
                  <c:v>4.6449999999999998E-2</c:v>
                </c:pt>
                <c:pt idx="3509">
                  <c:v>4.6469999999999997E-2</c:v>
                </c:pt>
                <c:pt idx="3510">
                  <c:v>4.65E-2</c:v>
                </c:pt>
                <c:pt idx="3511">
                  <c:v>4.6539999999999998E-2</c:v>
                </c:pt>
                <c:pt idx="3512">
                  <c:v>4.657E-2</c:v>
                </c:pt>
                <c:pt idx="3513">
                  <c:v>4.6589999999999999E-2</c:v>
                </c:pt>
                <c:pt idx="3514">
                  <c:v>4.6620000000000002E-2</c:v>
                </c:pt>
                <c:pt idx="3515">
                  <c:v>4.6649999999999997E-2</c:v>
                </c:pt>
                <c:pt idx="3516">
                  <c:v>4.6670000000000003E-2</c:v>
                </c:pt>
                <c:pt idx="3517">
                  <c:v>4.6690000000000002E-2</c:v>
                </c:pt>
                <c:pt idx="3518">
                  <c:v>4.6730000000000001E-2</c:v>
                </c:pt>
                <c:pt idx="3519">
                  <c:v>4.6760000000000003E-2</c:v>
                </c:pt>
                <c:pt idx="3520">
                  <c:v>4.6780000000000002E-2</c:v>
                </c:pt>
                <c:pt idx="3521">
                  <c:v>4.6809999999999997E-2</c:v>
                </c:pt>
                <c:pt idx="3522">
                  <c:v>4.684E-2</c:v>
                </c:pt>
                <c:pt idx="3523">
                  <c:v>4.6870000000000002E-2</c:v>
                </c:pt>
                <c:pt idx="3524">
                  <c:v>4.6890000000000001E-2</c:v>
                </c:pt>
                <c:pt idx="3525">
                  <c:v>4.6929999999999999E-2</c:v>
                </c:pt>
                <c:pt idx="3526">
                  <c:v>4.6949999999999999E-2</c:v>
                </c:pt>
                <c:pt idx="3527">
                  <c:v>4.6980000000000001E-2</c:v>
                </c:pt>
                <c:pt idx="3528">
                  <c:v>4.7E-2</c:v>
                </c:pt>
                <c:pt idx="3529">
                  <c:v>4.7039999999999998E-2</c:v>
                </c:pt>
                <c:pt idx="3530">
                  <c:v>4.7059999999999998E-2</c:v>
                </c:pt>
                <c:pt idx="3531">
                  <c:v>4.7079999999999997E-2</c:v>
                </c:pt>
                <c:pt idx="3532">
                  <c:v>4.7120000000000002E-2</c:v>
                </c:pt>
                <c:pt idx="3533">
                  <c:v>4.7149999999999997E-2</c:v>
                </c:pt>
                <c:pt idx="3534">
                  <c:v>4.7169999999999997E-2</c:v>
                </c:pt>
                <c:pt idx="3535">
                  <c:v>4.7199999999999999E-2</c:v>
                </c:pt>
                <c:pt idx="3536">
                  <c:v>4.7230000000000001E-2</c:v>
                </c:pt>
                <c:pt idx="3537">
                  <c:v>4.7260000000000003E-2</c:v>
                </c:pt>
                <c:pt idx="3538">
                  <c:v>4.7280000000000003E-2</c:v>
                </c:pt>
                <c:pt idx="3539">
                  <c:v>4.7309999999999998E-2</c:v>
                </c:pt>
                <c:pt idx="3540">
                  <c:v>4.734E-2</c:v>
                </c:pt>
                <c:pt idx="3541">
                  <c:v>4.7370000000000002E-2</c:v>
                </c:pt>
                <c:pt idx="3542">
                  <c:v>4.7390000000000002E-2</c:v>
                </c:pt>
                <c:pt idx="3543">
                  <c:v>4.743E-2</c:v>
                </c:pt>
                <c:pt idx="3544">
                  <c:v>4.7449999999999999E-2</c:v>
                </c:pt>
                <c:pt idx="3545">
                  <c:v>4.7469999999999998E-2</c:v>
                </c:pt>
                <c:pt idx="3546">
                  <c:v>4.7500000000000001E-2</c:v>
                </c:pt>
                <c:pt idx="3547">
                  <c:v>4.7539999999999999E-2</c:v>
                </c:pt>
                <c:pt idx="3548">
                  <c:v>4.7559999999999998E-2</c:v>
                </c:pt>
                <c:pt idx="3549">
                  <c:v>4.759E-2</c:v>
                </c:pt>
                <c:pt idx="3550">
                  <c:v>4.7620000000000003E-2</c:v>
                </c:pt>
                <c:pt idx="3551">
                  <c:v>4.7649999999999998E-2</c:v>
                </c:pt>
                <c:pt idx="3552">
                  <c:v>4.7669999999999997E-2</c:v>
                </c:pt>
                <c:pt idx="3553">
                  <c:v>4.7699999999999999E-2</c:v>
                </c:pt>
                <c:pt idx="3554">
                  <c:v>4.7730000000000002E-2</c:v>
                </c:pt>
                <c:pt idx="3555">
                  <c:v>4.7759999999999997E-2</c:v>
                </c:pt>
                <c:pt idx="3556">
                  <c:v>4.7780000000000003E-2</c:v>
                </c:pt>
                <c:pt idx="3557">
                  <c:v>4.7809999999999998E-2</c:v>
                </c:pt>
                <c:pt idx="3558">
                  <c:v>4.7840000000000001E-2</c:v>
                </c:pt>
                <c:pt idx="3559">
                  <c:v>4.786E-2</c:v>
                </c:pt>
                <c:pt idx="3560">
                  <c:v>4.7890000000000002E-2</c:v>
                </c:pt>
                <c:pt idx="3561">
                  <c:v>4.793E-2</c:v>
                </c:pt>
                <c:pt idx="3562">
                  <c:v>4.795E-2</c:v>
                </c:pt>
                <c:pt idx="3563">
                  <c:v>4.7969999999999999E-2</c:v>
                </c:pt>
                <c:pt idx="3564">
                  <c:v>4.8009999999999997E-2</c:v>
                </c:pt>
                <c:pt idx="3565">
                  <c:v>4.8030000000000003E-2</c:v>
                </c:pt>
                <c:pt idx="3566">
                  <c:v>4.8059999999999999E-2</c:v>
                </c:pt>
                <c:pt idx="3567">
                  <c:v>4.8079999999999998E-2</c:v>
                </c:pt>
                <c:pt idx="3568">
                  <c:v>4.8120000000000003E-2</c:v>
                </c:pt>
                <c:pt idx="3569">
                  <c:v>4.8149999999999998E-2</c:v>
                </c:pt>
                <c:pt idx="3570">
                  <c:v>4.8169999999999998E-2</c:v>
                </c:pt>
                <c:pt idx="3571">
                  <c:v>4.82E-2</c:v>
                </c:pt>
                <c:pt idx="3572">
                  <c:v>4.8230000000000002E-2</c:v>
                </c:pt>
                <c:pt idx="3573">
                  <c:v>4.8259999999999997E-2</c:v>
                </c:pt>
                <c:pt idx="3574">
                  <c:v>4.8280000000000003E-2</c:v>
                </c:pt>
                <c:pt idx="3575">
                  <c:v>4.8309999999999999E-2</c:v>
                </c:pt>
                <c:pt idx="3576">
                  <c:v>4.8340000000000001E-2</c:v>
                </c:pt>
                <c:pt idx="3577">
                  <c:v>4.8370000000000003E-2</c:v>
                </c:pt>
                <c:pt idx="3578">
                  <c:v>4.8390000000000002E-2</c:v>
                </c:pt>
                <c:pt idx="3579">
                  <c:v>4.8430000000000001E-2</c:v>
                </c:pt>
                <c:pt idx="3580">
                  <c:v>4.845E-2</c:v>
                </c:pt>
                <c:pt idx="3581">
                  <c:v>4.8469999999999999E-2</c:v>
                </c:pt>
                <c:pt idx="3582">
                  <c:v>4.8509999999999998E-2</c:v>
                </c:pt>
                <c:pt idx="3583">
                  <c:v>4.854E-2</c:v>
                </c:pt>
                <c:pt idx="3584">
                  <c:v>4.8559999999999999E-2</c:v>
                </c:pt>
                <c:pt idx="3585">
                  <c:v>4.8590000000000001E-2</c:v>
                </c:pt>
                <c:pt idx="3586">
                  <c:v>4.8619999999999997E-2</c:v>
                </c:pt>
                <c:pt idx="3587">
                  <c:v>4.8640000000000003E-2</c:v>
                </c:pt>
                <c:pt idx="3588">
                  <c:v>4.8669999999999998E-2</c:v>
                </c:pt>
                <c:pt idx="3589">
                  <c:v>4.87E-2</c:v>
                </c:pt>
                <c:pt idx="3590">
                  <c:v>4.8730000000000002E-2</c:v>
                </c:pt>
                <c:pt idx="3591">
                  <c:v>4.8759999999999998E-2</c:v>
                </c:pt>
                <c:pt idx="3592">
                  <c:v>4.8779999999999997E-2</c:v>
                </c:pt>
                <c:pt idx="3593">
                  <c:v>4.8820000000000002E-2</c:v>
                </c:pt>
                <c:pt idx="3594">
                  <c:v>4.8840000000000001E-2</c:v>
                </c:pt>
                <c:pt idx="3595">
                  <c:v>4.8860000000000001E-2</c:v>
                </c:pt>
                <c:pt idx="3596">
                  <c:v>4.8890000000000003E-2</c:v>
                </c:pt>
                <c:pt idx="3597">
                  <c:v>4.8930000000000001E-2</c:v>
                </c:pt>
                <c:pt idx="3598">
                  <c:v>4.895E-2</c:v>
                </c:pt>
                <c:pt idx="3599">
                  <c:v>4.897E-2</c:v>
                </c:pt>
                <c:pt idx="3600">
                  <c:v>4.9009999999999998E-2</c:v>
                </c:pt>
                <c:pt idx="3601">
                  <c:v>4.9029999999999997E-2</c:v>
                </c:pt>
                <c:pt idx="3602">
                  <c:v>4.9059999999999999E-2</c:v>
                </c:pt>
                <c:pt idx="3603">
                  <c:v>4.9079999999999999E-2</c:v>
                </c:pt>
                <c:pt idx="3604">
                  <c:v>4.9119999999999997E-2</c:v>
                </c:pt>
                <c:pt idx="3605">
                  <c:v>4.9149999999999999E-2</c:v>
                </c:pt>
                <c:pt idx="3606">
                  <c:v>4.9169999999999998E-2</c:v>
                </c:pt>
                <c:pt idx="3607">
                  <c:v>4.9200000000000001E-2</c:v>
                </c:pt>
                <c:pt idx="3608">
                  <c:v>4.9230000000000003E-2</c:v>
                </c:pt>
                <c:pt idx="3609">
                  <c:v>4.9250000000000002E-2</c:v>
                </c:pt>
                <c:pt idx="3610">
                  <c:v>4.9279999999999997E-2</c:v>
                </c:pt>
                <c:pt idx="3611">
                  <c:v>4.9320000000000003E-2</c:v>
                </c:pt>
                <c:pt idx="3612">
                  <c:v>4.9340000000000002E-2</c:v>
                </c:pt>
                <c:pt idx="3613">
                  <c:v>4.9360000000000001E-2</c:v>
                </c:pt>
                <c:pt idx="3614">
                  <c:v>4.9399999999999999E-2</c:v>
                </c:pt>
                <c:pt idx="3615">
                  <c:v>4.9419999999999999E-2</c:v>
                </c:pt>
                <c:pt idx="3616">
                  <c:v>4.9450000000000001E-2</c:v>
                </c:pt>
                <c:pt idx="3617">
                  <c:v>4.947E-2</c:v>
                </c:pt>
                <c:pt idx="3618">
                  <c:v>4.9509999999999998E-2</c:v>
                </c:pt>
                <c:pt idx="3619">
                  <c:v>4.9540000000000001E-2</c:v>
                </c:pt>
                <c:pt idx="3620">
                  <c:v>4.956E-2</c:v>
                </c:pt>
                <c:pt idx="3621">
                  <c:v>4.9590000000000002E-2</c:v>
                </c:pt>
                <c:pt idx="3622">
                  <c:v>4.9619999999999997E-2</c:v>
                </c:pt>
                <c:pt idx="3623">
                  <c:v>4.9639999999999997E-2</c:v>
                </c:pt>
                <c:pt idx="3624">
                  <c:v>4.9669999999999999E-2</c:v>
                </c:pt>
                <c:pt idx="3625">
                  <c:v>4.9700000000000001E-2</c:v>
                </c:pt>
                <c:pt idx="3626">
                  <c:v>4.9730000000000003E-2</c:v>
                </c:pt>
                <c:pt idx="3627">
                  <c:v>4.9759999999999999E-2</c:v>
                </c:pt>
                <c:pt idx="3628">
                  <c:v>4.9779999999999998E-2</c:v>
                </c:pt>
                <c:pt idx="3629">
                  <c:v>4.9820000000000003E-2</c:v>
                </c:pt>
                <c:pt idx="3630">
                  <c:v>4.9840000000000002E-2</c:v>
                </c:pt>
                <c:pt idx="3631">
                  <c:v>4.9860000000000002E-2</c:v>
                </c:pt>
                <c:pt idx="3632">
                  <c:v>4.99E-2</c:v>
                </c:pt>
                <c:pt idx="3633">
                  <c:v>4.9930000000000002E-2</c:v>
                </c:pt>
                <c:pt idx="3634">
                  <c:v>4.9950000000000001E-2</c:v>
                </c:pt>
                <c:pt idx="3635">
                  <c:v>4.9979999999999997E-2</c:v>
                </c:pt>
                <c:pt idx="3636">
                  <c:v>5.0009999999999999E-2</c:v>
                </c:pt>
                <c:pt idx="3637">
                  <c:v>5.0029999999999998E-2</c:v>
                </c:pt>
                <c:pt idx="3638">
                  <c:v>5.006E-2</c:v>
                </c:pt>
                <c:pt idx="3639">
                  <c:v>5.0090000000000003E-2</c:v>
                </c:pt>
                <c:pt idx="3640">
                  <c:v>5.0119999999999998E-2</c:v>
                </c:pt>
                <c:pt idx="3641">
                  <c:v>5.015E-2</c:v>
                </c:pt>
                <c:pt idx="3642">
                  <c:v>5.0169999999999999E-2</c:v>
                </c:pt>
                <c:pt idx="3643">
                  <c:v>5.0209999999999998E-2</c:v>
                </c:pt>
                <c:pt idx="3644">
                  <c:v>5.0229999999999997E-2</c:v>
                </c:pt>
                <c:pt idx="3645">
                  <c:v>5.0250000000000003E-2</c:v>
                </c:pt>
                <c:pt idx="3646">
                  <c:v>5.0279999999999998E-2</c:v>
                </c:pt>
                <c:pt idx="3647">
                  <c:v>5.0319999999999997E-2</c:v>
                </c:pt>
                <c:pt idx="3648">
                  <c:v>5.0340000000000003E-2</c:v>
                </c:pt>
                <c:pt idx="3649">
                  <c:v>5.0360000000000002E-2</c:v>
                </c:pt>
                <c:pt idx="3650">
                  <c:v>5.04E-2</c:v>
                </c:pt>
                <c:pt idx="3651">
                  <c:v>5.042E-2</c:v>
                </c:pt>
                <c:pt idx="3652">
                  <c:v>5.0450000000000002E-2</c:v>
                </c:pt>
                <c:pt idx="3653">
                  <c:v>5.0470000000000001E-2</c:v>
                </c:pt>
                <c:pt idx="3654">
                  <c:v>5.0509999999999999E-2</c:v>
                </c:pt>
                <c:pt idx="3655">
                  <c:v>5.0540000000000002E-2</c:v>
                </c:pt>
                <c:pt idx="3656">
                  <c:v>5.0560000000000001E-2</c:v>
                </c:pt>
                <c:pt idx="3657">
                  <c:v>5.0590000000000003E-2</c:v>
                </c:pt>
                <c:pt idx="3658">
                  <c:v>5.0619999999999998E-2</c:v>
                </c:pt>
                <c:pt idx="3659">
                  <c:v>5.0639999999999998E-2</c:v>
                </c:pt>
                <c:pt idx="3660">
                  <c:v>5.067E-2</c:v>
                </c:pt>
                <c:pt idx="3661">
                  <c:v>5.0709999999999998E-2</c:v>
                </c:pt>
                <c:pt idx="3662">
                  <c:v>5.0729999999999997E-2</c:v>
                </c:pt>
                <c:pt idx="3663">
                  <c:v>5.0750000000000003E-2</c:v>
                </c:pt>
                <c:pt idx="3664">
                  <c:v>5.0779999999999999E-2</c:v>
                </c:pt>
                <c:pt idx="3665">
                  <c:v>5.0810000000000001E-2</c:v>
                </c:pt>
                <c:pt idx="3666">
                  <c:v>5.0840000000000003E-2</c:v>
                </c:pt>
                <c:pt idx="3667">
                  <c:v>5.0860000000000002E-2</c:v>
                </c:pt>
                <c:pt idx="3668">
                  <c:v>5.0900000000000001E-2</c:v>
                </c:pt>
                <c:pt idx="3669">
                  <c:v>5.0930000000000003E-2</c:v>
                </c:pt>
                <c:pt idx="3670">
                  <c:v>5.0950000000000002E-2</c:v>
                </c:pt>
                <c:pt idx="3671">
                  <c:v>5.0979999999999998E-2</c:v>
                </c:pt>
                <c:pt idx="3672">
                  <c:v>5.101E-2</c:v>
                </c:pt>
                <c:pt idx="3673">
                  <c:v>5.1029999999999999E-2</c:v>
                </c:pt>
                <c:pt idx="3674">
                  <c:v>5.1060000000000001E-2</c:v>
                </c:pt>
                <c:pt idx="3675">
                  <c:v>5.1090000000000003E-2</c:v>
                </c:pt>
                <c:pt idx="3676">
                  <c:v>5.1119999999999999E-2</c:v>
                </c:pt>
                <c:pt idx="3677">
                  <c:v>5.1139999999999998E-2</c:v>
                </c:pt>
                <c:pt idx="3678">
                  <c:v>5.117E-2</c:v>
                </c:pt>
                <c:pt idx="3679">
                  <c:v>5.1209999999999999E-2</c:v>
                </c:pt>
                <c:pt idx="3680">
                  <c:v>5.1229999999999998E-2</c:v>
                </c:pt>
                <c:pt idx="3681">
                  <c:v>5.1249999999999997E-2</c:v>
                </c:pt>
                <c:pt idx="3682">
                  <c:v>5.1279999999999999E-2</c:v>
                </c:pt>
                <c:pt idx="3683">
                  <c:v>5.1319999999999998E-2</c:v>
                </c:pt>
                <c:pt idx="3684">
                  <c:v>5.1339999999999997E-2</c:v>
                </c:pt>
                <c:pt idx="3685">
                  <c:v>5.1360000000000003E-2</c:v>
                </c:pt>
                <c:pt idx="3686">
                  <c:v>5.1400000000000001E-2</c:v>
                </c:pt>
                <c:pt idx="3687">
                  <c:v>5.142E-2</c:v>
                </c:pt>
                <c:pt idx="3688">
                  <c:v>5.1450000000000003E-2</c:v>
                </c:pt>
                <c:pt idx="3689">
                  <c:v>5.1479999999999998E-2</c:v>
                </c:pt>
                <c:pt idx="3690">
                  <c:v>5.151E-2</c:v>
                </c:pt>
                <c:pt idx="3691">
                  <c:v>5.1540000000000002E-2</c:v>
                </c:pt>
                <c:pt idx="3692">
                  <c:v>5.1560000000000002E-2</c:v>
                </c:pt>
                <c:pt idx="3693">
                  <c:v>5.1589999999999997E-2</c:v>
                </c:pt>
                <c:pt idx="3694">
                  <c:v>5.1619999999999999E-2</c:v>
                </c:pt>
                <c:pt idx="3695">
                  <c:v>5.1639999999999998E-2</c:v>
                </c:pt>
                <c:pt idx="3696">
                  <c:v>5.1670000000000001E-2</c:v>
                </c:pt>
                <c:pt idx="3697">
                  <c:v>5.1709999999999999E-2</c:v>
                </c:pt>
                <c:pt idx="3698">
                  <c:v>5.1729999999999998E-2</c:v>
                </c:pt>
                <c:pt idx="3699">
                  <c:v>5.1749999999999997E-2</c:v>
                </c:pt>
                <c:pt idx="3700">
                  <c:v>5.1790000000000003E-2</c:v>
                </c:pt>
                <c:pt idx="3701">
                  <c:v>5.1810000000000002E-2</c:v>
                </c:pt>
                <c:pt idx="3702">
                  <c:v>5.1839999999999997E-2</c:v>
                </c:pt>
                <c:pt idx="3703">
                  <c:v>5.1860000000000003E-2</c:v>
                </c:pt>
                <c:pt idx="3704">
                  <c:v>5.1900000000000002E-2</c:v>
                </c:pt>
                <c:pt idx="3705">
                  <c:v>5.1929999999999997E-2</c:v>
                </c:pt>
                <c:pt idx="3706">
                  <c:v>5.1950000000000003E-2</c:v>
                </c:pt>
                <c:pt idx="3707">
                  <c:v>5.1979999999999998E-2</c:v>
                </c:pt>
                <c:pt idx="3708">
                  <c:v>5.2010000000000001E-2</c:v>
                </c:pt>
                <c:pt idx="3709">
                  <c:v>5.203E-2</c:v>
                </c:pt>
                <c:pt idx="3710">
                  <c:v>5.2060000000000002E-2</c:v>
                </c:pt>
                <c:pt idx="3711">
                  <c:v>5.2089999999999997E-2</c:v>
                </c:pt>
                <c:pt idx="3712">
                  <c:v>5.212E-2</c:v>
                </c:pt>
                <c:pt idx="3713">
                  <c:v>5.2139999999999999E-2</c:v>
                </c:pt>
                <c:pt idx="3714">
                  <c:v>5.2170000000000001E-2</c:v>
                </c:pt>
                <c:pt idx="3715">
                  <c:v>5.2200000000000003E-2</c:v>
                </c:pt>
                <c:pt idx="3716">
                  <c:v>5.2229999999999999E-2</c:v>
                </c:pt>
                <c:pt idx="3717">
                  <c:v>5.2249999999999998E-2</c:v>
                </c:pt>
                <c:pt idx="3718">
                  <c:v>5.2290000000000003E-2</c:v>
                </c:pt>
                <c:pt idx="3719">
                  <c:v>5.2310000000000002E-2</c:v>
                </c:pt>
                <c:pt idx="3720">
                  <c:v>5.2339999999999998E-2</c:v>
                </c:pt>
                <c:pt idx="3721">
                  <c:v>5.237E-2</c:v>
                </c:pt>
                <c:pt idx="3722">
                  <c:v>5.2400000000000002E-2</c:v>
                </c:pt>
                <c:pt idx="3723">
                  <c:v>5.2420000000000001E-2</c:v>
                </c:pt>
                <c:pt idx="3724">
                  <c:v>5.2440000000000001E-2</c:v>
                </c:pt>
                <c:pt idx="3725">
                  <c:v>5.2479999999999999E-2</c:v>
                </c:pt>
                <c:pt idx="3726">
                  <c:v>5.2510000000000001E-2</c:v>
                </c:pt>
                <c:pt idx="3727">
                  <c:v>5.253E-2</c:v>
                </c:pt>
                <c:pt idx="3728">
                  <c:v>5.2560000000000003E-2</c:v>
                </c:pt>
                <c:pt idx="3729">
                  <c:v>5.2589999999999998E-2</c:v>
                </c:pt>
                <c:pt idx="3730">
                  <c:v>5.262E-2</c:v>
                </c:pt>
                <c:pt idx="3731">
                  <c:v>5.2639999999999999E-2</c:v>
                </c:pt>
                <c:pt idx="3732">
                  <c:v>5.2670000000000002E-2</c:v>
                </c:pt>
                <c:pt idx="3733">
                  <c:v>5.271E-2</c:v>
                </c:pt>
                <c:pt idx="3734">
                  <c:v>5.2729999999999999E-2</c:v>
                </c:pt>
                <c:pt idx="3735">
                  <c:v>5.2749999999999998E-2</c:v>
                </c:pt>
                <c:pt idx="3736">
                  <c:v>5.2789999999999997E-2</c:v>
                </c:pt>
                <c:pt idx="3737">
                  <c:v>5.2810000000000003E-2</c:v>
                </c:pt>
                <c:pt idx="3738">
                  <c:v>5.2839999999999998E-2</c:v>
                </c:pt>
                <c:pt idx="3739">
                  <c:v>5.287E-2</c:v>
                </c:pt>
                <c:pt idx="3740">
                  <c:v>5.2900000000000003E-2</c:v>
                </c:pt>
                <c:pt idx="3741">
                  <c:v>5.2920000000000002E-2</c:v>
                </c:pt>
                <c:pt idx="3742">
                  <c:v>5.2949999999999997E-2</c:v>
                </c:pt>
                <c:pt idx="3743">
                  <c:v>5.2979999999999999E-2</c:v>
                </c:pt>
                <c:pt idx="3744">
                  <c:v>5.3010000000000002E-2</c:v>
                </c:pt>
                <c:pt idx="3745">
                  <c:v>5.3030000000000001E-2</c:v>
                </c:pt>
                <c:pt idx="3746">
                  <c:v>5.3060000000000003E-2</c:v>
                </c:pt>
                <c:pt idx="3747">
                  <c:v>5.3089999999999998E-2</c:v>
                </c:pt>
                <c:pt idx="3748">
                  <c:v>5.3120000000000001E-2</c:v>
                </c:pt>
                <c:pt idx="3749">
                  <c:v>5.314E-2</c:v>
                </c:pt>
                <c:pt idx="3750">
                  <c:v>5.3179999999999998E-2</c:v>
                </c:pt>
                <c:pt idx="3751">
                  <c:v>5.3199999999999997E-2</c:v>
                </c:pt>
                <c:pt idx="3752">
                  <c:v>5.3220000000000003E-2</c:v>
                </c:pt>
                <c:pt idx="3753">
                  <c:v>5.3249999999999999E-2</c:v>
                </c:pt>
                <c:pt idx="3754">
                  <c:v>5.3289999999999997E-2</c:v>
                </c:pt>
                <c:pt idx="3755">
                  <c:v>5.3310000000000003E-2</c:v>
                </c:pt>
                <c:pt idx="3756">
                  <c:v>5.3339999999999999E-2</c:v>
                </c:pt>
                <c:pt idx="3757">
                  <c:v>5.3370000000000001E-2</c:v>
                </c:pt>
                <c:pt idx="3758">
                  <c:v>5.339E-2</c:v>
                </c:pt>
                <c:pt idx="3759">
                  <c:v>5.3420000000000002E-2</c:v>
                </c:pt>
                <c:pt idx="3760">
                  <c:v>5.3449999999999998E-2</c:v>
                </c:pt>
                <c:pt idx="3761">
                  <c:v>5.3490000000000003E-2</c:v>
                </c:pt>
                <c:pt idx="3762">
                  <c:v>5.3510000000000002E-2</c:v>
                </c:pt>
                <c:pt idx="3763">
                  <c:v>5.3530000000000001E-2</c:v>
                </c:pt>
                <c:pt idx="3764">
                  <c:v>5.3560000000000003E-2</c:v>
                </c:pt>
                <c:pt idx="3765">
                  <c:v>5.3589999999999999E-2</c:v>
                </c:pt>
                <c:pt idx="3766">
                  <c:v>5.3609999999999998E-2</c:v>
                </c:pt>
                <c:pt idx="3767">
                  <c:v>5.364E-2</c:v>
                </c:pt>
                <c:pt idx="3768">
                  <c:v>5.3679999999999999E-2</c:v>
                </c:pt>
                <c:pt idx="3769">
                  <c:v>5.3699999999999998E-2</c:v>
                </c:pt>
                <c:pt idx="3770">
                  <c:v>5.373E-2</c:v>
                </c:pt>
                <c:pt idx="3771">
                  <c:v>5.3760000000000002E-2</c:v>
                </c:pt>
                <c:pt idx="3772">
                  <c:v>5.3789999999999998E-2</c:v>
                </c:pt>
                <c:pt idx="3773">
                  <c:v>5.3809999999999997E-2</c:v>
                </c:pt>
                <c:pt idx="3774">
                  <c:v>5.3830000000000003E-2</c:v>
                </c:pt>
                <c:pt idx="3775">
                  <c:v>5.3870000000000001E-2</c:v>
                </c:pt>
                <c:pt idx="3776">
                  <c:v>5.3900000000000003E-2</c:v>
                </c:pt>
                <c:pt idx="3777">
                  <c:v>5.3920000000000003E-2</c:v>
                </c:pt>
                <c:pt idx="3778">
                  <c:v>5.3949999999999998E-2</c:v>
                </c:pt>
                <c:pt idx="3779">
                  <c:v>5.398E-2</c:v>
                </c:pt>
                <c:pt idx="3780">
                  <c:v>5.4010000000000002E-2</c:v>
                </c:pt>
                <c:pt idx="3781">
                  <c:v>5.4030000000000002E-2</c:v>
                </c:pt>
                <c:pt idx="3782">
                  <c:v>5.4059999999999997E-2</c:v>
                </c:pt>
                <c:pt idx="3783">
                  <c:v>5.4089999999999999E-2</c:v>
                </c:pt>
                <c:pt idx="3784">
                  <c:v>5.4120000000000001E-2</c:v>
                </c:pt>
                <c:pt idx="3785">
                  <c:v>5.4140000000000001E-2</c:v>
                </c:pt>
                <c:pt idx="3786">
                  <c:v>5.4179999999999999E-2</c:v>
                </c:pt>
                <c:pt idx="3787">
                  <c:v>5.4199999999999998E-2</c:v>
                </c:pt>
                <c:pt idx="3788">
                  <c:v>5.4219999999999997E-2</c:v>
                </c:pt>
                <c:pt idx="3789">
                  <c:v>5.425E-2</c:v>
                </c:pt>
                <c:pt idx="3790">
                  <c:v>5.4289999999999998E-2</c:v>
                </c:pt>
                <c:pt idx="3791">
                  <c:v>5.4309999999999997E-2</c:v>
                </c:pt>
                <c:pt idx="3792">
                  <c:v>5.4339999999999999E-2</c:v>
                </c:pt>
                <c:pt idx="3793">
                  <c:v>5.4370000000000002E-2</c:v>
                </c:pt>
                <c:pt idx="3794">
                  <c:v>5.4390000000000001E-2</c:v>
                </c:pt>
                <c:pt idx="3795">
                  <c:v>5.4420000000000003E-2</c:v>
                </c:pt>
                <c:pt idx="3796">
                  <c:v>5.4449999999999998E-2</c:v>
                </c:pt>
                <c:pt idx="3797">
                  <c:v>5.4480000000000001E-2</c:v>
                </c:pt>
                <c:pt idx="3798">
                  <c:v>5.4510000000000003E-2</c:v>
                </c:pt>
                <c:pt idx="3799">
                  <c:v>5.4530000000000002E-2</c:v>
                </c:pt>
                <c:pt idx="3800">
                  <c:v>5.4559999999999997E-2</c:v>
                </c:pt>
                <c:pt idx="3801">
                  <c:v>5.459E-2</c:v>
                </c:pt>
                <c:pt idx="3802">
                  <c:v>5.4609999999999999E-2</c:v>
                </c:pt>
                <c:pt idx="3803">
                  <c:v>5.4640000000000001E-2</c:v>
                </c:pt>
                <c:pt idx="3804">
                  <c:v>5.4679999999999999E-2</c:v>
                </c:pt>
                <c:pt idx="3805">
                  <c:v>5.4699999999999999E-2</c:v>
                </c:pt>
                <c:pt idx="3806">
                  <c:v>5.4719999999999998E-2</c:v>
                </c:pt>
                <c:pt idx="3807">
                  <c:v>5.4760000000000003E-2</c:v>
                </c:pt>
                <c:pt idx="3808">
                  <c:v>5.4789999999999998E-2</c:v>
                </c:pt>
                <c:pt idx="3809">
                  <c:v>5.4809999999999998E-2</c:v>
                </c:pt>
                <c:pt idx="3810">
                  <c:v>5.4829999999999997E-2</c:v>
                </c:pt>
                <c:pt idx="3811">
                  <c:v>5.4870000000000002E-2</c:v>
                </c:pt>
                <c:pt idx="3812">
                  <c:v>5.4899999999999997E-2</c:v>
                </c:pt>
                <c:pt idx="3813">
                  <c:v>5.4919999999999997E-2</c:v>
                </c:pt>
                <c:pt idx="3814">
                  <c:v>5.4949999999999999E-2</c:v>
                </c:pt>
                <c:pt idx="3815">
                  <c:v>5.4980000000000001E-2</c:v>
                </c:pt>
                <c:pt idx="3816">
                  <c:v>5.5E-2</c:v>
                </c:pt>
                <c:pt idx="3817">
                  <c:v>5.5030000000000003E-2</c:v>
                </c:pt>
                <c:pt idx="3818">
                  <c:v>5.5070000000000001E-2</c:v>
                </c:pt>
                <c:pt idx="3819">
                  <c:v>5.509E-2</c:v>
                </c:pt>
                <c:pt idx="3820">
                  <c:v>5.5120000000000002E-2</c:v>
                </c:pt>
                <c:pt idx="3821">
                  <c:v>5.5140000000000002E-2</c:v>
                </c:pt>
                <c:pt idx="3822">
                  <c:v>5.518E-2</c:v>
                </c:pt>
                <c:pt idx="3823">
                  <c:v>5.5199999999999999E-2</c:v>
                </c:pt>
                <c:pt idx="3824">
                  <c:v>5.5219999999999998E-2</c:v>
                </c:pt>
                <c:pt idx="3825">
                  <c:v>5.5259999999999997E-2</c:v>
                </c:pt>
                <c:pt idx="3826">
                  <c:v>5.5289999999999999E-2</c:v>
                </c:pt>
                <c:pt idx="3827">
                  <c:v>5.5309999999999998E-2</c:v>
                </c:pt>
                <c:pt idx="3828">
                  <c:v>5.534E-2</c:v>
                </c:pt>
                <c:pt idx="3829">
                  <c:v>5.5370000000000003E-2</c:v>
                </c:pt>
                <c:pt idx="3830">
                  <c:v>5.5390000000000002E-2</c:v>
                </c:pt>
                <c:pt idx="3831">
                  <c:v>5.5419999999999997E-2</c:v>
                </c:pt>
                <c:pt idx="3832">
                  <c:v>5.5449999999999999E-2</c:v>
                </c:pt>
                <c:pt idx="3833">
                  <c:v>5.5480000000000002E-2</c:v>
                </c:pt>
                <c:pt idx="3834">
                  <c:v>5.5509999999999997E-2</c:v>
                </c:pt>
                <c:pt idx="3835">
                  <c:v>5.5530000000000003E-2</c:v>
                </c:pt>
                <c:pt idx="3836">
                  <c:v>5.5570000000000001E-2</c:v>
                </c:pt>
                <c:pt idx="3837">
                  <c:v>5.5590000000000001E-2</c:v>
                </c:pt>
                <c:pt idx="3838">
                  <c:v>5.561E-2</c:v>
                </c:pt>
                <c:pt idx="3839">
                  <c:v>5.5640000000000002E-2</c:v>
                </c:pt>
                <c:pt idx="3840">
                  <c:v>5.568E-2</c:v>
                </c:pt>
                <c:pt idx="3841">
                  <c:v>5.57E-2</c:v>
                </c:pt>
                <c:pt idx="3842">
                  <c:v>5.5719999999999999E-2</c:v>
                </c:pt>
                <c:pt idx="3843">
                  <c:v>5.5759999999999997E-2</c:v>
                </c:pt>
                <c:pt idx="3844">
                  <c:v>5.5780000000000003E-2</c:v>
                </c:pt>
                <c:pt idx="3845">
                  <c:v>5.5809999999999998E-2</c:v>
                </c:pt>
                <c:pt idx="3846">
                  <c:v>5.5840000000000001E-2</c:v>
                </c:pt>
                <c:pt idx="3847">
                  <c:v>5.5870000000000003E-2</c:v>
                </c:pt>
                <c:pt idx="3848">
                  <c:v>5.5899999999999998E-2</c:v>
                </c:pt>
                <c:pt idx="3849">
                  <c:v>5.5919999999999997E-2</c:v>
                </c:pt>
                <c:pt idx="3850">
                  <c:v>5.5960000000000003E-2</c:v>
                </c:pt>
                <c:pt idx="3851">
                  <c:v>5.5980000000000002E-2</c:v>
                </c:pt>
                <c:pt idx="3852">
                  <c:v>5.6000000000000001E-2</c:v>
                </c:pt>
                <c:pt idx="3853">
                  <c:v>5.6030000000000003E-2</c:v>
                </c:pt>
                <c:pt idx="3854">
                  <c:v>5.6070000000000002E-2</c:v>
                </c:pt>
                <c:pt idx="3855">
                  <c:v>5.6090000000000001E-2</c:v>
                </c:pt>
                <c:pt idx="3856">
                  <c:v>5.611E-2</c:v>
                </c:pt>
                <c:pt idx="3857">
                  <c:v>5.6149999999999999E-2</c:v>
                </c:pt>
                <c:pt idx="3858">
                  <c:v>5.6169999999999998E-2</c:v>
                </c:pt>
                <c:pt idx="3859">
                  <c:v>5.62E-2</c:v>
                </c:pt>
                <c:pt idx="3860">
                  <c:v>5.6219999999999999E-2</c:v>
                </c:pt>
                <c:pt idx="3861">
                  <c:v>5.6259999999999998E-2</c:v>
                </c:pt>
                <c:pt idx="3862">
                  <c:v>5.629E-2</c:v>
                </c:pt>
                <c:pt idx="3863">
                  <c:v>5.6309999999999999E-2</c:v>
                </c:pt>
                <c:pt idx="3864">
                  <c:v>5.6340000000000001E-2</c:v>
                </c:pt>
                <c:pt idx="3865">
                  <c:v>5.6370000000000003E-2</c:v>
                </c:pt>
                <c:pt idx="3866">
                  <c:v>5.6390000000000003E-2</c:v>
                </c:pt>
                <c:pt idx="3867">
                  <c:v>5.6419999999999998E-2</c:v>
                </c:pt>
                <c:pt idx="3868">
                  <c:v>5.6460000000000003E-2</c:v>
                </c:pt>
                <c:pt idx="3869">
                  <c:v>5.6480000000000002E-2</c:v>
                </c:pt>
                <c:pt idx="3870">
                  <c:v>5.6500000000000002E-2</c:v>
                </c:pt>
                <c:pt idx="3871">
                  <c:v>5.6529999999999997E-2</c:v>
                </c:pt>
                <c:pt idx="3872">
                  <c:v>5.6570000000000002E-2</c:v>
                </c:pt>
                <c:pt idx="3873">
                  <c:v>5.6590000000000001E-2</c:v>
                </c:pt>
                <c:pt idx="3874">
                  <c:v>5.6610000000000001E-2</c:v>
                </c:pt>
                <c:pt idx="3875">
                  <c:v>5.6649999999999999E-2</c:v>
                </c:pt>
                <c:pt idx="3876">
                  <c:v>5.6680000000000001E-2</c:v>
                </c:pt>
                <c:pt idx="3877">
                  <c:v>5.67E-2</c:v>
                </c:pt>
                <c:pt idx="3878">
                  <c:v>5.6730000000000003E-2</c:v>
                </c:pt>
                <c:pt idx="3879">
                  <c:v>5.6759999999999998E-2</c:v>
                </c:pt>
                <c:pt idx="3880">
                  <c:v>5.6779999999999997E-2</c:v>
                </c:pt>
                <c:pt idx="3881">
                  <c:v>5.6809999999999999E-2</c:v>
                </c:pt>
                <c:pt idx="3882">
                  <c:v>5.6840000000000002E-2</c:v>
                </c:pt>
                <c:pt idx="3883">
                  <c:v>5.6869999999999997E-2</c:v>
                </c:pt>
                <c:pt idx="3884">
                  <c:v>5.6890000000000003E-2</c:v>
                </c:pt>
                <c:pt idx="3885">
                  <c:v>5.6919999999999998E-2</c:v>
                </c:pt>
                <c:pt idx="3886">
                  <c:v>5.6950000000000001E-2</c:v>
                </c:pt>
                <c:pt idx="3887">
                  <c:v>5.6980000000000003E-2</c:v>
                </c:pt>
                <c:pt idx="3888">
                  <c:v>5.7000000000000002E-2</c:v>
                </c:pt>
                <c:pt idx="3889">
                  <c:v>5.7029999999999997E-2</c:v>
                </c:pt>
                <c:pt idx="3890">
                  <c:v>5.7070000000000003E-2</c:v>
                </c:pt>
                <c:pt idx="3891">
                  <c:v>5.7090000000000002E-2</c:v>
                </c:pt>
                <c:pt idx="3892">
                  <c:v>5.7110000000000001E-2</c:v>
                </c:pt>
                <c:pt idx="3893">
                  <c:v>5.7149999999999999E-2</c:v>
                </c:pt>
                <c:pt idx="3894">
                  <c:v>5.7169999999999999E-2</c:v>
                </c:pt>
                <c:pt idx="3895">
                  <c:v>5.7200000000000001E-2</c:v>
                </c:pt>
                <c:pt idx="3896">
                  <c:v>5.722E-2</c:v>
                </c:pt>
                <c:pt idx="3897">
                  <c:v>5.7259999999999998E-2</c:v>
                </c:pt>
                <c:pt idx="3898">
                  <c:v>5.7290000000000001E-2</c:v>
                </c:pt>
                <c:pt idx="3899">
                  <c:v>5.731E-2</c:v>
                </c:pt>
                <c:pt idx="3900">
                  <c:v>5.7340000000000002E-2</c:v>
                </c:pt>
                <c:pt idx="3901">
                  <c:v>5.7369999999999997E-2</c:v>
                </c:pt>
                <c:pt idx="3902">
                  <c:v>5.7389999999999997E-2</c:v>
                </c:pt>
                <c:pt idx="3903">
                  <c:v>5.7419999999999999E-2</c:v>
                </c:pt>
                <c:pt idx="3904">
                  <c:v>5.7459999999999997E-2</c:v>
                </c:pt>
                <c:pt idx="3905">
                  <c:v>5.7480000000000003E-2</c:v>
                </c:pt>
                <c:pt idx="3906">
                  <c:v>5.7500000000000002E-2</c:v>
                </c:pt>
                <c:pt idx="3907">
                  <c:v>5.7540000000000001E-2</c:v>
                </c:pt>
                <c:pt idx="3908">
                  <c:v>5.756E-2</c:v>
                </c:pt>
                <c:pt idx="3909">
                  <c:v>5.7590000000000002E-2</c:v>
                </c:pt>
                <c:pt idx="3910">
                  <c:v>5.7610000000000001E-2</c:v>
                </c:pt>
                <c:pt idx="3911">
                  <c:v>5.765E-2</c:v>
                </c:pt>
                <c:pt idx="3912">
                  <c:v>5.7669999999999999E-2</c:v>
                </c:pt>
                <c:pt idx="3913">
                  <c:v>5.7700000000000001E-2</c:v>
                </c:pt>
                <c:pt idx="3914">
                  <c:v>5.7729999999999997E-2</c:v>
                </c:pt>
                <c:pt idx="3915">
                  <c:v>5.7759999999999999E-2</c:v>
                </c:pt>
                <c:pt idx="3916">
                  <c:v>5.7779999999999998E-2</c:v>
                </c:pt>
                <c:pt idx="3917">
                  <c:v>5.781E-2</c:v>
                </c:pt>
                <c:pt idx="3918">
                  <c:v>5.7840000000000003E-2</c:v>
                </c:pt>
                <c:pt idx="3919">
                  <c:v>5.7869999999999998E-2</c:v>
                </c:pt>
                <c:pt idx="3920">
                  <c:v>5.7889999999999997E-2</c:v>
                </c:pt>
                <c:pt idx="3921">
                  <c:v>5.7919999999999999E-2</c:v>
                </c:pt>
                <c:pt idx="3922">
                  <c:v>5.7950000000000002E-2</c:v>
                </c:pt>
                <c:pt idx="3923">
                  <c:v>5.7979999999999997E-2</c:v>
                </c:pt>
                <c:pt idx="3924">
                  <c:v>5.8000000000000003E-2</c:v>
                </c:pt>
                <c:pt idx="3925">
                  <c:v>5.8040000000000001E-2</c:v>
                </c:pt>
                <c:pt idx="3926">
                  <c:v>5.8069999999999997E-2</c:v>
                </c:pt>
                <c:pt idx="3927">
                  <c:v>5.8090000000000003E-2</c:v>
                </c:pt>
                <c:pt idx="3928">
                  <c:v>5.8119999999999998E-2</c:v>
                </c:pt>
                <c:pt idx="3929">
                  <c:v>5.815E-2</c:v>
                </c:pt>
                <c:pt idx="3930">
                  <c:v>5.8169999999999999E-2</c:v>
                </c:pt>
                <c:pt idx="3931">
                  <c:v>5.8189999999999999E-2</c:v>
                </c:pt>
                <c:pt idx="3932">
                  <c:v>5.8229999999999997E-2</c:v>
                </c:pt>
                <c:pt idx="3933">
                  <c:v>5.8259999999999999E-2</c:v>
                </c:pt>
                <c:pt idx="3934">
                  <c:v>5.8279999999999998E-2</c:v>
                </c:pt>
                <c:pt idx="3935">
                  <c:v>5.8310000000000001E-2</c:v>
                </c:pt>
                <c:pt idx="3936">
                  <c:v>5.8340000000000003E-2</c:v>
                </c:pt>
                <c:pt idx="3937">
                  <c:v>5.8369999999999998E-2</c:v>
                </c:pt>
                <c:pt idx="3938">
                  <c:v>5.8389999999999997E-2</c:v>
                </c:pt>
                <c:pt idx="3939">
                  <c:v>5.842E-2</c:v>
                </c:pt>
                <c:pt idx="3940">
                  <c:v>5.8459999999999998E-2</c:v>
                </c:pt>
                <c:pt idx="3941">
                  <c:v>5.8479999999999997E-2</c:v>
                </c:pt>
                <c:pt idx="3942">
                  <c:v>5.8500000000000003E-2</c:v>
                </c:pt>
                <c:pt idx="3943">
                  <c:v>5.8540000000000002E-2</c:v>
                </c:pt>
                <c:pt idx="3944">
                  <c:v>5.8560000000000001E-2</c:v>
                </c:pt>
                <c:pt idx="3945">
                  <c:v>5.858E-2</c:v>
                </c:pt>
                <c:pt idx="3946">
                  <c:v>5.8610000000000002E-2</c:v>
                </c:pt>
                <c:pt idx="3947">
                  <c:v>5.8650000000000001E-2</c:v>
                </c:pt>
                <c:pt idx="3948">
                  <c:v>5.8680000000000003E-2</c:v>
                </c:pt>
                <c:pt idx="3949">
                  <c:v>5.8700000000000002E-2</c:v>
                </c:pt>
                <c:pt idx="3950">
                  <c:v>5.8729999999999997E-2</c:v>
                </c:pt>
                <c:pt idx="3951">
                  <c:v>5.876E-2</c:v>
                </c:pt>
                <c:pt idx="3952">
                  <c:v>5.8779999999999999E-2</c:v>
                </c:pt>
                <c:pt idx="3953">
                  <c:v>5.8810000000000001E-2</c:v>
                </c:pt>
                <c:pt idx="3954">
                  <c:v>5.8840000000000003E-2</c:v>
                </c:pt>
                <c:pt idx="3955">
                  <c:v>5.8869999999999999E-2</c:v>
                </c:pt>
                <c:pt idx="3956">
                  <c:v>5.8889999999999998E-2</c:v>
                </c:pt>
                <c:pt idx="3957">
                  <c:v>5.892E-2</c:v>
                </c:pt>
                <c:pt idx="3958">
                  <c:v>5.8950000000000002E-2</c:v>
                </c:pt>
                <c:pt idx="3959">
                  <c:v>5.8970000000000002E-2</c:v>
                </c:pt>
                <c:pt idx="3960">
                  <c:v>5.8999999999999997E-2</c:v>
                </c:pt>
                <c:pt idx="3961">
                  <c:v>5.9040000000000002E-2</c:v>
                </c:pt>
                <c:pt idx="3962">
                  <c:v>5.9069999999999998E-2</c:v>
                </c:pt>
                <c:pt idx="3963">
                  <c:v>5.9089999999999997E-2</c:v>
                </c:pt>
                <c:pt idx="3964">
                  <c:v>5.9119999999999999E-2</c:v>
                </c:pt>
                <c:pt idx="3965">
                  <c:v>5.9150000000000001E-2</c:v>
                </c:pt>
                <c:pt idx="3966">
                  <c:v>5.917E-2</c:v>
                </c:pt>
                <c:pt idx="3967">
                  <c:v>5.919E-2</c:v>
                </c:pt>
                <c:pt idx="3968">
                  <c:v>5.9229999999999998E-2</c:v>
                </c:pt>
                <c:pt idx="3969">
                  <c:v>5.926E-2</c:v>
                </c:pt>
                <c:pt idx="3970">
                  <c:v>5.9279999999999999E-2</c:v>
                </c:pt>
                <c:pt idx="3971">
                  <c:v>5.9310000000000002E-2</c:v>
                </c:pt>
                <c:pt idx="3972">
                  <c:v>5.9339999999999997E-2</c:v>
                </c:pt>
                <c:pt idx="3973">
                  <c:v>5.9369999999999999E-2</c:v>
                </c:pt>
                <c:pt idx="3974">
                  <c:v>5.9389999999999998E-2</c:v>
                </c:pt>
                <c:pt idx="3975">
                  <c:v>5.9429999999999997E-2</c:v>
                </c:pt>
                <c:pt idx="3976">
                  <c:v>5.9450000000000003E-2</c:v>
                </c:pt>
                <c:pt idx="3977">
                  <c:v>5.9479999999999998E-2</c:v>
                </c:pt>
                <c:pt idx="3978">
                  <c:v>5.9499999999999997E-2</c:v>
                </c:pt>
                <c:pt idx="3979">
                  <c:v>5.9540000000000003E-2</c:v>
                </c:pt>
                <c:pt idx="3980">
                  <c:v>5.9560000000000002E-2</c:v>
                </c:pt>
                <c:pt idx="3981">
                  <c:v>5.9580000000000001E-2</c:v>
                </c:pt>
                <c:pt idx="3982">
                  <c:v>5.9619999999999999E-2</c:v>
                </c:pt>
                <c:pt idx="3983">
                  <c:v>5.9650000000000002E-2</c:v>
                </c:pt>
                <c:pt idx="3984">
                  <c:v>5.9670000000000001E-2</c:v>
                </c:pt>
                <c:pt idx="3985">
                  <c:v>5.9700000000000003E-2</c:v>
                </c:pt>
                <c:pt idx="3986">
                  <c:v>5.9729999999999998E-2</c:v>
                </c:pt>
                <c:pt idx="3987">
                  <c:v>5.9760000000000001E-2</c:v>
                </c:pt>
                <c:pt idx="3988">
                  <c:v>5.978E-2</c:v>
                </c:pt>
                <c:pt idx="3989">
                  <c:v>5.9810000000000002E-2</c:v>
                </c:pt>
                <c:pt idx="3990">
                  <c:v>5.9839999999999997E-2</c:v>
                </c:pt>
                <c:pt idx="3991">
                  <c:v>5.987E-2</c:v>
                </c:pt>
                <c:pt idx="3992">
                  <c:v>5.9889999999999999E-2</c:v>
                </c:pt>
                <c:pt idx="3993">
                  <c:v>5.9929999999999997E-2</c:v>
                </c:pt>
                <c:pt idx="3994">
                  <c:v>5.9950000000000003E-2</c:v>
                </c:pt>
                <c:pt idx="3995">
                  <c:v>5.9970000000000002E-2</c:v>
                </c:pt>
                <c:pt idx="3996">
                  <c:v>0.06</c:v>
                </c:pt>
                <c:pt idx="3997">
                  <c:v>6.0040000000000003E-2</c:v>
                </c:pt>
                <c:pt idx="3998">
                  <c:v>6.0060000000000002E-2</c:v>
                </c:pt>
                <c:pt idx="3999">
                  <c:v>6.0089999999999998E-2</c:v>
                </c:pt>
                <c:pt idx="4000">
                  <c:v>6.012E-2</c:v>
                </c:pt>
                <c:pt idx="4001">
                  <c:v>6.0150000000000002E-2</c:v>
                </c:pt>
                <c:pt idx="4002">
                  <c:v>6.0170000000000001E-2</c:v>
                </c:pt>
                <c:pt idx="4003">
                  <c:v>6.0199999999999997E-2</c:v>
                </c:pt>
                <c:pt idx="4004">
                  <c:v>6.0229999999999999E-2</c:v>
                </c:pt>
                <c:pt idx="4005">
                  <c:v>6.0260000000000001E-2</c:v>
                </c:pt>
                <c:pt idx="4006">
                  <c:v>6.028E-2</c:v>
                </c:pt>
                <c:pt idx="4007">
                  <c:v>6.0310000000000002E-2</c:v>
                </c:pt>
                <c:pt idx="4008">
                  <c:v>6.0339999999999998E-2</c:v>
                </c:pt>
                <c:pt idx="4009">
                  <c:v>6.0359999999999997E-2</c:v>
                </c:pt>
                <c:pt idx="4010">
                  <c:v>6.0389999999999999E-2</c:v>
                </c:pt>
                <c:pt idx="4011">
                  <c:v>6.0429999999999998E-2</c:v>
                </c:pt>
                <c:pt idx="4012">
                  <c:v>6.0449999999999997E-2</c:v>
                </c:pt>
                <c:pt idx="4013">
                  <c:v>6.0470000000000003E-2</c:v>
                </c:pt>
                <c:pt idx="4014">
                  <c:v>6.0510000000000001E-2</c:v>
                </c:pt>
                <c:pt idx="4015">
                  <c:v>6.0539999999999997E-2</c:v>
                </c:pt>
                <c:pt idx="4016">
                  <c:v>6.0560000000000003E-2</c:v>
                </c:pt>
                <c:pt idx="4017">
                  <c:v>6.0580000000000002E-2</c:v>
                </c:pt>
                <c:pt idx="4018">
                  <c:v>6.062E-2</c:v>
                </c:pt>
                <c:pt idx="4019">
                  <c:v>6.0650000000000003E-2</c:v>
                </c:pt>
                <c:pt idx="4020">
                  <c:v>6.0670000000000002E-2</c:v>
                </c:pt>
                <c:pt idx="4021">
                  <c:v>6.0699999999999997E-2</c:v>
                </c:pt>
                <c:pt idx="4022">
                  <c:v>6.0729999999999999E-2</c:v>
                </c:pt>
                <c:pt idx="4023">
                  <c:v>6.0760000000000002E-2</c:v>
                </c:pt>
                <c:pt idx="4024">
                  <c:v>6.0780000000000001E-2</c:v>
                </c:pt>
                <c:pt idx="4025">
                  <c:v>6.0810000000000003E-2</c:v>
                </c:pt>
                <c:pt idx="4026">
                  <c:v>6.0839999999999998E-2</c:v>
                </c:pt>
                <c:pt idx="4027">
                  <c:v>6.087E-2</c:v>
                </c:pt>
                <c:pt idx="4028">
                  <c:v>6.089E-2</c:v>
                </c:pt>
                <c:pt idx="4029">
                  <c:v>6.0929999999999998E-2</c:v>
                </c:pt>
                <c:pt idx="4030">
                  <c:v>6.0949999999999997E-2</c:v>
                </c:pt>
                <c:pt idx="4031">
                  <c:v>6.0970000000000003E-2</c:v>
                </c:pt>
                <c:pt idx="4032">
                  <c:v>6.1010000000000002E-2</c:v>
                </c:pt>
                <c:pt idx="4033">
                  <c:v>6.1039999999999997E-2</c:v>
                </c:pt>
                <c:pt idx="4034">
                  <c:v>6.1060000000000003E-2</c:v>
                </c:pt>
                <c:pt idx="4035">
                  <c:v>6.1089999999999998E-2</c:v>
                </c:pt>
                <c:pt idx="4036">
                  <c:v>6.1120000000000001E-2</c:v>
                </c:pt>
                <c:pt idx="4037">
                  <c:v>6.114E-2</c:v>
                </c:pt>
                <c:pt idx="4038">
                  <c:v>6.1170000000000002E-2</c:v>
                </c:pt>
                <c:pt idx="4039">
                  <c:v>6.1199999999999997E-2</c:v>
                </c:pt>
                <c:pt idx="4040">
                  <c:v>6.123E-2</c:v>
                </c:pt>
                <c:pt idx="4041">
                  <c:v>6.1260000000000002E-2</c:v>
                </c:pt>
                <c:pt idx="4042">
                  <c:v>6.1280000000000001E-2</c:v>
                </c:pt>
                <c:pt idx="4043">
                  <c:v>6.132E-2</c:v>
                </c:pt>
                <c:pt idx="4044">
                  <c:v>6.1339999999999999E-2</c:v>
                </c:pt>
                <c:pt idx="4045">
                  <c:v>6.1359999999999998E-2</c:v>
                </c:pt>
                <c:pt idx="4046">
                  <c:v>6.139E-2</c:v>
                </c:pt>
                <c:pt idx="4047">
                  <c:v>6.1429999999999998E-2</c:v>
                </c:pt>
                <c:pt idx="4048">
                  <c:v>6.1449999999999998E-2</c:v>
                </c:pt>
                <c:pt idx="4049">
                  <c:v>6.1469999999999997E-2</c:v>
                </c:pt>
                <c:pt idx="4050">
                  <c:v>6.1510000000000002E-2</c:v>
                </c:pt>
                <c:pt idx="4051">
                  <c:v>6.1530000000000001E-2</c:v>
                </c:pt>
                <c:pt idx="4052">
                  <c:v>6.1559999999999997E-2</c:v>
                </c:pt>
                <c:pt idx="4053">
                  <c:v>6.1580000000000003E-2</c:v>
                </c:pt>
                <c:pt idx="4054">
                  <c:v>6.1620000000000001E-2</c:v>
                </c:pt>
                <c:pt idx="4055">
                  <c:v>6.1650000000000003E-2</c:v>
                </c:pt>
                <c:pt idx="4056">
                  <c:v>6.1670000000000003E-2</c:v>
                </c:pt>
                <c:pt idx="4057">
                  <c:v>6.1699999999999998E-2</c:v>
                </c:pt>
                <c:pt idx="4058">
                  <c:v>6.173E-2</c:v>
                </c:pt>
                <c:pt idx="4059">
                  <c:v>6.1749999999999999E-2</c:v>
                </c:pt>
                <c:pt idx="4060">
                  <c:v>6.1780000000000002E-2</c:v>
                </c:pt>
                <c:pt idx="4061">
                  <c:v>6.182E-2</c:v>
                </c:pt>
                <c:pt idx="4062">
                  <c:v>6.1839999999999999E-2</c:v>
                </c:pt>
                <c:pt idx="4063">
                  <c:v>6.1859999999999998E-2</c:v>
                </c:pt>
                <c:pt idx="4064">
                  <c:v>6.1899999999999997E-2</c:v>
                </c:pt>
                <c:pt idx="4065">
                  <c:v>6.1920000000000003E-2</c:v>
                </c:pt>
                <c:pt idx="4066">
                  <c:v>6.1949999999999998E-2</c:v>
                </c:pt>
                <c:pt idx="4067">
                  <c:v>6.1969999999999997E-2</c:v>
                </c:pt>
                <c:pt idx="4068">
                  <c:v>6.2010000000000003E-2</c:v>
                </c:pt>
                <c:pt idx="4069">
                  <c:v>6.2039999999999998E-2</c:v>
                </c:pt>
                <c:pt idx="4070">
                  <c:v>6.2059999999999997E-2</c:v>
                </c:pt>
                <c:pt idx="4071">
                  <c:v>6.2089999999999999E-2</c:v>
                </c:pt>
                <c:pt idx="4072">
                  <c:v>6.2120000000000002E-2</c:v>
                </c:pt>
                <c:pt idx="4073">
                  <c:v>6.2140000000000001E-2</c:v>
                </c:pt>
                <c:pt idx="4074">
                  <c:v>6.2170000000000003E-2</c:v>
                </c:pt>
                <c:pt idx="4075">
                  <c:v>6.2199999999999998E-2</c:v>
                </c:pt>
                <c:pt idx="4076">
                  <c:v>6.2230000000000001E-2</c:v>
                </c:pt>
                <c:pt idx="4077">
                  <c:v>6.2260000000000003E-2</c:v>
                </c:pt>
                <c:pt idx="4078">
                  <c:v>6.2280000000000002E-2</c:v>
                </c:pt>
                <c:pt idx="4079">
                  <c:v>6.232E-2</c:v>
                </c:pt>
                <c:pt idx="4080">
                  <c:v>6.234E-2</c:v>
                </c:pt>
                <c:pt idx="4081">
                  <c:v>6.2359999999999999E-2</c:v>
                </c:pt>
                <c:pt idx="4082">
                  <c:v>6.2399999999999997E-2</c:v>
                </c:pt>
                <c:pt idx="4083">
                  <c:v>6.2429999999999999E-2</c:v>
                </c:pt>
                <c:pt idx="4084">
                  <c:v>6.2449999999999999E-2</c:v>
                </c:pt>
                <c:pt idx="4085">
                  <c:v>6.2480000000000001E-2</c:v>
                </c:pt>
                <c:pt idx="4086">
                  <c:v>6.2509999999999996E-2</c:v>
                </c:pt>
                <c:pt idx="4087">
                  <c:v>6.2530000000000002E-2</c:v>
                </c:pt>
                <c:pt idx="4088">
                  <c:v>6.2560000000000004E-2</c:v>
                </c:pt>
                <c:pt idx="4089">
                  <c:v>6.2590000000000007E-2</c:v>
                </c:pt>
                <c:pt idx="4090">
                  <c:v>6.2619999999999995E-2</c:v>
                </c:pt>
                <c:pt idx="4091">
                  <c:v>6.2649999999999997E-2</c:v>
                </c:pt>
                <c:pt idx="4092">
                  <c:v>6.2670000000000003E-2</c:v>
                </c:pt>
                <c:pt idx="4093">
                  <c:v>6.2710000000000002E-2</c:v>
                </c:pt>
                <c:pt idx="4094">
                  <c:v>6.2729999999999994E-2</c:v>
                </c:pt>
                <c:pt idx="4095">
                  <c:v>6.275E-2</c:v>
                </c:pt>
                <c:pt idx="4096">
                  <c:v>6.2780000000000002E-2</c:v>
                </c:pt>
                <c:pt idx="4097">
                  <c:v>6.2820000000000001E-2</c:v>
                </c:pt>
                <c:pt idx="4098">
                  <c:v>6.2839999999999993E-2</c:v>
                </c:pt>
                <c:pt idx="4099">
                  <c:v>6.2859999999999999E-2</c:v>
                </c:pt>
                <c:pt idx="4100">
                  <c:v>6.2899999999999998E-2</c:v>
                </c:pt>
                <c:pt idx="4101">
                  <c:v>6.2920000000000004E-2</c:v>
                </c:pt>
                <c:pt idx="4102">
                  <c:v>6.2950000000000006E-2</c:v>
                </c:pt>
                <c:pt idx="4103">
                  <c:v>6.2969999999999998E-2</c:v>
                </c:pt>
                <c:pt idx="4104">
                  <c:v>6.3009999999999997E-2</c:v>
                </c:pt>
                <c:pt idx="4105">
                  <c:v>6.3039999999999999E-2</c:v>
                </c:pt>
                <c:pt idx="4106">
                  <c:v>6.3060000000000005E-2</c:v>
                </c:pt>
                <c:pt idx="4107">
                  <c:v>6.3089999999999993E-2</c:v>
                </c:pt>
                <c:pt idx="4108">
                  <c:v>6.3119999999999996E-2</c:v>
                </c:pt>
                <c:pt idx="4109">
                  <c:v>6.3140000000000002E-2</c:v>
                </c:pt>
                <c:pt idx="4110">
                  <c:v>6.3170000000000004E-2</c:v>
                </c:pt>
                <c:pt idx="4111">
                  <c:v>6.3210000000000002E-2</c:v>
                </c:pt>
                <c:pt idx="4112">
                  <c:v>6.3229999999999995E-2</c:v>
                </c:pt>
                <c:pt idx="4113">
                  <c:v>6.3250000000000001E-2</c:v>
                </c:pt>
                <c:pt idx="4114">
                  <c:v>6.3280000000000003E-2</c:v>
                </c:pt>
                <c:pt idx="4115">
                  <c:v>6.3310000000000005E-2</c:v>
                </c:pt>
                <c:pt idx="4116">
                  <c:v>6.3339999999999994E-2</c:v>
                </c:pt>
                <c:pt idx="4117">
                  <c:v>6.336E-2</c:v>
                </c:pt>
                <c:pt idx="4118">
                  <c:v>6.3399999999999998E-2</c:v>
                </c:pt>
                <c:pt idx="4119">
                  <c:v>6.343E-2</c:v>
                </c:pt>
                <c:pt idx="4120">
                  <c:v>6.3450000000000006E-2</c:v>
                </c:pt>
                <c:pt idx="4121">
                  <c:v>6.3479999999999995E-2</c:v>
                </c:pt>
                <c:pt idx="4122">
                  <c:v>6.3509999999999997E-2</c:v>
                </c:pt>
                <c:pt idx="4123">
                  <c:v>6.3530000000000003E-2</c:v>
                </c:pt>
                <c:pt idx="4124">
                  <c:v>6.3560000000000005E-2</c:v>
                </c:pt>
                <c:pt idx="4125">
                  <c:v>6.3589999999999994E-2</c:v>
                </c:pt>
                <c:pt idx="4126">
                  <c:v>6.3619999999999996E-2</c:v>
                </c:pt>
                <c:pt idx="4127">
                  <c:v>6.3640000000000002E-2</c:v>
                </c:pt>
                <c:pt idx="4128">
                  <c:v>6.3670000000000004E-2</c:v>
                </c:pt>
                <c:pt idx="4129">
                  <c:v>6.3700000000000007E-2</c:v>
                </c:pt>
                <c:pt idx="4130">
                  <c:v>6.3729999999999995E-2</c:v>
                </c:pt>
                <c:pt idx="4131">
                  <c:v>6.3750000000000001E-2</c:v>
                </c:pt>
                <c:pt idx="4132">
                  <c:v>6.3780000000000003E-2</c:v>
                </c:pt>
                <c:pt idx="4133">
                  <c:v>6.3820000000000002E-2</c:v>
                </c:pt>
                <c:pt idx="4134">
                  <c:v>6.3839999999999994E-2</c:v>
                </c:pt>
                <c:pt idx="4135">
                  <c:v>6.386E-2</c:v>
                </c:pt>
                <c:pt idx="4136">
                  <c:v>6.3899999999999998E-2</c:v>
                </c:pt>
                <c:pt idx="4137">
                  <c:v>6.3920000000000005E-2</c:v>
                </c:pt>
                <c:pt idx="4138">
                  <c:v>6.3950000000000007E-2</c:v>
                </c:pt>
                <c:pt idx="4139">
                  <c:v>6.3979999999999995E-2</c:v>
                </c:pt>
                <c:pt idx="4140">
                  <c:v>6.4009999999999997E-2</c:v>
                </c:pt>
                <c:pt idx="4141">
                  <c:v>6.404E-2</c:v>
                </c:pt>
                <c:pt idx="4142">
                  <c:v>6.4060000000000006E-2</c:v>
                </c:pt>
                <c:pt idx="4143">
                  <c:v>6.4089999999999994E-2</c:v>
                </c:pt>
                <c:pt idx="4144">
                  <c:v>6.4119999999999996E-2</c:v>
                </c:pt>
                <c:pt idx="4145">
                  <c:v>6.4140000000000003E-2</c:v>
                </c:pt>
                <c:pt idx="4146">
                  <c:v>6.4170000000000005E-2</c:v>
                </c:pt>
                <c:pt idx="4147">
                  <c:v>6.4210000000000003E-2</c:v>
                </c:pt>
                <c:pt idx="4148">
                  <c:v>6.4229999999999995E-2</c:v>
                </c:pt>
                <c:pt idx="4149">
                  <c:v>6.4250000000000002E-2</c:v>
                </c:pt>
                <c:pt idx="4150">
                  <c:v>6.429E-2</c:v>
                </c:pt>
                <c:pt idx="4151">
                  <c:v>6.4310000000000006E-2</c:v>
                </c:pt>
                <c:pt idx="4152">
                  <c:v>6.4339999999999994E-2</c:v>
                </c:pt>
                <c:pt idx="4153">
                  <c:v>6.4360000000000001E-2</c:v>
                </c:pt>
                <c:pt idx="4154">
                  <c:v>6.4399999999999999E-2</c:v>
                </c:pt>
                <c:pt idx="4155">
                  <c:v>6.4430000000000001E-2</c:v>
                </c:pt>
                <c:pt idx="4156">
                  <c:v>6.4449999999999993E-2</c:v>
                </c:pt>
                <c:pt idx="4157">
                  <c:v>6.4479999999999996E-2</c:v>
                </c:pt>
                <c:pt idx="4158">
                  <c:v>6.4509999999999998E-2</c:v>
                </c:pt>
                <c:pt idx="4159">
                  <c:v>6.4530000000000004E-2</c:v>
                </c:pt>
                <c:pt idx="4160">
                  <c:v>6.4560000000000006E-2</c:v>
                </c:pt>
                <c:pt idx="4161">
                  <c:v>6.4589999999999995E-2</c:v>
                </c:pt>
                <c:pt idx="4162">
                  <c:v>6.4619999999999997E-2</c:v>
                </c:pt>
                <c:pt idx="4163">
                  <c:v>6.4640000000000003E-2</c:v>
                </c:pt>
                <c:pt idx="4164">
                  <c:v>6.4670000000000005E-2</c:v>
                </c:pt>
                <c:pt idx="4165">
                  <c:v>6.4699999999999994E-2</c:v>
                </c:pt>
                <c:pt idx="4166">
                  <c:v>6.4729999999999996E-2</c:v>
                </c:pt>
                <c:pt idx="4167">
                  <c:v>6.4750000000000002E-2</c:v>
                </c:pt>
                <c:pt idx="4168">
                  <c:v>6.479E-2</c:v>
                </c:pt>
                <c:pt idx="4169">
                  <c:v>6.4810000000000006E-2</c:v>
                </c:pt>
                <c:pt idx="4170">
                  <c:v>6.4839999999999995E-2</c:v>
                </c:pt>
                <c:pt idx="4171">
                  <c:v>6.4869999999999997E-2</c:v>
                </c:pt>
                <c:pt idx="4172">
                  <c:v>6.4899999999999999E-2</c:v>
                </c:pt>
                <c:pt idx="4173">
                  <c:v>6.4920000000000005E-2</c:v>
                </c:pt>
                <c:pt idx="4174">
                  <c:v>6.4939999999999998E-2</c:v>
                </c:pt>
                <c:pt idx="4175">
                  <c:v>6.4979999999999996E-2</c:v>
                </c:pt>
                <c:pt idx="4176">
                  <c:v>6.5009999999999998E-2</c:v>
                </c:pt>
                <c:pt idx="4177">
                  <c:v>6.5030000000000004E-2</c:v>
                </c:pt>
                <c:pt idx="4178">
                  <c:v>6.5060000000000007E-2</c:v>
                </c:pt>
                <c:pt idx="4179">
                  <c:v>6.5089999999999995E-2</c:v>
                </c:pt>
                <c:pt idx="4180">
                  <c:v>6.5119999999999997E-2</c:v>
                </c:pt>
                <c:pt idx="4181">
                  <c:v>6.5140000000000003E-2</c:v>
                </c:pt>
                <c:pt idx="4182">
                  <c:v>6.5170000000000006E-2</c:v>
                </c:pt>
                <c:pt idx="4183">
                  <c:v>6.5210000000000004E-2</c:v>
                </c:pt>
                <c:pt idx="4184">
                  <c:v>6.5229999999999996E-2</c:v>
                </c:pt>
                <c:pt idx="4185">
                  <c:v>6.5250000000000002E-2</c:v>
                </c:pt>
                <c:pt idx="4186">
                  <c:v>6.5290000000000001E-2</c:v>
                </c:pt>
                <c:pt idx="4187">
                  <c:v>6.5310000000000007E-2</c:v>
                </c:pt>
                <c:pt idx="4188">
                  <c:v>6.5339999999999995E-2</c:v>
                </c:pt>
                <c:pt idx="4189">
                  <c:v>6.5369999999999998E-2</c:v>
                </c:pt>
                <c:pt idx="4190">
                  <c:v>6.54E-2</c:v>
                </c:pt>
                <c:pt idx="4191">
                  <c:v>6.5420000000000006E-2</c:v>
                </c:pt>
                <c:pt idx="4192">
                  <c:v>6.5449999999999994E-2</c:v>
                </c:pt>
                <c:pt idx="4193">
                  <c:v>6.5479999999999997E-2</c:v>
                </c:pt>
                <c:pt idx="4194">
                  <c:v>6.5509999999999999E-2</c:v>
                </c:pt>
                <c:pt idx="4195">
                  <c:v>6.5530000000000005E-2</c:v>
                </c:pt>
                <c:pt idx="4196">
                  <c:v>6.5559999999999993E-2</c:v>
                </c:pt>
                <c:pt idx="4197">
                  <c:v>6.5589999999999996E-2</c:v>
                </c:pt>
                <c:pt idx="4198">
                  <c:v>6.5619999999999998E-2</c:v>
                </c:pt>
                <c:pt idx="4199">
                  <c:v>6.5640000000000004E-2</c:v>
                </c:pt>
                <c:pt idx="4200">
                  <c:v>6.5680000000000002E-2</c:v>
                </c:pt>
                <c:pt idx="4201">
                  <c:v>6.5699999999999995E-2</c:v>
                </c:pt>
                <c:pt idx="4202">
                  <c:v>6.5720000000000001E-2</c:v>
                </c:pt>
                <c:pt idx="4203">
                  <c:v>6.5750000000000003E-2</c:v>
                </c:pt>
                <c:pt idx="4204">
                  <c:v>6.5790000000000001E-2</c:v>
                </c:pt>
                <c:pt idx="4205">
                  <c:v>6.5809999999999994E-2</c:v>
                </c:pt>
                <c:pt idx="4206">
                  <c:v>6.5839999999999996E-2</c:v>
                </c:pt>
                <c:pt idx="4207">
                  <c:v>6.5869999999999998E-2</c:v>
                </c:pt>
                <c:pt idx="4208">
                  <c:v>6.59E-2</c:v>
                </c:pt>
                <c:pt idx="4209">
                  <c:v>6.5920000000000006E-2</c:v>
                </c:pt>
                <c:pt idx="4210">
                  <c:v>6.5949999999999995E-2</c:v>
                </c:pt>
                <c:pt idx="4211">
                  <c:v>6.5989999999999993E-2</c:v>
                </c:pt>
                <c:pt idx="4212">
                  <c:v>6.6009999999999999E-2</c:v>
                </c:pt>
                <c:pt idx="4213">
                  <c:v>6.6030000000000005E-2</c:v>
                </c:pt>
                <c:pt idx="4214">
                  <c:v>6.6059999999999994E-2</c:v>
                </c:pt>
                <c:pt idx="4215">
                  <c:v>6.6089999999999996E-2</c:v>
                </c:pt>
                <c:pt idx="4216">
                  <c:v>6.6119999999999998E-2</c:v>
                </c:pt>
                <c:pt idx="4217">
                  <c:v>6.6140000000000004E-2</c:v>
                </c:pt>
                <c:pt idx="4218">
                  <c:v>6.6180000000000003E-2</c:v>
                </c:pt>
                <c:pt idx="4219">
                  <c:v>6.6199999999999995E-2</c:v>
                </c:pt>
                <c:pt idx="4220">
                  <c:v>6.6229999999999997E-2</c:v>
                </c:pt>
                <c:pt idx="4221">
                  <c:v>6.6259999999999999E-2</c:v>
                </c:pt>
                <c:pt idx="4222">
                  <c:v>6.6290000000000002E-2</c:v>
                </c:pt>
                <c:pt idx="4223">
                  <c:v>6.6309999999999994E-2</c:v>
                </c:pt>
                <c:pt idx="4224">
                  <c:v>6.633E-2</c:v>
                </c:pt>
                <c:pt idx="4225">
                  <c:v>6.6369999999999998E-2</c:v>
                </c:pt>
                <c:pt idx="4226">
                  <c:v>6.6400000000000001E-2</c:v>
                </c:pt>
                <c:pt idx="4227">
                  <c:v>6.6420000000000007E-2</c:v>
                </c:pt>
                <c:pt idx="4228">
                  <c:v>6.6449999999999995E-2</c:v>
                </c:pt>
                <c:pt idx="4229">
                  <c:v>6.6479999999999997E-2</c:v>
                </c:pt>
                <c:pt idx="4230">
                  <c:v>6.6500000000000004E-2</c:v>
                </c:pt>
                <c:pt idx="4231">
                  <c:v>6.6530000000000006E-2</c:v>
                </c:pt>
                <c:pt idx="4232">
                  <c:v>6.6559999999999994E-2</c:v>
                </c:pt>
                <c:pt idx="4233">
                  <c:v>6.6589999999999996E-2</c:v>
                </c:pt>
                <c:pt idx="4234">
                  <c:v>6.6619999999999999E-2</c:v>
                </c:pt>
                <c:pt idx="4235">
                  <c:v>6.6640000000000005E-2</c:v>
                </c:pt>
                <c:pt idx="4236">
                  <c:v>6.6680000000000003E-2</c:v>
                </c:pt>
                <c:pt idx="4237">
                  <c:v>6.6699999999999995E-2</c:v>
                </c:pt>
                <c:pt idx="4238">
                  <c:v>6.6720000000000002E-2</c:v>
                </c:pt>
                <c:pt idx="4239">
                  <c:v>6.6750000000000004E-2</c:v>
                </c:pt>
                <c:pt idx="4240">
                  <c:v>6.6790000000000002E-2</c:v>
                </c:pt>
                <c:pt idx="4241">
                  <c:v>6.6809999999999994E-2</c:v>
                </c:pt>
                <c:pt idx="4242">
                  <c:v>6.6839999999999997E-2</c:v>
                </c:pt>
                <c:pt idx="4243">
                  <c:v>6.6869999999999999E-2</c:v>
                </c:pt>
                <c:pt idx="4244">
                  <c:v>6.6890000000000005E-2</c:v>
                </c:pt>
                <c:pt idx="4245">
                  <c:v>6.6919999999999993E-2</c:v>
                </c:pt>
                <c:pt idx="4246">
                  <c:v>6.6949999999999996E-2</c:v>
                </c:pt>
                <c:pt idx="4247">
                  <c:v>6.6979999999999998E-2</c:v>
                </c:pt>
                <c:pt idx="4248">
                  <c:v>6.701E-2</c:v>
                </c:pt>
                <c:pt idx="4249">
                  <c:v>6.7030000000000006E-2</c:v>
                </c:pt>
                <c:pt idx="4250">
                  <c:v>6.7059999999999995E-2</c:v>
                </c:pt>
                <c:pt idx="4251">
                  <c:v>6.7089999999999997E-2</c:v>
                </c:pt>
                <c:pt idx="4252">
                  <c:v>6.7110000000000003E-2</c:v>
                </c:pt>
                <c:pt idx="4253">
                  <c:v>6.7140000000000005E-2</c:v>
                </c:pt>
                <c:pt idx="4254">
                  <c:v>6.7180000000000004E-2</c:v>
                </c:pt>
                <c:pt idx="4255">
                  <c:v>6.7199999999999996E-2</c:v>
                </c:pt>
                <c:pt idx="4256">
                  <c:v>6.7220000000000002E-2</c:v>
                </c:pt>
                <c:pt idx="4257">
                  <c:v>6.726E-2</c:v>
                </c:pt>
                <c:pt idx="4258">
                  <c:v>6.7290000000000003E-2</c:v>
                </c:pt>
                <c:pt idx="4259">
                  <c:v>6.7309999999999995E-2</c:v>
                </c:pt>
                <c:pt idx="4260">
                  <c:v>6.7330000000000001E-2</c:v>
                </c:pt>
                <c:pt idx="4261">
                  <c:v>6.7369999999999999E-2</c:v>
                </c:pt>
                <c:pt idx="4262">
                  <c:v>6.7400000000000002E-2</c:v>
                </c:pt>
                <c:pt idx="4263">
                  <c:v>6.7419999999999994E-2</c:v>
                </c:pt>
                <c:pt idx="4264">
                  <c:v>6.7449999999999996E-2</c:v>
                </c:pt>
                <c:pt idx="4265">
                  <c:v>6.7479999999999998E-2</c:v>
                </c:pt>
                <c:pt idx="4266">
                  <c:v>6.7500000000000004E-2</c:v>
                </c:pt>
                <c:pt idx="4267">
                  <c:v>6.7530000000000007E-2</c:v>
                </c:pt>
                <c:pt idx="4268">
                  <c:v>6.7570000000000005E-2</c:v>
                </c:pt>
                <c:pt idx="4269">
                  <c:v>6.7589999999999997E-2</c:v>
                </c:pt>
                <c:pt idx="4270">
                  <c:v>6.762E-2</c:v>
                </c:pt>
                <c:pt idx="4271">
                  <c:v>6.7640000000000006E-2</c:v>
                </c:pt>
                <c:pt idx="4272">
                  <c:v>6.7680000000000004E-2</c:v>
                </c:pt>
                <c:pt idx="4273">
                  <c:v>6.7699999999999996E-2</c:v>
                </c:pt>
                <c:pt idx="4274">
                  <c:v>6.7720000000000002E-2</c:v>
                </c:pt>
                <c:pt idx="4275">
                  <c:v>6.7760000000000001E-2</c:v>
                </c:pt>
                <c:pt idx="4276">
                  <c:v>6.7790000000000003E-2</c:v>
                </c:pt>
                <c:pt idx="4277">
                  <c:v>6.7809999999999995E-2</c:v>
                </c:pt>
                <c:pt idx="4278">
                  <c:v>6.7839999999999998E-2</c:v>
                </c:pt>
                <c:pt idx="4279">
                  <c:v>6.787E-2</c:v>
                </c:pt>
                <c:pt idx="4280">
                  <c:v>6.7890000000000006E-2</c:v>
                </c:pt>
                <c:pt idx="4281">
                  <c:v>6.7919999999999994E-2</c:v>
                </c:pt>
                <c:pt idx="4282">
                  <c:v>6.7949999999999997E-2</c:v>
                </c:pt>
                <c:pt idx="4283">
                  <c:v>6.7979999999999999E-2</c:v>
                </c:pt>
                <c:pt idx="4284">
                  <c:v>6.8010000000000001E-2</c:v>
                </c:pt>
                <c:pt idx="4285">
                  <c:v>6.8029999999999993E-2</c:v>
                </c:pt>
                <c:pt idx="4286">
                  <c:v>6.8070000000000006E-2</c:v>
                </c:pt>
                <c:pt idx="4287">
                  <c:v>6.8089999999999998E-2</c:v>
                </c:pt>
                <c:pt idx="4288">
                  <c:v>6.8110000000000004E-2</c:v>
                </c:pt>
                <c:pt idx="4289">
                  <c:v>6.8140000000000006E-2</c:v>
                </c:pt>
                <c:pt idx="4290">
                  <c:v>6.8180000000000004E-2</c:v>
                </c:pt>
                <c:pt idx="4291">
                  <c:v>6.8199999999999997E-2</c:v>
                </c:pt>
                <c:pt idx="4292">
                  <c:v>6.8220000000000003E-2</c:v>
                </c:pt>
                <c:pt idx="4293">
                  <c:v>6.8260000000000001E-2</c:v>
                </c:pt>
                <c:pt idx="4294">
                  <c:v>6.8279999999999993E-2</c:v>
                </c:pt>
                <c:pt idx="4295">
                  <c:v>6.8309999999999996E-2</c:v>
                </c:pt>
                <c:pt idx="4296">
                  <c:v>6.8339999999999998E-2</c:v>
                </c:pt>
                <c:pt idx="4297">
                  <c:v>6.837E-2</c:v>
                </c:pt>
                <c:pt idx="4298">
                  <c:v>6.8400000000000002E-2</c:v>
                </c:pt>
                <c:pt idx="4299">
                  <c:v>6.8419999999999995E-2</c:v>
                </c:pt>
                <c:pt idx="4300">
                  <c:v>6.8459999999999993E-2</c:v>
                </c:pt>
                <c:pt idx="4301">
                  <c:v>6.8479999999999999E-2</c:v>
                </c:pt>
                <c:pt idx="4302">
                  <c:v>6.8500000000000005E-2</c:v>
                </c:pt>
                <c:pt idx="4303">
                  <c:v>6.8529999999999994E-2</c:v>
                </c:pt>
                <c:pt idx="4304">
                  <c:v>6.8570000000000006E-2</c:v>
                </c:pt>
                <c:pt idx="4305">
                  <c:v>6.8589999999999998E-2</c:v>
                </c:pt>
                <c:pt idx="4306">
                  <c:v>6.8610000000000004E-2</c:v>
                </c:pt>
                <c:pt idx="4307">
                  <c:v>6.8650000000000003E-2</c:v>
                </c:pt>
                <c:pt idx="4308">
                  <c:v>6.8669999999999995E-2</c:v>
                </c:pt>
                <c:pt idx="4309">
                  <c:v>6.8699999999999997E-2</c:v>
                </c:pt>
                <c:pt idx="4310">
                  <c:v>6.8720000000000003E-2</c:v>
                </c:pt>
                <c:pt idx="4311">
                  <c:v>6.8760000000000002E-2</c:v>
                </c:pt>
                <c:pt idx="4312">
                  <c:v>6.8790000000000004E-2</c:v>
                </c:pt>
                <c:pt idx="4313">
                  <c:v>6.8809999999999996E-2</c:v>
                </c:pt>
                <c:pt idx="4314">
                  <c:v>6.8839999999999998E-2</c:v>
                </c:pt>
                <c:pt idx="4315">
                  <c:v>6.8870000000000001E-2</c:v>
                </c:pt>
                <c:pt idx="4316">
                  <c:v>6.8890000000000007E-2</c:v>
                </c:pt>
                <c:pt idx="4317">
                  <c:v>6.8919999999999995E-2</c:v>
                </c:pt>
                <c:pt idx="4318">
                  <c:v>6.8959999999999994E-2</c:v>
                </c:pt>
                <c:pt idx="4319">
                  <c:v>6.898E-2</c:v>
                </c:pt>
                <c:pt idx="4320">
                  <c:v>6.9000000000000006E-2</c:v>
                </c:pt>
                <c:pt idx="4321">
                  <c:v>6.9029999999999994E-2</c:v>
                </c:pt>
                <c:pt idx="4322">
                  <c:v>6.9070000000000006E-2</c:v>
                </c:pt>
                <c:pt idx="4323">
                  <c:v>6.9089999999999999E-2</c:v>
                </c:pt>
                <c:pt idx="4324">
                  <c:v>6.9110000000000005E-2</c:v>
                </c:pt>
                <c:pt idx="4325">
                  <c:v>6.9150000000000003E-2</c:v>
                </c:pt>
                <c:pt idx="4326">
                  <c:v>6.9180000000000005E-2</c:v>
                </c:pt>
                <c:pt idx="4327">
                  <c:v>6.9199999999999998E-2</c:v>
                </c:pt>
                <c:pt idx="4328">
                  <c:v>6.923E-2</c:v>
                </c:pt>
                <c:pt idx="4329">
                  <c:v>6.9260000000000002E-2</c:v>
                </c:pt>
                <c:pt idx="4330">
                  <c:v>6.9279999999999994E-2</c:v>
                </c:pt>
                <c:pt idx="4331">
                  <c:v>6.9309999999999997E-2</c:v>
                </c:pt>
                <c:pt idx="4332">
                  <c:v>6.9339999999999999E-2</c:v>
                </c:pt>
                <c:pt idx="4333">
                  <c:v>6.9370000000000001E-2</c:v>
                </c:pt>
                <c:pt idx="4334">
                  <c:v>6.9389999999999993E-2</c:v>
                </c:pt>
                <c:pt idx="4335">
                  <c:v>6.9419999999999996E-2</c:v>
                </c:pt>
                <c:pt idx="4336">
                  <c:v>6.9449999999999998E-2</c:v>
                </c:pt>
                <c:pt idx="4337">
                  <c:v>6.948E-2</c:v>
                </c:pt>
                <c:pt idx="4338">
                  <c:v>6.9500000000000006E-2</c:v>
                </c:pt>
                <c:pt idx="4339">
                  <c:v>6.9529999999999995E-2</c:v>
                </c:pt>
                <c:pt idx="4340">
                  <c:v>6.9570000000000007E-2</c:v>
                </c:pt>
                <c:pt idx="4341">
                  <c:v>6.9589999999999999E-2</c:v>
                </c:pt>
                <c:pt idx="4342">
                  <c:v>6.9610000000000005E-2</c:v>
                </c:pt>
                <c:pt idx="4343">
                  <c:v>6.9650000000000004E-2</c:v>
                </c:pt>
                <c:pt idx="4344">
                  <c:v>6.9669999999999996E-2</c:v>
                </c:pt>
                <c:pt idx="4345">
                  <c:v>6.9699999999999998E-2</c:v>
                </c:pt>
                <c:pt idx="4346">
                  <c:v>6.9720000000000004E-2</c:v>
                </c:pt>
                <c:pt idx="4347">
                  <c:v>6.9760000000000003E-2</c:v>
                </c:pt>
                <c:pt idx="4348">
                  <c:v>6.9790000000000005E-2</c:v>
                </c:pt>
                <c:pt idx="4349">
                  <c:v>6.9809999999999997E-2</c:v>
                </c:pt>
                <c:pt idx="4350">
                  <c:v>6.9839999999999999E-2</c:v>
                </c:pt>
                <c:pt idx="4351">
                  <c:v>6.9870000000000002E-2</c:v>
                </c:pt>
                <c:pt idx="4352">
                  <c:v>6.9889999999999994E-2</c:v>
                </c:pt>
                <c:pt idx="4353">
                  <c:v>6.9919999999999996E-2</c:v>
                </c:pt>
                <c:pt idx="4354">
                  <c:v>6.9959999999999994E-2</c:v>
                </c:pt>
                <c:pt idx="4355">
                  <c:v>6.9980000000000001E-2</c:v>
                </c:pt>
                <c:pt idx="4356">
                  <c:v>7.0000000000000007E-2</c:v>
                </c:pt>
                <c:pt idx="4357">
                  <c:v>7.0040000000000005E-2</c:v>
                </c:pt>
                <c:pt idx="4358">
                  <c:v>7.0059999999999997E-2</c:v>
                </c:pt>
                <c:pt idx="4359">
                  <c:v>7.009E-2</c:v>
                </c:pt>
                <c:pt idx="4360">
                  <c:v>7.0110000000000006E-2</c:v>
                </c:pt>
                <c:pt idx="4361">
                  <c:v>7.0150000000000004E-2</c:v>
                </c:pt>
                <c:pt idx="4362">
                  <c:v>7.0169999999999996E-2</c:v>
                </c:pt>
                <c:pt idx="4363">
                  <c:v>7.0199999999999999E-2</c:v>
                </c:pt>
                <c:pt idx="4364">
                  <c:v>7.0230000000000001E-2</c:v>
                </c:pt>
                <c:pt idx="4365">
                  <c:v>7.0260000000000003E-2</c:v>
                </c:pt>
                <c:pt idx="4366">
                  <c:v>7.0279999999999995E-2</c:v>
                </c:pt>
                <c:pt idx="4367">
                  <c:v>7.0309999999999997E-2</c:v>
                </c:pt>
                <c:pt idx="4368">
                  <c:v>7.034E-2</c:v>
                </c:pt>
                <c:pt idx="4369">
                  <c:v>7.0370000000000002E-2</c:v>
                </c:pt>
                <c:pt idx="4370">
                  <c:v>7.0389999999999994E-2</c:v>
                </c:pt>
                <c:pt idx="4371">
                  <c:v>7.0419999999999996E-2</c:v>
                </c:pt>
                <c:pt idx="4372">
                  <c:v>7.0449999999999999E-2</c:v>
                </c:pt>
                <c:pt idx="4373">
                  <c:v>7.0480000000000001E-2</c:v>
                </c:pt>
                <c:pt idx="4374">
                  <c:v>7.0499999999999993E-2</c:v>
                </c:pt>
                <c:pt idx="4375">
                  <c:v>7.0540000000000005E-2</c:v>
                </c:pt>
                <c:pt idx="4376">
                  <c:v>7.0569999999999994E-2</c:v>
                </c:pt>
                <c:pt idx="4377">
                  <c:v>7.059E-2</c:v>
                </c:pt>
                <c:pt idx="4378">
                  <c:v>7.0620000000000002E-2</c:v>
                </c:pt>
                <c:pt idx="4379">
                  <c:v>7.0650000000000004E-2</c:v>
                </c:pt>
                <c:pt idx="4380">
                  <c:v>7.0669999999999997E-2</c:v>
                </c:pt>
                <c:pt idx="4381">
                  <c:v>7.0690000000000003E-2</c:v>
                </c:pt>
                <c:pt idx="4382">
                  <c:v>7.0730000000000001E-2</c:v>
                </c:pt>
                <c:pt idx="4383">
                  <c:v>7.0760000000000003E-2</c:v>
                </c:pt>
                <c:pt idx="4384">
                  <c:v>7.0779999999999996E-2</c:v>
                </c:pt>
                <c:pt idx="4385">
                  <c:v>7.0809999999999998E-2</c:v>
                </c:pt>
                <c:pt idx="4386">
                  <c:v>7.084E-2</c:v>
                </c:pt>
                <c:pt idx="4387">
                  <c:v>7.0870000000000002E-2</c:v>
                </c:pt>
                <c:pt idx="4388">
                  <c:v>7.0889999999999995E-2</c:v>
                </c:pt>
                <c:pt idx="4389">
                  <c:v>7.0919999999999997E-2</c:v>
                </c:pt>
                <c:pt idx="4390">
                  <c:v>7.0959999999999995E-2</c:v>
                </c:pt>
                <c:pt idx="4391">
                  <c:v>7.0980000000000001E-2</c:v>
                </c:pt>
                <c:pt idx="4392">
                  <c:v>7.0999999999999994E-2</c:v>
                </c:pt>
                <c:pt idx="4393">
                  <c:v>7.1040000000000006E-2</c:v>
                </c:pt>
                <c:pt idx="4394">
                  <c:v>7.1059999999999998E-2</c:v>
                </c:pt>
                <c:pt idx="4395">
                  <c:v>7.1080000000000004E-2</c:v>
                </c:pt>
                <c:pt idx="4396">
                  <c:v>7.1110000000000007E-2</c:v>
                </c:pt>
                <c:pt idx="4397">
                  <c:v>7.1150000000000005E-2</c:v>
                </c:pt>
                <c:pt idx="4398">
                  <c:v>7.1179999999999993E-2</c:v>
                </c:pt>
                <c:pt idx="4399">
                  <c:v>7.1199999999999999E-2</c:v>
                </c:pt>
                <c:pt idx="4400">
                  <c:v>7.1230000000000002E-2</c:v>
                </c:pt>
                <c:pt idx="4401">
                  <c:v>7.1260000000000004E-2</c:v>
                </c:pt>
                <c:pt idx="4402">
                  <c:v>7.1279999999999996E-2</c:v>
                </c:pt>
                <c:pt idx="4403">
                  <c:v>7.1309999999999998E-2</c:v>
                </c:pt>
                <c:pt idx="4404">
                  <c:v>7.1340000000000001E-2</c:v>
                </c:pt>
                <c:pt idx="4405">
                  <c:v>7.1370000000000003E-2</c:v>
                </c:pt>
                <c:pt idx="4406">
                  <c:v>7.1389999999999995E-2</c:v>
                </c:pt>
                <c:pt idx="4407">
                  <c:v>7.1419999999999997E-2</c:v>
                </c:pt>
                <c:pt idx="4408">
                  <c:v>7.145E-2</c:v>
                </c:pt>
                <c:pt idx="4409">
                  <c:v>7.1470000000000006E-2</c:v>
                </c:pt>
                <c:pt idx="4410">
                  <c:v>7.1499999999999994E-2</c:v>
                </c:pt>
                <c:pt idx="4411">
                  <c:v>7.1540000000000006E-2</c:v>
                </c:pt>
                <c:pt idx="4412">
                  <c:v>7.1569999999999995E-2</c:v>
                </c:pt>
                <c:pt idx="4413">
                  <c:v>7.1590000000000001E-2</c:v>
                </c:pt>
                <c:pt idx="4414">
                  <c:v>7.1620000000000003E-2</c:v>
                </c:pt>
                <c:pt idx="4415">
                  <c:v>7.1650000000000005E-2</c:v>
                </c:pt>
                <c:pt idx="4416">
                  <c:v>7.1669999999999998E-2</c:v>
                </c:pt>
                <c:pt idx="4417">
                  <c:v>7.1690000000000004E-2</c:v>
                </c:pt>
                <c:pt idx="4418">
                  <c:v>7.1730000000000002E-2</c:v>
                </c:pt>
                <c:pt idx="4419">
                  <c:v>7.1760000000000004E-2</c:v>
                </c:pt>
                <c:pt idx="4420">
                  <c:v>7.1779999999999997E-2</c:v>
                </c:pt>
                <c:pt idx="4421">
                  <c:v>7.1809999999999999E-2</c:v>
                </c:pt>
                <c:pt idx="4422">
                  <c:v>7.1840000000000001E-2</c:v>
                </c:pt>
                <c:pt idx="4423">
                  <c:v>7.1870000000000003E-2</c:v>
                </c:pt>
                <c:pt idx="4424">
                  <c:v>7.1889999999999996E-2</c:v>
                </c:pt>
                <c:pt idx="4425">
                  <c:v>7.1929999999999994E-2</c:v>
                </c:pt>
                <c:pt idx="4426">
                  <c:v>7.195E-2</c:v>
                </c:pt>
                <c:pt idx="4427">
                  <c:v>7.1980000000000002E-2</c:v>
                </c:pt>
                <c:pt idx="4428">
                  <c:v>7.1999999999999995E-2</c:v>
                </c:pt>
                <c:pt idx="4429">
                  <c:v>7.2040000000000007E-2</c:v>
                </c:pt>
                <c:pt idx="4430">
                  <c:v>7.2059999999999999E-2</c:v>
                </c:pt>
                <c:pt idx="4431">
                  <c:v>7.2080000000000005E-2</c:v>
                </c:pt>
                <c:pt idx="4432">
                  <c:v>7.2120000000000004E-2</c:v>
                </c:pt>
                <c:pt idx="4433">
                  <c:v>7.2150000000000006E-2</c:v>
                </c:pt>
                <c:pt idx="4434">
                  <c:v>7.2169999999999998E-2</c:v>
                </c:pt>
                <c:pt idx="4435">
                  <c:v>7.22E-2</c:v>
                </c:pt>
                <c:pt idx="4436">
                  <c:v>7.2230000000000003E-2</c:v>
                </c:pt>
                <c:pt idx="4437">
                  <c:v>7.2260000000000005E-2</c:v>
                </c:pt>
                <c:pt idx="4438">
                  <c:v>7.2279999999999997E-2</c:v>
                </c:pt>
                <c:pt idx="4439">
                  <c:v>7.2309999999999999E-2</c:v>
                </c:pt>
                <c:pt idx="4440">
                  <c:v>7.2340000000000002E-2</c:v>
                </c:pt>
                <c:pt idx="4441">
                  <c:v>7.2370000000000004E-2</c:v>
                </c:pt>
                <c:pt idx="4442">
                  <c:v>7.2389999999999996E-2</c:v>
                </c:pt>
                <c:pt idx="4443">
                  <c:v>7.2429999999999994E-2</c:v>
                </c:pt>
                <c:pt idx="4444">
                  <c:v>7.2450000000000001E-2</c:v>
                </c:pt>
                <c:pt idx="4445">
                  <c:v>7.2470000000000007E-2</c:v>
                </c:pt>
                <c:pt idx="4446">
                  <c:v>7.2499999999999995E-2</c:v>
                </c:pt>
                <c:pt idx="4447">
                  <c:v>7.2539999999999993E-2</c:v>
                </c:pt>
                <c:pt idx="4448">
                  <c:v>7.2559999999999999E-2</c:v>
                </c:pt>
                <c:pt idx="4449">
                  <c:v>7.2590000000000002E-2</c:v>
                </c:pt>
                <c:pt idx="4450">
                  <c:v>7.2620000000000004E-2</c:v>
                </c:pt>
                <c:pt idx="4451">
                  <c:v>7.2639999999999996E-2</c:v>
                </c:pt>
                <c:pt idx="4452">
                  <c:v>7.2669999999999998E-2</c:v>
                </c:pt>
                <c:pt idx="4453">
                  <c:v>7.2700000000000001E-2</c:v>
                </c:pt>
                <c:pt idx="4454">
                  <c:v>7.2730000000000003E-2</c:v>
                </c:pt>
                <c:pt idx="4455">
                  <c:v>7.2760000000000005E-2</c:v>
                </c:pt>
                <c:pt idx="4456">
                  <c:v>7.2779999999999997E-2</c:v>
                </c:pt>
                <c:pt idx="4457">
                  <c:v>7.281E-2</c:v>
                </c:pt>
                <c:pt idx="4458">
                  <c:v>7.2840000000000002E-2</c:v>
                </c:pt>
                <c:pt idx="4459">
                  <c:v>7.2859999999999994E-2</c:v>
                </c:pt>
                <c:pt idx="4460">
                  <c:v>7.2889999999999996E-2</c:v>
                </c:pt>
                <c:pt idx="4461">
                  <c:v>7.2929999999999995E-2</c:v>
                </c:pt>
                <c:pt idx="4462">
                  <c:v>7.2950000000000001E-2</c:v>
                </c:pt>
                <c:pt idx="4463">
                  <c:v>7.2969999999999993E-2</c:v>
                </c:pt>
                <c:pt idx="4464">
                  <c:v>7.3010000000000005E-2</c:v>
                </c:pt>
                <c:pt idx="4465">
                  <c:v>7.3039999999999994E-2</c:v>
                </c:pt>
                <c:pt idx="4466">
                  <c:v>7.306E-2</c:v>
                </c:pt>
                <c:pt idx="4467">
                  <c:v>7.3080000000000006E-2</c:v>
                </c:pt>
                <c:pt idx="4468">
                  <c:v>7.3120000000000004E-2</c:v>
                </c:pt>
                <c:pt idx="4469">
                  <c:v>7.3150000000000007E-2</c:v>
                </c:pt>
                <c:pt idx="4470">
                  <c:v>7.3169999999999999E-2</c:v>
                </c:pt>
                <c:pt idx="4471">
                  <c:v>7.3200000000000001E-2</c:v>
                </c:pt>
                <c:pt idx="4472">
                  <c:v>7.3230000000000003E-2</c:v>
                </c:pt>
                <c:pt idx="4473">
                  <c:v>7.3249999999999996E-2</c:v>
                </c:pt>
                <c:pt idx="4474">
                  <c:v>7.3279999999999998E-2</c:v>
                </c:pt>
                <c:pt idx="4475">
                  <c:v>7.331E-2</c:v>
                </c:pt>
                <c:pt idx="4476">
                  <c:v>7.3340000000000002E-2</c:v>
                </c:pt>
                <c:pt idx="4477">
                  <c:v>7.3370000000000005E-2</c:v>
                </c:pt>
                <c:pt idx="4478">
                  <c:v>7.3389999999999997E-2</c:v>
                </c:pt>
                <c:pt idx="4479">
                  <c:v>7.3429999999999995E-2</c:v>
                </c:pt>
                <c:pt idx="4480">
                  <c:v>7.3450000000000001E-2</c:v>
                </c:pt>
                <c:pt idx="4481">
                  <c:v>7.3469999999999994E-2</c:v>
                </c:pt>
                <c:pt idx="4482">
                  <c:v>7.3510000000000006E-2</c:v>
                </c:pt>
                <c:pt idx="4483">
                  <c:v>7.3539999999999994E-2</c:v>
                </c:pt>
                <c:pt idx="4484">
                  <c:v>7.356E-2</c:v>
                </c:pt>
                <c:pt idx="4485">
                  <c:v>7.3590000000000003E-2</c:v>
                </c:pt>
                <c:pt idx="4486">
                  <c:v>7.3620000000000005E-2</c:v>
                </c:pt>
                <c:pt idx="4487">
                  <c:v>7.3639999999999997E-2</c:v>
                </c:pt>
                <c:pt idx="4488">
                  <c:v>7.3669999999999999E-2</c:v>
                </c:pt>
                <c:pt idx="4489">
                  <c:v>7.3700000000000002E-2</c:v>
                </c:pt>
                <c:pt idx="4490">
                  <c:v>7.3730000000000004E-2</c:v>
                </c:pt>
                <c:pt idx="4491">
                  <c:v>7.3760000000000006E-2</c:v>
                </c:pt>
                <c:pt idx="4492">
                  <c:v>7.3779999999999998E-2</c:v>
                </c:pt>
                <c:pt idx="4493">
                  <c:v>7.3819999999999997E-2</c:v>
                </c:pt>
                <c:pt idx="4494">
                  <c:v>7.3840000000000003E-2</c:v>
                </c:pt>
                <c:pt idx="4495">
                  <c:v>7.3859999999999995E-2</c:v>
                </c:pt>
                <c:pt idx="4496">
                  <c:v>7.3889999999999997E-2</c:v>
                </c:pt>
                <c:pt idx="4497">
                  <c:v>7.3929999999999996E-2</c:v>
                </c:pt>
                <c:pt idx="4498">
                  <c:v>7.3950000000000002E-2</c:v>
                </c:pt>
                <c:pt idx="4499">
                  <c:v>7.3969999999999994E-2</c:v>
                </c:pt>
                <c:pt idx="4500">
                  <c:v>7.4010000000000006E-2</c:v>
                </c:pt>
                <c:pt idx="4501">
                  <c:v>7.4029999999999999E-2</c:v>
                </c:pt>
                <c:pt idx="4502">
                  <c:v>7.4060000000000001E-2</c:v>
                </c:pt>
                <c:pt idx="4503">
                  <c:v>7.4079999999999993E-2</c:v>
                </c:pt>
                <c:pt idx="4504">
                  <c:v>7.4120000000000005E-2</c:v>
                </c:pt>
                <c:pt idx="4505">
                  <c:v>7.4149999999999994E-2</c:v>
                </c:pt>
                <c:pt idx="4506">
                  <c:v>7.417E-2</c:v>
                </c:pt>
                <c:pt idx="4507">
                  <c:v>7.4200000000000002E-2</c:v>
                </c:pt>
                <c:pt idx="4508">
                  <c:v>7.4230000000000004E-2</c:v>
                </c:pt>
                <c:pt idx="4509">
                  <c:v>7.4249999999999997E-2</c:v>
                </c:pt>
                <c:pt idx="4510">
                  <c:v>7.4279999999999999E-2</c:v>
                </c:pt>
                <c:pt idx="4511">
                  <c:v>7.4319999999999997E-2</c:v>
                </c:pt>
                <c:pt idx="4512">
                  <c:v>7.4340000000000003E-2</c:v>
                </c:pt>
                <c:pt idx="4513">
                  <c:v>7.4359999999999996E-2</c:v>
                </c:pt>
                <c:pt idx="4514">
                  <c:v>7.4399999999999994E-2</c:v>
                </c:pt>
                <c:pt idx="4515">
                  <c:v>7.442E-2</c:v>
                </c:pt>
                <c:pt idx="4516">
                  <c:v>7.4450000000000002E-2</c:v>
                </c:pt>
                <c:pt idx="4517">
                  <c:v>7.4469999999999995E-2</c:v>
                </c:pt>
                <c:pt idx="4518">
                  <c:v>7.4510000000000007E-2</c:v>
                </c:pt>
                <c:pt idx="4519">
                  <c:v>7.4539999999999995E-2</c:v>
                </c:pt>
                <c:pt idx="4520">
                  <c:v>7.4560000000000001E-2</c:v>
                </c:pt>
                <c:pt idx="4521">
                  <c:v>7.4590000000000004E-2</c:v>
                </c:pt>
                <c:pt idx="4522">
                  <c:v>7.4620000000000006E-2</c:v>
                </c:pt>
                <c:pt idx="4523">
                  <c:v>7.4639999999999998E-2</c:v>
                </c:pt>
                <c:pt idx="4524">
                  <c:v>7.467E-2</c:v>
                </c:pt>
                <c:pt idx="4525">
                  <c:v>7.4700000000000003E-2</c:v>
                </c:pt>
                <c:pt idx="4526">
                  <c:v>7.4730000000000005E-2</c:v>
                </c:pt>
                <c:pt idx="4527">
                  <c:v>7.4759999999999993E-2</c:v>
                </c:pt>
                <c:pt idx="4528">
                  <c:v>7.4779999999999999E-2</c:v>
                </c:pt>
                <c:pt idx="4529">
                  <c:v>7.4819999999999998E-2</c:v>
                </c:pt>
                <c:pt idx="4530">
                  <c:v>7.4840000000000004E-2</c:v>
                </c:pt>
                <c:pt idx="4531">
                  <c:v>7.4859999999999996E-2</c:v>
                </c:pt>
                <c:pt idx="4532">
                  <c:v>7.4899999999999994E-2</c:v>
                </c:pt>
                <c:pt idx="4533">
                  <c:v>7.4929999999999997E-2</c:v>
                </c:pt>
                <c:pt idx="4534">
                  <c:v>7.4950000000000003E-2</c:v>
                </c:pt>
                <c:pt idx="4535">
                  <c:v>7.4980000000000005E-2</c:v>
                </c:pt>
                <c:pt idx="4536">
                  <c:v>7.5009999999999993E-2</c:v>
                </c:pt>
                <c:pt idx="4537">
                  <c:v>7.5029999999999999E-2</c:v>
                </c:pt>
                <c:pt idx="4538">
                  <c:v>7.5060000000000002E-2</c:v>
                </c:pt>
                <c:pt idx="4539">
                  <c:v>7.5090000000000004E-2</c:v>
                </c:pt>
                <c:pt idx="4540">
                  <c:v>7.5120000000000006E-2</c:v>
                </c:pt>
                <c:pt idx="4541">
                  <c:v>7.5149999999999995E-2</c:v>
                </c:pt>
                <c:pt idx="4542">
                  <c:v>7.5170000000000001E-2</c:v>
                </c:pt>
                <c:pt idx="4543">
                  <c:v>7.5209999999999999E-2</c:v>
                </c:pt>
                <c:pt idx="4544">
                  <c:v>7.5230000000000005E-2</c:v>
                </c:pt>
                <c:pt idx="4545">
                  <c:v>7.5249999999999997E-2</c:v>
                </c:pt>
                <c:pt idx="4546">
                  <c:v>7.528E-2</c:v>
                </c:pt>
                <c:pt idx="4547">
                  <c:v>7.5319999999999998E-2</c:v>
                </c:pt>
                <c:pt idx="4548">
                  <c:v>7.5340000000000004E-2</c:v>
                </c:pt>
                <c:pt idx="4549">
                  <c:v>7.5359999999999996E-2</c:v>
                </c:pt>
                <c:pt idx="4550">
                  <c:v>7.5399999999999995E-2</c:v>
                </c:pt>
                <c:pt idx="4551">
                  <c:v>7.5420000000000001E-2</c:v>
                </c:pt>
                <c:pt idx="4552">
                  <c:v>7.5450000000000003E-2</c:v>
                </c:pt>
                <c:pt idx="4553">
                  <c:v>7.5469999999999995E-2</c:v>
                </c:pt>
                <c:pt idx="4554">
                  <c:v>7.5509999999999994E-2</c:v>
                </c:pt>
                <c:pt idx="4555">
                  <c:v>7.5539999999999996E-2</c:v>
                </c:pt>
                <c:pt idx="4556">
                  <c:v>7.5560000000000002E-2</c:v>
                </c:pt>
                <c:pt idx="4557">
                  <c:v>7.5590000000000004E-2</c:v>
                </c:pt>
                <c:pt idx="4558">
                  <c:v>7.5620000000000007E-2</c:v>
                </c:pt>
                <c:pt idx="4559">
                  <c:v>7.5639999999999999E-2</c:v>
                </c:pt>
                <c:pt idx="4560">
                  <c:v>7.5670000000000001E-2</c:v>
                </c:pt>
                <c:pt idx="4561">
                  <c:v>7.571E-2</c:v>
                </c:pt>
                <c:pt idx="4562">
                  <c:v>7.5730000000000006E-2</c:v>
                </c:pt>
                <c:pt idx="4563">
                  <c:v>7.5749999999999998E-2</c:v>
                </c:pt>
                <c:pt idx="4564">
                  <c:v>7.578E-2</c:v>
                </c:pt>
                <c:pt idx="4565">
                  <c:v>7.5810000000000002E-2</c:v>
                </c:pt>
                <c:pt idx="4566">
                  <c:v>7.5840000000000005E-2</c:v>
                </c:pt>
                <c:pt idx="4567">
                  <c:v>7.5859999999999997E-2</c:v>
                </c:pt>
                <c:pt idx="4568">
                  <c:v>7.5899999999999995E-2</c:v>
                </c:pt>
                <c:pt idx="4569">
                  <c:v>7.5929999999999997E-2</c:v>
                </c:pt>
                <c:pt idx="4570">
                  <c:v>7.5950000000000004E-2</c:v>
                </c:pt>
                <c:pt idx="4571">
                  <c:v>7.5980000000000006E-2</c:v>
                </c:pt>
                <c:pt idx="4572">
                  <c:v>7.6009999999999994E-2</c:v>
                </c:pt>
                <c:pt idx="4573">
                  <c:v>7.603E-2</c:v>
                </c:pt>
                <c:pt idx="4574">
                  <c:v>7.6060000000000003E-2</c:v>
                </c:pt>
                <c:pt idx="4575">
                  <c:v>7.6090000000000005E-2</c:v>
                </c:pt>
                <c:pt idx="4576">
                  <c:v>7.6119999999999993E-2</c:v>
                </c:pt>
                <c:pt idx="4577">
                  <c:v>7.6139999999999999E-2</c:v>
                </c:pt>
                <c:pt idx="4578">
                  <c:v>7.6170000000000002E-2</c:v>
                </c:pt>
                <c:pt idx="4579">
                  <c:v>7.6200000000000004E-2</c:v>
                </c:pt>
                <c:pt idx="4580">
                  <c:v>7.6230000000000006E-2</c:v>
                </c:pt>
                <c:pt idx="4581">
                  <c:v>7.6249999999999998E-2</c:v>
                </c:pt>
                <c:pt idx="4582">
                  <c:v>7.6280000000000001E-2</c:v>
                </c:pt>
                <c:pt idx="4583">
                  <c:v>7.6319999999999999E-2</c:v>
                </c:pt>
                <c:pt idx="4584">
                  <c:v>7.6340000000000005E-2</c:v>
                </c:pt>
                <c:pt idx="4585">
                  <c:v>7.6359999999999997E-2</c:v>
                </c:pt>
                <c:pt idx="4586">
                  <c:v>7.6399999999999996E-2</c:v>
                </c:pt>
                <c:pt idx="4587">
                  <c:v>7.6420000000000002E-2</c:v>
                </c:pt>
                <c:pt idx="4588">
                  <c:v>7.6450000000000004E-2</c:v>
                </c:pt>
                <c:pt idx="4589">
                  <c:v>7.6480000000000006E-2</c:v>
                </c:pt>
                <c:pt idx="4590">
                  <c:v>7.6509999999999995E-2</c:v>
                </c:pt>
                <c:pt idx="4591">
                  <c:v>7.6539999999999997E-2</c:v>
                </c:pt>
                <c:pt idx="4592">
                  <c:v>7.6560000000000003E-2</c:v>
                </c:pt>
                <c:pt idx="4593">
                  <c:v>7.6590000000000005E-2</c:v>
                </c:pt>
                <c:pt idx="4594">
                  <c:v>7.6619999999999994E-2</c:v>
                </c:pt>
                <c:pt idx="4595">
                  <c:v>7.664E-2</c:v>
                </c:pt>
                <c:pt idx="4596">
                  <c:v>7.6670000000000002E-2</c:v>
                </c:pt>
                <c:pt idx="4597">
                  <c:v>7.671E-2</c:v>
                </c:pt>
                <c:pt idx="4598">
                  <c:v>7.6730000000000007E-2</c:v>
                </c:pt>
                <c:pt idx="4599">
                  <c:v>7.6749999999999999E-2</c:v>
                </c:pt>
                <c:pt idx="4600">
                  <c:v>7.6789999999999997E-2</c:v>
                </c:pt>
                <c:pt idx="4601">
                  <c:v>7.6810000000000003E-2</c:v>
                </c:pt>
                <c:pt idx="4602">
                  <c:v>7.6840000000000006E-2</c:v>
                </c:pt>
                <c:pt idx="4603">
                  <c:v>7.6859999999999998E-2</c:v>
                </c:pt>
                <c:pt idx="4604">
                  <c:v>7.6899999999999996E-2</c:v>
                </c:pt>
                <c:pt idx="4605">
                  <c:v>7.6929999999999998E-2</c:v>
                </c:pt>
                <c:pt idx="4606">
                  <c:v>7.6950000000000005E-2</c:v>
                </c:pt>
                <c:pt idx="4607">
                  <c:v>7.6980000000000007E-2</c:v>
                </c:pt>
                <c:pt idx="4608">
                  <c:v>7.7009999999999995E-2</c:v>
                </c:pt>
                <c:pt idx="4609">
                  <c:v>7.7030000000000001E-2</c:v>
                </c:pt>
                <c:pt idx="4610">
                  <c:v>7.7060000000000003E-2</c:v>
                </c:pt>
                <c:pt idx="4611">
                  <c:v>7.7090000000000006E-2</c:v>
                </c:pt>
                <c:pt idx="4612">
                  <c:v>7.7119999999999994E-2</c:v>
                </c:pt>
                <c:pt idx="4613">
                  <c:v>7.714E-2</c:v>
                </c:pt>
                <c:pt idx="4614">
                  <c:v>7.7170000000000002E-2</c:v>
                </c:pt>
                <c:pt idx="4615">
                  <c:v>7.7200000000000005E-2</c:v>
                </c:pt>
                <c:pt idx="4616">
                  <c:v>7.7229999999999993E-2</c:v>
                </c:pt>
                <c:pt idx="4617">
                  <c:v>7.7249999999999999E-2</c:v>
                </c:pt>
                <c:pt idx="4618">
                  <c:v>7.7289999999999998E-2</c:v>
                </c:pt>
                <c:pt idx="4619">
                  <c:v>7.7310000000000004E-2</c:v>
                </c:pt>
                <c:pt idx="4620">
                  <c:v>7.7340000000000006E-2</c:v>
                </c:pt>
                <c:pt idx="4621">
                  <c:v>7.7369999999999994E-2</c:v>
                </c:pt>
                <c:pt idx="4622">
                  <c:v>7.7399999999999997E-2</c:v>
                </c:pt>
                <c:pt idx="4623">
                  <c:v>7.7420000000000003E-2</c:v>
                </c:pt>
                <c:pt idx="4624">
                  <c:v>7.7439999999999995E-2</c:v>
                </c:pt>
                <c:pt idx="4625">
                  <c:v>7.7479999999999993E-2</c:v>
                </c:pt>
                <c:pt idx="4626">
                  <c:v>7.7509999999999996E-2</c:v>
                </c:pt>
                <c:pt idx="4627">
                  <c:v>7.7530000000000002E-2</c:v>
                </c:pt>
                <c:pt idx="4628">
                  <c:v>7.7560000000000004E-2</c:v>
                </c:pt>
                <c:pt idx="4629">
                  <c:v>7.7590000000000006E-2</c:v>
                </c:pt>
                <c:pt idx="4630">
                  <c:v>7.7619999999999995E-2</c:v>
                </c:pt>
                <c:pt idx="4631">
                  <c:v>7.7640000000000001E-2</c:v>
                </c:pt>
                <c:pt idx="4632">
                  <c:v>7.7670000000000003E-2</c:v>
                </c:pt>
                <c:pt idx="4633">
                  <c:v>7.7710000000000001E-2</c:v>
                </c:pt>
                <c:pt idx="4634">
                  <c:v>7.7729999999999994E-2</c:v>
                </c:pt>
                <c:pt idx="4635">
                  <c:v>7.775E-2</c:v>
                </c:pt>
                <c:pt idx="4636">
                  <c:v>7.7789999999999998E-2</c:v>
                </c:pt>
                <c:pt idx="4637">
                  <c:v>7.7810000000000004E-2</c:v>
                </c:pt>
                <c:pt idx="4638">
                  <c:v>7.7840000000000006E-2</c:v>
                </c:pt>
                <c:pt idx="4639">
                  <c:v>7.7869999999999995E-2</c:v>
                </c:pt>
                <c:pt idx="4640">
                  <c:v>7.7899999999999997E-2</c:v>
                </c:pt>
                <c:pt idx="4641">
                  <c:v>7.7920000000000003E-2</c:v>
                </c:pt>
                <c:pt idx="4642">
                  <c:v>7.7950000000000005E-2</c:v>
                </c:pt>
                <c:pt idx="4643">
                  <c:v>7.7979999999999994E-2</c:v>
                </c:pt>
                <c:pt idx="4644">
                  <c:v>7.8009999999999996E-2</c:v>
                </c:pt>
                <c:pt idx="4645">
                  <c:v>7.8030000000000002E-2</c:v>
                </c:pt>
                <c:pt idx="4646">
                  <c:v>7.8060000000000004E-2</c:v>
                </c:pt>
                <c:pt idx="4647">
                  <c:v>7.8100000000000003E-2</c:v>
                </c:pt>
                <c:pt idx="4648">
                  <c:v>7.8119999999999995E-2</c:v>
                </c:pt>
                <c:pt idx="4649">
                  <c:v>7.8140000000000001E-2</c:v>
                </c:pt>
                <c:pt idx="4650">
                  <c:v>7.8179999999999999E-2</c:v>
                </c:pt>
                <c:pt idx="4651">
                  <c:v>7.8200000000000006E-2</c:v>
                </c:pt>
                <c:pt idx="4652">
                  <c:v>7.8219999999999998E-2</c:v>
                </c:pt>
                <c:pt idx="4653">
                  <c:v>7.825E-2</c:v>
                </c:pt>
                <c:pt idx="4654">
                  <c:v>7.8289999999999998E-2</c:v>
                </c:pt>
                <c:pt idx="4655">
                  <c:v>7.8310000000000005E-2</c:v>
                </c:pt>
                <c:pt idx="4656">
                  <c:v>7.8340000000000007E-2</c:v>
                </c:pt>
                <c:pt idx="4657">
                  <c:v>7.8369999999999995E-2</c:v>
                </c:pt>
                <c:pt idx="4658">
                  <c:v>7.8390000000000001E-2</c:v>
                </c:pt>
                <c:pt idx="4659">
                  <c:v>7.8420000000000004E-2</c:v>
                </c:pt>
                <c:pt idx="4660">
                  <c:v>7.8439999999999996E-2</c:v>
                </c:pt>
                <c:pt idx="4661">
                  <c:v>7.8479999999999994E-2</c:v>
                </c:pt>
                <c:pt idx="4662">
                  <c:v>7.8509999999999996E-2</c:v>
                </c:pt>
                <c:pt idx="4663">
                  <c:v>7.8530000000000003E-2</c:v>
                </c:pt>
                <c:pt idx="4664">
                  <c:v>7.8560000000000005E-2</c:v>
                </c:pt>
                <c:pt idx="4665">
                  <c:v>7.8589999999999993E-2</c:v>
                </c:pt>
                <c:pt idx="4666">
                  <c:v>7.8609999999999999E-2</c:v>
                </c:pt>
                <c:pt idx="4667">
                  <c:v>7.8640000000000002E-2</c:v>
                </c:pt>
                <c:pt idx="4668">
                  <c:v>7.868E-2</c:v>
                </c:pt>
                <c:pt idx="4669">
                  <c:v>7.8700000000000006E-2</c:v>
                </c:pt>
                <c:pt idx="4670">
                  <c:v>7.8729999999999994E-2</c:v>
                </c:pt>
                <c:pt idx="4671">
                  <c:v>7.8759999999999997E-2</c:v>
                </c:pt>
                <c:pt idx="4672">
                  <c:v>7.8789999999999999E-2</c:v>
                </c:pt>
                <c:pt idx="4673">
                  <c:v>7.8810000000000005E-2</c:v>
                </c:pt>
                <c:pt idx="4674">
                  <c:v>7.8829999999999997E-2</c:v>
                </c:pt>
                <c:pt idx="4675">
                  <c:v>7.8869999999999996E-2</c:v>
                </c:pt>
                <c:pt idx="4676">
                  <c:v>7.8899999999999998E-2</c:v>
                </c:pt>
                <c:pt idx="4677">
                  <c:v>7.8920000000000004E-2</c:v>
                </c:pt>
                <c:pt idx="4678">
                  <c:v>7.8950000000000006E-2</c:v>
                </c:pt>
                <c:pt idx="4679">
                  <c:v>7.8979999999999995E-2</c:v>
                </c:pt>
                <c:pt idx="4680">
                  <c:v>7.9009999999999997E-2</c:v>
                </c:pt>
                <c:pt idx="4681">
                  <c:v>7.9030000000000003E-2</c:v>
                </c:pt>
                <c:pt idx="4682">
                  <c:v>7.9060000000000005E-2</c:v>
                </c:pt>
                <c:pt idx="4683">
                  <c:v>7.9089999999999994E-2</c:v>
                </c:pt>
                <c:pt idx="4684">
                  <c:v>7.9119999999999996E-2</c:v>
                </c:pt>
                <c:pt idx="4685">
                  <c:v>7.9140000000000002E-2</c:v>
                </c:pt>
                <c:pt idx="4686">
                  <c:v>7.918E-2</c:v>
                </c:pt>
                <c:pt idx="4687">
                  <c:v>7.9200000000000007E-2</c:v>
                </c:pt>
                <c:pt idx="4688">
                  <c:v>7.9219999999999999E-2</c:v>
                </c:pt>
                <c:pt idx="4689">
                  <c:v>7.9250000000000001E-2</c:v>
                </c:pt>
                <c:pt idx="4690">
                  <c:v>7.9289999999999999E-2</c:v>
                </c:pt>
                <c:pt idx="4691">
                  <c:v>7.9310000000000005E-2</c:v>
                </c:pt>
                <c:pt idx="4692">
                  <c:v>7.9339999999999994E-2</c:v>
                </c:pt>
                <c:pt idx="4693">
                  <c:v>7.9369999999999996E-2</c:v>
                </c:pt>
                <c:pt idx="4694">
                  <c:v>7.9390000000000002E-2</c:v>
                </c:pt>
                <c:pt idx="4695">
                  <c:v>7.9420000000000004E-2</c:v>
                </c:pt>
                <c:pt idx="4696">
                  <c:v>7.9450000000000007E-2</c:v>
                </c:pt>
                <c:pt idx="4697">
                  <c:v>7.9490000000000005E-2</c:v>
                </c:pt>
                <c:pt idx="4698">
                  <c:v>7.9509999999999997E-2</c:v>
                </c:pt>
                <c:pt idx="4699">
                  <c:v>7.9530000000000003E-2</c:v>
                </c:pt>
                <c:pt idx="4700">
                  <c:v>7.9560000000000006E-2</c:v>
                </c:pt>
                <c:pt idx="4701">
                  <c:v>7.9589999999999994E-2</c:v>
                </c:pt>
                <c:pt idx="4702">
                  <c:v>7.961E-2</c:v>
                </c:pt>
                <c:pt idx="4703">
                  <c:v>7.9640000000000002E-2</c:v>
                </c:pt>
                <c:pt idx="4704">
                  <c:v>7.9680000000000001E-2</c:v>
                </c:pt>
                <c:pt idx="4705">
                  <c:v>7.9699999999999993E-2</c:v>
                </c:pt>
                <c:pt idx="4706">
                  <c:v>7.9719999999999999E-2</c:v>
                </c:pt>
                <c:pt idx="4707">
                  <c:v>7.9759999999999998E-2</c:v>
                </c:pt>
                <c:pt idx="4708">
                  <c:v>7.979E-2</c:v>
                </c:pt>
                <c:pt idx="4709">
                  <c:v>7.9810000000000006E-2</c:v>
                </c:pt>
                <c:pt idx="4710">
                  <c:v>7.9829999999999998E-2</c:v>
                </c:pt>
                <c:pt idx="4711">
                  <c:v>7.9869999999999997E-2</c:v>
                </c:pt>
                <c:pt idx="4712">
                  <c:v>7.9899999999999999E-2</c:v>
                </c:pt>
                <c:pt idx="4713">
                  <c:v>7.9920000000000005E-2</c:v>
                </c:pt>
                <c:pt idx="4714">
                  <c:v>7.9949999999999993E-2</c:v>
                </c:pt>
                <c:pt idx="4715">
                  <c:v>7.9979999999999996E-2</c:v>
                </c:pt>
                <c:pt idx="4716">
                  <c:v>0.08</c:v>
                </c:pt>
                <c:pt idx="4717">
                  <c:v>8.0030000000000004E-2</c:v>
                </c:pt>
                <c:pt idx="4718">
                  <c:v>8.0070000000000002E-2</c:v>
                </c:pt>
                <c:pt idx="4719">
                  <c:v>8.0089999999999995E-2</c:v>
                </c:pt>
                <c:pt idx="4720">
                  <c:v>8.0119999999999997E-2</c:v>
                </c:pt>
                <c:pt idx="4721">
                  <c:v>8.0140000000000003E-2</c:v>
                </c:pt>
                <c:pt idx="4722">
                  <c:v>8.0180000000000001E-2</c:v>
                </c:pt>
                <c:pt idx="4723">
                  <c:v>8.0199999999999994E-2</c:v>
                </c:pt>
                <c:pt idx="4724">
                  <c:v>8.022E-2</c:v>
                </c:pt>
                <c:pt idx="4725">
                  <c:v>8.0259999999999998E-2</c:v>
                </c:pt>
                <c:pt idx="4726">
                  <c:v>8.029E-2</c:v>
                </c:pt>
                <c:pt idx="4727">
                  <c:v>8.0310000000000006E-2</c:v>
                </c:pt>
                <c:pt idx="4728">
                  <c:v>8.0339999999999995E-2</c:v>
                </c:pt>
                <c:pt idx="4729">
                  <c:v>8.0369999999999997E-2</c:v>
                </c:pt>
                <c:pt idx="4730">
                  <c:v>8.0390000000000003E-2</c:v>
                </c:pt>
                <c:pt idx="4731">
                  <c:v>8.0420000000000005E-2</c:v>
                </c:pt>
                <c:pt idx="4732">
                  <c:v>8.0449999999999994E-2</c:v>
                </c:pt>
                <c:pt idx="4733">
                  <c:v>8.0479999999999996E-2</c:v>
                </c:pt>
                <c:pt idx="4734">
                  <c:v>8.0509999999999998E-2</c:v>
                </c:pt>
                <c:pt idx="4735">
                  <c:v>8.0530000000000004E-2</c:v>
                </c:pt>
                <c:pt idx="4736">
                  <c:v>8.0570000000000003E-2</c:v>
                </c:pt>
                <c:pt idx="4737">
                  <c:v>8.0589999999999995E-2</c:v>
                </c:pt>
                <c:pt idx="4738">
                  <c:v>8.0610000000000001E-2</c:v>
                </c:pt>
                <c:pt idx="4739">
                  <c:v>8.0640000000000003E-2</c:v>
                </c:pt>
                <c:pt idx="4740">
                  <c:v>8.0680000000000002E-2</c:v>
                </c:pt>
                <c:pt idx="4741">
                  <c:v>8.0699999999999994E-2</c:v>
                </c:pt>
                <c:pt idx="4742">
                  <c:v>8.072E-2</c:v>
                </c:pt>
                <c:pt idx="4743">
                  <c:v>8.0759999999999998E-2</c:v>
                </c:pt>
                <c:pt idx="4744">
                  <c:v>8.0780000000000005E-2</c:v>
                </c:pt>
                <c:pt idx="4745">
                  <c:v>8.0810000000000007E-2</c:v>
                </c:pt>
                <c:pt idx="4746">
                  <c:v>8.0839999999999995E-2</c:v>
                </c:pt>
                <c:pt idx="4747">
                  <c:v>8.0869999999999997E-2</c:v>
                </c:pt>
                <c:pt idx="4748">
                  <c:v>8.09E-2</c:v>
                </c:pt>
                <c:pt idx="4749">
                  <c:v>8.0920000000000006E-2</c:v>
                </c:pt>
                <c:pt idx="4750">
                  <c:v>8.0960000000000004E-2</c:v>
                </c:pt>
                <c:pt idx="4751">
                  <c:v>8.0979999999999996E-2</c:v>
                </c:pt>
                <c:pt idx="4752">
                  <c:v>8.1000000000000003E-2</c:v>
                </c:pt>
                <c:pt idx="4753">
                  <c:v>8.1030000000000005E-2</c:v>
                </c:pt>
                <c:pt idx="4754">
                  <c:v>8.1070000000000003E-2</c:v>
                </c:pt>
                <c:pt idx="4755">
                  <c:v>8.1089999999999995E-2</c:v>
                </c:pt>
                <c:pt idx="4756">
                  <c:v>8.1110000000000002E-2</c:v>
                </c:pt>
                <c:pt idx="4757">
                  <c:v>8.115E-2</c:v>
                </c:pt>
                <c:pt idx="4758">
                  <c:v>8.1170000000000006E-2</c:v>
                </c:pt>
                <c:pt idx="4759">
                  <c:v>8.1199999999999994E-2</c:v>
                </c:pt>
                <c:pt idx="4760">
                  <c:v>8.1220000000000001E-2</c:v>
                </c:pt>
                <c:pt idx="4761">
                  <c:v>8.1259999999999999E-2</c:v>
                </c:pt>
                <c:pt idx="4762">
                  <c:v>8.1290000000000001E-2</c:v>
                </c:pt>
                <c:pt idx="4763">
                  <c:v>8.1309999999999993E-2</c:v>
                </c:pt>
                <c:pt idx="4764">
                  <c:v>8.1339999999999996E-2</c:v>
                </c:pt>
                <c:pt idx="4765">
                  <c:v>8.1369999999999998E-2</c:v>
                </c:pt>
                <c:pt idx="4766">
                  <c:v>8.1390000000000004E-2</c:v>
                </c:pt>
                <c:pt idx="4767">
                  <c:v>8.1420000000000006E-2</c:v>
                </c:pt>
                <c:pt idx="4768">
                  <c:v>8.1460000000000005E-2</c:v>
                </c:pt>
                <c:pt idx="4769">
                  <c:v>8.1479999999999997E-2</c:v>
                </c:pt>
                <c:pt idx="4770">
                  <c:v>8.1500000000000003E-2</c:v>
                </c:pt>
                <c:pt idx="4771">
                  <c:v>8.1530000000000005E-2</c:v>
                </c:pt>
                <c:pt idx="4772">
                  <c:v>8.1570000000000004E-2</c:v>
                </c:pt>
                <c:pt idx="4773">
                  <c:v>8.1589999999999996E-2</c:v>
                </c:pt>
                <c:pt idx="4774">
                  <c:v>8.1610000000000002E-2</c:v>
                </c:pt>
                <c:pt idx="4775">
                  <c:v>8.165E-2</c:v>
                </c:pt>
                <c:pt idx="4776">
                  <c:v>8.1680000000000003E-2</c:v>
                </c:pt>
                <c:pt idx="4777">
                  <c:v>8.1699999999999995E-2</c:v>
                </c:pt>
                <c:pt idx="4778">
                  <c:v>8.1729999999999997E-2</c:v>
                </c:pt>
                <c:pt idx="4779">
                  <c:v>8.1759999999999999E-2</c:v>
                </c:pt>
                <c:pt idx="4780">
                  <c:v>8.1780000000000005E-2</c:v>
                </c:pt>
                <c:pt idx="4781">
                  <c:v>8.1809999999999994E-2</c:v>
                </c:pt>
                <c:pt idx="4782">
                  <c:v>8.1839999999999996E-2</c:v>
                </c:pt>
                <c:pt idx="4783">
                  <c:v>8.1869999999999998E-2</c:v>
                </c:pt>
                <c:pt idx="4784">
                  <c:v>8.1890000000000004E-2</c:v>
                </c:pt>
                <c:pt idx="4785">
                  <c:v>8.1920000000000007E-2</c:v>
                </c:pt>
                <c:pt idx="4786">
                  <c:v>8.1949999999999995E-2</c:v>
                </c:pt>
                <c:pt idx="4787">
                  <c:v>8.1979999999999997E-2</c:v>
                </c:pt>
                <c:pt idx="4788">
                  <c:v>8.2000000000000003E-2</c:v>
                </c:pt>
                <c:pt idx="4789">
                  <c:v>8.2030000000000006E-2</c:v>
                </c:pt>
                <c:pt idx="4790">
                  <c:v>8.2070000000000004E-2</c:v>
                </c:pt>
                <c:pt idx="4791">
                  <c:v>8.2089999999999996E-2</c:v>
                </c:pt>
                <c:pt idx="4792">
                  <c:v>8.2110000000000002E-2</c:v>
                </c:pt>
                <c:pt idx="4793">
                  <c:v>8.2150000000000001E-2</c:v>
                </c:pt>
                <c:pt idx="4794">
                  <c:v>8.2170000000000007E-2</c:v>
                </c:pt>
                <c:pt idx="4795">
                  <c:v>8.2199999999999995E-2</c:v>
                </c:pt>
                <c:pt idx="4796">
                  <c:v>8.2220000000000001E-2</c:v>
                </c:pt>
                <c:pt idx="4797">
                  <c:v>8.226E-2</c:v>
                </c:pt>
                <c:pt idx="4798">
                  <c:v>8.2290000000000002E-2</c:v>
                </c:pt>
                <c:pt idx="4799">
                  <c:v>8.2309999999999994E-2</c:v>
                </c:pt>
                <c:pt idx="4800">
                  <c:v>8.2339999999999997E-2</c:v>
                </c:pt>
                <c:pt idx="4801">
                  <c:v>8.2369999999999999E-2</c:v>
                </c:pt>
                <c:pt idx="4802">
                  <c:v>8.2390000000000005E-2</c:v>
                </c:pt>
                <c:pt idx="4803">
                  <c:v>8.2419999999999993E-2</c:v>
                </c:pt>
                <c:pt idx="4804">
                  <c:v>8.2460000000000006E-2</c:v>
                </c:pt>
                <c:pt idx="4805">
                  <c:v>8.2479999999999998E-2</c:v>
                </c:pt>
                <c:pt idx="4806">
                  <c:v>8.2500000000000004E-2</c:v>
                </c:pt>
                <c:pt idx="4807">
                  <c:v>8.2540000000000002E-2</c:v>
                </c:pt>
                <c:pt idx="4808">
                  <c:v>8.2559999999999995E-2</c:v>
                </c:pt>
                <c:pt idx="4809">
                  <c:v>8.2589999999999997E-2</c:v>
                </c:pt>
                <c:pt idx="4810">
                  <c:v>8.2610000000000003E-2</c:v>
                </c:pt>
                <c:pt idx="4811">
                  <c:v>8.2650000000000001E-2</c:v>
                </c:pt>
                <c:pt idx="4812">
                  <c:v>8.2669999999999993E-2</c:v>
                </c:pt>
                <c:pt idx="4813">
                  <c:v>8.2699999999999996E-2</c:v>
                </c:pt>
                <c:pt idx="4814">
                  <c:v>8.2729999999999998E-2</c:v>
                </c:pt>
                <c:pt idx="4815">
                  <c:v>8.276E-2</c:v>
                </c:pt>
                <c:pt idx="4816">
                  <c:v>8.2780000000000006E-2</c:v>
                </c:pt>
                <c:pt idx="4817">
                  <c:v>8.2809999999999995E-2</c:v>
                </c:pt>
                <c:pt idx="4818">
                  <c:v>8.2839999999999997E-2</c:v>
                </c:pt>
                <c:pt idx="4819">
                  <c:v>8.2869999999999999E-2</c:v>
                </c:pt>
                <c:pt idx="4820">
                  <c:v>8.2890000000000005E-2</c:v>
                </c:pt>
                <c:pt idx="4821">
                  <c:v>8.2919999999999994E-2</c:v>
                </c:pt>
                <c:pt idx="4822">
                  <c:v>8.2949999999999996E-2</c:v>
                </c:pt>
                <c:pt idx="4823">
                  <c:v>8.2970000000000002E-2</c:v>
                </c:pt>
                <c:pt idx="4824">
                  <c:v>8.3000000000000004E-2</c:v>
                </c:pt>
                <c:pt idx="4825">
                  <c:v>8.3040000000000003E-2</c:v>
                </c:pt>
                <c:pt idx="4826">
                  <c:v>8.3070000000000005E-2</c:v>
                </c:pt>
                <c:pt idx="4827">
                  <c:v>8.3089999999999997E-2</c:v>
                </c:pt>
                <c:pt idx="4828">
                  <c:v>8.3119999999999999E-2</c:v>
                </c:pt>
                <c:pt idx="4829">
                  <c:v>8.3150000000000002E-2</c:v>
                </c:pt>
                <c:pt idx="4830">
                  <c:v>8.3169999999999994E-2</c:v>
                </c:pt>
                <c:pt idx="4831">
                  <c:v>8.319E-2</c:v>
                </c:pt>
                <c:pt idx="4832">
                  <c:v>8.3229999999999998E-2</c:v>
                </c:pt>
                <c:pt idx="4833">
                  <c:v>8.3260000000000001E-2</c:v>
                </c:pt>
                <c:pt idx="4834">
                  <c:v>8.3280000000000007E-2</c:v>
                </c:pt>
                <c:pt idx="4835">
                  <c:v>8.3309999999999995E-2</c:v>
                </c:pt>
                <c:pt idx="4836">
                  <c:v>8.3339999999999997E-2</c:v>
                </c:pt>
                <c:pt idx="4837">
                  <c:v>8.337E-2</c:v>
                </c:pt>
                <c:pt idx="4838">
                  <c:v>8.3390000000000006E-2</c:v>
                </c:pt>
                <c:pt idx="4839">
                  <c:v>8.3419999999999994E-2</c:v>
                </c:pt>
                <c:pt idx="4840">
                  <c:v>8.3460000000000006E-2</c:v>
                </c:pt>
                <c:pt idx="4841">
                  <c:v>8.3479999999999999E-2</c:v>
                </c:pt>
                <c:pt idx="4842">
                  <c:v>8.3500000000000005E-2</c:v>
                </c:pt>
                <c:pt idx="4843">
                  <c:v>8.3540000000000003E-2</c:v>
                </c:pt>
                <c:pt idx="4844">
                  <c:v>8.3559999999999995E-2</c:v>
                </c:pt>
                <c:pt idx="4845">
                  <c:v>8.3580000000000002E-2</c:v>
                </c:pt>
                <c:pt idx="4846">
                  <c:v>8.3610000000000004E-2</c:v>
                </c:pt>
                <c:pt idx="4847">
                  <c:v>8.3650000000000002E-2</c:v>
                </c:pt>
                <c:pt idx="4848">
                  <c:v>8.3680000000000004E-2</c:v>
                </c:pt>
                <c:pt idx="4849">
                  <c:v>8.3699999999999997E-2</c:v>
                </c:pt>
                <c:pt idx="4850">
                  <c:v>8.3729999999999999E-2</c:v>
                </c:pt>
                <c:pt idx="4851">
                  <c:v>8.3760000000000001E-2</c:v>
                </c:pt>
                <c:pt idx="4852">
                  <c:v>8.3779999999999993E-2</c:v>
                </c:pt>
                <c:pt idx="4853">
                  <c:v>8.3809999999999996E-2</c:v>
                </c:pt>
                <c:pt idx="4854">
                  <c:v>8.3839999999999998E-2</c:v>
                </c:pt>
                <c:pt idx="4855">
                  <c:v>8.387E-2</c:v>
                </c:pt>
                <c:pt idx="4856">
                  <c:v>8.3890000000000006E-2</c:v>
                </c:pt>
                <c:pt idx="4857">
                  <c:v>8.3930000000000005E-2</c:v>
                </c:pt>
                <c:pt idx="4858">
                  <c:v>8.3949999999999997E-2</c:v>
                </c:pt>
                <c:pt idx="4859">
                  <c:v>8.3970000000000003E-2</c:v>
                </c:pt>
                <c:pt idx="4860">
                  <c:v>8.4000000000000005E-2</c:v>
                </c:pt>
                <c:pt idx="4861">
                  <c:v>8.4040000000000004E-2</c:v>
                </c:pt>
                <c:pt idx="4862">
                  <c:v>8.4070000000000006E-2</c:v>
                </c:pt>
                <c:pt idx="4863">
                  <c:v>8.4089999999999998E-2</c:v>
                </c:pt>
                <c:pt idx="4864">
                  <c:v>8.412E-2</c:v>
                </c:pt>
                <c:pt idx="4865">
                  <c:v>8.4150000000000003E-2</c:v>
                </c:pt>
                <c:pt idx="4866">
                  <c:v>8.4169999999999995E-2</c:v>
                </c:pt>
                <c:pt idx="4867">
                  <c:v>8.4190000000000001E-2</c:v>
                </c:pt>
                <c:pt idx="4868">
                  <c:v>8.4229999999999999E-2</c:v>
                </c:pt>
                <c:pt idx="4869">
                  <c:v>8.4260000000000002E-2</c:v>
                </c:pt>
                <c:pt idx="4870">
                  <c:v>8.4279999999999994E-2</c:v>
                </c:pt>
                <c:pt idx="4871">
                  <c:v>8.4309999999999996E-2</c:v>
                </c:pt>
                <c:pt idx="4872">
                  <c:v>8.4339999999999998E-2</c:v>
                </c:pt>
                <c:pt idx="4873">
                  <c:v>8.4370000000000001E-2</c:v>
                </c:pt>
                <c:pt idx="4874">
                  <c:v>8.4390000000000007E-2</c:v>
                </c:pt>
                <c:pt idx="4875">
                  <c:v>8.4430000000000005E-2</c:v>
                </c:pt>
                <c:pt idx="4876">
                  <c:v>8.4449999999999997E-2</c:v>
                </c:pt>
                <c:pt idx="4877">
                  <c:v>8.448E-2</c:v>
                </c:pt>
                <c:pt idx="4878">
                  <c:v>8.4500000000000006E-2</c:v>
                </c:pt>
                <c:pt idx="4879">
                  <c:v>8.4540000000000004E-2</c:v>
                </c:pt>
                <c:pt idx="4880">
                  <c:v>8.4559999999999996E-2</c:v>
                </c:pt>
                <c:pt idx="4881">
                  <c:v>8.4580000000000002E-2</c:v>
                </c:pt>
                <c:pt idx="4882">
                  <c:v>8.4620000000000001E-2</c:v>
                </c:pt>
                <c:pt idx="4883">
                  <c:v>8.4650000000000003E-2</c:v>
                </c:pt>
                <c:pt idx="4884">
                  <c:v>8.4669999999999995E-2</c:v>
                </c:pt>
                <c:pt idx="4885">
                  <c:v>8.4699999999999998E-2</c:v>
                </c:pt>
                <c:pt idx="4886">
                  <c:v>8.473E-2</c:v>
                </c:pt>
                <c:pt idx="4887">
                  <c:v>8.4760000000000002E-2</c:v>
                </c:pt>
                <c:pt idx="4888">
                  <c:v>8.4779999999999994E-2</c:v>
                </c:pt>
                <c:pt idx="4889">
                  <c:v>8.4809999999999997E-2</c:v>
                </c:pt>
                <c:pt idx="4890">
                  <c:v>8.4839999999999999E-2</c:v>
                </c:pt>
                <c:pt idx="4891">
                  <c:v>8.4870000000000001E-2</c:v>
                </c:pt>
                <c:pt idx="4892">
                  <c:v>8.4889999999999993E-2</c:v>
                </c:pt>
                <c:pt idx="4893">
                  <c:v>8.4930000000000005E-2</c:v>
                </c:pt>
                <c:pt idx="4894">
                  <c:v>8.4949999999999998E-2</c:v>
                </c:pt>
                <c:pt idx="4895">
                  <c:v>8.4970000000000004E-2</c:v>
                </c:pt>
                <c:pt idx="4896">
                  <c:v>8.5000000000000006E-2</c:v>
                </c:pt>
                <c:pt idx="4897">
                  <c:v>8.5040000000000004E-2</c:v>
                </c:pt>
                <c:pt idx="4898">
                  <c:v>8.5059999999999997E-2</c:v>
                </c:pt>
                <c:pt idx="4899">
                  <c:v>8.5089999999999999E-2</c:v>
                </c:pt>
                <c:pt idx="4900">
                  <c:v>8.5120000000000001E-2</c:v>
                </c:pt>
                <c:pt idx="4901">
                  <c:v>8.5139999999999993E-2</c:v>
                </c:pt>
                <c:pt idx="4902">
                  <c:v>8.5169999999999996E-2</c:v>
                </c:pt>
                <c:pt idx="4903">
                  <c:v>8.5199999999999998E-2</c:v>
                </c:pt>
                <c:pt idx="4904">
                  <c:v>8.523E-2</c:v>
                </c:pt>
                <c:pt idx="4905">
                  <c:v>8.5260000000000002E-2</c:v>
                </c:pt>
                <c:pt idx="4906">
                  <c:v>8.5279999999999995E-2</c:v>
                </c:pt>
                <c:pt idx="4907">
                  <c:v>8.5309999999999997E-2</c:v>
                </c:pt>
                <c:pt idx="4908">
                  <c:v>8.5339999999999999E-2</c:v>
                </c:pt>
                <c:pt idx="4909">
                  <c:v>8.5360000000000005E-2</c:v>
                </c:pt>
                <c:pt idx="4910">
                  <c:v>8.5389999999999994E-2</c:v>
                </c:pt>
                <c:pt idx="4911">
                  <c:v>8.5430000000000006E-2</c:v>
                </c:pt>
                <c:pt idx="4912">
                  <c:v>8.5449999999999998E-2</c:v>
                </c:pt>
                <c:pt idx="4913">
                  <c:v>8.5470000000000004E-2</c:v>
                </c:pt>
                <c:pt idx="4914">
                  <c:v>8.5510000000000003E-2</c:v>
                </c:pt>
                <c:pt idx="4915">
                  <c:v>8.5540000000000005E-2</c:v>
                </c:pt>
                <c:pt idx="4916">
                  <c:v>8.5559999999999997E-2</c:v>
                </c:pt>
                <c:pt idx="4917">
                  <c:v>8.5580000000000003E-2</c:v>
                </c:pt>
                <c:pt idx="4918">
                  <c:v>8.5620000000000002E-2</c:v>
                </c:pt>
                <c:pt idx="4919">
                  <c:v>8.5650000000000004E-2</c:v>
                </c:pt>
                <c:pt idx="4920">
                  <c:v>8.5669999999999996E-2</c:v>
                </c:pt>
                <c:pt idx="4921">
                  <c:v>8.5699999999999998E-2</c:v>
                </c:pt>
                <c:pt idx="4922">
                  <c:v>8.5730000000000001E-2</c:v>
                </c:pt>
                <c:pt idx="4923">
                  <c:v>8.5750000000000007E-2</c:v>
                </c:pt>
                <c:pt idx="4924">
                  <c:v>8.5779999999999995E-2</c:v>
                </c:pt>
                <c:pt idx="4925">
                  <c:v>8.5809999999999997E-2</c:v>
                </c:pt>
                <c:pt idx="4926">
                  <c:v>8.584E-2</c:v>
                </c:pt>
                <c:pt idx="4927">
                  <c:v>8.5870000000000002E-2</c:v>
                </c:pt>
                <c:pt idx="4928">
                  <c:v>8.5889999999999994E-2</c:v>
                </c:pt>
                <c:pt idx="4929">
                  <c:v>8.5930000000000006E-2</c:v>
                </c:pt>
                <c:pt idx="4930">
                  <c:v>8.5949999999999999E-2</c:v>
                </c:pt>
                <c:pt idx="4931">
                  <c:v>8.5970000000000005E-2</c:v>
                </c:pt>
                <c:pt idx="4932">
                  <c:v>8.6010000000000003E-2</c:v>
                </c:pt>
                <c:pt idx="4933">
                  <c:v>8.6040000000000005E-2</c:v>
                </c:pt>
                <c:pt idx="4934">
                  <c:v>8.6059999999999998E-2</c:v>
                </c:pt>
                <c:pt idx="4935">
                  <c:v>8.609E-2</c:v>
                </c:pt>
                <c:pt idx="4936">
                  <c:v>8.6120000000000002E-2</c:v>
                </c:pt>
                <c:pt idx="4937">
                  <c:v>8.6139999999999994E-2</c:v>
                </c:pt>
                <c:pt idx="4938">
                  <c:v>8.6169999999999997E-2</c:v>
                </c:pt>
                <c:pt idx="4939">
                  <c:v>8.6199999999999999E-2</c:v>
                </c:pt>
                <c:pt idx="4940">
                  <c:v>8.6230000000000001E-2</c:v>
                </c:pt>
                <c:pt idx="4941">
                  <c:v>8.6260000000000003E-2</c:v>
                </c:pt>
                <c:pt idx="4942">
                  <c:v>8.6279999999999996E-2</c:v>
                </c:pt>
                <c:pt idx="4943">
                  <c:v>8.6319999999999994E-2</c:v>
                </c:pt>
                <c:pt idx="4944">
                  <c:v>8.634E-2</c:v>
                </c:pt>
                <c:pt idx="4945">
                  <c:v>8.6360000000000006E-2</c:v>
                </c:pt>
                <c:pt idx="4946">
                  <c:v>8.6389999999999995E-2</c:v>
                </c:pt>
                <c:pt idx="4947">
                  <c:v>8.6430000000000007E-2</c:v>
                </c:pt>
                <c:pt idx="4948">
                  <c:v>8.6449999999999999E-2</c:v>
                </c:pt>
                <c:pt idx="4949">
                  <c:v>8.6470000000000005E-2</c:v>
                </c:pt>
                <c:pt idx="4950">
                  <c:v>8.6510000000000004E-2</c:v>
                </c:pt>
                <c:pt idx="4951">
                  <c:v>8.6529999999999996E-2</c:v>
                </c:pt>
                <c:pt idx="4952">
                  <c:v>8.6559999999999998E-2</c:v>
                </c:pt>
                <c:pt idx="4953">
                  <c:v>8.6580000000000004E-2</c:v>
                </c:pt>
                <c:pt idx="4954">
                  <c:v>8.6620000000000003E-2</c:v>
                </c:pt>
                <c:pt idx="4955">
                  <c:v>8.6650000000000005E-2</c:v>
                </c:pt>
                <c:pt idx="4956">
                  <c:v>8.6669999999999997E-2</c:v>
                </c:pt>
                <c:pt idx="4957">
                  <c:v>8.6699999999999999E-2</c:v>
                </c:pt>
                <c:pt idx="4958">
                  <c:v>8.6730000000000002E-2</c:v>
                </c:pt>
                <c:pt idx="4959">
                  <c:v>8.6749999999999994E-2</c:v>
                </c:pt>
                <c:pt idx="4960">
                  <c:v>8.6779999999999996E-2</c:v>
                </c:pt>
                <c:pt idx="4961">
                  <c:v>8.6819999999999994E-2</c:v>
                </c:pt>
                <c:pt idx="4962">
                  <c:v>8.6840000000000001E-2</c:v>
                </c:pt>
                <c:pt idx="4963">
                  <c:v>8.6860000000000007E-2</c:v>
                </c:pt>
                <c:pt idx="4964">
                  <c:v>8.6900000000000005E-2</c:v>
                </c:pt>
                <c:pt idx="4965">
                  <c:v>8.6919999999999997E-2</c:v>
                </c:pt>
                <c:pt idx="4966">
                  <c:v>8.695E-2</c:v>
                </c:pt>
                <c:pt idx="4967">
                  <c:v>8.6970000000000006E-2</c:v>
                </c:pt>
                <c:pt idx="4968">
                  <c:v>8.7010000000000004E-2</c:v>
                </c:pt>
                <c:pt idx="4969">
                  <c:v>8.7040000000000006E-2</c:v>
                </c:pt>
                <c:pt idx="4970">
                  <c:v>8.7059999999999998E-2</c:v>
                </c:pt>
                <c:pt idx="4971">
                  <c:v>8.7090000000000001E-2</c:v>
                </c:pt>
                <c:pt idx="4972">
                  <c:v>8.7120000000000003E-2</c:v>
                </c:pt>
                <c:pt idx="4973">
                  <c:v>8.7139999999999995E-2</c:v>
                </c:pt>
                <c:pt idx="4974">
                  <c:v>8.7169999999999997E-2</c:v>
                </c:pt>
                <c:pt idx="4975">
                  <c:v>8.72E-2</c:v>
                </c:pt>
                <c:pt idx="4976">
                  <c:v>8.7230000000000002E-2</c:v>
                </c:pt>
                <c:pt idx="4977">
                  <c:v>8.7260000000000004E-2</c:v>
                </c:pt>
                <c:pt idx="4978">
                  <c:v>8.7279999999999996E-2</c:v>
                </c:pt>
                <c:pt idx="4979">
                  <c:v>8.7309999999999999E-2</c:v>
                </c:pt>
                <c:pt idx="4980">
                  <c:v>8.7340000000000001E-2</c:v>
                </c:pt>
                <c:pt idx="4981">
                  <c:v>8.7359999999999993E-2</c:v>
                </c:pt>
                <c:pt idx="4982">
                  <c:v>8.7400000000000005E-2</c:v>
                </c:pt>
                <c:pt idx="4983">
                  <c:v>8.7429999999999994E-2</c:v>
                </c:pt>
                <c:pt idx="4984">
                  <c:v>8.745E-2</c:v>
                </c:pt>
                <c:pt idx="4985">
                  <c:v>8.7480000000000002E-2</c:v>
                </c:pt>
                <c:pt idx="4986">
                  <c:v>8.7510000000000004E-2</c:v>
                </c:pt>
                <c:pt idx="4987">
                  <c:v>8.7529999999999997E-2</c:v>
                </c:pt>
                <c:pt idx="4988">
                  <c:v>8.7559999999999999E-2</c:v>
                </c:pt>
                <c:pt idx="4989">
                  <c:v>8.7590000000000001E-2</c:v>
                </c:pt>
                <c:pt idx="4990">
                  <c:v>8.7620000000000003E-2</c:v>
                </c:pt>
                <c:pt idx="4991">
                  <c:v>8.7650000000000006E-2</c:v>
                </c:pt>
                <c:pt idx="4992">
                  <c:v>8.7669999999999998E-2</c:v>
                </c:pt>
                <c:pt idx="4993">
                  <c:v>8.7709999999999996E-2</c:v>
                </c:pt>
                <c:pt idx="4994">
                  <c:v>8.7730000000000002E-2</c:v>
                </c:pt>
                <c:pt idx="4995">
                  <c:v>8.7749999999999995E-2</c:v>
                </c:pt>
                <c:pt idx="4996">
                  <c:v>8.7779999999999997E-2</c:v>
                </c:pt>
                <c:pt idx="4997">
                  <c:v>8.7819999999999995E-2</c:v>
                </c:pt>
                <c:pt idx="4998">
                  <c:v>8.7840000000000001E-2</c:v>
                </c:pt>
                <c:pt idx="4999">
                  <c:v>8.7859999999999994E-2</c:v>
                </c:pt>
                <c:pt idx="5000">
                  <c:v>8.7900000000000006E-2</c:v>
                </c:pt>
                <c:pt idx="5001">
                  <c:v>8.7919999999999998E-2</c:v>
                </c:pt>
                <c:pt idx="5002">
                  <c:v>8.795E-2</c:v>
                </c:pt>
                <c:pt idx="5003">
                  <c:v>8.7970000000000007E-2</c:v>
                </c:pt>
                <c:pt idx="5004">
                  <c:v>8.8010000000000005E-2</c:v>
                </c:pt>
                <c:pt idx="5005">
                  <c:v>8.8039999999999993E-2</c:v>
                </c:pt>
                <c:pt idx="5006">
                  <c:v>8.8059999999999999E-2</c:v>
                </c:pt>
                <c:pt idx="5007">
                  <c:v>8.8090000000000002E-2</c:v>
                </c:pt>
                <c:pt idx="5008">
                  <c:v>8.8120000000000004E-2</c:v>
                </c:pt>
                <c:pt idx="5009">
                  <c:v>8.8139999999999996E-2</c:v>
                </c:pt>
                <c:pt idx="5010">
                  <c:v>8.8169999999999998E-2</c:v>
                </c:pt>
                <c:pt idx="5011">
                  <c:v>8.8209999999999997E-2</c:v>
                </c:pt>
                <c:pt idx="5012">
                  <c:v>8.8230000000000003E-2</c:v>
                </c:pt>
                <c:pt idx="5013">
                  <c:v>8.8249999999999995E-2</c:v>
                </c:pt>
                <c:pt idx="5014">
                  <c:v>8.8279999999999997E-2</c:v>
                </c:pt>
                <c:pt idx="5015">
                  <c:v>8.831E-2</c:v>
                </c:pt>
                <c:pt idx="5016">
                  <c:v>8.8340000000000002E-2</c:v>
                </c:pt>
                <c:pt idx="5017">
                  <c:v>8.8359999999999994E-2</c:v>
                </c:pt>
                <c:pt idx="5018">
                  <c:v>8.8400000000000006E-2</c:v>
                </c:pt>
                <c:pt idx="5019">
                  <c:v>8.8429999999999995E-2</c:v>
                </c:pt>
                <c:pt idx="5020">
                  <c:v>8.8450000000000001E-2</c:v>
                </c:pt>
                <c:pt idx="5021">
                  <c:v>8.8480000000000003E-2</c:v>
                </c:pt>
                <c:pt idx="5022">
                  <c:v>8.8510000000000005E-2</c:v>
                </c:pt>
                <c:pt idx="5023">
                  <c:v>8.8529999999999998E-2</c:v>
                </c:pt>
                <c:pt idx="5024">
                  <c:v>8.856E-2</c:v>
                </c:pt>
                <c:pt idx="5025">
                  <c:v>8.8590000000000002E-2</c:v>
                </c:pt>
                <c:pt idx="5026">
                  <c:v>8.8620000000000004E-2</c:v>
                </c:pt>
                <c:pt idx="5027">
                  <c:v>8.8639999999999997E-2</c:v>
                </c:pt>
                <c:pt idx="5028">
                  <c:v>8.8669999999999999E-2</c:v>
                </c:pt>
                <c:pt idx="5029">
                  <c:v>8.8700000000000001E-2</c:v>
                </c:pt>
                <c:pt idx="5030">
                  <c:v>8.8730000000000003E-2</c:v>
                </c:pt>
                <c:pt idx="5031">
                  <c:v>8.8749999999999996E-2</c:v>
                </c:pt>
                <c:pt idx="5032">
                  <c:v>8.8779999999999998E-2</c:v>
                </c:pt>
                <c:pt idx="5033">
                  <c:v>8.8819999999999996E-2</c:v>
                </c:pt>
                <c:pt idx="5034">
                  <c:v>8.8840000000000002E-2</c:v>
                </c:pt>
                <c:pt idx="5035">
                  <c:v>8.8859999999999995E-2</c:v>
                </c:pt>
                <c:pt idx="5036">
                  <c:v>8.8900000000000007E-2</c:v>
                </c:pt>
                <c:pt idx="5037">
                  <c:v>8.8919999999999999E-2</c:v>
                </c:pt>
                <c:pt idx="5038">
                  <c:v>8.8940000000000005E-2</c:v>
                </c:pt>
                <c:pt idx="5039">
                  <c:v>8.8980000000000004E-2</c:v>
                </c:pt>
                <c:pt idx="5040">
                  <c:v>8.9010000000000006E-2</c:v>
                </c:pt>
                <c:pt idx="5041">
                  <c:v>8.9039999999999994E-2</c:v>
                </c:pt>
                <c:pt idx="5042">
                  <c:v>8.906E-2</c:v>
                </c:pt>
                <c:pt idx="5043">
                  <c:v>8.9090000000000003E-2</c:v>
                </c:pt>
                <c:pt idx="5044">
                  <c:v>8.9120000000000005E-2</c:v>
                </c:pt>
                <c:pt idx="5045">
                  <c:v>8.9139999999999997E-2</c:v>
                </c:pt>
                <c:pt idx="5046">
                  <c:v>8.9169999999999999E-2</c:v>
                </c:pt>
                <c:pt idx="5047">
                  <c:v>8.9209999999999998E-2</c:v>
                </c:pt>
                <c:pt idx="5048">
                  <c:v>8.9230000000000004E-2</c:v>
                </c:pt>
                <c:pt idx="5049">
                  <c:v>8.9249999999999996E-2</c:v>
                </c:pt>
                <c:pt idx="5050">
                  <c:v>8.9289999999999994E-2</c:v>
                </c:pt>
                <c:pt idx="5051">
                  <c:v>8.931E-2</c:v>
                </c:pt>
                <c:pt idx="5052">
                  <c:v>8.9340000000000003E-2</c:v>
                </c:pt>
                <c:pt idx="5053">
                  <c:v>8.9359999999999995E-2</c:v>
                </c:pt>
                <c:pt idx="5054">
                  <c:v>8.9399999999999993E-2</c:v>
                </c:pt>
                <c:pt idx="5055">
                  <c:v>8.9429999999999996E-2</c:v>
                </c:pt>
                <c:pt idx="5056">
                  <c:v>8.9450000000000002E-2</c:v>
                </c:pt>
                <c:pt idx="5057">
                  <c:v>8.9480000000000004E-2</c:v>
                </c:pt>
                <c:pt idx="5058">
                  <c:v>8.9510000000000006E-2</c:v>
                </c:pt>
                <c:pt idx="5059">
                  <c:v>8.9529999999999998E-2</c:v>
                </c:pt>
                <c:pt idx="5060">
                  <c:v>8.9560000000000001E-2</c:v>
                </c:pt>
                <c:pt idx="5061">
                  <c:v>8.9590000000000003E-2</c:v>
                </c:pt>
                <c:pt idx="5062">
                  <c:v>8.9620000000000005E-2</c:v>
                </c:pt>
                <c:pt idx="5063">
                  <c:v>8.9639999999999997E-2</c:v>
                </c:pt>
                <c:pt idx="5064">
                  <c:v>8.967E-2</c:v>
                </c:pt>
                <c:pt idx="5065">
                  <c:v>8.9700000000000002E-2</c:v>
                </c:pt>
                <c:pt idx="5066">
                  <c:v>8.9730000000000004E-2</c:v>
                </c:pt>
                <c:pt idx="5067">
                  <c:v>8.9749999999999996E-2</c:v>
                </c:pt>
                <c:pt idx="5068">
                  <c:v>8.9789999999999995E-2</c:v>
                </c:pt>
                <c:pt idx="5069">
                  <c:v>8.9810000000000001E-2</c:v>
                </c:pt>
                <c:pt idx="5070">
                  <c:v>8.9840000000000003E-2</c:v>
                </c:pt>
                <c:pt idx="5071">
                  <c:v>8.9870000000000005E-2</c:v>
                </c:pt>
                <c:pt idx="5072">
                  <c:v>8.9899999999999994E-2</c:v>
                </c:pt>
                <c:pt idx="5073">
                  <c:v>8.992E-2</c:v>
                </c:pt>
                <c:pt idx="5074">
                  <c:v>8.9940000000000006E-2</c:v>
                </c:pt>
                <c:pt idx="5075">
                  <c:v>8.9980000000000004E-2</c:v>
                </c:pt>
                <c:pt idx="5076">
                  <c:v>9.0010000000000007E-2</c:v>
                </c:pt>
                <c:pt idx="5077">
                  <c:v>9.0029999999999999E-2</c:v>
                </c:pt>
                <c:pt idx="5078">
                  <c:v>9.0060000000000001E-2</c:v>
                </c:pt>
                <c:pt idx="5079">
                  <c:v>9.0090000000000003E-2</c:v>
                </c:pt>
                <c:pt idx="5080">
                  <c:v>9.0120000000000006E-2</c:v>
                </c:pt>
                <c:pt idx="5081">
                  <c:v>9.0139999999999998E-2</c:v>
                </c:pt>
                <c:pt idx="5082">
                  <c:v>9.017E-2</c:v>
                </c:pt>
                <c:pt idx="5083">
                  <c:v>9.0209999999999999E-2</c:v>
                </c:pt>
                <c:pt idx="5084">
                  <c:v>9.0230000000000005E-2</c:v>
                </c:pt>
                <c:pt idx="5085">
                  <c:v>9.0249999999999997E-2</c:v>
                </c:pt>
                <c:pt idx="5086">
                  <c:v>9.0289999999999995E-2</c:v>
                </c:pt>
                <c:pt idx="5087">
                  <c:v>9.0310000000000001E-2</c:v>
                </c:pt>
                <c:pt idx="5088">
                  <c:v>9.0329999999999994E-2</c:v>
                </c:pt>
                <c:pt idx="5089">
                  <c:v>9.0359999999999996E-2</c:v>
                </c:pt>
                <c:pt idx="5090">
                  <c:v>9.0399999999999994E-2</c:v>
                </c:pt>
                <c:pt idx="5091">
                  <c:v>9.042E-2</c:v>
                </c:pt>
                <c:pt idx="5092">
                  <c:v>9.0450000000000003E-2</c:v>
                </c:pt>
                <c:pt idx="5093">
                  <c:v>9.0480000000000005E-2</c:v>
                </c:pt>
                <c:pt idx="5094">
                  <c:v>9.0509999999999993E-2</c:v>
                </c:pt>
                <c:pt idx="5095">
                  <c:v>9.0529999999999999E-2</c:v>
                </c:pt>
                <c:pt idx="5096">
                  <c:v>9.0560000000000002E-2</c:v>
                </c:pt>
                <c:pt idx="5097">
                  <c:v>9.06E-2</c:v>
                </c:pt>
                <c:pt idx="5098">
                  <c:v>9.0620000000000006E-2</c:v>
                </c:pt>
                <c:pt idx="5099">
                  <c:v>9.0639999999999998E-2</c:v>
                </c:pt>
                <c:pt idx="5100">
                  <c:v>9.0679999999999997E-2</c:v>
                </c:pt>
                <c:pt idx="5101">
                  <c:v>9.0700000000000003E-2</c:v>
                </c:pt>
                <c:pt idx="5102">
                  <c:v>9.0719999999999995E-2</c:v>
                </c:pt>
                <c:pt idx="5103">
                  <c:v>9.0749999999999997E-2</c:v>
                </c:pt>
                <c:pt idx="5104">
                  <c:v>9.0789999999999996E-2</c:v>
                </c:pt>
                <c:pt idx="5105">
                  <c:v>9.0819999999999998E-2</c:v>
                </c:pt>
                <c:pt idx="5106">
                  <c:v>9.0840000000000004E-2</c:v>
                </c:pt>
                <c:pt idx="5107">
                  <c:v>9.0870000000000006E-2</c:v>
                </c:pt>
                <c:pt idx="5108">
                  <c:v>9.0889999999999999E-2</c:v>
                </c:pt>
                <c:pt idx="5109">
                  <c:v>9.0920000000000001E-2</c:v>
                </c:pt>
                <c:pt idx="5110">
                  <c:v>9.0939999999999993E-2</c:v>
                </c:pt>
                <c:pt idx="5111">
                  <c:v>9.0980000000000005E-2</c:v>
                </c:pt>
                <c:pt idx="5112">
                  <c:v>9.1009999999999994E-2</c:v>
                </c:pt>
                <c:pt idx="5113">
                  <c:v>9.103E-2</c:v>
                </c:pt>
                <c:pt idx="5114">
                  <c:v>9.1060000000000002E-2</c:v>
                </c:pt>
                <c:pt idx="5115">
                  <c:v>9.1090000000000004E-2</c:v>
                </c:pt>
                <c:pt idx="5116">
                  <c:v>9.1109999999999997E-2</c:v>
                </c:pt>
                <c:pt idx="5117">
                  <c:v>9.1139999999999999E-2</c:v>
                </c:pt>
                <c:pt idx="5118">
                  <c:v>9.1179999999999997E-2</c:v>
                </c:pt>
                <c:pt idx="5119">
                  <c:v>9.1200000000000003E-2</c:v>
                </c:pt>
                <c:pt idx="5120">
                  <c:v>9.1230000000000006E-2</c:v>
                </c:pt>
                <c:pt idx="5121">
                  <c:v>9.1259999999999994E-2</c:v>
                </c:pt>
                <c:pt idx="5122">
                  <c:v>9.1289999999999996E-2</c:v>
                </c:pt>
                <c:pt idx="5123">
                  <c:v>9.1310000000000002E-2</c:v>
                </c:pt>
                <c:pt idx="5124">
                  <c:v>9.1329999999999995E-2</c:v>
                </c:pt>
                <c:pt idx="5125">
                  <c:v>9.1370000000000007E-2</c:v>
                </c:pt>
                <c:pt idx="5126">
                  <c:v>9.1399999999999995E-2</c:v>
                </c:pt>
                <c:pt idx="5127">
                  <c:v>9.1420000000000001E-2</c:v>
                </c:pt>
                <c:pt idx="5128">
                  <c:v>9.1450000000000004E-2</c:v>
                </c:pt>
                <c:pt idx="5129">
                  <c:v>9.1480000000000006E-2</c:v>
                </c:pt>
                <c:pt idx="5130">
                  <c:v>9.1509999999999994E-2</c:v>
                </c:pt>
                <c:pt idx="5131">
                  <c:v>9.153E-2</c:v>
                </c:pt>
                <c:pt idx="5132">
                  <c:v>9.1560000000000002E-2</c:v>
                </c:pt>
                <c:pt idx="5133">
                  <c:v>9.1590000000000005E-2</c:v>
                </c:pt>
                <c:pt idx="5134">
                  <c:v>9.1619999999999993E-2</c:v>
                </c:pt>
                <c:pt idx="5135">
                  <c:v>9.1639999999999999E-2</c:v>
                </c:pt>
                <c:pt idx="5136">
                  <c:v>9.1679999999999998E-2</c:v>
                </c:pt>
                <c:pt idx="5137">
                  <c:v>9.1700000000000004E-2</c:v>
                </c:pt>
                <c:pt idx="5138">
                  <c:v>9.1719999999999996E-2</c:v>
                </c:pt>
                <c:pt idx="5139">
                  <c:v>9.1749999999999998E-2</c:v>
                </c:pt>
                <c:pt idx="5140">
                  <c:v>9.1789999999999997E-2</c:v>
                </c:pt>
                <c:pt idx="5141">
                  <c:v>9.1810000000000003E-2</c:v>
                </c:pt>
                <c:pt idx="5142">
                  <c:v>9.1840000000000005E-2</c:v>
                </c:pt>
                <c:pt idx="5143">
                  <c:v>9.1869999999999993E-2</c:v>
                </c:pt>
                <c:pt idx="5144">
                  <c:v>9.1889999999999999E-2</c:v>
                </c:pt>
                <c:pt idx="5145">
                  <c:v>9.1920000000000002E-2</c:v>
                </c:pt>
                <c:pt idx="5146">
                  <c:v>9.1950000000000004E-2</c:v>
                </c:pt>
                <c:pt idx="5147">
                  <c:v>9.1990000000000002E-2</c:v>
                </c:pt>
                <c:pt idx="5148">
                  <c:v>9.2009999999999995E-2</c:v>
                </c:pt>
                <c:pt idx="5149">
                  <c:v>9.2030000000000001E-2</c:v>
                </c:pt>
                <c:pt idx="5150">
                  <c:v>9.2069999999999999E-2</c:v>
                </c:pt>
                <c:pt idx="5151">
                  <c:v>9.2090000000000005E-2</c:v>
                </c:pt>
                <c:pt idx="5152">
                  <c:v>9.2109999999999997E-2</c:v>
                </c:pt>
                <c:pt idx="5153">
                  <c:v>9.214E-2</c:v>
                </c:pt>
                <c:pt idx="5154">
                  <c:v>9.2179999999999998E-2</c:v>
                </c:pt>
                <c:pt idx="5155">
                  <c:v>9.2200000000000004E-2</c:v>
                </c:pt>
                <c:pt idx="5156">
                  <c:v>9.2219999999999996E-2</c:v>
                </c:pt>
                <c:pt idx="5157">
                  <c:v>9.2259999999999995E-2</c:v>
                </c:pt>
                <c:pt idx="5158">
                  <c:v>9.2289999999999997E-2</c:v>
                </c:pt>
                <c:pt idx="5159">
                  <c:v>9.2310000000000003E-2</c:v>
                </c:pt>
                <c:pt idx="5160">
                  <c:v>9.2329999999999995E-2</c:v>
                </c:pt>
                <c:pt idx="5161">
                  <c:v>9.2369999999999994E-2</c:v>
                </c:pt>
                <c:pt idx="5162">
                  <c:v>9.2399999999999996E-2</c:v>
                </c:pt>
                <c:pt idx="5163">
                  <c:v>9.2420000000000002E-2</c:v>
                </c:pt>
                <c:pt idx="5164">
                  <c:v>9.2450000000000004E-2</c:v>
                </c:pt>
                <c:pt idx="5165">
                  <c:v>9.2480000000000007E-2</c:v>
                </c:pt>
                <c:pt idx="5166">
                  <c:v>9.2499999999999999E-2</c:v>
                </c:pt>
                <c:pt idx="5167">
                  <c:v>9.2530000000000001E-2</c:v>
                </c:pt>
                <c:pt idx="5168">
                  <c:v>9.257E-2</c:v>
                </c:pt>
                <c:pt idx="5169">
                  <c:v>9.2590000000000006E-2</c:v>
                </c:pt>
                <c:pt idx="5170">
                  <c:v>9.2619999999999994E-2</c:v>
                </c:pt>
                <c:pt idx="5171">
                  <c:v>9.264E-2</c:v>
                </c:pt>
                <c:pt idx="5172">
                  <c:v>9.2679999999999998E-2</c:v>
                </c:pt>
                <c:pt idx="5173">
                  <c:v>9.2700000000000005E-2</c:v>
                </c:pt>
                <c:pt idx="5174">
                  <c:v>9.2719999999999997E-2</c:v>
                </c:pt>
                <c:pt idx="5175">
                  <c:v>9.2759999999999995E-2</c:v>
                </c:pt>
                <c:pt idx="5176">
                  <c:v>9.2789999999999997E-2</c:v>
                </c:pt>
                <c:pt idx="5177">
                  <c:v>9.2810000000000004E-2</c:v>
                </c:pt>
                <c:pt idx="5178">
                  <c:v>9.2840000000000006E-2</c:v>
                </c:pt>
                <c:pt idx="5179">
                  <c:v>9.2869999999999994E-2</c:v>
                </c:pt>
                <c:pt idx="5180">
                  <c:v>9.289E-2</c:v>
                </c:pt>
                <c:pt idx="5181">
                  <c:v>9.2920000000000003E-2</c:v>
                </c:pt>
                <c:pt idx="5182">
                  <c:v>9.2950000000000005E-2</c:v>
                </c:pt>
                <c:pt idx="5183">
                  <c:v>9.2979999999999993E-2</c:v>
                </c:pt>
                <c:pt idx="5184">
                  <c:v>9.3009999999999995E-2</c:v>
                </c:pt>
                <c:pt idx="5185">
                  <c:v>9.3030000000000002E-2</c:v>
                </c:pt>
                <c:pt idx="5186">
                  <c:v>9.307E-2</c:v>
                </c:pt>
                <c:pt idx="5187">
                  <c:v>9.3090000000000006E-2</c:v>
                </c:pt>
                <c:pt idx="5188">
                  <c:v>9.3109999999999998E-2</c:v>
                </c:pt>
                <c:pt idx="5189">
                  <c:v>9.3140000000000001E-2</c:v>
                </c:pt>
                <c:pt idx="5190">
                  <c:v>9.3179999999999999E-2</c:v>
                </c:pt>
                <c:pt idx="5191">
                  <c:v>9.3200000000000005E-2</c:v>
                </c:pt>
                <c:pt idx="5192">
                  <c:v>9.3219999999999997E-2</c:v>
                </c:pt>
                <c:pt idx="5193">
                  <c:v>9.3259999999999996E-2</c:v>
                </c:pt>
                <c:pt idx="5194">
                  <c:v>9.3280000000000002E-2</c:v>
                </c:pt>
                <c:pt idx="5195">
                  <c:v>9.3310000000000004E-2</c:v>
                </c:pt>
                <c:pt idx="5196">
                  <c:v>9.3340000000000006E-2</c:v>
                </c:pt>
                <c:pt idx="5197">
                  <c:v>9.3369999999999995E-2</c:v>
                </c:pt>
                <c:pt idx="5198">
                  <c:v>9.3399999999999997E-2</c:v>
                </c:pt>
                <c:pt idx="5199">
                  <c:v>9.3420000000000003E-2</c:v>
                </c:pt>
                <c:pt idx="5200">
                  <c:v>9.3460000000000001E-2</c:v>
                </c:pt>
                <c:pt idx="5201">
                  <c:v>9.3479999999999994E-2</c:v>
                </c:pt>
                <c:pt idx="5202">
                  <c:v>9.35E-2</c:v>
                </c:pt>
                <c:pt idx="5203">
                  <c:v>9.3530000000000002E-2</c:v>
                </c:pt>
                <c:pt idx="5204">
                  <c:v>9.357E-2</c:v>
                </c:pt>
                <c:pt idx="5205">
                  <c:v>9.3590000000000007E-2</c:v>
                </c:pt>
                <c:pt idx="5206">
                  <c:v>9.3609999999999999E-2</c:v>
                </c:pt>
                <c:pt idx="5207">
                  <c:v>9.3649999999999997E-2</c:v>
                </c:pt>
                <c:pt idx="5208">
                  <c:v>9.3670000000000003E-2</c:v>
                </c:pt>
                <c:pt idx="5209">
                  <c:v>9.3700000000000006E-2</c:v>
                </c:pt>
                <c:pt idx="5210">
                  <c:v>9.3719999999999998E-2</c:v>
                </c:pt>
                <c:pt idx="5211">
                  <c:v>9.3759999999999996E-2</c:v>
                </c:pt>
                <c:pt idx="5212">
                  <c:v>9.3789999999999998E-2</c:v>
                </c:pt>
                <c:pt idx="5213">
                  <c:v>9.3810000000000004E-2</c:v>
                </c:pt>
                <c:pt idx="5214">
                  <c:v>9.3840000000000007E-2</c:v>
                </c:pt>
                <c:pt idx="5215">
                  <c:v>9.3869999999999995E-2</c:v>
                </c:pt>
                <c:pt idx="5216">
                  <c:v>9.3890000000000001E-2</c:v>
                </c:pt>
                <c:pt idx="5217">
                  <c:v>9.3920000000000003E-2</c:v>
                </c:pt>
                <c:pt idx="5218">
                  <c:v>9.3960000000000002E-2</c:v>
                </c:pt>
                <c:pt idx="5219">
                  <c:v>9.3979999999999994E-2</c:v>
                </c:pt>
                <c:pt idx="5220">
                  <c:v>9.4E-2</c:v>
                </c:pt>
                <c:pt idx="5221">
                  <c:v>9.4030000000000002E-2</c:v>
                </c:pt>
                <c:pt idx="5222">
                  <c:v>9.4070000000000001E-2</c:v>
                </c:pt>
                <c:pt idx="5223">
                  <c:v>9.4089999999999993E-2</c:v>
                </c:pt>
                <c:pt idx="5224">
                  <c:v>9.4109999999999999E-2</c:v>
                </c:pt>
                <c:pt idx="5225">
                  <c:v>9.4149999999999998E-2</c:v>
                </c:pt>
                <c:pt idx="5226">
                  <c:v>9.418E-2</c:v>
                </c:pt>
                <c:pt idx="5227">
                  <c:v>9.4200000000000006E-2</c:v>
                </c:pt>
                <c:pt idx="5228">
                  <c:v>9.4229999999999994E-2</c:v>
                </c:pt>
                <c:pt idx="5229">
                  <c:v>9.4259999999999997E-2</c:v>
                </c:pt>
                <c:pt idx="5230">
                  <c:v>9.4280000000000003E-2</c:v>
                </c:pt>
                <c:pt idx="5231">
                  <c:v>9.4310000000000005E-2</c:v>
                </c:pt>
                <c:pt idx="5232">
                  <c:v>9.4339999999999993E-2</c:v>
                </c:pt>
                <c:pt idx="5233">
                  <c:v>9.4369999999999996E-2</c:v>
                </c:pt>
                <c:pt idx="5234">
                  <c:v>9.4390000000000002E-2</c:v>
                </c:pt>
                <c:pt idx="5235">
                  <c:v>9.4420000000000004E-2</c:v>
                </c:pt>
                <c:pt idx="5236">
                  <c:v>9.4450000000000006E-2</c:v>
                </c:pt>
                <c:pt idx="5237">
                  <c:v>9.4479999999999995E-2</c:v>
                </c:pt>
                <c:pt idx="5238">
                  <c:v>9.4500000000000001E-2</c:v>
                </c:pt>
                <c:pt idx="5239">
                  <c:v>9.4530000000000003E-2</c:v>
                </c:pt>
                <c:pt idx="5240">
                  <c:v>9.4570000000000001E-2</c:v>
                </c:pt>
                <c:pt idx="5241">
                  <c:v>9.4589999999999994E-2</c:v>
                </c:pt>
                <c:pt idx="5242">
                  <c:v>9.461E-2</c:v>
                </c:pt>
                <c:pt idx="5243">
                  <c:v>9.4649999999999998E-2</c:v>
                </c:pt>
                <c:pt idx="5244">
                  <c:v>9.4670000000000004E-2</c:v>
                </c:pt>
                <c:pt idx="5245">
                  <c:v>9.4700000000000006E-2</c:v>
                </c:pt>
                <c:pt idx="5246">
                  <c:v>9.4719999999999999E-2</c:v>
                </c:pt>
                <c:pt idx="5247">
                  <c:v>9.4759999999999997E-2</c:v>
                </c:pt>
                <c:pt idx="5248">
                  <c:v>9.4789999999999999E-2</c:v>
                </c:pt>
                <c:pt idx="5249">
                  <c:v>9.4810000000000005E-2</c:v>
                </c:pt>
                <c:pt idx="5250">
                  <c:v>9.4839999999999994E-2</c:v>
                </c:pt>
                <c:pt idx="5251">
                  <c:v>9.4869999999999996E-2</c:v>
                </c:pt>
                <c:pt idx="5252">
                  <c:v>9.4890000000000002E-2</c:v>
                </c:pt>
                <c:pt idx="5253">
                  <c:v>9.4920000000000004E-2</c:v>
                </c:pt>
                <c:pt idx="5254">
                  <c:v>9.4960000000000003E-2</c:v>
                </c:pt>
                <c:pt idx="5255">
                  <c:v>9.4979999999999995E-2</c:v>
                </c:pt>
                <c:pt idx="5256">
                  <c:v>9.5000000000000001E-2</c:v>
                </c:pt>
                <c:pt idx="5257">
                  <c:v>9.5039999999999999E-2</c:v>
                </c:pt>
                <c:pt idx="5258">
                  <c:v>9.5060000000000006E-2</c:v>
                </c:pt>
                <c:pt idx="5259">
                  <c:v>9.5089999999999994E-2</c:v>
                </c:pt>
                <c:pt idx="5260">
                  <c:v>9.511E-2</c:v>
                </c:pt>
                <c:pt idx="5261">
                  <c:v>9.5149999999999998E-2</c:v>
                </c:pt>
                <c:pt idx="5262">
                  <c:v>9.5170000000000005E-2</c:v>
                </c:pt>
                <c:pt idx="5263">
                  <c:v>9.5200000000000007E-2</c:v>
                </c:pt>
                <c:pt idx="5264">
                  <c:v>9.5229999999999995E-2</c:v>
                </c:pt>
                <c:pt idx="5265">
                  <c:v>9.5259999999999997E-2</c:v>
                </c:pt>
                <c:pt idx="5266">
                  <c:v>9.5280000000000004E-2</c:v>
                </c:pt>
                <c:pt idx="5267">
                  <c:v>9.5310000000000006E-2</c:v>
                </c:pt>
                <c:pt idx="5268">
                  <c:v>9.5339999999999994E-2</c:v>
                </c:pt>
                <c:pt idx="5269">
                  <c:v>9.5369999999999996E-2</c:v>
                </c:pt>
                <c:pt idx="5270">
                  <c:v>9.5390000000000003E-2</c:v>
                </c:pt>
                <c:pt idx="5271">
                  <c:v>9.5420000000000005E-2</c:v>
                </c:pt>
                <c:pt idx="5272">
                  <c:v>9.5449999999999993E-2</c:v>
                </c:pt>
                <c:pt idx="5273">
                  <c:v>9.5469999999999999E-2</c:v>
                </c:pt>
                <c:pt idx="5274">
                  <c:v>9.5500000000000002E-2</c:v>
                </c:pt>
                <c:pt idx="5275">
                  <c:v>9.554E-2</c:v>
                </c:pt>
                <c:pt idx="5276">
                  <c:v>9.5570000000000002E-2</c:v>
                </c:pt>
                <c:pt idx="5277">
                  <c:v>9.5589999999999994E-2</c:v>
                </c:pt>
                <c:pt idx="5278">
                  <c:v>9.5619999999999997E-2</c:v>
                </c:pt>
                <c:pt idx="5279">
                  <c:v>9.5649999999999999E-2</c:v>
                </c:pt>
                <c:pt idx="5280">
                  <c:v>9.5670000000000005E-2</c:v>
                </c:pt>
                <c:pt idx="5281">
                  <c:v>9.5689999999999997E-2</c:v>
                </c:pt>
                <c:pt idx="5282">
                  <c:v>9.5729999999999996E-2</c:v>
                </c:pt>
                <c:pt idx="5283">
                  <c:v>9.5759999999999998E-2</c:v>
                </c:pt>
                <c:pt idx="5284">
                  <c:v>9.5780000000000004E-2</c:v>
                </c:pt>
                <c:pt idx="5285">
                  <c:v>9.5810000000000006E-2</c:v>
                </c:pt>
                <c:pt idx="5286">
                  <c:v>9.5839999999999995E-2</c:v>
                </c:pt>
                <c:pt idx="5287">
                  <c:v>9.5869999999999997E-2</c:v>
                </c:pt>
                <c:pt idx="5288">
                  <c:v>9.5890000000000003E-2</c:v>
                </c:pt>
                <c:pt idx="5289">
                  <c:v>9.5920000000000005E-2</c:v>
                </c:pt>
                <c:pt idx="5290">
                  <c:v>9.5960000000000004E-2</c:v>
                </c:pt>
                <c:pt idx="5291">
                  <c:v>9.5979999999999996E-2</c:v>
                </c:pt>
                <c:pt idx="5292">
                  <c:v>9.6000000000000002E-2</c:v>
                </c:pt>
                <c:pt idx="5293">
                  <c:v>9.604E-2</c:v>
                </c:pt>
                <c:pt idx="5294">
                  <c:v>9.6060000000000006E-2</c:v>
                </c:pt>
                <c:pt idx="5295">
                  <c:v>9.6079999999999999E-2</c:v>
                </c:pt>
                <c:pt idx="5296">
                  <c:v>9.6110000000000001E-2</c:v>
                </c:pt>
                <c:pt idx="5297">
                  <c:v>9.6149999999999999E-2</c:v>
                </c:pt>
                <c:pt idx="5298">
                  <c:v>9.6180000000000002E-2</c:v>
                </c:pt>
                <c:pt idx="5299">
                  <c:v>9.6199999999999994E-2</c:v>
                </c:pt>
                <c:pt idx="5300">
                  <c:v>9.6229999999999996E-2</c:v>
                </c:pt>
                <c:pt idx="5301">
                  <c:v>9.6259999999999998E-2</c:v>
                </c:pt>
                <c:pt idx="5302">
                  <c:v>9.6280000000000004E-2</c:v>
                </c:pt>
                <c:pt idx="5303">
                  <c:v>9.6310000000000007E-2</c:v>
                </c:pt>
                <c:pt idx="5304">
                  <c:v>9.6339999999999995E-2</c:v>
                </c:pt>
                <c:pt idx="5305">
                  <c:v>9.6369999999999997E-2</c:v>
                </c:pt>
                <c:pt idx="5306">
                  <c:v>9.6390000000000003E-2</c:v>
                </c:pt>
                <c:pt idx="5307">
                  <c:v>9.6430000000000002E-2</c:v>
                </c:pt>
                <c:pt idx="5308">
                  <c:v>9.6449999999999994E-2</c:v>
                </c:pt>
                <c:pt idx="5309">
                  <c:v>9.647E-2</c:v>
                </c:pt>
                <c:pt idx="5310">
                  <c:v>9.6500000000000002E-2</c:v>
                </c:pt>
                <c:pt idx="5311">
                  <c:v>9.6540000000000001E-2</c:v>
                </c:pt>
                <c:pt idx="5312">
                  <c:v>9.6570000000000003E-2</c:v>
                </c:pt>
                <c:pt idx="5313">
                  <c:v>9.6589999999999995E-2</c:v>
                </c:pt>
                <c:pt idx="5314">
                  <c:v>9.6619999999999998E-2</c:v>
                </c:pt>
                <c:pt idx="5315">
                  <c:v>9.665E-2</c:v>
                </c:pt>
                <c:pt idx="5316">
                  <c:v>9.6670000000000006E-2</c:v>
                </c:pt>
                <c:pt idx="5317">
                  <c:v>9.6689999999999998E-2</c:v>
                </c:pt>
                <c:pt idx="5318">
                  <c:v>9.6729999999999997E-2</c:v>
                </c:pt>
                <c:pt idx="5319">
                  <c:v>9.6759999999999999E-2</c:v>
                </c:pt>
                <c:pt idx="5320">
                  <c:v>9.6780000000000005E-2</c:v>
                </c:pt>
                <c:pt idx="5321">
                  <c:v>9.6809999999999993E-2</c:v>
                </c:pt>
                <c:pt idx="5322">
                  <c:v>9.6839999999999996E-2</c:v>
                </c:pt>
                <c:pt idx="5323">
                  <c:v>9.6860000000000002E-2</c:v>
                </c:pt>
                <c:pt idx="5324">
                  <c:v>9.6890000000000004E-2</c:v>
                </c:pt>
                <c:pt idx="5325">
                  <c:v>9.6930000000000002E-2</c:v>
                </c:pt>
                <c:pt idx="5326">
                  <c:v>9.6949999999999995E-2</c:v>
                </c:pt>
                <c:pt idx="5327">
                  <c:v>9.6979999999999997E-2</c:v>
                </c:pt>
                <c:pt idx="5328">
                  <c:v>9.7000000000000003E-2</c:v>
                </c:pt>
                <c:pt idx="5329">
                  <c:v>9.7040000000000001E-2</c:v>
                </c:pt>
                <c:pt idx="5330">
                  <c:v>9.7059999999999994E-2</c:v>
                </c:pt>
                <c:pt idx="5331">
                  <c:v>9.708E-2</c:v>
                </c:pt>
                <c:pt idx="5332">
                  <c:v>9.7119999999999998E-2</c:v>
                </c:pt>
                <c:pt idx="5333">
                  <c:v>9.715E-2</c:v>
                </c:pt>
                <c:pt idx="5334">
                  <c:v>9.7170000000000006E-2</c:v>
                </c:pt>
                <c:pt idx="5335">
                  <c:v>9.7199999999999995E-2</c:v>
                </c:pt>
                <c:pt idx="5336">
                  <c:v>9.7229999999999997E-2</c:v>
                </c:pt>
                <c:pt idx="5337">
                  <c:v>9.7259999999999999E-2</c:v>
                </c:pt>
                <c:pt idx="5338">
                  <c:v>9.7280000000000005E-2</c:v>
                </c:pt>
                <c:pt idx="5339">
                  <c:v>9.7309999999999994E-2</c:v>
                </c:pt>
                <c:pt idx="5340">
                  <c:v>9.7339999999999996E-2</c:v>
                </c:pt>
                <c:pt idx="5341">
                  <c:v>9.7369999999999998E-2</c:v>
                </c:pt>
                <c:pt idx="5342">
                  <c:v>9.7390000000000004E-2</c:v>
                </c:pt>
                <c:pt idx="5343">
                  <c:v>9.7430000000000003E-2</c:v>
                </c:pt>
                <c:pt idx="5344">
                  <c:v>9.7449999999999995E-2</c:v>
                </c:pt>
                <c:pt idx="5345">
                  <c:v>9.7470000000000001E-2</c:v>
                </c:pt>
                <c:pt idx="5346">
                  <c:v>9.7500000000000003E-2</c:v>
                </c:pt>
                <c:pt idx="5347">
                  <c:v>9.7540000000000002E-2</c:v>
                </c:pt>
                <c:pt idx="5348">
                  <c:v>9.7559999999999994E-2</c:v>
                </c:pt>
                <c:pt idx="5349">
                  <c:v>9.7589999999999996E-2</c:v>
                </c:pt>
                <c:pt idx="5350">
                  <c:v>9.7619999999999998E-2</c:v>
                </c:pt>
                <c:pt idx="5351">
                  <c:v>9.7640000000000005E-2</c:v>
                </c:pt>
                <c:pt idx="5352">
                  <c:v>9.7670000000000007E-2</c:v>
                </c:pt>
                <c:pt idx="5353">
                  <c:v>9.7699999999999995E-2</c:v>
                </c:pt>
                <c:pt idx="5354">
                  <c:v>9.7729999999999997E-2</c:v>
                </c:pt>
                <c:pt idx="5355">
                  <c:v>9.776E-2</c:v>
                </c:pt>
                <c:pt idx="5356">
                  <c:v>9.7780000000000006E-2</c:v>
                </c:pt>
                <c:pt idx="5357">
                  <c:v>9.7809999999999994E-2</c:v>
                </c:pt>
                <c:pt idx="5358">
                  <c:v>9.7839999999999996E-2</c:v>
                </c:pt>
                <c:pt idx="5359">
                  <c:v>9.7860000000000003E-2</c:v>
                </c:pt>
                <c:pt idx="5360">
                  <c:v>9.7890000000000005E-2</c:v>
                </c:pt>
                <c:pt idx="5361">
                  <c:v>9.7930000000000003E-2</c:v>
                </c:pt>
                <c:pt idx="5362">
                  <c:v>9.7949999999999995E-2</c:v>
                </c:pt>
                <c:pt idx="5363">
                  <c:v>9.7970000000000002E-2</c:v>
                </c:pt>
                <c:pt idx="5364">
                  <c:v>9.801E-2</c:v>
                </c:pt>
                <c:pt idx="5365">
                  <c:v>9.8040000000000002E-2</c:v>
                </c:pt>
                <c:pt idx="5366">
                  <c:v>9.8059999999999994E-2</c:v>
                </c:pt>
                <c:pt idx="5367">
                  <c:v>9.8080000000000001E-2</c:v>
                </c:pt>
                <c:pt idx="5368">
                  <c:v>9.8119999999999999E-2</c:v>
                </c:pt>
                <c:pt idx="5369">
                  <c:v>9.8150000000000001E-2</c:v>
                </c:pt>
                <c:pt idx="5370">
                  <c:v>9.8169999999999993E-2</c:v>
                </c:pt>
                <c:pt idx="5371">
                  <c:v>9.8199999999999996E-2</c:v>
                </c:pt>
                <c:pt idx="5372">
                  <c:v>9.8229999999999998E-2</c:v>
                </c:pt>
                <c:pt idx="5373">
                  <c:v>9.8250000000000004E-2</c:v>
                </c:pt>
                <c:pt idx="5374">
                  <c:v>9.8280000000000006E-2</c:v>
                </c:pt>
                <c:pt idx="5375">
                  <c:v>9.8309999999999995E-2</c:v>
                </c:pt>
                <c:pt idx="5376">
                  <c:v>9.8339999999999997E-2</c:v>
                </c:pt>
                <c:pt idx="5377">
                  <c:v>9.8369999999999999E-2</c:v>
                </c:pt>
                <c:pt idx="5378">
                  <c:v>9.8390000000000005E-2</c:v>
                </c:pt>
                <c:pt idx="5379">
                  <c:v>9.8430000000000004E-2</c:v>
                </c:pt>
                <c:pt idx="5380">
                  <c:v>9.8449999999999996E-2</c:v>
                </c:pt>
                <c:pt idx="5381">
                  <c:v>9.8470000000000002E-2</c:v>
                </c:pt>
                <c:pt idx="5382">
                  <c:v>9.851E-2</c:v>
                </c:pt>
                <c:pt idx="5383">
                  <c:v>9.8540000000000003E-2</c:v>
                </c:pt>
                <c:pt idx="5384">
                  <c:v>9.8559999999999995E-2</c:v>
                </c:pt>
                <c:pt idx="5385">
                  <c:v>9.8589999999999997E-2</c:v>
                </c:pt>
                <c:pt idx="5386">
                  <c:v>9.8619999999999999E-2</c:v>
                </c:pt>
                <c:pt idx="5387">
                  <c:v>9.8640000000000005E-2</c:v>
                </c:pt>
                <c:pt idx="5388">
                  <c:v>9.8669999999999994E-2</c:v>
                </c:pt>
                <c:pt idx="5389">
                  <c:v>9.8699999999999996E-2</c:v>
                </c:pt>
                <c:pt idx="5390">
                  <c:v>9.8729999999999998E-2</c:v>
                </c:pt>
                <c:pt idx="5391">
                  <c:v>9.8760000000000001E-2</c:v>
                </c:pt>
                <c:pt idx="5392">
                  <c:v>9.8780000000000007E-2</c:v>
                </c:pt>
                <c:pt idx="5393">
                  <c:v>9.8820000000000005E-2</c:v>
                </c:pt>
                <c:pt idx="5394">
                  <c:v>9.8839999999999997E-2</c:v>
                </c:pt>
                <c:pt idx="5395">
                  <c:v>9.8860000000000003E-2</c:v>
                </c:pt>
                <c:pt idx="5396">
                  <c:v>9.8890000000000006E-2</c:v>
                </c:pt>
                <c:pt idx="5397">
                  <c:v>9.8930000000000004E-2</c:v>
                </c:pt>
                <c:pt idx="5398">
                  <c:v>9.8949999999999996E-2</c:v>
                </c:pt>
                <c:pt idx="5399">
                  <c:v>9.8970000000000002E-2</c:v>
                </c:pt>
                <c:pt idx="5400">
                  <c:v>9.9010000000000001E-2</c:v>
                </c:pt>
                <c:pt idx="5401">
                  <c:v>9.9030000000000007E-2</c:v>
                </c:pt>
                <c:pt idx="5402">
                  <c:v>9.9059999999999995E-2</c:v>
                </c:pt>
                <c:pt idx="5403">
                  <c:v>9.9080000000000001E-2</c:v>
                </c:pt>
                <c:pt idx="5404">
                  <c:v>9.912E-2</c:v>
                </c:pt>
                <c:pt idx="5405">
                  <c:v>9.9150000000000002E-2</c:v>
                </c:pt>
                <c:pt idx="5406">
                  <c:v>9.9169999999999994E-2</c:v>
                </c:pt>
                <c:pt idx="5407">
                  <c:v>9.9199999999999997E-2</c:v>
                </c:pt>
                <c:pt idx="5408">
                  <c:v>9.9229999999999999E-2</c:v>
                </c:pt>
                <c:pt idx="5409">
                  <c:v>9.9250000000000005E-2</c:v>
                </c:pt>
                <c:pt idx="5410">
                  <c:v>9.9279999999999993E-2</c:v>
                </c:pt>
                <c:pt idx="5411">
                  <c:v>9.9320000000000006E-2</c:v>
                </c:pt>
                <c:pt idx="5412">
                  <c:v>9.9339999999999998E-2</c:v>
                </c:pt>
                <c:pt idx="5413">
                  <c:v>9.9360000000000004E-2</c:v>
                </c:pt>
                <c:pt idx="5414">
                  <c:v>9.9400000000000002E-2</c:v>
                </c:pt>
                <c:pt idx="5415">
                  <c:v>9.9419999999999994E-2</c:v>
                </c:pt>
                <c:pt idx="5416">
                  <c:v>9.9449999999999997E-2</c:v>
                </c:pt>
                <c:pt idx="5417">
                  <c:v>9.9470000000000003E-2</c:v>
                </c:pt>
                <c:pt idx="5418">
                  <c:v>9.9510000000000001E-2</c:v>
                </c:pt>
                <c:pt idx="5419">
                  <c:v>9.9540000000000003E-2</c:v>
                </c:pt>
                <c:pt idx="5420">
                  <c:v>9.9559999999999996E-2</c:v>
                </c:pt>
                <c:pt idx="5421">
                  <c:v>9.9589999999999998E-2</c:v>
                </c:pt>
                <c:pt idx="5422">
                  <c:v>9.962E-2</c:v>
                </c:pt>
                <c:pt idx="5423">
                  <c:v>9.9640000000000006E-2</c:v>
                </c:pt>
                <c:pt idx="5424">
                  <c:v>9.9669999999999995E-2</c:v>
                </c:pt>
                <c:pt idx="5425">
                  <c:v>9.9699999999999997E-2</c:v>
                </c:pt>
                <c:pt idx="5426">
                  <c:v>9.9729999999999999E-2</c:v>
                </c:pt>
                <c:pt idx="5427">
                  <c:v>9.9760000000000001E-2</c:v>
                </c:pt>
                <c:pt idx="5428">
                  <c:v>9.9779999999999994E-2</c:v>
                </c:pt>
                <c:pt idx="5429">
                  <c:v>9.9809999999999996E-2</c:v>
                </c:pt>
                <c:pt idx="5430">
                  <c:v>9.9839999999999998E-2</c:v>
                </c:pt>
                <c:pt idx="5431">
                  <c:v>9.9860000000000004E-2</c:v>
                </c:pt>
                <c:pt idx="5432">
                  <c:v>9.9900000000000003E-2</c:v>
                </c:pt>
                <c:pt idx="5433">
                  <c:v>9.9930000000000005E-2</c:v>
                </c:pt>
                <c:pt idx="5434">
                  <c:v>9.9949999999999997E-2</c:v>
                </c:pt>
                <c:pt idx="5435">
                  <c:v>9.9970000000000003E-2</c:v>
                </c:pt>
                <c:pt idx="5436">
                  <c:v>0.10001</c:v>
                </c:pt>
                <c:pt idx="5437">
                  <c:v>0.10002999999999999</c:v>
                </c:pt>
                <c:pt idx="5438">
                  <c:v>0.10006</c:v>
                </c:pt>
                <c:pt idx="5439">
                  <c:v>0.10009</c:v>
                </c:pt>
                <c:pt idx="5440">
                  <c:v>0.10012</c:v>
                </c:pt>
                <c:pt idx="5441">
                  <c:v>0.10015</c:v>
                </c:pt>
                <c:pt idx="5442">
                  <c:v>0.10017</c:v>
                </c:pt>
                <c:pt idx="5443">
                  <c:v>0.10020999999999999</c:v>
                </c:pt>
                <c:pt idx="5444">
                  <c:v>0.10023</c:v>
                </c:pt>
                <c:pt idx="5445">
                  <c:v>0.10025000000000001</c:v>
                </c:pt>
                <c:pt idx="5446">
                  <c:v>0.10027999999999999</c:v>
                </c:pt>
                <c:pt idx="5447">
                  <c:v>0.10032000000000001</c:v>
                </c:pt>
                <c:pt idx="5448">
                  <c:v>0.10034</c:v>
                </c:pt>
                <c:pt idx="5449">
                  <c:v>0.10036</c:v>
                </c:pt>
                <c:pt idx="5450">
                  <c:v>0.1004</c:v>
                </c:pt>
                <c:pt idx="5451">
                  <c:v>0.10042</c:v>
                </c:pt>
                <c:pt idx="5452">
                  <c:v>0.10045</c:v>
                </c:pt>
                <c:pt idx="5453">
                  <c:v>0.10047</c:v>
                </c:pt>
                <c:pt idx="5454">
                  <c:v>0.10051</c:v>
                </c:pt>
                <c:pt idx="5455">
                  <c:v>0.10054</c:v>
                </c:pt>
                <c:pt idx="5456">
                  <c:v>0.10056</c:v>
                </c:pt>
                <c:pt idx="5457">
                  <c:v>0.10059</c:v>
                </c:pt>
                <c:pt idx="5458">
                  <c:v>0.10062</c:v>
                </c:pt>
                <c:pt idx="5459">
                  <c:v>0.10063999999999999</c:v>
                </c:pt>
                <c:pt idx="5460">
                  <c:v>0.10067</c:v>
                </c:pt>
                <c:pt idx="5461">
                  <c:v>0.10070999999999999</c:v>
                </c:pt>
                <c:pt idx="5462">
                  <c:v>0.10073</c:v>
                </c:pt>
                <c:pt idx="5463">
                  <c:v>0.10075000000000001</c:v>
                </c:pt>
                <c:pt idx="5464">
                  <c:v>0.10077999999999999</c:v>
                </c:pt>
                <c:pt idx="5465">
                  <c:v>0.10081</c:v>
                </c:pt>
                <c:pt idx="5466">
                  <c:v>0.10084</c:v>
                </c:pt>
                <c:pt idx="5467">
                  <c:v>0.10086000000000001</c:v>
                </c:pt>
                <c:pt idx="5468">
                  <c:v>0.1009</c:v>
                </c:pt>
                <c:pt idx="5469">
                  <c:v>0.10093000000000001</c:v>
                </c:pt>
                <c:pt idx="5470">
                  <c:v>0.10095</c:v>
                </c:pt>
                <c:pt idx="5471">
                  <c:v>0.10098</c:v>
                </c:pt>
                <c:pt idx="5472">
                  <c:v>0.10101</c:v>
                </c:pt>
                <c:pt idx="5473">
                  <c:v>0.10102999999999999</c:v>
                </c:pt>
                <c:pt idx="5474">
                  <c:v>0.10106</c:v>
                </c:pt>
                <c:pt idx="5475">
                  <c:v>0.10109</c:v>
                </c:pt>
                <c:pt idx="5476">
                  <c:v>0.10112</c:v>
                </c:pt>
                <c:pt idx="5477">
                  <c:v>0.10113999999999999</c:v>
                </c:pt>
                <c:pt idx="5478">
                  <c:v>0.10117</c:v>
                </c:pt>
                <c:pt idx="5479">
                  <c:v>0.1012</c:v>
                </c:pt>
                <c:pt idx="5480">
                  <c:v>0.10123</c:v>
                </c:pt>
                <c:pt idx="5481">
                  <c:v>0.10125000000000001</c:v>
                </c:pt>
                <c:pt idx="5482">
                  <c:v>0.10128</c:v>
                </c:pt>
                <c:pt idx="5483">
                  <c:v>0.10131999999999999</c:v>
                </c:pt>
                <c:pt idx="5484">
                  <c:v>0.10134</c:v>
                </c:pt>
                <c:pt idx="5485">
                  <c:v>0.10136000000000001</c:v>
                </c:pt>
                <c:pt idx="5486">
                  <c:v>0.1014</c:v>
                </c:pt>
                <c:pt idx="5487">
                  <c:v>0.10142</c:v>
                </c:pt>
                <c:pt idx="5488">
                  <c:v>0.10144</c:v>
                </c:pt>
                <c:pt idx="5489">
                  <c:v>0.10148</c:v>
                </c:pt>
                <c:pt idx="5490">
                  <c:v>0.10151</c:v>
                </c:pt>
                <c:pt idx="5491">
                  <c:v>0.10154000000000001</c:v>
                </c:pt>
                <c:pt idx="5492">
                  <c:v>0.10156</c:v>
                </c:pt>
                <c:pt idx="5493">
                  <c:v>0.10159</c:v>
                </c:pt>
                <c:pt idx="5494">
                  <c:v>0.10162</c:v>
                </c:pt>
                <c:pt idx="5495">
                  <c:v>0.10163999999999999</c:v>
                </c:pt>
                <c:pt idx="5496">
                  <c:v>0.10167</c:v>
                </c:pt>
                <c:pt idx="5497">
                  <c:v>0.10170999999999999</c:v>
                </c:pt>
                <c:pt idx="5498">
                  <c:v>0.10173</c:v>
                </c:pt>
                <c:pt idx="5499">
                  <c:v>0.10174999999999999</c:v>
                </c:pt>
                <c:pt idx="5500">
                  <c:v>0.10179000000000001</c:v>
                </c:pt>
                <c:pt idx="5501">
                  <c:v>0.10181</c:v>
                </c:pt>
                <c:pt idx="5502">
                  <c:v>0.10184</c:v>
                </c:pt>
                <c:pt idx="5503">
                  <c:v>0.10186000000000001</c:v>
                </c:pt>
                <c:pt idx="5504">
                  <c:v>0.1019</c:v>
                </c:pt>
                <c:pt idx="5505">
                  <c:v>0.10193000000000001</c:v>
                </c:pt>
                <c:pt idx="5506">
                  <c:v>0.10195</c:v>
                </c:pt>
                <c:pt idx="5507">
                  <c:v>0.10198</c:v>
                </c:pt>
                <c:pt idx="5508">
                  <c:v>0.10201</c:v>
                </c:pt>
                <c:pt idx="5509">
                  <c:v>0.10203</c:v>
                </c:pt>
                <c:pt idx="5510">
                  <c:v>0.10206</c:v>
                </c:pt>
                <c:pt idx="5511">
                  <c:v>0.1021</c:v>
                </c:pt>
                <c:pt idx="5512">
                  <c:v>0.10212</c:v>
                </c:pt>
                <c:pt idx="5513">
                  <c:v>0.10213999999999999</c:v>
                </c:pt>
                <c:pt idx="5514">
                  <c:v>0.10217</c:v>
                </c:pt>
                <c:pt idx="5515">
                  <c:v>0.1022</c:v>
                </c:pt>
                <c:pt idx="5516">
                  <c:v>0.10223</c:v>
                </c:pt>
                <c:pt idx="5517">
                  <c:v>0.10224999999999999</c:v>
                </c:pt>
                <c:pt idx="5518">
                  <c:v>0.10229000000000001</c:v>
                </c:pt>
                <c:pt idx="5519">
                  <c:v>0.10231</c:v>
                </c:pt>
                <c:pt idx="5520">
                  <c:v>0.10234</c:v>
                </c:pt>
                <c:pt idx="5521">
                  <c:v>0.10237</c:v>
                </c:pt>
                <c:pt idx="5522">
                  <c:v>0.1024</c:v>
                </c:pt>
                <c:pt idx="5523">
                  <c:v>0.10242</c:v>
                </c:pt>
                <c:pt idx="5524">
                  <c:v>0.10244</c:v>
                </c:pt>
                <c:pt idx="5525">
                  <c:v>0.10248</c:v>
                </c:pt>
                <c:pt idx="5526">
                  <c:v>0.10251</c:v>
                </c:pt>
                <c:pt idx="5527">
                  <c:v>0.10253</c:v>
                </c:pt>
                <c:pt idx="5528">
                  <c:v>0.10256</c:v>
                </c:pt>
                <c:pt idx="5529">
                  <c:v>0.10259</c:v>
                </c:pt>
                <c:pt idx="5530">
                  <c:v>0.10262</c:v>
                </c:pt>
                <c:pt idx="5531">
                  <c:v>0.10264</c:v>
                </c:pt>
                <c:pt idx="5532">
                  <c:v>0.10267</c:v>
                </c:pt>
                <c:pt idx="5533">
                  <c:v>0.10271</c:v>
                </c:pt>
                <c:pt idx="5534">
                  <c:v>0.10273</c:v>
                </c:pt>
                <c:pt idx="5535">
                  <c:v>0.10274999999999999</c:v>
                </c:pt>
                <c:pt idx="5536">
                  <c:v>0.10279000000000001</c:v>
                </c:pt>
                <c:pt idx="5537">
                  <c:v>0.10281</c:v>
                </c:pt>
                <c:pt idx="5538">
                  <c:v>0.10283</c:v>
                </c:pt>
                <c:pt idx="5539">
                  <c:v>0.10287</c:v>
                </c:pt>
                <c:pt idx="5540">
                  <c:v>0.10290000000000001</c:v>
                </c:pt>
                <c:pt idx="5541">
                  <c:v>0.10292</c:v>
                </c:pt>
                <c:pt idx="5542">
                  <c:v>0.10295</c:v>
                </c:pt>
                <c:pt idx="5543">
                  <c:v>0.10298</c:v>
                </c:pt>
                <c:pt idx="5544">
                  <c:v>0.10301</c:v>
                </c:pt>
                <c:pt idx="5545">
                  <c:v>0.10303</c:v>
                </c:pt>
                <c:pt idx="5546">
                  <c:v>0.10306</c:v>
                </c:pt>
                <c:pt idx="5547">
                  <c:v>0.1031</c:v>
                </c:pt>
                <c:pt idx="5548">
                  <c:v>0.10312</c:v>
                </c:pt>
                <c:pt idx="5549">
                  <c:v>0.10314</c:v>
                </c:pt>
                <c:pt idx="5550">
                  <c:v>0.10317999999999999</c:v>
                </c:pt>
                <c:pt idx="5551">
                  <c:v>0.1032</c:v>
                </c:pt>
                <c:pt idx="5552">
                  <c:v>0.10322000000000001</c:v>
                </c:pt>
                <c:pt idx="5553">
                  <c:v>0.10324999999999999</c:v>
                </c:pt>
                <c:pt idx="5554">
                  <c:v>0.10329000000000001</c:v>
                </c:pt>
                <c:pt idx="5555">
                  <c:v>0.10332</c:v>
                </c:pt>
                <c:pt idx="5556">
                  <c:v>0.10334</c:v>
                </c:pt>
                <c:pt idx="5557">
                  <c:v>0.10337</c:v>
                </c:pt>
                <c:pt idx="5558">
                  <c:v>0.10340000000000001</c:v>
                </c:pt>
                <c:pt idx="5559">
                  <c:v>0.10342</c:v>
                </c:pt>
                <c:pt idx="5560">
                  <c:v>0.10345</c:v>
                </c:pt>
                <c:pt idx="5561">
                  <c:v>0.10349</c:v>
                </c:pt>
                <c:pt idx="5562">
                  <c:v>0.10351</c:v>
                </c:pt>
                <c:pt idx="5563">
                  <c:v>0.10353</c:v>
                </c:pt>
                <c:pt idx="5564">
                  <c:v>0.10356</c:v>
                </c:pt>
                <c:pt idx="5565">
                  <c:v>0.10359</c:v>
                </c:pt>
                <c:pt idx="5566">
                  <c:v>0.10360999999999999</c:v>
                </c:pt>
                <c:pt idx="5567">
                  <c:v>0.10364</c:v>
                </c:pt>
                <c:pt idx="5568">
                  <c:v>0.10367999999999999</c:v>
                </c:pt>
                <c:pt idx="5569">
                  <c:v>0.1037</c:v>
                </c:pt>
                <c:pt idx="5570">
                  <c:v>0.10373</c:v>
                </c:pt>
                <c:pt idx="5571">
                  <c:v>0.10376000000000001</c:v>
                </c:pt>
                <c:pt idx="5572">
                  <c:v>0.10378999999999999</c:v>
                </c:pt>
                <c:pt idx="5573">
                  <c:v>0.10381</c:v>
                </c:pt>
                <c:pt idx="5574">
                  <c:v>0.10383000000000001</c:v>
                </c:pt>
                <c:pt idx="5575">
                  <c:v>0.10387</c:v>
                </c:pt>
                <c:pt idx="5576">
                  <c:v>0.10390000000000001</c:v>
                </c:pt>
                <c:pt idx="5577">
                  <c:v>0.10392</c:v>
                </c:pt>
                <c:pt idx="5578">
                  <c:v>0.10395</c:v>
                </c:pt>
                <c:pt idx="5579">
                  <c:v>0.10398</c:v>
                </c:pt>
                <c:pt idx="5580">
                  <c:v>0.10401000000000001</c:v>
                </c:pt>
                <c:pt idx="5581">
                  <c:v>0.10403</c:v>
                </c:pt>
                <c:pt idx="5582">
                  <c:v>0.10406</c:v>
                </c:pt>
                <c:pt idx="5583">
                  <c:v>0.10409</c:v>
                </c:pt>
                <c:pt idx="5584">
                  <c:v>0.10412</c:v>
                </c:pt>
                <c:pt idx="5585">
                  <c:v>0.10414</c:v>
                </c:pt>
                <c:pt idx="5586">
                  <c:v>0.10417999999999999</c:v>
                </c:pt>
                <c:pt idx="5587">
                  <c:v>0.1042</c:v>
                </c:pt>
                <c:pt idx="5588">
                  <c:v>0.10421999999999999</c:v>
                </c:pt>
                <c:pt idx="5589">
                  <c:v>0.10425</c:v>
                </c:pt>
                <c:pt idx="5590">
                  <c:v>0.10428999999999999</c:v>
                </c:pt>
                <c:pt idx="5591">
                  <c:v>0.10431</c:v>
                </c:pt>
                <c:pt idx="5592">
                  <c:v>0.10434</c:v>
                </c:pt>
                <c:pt idx="5593">
                  <c:v>0.10437</c:v>
                </c:pt>
                <c:pt idx="5594">
                  <c:v>0.10439</c:v>
                </c:pt>
                <c:pt idx="5595">
                  <c:v>0.10442</c:v>
                </c:pt>
                <c:pt idx="5596">
                  <c:v>0.10445</c:v>
                </c:pt>
                <c:pt idx="5597">
                  <c:v>0.10448</c:v>
                </c:pt>
                <c:pt idx="5598">
                  <c:v>0.10451000000000001</c:v>
                </c:pt>
                <c:pt idx="5599">
                  <c:v>0.10453</c:v>
                </c:pt>
                <c:pt idx="5600">
                  <c:v>0.10457</c:v>
                </c:pt>
                <c:pt idx="5601">
                  <c:v>0.10459</c:v>
                </c:pt>
                <c:pt idx="5602">
                  <c:v>0.10460999999999999</c:v>
                </c:pt>
                <c:pt idx="5603">
                  <c:v>0.10464</c:v>
                </c:pt>
                <c:pt idx="5604">
                  <c:v>0.10468</c:v>
                </c:pt>
                <c:pt idx="5605">
                  <c:v>0.1047</c:v>
                </c:pt>
                <c:pt idx="5606">
                  <c:v>0.10471999999999999</c:v>
                </c:pt>
                <c:pt idx="5607">
                  <c:v>0.10476000000000001</c:v>
                </c:pt>
                <c:pt idx="5608">
                  <c:v>0.10478999999999999</c:v>
                </c:pt>
                <c:pt idx="5609">
                  <c:v>0.10481</c:v>
                </c:pt>
                <c:pt idx="5610">
                  <c:v>0.10483000000000001</c:v>
                </c:pt>
                <c:pt idx="5611">
                  <c:v>0.10487</c:v>
                </c:pt>
                <c:pt idx="5612">
                  <c:v>0.10489999999999999</c:v>
                </c:pt>
                <c:pt idx="5613">
                  <c:v>0.10492</c:v>
                </c:pt>
                <c:pt idx="5614">
                  <c:v>0.10495</c:v>
                </c:pt>
                <c:pt idx="5615">
                  <c:v>0.10498</c:v>
                </c:pt>
                <c:pt idx="5616">
                  <c:v>0.105</c:v>
                </c:pt>
                <c:pt idx="5617">
                  <c:v>0.10503</c:v>
                </c:pt>
                <c:pt idx="5618">
                  <c:v>0.10507</c:v>
                </c:pt>
                <c:pt idx="5619">
                  <c:v>0.10509</c:v>
                </c:pt>
                <c:pt idx="5620">
                  <c:v>0.10512000000000001</c:v>
                </c:pt>
                <c:pt idx="5621">
                  <c:v>0.10514</c:v>
                </c:pt>
                <c:pt idx="5622">
                  <c:v>0.10518</c:v>
                </c:pt>
                <c:pt idx="5623">
                  <c:v>0.1052</c:v>
                </c:pt>
                <c:pt idx="5624">
                  <c:v>0.10521999999999999</c:v>
                </c:pt>
                <c:pt idx="5625">
                  <c:v>0.10526000000000001</c:v>
                </c:pt>
                <c:pt idx="5626">
                  <c:v>0.10528999999999999</c:v>
                </c:pt>
                <c:pt idx="5627">
                  <c:v>0.10531</c:v>
                </c:pt>
                <c:pt idx="5628">
                  <c:v>0.10534</c:v>
                </c:pt>
                <c:pt idx="5629">
                  <c:v>0.10537000000000001</c:v>
                </c:pt>
                <c:pt idx="5630">
                  <c:v>0.10539</c:v>
                </c:pt>
                <c:pt idx="5631">
                  <c:v>0.10542</c:v>
                </c:pt>
                <c:pt idx="5632">
                  <c:v>0.10545</c:v>
                </c:pt>
                <c:pt idx="5633">
                  <c:v>0.10548</c:v>
                </c:pt>
                <c:pt idx="5634">
                  <c:v>0.10551000000000001</c:v>
                </c:pt>
                <c:pt idx="5635">
                  <c:v>0.10553</c:v>
                </c:pt>
                <c:pt idx="5636">
                  <c:v>0.10557</c:v>
                </c:pt>
                <c:pt idx="5637">
                  <c:v>0.10559</c:v>
                </c:pt>
                <c:pt idx="5638">
                  <c:v>0.10561</c:v>
                </c:pt>
                <c:pt idx="5639">
                  <c:v>0.10564</c:v>
                </c:pt>
                <c:pt idx="5640">
                  <c:v>0.10568</c:v>
                </c:pt>
                <c:pt idx="5641">
                  <c:v>0.1057</c:v>
                </c:pt>
                <c:pt idx="5642">
                  <c:v>0.10571999999999999</c:v>
                </c:pt>
                <c:pt idx="5643">
                  <c:v>0.10576000000000001</c:v>
                </c:pt>
                <c:pt idx="5644">
                  <c:v>0.10578</c:v>
                </c:pt>
                <c:pt idx="5645">
                  <c:v>0.10581</c:v>
                </c:pt>
                <c:pt idx="5646">
                  <c:v>0.10584</c:v>
                </c:pt>
                <c:pt idx="5647">
                  <c:v>0.10587000000000001</c:v>
                </c:pt>
                <c:pt idx="5648">
                  <c:v>0.10589999999999999</c:v>
                </c:pt>
                <c:pt idx="5649">
                  <c:v>0.10592</c:v>
                </c:pt>
                <c:pt idx="5650">
                  <c:v>0.10596</c:v>
                </c:pt>
                <c:pt idx="5651">
                  <c:v>0.10598</c:v>
                </c:pt>
                <c:pt idx="5652">
                  <c:v>0.106</c:v>
                </c:pt>
                <c:pt idx="5653">
                  <c:v>0.10603</c:v>
                </c:pt>
                <c:pt idx="5654">
                  <c:v>0.10607</c:v>
                </c:pt>
                <c:pt idx="5655">
                  <c:v>0.10609</c:v>
                </c:pt>
                <c:pt idx="5656">
                  <c:v>0.10611</c:v>
                </c:pt>
                <c:pt idx="5657">
                  <c:v>0.10614999999999999</c:v>
                </c:pt>
                <c:pt idx="5658">
                  <c:v>0.10617</c:v>
                </c:pt>
                <c:pt idx="5659">
                  <c:v>0.1062</c:v>
                </c:pt>
                <c:pt idx="5660">
                  <c:v>0.10621999999999999</c:v>
                </c:pt>
                <c:pt idx="5661">
                  <c:v>0.10625999999999999</c:v>
                </c:pt>
                <c:pt idx="5662">
                  <c:v>0.10629</c:v>
                </c:pt>
                <c:pt idx="5663">
                  <c:v>0.10631</c:v>
                </c:pt>
                <c:pt idx="5664">
                  <c:v>0.10634</c:v>
                </c:pt>
                <c:pt idx="5665">
                  <c:v>0.10637000000000001</c:v>
                </c:pt>
                <c:pt idx="5666">
                  <c:v>0.10639</c:v>
                </c:pt>
                <c:pt idx="5667">
                  <c:v>0.10642</c:v>
                </c:pt>
                <c:pt idx="5668">
                  <c:v>0.10646</c:v>
                </c:pt>
                <c:pt idx="5669">
                  <c:v>0.10648000000000001</c:v>
                </c:pt>
                <c:pt idx="5670">
                  <c:v>0.1065</c:v>
                </c:pt>
                <c:pt idx="5671">
                  <c:v>0.10653</c:v>
                </c:pt>
                <c:pt idx="5672">
                  <c:v>0.10657</c:v>
                </c:pt>
                <c:pt idx="5673">
                  <c:v>0.10659</c:v>
                </c:pt>
                <c:pt idx="5674">
                  <c:v>0.10661</c:v>
                </c:pt>
                <c:pt idx="5675">
                  <c:v>0.10664999999999999</c:v>
                </c:pt>
                <c:pt idx="5676">
                  <c:v>0.10668</c:v>
                </c:pt>
                <c:pt idx="5677">
                  <c:v>0.1067</c:v>
                </c:pt>
                <c:pt idx="5678">
                  <c:v>0.10673000000000001</c:v>
                </c:pt>
                <c:pt idx="5679">
                  <c:v>0.10675999999999999</c:v>
                </c:pt>
                <c:pt idx="5680">
                  <c:v>0.10678</c:v>
                </c:pt>
                <c:pt idx="5681">
                  <c:v>0.10681</c:v>
                </c:pt>
                <c:pt idx="5682">
                  <c:v>0.10684</c:v>
                </c:pt>
                <c:pt idx="5683">
                  <c:v>0.10687000000000001</c:v>
                </c:pt>
                <c:pt idx="5684">
                  <c:v>0.10689</c:v>
                </c:pt>
                <c:pt idx="5685">
                  <c:v>0.10692</c:v>
                </c:pt>
                <c:pt idx="5686">
                  <c:v>0.10695</c:v>
                </c:pt>
                <c:pt idx="5687">
                  <c:v>0.10698000000000001</c:v>
                </c:pt>
                <c:pt idx="5688">
                  <c:v>0.107</c:v>
                </c:pt>
                <c:pt idx="5689">
                  <c:v>0.10703</c:v>
                </c:pt>
                <c:pt idx="5690">
                  <c:v>0.10707</c:v>
                </c:pt>
                <c:pt idx="5691">
                  <c:v>0.10709</c:v>
                </c:pt>
                <c:pt idx="5692">
                  <c:v>0.10711</c:v>
                </c:pt>
                <c:pt idx="5693">
                  <c:v>0.10715</c:v>
                </c:pt>
                <c:pt idx="5694">
                  <c:v>0.10717</c:v>
                </c:pt>
                <c:pt idx="5695">
                  <c:v>0.1072</c:v>
                </c:pt>
                <c:pt idx="5696">
                  <c:v>0.10722</c:v>
                </c:pt>
                <c:pt idx="5697">
                  <c:v>0.10725999999999999</c:v>
                </c:pt>
                <c:pt idx="5698">
                  <c:v>0.10729</c:v>
                </c:pt>
                <c:pt idx="5699">
                  <c:v>0.10731</c:v>
                </c:pt>
                <c:pt idx="5700">
                  <c:v>0.10734</c:v>
                </c:pt>
                <c:pt idx="5701">
                  <c:v>0.10736999999999999</c:v>
                </c:pt>
                <c:pt idx="5702">
                  <c:v>0.10739</c:v>
                </c:pt>
                <c:pt idx="5703">
                  <c:v>0.10742</c:v>
                </c:pt>
                <c:pt idx="5704">
                  <c:v>0.10746</c:v>
                </c:pt>
                <c:pt idx="5705">
                  <c:v>0.10748000000000001</c:v>
                </c:pt>
                <c:pt idx="5706">
                  <c:v>0.1075</c:v>
                </c:pt>
                <c:pt idx="5707">
                  <c:v>0.10754</c:v>
                </c:pt>
                <c:pt idx="5708">
                  <c:v>0.10756</c:v>
                </c:pt>
                <c:pt idx="5709">
                  <c:v>0.10759000000000001</c:v>
                </c:pt>
                <c:pt idx="5710">
                  <c:v>0.10761</c:v>
                </c:pt>
                <c:pt idx="5711">
                  <c:v>0.10765</c:v>
                </c:pt>
                <c:pt idx="5712">
                  <c:v>0.10767</c:v>
                </c:pt>
                <c:pt idx="5713">
                  <c:v>0.1077</c:v>
                </c:pt>
                <c:pt idx="5714">
                  <c:v>0.10773000000000001</c:v>
                </c:pt>
                <c:pt idx="5715">
                  <c:v>0.10775999999999999</c:v>
                </c:pt>
                <c:pt idx="5716">
                  <c:v>0.10778</c:v>
                </c:pt>
                <c:pt idx="5717">
                  <c:v>0.10781</c:v>
                </c:pt>
                <c:pt idx="5718">
                  <c:v>0.10784000000000001</c:v>
                </c:pt>
                <c:pt idx="5719">
                  <c:v>0.10786999999999999</c:v>
                </c:pt>
                <c:pt idx="5720">
                  <c:v>0.10789</c:v>
                </c:pt>
                <c:pt idx="5721">
                  <c:v>0.10792</c:v>
                </c:pt>
                <c:pt idx="5722">
                  <c:v>0.10795</c:v>
                </c:pt>
                <c:pt idx="5723">
                  <c:v>0.10797</c:v>
                </c:pt>
                <c:pt idx="5724">
                  <c:v>0.108</c:v>
                </c:pt>
                <c:pt idx="5725">
                  <c:v>0.10804</c:v>
                </c:pt>
                <c:pt idx="5726">
                  <c:v>0.10807</c:v>
                </c:pt>
                <c:pt idx="5727">
                  <c:v>0.10809000000000001</c:v>
                </c:pt>
                <c:pt idx="5728">
                  <c:v>0.10811999999999999</c:v>
                </c:pt>
                <c:pt idx="5729">
                  <c:v>0.10815</c:v>
                </c:pt>
                <c:pt idx="5730">
                  <c:v>0.10817</c:v>
                </c:pt>
                <c:pt idx="5731">
                  <c:v>0.10818999999999999</c:v>
                </c:pt>
                <c:pt idx="5732">
                  <c:v>0.10823000000000001</c:v>
                </c:pt>
                <c:pt idx="5733">
                  <c:v>0.10826</c:v>
                </c:pt>
                <c:pt idx="5734">
                  <c:v>0.10828</c:v>
                </c:pt>
                <c:pt idx="5735">
                  <c:v>0.10831</c:v>
                </c:pt>
                <c:pt idx="5736">
                  <c:v>0.10834000000000001</c:v>
                </c:pt>
                <c:pt idx="5737">
                  <c:v>0.10836999999999999</c:v>
                </c:pt>
                <c:pt idx="5738">
                  <c:v>0.10839</c:v>
                </c:pt>
                <c:pt idx="5739">
                  <c:v>0.10842</c:v>
                </c:pt>
                <c:pt idx="5740">
                  <c:v>0.10846</c:v>
                </c:pt>
                <c:pt idx="5741">
                  <c:v>0.10847999999999999</c:v>
                </c:pt>
                <c:pt idx="5742">
                  <c:v>0.1085</c:v>
                </c:pt>
                <c:pt idx="5743">
                  <c:v>0.10854</c:v>
                </c:pt>
                <c:pt idx="5744">
                  <c:v>0.10856</c:v>
                </c:pt>
                <c:pt idx="5745">
                  <c:v>0.10858</c:v>
                </c:pt>
                <c:pt idx="5746">
                  <c:v>0.10861</c:v>
                </c:pt>
                <c:pt idx="5747">
                  <c:v>0.10865</c:v>
                </c:pt>
                <c:pt idx="5748">
                  <c:v>0.10868</c:v>
                </c:pt>
                <c:pt idx="5749">
                  <c:v>0.1087</c:v>
                </c:pt>
                <c:pt idx="5750">
                  <c:v>0.10872999999999999</c:v>
                </c:pt>
                <c:pt idx="5751">
                  <c:v>0.10876</c:v>
                </c:pt>
                <c:pt idx="5752">
                  <c:v>0.10878</c:v>
                </c:pt>
                <c:pt idx="5753">
                  <c:v>0.10881</c:v>
                </c:pt>
                <c:pt idx="5754">
                  <c:v>0.10884000000000001</c:v>
                </c:pt>
                <c:pt idx="5755">
                  <c:v>0.10886999999999999</c:v>
                </c:pt>
                <c:pt idx="5756">
                  <c:v>0.10889</c:v>
                </c:pt>
                <c:pt idx="5757">
                  <c:v>0.10893</c:v>
                </c:pt>
                <c:pt idx="5758">
                  <c:v>0.10895000000000001</c:v>
                </c:pt>
                <c:pt idx="5759">
                  <c:v>0.10897</c:v>
                </c:pt>
                <c:pt idx="5760">
                  <c:v>0.109</c:v>
                </c:pt>
                <c:pt idx="5761">
                  <c:v>0.10904</c:v>
                </c:pt>
                <c:pt idx="5762">
                  <c:v>0.10907</c:v>
                </c:pt>
                <c:pt idx="5763">
                  <c:v>0.10909000000000001</c:v>
                </c:pt>
                <c:pt idx="5764">
                  <c:v>0.10911999999999999</c:v>
                </c:pt>
                <c:pt idx="5765">
                  <c:v>0.10915</c:v>
                </c:pt>
                <c:pt idx="5766">
                  <c:v>0.10917</c:v>
                </c:pt>
                <c:pt idx="5767">
                  <c:v>0.10919</c:v>
                </c:pt>
                <c:pt idx="5768">
                  <c:v>0.10922999999999999</c:v>
                </c:pt>
                <c:pt idx="5769">
                  <c:v>0.10926</c:v>
                </c:pt>
                <c:pt idx="5770">
                  <c:v>0.10928</c:v>
                </c:pt>
                <c:pt idx="5771">
                  <c:v>0.10931</c:v>
                </c:pt>
                <c:pt idx="5772">
                  <c:v>0.10934000000000001</c:v>
                </c:pt>
                <c:pt idx="5773">
                  <c:v>0.10936999999999999</c:v>
                </c:pt>
                <c:pt idx="5774">
                  <c:v>0.10939</c:v>
                </c:pt>
                <c:pt idx="5775">
                  <c:v>0.10943</c:v>
                </c:pt>
                <c:pt idx="5776">
                  <c:v>0.10945000000000001</c:v>
                </c:pt>
                <c:pt idx="5777">
                  <c:v>0.10947999999999999</c:v>
                </c:pt>
                <c:pt idx="5778">
                  <c:v>0.1095</c:v>
                </c:pt>
                <c:pt idx="5779">
                  <c:v>0.10954</c:v>
                </c:pt>
                <c:pt idx="5780">
                  <c:v>0.10956</c:v>
                </c:pt>
                <c:pt idx="5781">
                  <c:v>0.10958</c:v>
                </c:pt>
                <c:pt idx="5782">
                  <c:v>0.10962</c:v>
                </c:pt>
                <c:pt idx="5783">
                  <c:v>0.10965</c:v>
                </c:pt>
                <c:pt idx="5784">
                  <c:v>0.10967</c:v>
                </c:pt>
                <c:pt idx="5785">
                  <c:v>0.10970000000000001</c:v>
                </c:pt>
                <c:pt idx="5786">
                  <c:v>0.10972999999999999</c:v>
                </c:pt>
                <c:pt idx="5787">
                  <c:v>0.10976</c:v>
                </c:pt>
                <c:pt idx="5788">
                  <c:v>0.10978</c:v>
                </c:pt>
                <c:pt idx="5789">
                  <c:v>0.10981</c:v>
                </c:pt>
                <c:pt idx="5790">
                  <c:v>0.10983999999999999</c:v>
                </c:pt>
                <c:pt idx="5791">
                  <c:v>0.10987</c:v>
                </c:pt>
                <c:pt idx="5792">
                  <c:v>0.10989</c:v>
                </c:pt>
                <c:pt idx="5793">
                  <c:v>0.10993</c:v>
                </c:pt>
                <c:pt idx="5794">
                  <c:v>0.10995000000000001</c:v>
                </c:pt>
                <c:pt idx="5795">
                  <c:v>0.10997</c:v>
                </c:pt>
                <c:pt idx="5796">
                  <c:v>0.11</c:v>
                </c:pt>
                <c:pt idx="5797">
                  <c:v>0.11004</c:v>
                </c:pt>
                <c:pt idx="5798">
                  <c:v>0.11006000000000001</c:v>
                </c:pt>
                <c:pt idx="5799">
                  <c:v>0.11008999999999999</c:v>
                </c:pt>
                <c:pt idx="5800">
                  <c:v>0.11012</c:v>
                </c:pt>
                <c:pt idx="5801">
                  <c:v>0.11014</c:v>
                </c:pt>
                <c:pt idx="5802">
                  <c:v>0.11017</c:v>
                </c:pt>
                <c:pt idx="5803">
                  <c:v>0.11020000000000001</c:v>
                </c:pt>
                <c:pt idx="5804">
                  <c:v>0.11022999999999999</c:v>
                </c:pt>
                <c:pt idx="5805">
                  <c:v>0.11026</c:v>
                </c:pt>
                <c:pt idx="5806">
                  <c:v>0.11028</c:v>
                </c:pt>
                <c:pt idx="5807">
                  <c:v>0.11031000000000001</c:v>
                </c:pt>
                <c:pt idx="5808">
                  <c:v>0.11033999999999999</c:v>
                </c:pt>
                <c:pt idx="5809">
                  <c:v>0.11036</c:v>
                </c:pt>
                <c:pt idx="5810">
                  <c:v>0.11039</c:v>
                </c:pt>
                <c:pt idx="5811">
                  <c:v>0.11043</c:v>
                </c:pt>
                <c:pt idx="5812">
                  <c:v>0.11045000000000001</c:v>
                </c:pt>
                <c:pt idx="5813">
                  <c:v>0.11047</c:v>
                </c:pt>
                <c:pt idx="5814">
                  <c:v>0.11051</c:v>
                </c:pt>
                <c:pt idx="5815">
                  <c:v>0.11054</c:v>
                </c:pt>
                <c:pt idx="5816">
                  <c:v>0.11056000000000001</c:v>
                </c:pt>
                <c:pt idx="5817">
                  <c:v>0.11058</c:v>
                </c:pt>
                <c:pt idx="5818">
                  <c:v>0.11062</c:v>
                </c:pt>
                <c:pt idx="5819">
                  <c:v>0.11065</c:v>
                </c:pt>
                <c:pt idx="5820">
                  <c:v>0.11067</c:v>
                </c:pt>
                <c:pt idx="5821">
                  <c:v>0.11070000000000001</c:v>
                </c:pt>
                <c:pt idx="5822">
                  <c:v>0.11073</c:v>
                </c:pt>
                <c:pt idx="5823">
                  <c:v>0.11075</c:v>
                </c:pt>
                <c:pt idx="5824">
                  <c:v>0.11078</c:v>
                </c:pt>
                <c:pt idx="5825">
                  <c:v>0.11081000000000001</c:v>
                </c:pt>
                <c:pt idx="5826">
                  <c:v>0.11083999999999999</c:v>
                </c:pt>
                <c:pt idx="5827">
                  <c:v>0.11087</c:v>
                </c:pt>
                <c:pt idx="5828">
                  <c:v>0.11089</c:v>
                </c:pt>
                <c:pt idx="5829">
                  <c:v>0.11093</c:v>
                </c:pt>
                <c:pt idx="5830">
                  <c:v>0.11094999999999999</c:v>
                </c:pt>
                <c:pt idx="5831">
                  <c:v>0.11097</c:v>
                </c:pt>
                <c:pt idx="5832">
                  <c:v>0.11101</c:v>
                </c:pt>
                <c:pt idx="5833">
                  <c:v>0.11104</c:v>
                </c:pt>
                <c:pt idx="5834">
                  <c:v>0.11106000000000001</c:v>
                </c:pt>
                <c:pt idx="5835">
                  <c:v>0.11108999999999999</c:v>
                </c:pt>
                <c:pt idx="5836">
                  <c:v>0.11112</c:v>
                </c:pt>
                <c:pt idx="5837">
                  <c:v>0.11114</c:v>
                </c:pt>
                <c:pt idx="5838">
                  <c:v>0.11117</c:v>
                </c:pt>
                <c:pt idx="5839">
                  <c:v>0.11119999999999999</c:v>
                </c:pt>
                <c:pt idx="5840">
                  <c:v>0.11123</c:v>
                </c:pt>
                <c:pt idx="5841">
                  <c:v>0.11126</c:v>
                </c:pt>
                <c:pt idx="5842">
                  <c:v>0.11128</c:v>
                </c:pt>
                <c:pt idx="5843">
                  <c:v>0.11132</c:v>
                </c:pt>
                <c:pt idx="5844">
                  <c:v>0.11133999999999999</c:v>
                </c:pt>
                <c:pt idx="5845">
                  <c:v>0.11136</c:v>
                </c:pt>
                <c:pt idx="5846">
                  <c:v>0.11139</c:v>
                </c:pt>
                <c:pt idx="5847">
                  <c:v>0.11143</c:v>
                </c:pt>
                <c:pt idx="5848">
                  <c:v>0.11144999999999999</c:v>
                </c:pt>
                <c:pt idx="5849">
                  <c:v>0.11147</c:v>
                </c:pt>
                <c:pt idx="5850">
                  <c:v>0.11151</c:v>
                </c:pt>
                <c:pt idx="5851">
                  <c:v>0.11153</c:v>
                </c:pt>
                <c:pt idx="5852">
                  <c:v>0.11156000000000001</c:v>
                </c:pt>
                <c:pt idx="5853">
                  <c:v>0.11158</c:v>
                </c:pt>
                <c:pt idx="5854">
                  <c:v>0.11162</c:v>
                </c:pt>
                <c:pt idx="5855">
                  <c:v>0.11165</c:v>
                </c:pt>
                <c:pt idx="5856">
                  <c:v>0.11167000000000001</c:v>
                </c:pt>
                <c:pt idx="5857">
                  <c:v>0.11169999999999999</c:v>
                </c:pt>
                <c:pt idx="5858">
                  <c:v>0.11173</c:v>
                </c:pt>
                <c:pt idx="5859">
                  <c:v>0.11175</c:v>
                </c:pt>
                <c:pt idx="5860">
                  <c:v>0.11178</c:v>
                </c:pt>
                <c:pt idx="5861">
                  <c:v>0.11182</c:v>
                </c:pt>
                <c:pt idx="5862">
                  <c:v>0.11183999999999999</c:v>
                </c:pt>
                <c:pt idx="5863">
                  <c:v>0.11186</c:v>
                </c:pt>
                <c:pt idx="5864">
                  <c:v>0.1119</c:v>
                </c:pt>
                <c:pt idx="5865">
                  <c:v>0.11192000000000001</c:v>
                </c:pt>
                <c:pt idx="5866">
                  <c:v>0.11194999999999999</c:v>
                </c:pt>
                <c:pt idx="5867">
                  <c:v>0.11197</c:v>
                </c:pt>
                <c:pt idx="5868">
                  <c:v>0.11201</c:v>
                </c:pt>
                <c:pt idx="5869">
                  <c:v>0.11204</c:v>
                </c:pt>
                <c:pt idx="5870">
                  <c:v>0.11206000000000001</c:v>
                </c:pt>
                <c:pt idx="5871">
                  <c:v>0.11209</c:v>
                </c:pt>
                <c:pt idx="5872">
                  <c:v>0.11212</c:v>
                </c:pt>
                <c:pt idx="5873">
                  <c:v>0.11214</c:v>
                </c:pt>
                <c:pt idx="5874">
                  <c:v>0.11217000000000001</c:v>
                </c:pt>
                <c:pt idx="5875">
                  <c:v>0.11219999999999999</c:v>
                </c:pt>
                <c:pt idx="5876">
                  <c:v>0.11223</c:v>
                </c:pt>
                <c:pt idx="5877">
                  <c:v>0.11226</c:v>
                </c:pt>
                <c:pt idx="5878">
                  <c:v>0.11228</c:v>
                </c:pt>
                <c:pt idx="5879">
                  <c:v>0.11230999999999999</c:v>
                </c:pt>
                <c:pt idx="5880">
                  <c:v>0.11234</c:v>
                </c:pt>
                <c:pt idx="5881">
                  <c:v>0.11236</c:v>
                </c:pt>
                <c:pt idx="5882">
                  <c:v>0.1124</c:v>
                </c:pt>
                <c:pt idx="5883">
                  <c:v>0.11243</c:v>
                </c:pt>
                <c:pt idx="5884">
                  <c:v>0.11244999999999999</c:v>
                </c:pt>
                <c:pt idx="5885">
                  <c:v>0.11248</c:v>
                </c:pt>
                <c:pt idx="5886">
                  <c:v>0.11251</c:v>
                </c:pt>
                <c:pt idx="5887">
                  <c:v>0.11253000000000001</c:v>
                </c:pt>
                <c:pt idx="5888">
                  <c:v>0.11255999999999999</c:v>
                </c:pt>
                <c:pt idx="5889">
                  <c:v>0.11259</c:v>
                </c:pt>
                <c:pt idx="5890">
                  <c:v>0.11262</c:v>
                </c:pt>
                <c:pt idx="5891">
                  <c:v>0.11265</c:v>
                </c:pt>
                <c:pt idx="5892">
                  <c:v>0.11267000000000001</c:v>
                </c:pt>
                <c:pt idx="5893">
                  <c:v>0.11271</c:v>
                </c:pt>
                <c:pt idx="5894">
                  <c:v>0.11273</c:v>
                </c:pt>
                <c:pt idx="5895">
                  <c:v>0.11275</c:v>
                </c:pt>
                <c:pt idx="5896">
                  <c:v>0.11278000000000001</c:v>
                </c:pt>
                <c:pt idx="5897">
                  <c:v>0.11282</c:v>
                </c:pt>
                <c:pt idx="5898">
                  <c:v>0.11284</c:v>
                </c:pt>
                <c:pt idx="5899">
                  <c:v>0.11286</c:v>
                </c:pt>
                <c:pt idx="5900">
                  <c:v>0.1129</c:v>
                </c:pt>
                <c:pt idx="5901">
                  <c:v>0.11292000000000001</c:v>
                </c:pt>
                <c:pt idx="5902">
                  <c:v>0.11294999999999999</c:v>
                </c:pt>
                <c:pt idx="5903">
                  <c:v>0.11297</c:v>
                </c:pt>
                <c:pt idx="5904">
                  <c:v>0.11301</c:v>
                </c:pt>
                <c:pt idx="5905">
                  <c:v>0.11304</c:v>
                </c:pt>
                <c:pt idx="5906">
                  <c:v>0.11305999999999999</c:v>
                </c:pt>
                <c:pt idx="5907">
                  <c:v>0.11309</c:v>
                </c:pt>
                <c:pt idx="5908">
                  <c:v>0.11312</c:v>
                </c:pt>
                <c:pt idx="5909">
                  <c:v>0.11314</c:v>
                </c:pt>
                <c:pt idx="5910">
                  <c:v>0.11317000000000001</c:v>
                </c:pt>
                <c:pt idx="5911">
                  <c:v>0.11321000000000001</c:v>
                </c:pt>
                <c:pt idx="5912">
                  <c:v>0.11323</c:v>
                </c:pt>
                <c:pt idx="5913">
                  <c:v>0.11325</c:v>
                </c:pt>
                <c:pt idx="5914">
                  <c:v>0.11328000000000001</c:v>
                </c:pt>
                <c:pt idx="5915">
                  <c:v>0.11330999999999999</c:v>
                </c:pt>
                <c:pt idx="5916">
                  <c:v>0.11334</c:v>
                </c:pt>
                <c:pt idx="5917">
                  <c:v>0.11336</c:v>
                </c:pt>
                <c:pt idx="5918">
                  <c:v>0.1134</c:v>
                </c:pt>
                <c:pt idx="5919">
                  <c:v>0.11343</c:v>
                </c:pt>
                <c:pt idx="5920">
                  <c:v>0.11345</c:v>
                </c:pt>
                <c:pt idx="5921">
                  <c:v>0.11348</c:v>
                </c:pt>
                <c:pt idx="5922">
                  <c:v>0.11351</c:v>
                </c:pt>
                <c:pt idx="5923">
                  <c:v>0.11353000000000001</c:v>
                </c:pt>
                <c:pt idx="5924">
                  <c:v>0.11355999999999999</c:v>
                </c:pt>
                <c:pt idx="5925">
                  <c:v>0.11359</c:v>
                </c:pt>
                <c:pt idx="5926">
                  <c:v>0.11362</c:v>
                </c:pt>
                <c:pt idx="5927">
                  <c:v>0.11364</c:v>
                </c:pt>
                <c:pt idx="5928">
                  <c:v>0.11366999999999999</c:v>
                </c:pt>
                <c:pt idx="5929">
                  <c:v>0.1137</c:v>
                </c:pt>
                <c:pt idx="5930">
                  <c:v>0.11373</c:v>
                </c:pt>
                <c:pt idx="5931">
                  <c:v>0.11375</c:v>
                </c:pt>
                <c:pt idx="5932">
                  <c:v>0.11378000000000001</c:v>
                </c:pt>
                <c:pt idx="5933">
                  <c:v>0.11382</c:v>
                </c:pt>
                <c:pt idx="5934">
                  <c:v>0.11384</c:v>
                </c:pt>
                <c:pt idx="5935">
                  <c:v>0.11386</c:v>
                </c:pt>
                <c:pt idx="5936">
                  <c:v>0.1139</c:v>
                </c:pt>
                <c:pt idx="5937">
                  <c:v>0.11391999999999999</c:v>
                </c:pt>
                <c:pt idx="5938">
                  <c:v>0.11394</c:v>
                </c:pt>
                <c:pt idx="5939">
                  <c:v>0.11398</c:v>
                </c:pt>
                <c:pt idx="5940">
                  <c:v>0.11401</c:v>
                </c:pt>
                <c:pt idx="5941">
                  <c:v>0.11404</c:v>
                </c:pt>
                <c:pt idx="5942">
                  <c:v>0.11405999999999999</c:v>
                </c:pt>
                <c:pt idx="5943">
                  <c:v>0.11409</c:v>
                </c:pt>
                <c:pt idx="5944">
                  <c:v>0.11412</c:v>
                </c:pt>
                <c:pt idx="5945">
                  <c:v>0.11414000000000001</c:v>
                </c:pt>
                <c:pt idx="5946">
                  <c:v>0.11416999999999999</c:v>
                </c:pt>
                <c:pt idx="5947">
                  <c:v>0.11421000000000001</c:v>
                </c:pt>
                <c:pt idx="5948">
                  <c:v>0.11423</c:v>
                </c:pt>
                <c:pt idx="5949">
                  <c:v>0.11425</c:v>
                </c:pt>
                <c:pt idx="5950">
                  <c:v>0.11429</c:v>
                </c:pt>
                <c:pt idx="5951">
                  <c:v>0.11430999999999999</c:v>
                </c:pt>
                <c:pt idx="5952">
                  <c:v>0.11434</c:v>
                </c:pt>
                <c:pt idx="5953">
                  <c:v>0.11436</c:v>
                </c:pt>
                <c:pt idx="5954">
                  <c:v>0.1144</c:v>
                </c:pt>
                <c:pt idx="5955">
                  <c:v>0.11443</c:v>
                </c:pt>
                <c:pt idx="5956">
                  <c:v>0.11445</c:v>
                </c:pt>
                <c:pt idx="5957">
                  <c:v>0.11448</c:v>
                </c:pt>
                <c:pt idx="5958">
                  <c:v>0.11451</c:v>
                </c:pt>
                <c:pt idx="5959">
                  <c:v>0.11453000000000001</c:v>
                </c:pt>
                <c:pt idx="5960">
                  <c:v>0.11456</c:v>
                </c:pt>
                <c:pt idx="5961">
                  <c:v>0.11459</c:v>
                </c:pt>
                <c:pt idx="5962">
                  <c:v>0.11462</c:v>
                </c:pt>
                <c:pt idx="5963">
                  <c:v>0.11464000000000001</c:v>
                </c:pt>
                <c:pt idx="5964">
                  <c:v>0.11466999999999999</c:v>
                </c:pt>
                <c:pt idx="5965">
                  <c:v>0.1147</c:v>
                </c:pt>
                <c:pt idx="5966">
                  <c:v>0.11473</c:v>
                </c:pt>
                <c:pt idx="5967">
                  <c:v>0.11475</c:v>
                </c:pt>
                <c:pt idx="5968">
                  <c:v>0.11479</c:v>
                </c:pt>
                <c:pt idx="5969">
                  <c:v>0.11481</c:v>
                </c:pt>
                <c:pt idx="5970">
                  <c:v>0.11484</c:v>
                </c:pt>
                <c:pt idx="5971">
                  <c:v>0.11487</c:v>
                </c:pt>
                <c:pt idx="5972">
                  <c:v>0.1149</c:v>
                </c:pt>
                <c:pt idx="5973">
                  <c:v>0.11491999999999999</c:v>
                </c:pt>
                <c:pt idx="5974">
                  <c:v>0.11494</c:v>
                </c:pt>
                <c:pt idx="5975">
                  <c:v>0.11498</c:v>
                </c:pt>
                <c:pt idx="5976">
                  <c:v>0.11501</c:v>
                </c:pt>
                <c:pt idx="5977">
                  <c:v>0.11502999999999999</c:v>
                </c:pt>
                <c:pt idx="5978">
                  <c:v>0.11506</c:v>
                </c:pt>
                <c:pt idx="5979">
                  <c:v>0.11509</c:v>
                </c:pt>
                <c:pt idx="5980">
                  <c:v>0.11512</c:v>
                </c:pt>
                <c:pt idx="5981">
                  <c:v>0.11514000000000001</c:v>
                </c:pt>
                <c:pt idx="5982">
                  <c:v>0.11516999999999999</c:v>
                </c:pt>
                <c:pt idx="5983">
                  <c:v>0.11521000000000001</c:v>
                </c:pt>
                <c:pt idx="5984">
                  <c:v>0.11523</c:v>
                </c:pt>
                <c:pt idx="5985">
                  <c:v>0.11525000000000001</c:v>
                </c:pt>
                <c:pt idx="5986">
                  <c:v>0.11529</c:v>
                </c:pt>
                <c:pt idx="5987">
                  <c:v>0.11531</c:v>
                </c:pt>
                <c:pt idx="5988">
                  <c:v>0.11534</c:v>
                </c:pt>
                <c:pt idx="5989">
                  <c:v>0.11536</c:v>
                </c:pt>
                <c:pt idx="5990">
                  <c:v>0.1154</c:v>
                </c:pt>
                <c:pt idx="5991">
                  <c:v>0.11541999999999999</c:v>
                </c:pt>
                <c:pt idx="5992">
                  <c:v>0.11545</c:v>
                </c:pt>
                <c:pt idx="5993">
                  <c:v>0.11548</c:v>
                </c:pt>
                <c:pt idx="5994">
                  <c:v>0.11551</c:v>
                </c:pt>
                <c:pt idx="5995">
                  <c:v>0.11552999999999999</c:v>
                </c:pt>
                <c:pt idx="5996">
                  <c:v>0.11556</c:v>
                </c:pt>
                <c:pt idx="5997">
                  <c:v>0.11559999999999999</c:v>
                </c:pt>
                <c:pt idx="5998">
                  <c:v>0.11562</c:v>
                </c:pt>
                <c:pt idx="5999">
                  <c:v>0.11564000000000001</c:v>
                </c:pt>
                <c:pt idx="6000">
                  <c:v>0.11568000000000001</c:v>
                </c:pt>
                <c:pt idx="6001">
                  <c:v>0.1157</c:v>
                </c:pt>
                <c:pt idx="6002">
                  <c:v>0.11572</c:v>
                </c:pt>
                <c:pt idx="6003">
                  <c:v>0.11575000000000001</c:v>
                </c:pt>
                <c:pt idx="6004">
                  <c:v>0.11579</c:v>
                </c:pt>
                <c:pt idx="6005">
                  <c:v>0.11582000000000001</c:v>
                </c:pt>
                <c:pt idx="6006">
                  <c:v>0.11584</c:v>
                </c:pt>
                <c:pt idx="6007">
                  <c:v>0.11587</c:v>
                </c:pt>
                <c:pt idx="6008">
                  <c:v>0.11589000000000001</c:v>
                </c:pt>
                <c:pt idx="6009">
                  <c:v>0.11592</c:v>
                </c:pt>
                <c:pt idx="6010">
                  <c:v>0.11594</c:v>
                </c:pt>
                <c:pt idx="6011">
                  <c:v>0.11598</c:v>
                </c:pt>
                <c:pt idx="6012">
                  <c:v>0.11601</c:v>
                </c:pt>
                <c:pt idx="6013">
                  <c:v>0.11602999999999999</c:v>
                </c:pt>
                <c:pt idx="6014">
                  <c:v>0.11606</c:v>
                </c:pt>
                <c:pt idx="6015">
                  <c:v>0.11609</c:v>
                </c:pt>
                <c:pt idx="6016">
                  <c:v>0.11611</c:v>
                </c:pt>
                <c:pt idx="6017">
                  <c:v>0.11613999999999999</c:v>
                </c:pt>
                <c:pt idx="6018">
                  <c:v>0.11618000000000001</c:v>
                </c:pt>
                <c:pt idx="6019">
                  <c:v>0.1162</c:v>
                </c:pt>
                <c:pt idx="6020">
                  <c:v>0.11623</c:v>
                </c:pt>
                <c:pt idx="6021">
                  <c:v>0.11626</c:v>
                </c:pt>
                <c:pt idx="6022">
                  <c:v>0.11629</c:v>
                </c:pt>
                <c:pt idx="6023">
                  <c:v>0.11631</c:v>
                </c:pt>
                <c:pt idx="6024">
                  <c:v>0.11633</c:v>
                </c:pt>
                <c:pt idx="6025">
                  <c:v>0.11637</c:v>
                </c:pt>
                <c:pt idx="6026">
                  <c:v>0.1164</c:v>
                </c:pt>
                <c:pt idx="6027">
                  <c:v>0.11642</c:v>
                </c:pt>
                <c:pt idx="6028">
                  <c:v>0.11645</c:v>
                </c:pt>
                <c:pt idx="6029">
                  <c:v>0.11648</c:v>
                </c:pt>
                <c:pt idx="6030">
                  <c:v>0.11650000000000001</c:v>
                </c:pt>
                <c:pt idx="6031">
                  <c:v>0.11652999999999999</c:v>
                </c:pt>
                <c:pt idx="6032">
                  <c:v>0.11656</c:v>
                </c:pt>
                <c:pt idx="6033">
                  <c:v>0.11659</c:v>
                </c:pt>
                <c:pt idx="6034">
                  <c:v>0.11662</c:v>
                </c:pt>
                <c:pt idx="6035">
                  <c:v>0.11663999999999999</c:v>
                </c:pt>
                <c:pt idx="6036">
                  <c:v>0.11668000000000001</c:v>
                </c:pt>
                <c:pt idx="6037">
                  <c:v>0.1167</c:v>
                </c:pt>
                <c:pt idx="6038">
                  <c:v>0.11672</c:v>
                </c:pt>
                <c:pt idx="6039">
                  <c:v>0.11675000000000001</c:v>
                </c:pt>
                <c:pt idx="6040">
                  <c:v>0.11679</c:v>
                </c:pt>
                <c:pt idx="6041">
                  <c:v>0.11681</c:v>
                </c:pt>
                <c:pt idx="6042">
                  <c:v>0.11684</c:v>
                </c:pt>
                <c:pt idx="6043">
                  <c:v>0.11687</c:v>
                </c:pt>
                <c:pt idx="6044">
                  <c:v>0.11688999999999999</c:v>
                </c:pt>
                <c:pt idx="6045">
                  <c:v>0.11692</c:v>
                </c:pt>
                <c:pt idx="6046">
                  <c:v>0.11695</c:v>
                </c:pt>
                <c:pt idx="6047">
                  <c:v>0.11699</c:v>
                </c:pt>
                <c:pt idx="6048">
                  <c:v>0.11701</c:v>
                </c:pt>
                <c:pt idx="6049">
                  <c:v>0.11703</c:v>
                </c:pt>
                <c:pt idx="6050">
                  <c:v>0.11706</c:v>
                </c:pt>
                <c:pt idx="6051">
                  <c:v>0.11709</c:v>
                </c:pt>
                <c:pt idx="6052">
                  <c:v>0.11711000000000001</c:v>
                </c:pt>
                <c:pt idx="6053">
                  <c:v>0.11713999999999999</c:v>
                </c:pt>
                <c:pt idx="6054">
                  <c:v>0.11718000000000001</c:v>
                </c:pt>
                <c:pt idx="6055">
                  <c:v>0.1172</c:v>
                </c:pt>
                <c:pt idx="6056">
                  <c:v>0.11722</c:v>
                </c:pt>
                <c:pt idx="6057">
                  <c:v>0.11726</c:v>
                </c:pt>
                <c:pt idx="6058">
                  <c:v>0.11729000000000001</c:v>
                </c:pt>
                <c:pt idx="6059">
                  <c:v>0.11731</c:v>
                </c:pt>
                <c:pt idx="6060">
                  <c:v>0.11733</c:v>
                </c:pt>
                <c:pt idx="6061">
                  <c:v>0.11737</c:v>
                </c:pt>
                <c:pt idx="6062">
                  <c:v>0.1174</c:v>
                </c:pt>
                <c:pt idx="6063">
                  <c:v>0.11742</c:v>
                </c:pt>
                <c:pt idx="6064">
                  <c:v>0.11745</c:v>
                </c:pt>
                <c:pt idx="6065">
                  <c:v>0.11748</c:v>
                </c:pt>
                <c:pt idx="6066">
                  <c:v>0.11749999999999999</c:v>
                </c:pt>
                <c:pt idx="6067">
                  <c:v>0.11753</c:v>
                </c:pt>
                <c:pt idx="6068">
                  <c:v>0.11756999999999999</c:v>
                </c:pt>
                <c:pt idx="6069">
                  <c:v>0.11759</c:v>
                </c:pt>
                <c:pt idx="6070">
                  <c:v>0.11762</c:v>
                </c:pt>
                <c:pt idx="6071">
                  <c:v>0.11763999999999999</c:v>
                </c:pt>
                <c:pt idx="6072">
                  <c:v>0.11768000000000001</c:v>
                </c:pt>
                <c:pt idx="6073">
                  <c:v>0.1177</c:v>
                </c:pt>
                <c:pt idx="6074">
                  <c:v>0.11772000000000001</c:v>
                </c:pt>
                <c:pt idx="6075">
                  <c:v>0.11776</c:v>
                </c:pt>
                <c:pt idx="6076">
                  <c:v>0.11779000000000001</c:v>
                </c:pt>
                <c:pt idx="6077">
                  <c:v>0.11781</c:v>
                </c:pt>
                <c:pt idx="6078">
                  <c:v>0.11784</c:v>
                </c:pt>
                <c:pt idx="6079">
                  <c:v>0.11787</c:v>
                </c:pt>
                <c:pt idx="6080">
                  <c:v>0.11788999999999999</c:v>
                </c:pt>
                <c:pt idx="6081">
                  <c:v>0.11792</c:v>
                </c:pt>
                <c:pt idx="6082">
                  <c:v>0.11795</c:v>
                </c:pt>
                <c:pt idx="6083">
                  <c:v>0.11798</c:v>
                </c:pt>
                <c:pt idx="6084">
                  <c:v>0.11801</c:v>
                </c:pt>
                <c:pt idx="6085">
                  <c:v>0.11803</c:v>
                </c:pt>
                <c:pt idx="6086">
                  <c:v>0.11806999999999999</c:v>
                </c:pt>
                <c:pt idx="6087">
                  <c:v>0.11809</c:v>
                </c:pt>
                <c:pt idx="6088">
                  <c:v>0.11811000000000001</c:v>
                </c:pt>
                <c:pt idx="6089">
                  <c:v>0.11814</c:v>
                </c:pt>
                <c:pt idx="6090">
                  <c:v>0.11817999999999999</c:v>
                </c:pt>
                <c:pt idx="6091">
                  <c:v>0.1182</c:v>
                </c:pt>
                <c:pt idx="6092">
                  <c:v>0.11822000000000001</c:v>
                </c:pt>
                <c:pt idx="6093">
                  <c:v>0.11826</c:v>
                </c:pt>
                <c:pt idx="6094">
                  <c:v>0.11828</c:v>
                </c:pt>
                <c:pt idx="6095">
                  <c:v>0.11831</c:v>
                </c:pt>
                <c:pt idx="6096">
                  <c:v>0.11834</c:v>
                </c:pt>
                <c:pt idx="6097">
                  <c:v>0.11837</c:v>
                </c:pt>
                <c:pt idx="6098">
                  <c:v>0.11840000000000001</c:v>
                </c:pt>
                <c:pt idx="6099">
                  <c:v>0.11842</c:v>
                </c:pt>
                <c:pt idx="6100">
                  <c:v>0.11846</c:v>
                </c:pt>
                <c:pt idx="6101">
                  <c:v>0.11848</c:v>
                </c:pt>
                <c:pt idx="6102">
                  <c:v>0.11849999999999999</c:v>
                </c:pt>
                <c:pt idx="6103">
                  <c:v>0.11853</c:v>
                </c:pt>
                <c:pt idx="6104">
                  <c:v>0.11856999999999999</c:v>
                </c:pt>
                <c:pt idx="6105">
                  <c:v>0.11859</c:v>
                </c:pt>
                <c:pt idx="6106">
                  <c:v>0.11860999999999999</c:v>
                </c:pt>
                <c:pt idx="6107">
                  <c:v>0.11865000000000001</c:v>
                </c:pt>
                <c:pt idx="6108">
                  <c:v>0.11867</c:v>
                </c:pt>
                <c:pt idx="6109">
                  <c:v>0.1187</c:v>
                </c:pt>
                <c:pt idx="6110">
                  <c:v>0.11872000000000001</c:v>
                </c:pt>
                <c:pt idx="6111">
                  <c:v>0.11876</c:v>
                </c:pt>
                <c:pt idx="6112">
                  <c:v>0.11879000000000001</c:v>
                </c:pt>
                <c:pt idx="6113">
                  <c:v>0.11881</c:v>
                </c:pt>
                <c:pt idx="6114">
                  <c:v>0.11884</c:v>
                </c:pt>
                <c:pt idx="6115">
                  <c:v>0.11887</c:v>
                </c:pt>
                <c:pt idx="6116">
                  <c:v>0.11889</c:v>
                </c:pt>
                <c:pt idx="6117">
                  <c:v>0.11892</c:v>
                </c:pt>
                <c:pt idx="6118">
                  <c:v>0.11896</c:v>
                </c:pt>
                <c:pt idx="6119">
                  <c:v>0.11898</c:v>
                </c:pt>
                <c:pt idx="6120">
                  <c:v>0.11899999999999999</c:v>
                </c:pt>
                <c:pt idx="6121">
                  <c:v>0.11903</c:v>
                </c:pt>
                <c:pt idx="6122">
                  <c:v>0.11907</c:v>
                </c:pt>
                <c:pt idx="6123">
                  <c:v>0.11909</c:v>
                </c:pt>
                <c:pt idx="6124">
                  <c:v>0.11910999999999999</c:v>
                </c:pt>
                <c:pt idx="6125">
                  <c:v>0.11915000000000001</c:v>
                </c:pt>
                <c:pt idx="6126">
                  <c:v>0.11917999999999999</c:v>
                </c:pt>
                <c:pt idx="6127">
                  <c:v>0.1192</c:v>
                </c:pt>
                <c:pt idx="6128">
                  <c:v>0.11923</c:v>
                </c:pt>
                <c:pt idx="6129">
                  <c:v>0.11926</c:v>
                </c:pt>
                <c:pt idx="6130">
                  <c:v>0.11928</c:v>
                </c:pt>
                <c:pt idx="6131">
                  <c:v>0.11931</c:v>
                </c:pt>
                <c:pt idx="6132">
                  <c:v>0.11934</c:v>
                </c:pt>
                <c:pt idx="6133">
                  <c:v>0.11937</c:v>
                </c:pt>
                <c:pt idx="6134">
                  <c:v>0.11939</c:v>
                </c:pt>
                <c:pt idx="6135">
                  <c:v>0.11942</c:v>
                </c:pt>
                <c:pt idx="6136">
                  <c:v>0.11945</c:v>
                </c:pt>
                <c:pt idx="6137">
                  <c:v>0.11948</c:v>
                </c:pt>
                <c:pt idx="6138">
                  <c:v>0.1195</c:v>
                </c:pt>
                <c:pt idx="6139">
                  <c:v>0.11953</c:v>
                </c:pt>
                <c:pt idx="6140">
                  <c:v>0.11957</c:v>
                </c:pt>
                <c:pt idx="6141">
                  <c:v>0.11959</c:v>
                </c:pt>
                <c:pt idx="6142">
                  <c:v>0.11960999999999999</c:v>
                </c:pt>
                <c:pt idx="6143">
                  <c:v>0.11965000000000001</c:v>
                </c:pt>
                <c:pt idx="6144">
                  <c:v>0.11967</c:v>
                </c:pt>
                <c:pt idx="6145">
                  <c:v>0.1197</c:v>
                </c:pt>
                <c:pt idx="6146">
                  <c:v>0.11971999999999999</c:v>
                </c:pt>
                <c:pt idx="6147">
                  <c:v>0.11976000000000001</c:v>
                </c:pt>
                <c:pt idx="6148">
                  <c:v>0.11978999999999999</c:v>
                </c:pt>
                <c:pt idx="6149">
                  <c:v>0.11981</c:v>
                </c:pt>
                <c:pt idx="6150">
                  <c:v>0.11984</c:v>
                </c:pt>
                <c:pt idx="6151">
                  <c:v>0.11987</c:v>
                </c:pt>
                <c:pt idx="6152">
                  <c:v>0.11989</c:v>
                </c:pt>
                <c:pt idx="6153">
                  <c:v>0.11992</c:v>
                </c:pt>
                <c:pt idx="6154">
                  <c:v>0.11996</c:v>
                </c:pt>
                <c:pt idx="6155">
                  <c:v>0.11998</c:v>
                </c:pt>
                <c:pt idx="6156">
                  <c:v>0.12</c:v>
                </c:pt>
                <c:pt idx="6157">
                  <c:v>0.12003999999999999</c:v>
                </c:pt>
                <c:pt idx="6158">
                  <c:v>0.12006</c:v>
                </c:pt>
                <c:pt idx="6159">
                  <c:v>0.12009</c:v>
                </c:pt>
                <c:pt idx="6160">
                  <c:v>0.12010999999999999</c:v>
                </c:pt>
                <c:pt idx="6161">
                  <c:v>0.12015000000000001</c:v>
                </c:pt>
                <c:pt idx="6162">
                  <c:v>0.12017</c:v>
                </c:pt>
                <c:pt idx="6163">
                  <c:v>0.1202</c:v>
                </c:pt>
                <c:pt idx="6164">
                  <c:v>0.12023</c:v>
                </c:pt>
                <c:pt idx="6165">
                  <c:v>0.12026000000000001</c:v>
                </c:pt>
                <c:pt idx="6166">
                  <c:v>0.12028</c:v>
                </c:pt>
                <c:pt idx="6167">
                  <c:v>0.12031</c:v>
                </c:pt>
                <c:pt idx="6168">
                  <c:v>0.12034</c:v>
                </c:pt>
                <c:pt idx="6169">
                  <c:v>0.12037</c:v>
                </c:pt>
                <c:pt idx="6170">
                  <c:v>0.12039</c:v>
                </c:pt>
                <c:pt idx="6171">
                  <c:v>0.12042</c:v>
                </c:pt>
                <c:pt idx="6172">
                  <c:v>0.12045</c:v>
                </c:pt>
                <c:pt idx="6173">
                  <c:v>0.12048</c:v>
                </c:pt>
                <c:pt idx="6174">
                  <c:v>0.1205</c:v>
                </c:pt>
                <c:pt idx="6175">
                  <c:v>0.12053999999999999</c:v>
                </c:pt>
                <c:pt idx="6176">
                  <c:v>0.12057</c:v>
                </c:pt>
                <c:pt idx="6177">
                  <c:v>0.12059</c:v>
                </c:pt>
                <c:pt idx="6178">
                  <c:v>0.12062</c:v>
                </c:pt>
                <c:pt idx="6179">
                  <c:v>0.12064999999999999</c:v>
                </c:pt>
                <c:pt idx="6180">
                  <c:v>0.12067</c:v>
                </c:pt>
                <c:pt idx="6181">
                  <c:v>0.12069000000000001</c:v>
                </c:pt>
                <c:pt idx="6182">
                  <c:v>0.12073</c:v>
                </c:pt>
                <c:pt idx="6183">
                  <c:v>0.12076000000000001</c:v>
                </c:pt>
                <c:pt idx="6184">
                  <c:v>0.12078</c:v>
                </c:pt>
                <c:pt idx="6185">
                  <c:v>0.12081</c:v>
                </c:pt>
                <c:pt idx="6186">
                  <c:v>0.12084</c:v>
                </c:pt>
                <c:pt idx="6187">
                  <c:v>0.12087000000000001</c:v>
                </c:pt>
                <c:pt idx="6188">
                  <c:v>0.12089</c:v>
                </c:pt>
                <c:pt idx="6189">
                  <c:v>0.12092</c:v>
                </c:pt>
                <c:pt idx="6190">
                  <c:v>0.12096</c:v>
                </c:pt>
                <c:pt idx="6191">
                  <c:v>0.12098</c:v>
                </c:pt>
                <c:pt idx="6192">
                  <c:v>0.121</c:v>
                </c:pt>
                <c:pt idx="6193">
                  <c:v>0.12103999999999999</c:v>
                </c:pt>
                <c:pt idx="6194">
                  <c:v>0.12106</c:v>
                </c:pt>
                <c:pt idx="6195">
                  <c:v>0.12107999999999999</c:v>
                </c:pt>
                <c:pt idx="6196">
                  <c:v>0.12111</c:v>
                </c:pt>
                <c:pt idx="6197">
                  <c:v>0.12114999999999999</c:v>
                </c:pt>
                <c:pt idx="6198">
                  <c:v>0.12118</c:v>
                </c:pt>
                <c:pt idx="6199">
                  <c:v>0.1212</c:v>
                </c:pt>
                <c:pt idx="6200">
                  <c:v>0.12123</c:v>
                </c:pt>
                <c:pt idx="6201">
                  <c:v>0.12126000000000001</c:v>
                </c:pt>
                <c:pt idx="6202">
                  <c:v>0.12128</c:v>
                </c:pt>
                <c:pt idx="6203">
                  <c:v>0.12131</c:v>
                </c:pt>
                <c:pt idx="6204">
                  <c:v>0.12134</c:v>
                </c:pt>
                <c:pt idx="6205">
                  <c:v>0.12137000000000001</c:v>
                </c:pt>
                <c:pt idx="6206">
                  <c:v>0.12139</c:v>
                </c:pt>
                <c:pt idx="6207">
                  <c:v>0.12143</c:v>
                </c:pt>
                <c:pt idx="6208">
                  <c:v>0.12145</c:v>
                </c:pt>
                <c:pt idx="6209">
                  <c:v>0.12146999999999999</c:v>
                </c:pt>
                <c:pt idx="6210">
                  <c:v>0.1215</c:v>
                </c:pt>
                <c:pt idx="6211">
                  <c:v>0.12154</c:v>
                </c:pt>
                <c:pt idx="6212">
                  <c:v>0.12157</c:v>
                </c:pt>
                <c:pt idx="6213">
                  <c:v>0.12159</c:v>
                </c:pt>
                <c:pt idx="6214">
                  <c:v>0.12162000000000001</c:v>
                </c:pt>
                <c:pt idx="6215">
                  <c:v>0.12164999999999999</c:v>
                </c:pt>
                <c:pt idx="6216">
                  <c:v>0.12167</c:v>
                </c:pt>
                <c:pt idx="6217">
                  <c:v>0.12169000000000001</c:v>
                </c:pt>
                <c:pt idx="6218">
                  <c:v>0.12173</c:v>
                </c:pt>
                <c:pt idx="6219">
                  <c:v>0.12175999999999999</c:v>
                </c:pt>
                <c:pt idx="6220">
                  <c:v>0.12178</c:v>
                </c:pt>
                <c:pt idx="6221">
                  <c:v>0.12181</c:v>
                </c:pt>
                <c:pt idx="6222">
                  <c:v>0.12184</c:v>
                </c:pt>
                <c:pt idx="6223">
                  <c:v>0.12187000000000001</c:v>
                </c:pt>
                <c:pt idx="6224">
                  <c:v>0.12189</c:v>
                </c:pt>
                <c:pt idx="6225">
                  <c:v>0.12193</c:v>
                </c:pt>
                <c:pt idx="6226">
                  <c:v>0.12195</c:v>
                </c:pt>
                <c:pt idx="6227">
                  <c:v>0.12198000000000001</c:v>
                </c:pt>
                <c:pt idx="6228">
                  <c:v>0.122</c:v>
                </c:pt>
                <c:pt idx="6229">
                  <c:v>0.12204</c:v>
                </c:pt>
                <c:pt idx="6230">
                  <c:v>0.12206</c:v>
                </c:pt>
                <c:pt idx="6231">
                  <c:v>0.12207999999999999</c:v>
                </c:pt>
                <c:pt idx="6232">
                  <c:v>0.12212000000000001</c:v>
                </c:pt>
                <c:pt idx="6233">
                  <c:v>0.12214999999999999</c:v>
                </c:pt>
                <c:pt idx="6234">
                  <c:v>0.12217</c:v>
                </c:pt>
                <c:pt idx="6235">
                  <c:v>0.1222</c:v>
                </c:pt>
                <c:pt idx="6236">
                  <c:v>0.12223000000000001</c:v>
                </c:pt>
                <c:pt idx="6237">
                  <c:v>0.12225999999999999</c:v>
                </c:pt>
                <c:pt idx="6238">
                  <c:v>0.12228</c:v>
                </c:pt>
                <c:pt idx="6239">
                  <c:v>0.12231</c:v>
                </c:pt>
                <c:pt idx="6240">
                  <c:v>0.12234</c:v>
                </c:pt>
                <c:pt idx="6241">
                  <c:v>0.12237000000000001</c:v>
                </c:pt>
                <c:pt idx="6242">
                  <c:v>0.12239</c:v>
                </c:pt>
                <c:pt idx="6243">
                  <c:v>0.12243</c:v>
                </c:pt>
                <c:pt idx="6244">
                  <c:v>0.12245</c:v>
                </c:pt>
                <c:pt idx="6245">
                  <c:v>0.12247</c:v>
                </c:pt>
                <c:pt idx="6246">
                  <c:v>0.1225</c:v>
                </c:pt>
                <c:pt idx="6247">
                  <c:v>0.12254</c:v>
                </c:pt>
                <c:pt idx="6248">
                  <c:v>0.12256</c:v>
                </c:pt>
                <c:pt idx="6249">
                  <c:v>0.12259</c:v>
                </c:pt>
                <c:pt idx="6250">
                  <c:v>0.12262000000000001</c:v>
                </c:pt>
                <c:pt idx="6251">
                  <c:v>0.12265</c:v>
                </c:pt>
                <c:pt idx="6252">
                  <c:v>0.12267</c:v>
                </c:pt>
                <c:pt idx="6253">
                  <c:v>0.1227</c:v>
                </c:pt>
                <c:pt idx="6254">
                  <c:v>0.12273000000000001</c:v>
                </c:pt>
                <c:pt idx="6255">
                  <c:v>0.12275999999999999</c:v>
                </c:pt>
                <c:pt idx="6256">
                  <c:v>0.12278</c:v>
                </c:pt>
                <c:pt idx="6257">
                  <c:v>0.12281</c:v>
                </c:pt>
                <c:pt idx="6258">
                  <c:v>0.12284</c:v>
                </c:pt>
                <c:pt idx="6259">
                  <c:v>0.12286</c:v>
                </c:pt>
                <c:pt idx="6260">
                  <c:v>0.12289</c:v>
                </c:pt>
                <c:pt idx="6261">
                  <c:v>0.12293</c:v>
                </c:pt>
                <c:pt idx="6262">
                  <c:v>0.12295</c:v>
                </c:pt>
                <c:pt idx="6263">
                  <c:v>0.12297</c:v>
                </c:pt>
                <c:pt idx="6264">
                  <c:v>0.12300999999999999</c:v>
                </c:pt>
                <c:pt idx="6265">
                  <c:v>0.12303</c:v>
                </c:pt>
                <c:pt idx="6266">
                  <c:v>0.12306</c:v>
                </c:pt>
                <c:pt idx="6267">
                  <c:v>0.12307999999999999</c:v>
                </c:pt>
                <c:pt idx="6268">
                  <c:v>0.12311999999999999</c:v>
                </c:pt>
                <c:pt idx="6269">
                  <c:v>0.12315</c:v>
                </c:pt>
                <c:pt idx="6270">
                  <c:v>0.12317</c:v>
                </c:pt>
                <c:pt idx="6271">
                  <c:v>0.1232</c:v>
                </c:pt>
                <c:pt idx="6272">
                  <c:v>0.12323000000000001</c:v>
                </c:pt>
                <c:pt idx="6273">
                  <c:v>0.12325999999999999</c:v>
                </c:pt>
                <c:pt idx="6274">
                  <c:v>0.12328</c:v>
                </c:pt>
                <c:pt idx="6275">
                  <c:v>0.12331</c:v>
                </c:pt>
                <c:pt idx="6276">
                  <c:v>0.12334000000000001</c:v>
                </c:pt>
                <c:pt idx="6277">
                  <c:v>0.12336999999999999</c:v>
                </c:pt>
                <c:pt idx="6278">
                  <c:v>0.12339</c:v>
                </c:pt>
                <c:pt idx="6279">
                  <c:v>0.12343</c:v>
                </c:pt>
                <c:pt idx="6280">
                  <c:v>0.12345</c:v>
                </c:pt>
                <c:pt idx="6281">
                  <c:v>0.12347</c:v>
                </c:pt>
                <c:pt idx="6282">
                  <c:v>0.12350999999999999</c:v>
                </c:pt>
                <c:pt idx="6283">
                  <c:v>0.12354</c:v>
                </c:pt>
                <c:pt idx="6284">
                  <c:v>0.12356</c:v>
                </c:pt>
                <c:pt idx="6285">
                  <c:v>0.12359000000000001</c:v>
                </c:pt>
                <c:pt idx="6286">
                  <c:v>0.12361999999999999</c:v>
                </c:pt>
                <c:pt idx="6287">
                  <c:v>0.12364</c:v>
                </c:pt>
                <c:pt idx="6288">
                  <c:v>0.12367</c:v>
                </c:pt>
                <c:pt idx="6289">
                  <c:v>0.1237</c:v>
                </c:pt>
                <c:pt idx="6290">
                  <c:v>0.12373000000000001</c:v>
                </c:pt>
                <c:pt idx="6291">
                  <c:v>0.12376</c:v>
                </c:pt>
                <c:pt idx="6292">
                  <c:v>0.12378</c:v>
                </c:pt>
                <c:pt idx="6293">
                  <c:v>0.12382</c:v>
                </c:pt>
                <c:pt idx="6294">
                  <c:v>0.12384000000000001</c:v>
                </c:pt>
                <c:pt idx="6295">
                  <c:v>0.12386</c:v>
                </c:pt>
                <c:pt idx="6296">
                  <c:v>0.12389</c:v>
                </c:pt>
                <c:pt idx="6297">
                  <c:v>0.12393</c:v>
                </c:pt>
                <c:pt idx="6298">
                  <c:v>0.12395</c:v>
                </c:pt>
                <c:pt idx="6299">
                  <c:v>0.12397</c:v>
                </c:pt>
                <c:pt idx="6300">
                  <c:v>0.12401</c:v>
                </c:pt>
                <c:pt idx="6301">
                  <c:v>0.12403</c:v>
                </c:pt>
                <c:pt idx="6302">
                  <c:v>0.12406</c:v>
                </c:pt>
                <c:pt idx="6303">
                  <c:v>0.12408</c:v>
                </c:pt>
                <c:pt idx="6304">
                  <c:v>0.12411999999999999</c:v>
                </c:pt>
                <c:pt idx="6305">
                  <c:v>0.12415</c:v>
                </c:pt>
                <c:pt idx="6306">
                  <c:v>0.12417</c:v>
                </c:pt>
                <c:pt idx="6307">
                  <c:v>0.1242</c:v>
                </c:pt>
                <c:pt idx="6308">
                  <c:v>0.12422999999999999</c:v>
                </c:pt>
                <c:pt idx="6309">
                  <c:v>0.12425</c:v>
                </c:pt>
                <c:pt idx="6310">
                  <c:v>0.12428</c:v>
                </c:pt>
                <c:pt idx="6311">
                  <c:v>0.12432</c:v>
                </c:pt>
                <c:pt idx="6312">
                  <c:v>0.12434000000000001</c:v>
                </c:pt>
                <c:pt idx="6313">
                  <c:v>0.12436</c:v>
                </c:pt>
                <c:pt idx="6314">
                  <c:v>0.1244</c:v>
                </c:pt>
                <c:pt idx="6315">
                  <c:v>0.12442</c:v>
                </c:pt>
                <c:pt idx="6316">
                  <c:v>0.12445000000000001</c:v>
                </c:pt>
                <c:pt idx="6317">
                  <c:v>0.12447</c:v>
                </c:pt>
                <c:pt idx="6318">
                  <c:v>0.12451</c:v>
                </c:pt>
                <c:pt idx="6319">
                  <c:v>0.12454</c:v>
                </c:pt>
                <c:pt idx="6320">
                  <c:v>0.12456</c:v>
                </c:pt>
                <c:pt idx="6321">
                  <c:v>0.12459000000000001</c:v>
                </c:pt>
                <c:pt idx="6322">
                  <c:v>0.12461999999999999</c:v>
                </c:pt>
                <c:pt idx="6323">
                  <c:v>0.12464</c:v>
                </c:pt>
                <c:pt idx="6324">
                  <c:v>0.12467</c:v>
                </c:pt>
                <c:pt idx="6325">
                  <c:v>0.12470000000000001</c:v>
                </c:pt>
                <c:pt idx="6326">
                  <c:v>0.12472999999999999</c:v>
                </c:pt>
                <c:pt idx="6327">
                  <c:v>0.12476</c:v>
                </c:pt>
                <c:pt idx="6328">
                  <c:v>0.12478</c:v>
                </c:pt>
                <c:pt idx="6329">
                  <c:v>0.12481</c:v>
                </c:pt>
                <c:pt idx="6330">
                  <c:v>0.12484000000000001</c:v>
                </c:pt>
                <c:pt idx="6331">
                  <c:v>0.12486</c:v>
                </c:pt>
                <c:pt idx="6332">
                  <c:v>0.1249</c:v>
                </c:pt>
                <c:pt idx="6333">
                  <c:v>0.12493</c:v>
                </c:pt>
                <c:pt idx="6334">
                  <c:v>0.12495000000000001</c:v>
                </c:pt>
                <c:pt idx="6335">
                  <c:v>0.12497999999999999</c:v>
                </c:pt>
                <c:pt idx="6336">
                  <c:v>0.12501000000000001</c:v>
                </c:pt>
                <c:pt idx="6337">
                  <c:v>0.12503</c:v>
                </c:pt>
                <c:pt idx="6338">
                  <c:v>0.12506</c:v>
                </c:pt>
                <c:pt idx="6339">
                  <c:v>0.12509000000000001</c:v>
                </c:pt>
                <c:pt idx="6340">
                  <c:v>0.12512000000000001</c:v>
                </c:pt>
                <c:pt idx="6341">
                  <c:v>0.12515000000000001</c:v>
                </c:pt>
                <c:pt idx="6342">
                  <c:v>0.12517</c:v>
                </c:pt>
                <c:pt idx="6343">
                  <c:v>0.12520999999999999</c:v>
                </c:pt>
                <c:pt idx="6344">
                  <c:v>0.12523000000000001</c:v>
                </c:pt>
                <c:pt idx="6345">
                  <c:v>0.12525</c:v>
                </c:pt>
                <c:pt idx="6346">
                  <c:v>0.12528</c:v>
                </c:pt>
                <c:pt idx="6347">
                  <c:v>0.12531999999999999</c:v>
                </c:pt>
                <c:pt idx="6348">
                  <c:v>0.12534000000000001</c:v>
                </c:pt>
                <c:pt idx="6349">
                  <c:v>0.12536</c:v>
                </c:pt>
                <c:pt idx="6350">
                  <c:v>0.12540000000000001</c:v>
                </c:pt>
                <c:pt idx="6351">
                  <c:v>0.12542</c:v>
                </c:pt>
                <c:pt idx="6352">
                  <c:v>0.12545000000000001</c:v>
                </c:pt>
                <c:pt idx="6353">
                  <c:v>0.12547</c:v>
                </c:pt>
                <c:pt idx="6354">
                  <c:v>0.12551000000000001</c:v>
                </c:pt>
                <c:pt idx="6355">
                  <c:v>0.12554000000000001</c:v>
                </c:pt>
                <c:pt idx="6356">
                  <c:v>0.12556</c:v>
                </c:pt>
                <c:pt idx="6357">
                  <c:v>0.12559000000000001</c:v>
                </c:pt>
                <c:pt idx="6358">
                  <c:v>0.12562000000000001</c:v>
                </c:pt>
                <c:pt idx="6359">
                  <c:v>0.12564</c:v>
                </c:pt>
                <c:pt idx="6360">
                  <c:v>0.12567</c:v>
                </c:pt>
                <c:pt idx="6361">
                  <c:v>0.12570999999999999</c:v>
                </c:pt>
                <c:pt idx="6362">
                  <c:v>0.12573000000000001</c:v>
                </c:pt>
                <c:pt idx="6363">
                  <c:v>0.12575</c:v>
                </c:pt>
                <c:pt idx="6364">
                  <c:v>0.12578</c:v>
                </c:pt>
                <c:pt idx="6365">
                  <c:v>0.12581000000000001</c:v>
                </c:pt>
                <c:pt idx="6366">
                  <c:v>0.12584000000000001</c:v>
                </c:pt>
                <c:pt idx="6367">
                  <c:v>0.12586</c:v>
                </c:pt>
                <c:pt idx="6368">
                  <c:v>0.12590000000000001</c:v>
                </c:pt>
                <c:pt idx="6369">
                  <c:v>0.12592999999999999</c:v>
                </c:pt>
                <c:pt idx="6370">
                  <c:v>0.12595000000000001</c:v>
                </c:pt>
                <c:pt idx="6371">
                  <c:v>0.12598000000000001</c:v>
                </c:pt>
                <c:pt idx="6372">
                  <c:v>0.12601000000000001</c:v>
                </c:pt>
                <c:pt idx="6373">
                  <c:v>0.12603</c:v>
                </c:pt>
                <c:pt idx="6374">
                  <c:v>0.12606000000000001</c:v>
                </c:pt>
                <c:pt idx="6375">
                  <c:v>0.12609000000000001</c:v>
                </c:pt>
                <c:pt idx="6376">
                  <c:v>0.12612000000000001</c:v>
                </c:pt>
                <c:pt idx="6377">
                  <c:v>0.12614</c:v>
                </c:pt>
                <c:pt idx="6378">
                  <c:v>0.12617</c:v>
                </c:pt>
                <c:pt idx="6379">
                  <c:v>0.12620999999999999</c:v>
                </c:pt>
                <c:pt idx="6380">
                  <c:v>0.12623000000000001</c:v>
                </c:pt>
                <c:pt idx="6381">
                  <c:v>0.12625</c:v>
                </c:pt>
                <c:pt idx="6382">
                  <c:v>0.12628</c:v>
                </c:pt>
                <c:pt idx="6383">
                  <c:v>0.12631999999999999</c:v>
                </c:pt>
                <c:pt idx="6384">
                  <c:v>0.12634000000000001</c:v>
                </c:pt>
                <c:pt idx="6385">
                  <c:v>0.12636</c:v>
                </c:pt>
                <c:pt idx="6386">
                  <c:v>0.12640000000000001</c:v>
                </c:pt>
                <c:pt idx="6387">
                  <c:v>0.12642</c:v>
                </c:pt>
                <c:pt idx="6388">
                  <c:v>0.12645000000000001</c:v>
                </c:pt>
                <c:pt idx="6389">
                  <c:v>0.12648000000000001</c:v>
                </c:pt>
                <c:pt idx="6390">
                  <c:v>0.12651000000000001</c:v>
                </c:pt>
                <c:pt idx="6391">
                  <c:v>0.12654000000000001</c:v>
                </c:pt>
                <c:pt idx="6392">
                  <c:v>0.12656000000000001</c:v>
                </c:pt>
                <c:pt idx="6393">
                  <c:v>0.12659000000000001</c:v>
                </c:pt>
                <c:pt idx="6394">
                  <c:v>0.12662000000000001</c:v>
                </c:pt>
                <c:pt idx="6395">
                  <c:v>0.12664</c:v>
                </c:pt>
                <c:pt idx="6396">
                  <c:v>0.12667</c:v>
                </c:pt>
                <c:pt idx="6397">
                  <c:v>0.12670999999999999</c:v>
                </c:pt>
                <c:pt idx="6398">
                  <c:v>0.12673000000000001</c:v>
                </c:pt>
                <c:pt idx="6399">
                  <c:v>0.12675</c:v>
                </c:pt>
                <c:pt idx="6400">
                  <c:v>0.12679000000000001</c:v>
                </c:pt>
                <c:pt idx="6401">
                  <c:v>0.12681000000000001</c:v>
                </c:pt>
                <c:pt idx="6402">
                  <c:v>0.12684000000000001</c:v>
                </c:pt>
                <c:pt idx="6403">
                  <c:v>0.12686</c:v>
                </c:pt>
                <c:pt idx="6404">
                  <c:v>0.12690000000000001</c:v>
                </c:pt>
                <c:pt idx="6405">
                  <c:v>0.12692999999999999</c:v>
                </c:pt>
                <c:pt idx="6406">
                  <c:v>0.12695000000000001</c:v>
                </c:pt>
                <c:pt idx="6407">
                  <c:v>0.12698000000000001</c:v>
                </c:pt>
                <c:pt idx="6408">
                  <c:v>0.12701000000000001</c:v>
                </c:pt>
                <c:pt idx="6409">
                  <c:v>0.12703</c:v>
                </c:pt>
                <c:pt idx="6410">
                  <c:v>0.12706000000000001</c:v>
                </c:pt>
                <c:pt idx="6411">
                  <c:v>0.12709999999999999</c:v>
                </c:pt>
                <c:pt idx="6412">
                  <c:v>0.12712000000000001</c:v>
                </c:pt>
                <c:pt idx="6413">
                  <c:v>0.12714</c:v>
                </c:pt>
                <c:pt idx="6414">
                  <c:v>0.12717000000000001</c:v>
                </c:pt>
                <c:pt idx="6415">
                  <c:v>0.12720000000000001</c:v>
                </c:pt>
                <c:pt idx="6416">
                  <c:v>0.12723000000000001</c:v>
                </c:pt>
                <c:pt idx="6417">
                  <c:v>0.12725</c:v>
                </c:pt>
                <c:pt idx="6418">
                  <c:v>0.12728999999999999</c:v>
                </c:pt>
                <c:pt idx="6419">
                  <c:v>0.12731000000000001</c:v>
                </c:pt>
                <c:pt idx="6420">
                  <c:v>0.12734000000000001</c:v>
                </c:pt>
                <c:pt idx="6421">
                  <c:v>0.12737000000000001</c:v>
                </c:pt>
                <c:pt idx="6422">
                  <c:v>0.12740000000000001</c:v>
                </c:pt>
                <c:pt idx="6423">
                  <c:v>0.12742000000000001</c:v>
                </c:pt>
                <c:pt idx="6424">
                  <c:v>0.12744</c:v>
                </c:pt>
                <c:pt idx="6425">
                  <c:v>0.12748000000000001</c:v>
                </c:pt>
                <c:pt idx="6426">
                  <c:v>0.12751000000000001</c:v>
                </c:pt>
                <c:pt idx="6427">
                  <c:v>0.12753</c:v>
                </c:pt>
                <c:pt idx="6428">
                  <c:v>0.12756000000000001</c:v>
                </c:pt>
                <c:pt idx="6429">
                  <c:v>0.12759000000000001</c:v>
                </c:pt>
                <c:pt idx="6430">
                  <c:v>0.12761</c:v>
                </c:pt>
                <c:pt idx="6431">
                  <c:v>0.12764</c:v>
                </c:pt>
                <c:pt idx="6432">
                  <c:v>0.12767000000000001</c:v>
                </c:pt>
                <c:pt idx="6433">
                  <c:v>0.12770999999999999</c:v>
                </c:pt>
                <c:pt idx="6434">
                  <c:v>0.12773000000000001</c:v>
                </c:pt>
                <c:pt idx="6435">
                  <c:v>0.12775</c:v>
                </c:pt>
                <c:pt idx="6436">
                  <c:v>0.12778999999999999</c:v>
                </c:pt>
                <c:pt idx="6437">
                  <c:v>0.12781000000000001</c:v>
                </c:pt>
                <c:pt idx="6438">
                  <c:v>0.12784000000000001</c:v>
                </c:pt>
                <c:pt idx="6439">
                  <c:v>0.12787000000000001</c:v>
                </c:pt>
                <c:pt idx="6440">
                  <c:v>0.12790000000000001</c:v>
                </c:pt>
                <c:pt idx="6441">
                  <c:v>0.12792000000000001</c:v>
                </c:pt>
                <c:pt idx="6442">
                  <c:v>0.12795000000000001</c:v>
                </c:pt>
                <c:pt idx="6443">
                  <c:v>0.12798000000000001</c:v>
                </c:pt>
                <c:pt idx="6444">
                  <c:v>0.12801000000000001</c:v>
                </c:pt>
                <c:pt idx="6445">
                  <c:v>0.12803</c:v>
                </c:pt>
                <c:pt idx="6446">
                  <c:v>0.12806000000000001</c:v>
                </c:pt>
                <c:pt idx="6447">
                  <c:v>0.12809000000000001</c:v>
                </c:pt>
                <c:pt idx="6448">
                  <c:v>0.12812000000000001</c:v>
                </c:pt>
                <c:pt idx="6449">
                  <c:v>0.12814</c:v>
                </c:pt>
                <c:pt idx="6450">
                  <c:v>0.12817999999999999</c:v>
                </c:pt>
                <c:pt idx="6451">
                  <c:v>0.12820000000000001</c:v>
                </c:pt>
                <c:pt idx="6452">
                  <c:v>0.12822</c:v>
                </c:pt>
                <c:pt idx="6453">
                  <c:v>0.12825</c:v>
                </c:pt>
                <c:pt idx="6454">
                  <c:v>0.12828999999999999</c:v>
                </c:pt>
                <c:pt idx="6455">
                  <c:v>0.12831000000000001</c:v>
                </c:pt>
                <c:pt idx="6456">
                  <c:v>0.12834000000000001</c:v>
                </c:pt>
                <c:pt idx="6457">
                  <c:v>0.12837000000000001</c:v>
                </c:pt>
                <c:pt idx="6458">
                  <c:v>0.12839</c:v>
                </c:pt>
                <c:pt idx="6459">
                  <c:v>0.12842000000000001</c:v>
                </c:pt>
                <c:pt idx="6460">
                  <c:v>0.12844</c:v>
                </c:pt>
                <c:pt idx="6461">
                  <c:v>0.12848999999999999</c:v>
                </c:pt>
                <c:pt idx="6462">
                  <c:v>0.12851000000000001</c:v>
                </c:pt>
                <c:pt idx="6463">
                  <c:v>0.12853000000000001</c:v>
                </c:pt>
                <c:pt idx="6464">
                  <c:v>0.12856000000000001</c:v>
                </c:pt>
                <c:pt idx="6465">
                  <c:v>0.12859000000000001</c:v>
                </c:pt>
                <c:pt idx="6466">
                  <c:v>0.12862000000000001</c:v>
                </c:pt>
                <c:pt idx="6467">
                  <c:v>0.12864</c:v>
                </c:pt>
                <c:pt idx="6468">
                  <c:v>0.12867999999999999</c:v>
                </c:pt>
                <c:pt idx="6469">
                  <c:v>0.12870000000000001</c:v>
                </c:pt>
                <c:pt idx="6470">
                  <c:v>0.12873000000000001</c:v>
                </c:pt>
                <c:pt idx="6471">
                  <c:v>0.12876000000000001</c:v>
                </c:pt>
                <c:pt idx="6472">
                  <c:v>0.12878999999999999</c:v>
                </c:pt>
                <c:pt idx="6473">
                  <c:v>0.12881000000000001</c:v>
                </c:pt>
                <c:pt idx="6474">
                  <c:v>0.12883</c:v>
                </c:pt>
                <c:pt idx="6475">
                  <c:v>0.12887000000000001</c:v>
                </c:pt>
                <c:pt idx="6476">
                  <c:v>0.12889999999999999</c:v>
                </c:pt>
                <c:pt idx="6477">
                  <c:v>0.12892000000000001</c:v>
                </c:pt>
                <c:pt idx="6478">
                  <c:v>0.12895000000000001</c:v>
                </c:pt>
                <c:pt idx="6479">
                  <c:v>0.12898000000000001</c:v>
                </c:pt>
                <c:pt idx="6480">
                  <c:v>0.129</c:v>
                </c:pt>
                <c:pt idx="6481">
                  <c:v>0.12903000000000001</c:v>
                </c:pt>
                <c:pt idx="6482">
                  <c:v>0.12906000000000001</c:v>
                </c:pt>
                <c:pt idx="6483">
                  <c:v>0.12909000000000001</c:v>
                </c:pt>
                <c:pt idx="6484">
                  <c:v>0.12912000000000001</c:v>
                </c:pt>
                <c:pt idx="6485">
                  <c:v>0.12914</c:v>
                </c:pt>
                <c:pt idx="6486">
                  <c:v>0.12917999999999999</c:v>
                </c:pt>
                <c:pt idx="6487">
                  <c:v>0.12920000000000001</c:v>
                </c:pt>
                <c:pt idx="6488">
                  <c:v>0.12922</c:v>
                </c:pt>
                <c:pt idx="6489">
                  <c:v>0.12925</c:v>
                </c:pt>
                <c:pt idx="6490">
                  <c:v>0.12928999999999999</c:v>
                </c:pt>
                <c:pt idx="6491">
                  <c:v>0.12931000000000001</c:v>
                </c:pt>
                <c:pt idx="6492">
                  <c:v>0.12934000000000001</c:v>
                </c:pt>
                <c:pt idx="6493">
                  <c:v>0.12937000000000001</c:v>
                </c:pt>
                <c:pt idx="6494">
                  <c:v>0.12939000000000001</c:v>
                </c:pt>
                <c:pt idx="6495">
                  <c:v>0.12942000000000001</c:v>
                </c:pt>
                <c:pt idx="6496">
                  <c:v>0.12945000000000001</c:v>
                </c:pt>
                <c:pt idx="6497">
                  <c:v>0.12948999999999999</c:v>
                </c:pt>
                <c:pt idx="6498">
                  <c:v>0.12950999999999999</c:v>
                </c:pt>
                <c:pt idx="6499">
                  <c:v>0.12953000000000001</c:v>
                </c:pt>
                <c:pt idx="6500">
                  <c:v>0.12956000000000001</c:v>
                </c:pt>
                <c:pt idx="6501">
                  <c:v>0.12959000000000001</c:v>
                </c:pt>
                <c:pt idx="6502">
                  <c:v>0.12961</c:v>
                </c:pt>
                <c:pt idx="6503">
                  <c:v>0.12964000000000001</c:v>
                </c:pt>
                <c:pt idx="6504">
                  <c:v>0.12967999999999999</c:v>
                </c:pt>
                <c:pt idx="6505">
                  <c:v>0.12970000000000001</c:v>
                </c:pt>
                <c:pt idx="6506">
                  <c:v>0.12972</c:v>
                </c:pt>
                <c:pt idx="6507">
                  <c:v>0.12975999999999999</c:v>
                </c:pt>
                <c:pt idx="6508">
                  <c:v>0.12978999999999999</c:v>
                </c:pt>
                <c:pt idx="6509">
                  <c:v>0.12981000000000001</c:v>
                </c:pt>
                <c:pt idx="6510">
                  <c:v>0.12983</c:v>
                </c:pt>
                <c:pt idx="6511">
                  <c:v>0.12987000000000001</c:v>
                </c:pt>
                <c:pt idx="6512">
                  <c:v>0.12989999999999999</c:v>
                </c:pt>
                <c:pt idx="6513">
                  <c:v>0.12992000000000001</c:v>
                </c:pt>
                <c:pt idx="6514">
                  <c:v>0.12995000000000001</c:v>
                </c:pt>
                <c:pt idx="6515">
                  <c:v>0.12998000000000001</c:v>
                </c:pt>
                <c:pt idx="6516">
                  <c:v>0.13</c:v>
                </c:pt>
                <c:pt idx="6517">
                  <c:v>0.13003000000000001</c:v>
                </c:pt>
                <c:pt idx="6518">
                  <c:v>0.13006999999999999</c:v>
                </c:pt>
                <c:pt idx="6519">
                  <c:v>0.13009000000000001</c:v>
                </c:pt>
                <c:pt idx="6520">
                  <c:v>0.13012000000000001</c:v>
                </c:pt>
                <c:pt idx="6521">
                  <c:v>0.13014000000000001</c:v>
                </c:pt>
                <c:pt idx="6522">
                  <c:v>0.13017999999999999</c:v>
                </c:pt>
                <c:pt idx="6523">
                  <c:v>0.13020000000000001</c:v>
                </c:pt>
                <c:pt idx="6524">
                  <c:v>0.13022</c:v>
                </c:pt>
                <c:pt idx="6525">
                  <c:v>0.13025999999999999</c:v>
                </c:pt>
                <c:pt idx="6526">
                  <c:v>0.13028999999999999</c:v>
                </c:pt>
                <c:pt idx="6527">
                  <c:v>0.13031000000000001</c:v>
                </c:pt>
                <c:pt idx="6528">
                  <c:v>0.13034000000000001</c:v>
                </c:pt>
                <c:pt idx="6529">
                  <c:v>0.13037000000000001</c:v>
                </c:pt>
                <c:pt idx="6530">
                  <c:v>0.13039000000000001</c:v>
                </c:pt>
                <c:pt idx="6531">
                  <c:v>0.13042000000000001</c:v>
                </c:pt>
                <c:pt idx="6532">
                  <c:v>0.13045000000000001</c:v>
                </c:pt>
                <c:pt idx="6533">
                  <c:v>0.13048000000000001</c:v>
                </c:pt>
                <c:pt idx="6534">
                  <c:v>0.13050999999999999</c:v>
                </c:pt>
                <c:pt idx="6535">
                  <c:v>0.13053000000000001</c:v>
                </c:pt>
                <c:pt idx="6536">
                  <c:v>0.13056999999999999</c:v>
                </c:pt>
                <c:pt idx="6537">
                  <c:v>0.13059000000000001</c:v>
                </c:pt>
                <c:pt idx="6538">
                  <c:v>0.13061</c:v>
                </c:pt>
                <c:pt idx="6539">
                  <c:v>0.13064000000000001</c:v>
                </c:pt>
                <c:pt idx="6540">
                  <c:v>0.13067999999999999</c:v>
                </c:pt>
                <c:pt idx="6541">
                  <c:v>0.13070000000000001</c:v>
                </c:pt>
                <c:pt idx="6542">
                  <c:v>0.13072</c:v>
                </c:pt>
                <c:pt idx="6543">
                  <c:v>0.13075999999999999</c:v>
                </c:pt>
                <c:pt idx="6544">
                  <c:v>0.13078000000000001</c:v>
                </c:pt>
                <c:pt idx="6545">
                  <c:v>0.13081000000000001</c:v>
                </c:pt>
                <c:pt idx="6546">
                  <c:v>0.13084000000000001</c:v>
                </c:pt>
                <c:pt idx="6547">
                  <c:v>0.13086999999999999</c:v>
                </c:pt>
                <c:pt idx="6548">
                  <c:v>0.13089999999999999</c:v>
                </c:pt>
                <c:pt idx="6549">
                  <c:v>0.13092000000000001</c:v>
                </c:pt>
                <c:pt idx="6550">
                  <c:v>0.13095999999999999</c:v>
                </c:pt>
                <c:pt idx="6551">
                  <c:v>0.13098000000000001</c:v>
                </c:pt>
                <c:pt idx="6552">
                  <c:v>0.13100000000000001</c:v>
                </c:pt>
                <c:pt idx="6553">
                  <c:v>0.13103000000000001</c:v>
                </c:pt>
                <c:pt idx="6554">
                  <c:v>0.13106999999999999</c:v>
                </c:pt>
                <c:pt idx="6555">
                  <c:v>0.13109000000000001</c:v>
                </c:pt>
                <c:pt idx="6556">
                  <c:v>0.13111</c:v>
                </c:pt>
                <c:pt idx="6557">
                  <c:v>0.13114999999999999</c:v>
                </c:pt>
                <c:pt idx="6558">
                  <c:v>0.13117000000000001</c:v>
                </c:pt>
                <c:pt idx="6559">
                  <c:v>0.13120000000000001</c:v>
                </c:pt>
                <c:pt idx="6560">
                  <c:v>0.13122</c:v>
                </c:pt>
                <c:pt idx="6561">
                  <c:v>0.13125999999999999</c:v>
                </c:pt>
                <c:pt idx="6562">
                  <c:v>0.13128999999999999</c:v>
                </c:pt>
                <c:pt idx="6563">
                  <c:v>0.13131000000000001</c:v>
                </c:pt>
                <c:pt idx="6564">
                  <c:v>0.13134000000000001</c:v>
                </c:pt>
                <c:pt idx="6565">
                  <c:v>0.13136999999999999</c:v>
                </c:pt>
                <c:pt idx="6566">
                  <c:v>0.13139000000000001</c:v>
                </c:pt>
                <c:pt idx="6567">
                  <c:v>0.13142000000000001</c:v>
                </c:pt>
                <c:pt idx="6568">
                  <c:v>0.13145999999999999</c:v>
                </c:pt>
                <c:pt idx="6569">
                  <c:v>0.13148000000000001</c:v>
                </c:pt>
                <c:pt idx="6570">
                  <c:v>0.13150000000000001</c:v>
                </c:pt>
                <c:pt idx="6571">
                  <c:v>0.13153000000000001</c:v>
                </c:pt>
                <c:pt idx="6572">
                  <c:v>0.13156999999999999</c:v>
                </c:pt>
                <c:pt idx="6573">
                  <c:v>0.13159000000000001</c:v>
                </c:pt>
                <c:pt idx="6574">
                  <c:v>0.13161</c:v>
                </c:pt>
                <c:pt idx="6575">
                  <c:v>0.13164999999999999</c:v>
                </c:pt>
                <c:pt idx="6576">
                  <c:v>0.13167999999999999</c:v>
                </c:pt>
                <c:pt idx="6577">
                  <c:v>0.13170000000000001</c:v>
                </c:pt>
                <c:pt idx="6578">
                  <c:v>0.13173000000000001</c:v>
                </c:pt>
                <c:pt idx="6579">
                  <c:v>0.13175999999999999</c:v>
                </c:pt>
                <c:pt idx="6580">
                  <c:v>0.13178000000000001</c:v>
                </c:pt>
                <c:pt idx="6581">
                  <c:v>0.13181000000000001</c:v>
                </c:pt>
                <c:pt idx="6582">
                  <c:v>0.13184000000000001</c:v>
                </c:pt>
                <c:pt idx="6583">
                  <c:v>0.13186999999999999</c:v>
                </c:pt>
                <c:pt idx="6584">
                  <c:v>0.13189000000000001</c:v>
                </c:pt>
                <c:pt idx="6585">
                  <c:v>0.13192000000000001</c:v>
                </c:pt>
                <c:pt idx="6586">
                  <c:v>0.13195000000000001</c:v>
                </c:pt>
                <c:pt idx="6587">
                  <c:v>0.13197999999999999</c:v>
                </c:pt>
                <c:pt idx="6588">
                  <c:v>0.13200000000000001</c:v>
                </c:pt>
                <c:pt idx="6589">
                  <c:v>0.13203000000000001</c:v>
                </c:pt>
                <c:pt idx="6590">
                  <c:v>0.13206999999999999</c:v>
                </c:pt>
                <c:pt idx="6591">
                  <c:v>0.13209000000000001</c:v>
                </c:pt>
                <c:pt idx="6592">
                  <c:v>0.13211000000000001</c:v>
                </c:pt>
                <c:pt idx="6593">
                  <c:v>0.13214999999999999</c:v>
                </c:pt>
                <c:pt idx="6594">
                  <c:v>0.13217000000000001</c:v>
                </c:pt>
                <c:pt idx="6595">
                  <c:v>0.13220000000000001</c:v>
                </c:pt>
                <c:pt idx="6596">
                  <c:v>0.13222</c:v>
                </c:pt>
                <c:pt idx="6597">
                  <c:v>0.13225999999999999</c:v>
                </c:pt>
                <c:pt idx="6598">
                  <c:v>0.13228999999999999</c:v>
                </c:pt>
                <c:pt idx="6599">
                  <c:v>0.13231000000000001</c:v>
                </c:pt>
                <c:pt idx="6600">
                  <c:v>0.13234000000000001</c:v>
                </c:pt>
                <c:pt idx="6601">
                  <c:v>0.13236999999999999</c:v>
                </c:pt>
                <c:pt idx="6602">
                  <c:v>0.13239000000000001</c:v>
                </c:pt>
                <c:pt idx="6603">
                  <c:v>0.13242000000000001</c:v>
                </c:pt>
                <c:pt idx="6604">
                  <c:v>0.13245999999999999</c:v>
                </c:pt>
                <c:pt idx="6605">
                  <c:v>0.13247999999999999</c:v>
                </c:pt>
                <c:pt idx="6606">
                  <c:v>0.13250000000000001</c:v>
                </c:pt>
                <c:pt idx="6607">
                  <c:v>0.13253999999999999</c:v>
                </c:pt>
                <c:pt idx="6608">
                  <c:v>0.13256000000000001</c:v>
                </c:pt>
                <c:pt idx="6609">
                  <c:v>0.13259000000000001</c:v>
                </c:pt>
                <c:pt idx="6610">
                  <c:v>0.13261000000000001</c:v>
                </c:pt>
                <c:pt idx="6611">
                  <c:v>0.13264999999999999</c:v>
                </c:pt>
                <c:pt idx="6612">
                  <c:v>0.13267000000000001</c:v>
                </c:pt>
                <c:pt idx="6613">
                  <c:v>0.13270000000000001</c:v>
                </c:pt>
                <c:pt idx="6614">
                  <c:v>0.13272999999999999</c:v>
                </c:pt>
                <c:pt idx="6615">
                  <c:v>0.13275999999999999</c:v>
                </c:pt>
                <c:pt idx="6616">
                  <c:v>0.13278000000000001</c:v>
                </c:pt>
                <c:pt idx="6617">
                  <c:v>0.13281000000000001</c:v>
                </c:pt>
                <c:pt idx="6618">
                  <c:v>0.13284000000000001</c:v>
                </c:pt>
                <c:pt idx="6619">
                  <c:v>0.13286999999999999</c:v>
                </c:pt>
                <c:pt idx="6620">
                  <c:v>0.13289000000000001</c:v>
                </c:pt>
                <c:pt idx="6621">
                  <c:v>0.13292000000000001</c:v>
                </c:pt>
                <c:pt idx="6622">
                  <c:v>0.13295000000000001</c:v>
                </c:pt>
                <c:pt idx="6623">
                  <c:v>0.13297</c:v>
                </c:pt>
                <c:pt idx="6624">
                  <c:v>0.13300000000000001</c:v>
                </c:pt>
                <c:pt idx="6625">
                  <c:v>0.13303999999999999</c:v>
                </c:pt>
                <c:pt idx="6626">
                  <c:v>0.13306999999999999</c:v>
                </c:pt>
                <c:pt idx="6627">
                  <c:v>0.13309000000000001</c:v>
                </c:pt>
                <c:pt idx="6628">
                  <c:v>0.13311999999999999</c:v>
                </c:pt>
                <c:pt idx="6629">
                  <c:v>0.13314999999999999</c:v>
                </c:pt>
                <c:pt idx="6630">
                  <c:v>0.13317000000000001</c:v>
                </c:pt>
                <c:pt idx="6631">
                  <c:v>0.13319</c:v>
                </c:pt>
                <c:pt idx="6632">
                  <c:v>0.13322999999999999</c:v>
                </c:pt>
                <c:pt idx="6633">
                  <c:v>0.13325999999999999</c:v>
                </c:pt>
                <c:pt idx="6634">
                  <c:v>0.13328000000000001</c:v>
                </c:pt>
                <c:pt idx="6635">
                  <c:v>0.13331000000000001</c:v>
                </c:pt>
                <c:pt idx="6636">
                  <c:v>0.13333999999999999</c:v>
                </c:pt>
                <c:pt idx="6637">
                  <c:v>0.13336999999999999</c:v>
                </c:pt>
                <c:pt idx="6638">
                  <c:v>0.13339000000000001</c:v>
                </c:pt>
                <c:pt idx="6639">
                  <c:v>0.13342000000000001</c:v>
                </c:pt>
                <c:pt idx="6640">
                  <c:v>0.13346</c:v>
                </c:pt>
                <c:pt idx="6641">
                  <c:v>0.13347999999999999</c:v>
                </c:pt>
                <c:pt idx="6642">
                  <c:v>0.13350000000000001</c:v>
                </c:pt>
                <c:pt idx="6643">
                  <c:v>0.13353999999999999</c:v>
                </c:pt>
                <c:pt idx="6644">
                  <c:v>0.13356000000000001</c:v>
                </c:pt>
                <c:pt idx="6645">
                  <c:v>0.13358</c:v>
                </c:pt>
                <c:pt idx="6646">
                  <c:v>0.13361000000000001</c:v>
                </c:pt>
                <c:pt idx="6647">
                  <c:v>0.13364999999999999</c:v>
                </c:pt>
                <c:pt idx="6648">
                  <c:v>0.13367999999999999</c:v>
                </c:pt>
                <c:pt idx="6649">
                  <c:v>0.13370000000000001</c:v>
                </c:pt>
                <c:pt idx="6650">
                  <c:v>0.13372999999999999</c:v>
                </c:pt>
                <c:pt idx="6651">
                  <c:v>0.13375999999999999</c:v>
                </c:pt>
                <c:pt idx="6652">
                  <c:v>0.13378000000000001</c:v>
                </c:pt>
                <c:pt idx="6653">
                  <c:v>0.13381000000000001</c:v>
                </c:pt>
                <c:pt idx="6654">
                  <c:v>0.13383999999999999</c:v>
                </c:pt>
                <c:pt idx="6655">
                  <c:v>0.13386999999999999</c:v>
                </c:pt>
                <c:pt idx="6656">
                  <c:v>0.13389000000000001</c:v>
                </c:pt>
                <c:pt idx="6657">
                  <c:v>0.13392000000000001</c:v>
                </c:pt>
                <c:pt idx="6658">
                  <c:v>0.13395000000000001</c:v>
                </c:pt>
                <c:pt idx="6659">
                  <c:v>0.13397000000000001</c:v>
                </c:pt>
                <c:pt idx="6660">
                  <c:v>0.13400000000000001</c:v>
                </c:pt>
                <c:pt idx="6661">
                  <c:v>0.13403999999999999</c:v>
                </c:pt>
                <c:pt idx="6662">
                  <c:v>0.13406999999999999</c:v>
                </c:pt>
                <c:pt idx="6663">
                  <c:v>0.13408999999999999</c:v>
                </c:pt>
                <c:pt idx="6664">
                  <c:v>0.13411999999999999</c:v>
                </c:pt>
                <c:pt idx="6665">
                  <c:v>0.13414999999999999</c:v>
                </c:pt>
                <c:pt idx="6666">
                  <c:v>0.13417000000000001</c:v>
                </c:pt>
                <c:pt idx="6667">
                  <c:v>0.13419</c:v>
                </c:pt>
                <c:pt idx="6668">
                  <c:v>0.13422999999999999</c:v>
                </c:pt>
                <c:pt idx="6669">
                  <c:v>0.13425999999999999</c:v>
                </c:pt>
                <c:pt idx="6670">
                  <c:v>0.13428000000000001</c:v>
                </c:pt>
                <c:pt idx="6671">
                  <c:v>0.13431000000000001</c:v>
                </c:pt>
                <c:pt idx="6672">
                  <c:v>0.13433999999999999</c:v>
                </c:pt>
                <c:pt idx="6673">
                  <c:v>0.13436999999999999</c:v>
                </c:pt>
                <c:pt idx="6674">
                  <c:v>0.13439000000000001</c:v>
                </c:pt>
                <c:pt idx="6675">
                  <c:v>0.13442999999999999</c:v>
                </c:pt>
                <c:pt idx="6676">
                  <c:v>0.13444999999999999</c:v>
                </c:pt>
                <c:pt idx="6677">
                  <c:v>0.13447999999999999</c:v>
                </c:pt>
                <c:pt idx="6678">
                  <c:v>0.13450000000000001</c:v>
                </c:pt>
                <c:pt idx="6679">
                  <c:v>0.13453999999999999</c:v>
                </c:pt>
                <c:pt idx="6680">
                  <c:v>0.13456000000000001</c:v>
                </c:pt>
                <c:pt idx="6681">
                  <c:v>0.13458000000000001</c:v>
                </c:pt>
                <c:pt idx="6682">
                  <c:v>0.13461999999999999</c:v>
                </c:pt>
                <c:pt idx="6683">
                  <c:v>0.13464999999999999</c:v>
                </c:pt>
                <c:pt idx="6684">
                  <c:v>0.13467000000000001</c:v>
                </c:pt>
                <c:pt idx="6685">
                  <c:v>0.13469999999999999</c:v>
                </c:pt>
                <c:pt idx="6686">
                  <c:v>0.13472999999999999</c:v>
                </c:pt>
                <c:pt idx="6687">
                  <c:v>0.13475999999999999</c:v>
                </c:pt>
                <c:pt idx="6688">
                  <c:v>0.13478000000000001</c:v>
                </c:pt>
                <c:pt idx="6689">
                  <c:v>0.13481000000000001</c:v>
                </c:pt>
                <c:pt idx="6690">
                  <c:v>0.13483999999999999</c:v>
                </c:pt>
                <c:pt idx="6691">
                  <c:v>0.13486999999999999</c:v>
                </c:pt>
                <c:pt idx="6692">
                  <c:v>0.13489000000000001</c:v>
                </c:pt>
                <c:pt idx="6693">
                  <c:v>0.13492999999999999</c:v>
                </c:pt>
                <c:pt idx="6694">
                  <c:v>0.13494999999999999</c:v>
                </c:pt>
                <c:pt idx="6695">
                  <c:v>0.13497000000000001</c:v>
                </c:pt>
                <c:pt idx="6696">
                  <c:v>0.13500000000000001</c:v>
                </c:pt>
                <c:pt idx="6697">
                  <c:v>0.13503999999999999</c:v>
                </c:pt>
                <c:pt idx="6698">
                  <c:v>0.13506000000000001</c:v>
                </c:pt>
                <c:pt idx="6699">
                  <c:v>0.13508999999999999</c:v>
                </c:pt>
                <c:pt idx="6700">
                  <c:v>0.13511999999999999</c:v>
                </c:pt>
                <c:pt idx="6701">
                  <c:v>0.13514999999999999</c:v>
                </c:pt>
                <c:pt idx="6702">
                  <c:v>0.13517000000000001</c:v>
                </c:pt>
                <c:pt idx="6703">
                  <c:v>0.13519999999999999</c:v>
                </c:pt>
                <c:pt idx="6704">
                  <c:v>0.13522999999999999</c:v>
                </c:pt>
                <c:pt idx="6705">
                  <c:v>0.13525999999999999</c:v>
                </c:pt>
                <c:pt idx="6706">
                  <c:v>0.13528000000000001</c:v>
                </c:pt>
                <c:pt idx="6707">
                  <c:v>0.13531000000000001</c:v>
                </c:pt>
                <c:pt idx="6708">
                  <c:v>0.13533999999999999</c:v>
                </c:pt>
                <c:pt idx="6709">
                  <c:v>0.13536000000000001</c:v>
                </c:pt>
                <c:pt idx="6710">
                  <c:v>0.13539000000000001</c:v>
                </c:pt>
                <c:pt idx="6711">
                  <c:v>0.13542999999999999</c:v>
                </c:pt>
                <c:pt idx="6712">
                  <c:v>0.13544999999999999</c:v>
                </c:pt>
                <c:pt idx="6713">
                  <c:v>0.13547000000000001</c:v>
                </c:pt>
                <c:pt idx="6714">
                  <c:v>0.13550999999999999</c:v>
                </c:pt>
                <c:pt idx="6715">
                  <c:v>0.13553999999999999</c:v>
                </c:pt>
                <c:pt idx="6716">
                  <c:v>0.13556000000000001</c:v>
                </c:pt>
                <c:pt idx="6717">
                  <c:v>0.13558000000000001</c:v>
                </c:pt>
                <c:pt idx="6718">
                  <c:v>0.13561999999999999</c:v>
                </c:pt>
                <c:pt idx="6719">
                  <c:v>0.13564999999999999</c:v>
                </c:pt>
                <c:pt idx="6720">
                  <c:v>0.13567000000000001</c:v>
                </c:pt>
                <c:pt idx="6721">
                  <c:v>0.13569999999999999</c:v>
                </c:pt>
                <c:pt idx="6722">
                  <c:v>0.13572999999999999</c:v>
                </c:pt>
                <c:pt idx="6723">
                  <c:v>0.13575000000000001</c:v>
                </c:pt>
                <c:pt idx="6724">
                  <c:v>0.13578000000000001</c:v>
                </c:pt>
                <c:pt idx="6725">
                  <c:v>0.13580999999999999</c:v>
                </c:pt>
                <c:pt idx="6726">
                  <c:v>0.13583999999999999</c:v>
                </c:pt>
                <c:pt idx="6727">
                  <c:v>0.13586999999999999</c:v>
                </c:pt>
                <c:pt idx="6728">
                  <c:v>0.13589000000000001</c:v>
                </c:pt>
                <c:pt idx="6729">
                  <c:v>0.13593</c:v>
                </c:pt>
                <c:pt idx="6730">
                  <c:v>0.13594999999999999</c:v>
                </c:pt>
                <c:pt idx="6731">
                  <c:v>0.13597000000000001</c:v>
                </c:pt>
                <c:pt idx="6732">
                  <c:v>0.13600999999999999</c:v>
                </c:pt>
                <c:pt idx="6733">
                  <c:v>0.13603999999999999</c:v>
                </c:pt>
                <c:pt idx="6734">
                  <c:v>0.13605999999999999</c:v>
                </c:pt>
                <c:pt idx="6735">
                  <c:v>0.13608999999999999</c:v>
                </c:pt>
                <c:pt idx="6736">
                  <c:v>0.13611999999999999</c:v>
                </c:pt>
                <c:pt idx="6737">
                  <c:v>0.13614000000000001</c:v>
                </c:pt>
                <c:pt idx="6738">
                  <c:v>0.13617000000000001</c:v>
                </c:pt>
                <c:pt idx="6739">
                  <c:v>0.13619999999999999</c:v>
                </c:pt>
                <c:pt idx="6740">
                  <c:v>0.13622999999999999</c:v>
                </c:pt>
                <c:pt idx="6741">
                  <c:v>0.13625999999999999</c:v>
                </c:pt>
                <c:pt idx="6742">
                  <c:v>0.13628000000000001</c:v>
                </c:pt>
                <c:pt idx="6743">
                  <c:v>0.13632</c:v>
                </c:pt>
                <c:pt idx="6744">
                  <c:v>0.13633999999999999</c:v>
                </c:pt>
                <c:pt idx="6745">
                  <c:v>0.13636000000000001</c:v>
                </c:pt>
                <c:pt idx="6746">
                  <c:v>0.13639000000000001</c:v>
                </c:pt>
                <c:pt idx="6747">
                  <c:v>0.13643</c:v>
                </c:pt>
                <c:pt idx="6748">
                  <c:v>0.13644999999999999</c:v>
                </c:pt>
                <c:pt idx="6749">
                  <c:v>0.13647000000000001</c:v>
                </c:pt>
                <c:pt idx="6750">
                  <c:v>0.13650999999999999</c:v>
                </c:pt>
                <c:pt idx="6751">
                  <c:v>0.13653000000000001</c:v>
                </c:pt>
                <c:pt idx="6752">
                  <c:v>0.13655999999999999</c:v>
                </c:pt>
                <c:pt idx="6753">
                  <c:v>0.13658000000000001</c:v>
                </c:pt>
                <c:pt idx="6754">
                  <c:v>0.13661999999999999</c:v>
                </c:pt>
                <c:pt idx="6755">
                  <c:v>0.13664999999999999</c:v>
                </c:pt>
                <c:pt idx="6756">
                  <c:v>0.13667000000000001</c:v>
                </c:pt>
                <c:pt idx="6757">
                  <c:v>0.13669999999999999</c:v>
                </c:pt>
                <c:pt idx="6758">
                  <c:v>0.13672999999999999</c:v>
                </c:pt>
                <c:pt idx="6759">
                  <c:v>0.13675000000000001</c:v>
                </c:pt>
                <c:pt idx="6760">
                  <c:v>0.13678000000000001</c:v>
                </c:pt>
                <c:pt idx="6761">
                  <c:v>0.13682</c:v>
                </c:pt>
                <c:pt idx="6762">
                  <c:v>0.13683999999999999</c:v>
                </c:pt>
                <c:pt idx="6763">
                  <c:v>0.13686000000000001</c:v>
                </c:pt>
                <c:pt idx="6764">
                  <c:v>0.13689999999999999</c:v>
                </c:pt>
                <c:pt idx="6765">
                  <c:v>0.13691999999999999</c:v>
                </c:pt>
                <c:pt idx="6766">
                  <c:v>0.13694999999999999</c:v>
                </c:pt>
                <c:pt idx="6767">
                  <c:v>0.13697000000000001</c:v>
                </c:pt>
                <c:pt idx="6768">
                  <c:v>0.13700999999999999</c:v>
                </c:pt>
                <c:pt idx="6769">
                  <c:v>0.13704</c:v>
                </c:pt>
                <c:pt idx="6770">
                  <c:v>0.13705999999999999</c:v>
                </c:pt>
                <c:pt idx="6771">
                  <c:v>0.13708999999999999</c:v>
                </c:pt>
                <c:pt idx="6772">
                  <c:v>0.13711999999999999</c:v>
                </c:pt>
                <c:pt idx="6773">
                  <c:v>0.13714000000000001</c:v>
                </c:pt>
                <c:pt idx="6774">
                  <c:v>0.13716999999999999</c:v>
                </c:pt>
                <c:pt idx="6775">
                  <c:v>0.13719999999999999</c:v>
                </c:pt>
                <c:pt idx="6776">
                  <c:v>0.13722999999999999</c:v>
                </c:pt>
                <c:pt idx="6777">
                  <c:v>0.13725999999999999</c:v>
                </c:pt>
                <c:pt idx="6778">
                  <c:v>0.13728000000000001</c:v>
                </c:pt>
                <c:pt idx="6779">
                  <c:v>0.13730999999999999</c:v>
                </c:pt>
                <c:pt idx="6780">
                  <c:v>0.13733999999999999</c:v>
                </c:pt>
                <c:pt idx="6781">
                  <c:v>0.13736000000000001</c:v>
                </c:pt>
                <c:pt idx="6782">
                  <c:v>0.13739999999999999</c:v>
                </c:pt>
                <c:pt idx="6783">
                  <c:v>0.13743</c:v>
                </c:pt>
                <c:pt idx="6784">
                  <c:v>0.13744999999999999</c:v>
                </c:pt>
                <c:pt idx="6785">
                  <c:v>0.13747999999999999</c:v>
                </c:pt>
                <c:pt idx="6786">
                  <c:v>0.13750999999999999</c:v>
                </c:pt>
                <c:pt idx="6787">
                  <c:v>0.13753000000000001</c:v>
                </c:pt>
                <c:pt idx="6788">
                  <c:v>0.13755999999999999</c:v>
                </c:pt>
                <c:pt idx="6789">
                  <c:v>0.13758999999999999</c:v>
                </c:pt>
                <c:pt idx="6790">
                  <c:v>0.13761999999999999</c:v>
                </c:pt>
                <c:pt idx="6791">
                  <c:v>0.13764999999999999</c:v>
                </c:pt>
                <c:pt idx="6792">
                  <c:v>0.13766999999999999</c:v>
                </c:pt>
                <c:pt idx="6793">
                  <c:v>0.13771</c:v>
                </c:pt>
                <c:pt idx="6794">
                  <c:v>0.13772999999999999</c:v>
                </c:pt>
                <c:pt idx="6795">
                  <c:v>0.13775000000000001</c:v>
                </c:pt>
                <c:pt idx="6796">
                  <c:v>0.13778000000000001</c:v>
                </c:pt>
                <c:pt idx="6797">
                  <c:v>0.13782</c:v>
                </c:pt>
                <c:pt idx="6798">
                  <c:v>0.13783999999999999</c:v>
                </c:pt>
                <c:pt idx="6799">
                  <c:v>0.13786000000000001</c:v>
                </c:pt>
                <c:pt idx="6800">
                  <c:v>0.13789999999999999</c:v>
                </c:pt>
                <c:pt idx="6801">
                  <c:v>0.13791999999999999</c:v>
                </c:pt>
                <c:pt idx="6802">
                  <c:v>0.13794999999999999</c:v>
                </c:pt>
                <c:pt idx="6803">
                  <c:v>0.13797000000000001</c:v>
                </c:pt>
                <c:pt idx="6804">
                  <c:v>0.13800999999999999</c:v>
                </c:pt>
                <c:pt idx="6805">
                  <c:v>0.13804</c:v>
                </c:pt>
                <c:pt idx="6806">
                  <c:v>0.13805999999999999</c:v>
                </c:pt>
                <c:pt idx="6807">
                  <c:v>0.13808999999999999</c:v>
                </c:pt>
                <c:pt idx="6808">
                  <c:v>0.13811999999999999</c:v>
                </c:pt>
                <c:pt idx="6809">
                  <c:v>0.13814000000000001</c:v>
                </c:pt>
                <c:pt idx="6810">
                  <c:v>0.13816999999999999</c:v>
                </c:pt>
                <c:pt idx="6811">
                  <c:v>0.13821</c:v>
                </c:pt>
                <c:pt idx="6812">
                  <c:v>0.13822999999999999</c:v>
                </c:pt>
                <c:pt idx="6813">
                  <c:v>0.13825000000000001</c:v>
                </c:pt>
                <c:pt idx="6814">
                  <c:v>0.13829</c:v>
                </c:pt>
                <c:pt idx="6815">
                  <c:v>0.13830999999999999</c:v>
                </c:pt>
                <c:pt idx="6816">
                  <c:v>0.13833999999999999</c:v>
                </c:pt>
                <c:pt idx="6817">
                  <c:v>0.13836000000000001</c:v>
                </c:pt>
                <c:pt idx="6818">
                  <c:v>0.1384</c:v>
                </c:pt>
                <c:pt idx="6819">
                  <c:v>0.13843</c:v>
                </c:pt>
                <c:pt idx="6820">
                  <c:v>0.13844999999999999</c:v>
                </c:pt>
                <c:pt idx="6821">
                  <c:v>0.13847999999999999</c:v>
                </c:pt>
                <c:pt idx="6822">
                  <c:v>0.13850999999999999</c:v>
                </c:pt>
                <c:pt idx="6823">
                  <c:v>0.13852999999999999</c:v>
                </c:pt>
                <c:pt idx="6824">
                  <c:v>0.13855999999999999</c:v>
                </c:pt>
                <c:pt idx="6825">
                  <c:v>0.13858999999999999</c:v>
                </c:pt>
                <c:pt idx="6826">
                  <c:v>0.13861999999999999</c:v>
                </c:pt>
                <c:pt idx="6827">
                  <c:v>0.13864000000000001</c:v>
                </c:pt>
                <c:pt idx="6828">
                  <c:v>0.13866999999999999</c:v>
                </c:pt>
                <c:pt idx="6829">
                  <c:v>0.13869999999999999</c:v>
                </c:pt>
                <c:pt idx="6830">
                  <c:v>0.13872999999999999</c:v>
                </c:pt>
                <c:pt idx="6831">
                  <c:v>0.13875000000000001</c:v>
                </c:pt>
                <c:pt idx="6832">
                  <c:v>0.13877999999999999</c:v>
                </c:pt>
                <c:pt idx="6833">
                  <c:v>0.13882</c:v>
                </c:pt>
                <c:pt idx="6834">
                  <c:v>0.13883999999999999</c:v>
                </c:pt>
                <c:pt idx="6835">
                  <c:v>0.13886000000000001</c:v>
                </c:pt>
                <c:pt idx="6836">
                  <c:v>0.1389</c:v>
                </c:pt>
                <c:pt idx="6837">
                  <c:v>0.13891999999999999</c:v>
                </c:pt>
                <c:pt idx="6838">
                  <c:v>0.13894999999999999</c:v>
                </c:pt>
                <c:pt idx="6839">
                  <c:v>0.13897999999999999</c:v>
                </c:pt>
                <c:pt idx="6840">
                  <c:v>0.13900999999999999</c:v>
                </c:pt>
                <c:pt idx="6841">
                  <c:v>0.13904</c:v>
                </c:pt>
                <c:pt idx="6842">
                  <c:v>0.13905999999999999</c:v>
                </c:pt>
                <c:pt idx="6843">
                  <c:v>0.13908999999999999</c:v>
                </c:pt>
                <c:pt idx="6844">
                  <c:v>0.13911999999999999</c:v>
                </c:pt>
                <c:pt idx="6845">
                  <c:v>0.13914000000000001</c:v>
                </c:pt>
                <c:pt idx="6846">
                  <c:v>0.13916999999999999</c:v>
                </c:pt>
                <c:pt idx="6847">
                  <c:v>0.13921</c:v>
                </c:pt>
                <c:pt idx="6848">
                  <c:v>0.13922999999999999</c:v>
                </c:pt>
                <c:pt idx="6849">
                  <c:v>0.13925000000000001</c:v>
                </c:pt>
                <c:pt idx="6850">
                  <c:v>0.13929</c:v>
                </c:pt>
                <c:pt idx="6851">
                  <c:v>0.13930999999999999</c:v>
                </c:pt>
                <c:pt idx="6852">
                  <c:v>0.13933999999999999</c:v>
                </c:pt>
                <c:pt idx="6853">
                  <c:v>0.13936000000000001</c:v>
                </c:pt>
                <c:pt idx="6854">
                  <c:v>0.1394</c:v>
                </c:pt>
                <c:pt idx="6855">
                  <c:v>0.13943</c:v>
                </c:pt>
                <c:pt idx="6856">
                  <c:v>0.13944999999999999</c:v>
                </c:pt>
                <c:pt idx="6857">
                  <c:v>0.13947999999999999</c:v>
                </c:pt>
                <c:pt idx="6858">
                  <c:v>0.13951</c:v>
                </c:pt>
                <c:pt idx="6859">
                  <c:v>0.13952999999999999</c:v>
                </c:pt>
                <c:pt idx="6860">
                  <c:v>0.13955999999999999</c:v>
                </c:pt>
                <c:pt idx="6861">
                  <c:v>0.1396</c:v>
                </c:pt>
                <c:pt idx="6862">
                  <c:v>0.13961999999999999</c:v>
                </c:pt>
                <c:pt idx="6863">
                  <c:v>0.13963999999999999</c:v>
                </c:pt>
                <c:pt idx="6864">
                  <c:v>0.13966999999999999</c:v>
                </c:pt>
                <c:pt idx="6865">
                  <c:v>0.13969999999999999</c:v>
                </c:pt>
                <c:pt idx="6866">
                  <c:v>0.13972999999999999</c:v>
                </c:pt>
                <c:pt idx="6867">
                  <c:v>0.13975000000000001</c:v>
                </c:pt>
                <c:pt idx="6868">
                  <c:v>0.13979</c:v>
                </c:pt>
                <c:pt idx="6869">
                  <c:v>0.13980999999999999</c:v>
                </c:pt>
                <c:pt idx="6870">
                  <c:v>0.13983999999999999</c:v>
                </c:pt>
                <c:pt idx="6871">
                  <c:v>0.13986999999999999</c:v>
                </c:pt>
                <c:pt idx="6872">
                  <c:v>0.1399</c:v>
                </c:pt>
                <c:pt idx="6873">
                  <c:v>0.13991999999999999</c:v>
                </c:pt>
                <c:pt idx="6874">
                  <c:v>0.13994000000000001</c:v>
                </c:pt>
                <c:pt idx="6875">
                  <c:v>0.13997999999999999</c:v>
                </c:pt>
                <c:pt idx="6876">
                  <c:v>0.14001</c:v>
                </c:pt>
                <c:pt idx="6877">
                  <c:v>0.14002999999999999</c:v>
                </c:pt>
                <c:pt idx="6878">
                  <c:v>0.14005999999999999</c:v>
                </c:pt>
                <c:pt idx="6879">
                  <c:v>0.14008999999999999</c:v>
                </c:pt>
                <c:pt idx="6880">
                  <c:v>0.14011000000000001</c:v>
                </c:pt>
                <c:pt idx="6881">
                  <c:v>0.14013999999999999</c:v>
                </c:pt>
                <c:pt idx="6882">
                  <c:v>0.14016999999999999</c:v>
                </c:pt>
                <c:pt idx="6883">
                  <c:v>0.14021</c:v>
                </c:pt>
                <c:pt idx="6884">
                  <c:v>0.14022999999999999</c:v>
                </c:pt>
                <c:pt idx="6885">
                  <c:v>0.14025000000000001</c:v>
                </c:pt>
                <c:pt idx="6886">
                  <c:v>0.14029</c:v>
                </c:pt>
                <c:pt idx="6887">
                  <c:v>0.14030999999999999</c:v>
                </c:pt>
                <c:pt idx="6888">
                  <c:v>0.14033000000000001</c:v>
                </c:pt>
                <c:pt idx="6889">
                  <c:v>0.14036999999999999</c:v>
                </c:pt>
                <c:pt idx="6890">
                  <c:v>0.1404</c:v>
                </c:pt>
                <c:pt idx="6891">
                  <c:v>0.14041999999999999</c:v>
                </c:pt>
                <c:pt idx="6892">
                  <c:v>0.14044999999999999</c:v>
                </c:pt>
                <c:pt idx="6893">
                  <c:v>0.14047999999999999</c:v>
                </c:pt>
                <c:pt idx="6894">
                  <c:v>0.14051</c:v>
                </c:pt>
                <c:pt idx="6895">
                  <c:v>0.14052999999999999</c:v>
                </c:pt>
                <c:pt idx="6896">
                  <c:v>0.14055999999999999</c:v>
                </c:pt>
                <c:pt idx="6897">
                  <c:v>0.1406</c:v>
                </c:pt>
                <c:pt idx="6898">
                  <c:v>0.14061999999999999</c:v>
                </c:pt>
                <c:pt idx="6899">
                  <c:v>0.14063999999999999</c:v>
                </c:pt>
                <c:pt idx="6900">
                  <c:v>0.14068</c:v>
                </c:pt>
                <c:pt idx="6901">
                  <c:v>0.14069999999999999</c:v>
                </c:pt>
                <c:pt idx="6902">
                  <c:v>0.14072000000000001</c:v>
                </c:pt>
                <c:pt idx="6903">
                  <c:v>0.14074999999999999</c:v>
                </c:pt>
                <c:pt idx="6904">
                  <c:v>0.14079</c:v>
                </c:pt>
                <c:pt idx="6905">
                  <c:v>0.14082</c:v>
                </c:pt>
                <c:pt idx="6906">
                  <c:v>0.14083999999999999</c:v>
                </c:pt>
                <c:pt idx="6907">
                  <c:v>0.14087</c:v>
                </c:pt>
                <c:pt idx="6908">
                  <c:v>0.14088999999999999</c:v>
                </c:pt>
                <c:pt idx="6909">
                  <c:v>0.14091999999999999</c:v>
                </c:pt>
                <c:pt idx="6910">
                  <c:v>0.14094000000000001</c:v>
                </c:pt>
                <c:pt idx="6911">
                  <c:v>0.14099</c:v>
                </c:pt>
                <c:pt idx="6912">
                  <c:v>0.14101</c:v>
                </c:pt>
                <c:pt idx="6913">
                  <c:v>0.14102999999999999</c:v>
                </c:pt>
                <c:pt idx="6914">
                  <c:v>0.14105999999999999</c:v>
                </c:pt>
                <c:pt idx="6915">
                  <c:v>0.14108999999999999</c:v>
                </c:pt>
                <c:pt idx="6916">
                  <c:v>0.14111000000000001</c:v>
                </c:pt>
                <c:pt idx="6917">
                  <c:v>0.14113999999999999</c:v>
                </c:pt>
                <c:pt idx="6918">
                  <c:v>0.14118</c:v>
                </c:pt>
                <c:pt idx="6919">
                  <c:v>0.14119999999999999</c:v>
                </c:pt>
                <c:pt idx="6920">
                  <c:v>0.14122999999999999</c:v>
                </c:pt>
                <c:pt idx="6921">
                  <c:v>0.14126</c:v>
                </c:pt>
                <c:pt idx="6922">
                  <c:v>0.14129</c:v>
                </c:pt>
                <c:pt idx="6923">
                  <c:v>0.14130999999999999</c:v>
                </c:pt>
                <c:pt idx="6924">
                  <c:v>0.14133000000000001</c:v>
                </c:pt>
                <c:pt idx="6925">
                  <c:v>0.14137</c:v>
                </c:pt>
                <c:pt idx="6926">
                  <c:v>0.1414</c:v>
                </c:pt>
                <c:pt idx="6927">
                  <c:v>0.14141999999999999</c:v>
                </c:pt>
                <c:pt idx="6928">
                  <c:v>0.14144999999999999</c:v>
                </c:pt>
                <c:pt idx="6929">
                  <c:v>0.14147999999999999</c:v>
                </c:pt>
                <c:pt idx="6930">
                  <c:v>0.14151</c:v>
                </c:pt>
                <c:pt idx="6931">
                  <c:v>0.14152999999999999</c:v>
                </c:pt>
                <c:pt idx="6932">
                  <c:v>0.14155999999999999</c:v>
                </c:pt>
                <c:pt idx="6933">
                  <c:v>0.14158999999999999</c:v>
                </c:pt>
                <c:pt idx="6934">
                  <c:v>0.14162</c:v>
                </c:pt>
                <c:pt idx="6935">
                  <c:v>0.14163999999999999</c:v>
                </c:pt>
                <c:pt idx="6936">
                  <c:v>0.14168</c:v>
                </c:pt>
                <c:pt idx="6937">
                  <c:v>0.14169999999999999</c:v>
                </c:pt>
                <c:pt idx="6938">
                  <c:v>0.14172000000000001</c:v>
                </c:pt>
                <c:pt idx="6939">
                  <c:v>0.14174999999999999</c:v>
                </c:pt>
                <c:pt idx="6940">
                  <c:v>0.14179</c:v>
                </c:pt>
                <c:pt idx="6941">
                  <c:v>0.14180999999999999</c:v>
                </c:pt>
                <c:pt idx="6942">
                  <c:v>0.14183999999999999</c:v>
                </c:pt>
                <c:pt idx="6943">
                  <c:v>0.14187</c:v>
                </c:pt>
                <c:pt idx="6944">
                  <c:v>0.14188999999999999</c:v>
                </c:pt>
                <c:pt idx="6945">
                  <c:v>0.14191999999999999</c:v>
                </c:pt>
                <c:pt idx="6946">
                  <c:v>0.14194999999999999</c:v>
                </c:pt>
                <c:pt idx="6947">
                  <c:v>0.14199000000000001</c:v>
                </c:pt>
                <c:pt idx="6948">
                  <c:v>0.14201</c:v>
                </c:pt>
                <c:pt idx="6949">
                  <c:v>0.14202999999999999</c:v>
                </c:pt>
                <c:pt idx="6950">
                  <c:v>0.14207</c:v>
                </c:pt>
                <c:pt idx="6951">
                  <c:v>0.14208999999999999</c:v>
                </c:pt>
                <c:pt idx="6952">
                  <c:v>0.14210999999999999</c:v>
                </c:pt>
                <c:pt idx="6953">
                  <c:v>0.14213999999999999</c:v>
                </c:pt>
                <c:pt idx="6954">
                  <c:v>0.14218</c:v>
                </c:pt>
                <c:pt idx="6955">
                  <c:v>0.14219999999999999</c:v>
                </c:pt>
                <c:pt idx="6956">
                  <c:v>0.14222000000000001</c:v>
                </c:pt>
                <c:pt idx="6957">
                  <c:v>0.14226</c:v>
                </c:pt>
                <c:pt idx="6958">
                  <c:v>0.14229</c:v>
                </c:pt>
                <c:pt idx="6959">
                  <c:v>0.14230999999999999</c:v>
                </c:pt>
                <c:pt idx="6960">
                  <c:v>0.14233000000000001</c:v>
                </c:pt>
                <c:pt idx="6961">
                  <c:v>0.14237</c:v>
                </c:pt>
                <c:pt idx="6962">
                  <c:v>0.1424</c:v>
                </c:pt>
                <c:pt idx="6963">
                  <c:v>0.14241999999999999</c:v>
                </c:pt>
                <c:pt idx="6964">
                  <c:v>0.14244999999999999</c:v>
                </c:pt>
                <c:pt idx="6965">
                  <c:v>0.14248</c:v>
                </c:pt>
                <c:pt idx="6966">
                  <c:v>0.14249999999999999</c:v>
                </c:pt>
                <c:pt idx="6967">
                  <c:v>0.14252999999999999</c:v>
                </c:pt>
                <c:pt idx="6968">
                  <c:v>0.14257</c:v>
                </c:pt>
                <c:pt idx="6969">
                  <c:v>0.14258999999999999</c:v>
                </c:pt>
                <c:pt idx="6970">
                  <c:v>0.14262</c:v>
                </c:pt>
                <c:pt idx="6971">
                  <c:v>0.14263999999999999</c:v>
                </c:pt>
                <c:pt idx="6972">
                  <c:v>0.14268</c:v>
                </c:pt>
                <c:pt idx="6973">
                  <c:v>0.14269999999999999</c:v>
                </c:pt>
                <c:pt idx="6974">
                  <c:v>0.14272000000000001</c:v>
                </c:pt>
                <c:pt idx="6975">
                  <c:v>0.14276</c:v>
                </c:pt>
                <c:pt idx="6976">
                  <c:v>0.14279</c:v>
                </c:pt>
                <c:pt idx="6977">
                  <c:v>0.14280999999999999</c:v>
                </c:pt>
                <c:pt idx="6978">
                  <c:v>0.14283999999999999</c:v>
                </c:pt>
                <c:pt idx="6979">
                  <c:v>0.14287</c:v>
                </c:pt>
                <c:pt idx="6980">
                  <c:v>0.14288999999999999</c:v>
                </c:pt>
                <c:pt idx="6981">
                  <c:v>0.14291999999999999</c:v>
                </c:pt>
                <c:pt idx="6982">
                  <c:v>0.14294999999999999</c:v>
                </c:pt>
                <c:pt idx="6983">
                  <c:v>0.14298</c:v>
                </c:pt>
                <c:pt idx="6984">
                  <c:v>0.14301</c:v>
                </c:pt>
                <c:pt idx="6985">
                  <c:v>0.14302999999999999</c:v>
                </c:pt>
                <c:pt idx="6986">
                  <c:v>0.14307</c:v>
                </c:pt>
                <c:pt idx="6987">
                  <c:v>0.14308999999999999</c:v>
                </c:pt>
                <c:pt idx="6988">
                  <c:v>0.14310999999999999</c:v>
                </c:pt>
                <c:pt idx="6989">
                  <c:v>0.14313999999999999</c:v>
                </c:pt>
                <c:pt idx="6990">
                  <c:v>0.14318</c:v>
                </c:pt>
                <c:pt idx="6991">
                  <c:v>0.14319999999999999</c:v>
                </c:pt>
                <c:pt idx="6992">
                  <c:v>0.14321999999999999</c:v>
                </c:pt>
                <c:pt idx="6993">
                  <c:v>0.14326</c:v>
                </c:pt>
                <c:pt idx="6994">
                  <c:v>0.14327999999999999</c:v>
                </c:pt>
                <c:pt idx="6995">
                  <c:v>0.14330999999999999</c:v>
                </c:pt>
                <c:pt idx="6996">
                  <c:v>0.14334</c:v>
                </c:pt>
                <c:pt idx="6997">
                  <c:v>0.14337</c:v>
                </c:pt>
                <c:pt idx="6998">
                  <c:v>0.1434</c:v>
                </c:pt>
                <c:pt idx="6999">
                  <c:v>0.14341999999999999</c:v>
                </c:pt>
                <c:pt idx="7000">
                  <c:v>0.14346</c:v>
                </c:pt>
                <c:pt idx="7001">
                  <c:v>0.14348</c:v>
                </c:pt>
                <c:pt idx="7002">
                  <c:v>0.14349999999999999</c:v>
                </c:pt>
                <c:pt idx="7003">
                  <c:v>0.14352999999999999</c:v>
                </c:pt>
                <c:pt idx="7004">
                  <c:v>0.14357</c:v>
                </c:pt>
                <c:pt idx="7005">
                  <c:v>0.14359</c:v>
                </c:pt>
                <c:pt idx="7006">
                  <c:v>0.14360999999999999</c:v>
                </c:pt>
                <c:pt idx="7007">
                  <c:v>0.14365</c:v>
                </c:pt>
                <c:pt idx="7008">
                  <c:v>0.14366999999999999</c:v>
                </c:pt>
                <c:pt idx="7009">
                  <c:v>0.14369999999999999</c:v>
                </c:pt>
                <c:pt idx="7010">
                  <c:v>0.14371999999999999</c:v>
                </c:pt>
                <c:pt idx="7011">
                  <c:v>0.14376</c:v>
                </c:pt>
                <c:pt idx="7012">
                  <c:v>0.14379</c:v>
                </c:pt>
                <c:pt idx="7013">
                  <c:v>0.14380999999999999</c:v>
                </c:pt>
                <c:pt idx="7014">
                  <c:v>0.14384</c:v>
                </c:pt>
                <c:pt idx="7015">
                  <c:v>0.14387</c:v>
                </c:pt>
                <c:pt idx="7016">
                  <c:v>0.14388999999999999</c:v>
                </c:pt>
                <c:pt idx="7017">
                  <c:v>0.14391999999999999</c:v>
                </c:pt>
                <c:pt idx="7018">
                  <c:v>0.14396</c:v>
                </c:pt>
                <c:pt idx="7019">
                  <c:v>0.14398</c:v>
                </c:pt>
                <c:pt idx="7020">
                  <c:v>0.14399999999999999</c:v>
                </c:pt>
                <c:pt idx="7021">
                  <c:v>0.14402999999999999</c:v>
                </c:pt>
                <c:pt idx="7022">
                  <c:v>0.14407</c:v>
                </c:pt>
                <c:pt idx="7023">
                  <c:v>0.14409</c:v>
                </c:pt>
                <c:pt idx="7024">
                  <c:v>0.14410999999999999</c:v>
                </c:pt>
                <c:pt idx="7025">
                  <c:v>0.14415</c:v>
                </c:pt>
                <c:pt idx="7026">
                  <c:v>0.14418</c:v>
                </c:pt>
                <c:pt idx="7027">
                  <c:v>0.14419999999999999</c:v>
                </c:pt>
                <c:pt idx="7028">
                  <c:v>0.14423</c:v>
                </c:pt>
                <c:pt idx="7029">
                  <c:v>0.14426</c:v>
                </c:pt>
                <c:pt idx="7030">
                  <c:v>0.14427999999999999</c:v>
                </c:pt>
                <c:pt idx="7031">
                  <c:v>0.14430999999999999</c:v>
                </c:pt>
                <c:pt idx="7032">
                  <c:v>0.14434</c:v>
                </c:pt>
                <c:pt idx="7033">
                  <c:v>0.14437</c:v>
                </c:pt>
                <c:pt idx="7034">
                  <c:v>0.14438999999999999</c:v>
                </c:pt>
                <c:pt idx="7035">
                  <c:v>0.14441999999999999</c:v>
                </c:pt>
                <c:pt idx="7036">
                  <c:v>0.14445</c:v>
                </c:pt>
                <c:pt idx="7037">
                  <c:v>0.14448</c:v>
                </c:pt>
                <c:pt idx="7038">
                  <c:v>0.14449999999999999</c:v>
                </c:pt>
                <c:pt idx="7039">
                  <c:v>0.14452999999999999</c:v>
                </c:pt>
                <c:pt idx="7040">
                  <c:v>0.14457</c:v>
                </c:pt>
                <c:pt idx="7041">
                  <c:v>0.14459</c:v>
                </c:pt>
                <c:pt idx="7042">
                  <c:v>0.14460999999999999</c:v>
                </c:pt>
                <c:pt idx="7043">
                  <c:v>0.14465</c:v>
                </c:pt>
                <c:pt idx="7044">
                  <c:v>0.14466999999999999</c:v>
                </c:pt>
                <c:pt idx="7045">
                  <c:v>0.1447</c:v>
                </c:pt>
                <c:pt idx="7046">
                  <c:v>0.14471999999999999</c:v>
                </c:pt>
                <c:pt idx="7047">
                  <c:v>0.14476</c:v>
                </c:pt>
                <c:pt idx="7048">
                  <c:v>0.14479</c:v>
                </c:pt>
                <c:pt idx="7049">
                  <c:v>0.14480999999999999</c:v>
                </c:pt>
                <c:pt idx="7050">
                  <c:v>0.14484</c:v>
                </c:pt>
                <c:pt idx="7051">
                  <c:v>0.14487</c:v>
                </c:pt>
                <c:pt idx="7052">
                  <c:v>0.14488999999999999</c:v>
                </c:pt>
                <c:pt idx="7053">
                  <c:v>0.14491999999999999</c:v>
                </c:pt>
                <c:pt idx="7054">
                  <c:v>0.14496000000000001</c:v>
                </c:pt>
                <c:pt idx="7055">
                  <c:v>0.14498</c:v>
                </c:pt>
                <c:pt idx="7056">
                  <c:v>0.14499999999999999</c:v>
                </c:pt>
                <c:pt idx="7057">
                  <c:v>0.14504</c:v>
                </c:pt>
                <c:pt idx="7058">
                  <c:v>0.14505999999999999</c:v>
                </c:pt>
                <c:pt idx="7059">
                  <c:v>0.14509</c:v>
                </c:pt>
                <c:pt idx="7060">
                  <c:v>0.14510999999999999</c:v>
                </c:pt>
                <c:pt idx="7061">
                  <c:v>0.14515</c:v>
                </c:pt>
                <c:pt idx="7062">
                  <c:v>0.14516999999999999</c:v>
                </c:pt>
                <c:pt idx="7063">
                  <c:v>0.1452</c:v>
                </c:pt>
                <c:pt idx="7064">
                  <c:v>0.14523</c:v>
                </c:pt>
                <c:pt idx="7065">
                  <c:v>0.14526</c:v>
                </c:pt>
                <c:pt idx="7066">
                  <c:v>0.14527999999999999</c:v>
                </c:pt>
                <c:pt idx="7067">
                  <c:v>0.14530999999999999</c:v>
                </c:pt>
                <c:pt idx="7068">
                  <c:v>0.14534</c:v>
                </c:pt>
                <c:pt idx="7069">
                  <c:v>0.14537</c:v>
                </c:pt>
                <c:pt idx="7070">
                  <c:v>0.14538999999999999</c:v>
                </c:pt>
                <c:pt idx="7071">
                  <c:v>0.14541999999999999</c:v>
                </c:pt>
                <c:pt idx="7072">
                  <c:v>0.14545</c:v>
                </c:pt>
                <c:pt idx="7073">
                  <c:v>0.14546999999999999</c:v>
                </c:pt>
                <c:pt idx="7074">
                  <c:v>0.14549999999999999</c:v>
                </c:pt>
                <c:pt idx="7075">
                  <c:v>0.14554</c:v>
                </c:pt>
                <c:pt idx="7076">
                  <c:v>0.14557</c:v>
                </c:pt>
                <c:pt idx="7077">
                  <c:v>0.14559</c:v>
                </c:pt>
                <c:pt idx="7078">
                  <c:v>0.14562</c:v>
                </c:pt>
                <c:pt idx="7079">
                  <c:v>0.14565</c:v>
                </c:pt>
                <c:pt idx="7080">
                  <c:v>0.14566999999999999</c:v>
                </c:pt>
                <c:pt idx="7081">
                  <c:v>0.14568999999999999</c:v>
                </c:pt>
                <c:pt idx="7082">
                  <c:v>0.14573</c:v>
                </c:pt>
                <c:pt idx="7083">
                  <c:v>0.14576</c:v>
                </c:pt>
                <c:pt idx="7084">
                  <c:v>0.14577999999999999</c:v>
                </c:pt>
                <c:pt idx="7085">
                  <c:v>0.14581</c:v>
                </c:pt>
                <c:pt idx="7086">
                  <c:v>0.14584</c:v>
                </c:pt>
                <c:pt idx="7087">
                  <c:v>0.14587</c:v>
                </c:pt>
                <c:pt idx="7088">
                  <c:v>0.14588999999999999</c:v>
                </c:pt>
                <c:pt idx="7089">
                  <c:v>0.14591999999999999</c:v>
                </c:pt>
                <c:pt idx="7090">
                  <c:v>0.14596000000000001</c:v>
                </c:pt>
                <c:pt idx="7091">
                  <c:v>0.14598</c:v>
                </c:pt>
                <c:pt idx="7092">
                  <c:v>0.14599999999999999</c:v>
                </c:pt>
                <c:pt idx="7093">
                  <c:v>0.14604</c:v>
                </c:pt>
                <c:pt idx="7094">
                  <c:v>0.14606</c:v>
                </c:pt>
                <c:pt idx="7095">
                  <c:v>0.14607999999999999</c:v>
                </c:pt>
                <c:pt idx="7096">
                  <c:v>0.14610999999999999</c:v>
                </c:pt>
                <c:pt idx="7097">
                  <c:v>0.14615</c:v>
                </c:pt>
                <c:pt idx="7098">
                  <c:v>0.14618</c:v>
                </c:pt>
                <c:pt idx="7099">
                  <c:v>0.1462</c:v>
                </c:pt>
                <c:pt idx="7100">
                  <c:v>0.14623</c:v>
                </c:pt>
                <c:pt idx="7101">
                  <c:v>0.14626</c:v>
                </c:pt>
                <c:pt idx="7102">
                  <c:v>0.14627999999999999</c:v>
                </c:pt>
                <c:pt idx="7103">
                  <c:v>0.14631</c:v>
                </c:pt>
                <c:pt idx="7104">
                  <c:v>0.14634</c:v>
                </c:pt>
                <c:pt idx="7105">
                  <c:v>0.14637</c:v>
                </c:pt>
                <c:pt idx="7106">
                  <c:v>0.14638999999999999</c:v>
                </c:pt>
                <c:pt idx="7107">
                  <c:v>0.14641999999999999</c:v>
                </c:pt>
                <c:pt idx="7108">
                  <c:v>0.14645</c:v>
                </c:pt>
                <c:pt idx="7109">
                  <c:v>0.14646999999999999</c:v>
                </c:pt>
                <c:pt idx="7110">
                  <c:v>0.14649999999999999</c:v>
                </c:pt>
                <c:pt idx="7111">
                  <c:v>0.14654</c:v>
                </c:pt>
                <c:pt idx="7112">
                  <c:v>0.14657000000000001</c:v>
                </c:pt>
                <c:pt idx="7113">
                  <c:v>0.14659</c:v>
                </c:pt>
                <c:pt idx="7114">
                  <c:v>0.14662</c:v>
                </c:pt>
                <c:pt idx="7115">
                  <c:v>0.14665</c:v>
                </c:pt>
                <c:pt idx="7116">
                  <c:v>0.14666999999999999</c:v>
                </c:pt>
                <c:pt idx="7117">
                  <c:v>0.14668999999999999</c:v>
                </c:pt>
                <c:pt idx="7118">
                  <c:v>0.14673</c:v>
                </c:pt>
                <c:pt idx="7119">
                  <c:v>0.14676</c:v>
                </c:pt>
                <c:pt idx="7120">
                  <c:v>0.14677999999999999</c:v>
                </c:pt>
                <c:pt idx="7121">
                  <c:v>0.14681</c:v>
                </c:pt>
                <c:pt idx="7122">
                  <c:v>0.14684</c:v>
                </c:pt>
                <c:pt idx="7123">
                  <c:v>0.14685999999999999</c:v>
                </c:pt>
                <c:pt idx="7124">
                  <c:v>0.14688999999999999</c:v>
                </c:pt>
                <c:pt idx="7125">
                  <c:v>0.14693000000000001</c:v>
                </c:pt>
                <c:pt idx="7126">
                  <c:v>0.14695</c:v>
                </c:pt>
                <c:pt idx="7127">
                  <c:v>0.14698</c:v>
                </c:pt>
                <c:pt idx="7128">
                  <c:v>0.14699999999999999</c:v>
                </c:pt>
                <c:pt idx="7129">
                  <c:v>0.14704</c:v>
                </c:pt>
                <c:pt idx="7130">
                  <c:v>0.14706</c:v>
                </c:pt>
                <c:pt idx="7131">
                  <c:v>0.14707999999999999</c:v>
                </c:pt>
                <c:pt idx="7132">
                  <c:v>0.14712</c:v>
                </c:pt>
                <c:pt idx="7133">
                  <c:v>0.14715</c:v>
                </c:pt>
                <c:pt idx="7134">
                  <c:v>0.14717</c:v>
                </c:pt>
                <c:pt idx="7135">
                  <c:v>0.1472</c:v>
                </c:pt>
                <c:pt idx="7136">
                  <c:v>0.14723</c:v>
                </c:pt>
                <c:pt idx="7137">
                  <c:v>0.14726</c:v>
                </c:pt>
                <c:pt idx="7138">
                  <c:v>0.14727999999999999</c:v>
                </c:pt>
                <c:pt idx="7139">
                  <c:v>0.14731</c:v>
                </c:pt>
                <c:pt idx="7140">
                  <c:v>0.14734</c:v>
                </c:pt>
                <c:pt idx="7141">
                  <c:v>0.14737</c:v>
                </c:pt>
                <c:pt idx="7142">
                  <c:v>0.14738999999999999</c:v>
                </c:pt>
                <c:pt idx="7143">
                  <c:v>0.14743000000000001</c:v>
                </c:pt>
                <c:pt idx="7144">
                  <c:v>0.14745</c:v>
                </c:pt>
                <c:pt idx="7145">
                  <c:v>0.14746999999999999</c:v>
                </c:pt>
                <c:pt idx="7146">
                  <c:v>0.14749999999999999</c:v>
                </c:pt>
                <c:pt idx="7147">
                  <c:v>0.14754</c:v>
                </c:pt>
                <c:pt idx="7148">
                  <c:v>0.14756</c:v>
                </c:pt>
                <c:pt idx="7149">
                  <c:v>0.14759</c:v>
                </c:pt>
                <c:pt idx="7150">
                  <c:v>0.14762</c:v>
                </c:pt>
                <c:pt idx="7151">
                  <c:v>0.14765</c:v>
                </c:pt>
                <c:pt idx="7152">
                  <c:v>0.14767</c:v>
                </c:pt>
                <c:pt idx="7153">
                  <c:v>0.1477</c:v>
                </c:pt>
                <c:pt idx="7154">
                  <c:v>0.14773</c:v>
                </c:pt>
                <c:pt idx="7155">
                  <c:v>0.14776</c:v>
                </c:pt>
                <c:pt idx="7156">
                  <c:v>0.14777999999999999</c:v>
                </c:pt>
                <c:pt idx="7157">
                  <c:v>0.14781</c:v>
                </c:pt>
                <c:pt idx="7158">
                  <c:v>0.14784</c:v>
                </c:pt>
                <c:pt idx="7159">
                  <c:v>0.14785999999999999</c:v>
                </c:pt>
                <c:pt idx="7160">
                  <c:v>0.14788999999999999</c:v>
                </c:pt>
                <c:pt idx="7161">
                  <c:v>0.14793000000000001</c:v>
                </c:pt>
                <c:pt idx="7162">
                  <c:v>0.14795</c:v>
                </c:pt>
                <c:pt idx="7163">
                  <c:v>0.14796999999999999</c:v>
                </c:pt>
                <c:pt idx="7164">
                  <c:v>0.14801</c:v>
                </c:pt>
                <c:pt idx="7165">
                  <c:v>0.14804</c:v>
                </c:pt>
                <c:pt idx="7166">
                  <c:v>0.14806</c:v>
                </c:pt>
                <c:pt idx="7167">
                  <c:v>0.14807999999999999</c:v>
                </c:pt>
                <c:pt idx="7168">
                  <c:v>0.14812</c:v>
                </c:pt>
                <c:pt idx="7169">
                  <c:v>0.14815</c:v>
                </c:pt>
                <c:pt idx="7170">
                  <c:v>0.14817</c:v>
                </c:pt>
                <c:pt idx="7171">
                  <c:v>0.1482</c:v>
                </c:pt>
                <c:pt idx="7172">
                  <c:v>0.14823</c:v>
                </c:pt>
                <c:pt idx="7173">
                  <c:v>0.14824999999999999</c:v>
                </c:pt>
                <c:pt idx="7174">
                  <c:v>0.14828</c:v>
                </c:pt>
                <c:pt idx="7175">
                  <c:v>0.14831</c:v>
                </c:pt>
                <c:pt idx="7176">
                  <c:v>0.14834</c:v>
                </c:pt>
                <c:pt idx="7177">
                  <c:v>0.14837</c:v>
                </c:pt>
                <c:pt idx="7178">
                  <c:v>0.14838999999999999</c:v>
                </c:pt>
                <c:pt idx="7179">
                  <c:v>0.14843000000000001</c:v>
                </c:pt>
                <c:pt idx="7180">
                  <c:v>0.14845</c:v>
                </c:pt>
                <c:pt idx="7181">
                  <c:v>0.14846999999999999</c:v>
                </c:pt>
                <c:pt idx="7182">
                  <c:v>0.14851</c:v>
                </c:pt>
                <c:pt idx="7183">
                  <c:v>0.14854000000000001</c:v>
                </c:pt>
                <c:pt idx="7184">
                  <c:v>0.14856</c:v>
                </c:pt>
                <c:pt idx="7185">
                  <c:v>0.14859</c:v>
                </c:pt>
                <c:pt idx="7186">
                  <c:v>0.14862</c:v>
                </c:pt>
                <c:pt idx="7187">
                  <c:v>0.14863999999999999</c:v>
                </c:pt>
                <c:pt idx="7188">
                  <c:v>0.14867</c:v>
                </c:pt>
                <c:pt idx="7189">
                  <c:v>0.1487</c:v>
                </c:pt>
                <c:pt idx="7190">
                  <c:v>0.14873</c:v>
                </c:pt>
                <c:pt idx="7191">
                  <c:v>0.14876</c:v>
                </c:pt>
                <c:pt idx="7192">
                  <c:v>0.14878</c:v>
                </c:pt>
                <c:pt idx="7193">
                  <c:v>0.14882000000000001</c:v>
                </c:pt>
                <c:pt idx="7194">
                  <c:v>0.14884</c:v>
                </c:pt>
                <c:pt idx="7195">
                  <c:v>0.14885999999999999</c:v>
                </c:pt>
                <c:pt idx="7196">
                  <c:v>0.14888999999999999</c:v>
                </c:pt>
                <c:pt idx="7197">
                  <c:v>0.14893000000000001</c:v>
                </c:pt>
                <c:pt idx="7198">
                  <c:v>0.14895</c:v>
                </c:pt>
                <c:pt idx="7199">
                  <c:v>0.14896999999999999</c:v>
                </c:pt>
                <c:pt idx="7200">
                  <c:v>0.14901</c:v>
                </c:pt>
                <c:pt idx="7201">
                  <c:v>0.14903</c:v>
                </c:pt>
                <c:pt idx="7202">
                  <c:v>0.14906</c:v>
                </c:pt>
                <c:pt idx="7203">
                  <c:v>0.14907999999999999</c:v>
                </c:pt>
                <c:pt idx="7204">
                  <c:v>0.14912</c:v>
                </c:pt>
                <c:pt idx="7205">
                  <c:v>0.14915</c:v>
                </c:pt>
                <c:pt idx="7206">
                  <c:v>0.14917</c:v>
                </c:pt>
                <c:pt idx="7207">
                  <c:v>0.1492</c:v>
                </c:pt>
                <c:pt idx="7208">
                  <c:v>0.14923</c:v>
                </c:pt>
                <c:pt idx="7209">
                  <c:v>0.14924999999999999</c:v>
                </c:pt>
                <c:pt idx="7210">
                  <c:v>0.14928</c:v>
                </c:pt>
                <c:pt idx="7211">
                  <c:v>0.14932000000000001</c:v>
                </c:pt>
                <c:pt idx="7212">
                  <c:v>0.14934</c:v>
                </c:pt>
                <c:pt idx="7213">
                  <c:v>0.14935999999999999</c:v>
                </c:pt>
                <c:pt idx="7214">
                  <c:v>0.14940000000000001</c:v>
                </c:pt>
                <c:pt idx="7215">
                  <c:v>0.14942</c:v>
                </c:pt>
                <c:pt idx="7216">
                  <c:v>0.14945</c:v>
                </c:pt>
                <c:pt idx="7217">
                  <c:v>0.14946999999999999</c:v>
                </c:pt>
                <c:pt idx="7218">
                  <c:v>0.14951</c:v>
                </c:pt>
                <c:pt idx="7219">
                  <c:v>0.14954000000000001</c:v>
                </c:pt>
                <c:pt idx="7220">
                  <c:v>0.14956</c:v>
                </c:pt>
                <c:pt idx="7221">
                  <c:v>0.14959</c:v>
                </c:pt>
                <c:pt idx="7222">
                  <c:v>0.14962</c:v>
                </c:pt>
                <c:pt idx="7223">
                  <c:v>0.14964</c:v>
                </c:pt>
                <c:pt idx="7224">
                  <c:v>0.14967</c:v>
                </c:pt>
                <c:pt idx="7225">
                  <c:v>0.1497</c:v>
                </c:pt>
                <c:pt idx="7226">
                  <c:v>0.14973</c:v>
                </c:pt>
                <c:pt idx="7227">
                  <c:v>0.14976</c:v>
                </c:pt>
                <c:pt idx="7228">
                  <c:v>0.14978</c:v>
                </c:pt>
                <c:pt idx="7229">
                  <c:v>0.14981</c:v>
                </c:pt>
                <c:pt idx="7230">
                  <c:v>0.14984</c:v>
                </c:pt>
                <c:pt idx="7231">
                  <c:v>0.14985999999999999</c:v>
                </c:pt>
                <c:pt idx="7232">
                  <c:v>0.14990000000000001</c:v>
                </c:pt>
                <c:pt idx="7233">
                  <c:v>0.14993000000000001</c:v>
                </c:pt>
                <c:pt idx="7234">
                  <c:v>0.14995</c:v>
                </c:pt>
                <c:pt idx="7235">
                  <c:v>0.14998</c:v>
                </c:pt>
                <c:pt idx="7236">
                  <c:v>0.15001</c:v>
                </c:pt>
                <c:pt idx="7237">
                  <c:v>0.15003</c:v>
                </c:pt>
                <c:pt idx="7238">
                  <c:v>0.15006</c:v>
                </c:pt>
                <c:pt idx="7239">
                  <c:v>0.15009</c:v>
                </c:pt>
                <c:pt idx="7240">
                  <c:v>0.15012</c:v>
                </c:pt>
                <c:pt idx="7241">
                  <c:v>0.15015000000000001</c:v>
                </c:pt>
                <c:pt idx="7242">
                  <c:v>0.15017</c:v>
                </c:pt>
                <c:pt idx="7243">
                  <c:v>0.15021000000000001</c:v>
                </c:pt>
                <c:pt idx="7244">
                  <c:v>0.15023</c:v>
                </c:pt>
                <c:pt idx="7245">
                  <c:v>0.15024999999999999</c:v>
                </c:pt>
                <c:pt idx="7246">
                  <c:v>0.15028</c:v>
                </c:pt>
                <c:pt idx="7247">
                  <c:v>0.15032000000000001</c:v>
                </c:pt>
                <c:pt idx="7248">
                  <c:v>0.15034</c:v>
                </c:pt>
                <c:pt idx="7249">
                  <c:v>0.15035999999999999</c:v>
                </c:pt>
                <c:pt idx="7250">
                  <c:v>0.15040000000000001</c:v>
                </c:pt>
                <c:pt idx="7251">
                  <c:v>0.15042</c:v>
                </c:pt>
                <c:pt idx="7252">
                  <c:v>0.15045</c:v>
                </c:pt>
                <c:pt idx="7253">
                  <c:v>0.15046999999999999</c:v>
                </c:pt>
                <c:pt idx="7254">
                  <c:v>0.15051</c:v>
                </c:pt>
                <c:pt idx="7255">
                  <c:v>0.15054000000000001</c:v>
                </c:pt>
                <c:pt idx="7256">
                  <c:v>0.15056</c:v>
                </c:pt>
                <c:pt idx="7257">
                  <c:v>0.15059</c:v>
                </c:pt>
                <c:pt idx="7258">
                  <c:v>0.15062</c:v>
                </c:pt>
                <c:pt idx="7259">
                  <c:v>0.15064</c:v>
                </c:pt>
                <c:pt idx="7260">
                  <c:v>0.15067</c:v>
                </c:pt>
                <c:pt idx="7261">
                  <c:v>0.15071000000000001</c:v>
                </c:pt>
                <c:pt idx="7262">
                  <c:v>0.15073</c:v>
                </c:pt>
                <c:pt idx="7263">
                  <c:v>0.15075</c:v>
                </c:pt>
                <c:pt idx="7264">
                  <c:v>0.15078</c:v>
                </c:pt>
                <c:pt idx="7265">
                  <c:v>0.15081</c:v>
                </c:pt>
                <c:pt idx="7266">
                  <c:v>0.15084</c:v>
                </c:pt>
                <c:pt idx="7267">
                  <c:v>0.15085999999999999</c:v>
                </c:pt>
                <c:pt idx="7268">
                  <c:v>0.15090000000000001</c:v>
                </c:pt>
                <c:pt idx="7269">
                  <c:v>0.15093000000000001</c:v>
                </c:pt>
                <c:pt idx="7270">
                  <c:v>0.15095</c:v>
                </c:pt>
                <c:pt idx="7271">
                  <c:v>0.15098</c:v>
                </c:pt>
                <c:pt idx="7272">
                  <c:v>0.15101000000000001</c:v>
                </c:pt>
                <c:pt idx="7273">
                  <c:v>0.15103</c:v>
                </c:pt>
                <c:pt idx="7274">
                  <c:v>0.15106</c:v>
                </c:pt>
                <c:pt idx="7275">
                  <c:v>0.15109</c:v>
                </c:pt>
                <c:pt idx="7276">
                  <c:v>0.15112</c:v>
                </c:pt>
                <c:pt idx="7277">
                  <c:v>0.15114</c:v>
                </c:pt>
                <c:pt idx="7278">
                  <c:v>0.15117</c:v>
                </c:pt>
                <c:pt idx="7279">
                  <c:v>0.1512</c:v>
                </c:pt>
                <c:pt idx="7280">
                  <c:v>0.15123</c:v>
                </c:pt>
                <c:pt idx="7281">
                  <c:v>0.15125</c:v>
                </c:pt>
                <c:pt idx="7282">
                  <c:v>0.15128</c:v>
                </c:pt>
                <c:pt idx="7283">
                  <c:v>0.15132000000000001</c:v>
                </c:pt>
                <c:pt idx="7284">
                  <c:v>0.15134</c:v>
                </c:pt>
                <c:pt idx="7285">
                  <c:v>0.15135999999999999</c:v>
                </c:pt>
                <c:pt idx="7286">
                  <c:v>0.15140000000000001</c:v>
                </c:pt>
                <c:pt idx="7287">
                  <c:v>0.15142</c:v>
                </c:pt>
                <c:pt idx="7288">
                  <c:v>0.15143999999999999</c:v>
                </c:pt>
                <c:pt idx="7289">
                  <c:v>0.15148</c:v>
                </c:pt>
                <c:pt idx="7290">
                  <c:v>0.15151000000000001</c:v>
                </c:pt>
                <c:pt idx="7291">
                  <c:v>0.15154000000000001</c:v>
                </c:pt>
                <c:pt idx="7292">
                  <c:v>0.15156</c:v>
                </c:pt>
                <c:pt idx="7293">
                  <c:v>0.15159</c:v>
                </c:pt>
                <c:pt idx="7294">
                  <c:v>0.15162</c:v>
                </c:pt>
                <c:pt idx="7295">
                  <c:v>0.15164</c:v>
                </c:pt>
                <c:pt idx="7296">
                  <c:v>0.15167</c:v>
                </c:pt>
                <c:pt idx="7297">
                  <c:v>0.15171000000000001</c:v>
                </c:pt>
                <c:pt idx="7298">
                  <c:v>0.15173</c:v>
                </c:pt>
                <c:pt idx="7299">
                  <c:v>0.15175</c:v>
                </c:pt>
                <c:pt idx="7300">
                  <c:v>0.15179000000000001</c:v>
                </c:pt>
                <c:pt idx="7301">
                  <c:v>0.15181</c:v>
                </c:pt>
                <c:pt idx="7302">
                  <c:v>0.15184</c:v>
                </c:pt>
                <c:pt idx="7303">
                  <c:v>0.15185999999999999</c:v>
                </c:pt>
                <c:pt idx="7304">
                  <c:v>0.15190000000000001</c:v>
                </c:pt>
                <c:pt idx="7305">
                  <c:v>0.15193000000000001</c:v>
                </c:pt>
                <c:pt idx="7306">
                  <c:v>0.15195</c:v>
                </c:pt>
                <c:pt idx="7307">
                  <c:v>0.15198</c:v>
                </c:pt>
                <c:pt idx="7308">
                  <c:v>0.15201000000000001</c:v>
                </c:pt>
                <c:pt idx="7309">
                  <c:v>0.15203</c:v>
                </c:pt>
                <c:pt idx="7310">
                  <c:v>0.15206</c:v>
                </c:pt>
                <c:pt idx="7311">
                  <c:v>0.15209</c:v>
                </c:pt>
                <c:pt idx="7312">
                  <c:v>0.15212000000000001</c:v>
                </c:pt>
                <c:pt idx="7313">
                  <c:v>0.15214</c:v>
                </c:pt>
                <c:pt idx="7314">
                  <c:v>0.15217</c:v>
                </c:pt>
                <c:pt idx="7315">
                  <c:v>0.1522</c:v>
                </c:pt>
                <c:pt idx="7316">
                  <c:v>0.15223</c:v>
                </c:pt>
                <c:pt idx="7317">
                  <c:v>0.15225</c:v>
                </c:pt>
                <c:pt idx="7318">
                  <c:v>0.15229000000000001</c:v>
                </c:pt>
                <c:pt idx="7319">
                  <c:v>0.15231</c:v>
                </c:pt>
                <c:pt idx="7320">
                  <c:v>0.15234</c:v>
                </c:pt>
                <c:pt idx="7321">
                  <c:v>0.15237000000000001</c:v>
                </c:pt>
                <c:pt idx="7322">
                  <c:v>0.15240000000000001</c:v>
                </c:pt>
                <c:pt idx="7323">
                  <c:v>0.15242</c:v>
                </c:pt>
                <c:pt idx="7324">
                  <c:v>0.15243999999999999</c:v>
                </c:pt>
                <c:pt idx="7325">
                  <c:v>0.15248</c:v>
                </c:pt>
                <c:pt idx="7326">
                  <c:v>0.15251000000000001</c:v>
                </c:pt>
                <c:pt idx="7327">
                  <c:v>0.15253</c:v>
                </c:pt>
                <c:pt idx="7328">
                  <c:v>0.15256</c:v>
                </c:pt>
                <c:pt idx="7329">
                  <c:v>0.15259</c:v>
                </c:pt>
                <c:pt idx="7330">
                  <c:v>0.15262000000000001</c:v>
                </c:pt>
                <c:pt idx="7331">
                  <c:v>0.15264</c:v>
                </c:pt>
                <c:pt idx="7332">
                  <c:v>0.15267</c:v>
                </c:pt>
                <c:pt idx="7333">
                  <c:v>0.1527</c:v>
                </c:pt>
                <c:pt idx="7334">
                  <c:v>0.15273</c:v>
                </c:pt>
                <c:pt idx="7335">
                  <c:v>0.15275</c:v>
                </c:pt>
                <c:pt idx="7336">
                  <c:v>0.15279000000000001</c:v>
                </c:pt>
                <c:pt idx="7337">
                  <c:v>0.15281</c:v>
                </c:pt>
                <c:pt idx="7338">
                  <c:v>0.15282999999999999</c:v>
                </c:pt>
                <c:pt idx="7339">
                  <c:v>0.15286</c:v>
                </c:pt>
                <c:pt idx="7340">
                  <c:v>0.15290000000000001</c:v>
                </c:pt>
                <c:pt idx="7341">
                  <c:v>0.15292</c:v>
                </c:pt>
                <c:pt idx="7342">
                  <c:v>0.15295</c:v>
                </c:pt>
                <c:pt idx="7343">
                  <c:v>0.15298</c:v>
                </c:pt>
                <c:pt idx="7344">
                  <c:v>0.15301000000000001</c:v>
                </c:pt>
                <c:pt idx="7345">
                  <c:v>0.15303</c:v>
                </c:pt>
                <c:pt idx="7346">
                  <c:v>0.15306</c:v>
                </c:pt>
                <c:pt idx="7347">
                  <c:v>0.15310000000000001</c:v>
                </c:pt>
                <c:pt idx="7348">
                  <c:v>0.15312000000000001</c:v>
                </c:pt>
                <c:pt idx="7349">
                  <c:v>0.15314</c:v>
                </c:pt>
                <c:pt idx="7350">
                  <c:v>0.15318000000000001</c:v>
                </c:pt>
                <c:pt idx="7351">
                  <c:v>0.1532</c:v>
                </c:pt>
                <c:pt idx="7352">
                  <c:v>0.15322</c:v>
                </c:pt>
                <c:pt idx="7353">
                  <c:v>0.15325</c:v>
                </c:pt>
                <c:pt idx="7354">
                  <c:v>0.15329000000000001</c:v>
                </c:pt>
                <c:pt idx="7355">
                  <c:v>0.15331</c:v>
                </c:pt>
                <c:pt idx="7356">
                  <c:v>0.15334</c:v>
                </c:pt>
                <c:pt idx="7357">
                  <c:v>0.15337000000000001</c:v>
                </c:pt>
                <c:pt idx="7358">
                  <c:v>0.15339</c:v>
                </c:pt>
                <c:pt idx="7359">
                  <c:v>0.15342</c:v>
                </c:pt>
                <c:pt idx="7360">
                  <c:v>0.15343999999999999</c:v>
                </c:pt>
                <c:pt idx="7361">
                  <c:v>0.15348000000000001</c:v>
                </c:pt>
                <c:pt idx="7362">
                  <c:v>0.15351000000000001</c:v>
                </c:pt>
                <c:pt idx="7363">
                  <c:v>0.15353</c:v>
                </c:pt>
                <c:pt idx="7364">
                  <c:v>0.15356</c:v>
                </c:pt>
                <c:pt idx="7365">
                  <c:v>0.15359</c:v>
                </c:pt>
                <c:pt idx="7366">
                  <c:v>0.15361</c:v>
                </c:pt>
                <c:pt idx="7367">
                  <c:v>0.15364</c:v>
                </c:pt>
                <c:pt idx="7368">
                  <c:v>0.15368000000000001</c:v>
                </c:pt>
                <c:pt idx="7369">
                  <c:v>0.1537</c:v>
                </c:pt>
                <c:pt idx="7370">
                  <c:v>0.15373000000000001</c:v>
                </c:pt>
                <c:pt idx="7371">
                  <c:v>0.15376000000000001</c:v>
                </c:pt>
                <c:pt idx="7372">
                  <c:v>0.15379000000000001</c:v>
                </c:pt>
                <c:pt idx="7373">
                  <c:v>0.15381</c:v>
                </c:pt>
                <c:pt idx="7374">
                  <c:v>0.15382999999999999</c:v>
                </c:pt>
                <c:pt idx="7375">
                  <c:v>0.15387000000000001</c:v>
                </c:pt>
                <c:pt idx="7376">
                  <c:v>0.15390000000000001</c:v>
                </c:pt>
                <c:pt idx="7377">
                  <c:v>0.15392</c:v>
                </c:pt>
                <c:pt idx="7378">
                  <c:v>0.15395</c:v>
                </c:pt>
                <c:pt idx="7379">
                  <c:v>0.15398000000000001</c:v>
                </c:pt>
                <c:pt idx="7380">
                  <c:v>0.15401000000000001</c:v>
                </c:pt>
                <c:pt idx="7381">
                  <c:v>0.15403</c:v>
                </c:pt>
                <c:pt idx="7382">
                  <c:v>0.15406</c:v>
                </c:pt>
                <c:pt idx="7383">
                  <c:v>0.15409</c:v>
                </c:pt>
                <c:pt idx="7384">
                  <c:v>0.15412000000000001</c:v>
                </c:pt>
                <c:pt idx="7385">
                  <c:v>0.15414</c:v>
                </c:pt>
                <c:pt idx="7386">
                  <c:v>0.15418000000000001</c:v>
                </c:pt>
                <c:pt idx="7387">
                  <c:v>0.1542</c:v>
                </c:pt>
                <c:pt idx="7388">
                  <c:v>0.15422</c:v>
                </c:pt>
                <c:pt idx="7389">
                  <c:v>0.15425</c:v>
                </c:pt>
                <c:pt idx="7390">
                  <c:v>0.15429000000000001</c:v>
                </c:pt>
                <c:pt idx="7391">
                  <c:v>0.15431</c:v>
                </c:pt>
                <c:pt idx="7392">
                  <c:v>0.15434</c:v>
                </c:pt>
                <c:pt idx="7393">
                  <c:v>0.15437000000000001</c:v>
                </c:pt>
                <c:pt idx="7394">
                  <c:v>0.15439</c:v>
                </c:pt>
                <c:pt idx="7395">
                  <c:v>0.15442</c:v>
                </c:pt>
                <c:pt idx="7396">
                  <c:v>0.15445</c:v>
                </c:pt>
                <c:pt idx="7397">
                  <c:v>0.15448999999999999</c:v>
                </c:pt>
                <c:pt idx="7398">
                  <c:v>0.15451000000000001</c:v>
                </c:pt>
                <c:pt idx="7399">
                  <c:v>0.15453</c:v>
                </c:pt>
                <c:pt idx="7400">
                  <c:v>0.15456</c:v>
                </c:pt>
                <c:pt idx="7401">
                  <c:v>0.15459000000000001</c:v>
                </c:pt>
                <c:pt idx="7402">
                  <c:v>0.15461</c:v>
                </c:pt>
                <c:pt idx="7403">
                  <c:v>0.15464</c:v>
                </c:pt>
                <c:pt idx="7404">
                  <c:v>0.15468000000000001</c:v>
                </c:pt>
                <c:pt idx="7405">
                  <c:v>0.1547</c:v>
                </c:pt>
                <c:pt idx="7406">
                  <c:v>0.15472</c:v>
                </c:pt>
                <c:pt idx="7407">
                  <c:v>0.15476000000000001</c:v>
                </c:pt>
                <c:pt idx="7408">
                  <c:v>0.15479000000000001</c:v>
                </c:pt>
                <c:pt idx="7409">
                  <c:v>0.15481</c:v>
                </c:pt>
                <c:pt idx="7410">
                  <c:v>0.15483</c:v>
                </c:pt>
                <c:pt idx="7411">
                  <c:v>0.15487000000000001</c:v>
                </c:pt>
                <c:pt idx="7412">
                  <c:v>0.15490000000000001</c:v>
                </c:pt>
                <c:pt idx="7413">
                  <c:v>0.15492</c:v>
                </c:pt>
                <c:pt idx="7414">
                  <c:v>0.15495</c:v>
                </c:pt>
                <c:pt idx="7415">
                  <c:v>0.15498000000000001</c:v>
                </c:pt>
                <c:pt idx="7416">
                  <c:v>0.155</c:v>
                </c:pt>
                <c:pt idx="7417">
                  <c:v>0.15503</c:v>
                </c:pt>
                <c:pt idx="7418">
                  <c:v>0.15507000000000001</c:v>
                </c:pt>
                <c:pt idx="7419">
                  <c:v>0.15509000000000001</c:v>
                </c:pt>
                <c:pt idx="7420">
                  <c:v>0.15512000000000001</c:v>
                </c:pt>
                <c:pt idx="7421">
                  <c:v>0.15514</c:v>
                </c:pt>
                <c:pt idx="7422">
                  <c:v>0.15518000000000001</c:v>
                </c:pt>
                <c:pt idx="7423">
                  <c:v>0.1552</c:v>
                </c:pt>
                <c:pt idx="7424">
                  <c:v>0.15522</c:v>
                </c:pt>
                <c:pt idx="7425">
                  <c:v>0.15526000000000001</c:v>
                </c:pt>
                <c:pt idx="7426">
                  <c:v>0.15529000000000001</c:v>
                </c:pt>
                <c:pt idx="7427">
                  <c:v>0.15531</c:v>
                </c:pt>
                <c:pt idx="7428">
                  <c:v>0.15534000000000001</c:v>
                </c:pt>
                <c:pt idx="7429">
                  <c:v>0.15537000000000001</c:v>
                </c:pt>
                <c:pt idx="7430">
                  <c:v>0.15539</c:v>
                </c:pt>
                <c:pt idx="7431">
                  <c:v>0.15542</c:v>
                </c:pt>
                <c:pt idx="7432">
                  <c:v>0.15545</c:v>
                </c:pt>
                <c:pt idx="7433">
                  <c:v>0.15548000000000001</c:v>
                </c:pt>
                <c:pt idx="7434">
                  <c:v>0.15551000000000001</c:v>
                </c:pt>
                <c:pt idx="7435">
                  <c:v>0.15553</c:v>
                </c:pt>
                <c:pt idx="7436">
                  <c:v>0.15557000000000001</c:v>
                </c:pt>
                <c:pt idx="7437">
                  <c:v>0.15559000000000001</c:v>
                </c:pt>
                <c:pt idx="7438">
                  <c:v>0.15561</c:v>
                </c:pt>
                <c:pt idx="7439">
                  <c:v>0.15564</c:v>
                </c:pt>
                <c:pt idx="7440">
                  <c:v>0.15568000000000001</c:v>
                </c:pt>
                <c:pt idx="7441">
                  <c:v>0.15570000000000001</c:v>
                </c:pt>
                <c:pt idx="7442">
                  <c:v>0.15572</c:v>
                </c:pt>
                <c:pt idx="7443">
                  <c:v>0.15576000000000001</c:v>
                </c:pt>
                <c:pt idx="7444">
                  <c:v>0.15578</c:v>
                </c:pt>
                <c:pt idx="7445">
                  <c:v>0.15581</c:v>
                </c:pt>
                <c:pt idx="7446">
                  <c:v>0.15584000000000001</c:v>
                </c:pt>
                <c:pt idx="7447">
                  <c:v>0.15587000000000001</c:v>
                </c:pt>
                <c:pt idx="7448">
                  <c:v>0.15590000000000001</c:v>
                </c:pt>
                <c:pt idx="7449">
                  <c:v>0.15592</c:v>
                </c:pt>
                <c:pt idx="7450">
                  <c:v>0.15595999999999999</c:v>
                </c:pt>
                <c:pt idx="7451">
                  <c:v>0.15598000000000001</c:v>
                </c:pt>
                <c:pt idx="7452">
                  <c:v>0.156</c:v>
                </c:pt>
                <c:pt idx="7453">
                  <c:v>0.15603</c:v>
                </c:pt>
                <c:pt idx="7454">
                  <c:v>0.15606999999999999</c:v>
                </c:pt>
                <c:pt idx="7455">
                  <c:v>0.15609000000000001</c:v>
                </c:pt>
                <c:pt idx="7456">
                  <c:v>0.15611</c:v>
                </c:pt>
                <c:pt idx="7457">
                  <c:v>0.15615000000000001</c:v>
                </c:pt>
                <c:pt idx="7458">
                  <c:v>0.15617</c:v>
                </c:pt>
                <c:pt idx="7459">
                  <c:v>0.15620000000000001</c:v>
                </c:pt>
                <c:pt idx="7460">
                  <c:v>0.15622</c:v>
                </c:pt>
                <c:pt idx="7461">
                  <c:v>0.15626000000000001</c:v>
                </c:pt>
                <c:pt idx="7462">
                  <c:v>0.15629000000000001</c:v>
                </c:pt>
                <c:pt idx="7463">
                  <c:v>0.15631</c:v>
                </c:pt>
                <c:pt idx="7464">
                  <c:v>0.15634000000000001</c:v>
                </c:pt>
                <c:pt idx="7465">
                  <c:v>0.15637000000000001</c:v>
                </c:pt>
                <c:pt idx="7466">
                  <c:v>0.15639</c:v>
                </c:pt>
                <c:pt idx="7467">
                  <c:v>0.15642</c:v>
                </c:pt>
                <c:pt idx="7468">
                  <c:v>0.15645999999999999</c:v>
                </c:pt>
                <c:pt idx="7469">
                  <c:v>0.15648000000000001</c:v>
                </c:pt>
                <c:pt idx="7470">
                  <c:v>0.1565</c:v>
                </c:pt>
                <c:pt idx="7471">
                  <c:v>0.15653</c:v>
                </c:pt>
                <c:pt idx="7472">
                  <c:v>0.15656999999999999</c:v>
                </c:pt>
                <c:pt idx="7473">
                  <c:v>0.15659000000000001</c:v>
                </c:pt>
                <c:pt idx="7474">
                  <c:v>0.15661</c:v>
                </c:pt>
                <c:pt idx="7475">
                  <c:v>0.15665000000000001</c:v>
                </c:pt>
                <c:pt idx="7476">
                  <c:v>0.15668000000000001</c:v>
                </c:pt>
                <c:pt idx="7477">
                  <c:v>0.15670000000000001</c:v>
                </c:pt>
                <c:pt idx="7478">
                  <c:v>0.15673000000000001</c:v>
                </c:pt>
                <c:pt idx="7479">
                  <c:v>0.15676000000000001</c:v>
                </c:pt>
                <c:pt idx="7480">
                  <c:v>0.15678</c:v>
                </c:pt>
                <c:pt idx="7481">
                  <c:v>0.15681</c:v>
                </c:pt>
                <c:pt idx="7482">
                  <c:v>0.15684000000000001</c:v>
                </c:pt>
                <c:pt idx="7483">
                  <c:v>0.15687000000000001</c:v>
                </c:pt>
                <c:pt idx="7484">
                  <c:v>0.15689</c:v>
                </c:pt>
                <c:pt idx="7485">
                  <c:v>0.15692</c:v>
                </c:pt>
                <c:pt idx="7486">
                  <c:v>0.15695000000000001</c:v>
                </c:pt>
                <c:pt idx="7487">
                  <c:v>0.15698000000000001</c:v>
                </c:pt>
                <c:pt idx="7488">
                  <c:v>0.157</c:v>
                </c:pt>
                <c:pt idx="7489">
                  <c:v>0.15703</c:v>
                </c:pt>
                <c:pt idx="7490">
                  <c:v>0.15706999999999999</c:v>
                </c:pt>
                <c:pt idx="7491">
                  <c:v>0.15709000000000001</c:v>
                </c:pt>
                <c:pt idx="7492">
                  <c:v>0.15711</c:v>
                </c:pt>
                <c:pt idx="7493">
                  <c:v>0.15715000000000001</c:v>
                </c:pt>
                <c:pt idx="7494">
                  <c:v>0.15717</c:v>
                </c:pt>
                <c:pt idx="7495">
                  <c:v>0.15720000000000001</c:v>
                </c:pt>
                <c:pt idx="7496">
                  <c:v>0.15722</c:v>
                </c:pt>
                <c:pt idx="7497">
                  <c:v>0.15726000000000001</c:v>
                </c:pt>
                <c:pt idx="7498">
                  <c:v>0.15729000000000001</c:v>
                </c:pt>
                <c:pt idx="7499">
                  <c:v>0.15731000000000001</c:v>
                </c:pt>
                <c:pt idx="7500">
                  <c:v>0.15734000000000001</c:v>
                </c:pt>
                <c:pt idx="7501">
                  <c:v>0.15737000000000001</c:v>
                </c:pt>
                <c:pt idx="7502">
                  <c:v>0.15739</c:v>
                </c:pt>
                <c:pt idx="7503">
                  <c:v>0.15742</c:v>
                </c:pt>
                <c:pt idx="7504">
                  <c:v>0.15745999999999999</c:v>
                </c:pt>
                <c:pt idx="7505">
                  <c:v>0.15748000000000001</c:v>
                </c:pt>
                <c:pt idx="7506">
                  <c:v>0.1575</c:v>
                </c:pt>
                <c:pt idx="7507">
                  <c:v>0.15754000000000001</c:v>
                </c:pt>
                <c:pt idx="7508">
                  <c:v>0.15756000000000001</c:v>
                </c:pt>
                <c:pt idx="7509">
                  <c:v>0.15759000000000001</c:v>
                </c:pt>
                <c:pt idx="7510">
                  <c:v>0.15761</c:v>
                </c:pt>
                <c:pt idx="7511">
                  <c:v>0.15765000000000001</c:v>
                </c:pt>
                <c:pt idx="7512">
                  <c:v>0.15767</c:v>
                </c:pt>
                <c:pt idx="7513">
                  <c:v>0.15770000000000001</c:v>
                </c:pt>
                <c:pt idx="7514">
                  <c:v>0.15773000000000001</c:v>
                </c:pt>
                <c:pt idx="7515">
                  <c:v>0.15776000000000001</c:v>
                </c:pt>
                <c:pt idx="7516">
                  <c:v>0.15778</c:v>
                </c:pt>
                <c:pt idx="7517">
                  <c:v>0.15781000000000001</c:v>
                </c:pt>
                <c:pt idx="7518">
                  <c:v>0.15784000000000001</c:v>
                </c:pt>
                <c:pt idx="7519">
                  <c:v>0.15787000000000001</c:v>
                </c:pt>
                <c:pt idx="7520">
                  <c:v>0.15789</c:v>
                </c:pt>
                <c:pt idx="7521">
                  <c:v>0.15792</c:v>
                </c:pt>
                <c:pt idx="7522">
                  <c:v>0.15795000000000001</c:v>
                </c:pt>
                <c:pt idx="7523">
                  <c:v>0.15797</c:v>
                </c:pt>
                <c:pt idx="7524">
                  <c:v>0.158</c:v>
                </c:pt>
                <c:pt idx="7525">
                  <c:v>0.15804000000000001</c:v>
                </c:pt>
                <c:pt idx="7526">
                  <c:v>0.15806999999999999</c:v>
                </c:pt>
                <c:pt idx="7527">
                  <c:v>0.15809000000000001</c:v>
                </c:pt>
                <c:pt idx="7528">
                  <c:v>0.15812000000000001</c:v>
                </c:pt>
                <c:pt idx="7529">
                  <c:v>0.15815000000000001</c:v>
                </c:pt>
                <c:pt idx="7530">
                  <c:v>0.15817000000000001</c:v>
                </c:pt>
                <c:pt idx="7531">
                  <c:v>0.15819</c:v>
                </c:pt>
                <c:pt idx="7532">
                  <c:v>0.15823000000000001</c:v>
                </c:pt>
                <c:pt idx="7533">
                  <c:v>0.15826000000000001</c:v>
                </c:pt>
                <c:pt idx="7534">
                  <c:v>0.15828</c:v>
                </c:pt>
                <c:pt idx="7535">
                  <c:v>0.15831000000000001</c:v>
                </c:pt>
                <c:pt idx="7536">
                  <c:v>0.15834000000000001</c:v>
                </c:pt>
                <c:pt idx="7537">
                  <c:v>0.15837000000000001</c:v>
                </c:pt>
                <c:pt idx="7538">
                  <c:v>0.15839</c:v>
                </c:pt>
                <c:pt idx="7539">
                  <c:v>0.15842000000000001</c:v>
                </c:pt>
                <c:pt idx="7540">
                  <c:v>0.15845999999999999</c:v>
                </c:pt>
                <c:pt idx="7541">
                  <c:v>0.15848000000000001</c:v>
                </c:pt>
                <c:pt idx="7542">
                  <c:v>0.1585</c:v>
                </c:pt>
                <c:pt idx="7543">
                  <c:v>0.15853999999999999</c:v>
                </c:pt>
                <c:pt idx="7544">
                  <c:v>0.15856000000000001</c:v>
                </c:pt>
                <c:pt idx="7545">
                  <c:v>0.15858</c:v>
                </c:pt>
                <c:pt idx="7546">
                  <c:v>0.15861</c:v>
                </c:pt>
                <c:pt idx="7547">
                  <c:v>0.15865000000000001</c:v>
                </c:pt>
                <c:pt idx="7548">
                  <c:v>0.15867999999999999</c:v>
                </c:pt>
                <c:pt idx="7549">
                  <c:v>0.15870000000000001</c:v>
                </c:pt>
                <c:pt idx="7550">
                  <c:v>0.15873000000000001</c:v>
                </c:pt>
                <c:pt idx="7551">
                  <c:v>0.15876000000000001</c:v>
                </c:pt>
                <c:pt idx="7552">
                  <c:v>0.15878</c:v>
                </c:pt>
                <c:pt idx="7553">
                  <c:v>0.15881000000000001</c:v>
                </c:pt>
                <c:pt idx="7554">
                  <c:v>0.15884000000000001</c:v>
                </c:pt>
                <c:pt idx="7555">
                  <c:v>0.15887000000000001</c:v>
                </c:pt>
                <c:pt idx="7556">
                  <c:v>0.15889</c:v>
                </c:pt>
                <c:pt idx="7557">
                  <c:v>0.15892000000000001</c:v>
                </c:pt>
                <c:pt idx="7558">
                  <c:v>0.15895000000000001</c:v>
                </c:pt>
                <c:pt idx="7559">
                  <c:v>0.15897</c:v>
                </c:pt>
                <c:pt idx="7560">
                  <c:v>0.159</c:v>
                </c:pt>
                <c:pt idx="7561">
                  <c:v>0.15903999999999999</c:v>
                </c:pt>
                <c:pt idx="7562">
                  <c:v>0.15906999999999999</c:v>
                </c:pt>
                <c:pt idx="7563">
                  <c:v>0.15909000000000001</c:v>
                </c:pt>
                <c:pt idx="7564">
                  <c:v>0.15912000000000001</c:v>
                </c:pt>
                <c:pt idx="7565">
                  <c:v>0.15915000000000001</c:v>
                </c:pt>
                <c:pt idx="7566">
                  <c:v>0.15917000000000001</c:v>
                </c:pt>
                <c:pt idx="7567">
                  <c:v>0.15919</c:v>
                </c:pt>
                <c:pt idx="7568">
                  <c:v>0.15923000000000001</c:v>
                </c:pt>
                <c:pt idx="7569">
                  <c:v>0.15926000000000001</c:v>
                </c:pt>
                <c:pt idx="7570">
                  <c:v>0.15928</c:v>
                </c:pt>
                <c:pt idx="7571">
                  <c:v>0.15931000000000001</c:v>
                </c:pt>
                <c:pt idx="7572">
                  <c:v>0.15934000000000001</c:v>
                </c:pt>
                <c:pt idx="7573">
                  <c:v>0.15936</c:v>
                </c:pt>
                <c:pt idx="7574">
                  <c:v>0.15939</c:v>
                </c:pt>
                <c:pt idx="7575">
                  <c:v>0.15942999999999999</c:v>
                </c:pt>
                <c:pt idx="7576">
                  <c:v>0.15945000000000001</c:v>
                </c:pt>
                <c:pt idx="7577">
                  <c:v>0.15948000000000001</c:v>
                </c:pt>
                <c:pt idx="7578">
                  <c:v>0.1595</c:v>
                </c:pt>
                <c:pt idx="7579">
                  <c:v>0.15953999999999999</c:v>
                </c:pt>
                <c:pt idx="7580">
                  <c:v>0.15956000000000001</c:v>
                </c:pt>
                <c:pt idx="7581">
                  <c:v>0.15958</c:v>
                </c:pt>
                <c:pt idx="7582">
                  <c:v>0.15962000000000001</c:v>
                </c:pt>
                <c:pt idx="7583">
                  <c:v>0.15964999999999999</c:v>
                </c:pt>
                <c:pt idx="7584">
                  <c:v>0.15967000000000001</c:v>
                </c:pt>
                <c:pt idx="7585">
                  <c:v>0.15970000000000001</c:v>
                </c:pt>
                <c:pt idx="7586">
                  <c:v>0.15973000000000001</c:v>
                </c:pt>
                <c:pt idx="7587">
                  <c:v>0.15976000000000001</c:v>
                </c:pt>
                <c:pt idx="7588">
                  <c:v>0.15978000000000001</c:v>
                </c:pt>
                <c:pt idx="7589">
                  <c:v>0.15981000000000001</c:v>
                </c:pt>
                <c:pt idx="7590">
                  <c:v>0.15984000000000001</c:v>
                </c:pt>
                <c:pt idx="7591">
                  <c:v>0.15987000000000001</c:v>
                </c:pt>
                <c:pt idx="7592">
                  <c:v>0.15989</c:v>
                </c:pt>
                <c:pt idx="7593">
                  <c:v>0.15992999999999999</c:v>
                </c:pt>
                <c:pt idx="7594">
                  <c:v>0.15995000000000001</c:v>
                </c:pt>
                <c:pt idx="7595">
                  <c:v>0.15997</c:v>
                </c:pt>
                <c:pt idx="7596">
                  <c:v>0.16</c:v>
                </c:pt>
                <c:pt idx="7597">
                  <c:v>0.16003999999999999</c:v>
                </c:pt>
                <c:pt idx="7598">
                  <c:v>0.16006000000000001</c:v>
                </c:pt>
                <c:pt idx="7599">
                  <c:v>0.16009000000000001</c:v>
                </c:pt>
                <c:pt idx="7600">
                  <c:v>0.16012000000000001</c:v>
                </c:pt>
                <c:pt idx="7601">
                  <c:v>0.16014999999999999</c:v>
                </c:pt>
                <c:pt idx="7602">
                  <c:v>0.16017000000000001</c:v>
                </c:pt>
                <c:pt idx="7603">
                  <c:v>0.16020000000000001</c:v>
                </c:pt>
                <c:pt idx="7604">
                  <c:v>0.16023000000000001</c:v>
                </c:pt>
                <c:pt idx="7605">
                  <c:v>0.16026000000000001</c:v>
                </c:pt>
                <c:pt idx="7606">
                  <c:v>0.16028000000000001</c:v>
                </c:pt>
                <c:pt idx="7607">
                  <c:v>0.16031000000000001</c:v>
                </c:pt>
                <c:pt idx="7608">
                  <c:v>0.16034000000000001</c:v>
                </c:pt>
                <c:pt idx="7609">
                  <c:v>0.16036</c:v>
                </c:pt>
                <c:pt idx="7610">
                  <c:v>0.16039</c:v>
                </c:pt>
                <c:pt idx="7611">
                  <c:v>0.16042999999999999</c:v>
                </c:pt>
                <c:pt idx="7612">
                  <c:v>0.16045000000000001</c:v>
                </c:pt>
                <c:pt idx="7613">
                  <c:v>0.16047</c:v>
                </c:pt>
                <c:pt idx="7614">
                  <c:v>0.16051000000000001</c:v>
                </c:pt>
                <c:pt idx="7615">
                  <c:v>0.16053999999999999</c:v>
                </c:pt>
                <c:pt idx="7616">
                  <c:v>0.16056000000000001</c:v>
                </c:pt>
                <c:pt idx="7617">
                  <c:v>0.16058</c:v>
                </c:pt>
                <c:pt idx="7618">
                  <c:v>0.16062000000000001</c:v>
                </c:pt>
                <c:pt idx="7619">
                  <c:v>0.16064999999999999</c:v>
                </c:pt>
                <c:pt idx="7620">
                  <c:v>0.16067000000000001</c:v>
                </c:pt>
                <c:pt idx="7621">
                  <c:v>0.16070000000000001</c:v>
                </c:pt>
                <c:pt idx="7622">
                  <c:v>0.16073000000000001</c:v>
                </c:pt>
                <c:pt idx="7623">
                  <c:v>0.16075</c:v>
                </c:pt>
                <c:pt idx="7624">
                  <c:v>0.16078000000000001</c:v>
                </c:pt>
                <c:pt idx="7625">
                  <c:v>0.16081000000000001</c:v>
                </c:pt>
                <c:pt idx="7626">
                  <c:v>0.16084000000000001</c:v>
                </c:pt>
                <c:pt idx="7627">
                  <c:v>0.16087000000000001</c:v>
                </c:pt>
                <c:pt idx="7628">
                  <c:v>0.16089000000000001</c:v>
                </c:pt>
                <c:pt idx="7629">
                  <c:v>0.16092999999999999</c:v>
                </c:pt>
                <c:pt idx="7630">
                  <c:v>0.16095000000000001</c:v>
                </c:pt>
                <c:pt idx="7631">
                  <c:v>0.16097</c:v>
                </c:pt>
                <c:pt idx="7632">
                  <c:v>0.16100999999999999</c:v>
                </c:pt>
                <c:pt idx="7633">
                  <c:v>0.16103999999999999</c:v>
                </c:pt>
                <c:pt idx="7634">
                  <c:v>0.16106000000000001</c:v>
                </c:pt>
                <c:pt idx="7635">
                  <c:v>0.16109000000000001</c:v>
                </c:pt>
                <c:pt idx="7636">
                  <c:v>0.16112000000000001</c:v>
                </c:pt>
                <c:pt idx="7637">
                  <c:v>0.16114000000000001</c:v>
                </c:pt>
                <c:pt idx="7638">
                  <c:v>0.16117000000000001</c:v>
                </c:pt>
                <c:pt idx="7639">
                  <c:v>0.16120000000000001</c:v>
                </c:pt>
                <c:pt idx="7640">
                  <c:v>0.16123000000000001</c:v>
                </c:pt>
                <c:pt idx="7641">
                  <c:v>0.16125999999999999</c:v>
                </c:pt>
                <c:pt idx="7642">
                  <c:v>0.16128000000000001</c:v>
                </c:pt>
                <c:pt idx="7643">
                  <c:v>0.16131999999999999</c:v>
                </c:pt>
                <c:pt idx="7644">
                  <c:v>0.16134000000000001</c:v>
                </c:pt>
                <c:pt idx="7645">
                  <c:v>0.16136</c:v>
                </c:pt>
                <c:pt idx="7646">
                  <c:v>0.16139000000000001</c:v>
                </c:pt>
                <c:pt idx="7647">
                  <c:v>0.16142999999999999</c:v>
                </c:pt>
                <c:pt idx="7648">
                  <c:v>0.16145000000000001</c:v>
                </c:pt>
                <c:pt idx="7649">
                  <c:v>0.16147</c:v>
                </c:pt>
                <c:pt idx="7650">
                  <c:v>0.16150999999999999</c:v>
                </c:pt>
                <c:pt idx="7651">
                  <c:v>0.16153000000000001</c:v>
                </c:pt>
                <c:pt idx="7652">
                  <c:v>0.16156000000000001</c:v>
                </c:pt>
                <c:pt idx="7653">
                  <c:v>0.16158</c:v>
                </c:pt>
                <c:pt idx="7654">
                  <c:v>0.16162000000000001</c:v>
                </c:pt>
                <c:pt idx="7655">
                  <c:v>0.16164999999999999</c:v>
                </c:pt>
                <c:pt idx="7656">
                  <c:v>0.16167000000000001</c:v>
                </c:pt>
                <c:pt idx="7657">
                  <c:v>0.16170000000000001</c:v>
                </c:pt>
                <c:pt idx="7658">
                  <c:v>0.16173000000000001</c:v>
                </c:pt>
                <c:pt idx="7659">
                  <c:v>0.16175</c:v>
                </c:pt>
                <c:pt idx="7660">
                  <c:v>0.16178000000000001</c:v>
                </c:pt>
                <c:pt idx="7661">
                  <c:v>0.16181999999999999</c:v>
                </c:pt>
                <c:pt idx="7662">
                  <c:v>0.16184000000000001</c:v>
                </c:pt>
                <c:pt idx="7663">
                  <c:v>0.16186</c:v>
                </c:pt>
                <c:pt idx="7664">
                  <c:v>0.16189999999999999</c:v>
                </c:pt>
                <c:pt idx="7665">
                  <c:v>0.16192000000000001</c:v>
                </c:pt>
                <c:pt idx="7666">
                  <c:v>0.16195000000000001</c:v>
                </c:pt>
                <c:pt idx="7667">
                  <c:v>0.16197</c:v>
                </c:pt>
                <c:pt idx="7668">
                  <c:v>0.16200999999999999</c:v>
                </c:pt>
                <c:pt idx="7669">
                  <c:v>0.16203999999999999</c:v>
                </c:pt>
                <c:pt idx="7670">
                  <c:v>0.16206000000000001</c:v>
                </c:pt>
                <c:pt idx="7671">
                  <c:v>0.16209000000000001</c:v>
                </c:pt>
                <c:pt idx="7672">
                  <c:v>0.16211999999999999</c:v>
                </c:pt>
                <c:pt idx="7673">
                  <c:v>0.16214000000000001</c:v>
                </c:pt>
                <c:pt idx="7674">
                  <c:v>0.16217000000000001</c:v>
                </c:pt>
                <c:pt idx="7675">
                  <c:v>0.16220000000000001</c:v>
                </c:pt>
                <c:pt idx="7676">
                  <c:v>0.16223000000000001</c:v>
                </c:pt>
                <c:pt idx="7677">
                  <c:v>0.16225999999999999</c:v>
                </c:pt>
                <c:pt idx="7678">
                  <c:v>0.16228000000000001</c:v>
                </c:pt>
                <c:pt idx="7679">
                  <c:v>0.16231000000000001</c:v>
                </c:pt>
                <c:pt idx="7680">
                  <c:v>0.16234000000000001</c:v>
                </c:pt>
                <c:pt idx="7681">
                  <c:v>0.16236</c:v>
                </c:pt>
                <c:pt idx="7682">
                  <c:v>0.16239999999999999</c:v>
                </c:pt>
                <c:pt idx="7683">
                  <c:v>0.16242999999999999</c:v>
                </c:pt>
                <c:pt idx="7684">
                  <c:v>0.16245000000000001</c:v>
                </c:pt>
                <c:pt idx="7685">
                  <c:v>0.16248000000000001</c:v>
                </c:pt>
                <c:pt idx="7686">
                  <c:v>0.16250999999999999</c:v>
                </c:pt>
                <c:pt idx="7687">
                  <c:v>0.16253000000000001</c:v>
                </c:pt>
                <c:pt idx="7688">
                  <c:v>0.16256000000000001</c:v>
                </c:pt>
                <c:pt idx="7689">
                  <c:v>0.16259000000000001</c:v>
                </c:pt>
                <c:pt idx="7690">
                  <c:v>0.16261999999999999</c:v>
                </c:pt>
                <c:pt idx="7691">
                  <c:v>0.16264999999999999</c:v>
                </c:pt>
                <c:pt idx="7692">
                  <c:v>0.16267000000000001</c:v>
                </c:pt>
                <c:pt idx="7693">
                  <c:v>0.16270999999999999</c:v>
                </c:pt>
                <c:pt idx="7694">
                  <c:v>0.16273000000000001</c:v>
                </c:pt>
                <c:pt idx="7695">
                  <c:v>0.16275000000000001</c:v>
                </c:pt>
                <c:pt idx="7696">
                  <c:v>0.16278000000000001</c:v>
                </c:pt>
                <c:pt idx="7697">
                  <c:v>0.16281999999999999</c:v>
                </c:pt>
                <c:pt idx="7698">
                  <c:v>0.16284000000000001</c:v>
                </c:pt>
                <c:pt idx="7699">
                  <c:v>0.16286</c:v>
                </c:pt>
                <c:pt idx="7700">
                  <c:v>0.16289999999999999</c:v>
                </c:pt>
                <c:pt idx="7701">
                  <c:v>0.16292000000000001</c:v>
                </c:pt>
                <c:pt idx="7702">
                  <c:v>0.16295000000000001</c:v>
                </c:pt>
                <c:pt idx="7703">
                  <c:v>0.16297</c:v>
                </c:pt>
                <c:pt idx="7704">
                  <c:v>0.16300999999999999</c:v>
                </c:pt>
                <c:pt idx="7705">
                  <c:v>0.16303999999999999</c:v>
                </c:pt>
                <c:pt idx="7706">
                  <c:v>0.16306000000000001</c:v>
                </c:pt>
                <c:pt idx="7707">
                  <c:v>0.16309000000000001</c:v>
                </c:pt>
                <c:pt idx="7708">
                  <c:v>0.16311999999999999</c:v>
                </c:pt>
                <c:pt idx="7709">
                  <c:v>0.16314000000000001</c:v>
                </c:pt>
                <c:pt idx="7710">
                  <c:v>0.16317000000000001</c:v>
                </c:pt>
                <c:pt idx="7711">
                  <c:v>0.16320999999999999</c:v>
                </c:pt>
                <c:pt idx="7712">
                  <c:v>0.16322999999999999</c:v>
                </c:pt>
                <c:pt idx="7713">
                  <c:v>0.16325000000000001</c:v>
                </c:pt>
                <c:pt idx="7714">
                  <c:v>0.16328000000000001</c:v>
                </c:pt>
                <c:pt idx="7715">
                  <c:v>0.16331000000000001</c:v>
                </c:pt>
                <c:pt idx="7716">
                  <c:v>0.16334000000000001</c:v>
                </c:pt>
                <c:pt idx="7717">
                  <c:v>0.16336000000000001</c:v>
                </c:pt>
                <c:pt idx="7718">
                  <c:v>0.16339999999999999</c:v>
                </c:pt>
                <c:pt idx="7719">
                  <c:v>0.16342999999999999</c:v>
                </c:pt>
                <c:pt idx="7720">
                  <c:v>0.16345000000000001</c:v>
                </c:pt>
                <c:pt idx="7721">
                  <c:v>0.16347999999999999</c:v>
                </c:pt>
                <c:pt idx="7722">
                  <c:v>0.16350999999999999</c:v>
                </c:pt>
                <c:pt idx="7723">
                  <c:v>0.16353000000000001</c:v>
                </c:pt>
                <c:pt idx="7724">
                  <c:v>0.16356000000000001</c:v>
                </c:pt>
                <c:pt idx="7725">
                  <c:v>0.16359000000000001</c:v>
                </c:pt>
                <c:pt idx="7726">
                  <c:v>0.16361999999999999</c:v>
                </c:pt>
                <c:pt idx="7727">
                  <c:v>0.16364000000000001</c:v>
                </c:pt>
                <c:pt idx="7728">
                  <c:v>0.16367000000000001</c:v>
                </c:pt>
                <c:pt idx="7729">
                  <c:v>0.16370999999999999</c:v>
                </c:pt>
                <c:pt idx="7730">
                  <c:v>0.16372999999999999</c:v>
                </c:pt>
                <c:pt idx="7731">
                  <c:v>0.16375000000000001</c:v>
                </c:pt>
                <c:pt idx="7732">
                  <c:v>0.16378000000000001</c:v>
                </c:pt>
                <c:pt idx="7733">
                  <c:v>0.16381999999999999</c:v>
                </c:pt>
                <c:pt idx="7734">
                  <c:v>0.16384000000000001</c:v>
                </c:pt>
                <c:pt idx="7735">
                  <c:v>0.16386000000000001</c:v>
                </c:pt>
                <c:pt idx="7736">
                  <c:v>0.16389999999999999</c:v>
                </c:pt>
                <c:pt idx="7737">
                  <c:v>0.16392000000000001</c:v>
                </c:pt>
                <c:pt idx="7738">
                  <c:v>0.16394</c:v>
                </c:pt>
                <c:pt idx="7739">
                  <c:v>0.16397999999999999</c:v>
                </c:pt>
                <c:pt idx="7740">
                  <c:v>0.16400999999999999</c:v>
                </c:pt>
                <c:pt idx="7741">
                  <c:v>0.16403999999999999</c:v>
                </c:pt>
                <c:pt idx="7742">
                  <c:v>0.16406000000000001</c:v>
                </c:pt>
                <c:pt idx="7743">
                  <c:v>0.16409000000000001</c:v>
                </c:pt>
                <c:pt idx="7744">
                  <c:v>0.16411999999999999</c:v>
                </c:pt>
                <c:pt idx="7745">
                  <c:v>0.16414000000000001</c:v>
                </c:pt>
                <c:pt idx="7746">
                  <c:v>0.16417000000000001</c:v>
                </c:pt>
                <c:pt idx="7747">
                  <c:v>0.16420999999999999</c:v>
                </c:pt>
                <c:pt idx="7748">
                  <c:v>0.16422999999999999</c:v>
                </c:pt>
                <c:pt idx="7749">
                  <c:v>0.16425000000000001</c:v>
                </c:pt>
                <c:pt idx="7750">
                  <c:v>0.16428999999999999</c:v>
                </c:pt>
                <c:pt idx="7751">
                  <c:v>0.16431000000000001</c:v>
                </c:pt>
                <c:pt idx="7752">
                  <c:v>0.16434000000000001</c:v>
                </c:pt>
                <c:pt idx="7753">
                  <c:v>0.16436000000000001</c:v>
                </c:pt>
                <c:pt idx="7754">
                  <c:v>0.16439999999999999</c:v>
                </c:pt>
                <c:pt idx="7755">
                  <c:v>0.16442999999999999</c:v>
                </c:pt>
                <c:pt idx="7756">
                  <c:v>0.16445000000000001</c:v>
                </c:pt>
                <c:pt idx="7757">
                  <c:v>0.16447999999999999</c:v>
                </c:pt>
                <c:pt idx="7758">
                  <c:v>0.16450999999999999</c:v>
                </c:pt>
                <c:pt idx="7759">
                  <c:v>0.16453000000000001</c:v>
                </c:pt>
                <c:pt idx="7760">
                  <c:v>0.16456000000000001</c:v>
                </c:pt>
                <c:pt idx="7761">
                  <c:v>0.16458999999999999</c:v>
                </c:pt>
                <c:pt idx="7762">
                  <c:v>0.16461999999999999</c:v>
                </c:pt>
                <c:pt idx="7763">
                  <c:v>0.16464000000000001</c:v>
                </c:pt>
                <c:pt idx="7764">
                  <c:v>0.16467000000000001</c:v>
                </c:pt>
                <c:pt idx="7765">
                  <c:v>0.16470000000000001</c:v>
                </c:pt>
                <c:pt idx="7766">
                  <c:v>0.16472999999999999</c:v>
                </c:pt>
                <c:pt idx="7767">
                  <c:v>0.16475000000000001</c:v>
                </c:pt>
                <c:pt idx="7768">
                  <c:v>0.16478999999999999</c:v>
                </c:pt>
                <c:pt idx="7769">
                  <c:v>0.16481000000000001</c:v>
                </c:pt>
                <c:pt idx="7770">
                  <c:v>0.16483999999999999</c:v>
                </c:pt>
                <c:pt idx="7771">
                  <c:v>0.16486999999999999</c:v>
                </c:pt>
                <c:pt idx="7772">
                  <c:v>0.16489999999999999</c:v>
                </c:pt>
                <c:pt idx="7773">
                  <c:v>0.16492000000000001</c:v>
                </c:pt>
                <c:pt idx="7774">
                  <c:v>0.16494</c:v>
                </c:pt>
                <c:pt idx="7775">
                  <c:v>0.16497999999999999</c:v>
                </c:pt>
                <c:pt idx="7776">
                  <c:v>0.16500999999999999</c:v>
                </c:pt>
                <c:pt idx="7777">
                  <c:v>0.16503000000000001</c:v>
                </c:pt>
                <c:pt idx="7778">
                  <c:v>0.16506000000000001</c:v>
                </c:pt>
                <c:pt idx="7779">
                  <c:v>0.16508999999999999</c:v>
                </c:pt>
                <c:pt idx="7780">
                  <c:v>0.16511999999999999</c:v>
                </c:pt>
                <c:pt idx="7781">
                  <c:v>0.16514000000000001</c:v>
                </c:pt>
                <c:pt idx="7782">
                  <c:v>0.16517000000000001</c:v>
                </c:pt>
                <c:pt idx="7783">
                  <c:v>0.16521</c:v>
                </c:pt>
                <c:pt idx="7784">
                  <c:v>0.16522999999999999</c:v>
                </c:pt>
                <c:pt idx="7785">
                  <c:v>0.16525000000000001</c:v>
                </c:pt>
                <c:pt idx="7786">
                  <c:v>0.16528999999999999</c:v>
                </c:pt>
                <c:pt idx="7787">
                  <c:v>0.16531000000000001</c:v>
                </c:pt>
                <c:pt idx="7788">
                  <c:v>0.16533999999999999</c:v>
                </c:pt>
                <c:pt idx="7789">
                  <c:v>0.16536000000000001</c:v>
                </c:pt>
                <c:pt idx="7790">
                  <c:v>0.16539999999999999</c:v>
                </c:pt>
                <c:pt idx="7791">
                  <c:v>0.16542000000000001</c:v>
                </c:pt>
                <c:pt idx="7792">
                  <c:v>0.16545000000000001</c:v>
                </c:pt>
                <c:pt idx="7793">
                  <c:v>0.16547999999999999</c:v>
                </c:pt>
                <c:pt idx="7794">
                  <c:v>0.16550999999999999</c:v>
                </c:pt>
                <c:pt idx="7795">
                  <c:v>0.16553000000000001</c:v>
                </c:pt>
                <c:pt idx="7796">
                  <c:v>0.16556000000000001</c:v>
                </c:pt>
                <c:pt idx="7797">
                  <c:v>0.1656</c:v>
                </c:pt>
                <c:pt idx="7798">
                  <c:v>0.16561999999999999</c:v>
                </c:pt>
                <c:pt idx="7799">
                  <c:v>0.16564000000000001</c:v>
                </c:pt>
                <c:pt idx="7800">
                  <c:v>0.16567999999999999</c:v>
                </c:pt>
                <c:pt idx="7801">
                  <c:v>0.16569999999999999</c:v>
                </c:pt>
                <c:pt idx="7802">
                  <c:v>0.16572000000000001</c:v>
                </c:pt>
                <c:pt idx="7803">
                  <c:v>0.16575000000000001</c:v>
                </c:pt>
                <c:pt idx="7804">
                  <c:v>0.16578999999999999</c:v>
                </c:pt>
                <c:pt idx="7805">
                  <c:v>0.16581000000000001</c:v>
                </c:pt>
                <c:pt idx="7806">
                  <c:v>0.16583999999999999</c:v>
                </c:pt>
                <c:pt idx="7807">
                  <c:v>0.16586999999999999</c:v>
                </c:pt>
                <c:pt idx="7808">
                  <c:v>0.16589999999999999</c:v>
                </c:pt>
                <c:pt idx="7809">
                  <c:v>0.16592000000000001</c:v>
                </c:pt>
                <c:pt idx="7810">
                  <c:v>0.16594999999999999</c:v>
                </c:pt>
                <c:pt idx="7811">
                  <c:v>0.16597999999999999</c:v>
                </c:pt>
                <c:pt idx="7812">
                  <c:v>0.16600999999999999</c:v>
                </c:pt>
                <c:pt idx="7813">
                  <c:v>0.16603000000000001</c:v>
                </c:pt>
                <c:pt idx="7814">
                  <c:v>0.16606000000000001</c:v>
                </c:pt>
                <c:pt idx="7815">
                  <c:v>0.16608999999999999</c:v>
                </c:pt>
                <c:pt idx="7816">
                  <c:v>0.16611000000000001</c:v>
                </c:pt>
                <c:pt idx="7817">
                  <c:v>0.16614000000000001</c:v>
                </c:pt>
                <c:pt idx="7818">
                  <c:v>0.16617999999999999</c:v>
                </c:pt>
                <c:pt idx="7819">
                  <c:v>0.16619999999999999</c:v>
                </c:pt>
                <c:pt idx="7820">
                  <c:v>0.16622999999999999</c:v>
                </c:pt>
                <c:pt idx="7821">
                  <c:v>0.16625999999999999</c:v>
                </c:pt>
                <c:pt idx="7822">
                  <c:v>0.16628999999999999</c:v>
                </c:pt>
                <c:pt idx="7823">
                  <c:v>0.16631000000000001</c:v>
                </c:pt>
                <c:pt idx="7824">
                  <c:v>0.16633000000000001</c:v>
                </c:pt>
                <c:pt idx="7825">
                  <c:v>0.16636999999999999</c:v>
                </c:pt>
                <c:pt idx="7826">
                  <c:v>0.16639999999999999</c:v>
                </c:pt>
                <c:pt idx="7827">
                  <c:v>0.16642000000000001</c:v>
                </c:pt>
                <c:pt idx="7828">
                  <c:v>0.16644999999999999</c:v>
                </c:pt>
                <c:pt idx="7829">
                  <c:v>0.16647999999999999</c:v>
                </c:pt>
                <c:pt idx="7830">
                  <c:v>0.16650999999999999</c:v>
                </c:pt>
                <c:pt idx="7831">
                  <c:v>0.16653000000000001</c:v>
                </c:pt>
                <c:pt idx="7832">
                  <c:v>0.16656000000000001</c:v>
                </c:pt>
                <c:pt idx="7833">
                  <c:v>0.16658999999999999</c:v>
                </c:pt>
                <c:pt idx="7834">
                  <c:v>0.16661999999999999</c:v>
                </c:pt>
                <c:pt idx="7835">
                  <c:v>0.16664000000000001</c:v>
                </c:pt>
                <c:pt idx="7836">
                  <c:v>0.16667999999999999</c:v>
                </c:pt>
                <c:pt idx="7837">
                  <c:v>0.16669999999999999</c:v>
                </c:pt>
                <c:pt idx="7838">
                  <c:v>0.16672000000000001</c:v>
                </c:pt>
                <c:pt idx="7839">
                  <c:v>0.16675000000000001</c:v>
                </c:pt>
                <c:pt idx="7840">
                  <c:v>0.16678999999999999</c:v>
                </c:pt>
                <c:pt idx="7841">
                  <c:v>0.16681000000000001</c:v>
                </c:pt>
                <c:pt idx="7842">
                  <c:v>0.16683999999999999</c:v>
                </c:pt>
                <c:pt idx="7843">
                  <c:v>0.16686999999999999</c:v>
                </c:pt>
                <c:pt idx="7844">
                  <c:v>0.16689000000000001</c:v>
                </c:pt>
                <c:pt idx="7845">
                  <c:v>0.16692000000000001</c:v>
                </c:pt>
                <c:pt idx="7846">
                  <c:v>0.16694999999999999</c:v>
                </c:pt>
                <c:pt idx="7847">
                  <c:v>0.16699</c:v>
                </c:pt>
                <c:pt idx="7848">
                  <c:v>0.16700999999999999</c:v>
                </c:pt>
                <c:pt idx="7849">
                  <c:v>0.16703000000000001</c:v>
                </c:pt>
                <c:pt idx="7850">
                  <c:v>0.16705999999999999</c:v>
                </c:pt>
                <c:pt idx="7851">
                  <c:v>0.16708999999999999</c:v>
                </c:pt>
                <c:pt idx="7852">
                  <c:v>0.16711000000000001</c:v>
                </c:pt>
                <c:pt idx="7853">
                  <c:v>0.16714000000000001</c:v>
                </c:pt>
                <c:pt idx="7854">
                  <c:v>0.16718</c:v>
                </c:pt>
                <c:pt idx="7855">
                  <c:v>0.16719999999999999</c:v>
                </c:pt>
                <c:pt idx="7856">
                  <c:v>0.16722000000000001</c:v>
                </c:pt>
                <c:pt idx="7857">
                  <c:v>0.16725999999999999</c:v>
                </c:pt>
                <c:pt idx="7858">
                  <c:v>0.16728999999999999</c:v>
                </c:pt>
                <c:pt idx="7859">
                  <c:v>0.16730999999999999</c:v>
                </c:pt>
                <c:pt idx="7860">
                  <c:v>0.16733000000000001</c:v>
                </c:pt>
                <c:pt idx="7861">
                  <c:v>0.16736999999999999</c:v>
                </c:pt>
                <c:pt idx="7862">
                  <c:v>0.16739999999999999</c:v>
                </c:pt>
                <c:pt idx="7863">
                  <c:v>0.16742000000000001</c:v>
                </c:pt>
                <c:pt idx="7864">
                  <c:v>0.16744999999999999</c:v>
                </c:pt>
                <c:pt idx="7865">
                  <c:v>0.16747999999999999</c:v>
                </c:pt>
                <c:pt idx="7866">
                  <c:v>0.16750000000000001</c:v>
                </c:pt>
                <c:pt idx="7867">
                  <c:v>0.16753000000000001</c:v>
                </c:pt>
                <c:pt idx="7868">
                  <c:v>0.16757</c:v>
                </c:pt>
                <c:pt idx="7869">
                  <c:v>0.16758999999999999</c:v>
                </c:pt>
                <c:pt idx="7870">
                  <c:v>0.16761999999999999</c:v>
                </c:pt>
                <c:pt idx="7871">
                  <c:v>0.16764000000000001</c:v>
                </c:pt>
                <c:pt idx="7872">
                  <c:v>0.16768</c:v>
                </c:pt>
                <c:pt idx="7873">
                  <c:v>0.16769999999999999</c:v>
                </c:pt>
                <c:pt idx="7874">
                  <c:v>0.16772000000000001</c:v>
                </c:pt>
                <c:pt idx="7875">
                  <c:v>0.16775999999999999</c:v>
                </c:pt>
                <c:pt idx="7876">
                  <c:v>0.16778999999999999</c:v>
                </c:pt>
                <c:pt idx="7877">
                  <c:v>0.16780999999999999</c:v>
                </c:pt>
                <c:pt idx="7878">
                  <c:v>0.16783999999999999</c:v>
                </c:pt>
                <c:pt idx="7879">
                  <c:v>0.16786999999999999</c:v>
                </c:pt>
                <c:pt idx="7880">
                  <c:v>0.16789000000000001</c:v>
                </c:pt>
                <c:pt idx="7881">
                  <c:v>0.16792000000000001</c:v>
                </c:pt>
                <c:pt idx="7882">
                  <c:v>0.16794999999999999</c:v>
                </c:pt>
                <c:pt idx="7883">
                  <c:v>0.16797999999999999</c:v>
                </c:pt>
                <c:pt idx="7884">
                  <c:v>0.16800999999999999</c:v>
                </c:pt>
                <c:pt idx="7885">
                  <c:v>0.16803000000000001</c:v>
                </c:pt>
                <c:pt idx="7886">
                  <c:v>0.16807</c:v>
                </c:pt>
                <c:pt idx="7887">
                  <c:v>0.16808999999999999</c:v>
                </c:pt>
                <c:pt idx="7888">
                  <c:v>0.16811000000000001</c:v>
                </c:pt>
                <c:pt idx="7889">
                  <c:v>0.16814000000000001</c:v>
                </c:pt>
                <c:pt idx="7890">
                  <c:v>0.16818</c:v>
                </c:pt>
                <c:pt idx="7891">
                  <c:v>0.16819999999999999</c:v>
                </c:pt>
                <c:pt idx="7892">
                  <c:v>0.16822000000000001</c:v>
                </c:pt>
                <c:pt idx="7893">
                  <c:v>0.16825999999999999</c:v>
                </c:pt>
                <c:pt idx="7894">
                  <c:v>0.16828000000000001</c:v>
                </c:pt>
                <c:pt idx="7895">
                  <c:v>0.16830999999999999</c:v>
                </c:pt>
                <c:pt idx="7896">
                  <c:v>0.16833999999999999</c:v>
                </c:pt>
                <c:pt idx="7897">
                  <c:v>0.16836999999999999</c:v>
                </c:pt>
                <c:pt idx="7898">
                  <c:v>0.16839999999999999</c:v>
                </c:pt>
                <c:pt idx="7899">
                  <c:v>0.16841999999999999</c:v>
                </c:pt>
                <c:pt idx="7900">
                  <c:v>0.16844999999999999</c:v>
                </c:pt>
                <c:pt idx="7901">
                  <c:v>0.16847999999999999</c:v>
                </c:pt>
                <c:pt idx="7902">
                  <c:v>0.16850000000000001</c:v>
                </c:pt>
                <c:pt idx="7903">
                  <c:v>0.16853000000000001</c:v>
                </c:pt>
                <c:pt idx="7904">
                  <c:v>0.16857</c:v>
                </c:pt>
                <c:pt idx="7905">
                  <c:v>0.16858999999999999</c:v>
                </c:pt>
                <c:pt idx="7906">
                  <c:v>0.16861000000000001</c:v>
                </c:pt>
                <c:pt idx="7907">
                  <c:v>0.16864999999999999</c:v>
                </c:pt>
                <c:pt idx="7908">
                  <c:v>0.16866999999999999</c:v>
                </c:pt>
                <c:pt idx="7909">
                  <c:v>0.16869999999999999</c:v>
                </c:pt>
                <c:pt idx="7910">
                  <c:v>0.16872000000000001</c:v>
                </c:pt>
                <c:pt idx="7911">
                  <c:v>0.16875999999999999</c:v>
                </c:pt>
                <c:pt idx="7912">
                  <c:v>0.16879</c:v>
                </c:pt>
                <c:pt idx="7913">
                  <c:v>0.16880999999999999</c:v>
                </c:pt>
                <c:pt idx="7914">
                  <c:v>0.16883999999999999</c:v>
                </c:pt>
                <c:pt idx="7915">
                  <c:v>0.16886999999999999</c:v>
                </c:pt>
                <c:pt idx="7916">
                  <c:v>0.16889000000000001</c:v>
                </c:pt>
                <c:pt idx="7917">
                  <c:v>0.16891999999999999</c:v>
                </c:pt>
                <c:pt idx="7918">
                  <c:v>0.16896</c:v>
                </c:pt>
                <c:pt idx="7919">
                  <c:v>0.16897999999999999</c:v>
                </c:pt>
                <c:pt idx="7920">
                  <c:v>0.16900000000000001</c:v>
                </c:pt>
                <c:pt idx="7921">
                  <c:v>0.16903000000000001</c:v>
                </c:pt>
                <c:pt idx="7922">
                  <c:v>0.16907</c:v>
                </c:pt>
                <c:pt idx="7923">
                  <c:v>0.16908999999999999</c:v>
                </c:pt>
                <c:pt idx="7924">
                  <c:v>0.16911000000000001</c:v>
                </c:pt>
                <c:pt idx="7925">
                  <c:v>0.16914999999999999</c:v>
                </c:pt>
                <c:pt idx="7926">
                  <c:v>0.16918</c:v>
                </c:pt>
                <c:pt idx="7927">
                  <c:v>0.16919999999999999</c:v>
                </c:pt>
                <c:pt idx="7928">
                  <c:v>0.16922999999999999</c:v>
                </c:pt>
                <c:pt idx="7929">
                  <c:v>0.16925999999999999</c:v>
                </c:pt>
                <c:pt idx="7930">
                  <c:v>0.16928000000000001</c:v>
                </c:pt>
                <c:pt idx="7931">
                  <c:v>0.16930999999999999</c:v>
                </c:pt>
                <c:pt idx="7932">
                  <c:v>0.16933999999999999</c:v>
                </c:pt>
                <c:pt idx="7933">
                  <c:v>0.16936999999999999</c:v>
                </c:pt>
                <c:pt idx="7934">
                  <c:v>0.16939000000000001</c:v>
                </c:pt>
                <c:pt idx="7935">
                  <c:v>0.16941999999999999</c:v>
                </c:pt>
                <c:pt idx="7936">
                  <c:v>0.16944999999999999</c:v>
                </c:pt>
                <c:pt idx="7937">
                  <c:v>0.16947999999999999</c:v>
                </c:pt>
                <c:pt idx="7938">
                  <c:v>0.16950000000000001</c:v>
                </c:pt>
                <c:pt idx="7939">
                  <c:v>0.16952999999999999</c:v>
                </c:pt>
                <c:pt idx="7940">
                  <c:v>0.16957</c:v>
                </c:pt>
                <c:pt idx="7941">
                  <c:v>0.16958999999999999</c:v>
                </c:pt>
                <c:pt idx="7942">
                  <c:v>0.16961000000000001</c:v>
                </c:pt>
                <c:pt idx="7943">
                  <c:v>0.16965</c:v>
                </c:pt>
                <c:pt idx="7944">
                  <c:v>0.16966999999999999</c:v>
                </c:pt>
                <c:pt idx="7945">
                  <c:v>0.16969999999999999</c:v>
                </c:pt>
                <c:pt idx="7946">
                  <c:v>0.16972000000000001</c:v>
                </c:pt>
                <c:pt idx="7947">
                  <c:v>0.16975999999999999</c:v>
                </c:pt>
                <c:pt idx="7948">
                  <c:v>0.16979</c:v>
                </c:pt>
                <c:pt idx="7949">
                  <c:v>0.16980999999999999</c:v>
                </c:pt>
                <c:pt idx="7950">
                  <c:v>0.16983999999999999</c:v>
                </c:pt>
                <c:pt idx="7951">
                  <c:v>0.16986999999999999</c:v>
                </c:pt>
                <c:pt idx="7952">
                  <c:v>0.16989000000000001</c:v>
                </c:pt>
                <c:pt idx="7953">
                  <c:v>0.16991999999999999</c:v>
                </c:pt>
                <c:pt idx="7954">
                  <c:v>0.16996</c:v>
                </c:pt>
                <c:pt idx="7955">
                  <c:v>0.16997999999999999</c:v>
                </c:pt>
                <c:pt idx="7956">
                  <c:v>0.17</c:v>
                </c:pt>
                <c:pt idx="7957">
                  <c:v>0.17004</c:v>
                </c:pt>
                <c:pt idx="7958">
                  <c:v>0.17005999999999999</c:v>
                </c:pt>
                <c:pt idx="7959">
                  <c:v>0.17008999999999999</c:v>
                </c:pt>
                <c:pt idx="7960">
                  <c:v>0.17011000000000001</c:v>
                </c:pt>
                <c:pt idx="7961">
                  <c:v>0.17015</c:v>
                </c:pt>
                <c:pt idx="7962">
                  <c:v>0.17016999999999999</c:v>
                </c:pt>
                <c:pt idx="7963">
                  <c:v>0.17019999999999999</c:v>
                </c:pt>
                <c:pt idx="7964">
                  <c:v>0.17022999999999999</c:v>
                </c:pt>
                <c:pt idx="7965">
                  <c:v>0.17025999999999999</c:v>
                </c:pt>
                <c:pt idx="7966">
                  <c:v>0.17027999999999999</c:v>
                </c:pt>
                <c:pt idx="7967">
                  <c:v>0.17030999999999999</c:v>
                </c:pt>
                <c:pt idx="7968">
                  <c:v>0.17033999999999999</c:v>
                </c:pt>
                <c:pt idx="7969">
                  <c:v>0.17036999999999999</c:v>
                </c:pt>
                <c:pt idx="7970">
                  <c:v>0.17039000000000001</c:v>
                </c:pt>
                <c:pt idx="7971">
                  <c:v>0.17041999999999999</c:v>
                </c:pt>
                <c:pt idx="7972">
                  <c:v>0.17044999999999999</c:v>
                </c:pt>
                <c:pt idx="7973">
                  <c:v>0.17047000000000001</c:v>
                </c:pt>
                <c:pt idx="7974">
                  <c:v>0.17050000000000001</c:v>
                </c:pt>
                <c:pt idx="7975">
                  <c:v>0.17054</c:v>
                </c:pt>
                <c:pt idx="7976">
                  <c:v>0.17057</c:v>
                </c:pt>
                <c:pt idx="7977">
                  <c:v>0.17058999999999999</c:v>
                </c:pt>
                <c:pt idx="7978">
                  <c:v>0.17061999999999999</c:v>
                </c:pt>
                <c:pt idx="7979">
                  <c:v>0.17065</c:v>
                </c:pt>
                <c:pt idx="7980">
                  <c:v>0.17066999999999999</c:v>
                </c:pt>
                <c:pt idx="7981">
                  <c:v>0.17069000000000001</c:v>
                </c:pt>
                <c:pt idx="7982">
                  <c:v>0.17072999999999999</c:v>
                </c:pt>
                <c:pt idx="7983">
                  <c:v>0.17076</c:v>
                </c:pt>
                <c:pt idx="7984">
                  <c:v>0.17077999999999999</c:v>
                </c:pt>
                <c:pt idx="7985">
                  <c:v>0.17080999999999999</c:v>
                </c:pt>
                <c:pt idx="7986">
                  <c:v>0.17083999999999999</c:v>
                </c:pt>
                <c:pt idx="7987">
                  <c:v>0.17086999999999999</c:v>
                </c:pt>
                <c:pt idx="7988">
                  <c:v>0.17088999999999999</c:v>
                </c:pt>
                <c:pt idx="7989">
                  <c:v>0.17091999999999999</c:v>
                </c:pt>
                <c:pt idx="7990">
                  <c:v>0.17096</c:v>
                </c:pt>
                <c:pt idx="7991">
                  <c:v>0.17097999999999999</c:v>
                </c:pt>
                <c:pt idx="7992">
                  <c:v>0.17100000000000001</c:v>
                </c:pt>
                <c:pt idx="7993">
                  <c:v>0.17104</c:v>
                </c:pt>
                <c:pt idx="7994">
                  <c:v>0.17105999999999999</c:v>
                </c:pt>
                <c:pt idx="7995">
                  <c:v>0.17108000000000001</c:v>
                </c:pt>
                <c:pt idx="7996">
                  <c:v>0.17111000000000001</c:v>
                </c:pt>
                <c:pt idx="7997">
                  <c:v>0.17115</c:v>
                </c:pt>
                <c:pt idx="7998">
                  <c:v>0.17118</c:v>
                </c:pt>
                <c:pt idx="7999">
                  <c:v>0.17119999999999999</c:v>
                </c:pt>
                <c:pt idx="8000">
                  <c:v>0.17122999999999999</c:v>
                </c:pt>
                <c:pt idx="8001">
                  <c:v>0.17126</c:v>
                </c:pt>
                <c:pt idx="8002">
                  <c:v>0.17127999999999999</c:v>
                </c:pt>
                <c:pt idx="8003">
                  <c:v>0.17130999999999999</c:v>
                </c:pt>
                <c:pt idx="8004">
                  <c:v>0.17133999999999999</c:v>
                </c:pt>
                <c:pt idx="8005">
                  <c:v>0.17136999999999999</c:v>
                </c:pt>
                <c:pt idx="8006">
                  <c:v>0.17138999999999999</c:v>
                </c:pt>
                <c:pt idx="8007">
                  <c:v>0.17141999999999999</c:v>
                </c:pt>
                <c:pt idx="8008">
                  <c:v>0.17144999999999999</c:v>
                </c:pt>
                <c:pt idx="8009">
                  <c:v>0.17147000000000001</c:v>
                </c:pt>
                <c:pt idx="8010">
                  <c:v>0.17150000000000001</c:v>
                </c:pt>
                <c:pt idx="8011">
                  <c:v>0.17154</c:v>
                </c:pt>
                <c:pt idx="8012">
                  <c:v>0.17157</c:v>
                </c:pt>
                <c:pt idx="8013">
                  <c:v>0.17158999999999999</c:v>
                </c:pt>
                <c:pt idx="8014">
                  <c:v>0.17161999999999999</c:v>
                </c:pt>
                <c:pt idx="8015">
                  <c:v>0.17165</c:v>
                </c:pt>
                <c:pt idx="8016">
                  <c:v>0.17166999999999999</c:v>
                </c:pt>
                <c:pt idx="8017">
                  <c:v>0.17169000000000001</c:v>
                </c:pt>
                <c:pt idx="8018">
                  <c:v>0.17172999999999999</c:v>
                </c:pt>
                <c:pt idx="8019">
                  <c:v>0.17176</c:v>
                </c:pt>
                <c:pt idx="8020">
                  <c:v>0.17177999999999999</c:v>
                </c:pt>
                <c:pt idx="8021">
                  <c:v>0.17180999999999999</c:v>
                </c:pt>
                <c:pt idx="8022">
                  <c:v>0.17183999999999999</c:v>
                </c:pt>
                <c:pt idx="8023">
                  <c:v>0.17186999999999999</c:v>
                </c:pt>
                <c:pt idx="8024">
                  <c:v>0.17188999999999999</c:v>
                </c:pt>
                <c:pt idx="8025">
                  <c:v>0.17193</c:v>
                </c:pt>
                <c:pt idx="8026">
                  <c:v>0.17194999999999999</c:v>
                </c:pt>
                <c:pt idx="8027">
                  <c:v>0.17197999999999999</c:v>
                </c:pt>
                <c:pt idx="8028">
                  <c:v>0.17199999999999999</c:v>
                </c:pt>
                <c:pt idx="8029">
                  <c:v>0.17204</c:v>
                </c:pt>
                <c:pt idx="8030">
                  <c:v>0.17205999999999999</c:v>
                </c:pt>
                <c:pt idx="8031">
                  <c:v>0.17208000000000001</c:v>
                </c:pt>
                <c:pt idx="8032">
                  <c:v>0.17212</c:v>
                </c:pt>
                <c:pt idx="8033">
                  <c:v>0.17215</c:v>
                </c:pt>
                <c:pt idx="8034">
                  <c:v>0.17216999999999999</c:v>
                </c:pt>
                <c:pt idx="8035">
                  <c:v>0.17219999999999999</c:v>
                </c:pt>
                <c:pt idx="8036">
                  <c:v>0.17222999999999999</c:v>
                </c:pt>
                <c:pt idx="8037">
                  <c:v>0.17224999999999999</c:v>
                </c:pt>
                <c:pt idx="8038">
                  <c:v>0.17227999999999999</c:v>
                </c:pt>
                <c:pt idx="8039">
                  <c:v>0.17230999999999999</c:v>
                </c:pt>
                <c:pt idx="8040">
                  <c:v>0.17233999999999999</c:v>
                </c:pt>
                <c:pt idx="8041">
                  <c:v>0.17237</c:v>
                </c:pt>
                <c:pt idx="8042">
                  <c:v>0.17238999999999999</c:v>
                </c:pt>
                <c:pt idx="8043">
                  <c:v>0.17243</c:v>
                </c:pt>
                <c:pt idx="8044">
                  <c:v>0.17244999999999999</c:v>
                </c:pt>
                <c:pt idx="8045">
                  <c:v>0.17247000000000001</c:v>
                </c:pt>
                <c:pt idx="8046">
                  <c:v>0.17249999999999999</c:v>
                </c:pt>
                <c:pt idx="8047">
                  <c:v>0.17254</c:v>
                </c:pt>
                <c:pt idx="8048">
                  <c:v>0.17255999999999999</c:v>
                </c:pt>
                <c:pt idx="8049">
                  <c:v>0.17258999999999999</c:v>
                </c:pt>
                <c:pt idx="8050">
                  <c:v>0.17262</c:v>
                </c:pt>
                <c:pt idx="8051">
                  <c:v>0.17265</c:v>
                </c:pt>
                <c:pt idx="8052">
                  <c:v>0.17266999999999999</c:v>
                </c:pt>
                <c:pt idx="8053">
                  <c:v>0.17269999999999999</c:v>
                </c:pt>
                <c:pt idx="8054">
                  <c:v>0.17272999999999999</c:v>
                </c:pt>
                <c:pt idx="8055">
                  <c:v>0.17276</c:v>
                </c:pt>
                <c:pt idx="8056">
                  <c:v>0.17277999999999999</c:v>
                </c:pt>
                <c:pt idx="8057">
                  <c:v>0.17280999999999999</c:v>
                </c:pt>
                <c:pt idx="8058">
                  <c:v>0.17283999999999999</c:v>
                </c:pt>
                <c:pt idx="8059">
                  <c:v>0.17286000000000001</c:v>
                </c:pt>
                <c:pt idx="8060">
                  <c:v>0.17288999999999999</c:v>
                </c:pt>
                <c:pt idx="8061">
                  <c:v>0.17293</c:v>
                </c:pt>
                <c:pt idx="8062">
                  <c:v>0.17294999999999999</c:v>
                </c:pt>
                <c:pt idx="8063">
                  <c:v>0.17297000000000001</c:v>
                </c:pt>
                <c:pt idx="8064">
                  <c:v>0.17301</c:v>
                </c:pt>
                <c:pt idx="8065">
                  <c:v>0.17304</c:v>
                </c:pt>
                <c:pt idx="8066">
                  <c:v>0.17305999999999999</c:v>
                </c:pt>
                <c:pt idx="8067">
                  <c:v>0.17308000000000001</c:v>
                </c:pt>
                <c:pt idx="8068">
                  <c:v>0.17312</c:v>
                </c:pt>
                <c:pt idx="8069">
                  <c:v>0.17315</c:v>
                </c:pt>
                <c:pt idx="8070">
                  <c:v>0.17316999999999999</c:v>
                </c:pt>
                <c:pt idx="8071">
                  <c:v>0.17319999999999999</c:v>
                </c:pt>
                <c:pt idx="8072">
                  <c:v>0.17323</c:v>
                </c:pt>
                <c:pt idx="8073">
                  <c:v>0.17326</c:v>
                </c:pt>
                <c:pt idx="8074">
                  <c:v>0.17327999999999999</c:v>
                </c:pt>
                <c:pt idx="8075">
                  <c:v>0.17330999999999999</c:v>
                </c:pt>
                <c:pt idx="8076">
                  <c:v>0.17333999999999999</c:v>
                </c:pt>
                <c:pt idx="8077">
                  <c:v>0.17337</c:v>
                </c:pt>
                <c:pt idx="8078">
                  <c:v>0.17338999999999999</c:v>
                </c:pt>
                <c:pt idx="8079">
                  <c:v>0.17343</c:v>
                </c:pt>
                <c:pt idx="8080">
                  <c:v>0.17344999999999999</c:v>
                </c:pt>
                <c:pt idx="8081">
                  <c:v>0.17347000000000001</c:v>
                </c:pt>
                <c:pt idx="8082">
                  <c:v>0.17351</c:v>
                </c:pt>
                <c:pt idx="8083">
                  <c:v>0.17354</c:v>
                </c:pt>
                <c:pt idx="8084">
                  <c:v>0.17355999999999999</c:v>
                </c:pt>
                <c:pt idx="8085">
                  <c:v>0.17358999999999999</c:v>
                </c:pt>
                <c:pt idx="8086">
                  <c:v>0.17362</c:v>
                </c:pt>
                <c:pt idx="8087">
                  <c:v>0.17363999999999999</c:v>
                </c:pt>
                <c:pt idx="8088">
                  <c:v>0.17366999999999999</c:v>
                </c:pt>
                <c:pt idx="8089">
                  <c:v>0.17369999999999999</c:v>
                </c:pt>
                <c:pt idx="8090">
                  <c:v>0.17373</c:v>
                </c:pt>
                <c:pt idx="8091">
                  <c:v>0.17376</c:v>
                </c:pt>
                <c:pt idx="8092">
                  <c:v>0.17377999999999999</c:v>
                </c:pt>
                <c:pt idx="8093">
                  <c:v>0.17382</c:v>
                </c:pt>
                <c:pt idx="8094">
                  <c:v>0.17383999999999999</c:v>
                </c:pt>
                <c:pt idx="8095">
                  <c:v>0.17385999999999999</c:v>
                </c:pt>
                <c:pt idx="8096">
                  <c:v>0.17388999999999999</c:v>
                </c:pt>
                <c:pt idx="8097">
                  <c:v>0.17393</c:v>
                </c:pt>
                <c:pt idx="8098">
                  <c:v>0.17394999999999999</c:v>
                </c:pt>
                <c:pt idx="8099">
                  <c:v>0.17397000000000001</c:v>
                </c:pt>
                <c:pt idx="8100">
                  <c:v>0.17401</c:v>
                </c:pt>
                <c:pt idx="8101">
                  <c:v>0.17402999999999999</c:v>
                </c:pt>
                <c:pt idx="8102">
                  <c:v>0.17405999999999999</c:v>
                </c:pt>
                <c:pt idx="8103">
                  <c:v>0.17408000000000001</c:v>
                </c:pt>
                <c:pt idx="8104">
                  <c:v>0.17412</c:v>
                </c:pt>
                <c:pt idx="8105">
                  <c:v>0.17415</c:v>
                </c:pt>
                <c:pt idx="8106">
                  <c:v>0.17416999999999999</c:v>
                </c:pt>
                <c:pt idx="8107">
                  <c:v>0.17419999999999999</c:v>
                </c:pt>
                <c:pt idx="8108">
                  <c:v>0.17423</c:v>
                </c:pt>
                <c:pt idx="8109">
                  <c:v>0.17424999999999999</c:v>
                </c:pt>
                <c:pt idx="8110">
                  <c:v>0.17427999999999999</c:v>
                </c:pt>
                <c:pt idx="8111">
                  <c:v>0.17432</c:v>
                </c:pt>
                <c:pt idx="8112">
                  <c:v>0.17433999999999999</c:v>
                </c:pt>
                <c:pt idx="8113">
                  <c:v>0.17435999999999999</c:v>
                </c:pt>
                <c:pt idx="8114">
                  <c:v>0.1744</c:v>
                </c:pt>
                <c:pt idx="8115">
                  <c:v>0.17441999999999999</c:v>
                </c:pt>
                <c:pt idx="8116">
                  <c:v>0.17444999999999999</c:v>
                </c:pt>
                <c:pt idx="8117">
                  <c:v>0.17446999999999999</c:v>
                </c:pt>
                <c:pt idx="8118">
                  <c:v>0.17451</c:v>
                </c:pt>
                <c:pt idx="8119">
                  <c:v>0.17454</c:v>
                </c:pt>
                <c:pt idx="8120">
                  <c:v>0.17455999999999999</c:v>
                </c:pt>
                <c:pt idx="8121">
                  <c:v>0.17459</c:v>
                </c:pt>
                <c:pt idx="8122">
                  <c:v>0.17462</c:v>
                </c:pt>
                <c:pt idx="8123">
                  <c:v>0.17463999999999999</c:v>
                </c:pt>
                <c:pt idx="8124">
                  <c:v>0.17466999999999999</c:v>
                </c:pt>
                <c:pt idx="8125">
                  <c:v>0.17469999999999999</c:v>
                </c:pt>
                <c:pt idx="8126">
                  <c:v>0.17473</c:v>
                </c:pt>
                <c:pt idx="8127">
                  <c:v>0.17476</c:v>
                </c:pt>
                <c:pt idx="8128">
                  <c:v>0.17477999999999999</c:v>
                </c:pt>
                <c:pt idx="8129">
                  <c:v>0.17482</c:v>
                </c:pt>
                <c:pt idx="8130">
                  <c:v>0.17484</c:v>
                </c:pt>
                <c:pt idx="8131">
                  <c:v>0.17485999999999999</c:v>
                </c:pt>
                <c:pt idx="8132">
                  <c:v>0.1749</c:v>
                </c:pt>
                <c:pt idx="8133">
                  <c:v>0.17493</c:v>
                </c:pt>
                <c:pt idx="8134">
                  <c:v>0.17494999999999999</c:v>
                </c:pt>
                <c:pt idx="8135">
                  <c:v>0.17498</c:v>
                </c:pt>
                <c:pt idx="8136">
                  <c:v>0.17501</c:v>
                </c:pt>
                <c:pt idx="8137">
                  <c:v>0.17502999999999999</c:v>
                </c:pt>
                <c:pt idx="8138">
                  <c:v>0.17505999999999999</c:v>
                </c:pt>
                <c:pt idx="8139">
                  <c:v>0.17509</c:v>
                </c:pt>
                <c:pt idx="8140">
                  <c:v>0.17512</c:v>
                </c:pt>
                <c:pt idx="8141">
                  <c:v>0.17515</c:v>
                </c:pt>
                <c:pt idx="8142">
                  <c:v>0.17516999999999999</c:v>
                </c:pt>
                <c:pt idx="8143">
                  <c:v>0.17521</c:v>
                </c:pt>
                <c:pt idx="8144">
                  <c:v>0.17523</c:v>
                </c:pt>
                <c:pt idx="8145">
                  <c:v>0.17524999999999999</c:v>
                </c:pt>
                <c:pt idx="8146">
                  <c:v>0.17527999999999999</c:v>
                </c:pt>
                <c:pt idx="8147">
                  <c:v>0.17532</c:v>
                </c:pt>
                <c:pt idx="8148">
                  <c:v>0.17534</c:v>
                </c:pt>
                <c:pt idx="8149">
                  <c:v>0.17535999999999999</c:v>
                </c:pt>
                <c:pt idx="8150">
                  <c:v>0.1754</c:v>
                </c:pt>
                <c:pt idx="8151">
                  <c:v>0.17541999999999999</c:v>
                </c:pt>
                <c:pt idx="8152">
                  <c:v>0.17544999999999999</c:v>
                </c:pt>
                <c:pt idx="8153">
                  <c:v>0.17546999999999999</c:v>
                </c:pt>
                <c:pt idx="8154">
                  <c:v>0.17551</c:v>
                </c:pt>
                <c:pt idx="8155">
                  <c:v>0.17554</c:v>
                </c:pt>
                <c:pt idx="8156">
                  <c:v>0.17555999999999999</c:v>
                </c:pt>
                <c:pt idx="8157">
                  <c:v>0.17559</c:v>
                </c:pt>
                <c:pt idx="8158">
                  <c:v>0.17562</c:v>
                </c:pt>
                <c:pt idx="8159">
                  <c:v>0.17563999999999999</c:v>
                </c:pt>
                <c:pt idx="8160">
                  <c:v>0.17566999999999999</c:v>
                </c:pt>
                <c:pt idx="8161">
                  <c:v>0.17571000000000001</c:v>
                </c:pt>
                <c:pt idx="8162">
                  <c:v>0.17573</c:v>
                </c:pt>
                <c:pt idx="8163">
                  <c:v>0.17574999999999999</c:v>
                </c:pt>
                <c:pt idx="8164">
                  <c:v>0.17577999999999999</c:v>
                </c:pt>
                <c:pt idx="8165">
                  <c:v>0.17580999999999999</c:v>
                </c:pt>
                <c:pt idx="8166">
                  <c:v>0.17584</c:v>
                </c:pt>
                <c:pt idx="8167">
                  <c:v>0.17585999999999999</c:v>
                </c:pt>
                <c:pt idx="8168">
                  <c:v>0.1759</c:v>
                </c:pt>
                <c:pt idx="8169">
                  <c:v>0.17593</c:v>
                </c:pt>
                <c:pt idx="8170">
                  <c:v>0.17595</c:v>
                </c:pt>
                <c:pt idx="8171">
                  <c:v>0.17598</c:v>
                </c:pt>
                <c:pt idx="8172">
                  <c:v>0.17601</c:v>
                </c:pt>
                <c:pt idx="8173">
                  <c:v>0.17602999999999999</c:v>
                </c:pt>
                <c:pt idx="8174">
                  <c:v>0.17605999999999999</c:v>
                </c:pt>
                <c:pt idx="8175">
                  <c:v>0.17609</c:v>
                </c:pt>
                <c:pt idx="8176">
                  <c:v>0.17612</c:v>
                </c:pt>
                <c:pt idx="8177">
                  <c:v>0.17613999999999999</c:v>
                </c:pt>
                <c:pt idx="8178">
                  <c:v>0.17616999999999999</c:v>
                </c:pt>
                <c:pt idx="8179">
                  <c:v>0.17621000000000001</c:v>
                </c:pt>
                <c:pt idx="8180">
                  <c:v>0.17623</c:v>
                </c:pt>
                <c:pt idx="8181">
                  <c:v>0.17624999999999999</c:v>
                </c:pt>
                <c:pt idx="8182">
                  <c:v>0.17627999999999999</c:v>
                </c:pt>
                <c:pt idx="8183">
                  <c:v>0.17632</c:v>
                </c:pt>
                <c:pt idx="8184">
                  <c:v>0.17634</c:v>
                </c:pt>
                <c:pt idx="8185">
                  <c:v>0.17635999999999999</c:v>
                </c:pt>
                <c:pt idx="8186">
                  <c:v>0.1764</c:v>
                </c:pt>
                <c:pt idx="8187">
                  <c:v>0.17641999999999999</c:v>
                </c:pt>
                <c:pt idx="8188">
                  <c:v>0.17644000000000001</c:v>
                </c:pt>
                <c:pt idx="8189">
                  <c:v>0.17648</c:v>
                </c:pt>
                <c:pt idx="8190">
                  <c:v>0.17651</c:v>
                </c:pt>
                <c:pt idx="8191">
                  <c:v>0.17654</c:v>
                </c:pt>
                <c:pt idx="8192">
                  <c:v>0.17655999999999999</c:v>
                </c:pt>
                <c:pt idx="8193">
                  <c:v>0.17659</c:v>
                </c:pt>
                <c:pt idx="8194">
                  <c:v>0.17662</c:v>
                </c:pt>
                <c:pt idx="8195">
                  <c:v>0.17663999999999999</c:v>
                </c:pt>
                <c:pt idx="8196">
                  <c:v>0.17666999999999999</c:v>
                </c:pt>
                <c:pt idx="8197">
                  <c:v>0.17671000000000001</c:v>
                </c:pt>
                <c:pt idx="8198">
                  <c:v>0.17673</c:v>
                </c:pt>
                <c:pt idx="8199">
                  <c:v>0.17674999999999999</c:v>
                </c:pt>
                <c:pt idx="8200">
                  <c:v>0.17679</c:v>
                </c:pt>
                <c:pt idx="8201">
                  <c:v>0.17680999999999999</c:v>
                </c:pt>
                <c:pt idx="8202">
                  <c:v>0.17684</c:v>
                </c:pt>
                <c:pt idx="8203">
                  <c:v>0.17685999999999999</c:v>
                </c:pt>
                <c:pt idx="8204">
                  <c:v>0.1769</c:v>
                </c:pt>
                <c:pt idx="8205">
                  <c:v>0.17693</c:v>
                </c:pt>
                <c:pt idx="8206">
                  <c:v>0.17695</c:v>
                </c:pt>
                <c:pt idx="8207">
                  <c:v>0.17698</c:v>
                </c:pt>
                <c:pt idx="8208">
                  <c:v>0.17701</c:v>
                </c:pt>
                <c:pt idx="8209">
                  <c:v>0.17702999999999999</c:v>
                </c:pt>
                <c:pt idx="8210">
                  <c:v>0.17706</c:v>
                </c:pt>
                <c:pt idx="8211">
                  <c:v>0.17709</c:v>
                </c:pt>
                <c:pt idx="8212">
                  <c:v>0.17712</c:v>
                </c:pt>
                <c:pt idx="8213">
                  <c:v>0.17713999999999999</c:v>
                </c:pt>
                <c:pt idx="8214">
                  <c:v>0.17716999999999999</c:v>
                </c:pt>
                <c:pt idx="8215">
                  <c:v>0.1772</c:v>
                </c:pt>
                <c:pt idx="8216">
                  <c:v>0.17723</c:v>
                </c:pt>
                <c:pt idx="8217">
                  <c:v>0.17724999999999999</c:v>
                </c:pt>
                <c:pt idx="8218">
                  <c:v>0.17729</c:v>
                </c:pt>
                <c:pt idx="8219">
                  <c:v>0.17731</c:v>
                </c:pt>
                <c:pt idx="8220">
                  <c:v>0.17734</c:v>
                </c:pt>
                <c:pt idx="8221">
                  <c:v>0.17737</c:v>
                </c:pt>
                <c:pt idx="8222">
                  <c:v>0.1774</c:v>
                </c:pt>
                <c:pt idx="8223">
                  <c:v>0.17741999999999999</c:v>
                </c:pt>
                <c:pt idx="8224">
                  <c:v>0.17743999999999999</c:v>
                </c:pt>
                <c:pt idx="8225">
                  <c:v>0.17748</c:v>
                </c:pt>
                <c:pt idx="8226">
                  <c:v>0.17751</c:v>
                </c:pt>
                <c:pt idx="8227">
                  <c:v>0.17752999999999999</c:v>
                </c:pt>
                <c:pt idx="8228">
                  <c:v>0.17756</c:v>
                </c:pt>
                <c:pt idx="8229">
                  <c:v>0.17759</c:v>
                </c:pt>
                <c:pt idx="8230">
                  <c:v>0.17762</c:v>
                </c:pt>
                <c:pt idx="8231">
                  <c:v>0.17763999999999999</c:v>
                </c:pt>
                <c:pt idx="8232">
                  <c:v>0.17766999999999999</c:v>
                </c:pt>
                <c:pt idx="8233">
                  <c:v>0.17771000000000001</c:v>
                </c:pt>
                <c:pt idx="8234">
                  <c:v>0.17773</c:v>
                </c:pt>
                <c:pt idx="8235">
                  <c:v>0.17774999999999999</c:v>
                </c:pt>
                <c:pt idx="8236">
                  <c:v>0.17779</c:v>
                </c:pt>
                <c:pt idx="8237">
                  <c:v>0.17781</c:v>
                </c:pt>
                <c:pt idx="8238">
                  <c:v>0.17784</c:v>
                </c:pt>
                <c:pt idx="8239">
                  <c:v>0.17787</c:v>
                </c:pt>
                <c:pt idx="8240">
                  <c:v>0.1779</c:v>
                </c:pt>
                <c:pt idx="8241">
                  <c:v>0.17791999999999999</c:v>
                </c:pt>
                <c:pt idx="8242">
                  <c:v>0.17795</c:v>
                </c:pt>
                <c:pt idx="8243">
                  <c:v>0.17798</c:v>
                </c:pt>
                <c:pt idx="8244">
                  <c:v>0.17801</c:v>
                </c:pt>
                <c:pt idx="8245">
                  <c:v>0.17802999999999999</c:v>
                </c:pt>
                <c:pt idx="8246">
                  <c:v>0.17806</c:v>
                </c:pt>
                <c:pt idx="8247">
                  <c:v>0.17809</c:v>
                </c:pt>
                <c:pt idx="8248">
                  <c:v>0.17812</c:v>
                </c:pt>
                <c:pt idx="8249">
                  <c:v>0.17813999999999999</c:v>
                </c:pt>
                <c:pt idx="8250">
                  <c:v>0.17818000000000001</c:v>
                </c:pt>
                <c:pt idx="8251">
                  <c:v>0.1782</c:v>
                </c:pt>
                <c:pt idx="8252">
                  <c:v>0.17821999999999999</c:v>
                </c:pt>
                <c:pt idx="8253">
                  <c:v>0.17824999999999999</c:v>
                </c:pt>
                <c:pt idx="8254">
                  <c:v>0.17829</c:v>
                </c:pt>
                <c:pt idx="8255">
                  <c:v>0.17831</c:v>
                </c:pt>
                <c:pt idx="8256">
                  <c:v>0.17834</c:v>
                </c:pt>
                <c:pt idx="8257">
                  <c:v>0.17837</c:v>
                </c:pt>
                <c:pt idx="8258">
                  <c:v>0.1784</c:v>
                </c:pt>
                <c:pt idx="8259">
                  <c:v>0.17842</c:v>
                </c:pt>
                <c:pt idx="8260">
                  <c:v>0.17843999999999999</c:v>
                </c:pt>
                <c:pt idx="8261">
                  <c:v>0.17849000000000001</c:v>
                </c:pt>
                <c:pt idx="8262">
                  <c:v>0.17851</c:v>
                </c:pt>
                <c:pt idx="8263">
                  <c:v>0.17852999999999999</c:v>
                </c:pt>
                <c:pt idx="8264">
                  <c:v>0.17856</c:v>
                </c:pt>
                <c:pt idx="8265">
                  <c:v>0.17859</c:v>
                </c:pt>
                <c:pt idx="8266">
                  <c:v>0.17860999999999999</c:v>
                </c:pt>
                <c:pt idx="8267">
                  <c:v>0.17863999999999999</c:v>
                </c:pt>
                <c:pt idx="8268">
                  <c:v>0.17868000000000001</c:v>
                </c:pt>
                <c:pt idx="8269">
                  <c:v>0.1787</c:v>
                </c:pt>
                <c:pt idx="8270">
                  <c:v>0.17873</c:v>
                </c:pt>
                <c:pt idx="8271">
                  <c:v>0.17876</c:v>
                </c:pt>
                <c:pt idx="8272">
                  <c:v>0.17879</c:v>
                </c:pt>
                <c:pt idx="8273">
                  <c:v>0.17881</c:v>
                </c:pt>
                <c:pt idx="8274">
                  <c:v>0.17882999999999999</c:v>
                </c:pt>
                <c:pt idx="8275">
                  <c:v>0.17887</c:v>
                </c:pt>
                <c:pt idx="8276">
                  <c:v>0.1789</c:v>
                </c:pt>
                <c:pt idx="8277">
                  <c:v>0.17892</c:v>
                </c:pt>
                <c:pt idx="8278">
                  <c:v>0.17895</c:v>
                </c:pt>
                <c:pt idx="8279">
                  <c:v>0.17898</c:v>
                </c:pt>
                <c:pt idx="8280">
                  <c:v>0.17901</c:v>
                </c:pt>
                <c:pt idx="8281">
                  <c:v>0.17902999999999999</c:v>
                </c:pt>
                <c:pt idx="8282">
                  <c:v>0.17906</c:v>
                </c:pt>
                <c:pt idx="8283">
                  <c:v>0.17909</c:v>
                </c:pt>
                <c:pt idx="8284">
                  <c:v>0.17912</c:v>
                </c:pt>
                <c:pt idx="8285">
                  <c:v>0.17913999999999999</c:v>
                </c:pt>
                <c:pt idx="8286">
                  <c:v>0.17918000000000001</c:v>
                </c:pt>
                <c:pt idx="8287">
                  <c:v>0.1792</c:v>
                </c:pt>
                <c:pt idx="8288">
                  <c:v>0.17921999999999999</c:v>
                </c:pt>
                <c:pt idx="8289">
                  <c:v>0.17924999999999999</c:v>
                </c:pt>
                <c:pt idx="8290">
                  <c:v>0.17929</c:v>
                </c:pt>
                <c:pt idx="8291">
                  <c:v>0.17931</c:v>
                </c:pt>
                <c:pt idx="8292">
                  <c:v>0.17934</c:v>
                </c:pt>
                <c:pt idx="8293">
                  <c:v>0.17937</c:v>
                </c:pt>
                <c:pt idx="8294">
                  <c:v>0.17938999999999999</c:v>
                </c:pt>
                <c:pt idx="8295">
                  <c:v>0.17942</c:v>
                </c:pt>
                <c:pt idx="8296">
                  <c:v>0.17945</c:v>
                </c:pt>
                <c:pt idx="8297">
                  <c:v>0.17948</c:v>
                </c:pt>
                <c:pt idx="8298">
                  <c:v>0.17951</c:v>
                </c:pt>
                <c:pt idx="8299">
                  <c:v>0.17953</c:v>
                </c:pt>
                <c:pt idx="8300">
                  <c:v>0.17956</c:v>
                </c:pt>
                <c:pt idx="8301">
                  <c:v>0.17959</c:v>
                </c:pt>
                <c:pt idx="8302">
                  <c:v>0.17960999999999999</c:v>
                </c:pt>
                <c:pt idx="8303">
                  <c:v>0.17963999999999999</c:v>
                </c:pt>
                <c:pt idx="8304">
                  <c:v>0.17968000000000001</c:v>
                </c:pt>
                <c:pt idx="8305">
                  <c:v>0.1797</c:v>
                </c:pt>
                <c:pt idx="8306">
                  <c:v>0.17971999999999999</c:v>
                </c:pt>
                <c:pt idx="8307">
                  <c:v>0.17976</c:v>
                </c:pt>
                <c:pt idx="8308">
                  <c:v>0.17979000000000001</c:v>
                </c:pt>
                <c:pt idx="8309">
                  <c:v>0.17981</c:v>
                </c:pt>
                <c:pt idx="8310">
                  <c:v>0.17982999999999999</c:v>
                </c:pt>
                <c:pt idx="8311">
                  <c:v>0.17987</c:v>
                </c:pt>
                <c:pt idx="8312">
                  <c:v>0.1799</c:v>
                </c:pt>
                <c:pt idx="8313">
                  <c:v>0.17992</c:v>
                </c:pt>
                <c:pt idx="8314">
                  <c:v>0.17995</c:v>
                </c:pt>
                <c:pt idx="8315">
                  <c:v>0.17998</c:v>
                </c:pt>
                <c:pt idx="8316">
                  <c:v>0.18</c:v>
                </c:pt>
                <c:pt idx="8317">
                  <c:v>0.18003</c:v>
                </c:pt>
                <c:pt idx="8318">
                  <c:v>0.18007000000000001</c:v>
                </c:pt>
                <c:pt idx="8319">
                  <c:v>0.18009</c:v>
                </c:pt>
                <c:pt idx="8320">
                  <c:v>0.18012</c:v>
                </c:pt>
                <c:pt idx="8321">
                  <c:v>0.18013999999999999</c:v>
                </c:pt>
                <c:pt idx="8322">
                  <c:v>0.18018000000000001</c:v>
                </c:pt>
                <c:pt idx="8323">
                  <c:v>0.1802</c:v>
                </c:pt>
                <c:pt idx="8324">
                  <c:v>0.18021999999999999</c:v>
                </c:pt>
                <c:pt idx="8325">
                  <c:v>0.18026</c:v>
                </c:pt>
                <c:pt idx="8326">
                  <c:v>0.18029000000000001</c:v>
                </c:pt>
                <c:pt idx="8327">
                  <c:v>0.18031</c:v>
                </c:pt>
                <c:pt idx="8328">
                  <c:v>0.18034</c:v>
                </c:pt>
                <c:pt idx="8329">
                  <c:v>0.18037</c:v>
                </c:pt>
                <c:pt idx="8330">
                  <c:v>0.18038999999999999</c:v>
                </c:pt>
                <c:pt idx="8331">
                  <c:v>0.18042</c:v>
                </c:pt>
                <c:pt idx="8332">
                  <c:v>0.18045</c:v>
                </c:pt>
                <c:pt idx="8333">
                  <c:v>0.18048</c:v>
                </c:pt>
                <c:pt idx="8334">
                  <c:v>0.18051</c:v>
                </c:pt>
                <c:pt idx="8335">
                  <c:v>0.18053</c:v>
                </c:pt>
                <c:pt idx="8336">
                  <c:v>0.18057000000000001</c:v>
                </c:pt>
                <c:pt idx="8337">
                  <c:v>0.18059</c:v>
                </c:pt>
                <c:pt idx="8338">
                  <c:v>0.18060999999999999</c:v>
                </c:pt>
                <c:pt idx="8339">
                  <c:v>0.18064</c:v>
                </c:pt>
                <c:pt idx="8340">
                  <c:v>0.18068000000000001</c:v>
                </c:pt>
                <c:pt idx="8341">
                  <c:v>0.1807</c:v>
                </c:pt>
                <c:pt idx="8342">
                  <c:v>0.18071999999999999</c:v>
                </c:pt>
                <c:pt idx="8343">
                  <c:v>0.18076</c:v>
                </c:pt>
                <c:pt idx="8344">
                  <c:v>0.18078</c:v>
                </c:pt>
                <c:pt idx="8345">
                  <c:v>0.18081</c:v>
                </c:pt>
                <c:pt idx="8346">
                  <c:v>0.18084</c:v>
                </c:pt>
                <c:pt idx="8347">
                  <c:v>0.18087</c:v>
                </c:pt>
                <c:pt idx="8348">
                  <c:v>0.18090000000000001</c:v>
                </c:pt>
                <c:pt idx="8349">
                  <c:v>0.18092</c:v>
                </c:pt>
                <c:pt idx="8350">
                  <c:v>0.18096000000000001</c:v>
                </c:pt>
                <c:pt idx="8351">
                  <c:v>0.18098</c:v>
                </c:pt>
                <c:pt idx="8352">
                  <c:v>0.18099999999999999</c:v>
                </c:pt>
                <c:pt idx="8353">
                  <c:v>0.18103</c:v>
                </c:pt>
                <c:pt idx="8354">
                  <c:v>0.18107000000000001</c:v>
                </c:pt>
                <c:pt idx="8355">
                  <c:v>0.18109</c:v>
                </c:pt>
                <c:pt idx="8356">
                  <c:v>0.18110999999999999</c:v>
                </c:pt>
                <c:pt idx="8357">
                  <c:v>0.18115000000000001</c:v>
                </c:pt>
                <c:pt idx="8358">
                  <c:v>0.18117</c:v>
                </c:pt>
                <c:pt idx="8359">
                  <c:v>0.1812</c:v>
                </c:pt>
                <c:pt idx="8360">
                  <c:v>0.18121999999999999</c:v>
                </c:pt>
                <c:pt idx="8361">
                  <c:v>0.18126</c:v>
                </c:pt>
                <c:pt idx="8362">
                  <c:v>0.18129000000000001</c:v>
                </c:pt>
                <c:pt idx="8363">
                  <c:v>0.18131</c:v>
                </c:pt>
                <c:pt idx="8364">
                  <c:v>0.18134</c:v>
                </c:pt>
                <c:pt idx="8365">
                  <c:v>0.18137</c:v>
                </c:pt>
                <c:pt idx="8366">
                  <c:v>0.18139</c:v>
                </c:pt>
                <c:pt idx="8367">
                  <c:v>0.18142</c:v>
                </c:pt>
                <c:pt idx="8368">
                  <c:v>0.18146000000000001</c:v>
                </c:pt>
                <c:pt idx="8369">
                  <c:v>0.18148</c:v>
                </c:pt>
                <c:pt idx="8370">
                  <c:v>0.18149999999999999</c:v>
                </c:pt>
                <c:pt idx="8371">
                  <c:v>0.18153</c:v>
                </c:pt>
                <c:pt idx="8372">
                  <c:v>0.18157000000000001</c:v>
                </c:pt>
                <c:pt idx="8373">
                  <c:v>0.18159</c:v>
                </c:pt>
                <c:pt idx="8374">
                  <c:v>0.18160999999999999</c:v>
                </c:pt>
                <c:pt idx="8375">
                  <c:v>0.18165000000000001</c:v>
                </c:pt>
                <c:pt idx="8376">
                  <c:v>0.18168000000000001</c:v>
                </c:pt>
                <c:pt idx="8377">
                  <c:v>0.1817</c:v>
                </c:pt>
                <c:pt idx="8378">
                  <c:v>0.18173</c:v>
                </c:pt>
                <c:pt idx="8379">
                  <c:v>0.18176</c:v>
                </c:pt>
                <c:pt idx="8380">
                  <c:v>0.18178</c:v>
                </c:pt>
                <c:pt idx="8381">
                  <c:v>0.18181</c:v>
                </c:pt>
                <c:pt idx="8382">
                  <c:v>0.18184</c:v>
                </c:pt>
                <c:pt idx="8383">
                  <c:v>0.18187</c:v>
                </c:pt>
                <c:pt idx="8384">
                  <c:v>0.18189</c:v>
                </c:pt>
                <c:pt idx="8385">
                  <c:v>0.18192</c:v>
                </c:pt>
                <c:pt idx="8386">
                  <c:v>0.18195</c:v>
                </c:pt>
                <c:pt idx="8387">
                  <c:v>0.18198</c:v>
                </c:pt>
                <c:pt idx="8388">
                  <c:v>0.182</c:v>
                </c:pt>
                <c:pt idx="8389">
                  <c:v>0.18203</c:v>
                </c:pt>
                <c:pt idx="8390">
                  <c:v>0.18207000000000001</c:v>
                </c:pt>
                <c:pt idx="8391">
                  <c:v>0.18209</c:v>
                </c:pt>
                <c:pt idx="8392">
                  <c:v>0.18210999999999999</c:v>
                </c:pt>
                <c:pt idx="8393">
                  <c:v>0.18215000000000001</c:v>
                </c:pt>
                <c:pt idx="8394">
                  <c:v>0.18217</c:v>
                </c:pt>
                <c:pt idx="8395">
                  <c:v>0.1822</c:v>
                </c:pt>
                <c:pt idx="8396">
                  <c:v>0.18221999999999999</c:v>
                </c:pt>
                <c:pt idx="8397">
                  <c:v>0.18226000000000001</c:v>
                </c:pt>
                <c:pt idx="8398">
                  <c:v>0.18229000000000001</c:v>
                </c:pt>
                <c:pt idx="8399">
                  <c:v>0.18231</c:v>
                </c:pt>
                <c:pt idx="8400">
                  <c:v>0.18234</c:v>
                </c:pt>
                <c:pt idx="8401">
                  <c:v>0.18237</c:v>
                </c:pt>
                <c:pt idx="8402">
                  <c:v>0.18239</c:v>
                </c:pt>
                <c:pt idx="8403">
                  <c:v>0.18242</c:v>
                </c:pt>
                <c:pt idx="8404">
                  <c:v>0.18246000000000001</c:v>
                </c:pt>
                <c:pt idx="8405">
                  <c:v>0.18248</c:v>
                </c:pt>
                <c:pt idx="8406">
                  <c:v>0.1825</c:v>
                </c:pt>
                <c:pt idx="8407">
                  <c:v>0.18254000000000001</c:v>
                </c:pt>
                <c:pt idx="8408">
                  <c:v>0.18256</c:v>
                </c:pt>
                <c:pt idx="8409">
                  <c:v>0.18259</c:v>
                </c:pt>
                <c:pt idx="8410">
                  <c:v>0.18260999999999999</c:v>
                </c:pt>
                <c:pt idx="8411">
                  <c:v>0.18265000000000001</c:v>
                </c:pt>
                <c:pt idx="8412">
                  <c:v>0.18267</c:v>
                </c:pt>
                <c:pt idx="8413">
                  <c:v>0.1827</c:v>
                </c:pt>
                <c:pt idx="8414">
                  <c:v>0.18273</c:v>
                </c:pt>
                <c:pt idx="8415">
                  <c:v>0.18276000000000001</c:v>
                </c:pt>
                <c:pt idx="8416">
                  <c:v>0.18278</c:v>
                </c:pt>
                <c:pt idx="8417">
                  <c:v>0.18281</c:v>
                </c:pt>
                <c:pt idx="8418">
                  <c:v>0.18284</c:v>
                </c:pt>
                <c:pt idx="8419">
                  <c:v>0.18287</c:v>
                </c:pt>
                <c:pt idx="8420">
                  <c:v>0.18289</c:v>
                </c:pt>
                <c:pt idx="8421">
                  <c:v>0.18292</c:v>
                </c:pt>
                <c:pt idx="8422">
                  <c:v>0.18295</c:v>
                </c:pt>
                <c:pt idx="8423">
                  <c:v>0.18298</c:v>
                </c:pt>
                <c:pt idx="8424">
                  <c:v>0.183</c:v>
                </c:pt>
                <c:pt idx="8425">
                  <c:v>0.18304000000000001</c:v>
                </c:pt>
                <c:pt idx="8426">
                  <c:v>0.18307000000000001</c:v>
                </c:pt>
                <c:pt idx="8427">
                  <c:v>0.18309</c:v>
                </c:pt>
                <c:pt idx="8428">
                  <c:v>0.18312</c:v>
                </c:pt>
                <c:pt idx="8429">
                  <c:v>0.18315000000000001</c:v>
                </c:pt>
                <c:pt idx="8430">
                  <c:v>0.18317</c:v>
                </c:pt>
                <c:pt idx="8431">
                  <c:v>0.18318999999999999</c:v>
                </c:pt>
                <c:pt idx="8432">
                  <c:v>0.18323</c:v>
                </c:pt>
                <c:pt idx="8433">
                  <c:v>0.18326000000000001</c:v>
                </c:pt>
                <c:pt idx="8434">
                  <c:v>0.18328</c:v>
                </c:pt>
                <c:pt idx="8435">
                  <c:v>0.18331</c:v>
                </c:pt>
                <c:pt idx="8436">
                  <c:v>0.18334</c:v>
                </c:pt>
                <c:pt idx="8437">
                  <c:v>0.18337000000000001</c:v>
                </c:pt>
                <c:pt idx="8438">
                  <c:v>0.18339</c:v>
                </c:pt>
                <c:pt idx="8439">
                  <c:v>0.18342</c:v>
                </c:pt>
                <c:pt idx="8440">
                  <c:v>0.18346000000000001</c:v>
                </c:pt>
                <c:pt idx="8441">
                  <c:v>0.18348</c:v>
                </c:pt>
                <c:pt idx="8442">
                  <c:v>0.1835</c:v>
                </c:pt>
                <c:pt idx="8443">
                  <c:v>0.18354000000000001</c:v>
                </c:pt>
                <c:pt idx="8444">
                  <c:v>0.18356</c:v>
                </c:pt>
                <c:pt idx="8445">
                  <c:v>0.18357999999999999</c:v>
                </c:pt>
                <c:pt idx="8446">
                  <c:v>0.18361</c:v>
                </c:pt>
                <c:pt idx="8447">
                  <c:v>0.18365000000000001</c:v>
                </c:pt>
                <c:pt idx="8448">
                  <c:v>0.18368000000000001</c:v>
                </c:pt>
                <c:pt idx="8449">
                  <c:v>0.1837</c:v>
                </c:pt>
                <c:pt idx="8450">
                  <c:v>0.18373</c:v>
                </c:pt>
                <c:pt idx="8451">
                  <c:v>0.18376000000000001</c:v>
                </c:pt>
                <c:pt idx="8452">
                  <c:v>0.18378</c:v>
                </c:pt>
                <c:pt idx="8453">
                  <c:v>0.18381</c:v>
                </c:pt>
                <c:pt idx="8454">
                  <c:v>0.18384</c:v>
                </c:pt>
                <c:pt idx="8455">
                  <c:v>0.18387000000000001</c:v>
                </c:pt>
                <c:pt idx="8456">
                  <c:v>0.18389</c:v>
                </c:pt>
                <c:pt idx="8457">
                  <c:v>0.18392</c:v>
                </c:pt>
                <c:pt idx="8458">
                  <c:v>0.18395</c:v>
                </c:pt>
                <c:pt idx="8459">
                  <c:v>0.18396999999999999</c:v>
                </c:pt>
                <c:pt idx="8460">
                  <c:v>0.184</c:v>
                </c:pt>
                <c:pt idx="8461">
                  <c:v>0.18404000000000001</c:v>
                </c:pt>
                <c:pt idx="8462">
                  <c:v>0.18407000000000001</c:v>
                </c:pt>
                <c:pt idx="8463">
                  <c:v>0.18409</c:v>
                </c:pt>
                <c:pt idx="8464">
                  <c:v>0.18412000000000001</c:v>
                </c:pt>
                <c:pt idx="8465">
                  <c:v>0.18415000000000001</c:v>
                </c:pt>
                <c:pt idx="8466">
                  <c:v>0.18417</c:v>
                </c:pt>
                <c:pt idx="8467">
                  <c:v>0.18418999999999999</c:v>
                </c:pt>
                <c:pt idx="8468">
                  <c:v>0.18423</c:v>
                </c:pt>
                <c:pt idx="8469">
                  <c:v>0.18426000000000001</c:v>
                </c:pt>
                <c:pt idx="8470">
                  <c:v>0.18428</c:v>
                </c:pt>
                <c:pt idx="8471">
                  <c:v>0.18431</c:v>
                </c:pt>
                <c:pt idx="8472">
                  <c:v>0.18434</c:v>
                </c:pt>
                <c:pt idx="8473">
                  <c:v>0.18437000000000001</c:v>
                </c:pt>
                <c:pt idx="8474">
                  <c:v>0.18439</c:v>
                </c:pt>
                <c:pt idx="8475">
                  <c:v>0.18443000000000001</c:v>
                </c:pt>
                <c:pt idx="8476">
                  <c:v>0.18445</c:v>
                </c:pt>
                <c:pt idx="8477">
                  <c:v>0.18448000000000001</c:v>
                </c:pt>
                <c:pt idx="8478">
                  <c:v>0.1845</c:v>
                </c:pt>
                <c:pt idx="8479">
                  <c:v>0.18454000000000001</c:v>
                </c:pt>
                <c:pt idx="8480">
                  <c:v>0.18456</c:v>
                </c:pt>
                <c:pt idx="8481">
                  <c:v>0.18457999999999999</c:v>
                </c:pt>
                <c:pt idx="8482">
                  <c:v>0.18462000000000001</c:v>
                </c:pt>
                <c:pt idx="8483">
                  <c:v>0.18465000000000001</c:v>
                </c:pt>
                <c:pt idx="8484">
                  <c:v>0.18467</c:v>
                </c:pt>
                <c:pt idx="8485">
                  <c:v>0.1847</c:v>
                </c:pt>
                <c:pt idx="8486">
                  <c:v>0.18473000000000001</c:v>
                </c:pt>
                <c:pt idx="8487">
                  <c:v>0.18476000000000001</c:v>
                </c:pt>
                <c:pt idx="8488">
                  <c:v>0.18478</c:v>
                </c:pt>
                <c:pt idx="8489">
                  <c:v>0.18481</c:v>
                </c:pt>
                <c:pt idx="8490">
                  <c:v>0.18484</c:v>
                </c:pt>
                <c:pt idx="8491">
                  <c:v>0.18487000000000001</c:v>
                </c:pt>
                <c:pt idx="8492">
                  <c:v>0.18489</c:v>
                </c:pt>
                <c:pt idx="8493">
                  <c:v>0.18493000000000001</c:v>
                </c:pt>
                <c:pt idx="8494">
                  <c:v>0.18495</c:v>
                </c:pt>
                <c:pt idx="8495">
                  <c:v>0.18497</c:v>
                </c:pt>
                <c:pt idx="8496">
                  <c:v>0.185</c:v>
                </c:pt>
                <c:pt idx="8497">
                  <c:v>0.18504000000000001</c:v>
                </c:pt>
                <c:pt idx="8498">
                  <c:v>0.18506</c:v>
                </c:pt>
                <c:pt idx="8499">
                  <c:v>0.18509</c:v>
                </c:pt>
                <c:pt idx="8500">
                  <c:v>0.18512000000000001</c:v>
                </c:pt>
                <c:pt idx="8501">
                  <c:v>0.18515000000000001</c:v>
                </c:pt>
                <c:pt idx="8502">
                  <c:v>0.18517</c:v>
                </c:pt>
                <c:pt idx="8503">
                  <c:v>0.1852</c:v>
                </c:pt>
                <c:pt idx="8504">
                  <c:v>0.18523000000000001</c:v>
                </c:pt>
                <c:pt idx="8505">
                  <c:v>0.18526000000000001</c:v>
                </c:pt>
                <c:pt idx="8506">
                  <c:v>0.18528</c:v>
                </c:pt>
                <c:pt idx="8507">
                  <c:v>0.18531</c:v>
                </c:pt>
                <c:pt idx="8508">
                  <c:v>0.18534</c:v>
                </c:pt>
                <c:pt idx="8509">
                  <c:v>0.18536</c:v>
                </c:pt>
                <c:pt idx="8510">
                  <c:v>0.18539</c:v>
                </c:pt>
                <c:pt idx="8511">
                  <c:v>0.18543000000000001</c:v>
                </c:pt>
                <c:pt idx="8512">
                  <c:v>0.18545</c:v>
                </c:pt>
                <c:pt idx="8513">
                  <c:v>0.18547</c:v>
                </c:pt>
                <c:pt idx="8514">
                  <c:v>0.18551000000000001</c:v>
                </c:pt>
                <c:pt idx="8515">
                  <c:v>0.18554000000000001</c:v>
                </c:pt>
                <c:pt idx="8516">
                  <c:v>0.18556</c:v>
                </c:pt>
                <c:pt idx="8517">
                  <c:v>0.18557999999999999</c:v>
                </c:pt>
                <c:pt idx="8518">
                  <c:v>0.18562000000000001</c:v>
                </c:pt>
                <c:pt idx="8519">
                  <c:v>0.18565000000000001</c:v>
                </c:pt>
                <c:pt idx="8520">
                  <c:v>0.18567</c:v>
                </c:pt>
                <c:pt idx="8521">
                  <c:v>0.1857</c:v>
                </c:pt>
                <c:pt idx="8522">
                  <c:v>0.18573000000000001</c:v>
                </c:pt>
                <c:pt idx="8523">
                  <c:v>0.18575</c:v>
                </c:pt>
                <c:pt idx="8524">
                  <c:v>0.18578</c:v>
                </c:pt>
                <c:pt idx="8525">
                  <c:v>0.18581</c:v>
                </c:pt>
                <c:pt idx="8526">
                  <c:v>0.18584000000000001</c:v>
                </c:pt>
                <c:pt idx="8527">
                  <c:v>0.18587000000000001</c:v>
                </c:pt>
                <c:pt idx="8528">
                  <c:v>0.18589</c:v>
                </c:pt>
                <c:pt idx="8529">
                  <c:v>0.18593000000000001</c:v>
                </c:pt>
                <c:pt idx="8530">
                  <c:v>0.18595</c:v>
                </c:pt>
                <c:pt idx="8531">
                  <c:v>0.18597</c:v>
                </c:pt>
                <c:pt idx="8532">
                  <c:v>0.18601000000000001</c:v>
                </c:pt>
                <c:pt idx="8533">
                  <c:v>0.18604000000000001</c:v>
                </c:pt>
                <c:pt idx="8534">
                  <c:v>0.18606</c:v>
                </c:pt>
                <c:pt idx="8535">
                  <c:v>0.18609000000000001</c:v>
                </c:pt>
                <c:pt idx="8536">
                  <c:v>0.18612000000000001</c:v>
                </c:pt>
                <c:pt idx="8537">
                  <c:v>0.18614</c:v>
                </c:pt>
                <c:pt idx="8538">
                  <c:v>0.18617</c:v>
                </c:pt>
                <c:pt idx="8539">
                  <c:v>0.1862</c:v>
                </c:pt>
                <c:pt idx="8540">
                  <c:v>0.18623000000000001</c:v>
                </c:pt>
                <c:pt idx="8541">
                  <c:v>0.18626000000000001</c:v>
                </c:pt>
                <c:pt idx="8542">
                  <c:v>0.18628</c:v>
                </c:pt>
                <c:pt idx="8543">
                  <c:v>0.18632000000000001</c:v>
                </c:pt>
                <c:pt idx="8544">
                  <c:v>0.18634000000000001</c:v>
                </c:pt>
                <c:pt idx="8545">
                  <c:v>0.18636</c:v>
                </c:pt>
                <c:pt idx="8546">
                  <c:v>0.18639</c:v>
                </c:pt>
                <c:pt idx="8547">
                  <c:v>0.18643000000000001</c:v>
                </c:pt>
                <c:pt idx="8548">
                  <c:v>0.18645</c:v>
                </c:pt>
                <c:pt idx="8549">
                  <c:v>0.18647</c:v>
                </c:pt>
                <c:pt idx="8550">
                  <c:v>0.18651000000000001</c:v>
                </c:pt>
                <c:pt idx="8551">
                  <c:v>0.18653</c:v>
                </c:pt>
                <c:pt idx="8552">
                  <c:v>0.18656</c:v>
                </c:pt>
                <c:pt idx="8553">
                  <c:v>0.18658</c:v>
                </c:pt>
                <c:pt idx="8554">
                  <c:v>0.18662000000000001</c:v>
                </c:pt>
                <c:pt idx="8555">
                  <c:v>0.18665000000000001</c:v>
                </c:pt>
                <c:pt idx="8556">
                  <c:v>0.18667</c:v>
                </c:pt>
                <c:pt idx="8557">
                  <c:v>0.1867</c:v>
                </c:pt>
                <c:pt idx="8558">
                  <c:v>0.18673000000000001</c:v>
                </c:pt>
                <c:pt idx="8559">
                  <c:v>0.18675</c:v>
                </c:pt>
                <c:pt idx="8560">
                  <c:v>0.18678</c:v>
                </c:pt>
                <c:pt idx="8561">
                  <c:v>0.18682000000000001</c:v>
                </c:pt>
                <c:pt idx="8562">
                  <c:v>0.18684000000000001</c:v>
                </c:pt>
                <c:pt idx="8563">
                  <c:v>0.18686</c:v>
                </c:pt>
                <c:pt idx="8564">
                  <c:v>0.18690000000000001</c:v>
                </c:pt>
                <c:pt idx="8565">
                  <c:v>0.18692</c:v>
                </c:pt>
                <c:pt idx="8566">
                  <c:v>0.18695000000000001</c:v>
                </c:pt>
                <c:pt idx="8567">
                  <c:v>0.18697</c:v>
                </c:pt>
                <c:pt idx="8568">
                  <c:v>0.18701000000000001</c:v>
                </c:pt>
                <c:pt idx="8569">
                  <c:v>0.18704000000000001</c:v>
                </c:pt>
                <c:pt idx="8570">
                  <c:v>0.18706</c:v>
                </c:pt>
                <c:pt idx="8571">
                  <c:v>0.18709000000000001</c:v>
                </c:pt>
                <c:pt idx="8572">
                  <c:v>0.18712000000000001</c:v>
                </c:pt>
                <c:pt idx="8573">
                  <c:v>0.18714</c:v>
                </c:pt>
                <c:pt idx="8574">
                  <c:v>0.18717</c:v>
                </c:pt>
                <c:pt idx="8575">
                  <c:v>0.18720000000000001</c:v>
                </c:pt>
                <c:pt idx="8576">
                  <c:v>0.18723000000000001</c:v>
                </c:pt>
                <c:pt idx="8577">
                  <c:v>0.18726000000000001</c:v>
                </c:pt>
                <c:pt idx="8578">
                  <c:v>0.18728</c:v>
                </c:pt>
                <c:pt idx="8579">
                  <c:v>0.18731999999999999</c:v>
                </c:pt>
                <c:pt idx="8580">
                  <c:v>0.18734000000000001</c:v>
                </c:pt>
                <c:pt idx="8581">
                  <c:v>0.18736</c:v>
                </c:pt>
                <c:pt idx="8582">
                  <c:v>0.18740000000000001</c:v>
                </c:pt>
                <c:pt idx="8583">
                  <c:v>0.18743000000000001</c:v>
                </c:pt>
                <c:pt idx="8584">
                  <c:v>0.18745000000000001</c:v>
                </c:pt>
                <c:pt idx="8585">
                  <c:v>0.18748000000000001</c:v>
                </c:pt>
                <c:pt idx="8586">
                  <c:v>0.18751000000000001</c:v>
                </c:pt>
                <c:pt idx="8587">
                  <c:v>0.18753</c:v>
                </c:pt>
                <c:pt idx="8588">
                  <c:v>0.18756</c:v>
                </c:pt>
                <c:pt idx="8589">
                  <c:v>0.18759000000000001</c:v>
                </c:pt>
                <c:pt idx="8590">
                  <c:v>0.18762000000000001</c:v>
                </c:pt>
                <c:pt idx="8591">
                  <c:v>0.18765000000000001</c:v>
                </c:pt>
                <c:pt idx="8592">
                  <c:v>0.18767</c:v>
                </c:pt>
                <c:pt idx="8593">
                  <c:v>0.18770999999999999</c:v>
                </c:pt>
                <c:pt idx="8594">
                  <c:v>0.18773000000000001</c:v>
                </c:pt>
                <c:pt idx="8595">
                  <c:v>0.18775</c:v>
                </c:pt>
                <c:pt idx="8596">
                  <c:v>0.18778</c:v>
                </c:pt>
                <c:pt idx="8597">
                  <c:v>0.18781999999999999</c:v>
                </c:pt>
                <c:pt idx="8598">
                  <c:v>0.18784000000000001</c:v>
                </c:pt>
                <c:pt idx="8599">
                  <c:v>0.18786</c:v>
                </c:pt>
                <c:pt idx="8600">
                  <c:v>0.18790000000000001</c:v>
                </c:pt>
                <c:pt idx="8601">
                  <c:v>0.18792</c:v>
                </c:pt>
                <c:pt idx="8602">
                  <c:v>0.18795000000000001</c:v>
                </c:pt>
                <c:pt idx="8603">
                  <c:v>0.18797</c:v>
                </c:pt>
                <c:pt idx="8604">
                  <c:v>0.18801000000000001</c:v>
                </c:pt>
                <c:pt idx="8605">
                  <c:v>0.18804000000000001</c:v>
                </c:pt>
                <c:pt idx="8606">
                  <c:v>0.18806</c:v>
                </c:pt>
                <c:pt idx="8607">
                  <c:v>0.18809000000000001</c:v>
                </c:pt>
                <c:pt idx="8608">
                  <c:v>0.18812000000000001</c:v>
                </c:pt>
                <c:pt idx="8609">
                  <c:v>0.18814</c:v>
                </c:pt>
                <c:pt idx="8610">
                  <c:v>0.18817</c:v>
                </c:pt>
                <c:pt idx="8611">
                  <c:v>0.18820999999999999</c:v>
                </c:pt>
                <c:pt idx="8612">
                  <c:v>0.18823000000000001</c:v>
                </c:pt>
                <c:pt idx="8613">
                  <c:v>0.18825</c:v>
                </c:pt>
                <c:pt idx="8614">
                  <c:v>0.18828</c:v>
                </c:pt>
                <c:pt idx="8615">
                  <c:v>0.18831000000000001</c:v>
                </c:pt>
                <c:pt idx="8616">
                  <c:v>0.18834000000000001</c:v>
                </c:pt>
                <c:pt idx="8617">
                  <c:v>0.18836</c:v>
                </c:pt>
                <c:pt idx="8618">
                  <c:v>0.18840000000000001</c:v>
                </c:pt>
                <c:pt idx="8619">
                  <c:v>0.18842999999999999</c:v>
                </c:pt>
                <c:pt idx="8620">
                  <c:v>0.18845000000000001</c:v>
                </c:pt>
                <c:pt idx="8621">
                  <c:v>0.18848000000000001</c:v>
                </c:pt>
                <c:pt idx="8622">
                  <c:v>0.18851000000000001</c:v>
                </c:pt>
                <c:pt idx="8623">
                  <c:v>0.18853</c:v>
                </c:pt>
                <c:pt idx="8624">
                  <c:v>0.18856000000000001</c:v>
                </c:pt>
                <c:pt idx="8625">
                  <c:v>0.18859000000000001</c:v>
                </c:pt>
                <c:pt idx="8626">
                  <c:v>0.18862000000000001</c:v>
                </c:pt>
                <c:pt idx="8627">
                  <c:v>0.18864</c:v>
                </c:pt>
                <c:pt idx="8628">
                  <c:v>0.18867</c:v>
                </c:pt>
                <c:pt idx="8629">
                  <c:v>0.18870999999999999</c:v>
                </c:pt>
                <c:pt idx="8630">
                  <c:v>0.18873000000000001</c:v>
                </c:pt>
                <c:pt idx="8631">
                  <c:v>0.18875</c:v>
                </c:pt>
                <c:pt idx="8632">
                  <c:v>0.18878</c:v>
                </c:pt>
                <c:pt idx="8633">
                  <c:v>0.18881999999999999</c:v>
                </c:pt>
                <c:pt idx="8634">
                  <c:v>0.18884000000000001</c:v>
                </c:pt>
                <c:pt idx="8635">
                  <c:v>0.18886</c:v>
                </c:pt>
                <c:pt idx="8636">
                  <c:v>0.18890000000000001</c:v>
                </c:pt>
                <c:pt idx="8637">
                  <c:v>0.18892</c:v>
                </c:pt>
                <c:pt idx="8638">
                  <c:v>0.18895000000000001</c:v>
                </c:pt>
                <c:pt idx="8639">
                  <c:v>0.18898000000000001</c:v>
                </c:pt>
                <c:pt idx="8640">
                  <c:v>0.18901000000000001</c:v>
                </c:pt>
                <c:pt idx="8641">
                  <c:v>0.18904000000000001</c:v>
                </c:pt>
                <c:pt idx="8642">
                  <c:v>0.18906000000000001</c:v>
                </c:pt>
                <c:pt idx="8643">
                  <c:v>0.18909000000000001</c:v>
                </c:pt>
                <c:pt idx="8644">
                  <c:v>0.18912000000000001</c:v>
                </c:pt>
                <c:pt idx="8645">
                  <c:v>0.18914</c:v>
                </c:pt>
                <c:pt idx="8646">
                  <c:v>0.18917</c:v>
                </c:pt>
                <c:pt idx="8647">
                  <c:v>0.18920999999999999</c:v>
                </c:pt>
                <c:pt idx="8648">
                  <c:v>0.18923000000000001</c:v>
                </c:pt>
                <c:pt idx="8649">
                  <c:v>0.18925</c:v>
                </c:pt>
                <c:pt idx="8650">
                  <c:v>0.18929000000000001</c:v>
                </c:pt>
                <c:pt idx="8651">
                  <c:v>0.18931000000000001</c:v>
                </c:pt>
                <c:pt idx="8652">
                  <c:v>0.18934000000000001</c:v>
                </c:pt>
                <c:pt idx="8653">
                  <c:v>0.18936</c:v>
                </c:pt>
                <c:pt idx="8654">
                  <c:v>0.18940000000000001</c:v>
                </c:pt>
                <c:pt idx="8655">
                  <c:v>0.18942999999999999</c:v>
                </c:pt>
                <c:pt idx="8656">
                  <c:v>0.18945000000000001</c:v>
                </c:pt>
                <c:pt idx="8657">
                  <c:v>0.18948000000000001</c:v>
                </c:pt>
                <c:pt idx="8658">
                  <c:v>0.18951000000000001</c:v>
                </c:pt>
                <c:pt idx="8659">
                  <c:v>0.18953</c:v>
                </c:pt>
                <c:pt idx="8660">
                  <c:v>0.18956000000000001</c:v>
                </c:pt>
                <c:pt idx="8661">
                  <c:v>0.18959000000000001</c:v>
                </c:pt>
                <c:pt idx="8662">
                  <c:v>0.18962000000000001</c:v>
                </c:pt>
                <c:pt idx="8663">
                  <c:v>0.18964</c:v>
                </c:pt>
                <c:pt idx="8664">
                  <c:v>0.18967000000000001</c:v>
                </c:pt>
                <c:pt idx="8665">
                  <c:v>0.18970000000000001</c:v>
                </c:pt>
                <c:pt idx="8666">
                  <c:v>0.18973000000000001</c:v>
                </c:pt>
                <c:pt idx="8667">
                  <c:v>0.18975</c:v>
                </c:pt>
                <c:pt idx="8668">
                  <c:v>0.18978999999999999</c:v>
                </c:pt>
                <c:pt idx="8669">
                  <c:v>0.18981000000000001</c:v>
                </c:pt>
                <c:pt idx="8670">
                  <c:v>0.18984000000000001</c:v>
                </c:pt>
                <c:pt idx="8671">
                  <c:v>0.18987000000000001</c:v>
                </c:pt>
                <c:pt idx="8672">
                  <c:v>0.18990000000000001</c:v>
                </c:pt>
                <c:pt idx="8673">
                  <c:v>0.18992000000000001</c:v>
                </c:pt>
                <c:pt idx="8674">
                  <c:v>0.18994</c:v>
                </c:pt>
                <c:pt idx="8675">
                  <c:v>0.18998000000000001</c:v>
                </c:pt>
                <c:pt idx="8676">
                  <c:v>0.19001000000000001</c:v>
                </c:pt>
                <c:pt idx="8677">
                  <c:v>0.19003</c:v>
                </c:pt>
                <c:pt idx="8678">
                  <c:v>0.19006000000000001</c:v>
                </c:pt>
                <c:pt idx="8679">
                  <c:v>0.19009000000000001</c:v>
                </c:pt>
                <c:pt idx="8680">
                  <c:v>0.19011</c:v>
                </c:pt>
                <c:pt idx="8681">
                  <c:v>0.19014</c:v>
                </c:pt>
                <c:pt idx="8682">
                  <c:v>0.19017000000000001</c:v>
                </c:pt>
                <c:pt idx="8683">
                  <c:v>0.19020000000000001</c:v>
                </c:pt>
                <c:pt idx="8684">
                  <c:v>0.19023000000000001</c:v>
                </c:pt>
                <c:pt idx="8685">
                  <c:v>0.19025</c:v>
                </c:pt>
                <c:pt idx="8686">
                  <c:v>0.19028999999999999</c:v>
                </c:pt>
                <c:pt idx="8687">
                  <c:v>0.19031000000000001</c:v>
                </c:pt>
                <c:pt idx="8688">
                  <c:v>0.19034000000000001</c:v>
                </c:pt>
                <c:pt idx="8689">
                  <c:v>0.19037000000000001</c:v>
                </c:pt>
                <c:pt idx="8690">
                  <c:v>0.19040000000000001</c:v>
                </c:pt>
                <c:pt idx="8691">
                  <c:v>0.19042000000000001</c:v>
                </c:pt>
                <c:pt idx="8692">
                  <c:v>0.19045000000000001</c:v>
                </c:pt>
                <c:pt idx="8693">
                  <c:v>0.19048000000000001</c:v>
                </c:pt>
                <c:pt idx="8694">
                  <c:v>0.19051000000000001</c:v>
                </c:pt>
                <c:pt idx="8695">
                  <c:v>0.19053</c:v>
                </c:pt>
                <c:pt idx="8696">
                  <c:v>0.19056000000000001</c:v>
                </c:pt>
                <c:pt idx="8697">
                  <c:v>0.19059000000000001</c:v>
                </c:pt>
                <c:pt idx="8698">
                  <c:v>0.19062000000000001</c:v>
                </c:pt>
                <c:pt idx="8699">
                  <c:v>0.19064</c:v>
                </c:pt>
                <c:pt idx="8700">
                  <c:v>0.19067999999999999</c:v>
                </c:pt>
                <c:pt idx="8701">
                  <c:v>0.19070000000000001</c:v>
                </c:pt>
                <c:pt idx="8702">
                  <c:v>0.19072</c:v>
                </c:pt>
                <c:pt idx="8703">
                  <c:v>0.19075</c:v>
                </c:pt>
                <c:pt idx="8704">
                  <c:v>0.19078999999999999</c:v>
                </c:pt>
                <c:pt idx="8705">
                  <c:v>0.19081000000000001</c:v>
                </c:pt>
                <c:pt idx="8706">
                  <c:v>0.19084000000000001</c:v>
                </c:pt>
                <c:pt idx="8707">
                  <c:v>0.19087000000000001</c:v>
                </c:pt>
                <c:pt idx="8708">
                  <c:v>0.19089999999999999</c:v>
                </c:pt>
                <c:pt idx="8709">
                  <c:v>0.19092000000000001</c:v>
                </c:pt>
                <c:pt idx="8710">
                  <c:v>0.19094</c:v>
                </c:pt>
                <c:pt idx="8711">
                  <c:v>0.19098999999999999</c:v>
                </c:pt>
                <c:pt idx="8712">
                  <c:v>0.19101000000000001</c:v>
                </c:pt>
                <c:pt idx="8713">
                  <c:v>0.19103000000000001</c:v>
                </c:pt>
                <c:pt idx="8714">
                  <c:v>0.19106000000000001</c:v>
                </c:pt>
                <c:pt idx="8715">
                  <c:v>0.19109000000000001</c:v>
                </c:pt>
                <c:pt idx="8716">
                  <c:v>0.19111</c:v>
                </c:pt>
                <c:pt idx="8717">
                  <c:v>0.19114</c:v>
                </c:pt>
                <c:pt idx="8718">
                  <c:v>0.19117999999999999</c:v>
                </c:pt>
                <c:pt idx="8719">
                  <c:v>0.19120000000000001</c:v>
                </c:pt>
                <c:pt idx="8720">
                  <c:v>0.19123000000000001</c:v>
                </c:pt>
                <c:pt idx="8721">
                  <c:v>0.19126000000000001</c:v>
                </c:pt>
                <c:pt idx="8722">
                  <c:v>0.19128999999999999</c:v>
                </c:pt>
                <c:pt idx="8723">
                  <c:v>0.19131000000000001</c:v>
                </c:pt>
                <c:pt idx="8724">
                  <c:v>0.19133</c:v>
                </c:pt>
                <c:pt idx="8725">
                  <c:v>0.19137000000000001</c:v>
                </c:pt>
                <c:pt idx="8726">
                  <c:v>0.19139999999999999</c:v>
                </c:pt>
                <c:pt idx="8727">
                  <c:v>0.19142000000000001</c:v>
                </c:pt>
                <c:pt idx="8728">
                  <c:v>0.19145000000000001</c:v>
                </c:pt>
                <c:pt idx="8729">
                  <c:v>0.19148000000000001</c:v>
                </c:pt>
                <c:pt idx="8730">
                  <c:v>0.1915</c:v>
                </c:pt>
                <c:pt idx="8731">
                  <c:v>0.19153000000000001</c:v>
                </c:pt>
                <c:pt idx="8732">
                  <c:v>0.19156000000000001</c:v>
                </c:pt>
                <c:pt idx="8733">
                  <c:v>0.19159000000000001</c:v>
                </c:pt>
                <c:pt idx="8734">
                  <c:v>0.19162000000000001</c:v>
                </c:pt>
                <c:pt idx="8735">
                  <c:v>0.19164</c:v>
                </c:pt>
                <c:pt idx="8736">
                  <c:v>0.19167999999999999</c:v>
                </c:pt>
                <c:pt idx="8737">
                  <c:v>0.19170000000000001</c:v>
                </c:pt>
                <c:pt idx="8738">
                  <c:v>0.19172</c:v>
                </c:pt>
                <c:pt idx="8739">
                  <c:v>0.19175</c:v>
                </c:pt>
                <c:pt idx="8740">
                  <c:v>0.19178999999999999</c:v>
                </c:pt>
                <c:pt idx="8741">
                  <c:v>0.19181000000000001</c:v>
                </c:pt>
                <c:pt idx="8742">
                  <c:v>0.19184000000000001</c:v>
                </c:pt>
                <c:pt idx="8743">
                  <c:v>0.19187000000000001</c:v>
                </c:pt>
                <c:pt idx="8744">
                  <c:v>0.19189000000000001</c:v>
                </c:pt>
                <c:pt idx="8745">
                  <c:v>0.19192000000000001</c:v>
                </c:pt>
                <c:pt idx="8746">
                  <c:v>0.19195000000000001</c:v>
                </c:pt>
                <c:pt idx="8747">
                  <c:v>0.19198999999999999</c:v>
                </c:pt>
                <c:pt idx="8748">
                  <c:v>0.19200999999999999</c:v>
                </c:pt>
                <c:pt idx="8749">
                  <c:v>0.19203000000000001</c:v>
                </c:pt>
                <c:pt idx="8750">
                  <c:v>0.19206000000000001</c:v>
                </c:pt>
                <c:pt idx="8751">
                  <c:v>0.19209000000000001</c:v>
                </c:pt>
                <c:pt idx="8752">
                  <c:v>0.19211</c:v>
                </c:pt>
                <c:pt idx="8753">
                  <c:v>0.19214000000000001</c:v>
                </c:pt>
                <c:pt idx="8754">
                  <c:v>0.19217999999999999</c:v>
                </c:pt>
                <c:pt idx="8755">
                  <c:v>0.19220000000000001</c:v>
                </c:pt>
                <c:pt idx="8756">
                  <c:v>0.19222</c:v>
                </c:pt>
                <c:pt idx="8757">
                  <c:v>0.19225999999999999</c:v>
                </c:pt>
                <c:pt idx="8758">
                  <c:v>0.19228999999999999</c:v>
                </c:pt>
                <c:pt idx="8759">
                  <c:v>0.19231000000000001</c:v>
                </c:pt>
                <c:pt idx="8760">
                  <c:v>0.19233</c:v>
                </c:pt>
                <c:pt idx="8761">
                  <c:v>0.19237000000000001</c:v>
                </c:pt>
                <c:pt idx="8762">
                  <c:v>0.19239999999999999</c:v>
                </c:pt>
                <c:pt idx="8763">
                  <c:v>0.19242000000000001</c:v>
                </c:pt>
                <c:pt idx="8764">
                  <c:v>0.19245000000000001</c:v>
                </c:pt>
                <c:pt idx="8765">
                  <c:v>0.19248000000000001</c:v>
                </c:pt>
                <c:pt idx="8766">
                  <c:v>0.1925</c:v>
                </c:pt>
                <c:pt idx="8767">
                  <c:v>0.19253000000000001</c:v>
                </c:pt>
                <c:pt idx="8768">
                  <c:v>0.19256999999999999</c:v>
                </c:pt>
                <c:pt idx="8769">
                  <c:v>0.19259000000000001</c:v>
                </c:pt>
                <c:pt idx="8770">
                  <c:v>0.19262000000000001</c:v>
                </c:pt>
                <c:pt idx="8771">
                  <c:v>0.19264000000000001</c:v>
                </c:pt>
                <c:pt idx="8772">
                  <c:v>0.19267999999999999</c:v>
                </c:pt>
                <c:pt idx="8773">
                  <c:v>0.19270000000000001</c:v>
                </c:pt>
                <c:pt idx="8774">
                  <c:v>0.19272</c:v>
                </c:pt>
                <c:pt idx="8775">
                  <c:v>0.19275999999999999</c:v>
                </c:pt>
                <c:pt idx="8776">
                  <c:v>0.19278999999999999</c:v>
                </c:pt>
                <c:pt idx="8777">
                  <c:v>0.19281000000000001</c:v>
                </c:pt>
                <c:pt idx="8778">
                  <c:v>0.19284000000000001</c:v>
                </c:pt>
                <c:pt idx="8779">
                  <c:v>0.19287000000000001</c:v>
                </c:pt>
                <c:pt idx="8780">
                  <c:v>0.19289000000000001</c:v>
                </c:pt>
                <c:pt idx="8781">
                  <c:v>0.19292000000000001</c:v>
                </c:pt>
                <c:pt idx="8782">
                  <c:v>0.19295000000000001</c:v>
                </c:pt>
                <c:pt idx="8783">
                  <c:v>0.19298000000000001</c:v>
                </c:pt>
                <c:pt idx="8784">
                  <c:v>0.19300999999999999</c:v>
                </c:pt>
                <c:pt idx="8785">
                  <c:v>0.19303000000000001</c:v>
                </c:pt>
                <c:pt idx="8786">
                  <c:v>0.19306999999999999</c:v>
                </c:pt>
                <c:pt idx="8787">
                  <c:v>0.19309000000000001</c:v>
                </c:pt>
                <c:pt idx="8788">
                  <c:v>0.19311</c:v>
                </c:pt>
                <c:pt idx="8789">
                  <c:v>0.19314000000000001</c:v>
                </c:pt>
                <c:pt idx="8790">
                  <c:v>0.19317999999999999</c:v>
                </c:pt>
                <c:pt idx="8791">
                  <c:v>0.19320000000000001</c:v>
                </c:pt>
                <c:pt idx="8792">
                  <c:v>0.19322</c:v>
                </c:pt>
                <c:pt idx="8793">
                  <c:v>0.19325999999999999</c:v>
                </c:pt>
                <c:pt idx="8794">
                  <c:v>0.19328000000000001</c:v>
                </c:pt>
                <c:pt idx="8795">
                  <c:v>0.19331000000000001</c:v>
                </c:pt>
                <c:pt idx="8796">
                  <c:v>0.19334000000000001</c:v>
                </c:pt>
                <c:pt idx="8797">
                  <c:v>0.19336999999999999</c:v>
                </c:pt>
                <c:pt idx="8798">
                  <c:v>0.19339999999999999</c:v>
                </c:pt>
                <c:pt idx="8799">
                  <c:v>0.19342000000000001</c:v>
                </c:pt>
                <c:pt idx="8800">
                  <c:v>0.19345999999999999</c:v>
                </c:pt>
                <c:pt idx="8801">
                  <c:v>0.19348000000000001</c:v>
                </c:pt>
                <c:pt idx="8802">
                  <c:v>0.19350000000000001</c:v>
                </c:pt>
                <c:pt idx="8803">
                  <c:v>0.19353000000000001</c:v>
                </c:pt>
                <c:pt idx="8804">
                  <c:v>0.19356999999999999</c:v>
                </c:pt>
                <c:pt idx="8805">
                  <c:v>0.19359000000000001</c:v>
                </c:pt>
                <c:pt idx="8806">
                  <c:v>0.19361</c:v>
                </c:pt>
                <c:pt idx="8807">
                  <c:v>0.19364999999999999</c:v>
                </c:pt>
                <c:pt idx="8808">
                  <c:v>0.19367000000000001</c:v>
                </c:pt>
                <c:pt idx="8809">
                  <c:v>0.19370000000000001</c:v>
                </c:pt>
                <c:pt idx="8810">
                  <c:v>0.19372</c:v>
                </c:pt>
                <c:pt idx="8811">
                  <c:v>0.19375999999999999</c:v>
                </c:pt>
                <c:pt idx="8812">
                  <c:v>0.19378999999999999</c:v>
                </c:pt>
                <c:pt idx="8813">
                  <c:v>0.19381000000000001</c:v>
                </c:pt>
                <c:pt idx="8814">
                  <c:v>0.19384000000000001</c:v>
                </c:pt>
                <c:pt idx="8815">
                  <c:v>0.19386999999999999</c:v>
                </c:pt>
                <c:pt idx="8816">
                  <c:v>0.19389000000000001</c:v>
                </c:pt>
                <c:pt idx="8817">
                  <c:v>0.19392000000000001</c:v>
                </c:pt>
                <c:pt idx="8818">
                  <c:v>0.19395999999999999</c:v>
                </c:pt>
                <c:pt idx="8819">
                  <c:v>0.19398000000000001</c:v>
                </c:pt>
                <c:pt idx="8820">
                  <c:v>0.19400000000000001</c:v>
                </c:pt>
                <c:pt idx="8821">
                  <c:v>0.19403000000000001</c:v>
                </c:pt>
                <c:pt idx="8822">
                  <c:v>0.19406999999999999</c:v>
                </c:pt>
                <c:pt idx="8823">
                  <c:v>0.19409000000000001</c:v>
                </c:pt>
                <c:pt idx="8824">
                  <c:v>0.19411</c:v>
                </c:pt>
                <c:pt idx="8825">
                  <c:v>0.19414999999999999</c:v>
                </c:pt>
                <c:pt idx="8826">
                  <c:v>0.19417999999999999</c:v>
                </c:pt>
                <c:pt idx="8827">
                  <c:v>0.19420000000000001</c:v>
                </c:pt>
                <c:pt idx="8828">
                  <c:v>0.19423000000000001</c:v>
                </c:pt>
                <c:pt idx="8829">
                  <c:v>0.19425999999999999</c:v>
                </c:pt>
                <c:pt idx="8830">
                  <c:v>0.19428000000000001</c:v>
                </c:pt>
                <c:pt idx="8831">
                  <c:v>0.19431000000000001</c:v>
                </c:pt>
                <c:pt idx="8832">
                  <c:v>0.19434000000000001</c:v>
                </c:pt>
                <c:pt idx="8833">
                  <c:v>0.19436999999999999</c:v>
                </c:pt>
                <c:pt idx="8834">
                  <c:v>0.19439000000000001</c:v>
                </c:pt>
                <c:pt idx="8835">
                  <c:v>0.19442000000000001</c:v>
                </c:pt>
                <c:pt idx="8836">
                  <c:v>0.19445000000000001</c:v>
                </c:pt>
                <c:pt idx="8837">
                  <c:v>0.19447999999999999</c:v>
                </c:pt>
                <c:pt idx="8838">
                  <c:v>0.19450000000000001</c:v>
                </c:pt>
                <c:pt idx="8839">
                  <c:v>0.19453000000000001</c:v>
                </c:pt>
                <c:pt idx="8840">
                  <c:v>0.19456999999999999</c:v>
                </c:pt>
                <c:pt idx="8841">
                  <c:v>0.19459000000000001</c:v>
                </c:pt>
                <c:pt idx="8842">
                  <c:v>0.19461000000000001</c:v>
                </c:pt>
                <c:pt idx="8843">
                  <c:v>0.19464999999999999</c:v>
                </c:pt>
                <c:pt idx="8844">
                  <c:v>0.19467000000000001</c:v>
                </c:pt>
                <c:pt idx="8845">
                  <c:v>0.19470000000000001</c:v>
                </c:pt>
                <c:pt idx="8846">
                  <c:v>0.19472</c:v>
                </c:pt>
                <c:pt idx="8847">
                  <c:v>0.19475999999999999</c:v>
                </c:pt>
                <c:pt idx="8848">
                  <c:v>0.19478999999999999</c:v>
                </c:pt>
                <c:pt idx="8849">
                  <c:v>0.19481000000000001</c:v>
                </c:pt>
                <c:pt idx="8850">
                  <c:v>0.19484000000000001</c:v>
                </c:pt>
                <c:pt idx="8851">
                  <c:v>0.19486999999999999</c:v>
                </c:pt>
                <c:pt idx="8852">
                  <c:v>0.19489000000000001</c:v>
                </c:pt>
                <c:pt idx="8853">
                  <c:v>0.19492000000000001</c:v>
                </c:pt>
                <c:pt idx="8854">
                  <c:v>0.19495999999999999</c:v>
                </c:pt>
                <c:pt idx="8855">
                  <c:v>0.19497999999999999</c:v>
                </c:pt>
                <c:pt idx="8856">
                  <c:v>0.19500000000000001</c:v>
                </c:pt>
                <c:pt idx="8857">
                  <c:v>0.19503999999999999</c:v>
                </c:pt>
                <c:pt idx="8858">
                  <c:v>0.19506000000000001</c:v>
                </c:pt>
                <c:pt idx="8859">
                  <c:v>0.19509000000000001</c:v>
                </c:pt>
                <c:pt idx="8860">
                  <c:v>0.19511000000000001</c:v>
                </c:pt>
                <c:pt idx="8861">
                  <c:v>0.19514999999999999</c:v>
                </c:pt>
                <c:pt idx="8862">
                  <c:v>0.19517000000000001</c:v>
                </c:pt>
                <c:pt idx="8863">
                  <c:v>0.19520000000000001</c:v>
                </c:pt>
                <c:pt idx="8864">
                  <c:v>0.19522999999999999</c:v>
                </c:pt>
                <c:pt idx="8865">
                  <c:v>0.19525999999999999</c:v>
                </c:pt>
                <c:pt idx="8866">
                  <c:v>0.19528000000000001</c:v>
                </c:pt>
                <c:pt idx="8867">
                  <c:v>0.19531000000000001</c:v>
                </c:pt>
                <c:pt idx="8868">
                  <c:v>0.19534000000000001</c:v>
                </c:pt>
                <c:pt idx="8869">
                  <c:v>0.19536999999999999</c:v>
                </c:pt>
                <c:pt idx="8870">
                  <c:v>0.19539000000000001</c:v>
                </c:pt>
                <c:pt idx="8871">
                  <c:v>0.19542000000000001</c:v>
                </c:pt>
                <c:pt idx="8872">
                  <c:v>0.19545000000000001</c:v>
                </c:pt>
                <c:pt idx="8873">
                  <c:v>0.19547</c:v>
                </c:pt>
                <c:pt idx="8874">
                  <c:v>0.19550000000000001</c:v>
                </c:pt>
                <c:pt idx="8875">
                  <c:v>0.19553999999999999</c:v>
                </c:pt>
                <c:pt idx="8876">
                  <c:v>0.19556999999999999</c:v>
                </c:pt>
                <c:pt idx="8877">
                  <c:v>0.19559000000000001</c:v>
                </c:pt>
                <c:pt idx="8878">
                  <c:v>0.19561999999999999</c:v>
                </c:pt>
                <c:pt idx="8879">
                  <c:v>0.19564999999999999</c:v>
                </c:pt>
                <c:pt idx="8880">
                  <c:v>0.19567000000000001</c:v>
                </c:pt>
                <c:pt idx="8881">
                  <c:v>0.19569</c:v>
                </c:pt>
                <c:pt idx="8882">
                  <c:v>0.19572999999999999</c:v>
                </c:pt>
                <c:pt idx="8883">
                  <c:v>0.19575999999999999</c:v>
                </c:pt>
                <c:pt idx="8884">
                  <c:v>0.19578000000000001</c:v>
                </c:pt>
                <c:pt idx="8885">
                  <c:v>0.19581000000000001</c:v>
                </c:pt>
                <c:pt idx="8886">
                  <c:v>0.19583999999999999</c:v>
                </c:pt>
                <c:pt idx="8887">
                  <c:v>0.19586999999999999</c:v>
                </c:pt>
                <c:pt idx="8888">
                  <c:v>0.19589000000000001</c:v>
                </c:pt>
                <c:pt idx="8889">
                  <c:v>0.19592000000000001</c:v>
                </c:pt>
                <c:pt idx="8890">
                  <c:v>0.19596</c:v>
                </c:pt>
                <c:pt idx="8891">
                  <c:v>0.19597999999999999</c:v>
                </c:pt>
                <c:pt idx="8892">
                  <c:v>0.19600000000000001</c:v>
                </c:pt>
                <c:pt idx="8893">
                  <c:v>0.19603999999999999</c:v>
                </c:pt>
                <c:pt idx="8894">
                  <c:v>0.19606000000000001</c:v>
                </c:pt>
                <c:pt idx="8895">
                  <c:v>0.19608</c:v>
                </c:pt>
                <c:pt idx="8896">
                  <c:v>0.19611000000000001</c:v>
                </c:pt>
                <c:pt idx="8897">
                  <c:v>0.19614999999999999</c:v>
                </c:pt>
                <c:pt idx="8898">
                  <c:v>0.19617999999999999</c:v>
                </c:pt>
                <c:pt idx="8899">
                  <c:v>0.19620000000000001</c:v>
                </c:pt>
                <c:pt idx="8900">
                  <c:v>0.19622999999999999</c:v>
                </c:pt>
                <c:pt idx="8901">
                  <c:v>0.19625999999999999</c:v>
                </c:pt>
                <c:pt idx="8902">
                  <c:v>0.19628000000000001</c:v>
                </c:pt>
                <c:pt idx="8903">
                  <c:v>0.19631000000000001</c:v>
                </c:pt>
                <c:pt idx="8904">
                  <c:v>0.19633999999999999</c:v>
                </c:pt>
                <c:pt idx="8905">
                  <c:v>0.19636999999999999</c:v>
                </c:pt>
                <c:pt idx="8906">
                  <c:v>0.19639000000000001</c:v>
                </c:pt>
                <c:pt idx="8907">
                  <c:v>0.19642999999999999</c:v>
                </c:pt>
                <c:pt idx="8908">
                  <c:v>0.19645000000000001</c:v>
                </c:pt>
                <c:pt idx="8909">
                  <c:v>0.19647000000000001</c:v>
                </c:pt>
                <c:pt idx="8910">
                  <c:v>0.19650000000000001</c:v>
                </c:pt>
                <c:pt idx="8911">
                  <c:v>0.19653999999999999</c:v>
                </c:pt>
                <c:pt idx="8912">
                  <c:v>0.19656999999999999</c:v>
                </c:pt>
                <c:pt idx="8913">
                  <c:v>0.19658999999999999</c:v>
                </c:pt>
                <c:pt idx="8914">
                  <c:v>0.19661999999999999</c:v>
                </c:pt>
                <c:pt idx="8915">
                  <c:v>0.19664999999999999</c:v>
                </c:pt>
                <c:pt idx="8916">
                  <c:v>0.19667000000000001</c:v>
                </c:pt>
                <c:pt idx="8917">
                  <c:v>0.19669</c:v>
                </c:pt>
                <c:pt idx="8918">
                  <c:v>0.19672999999999999</c:v>
                </c:pt>
                <c:pt idx="8919">
                  <c:v>0.19675999999999999</c:v>
                </c:pt>
                <c:pt idx="8920">
                  <c:v>0.19678000000000001</c:v>
                </c:pt>
                <c:pt idx="8921">
                  <c:v>0.19681000000000001</c:v>
                </c:pt>
                <c:pt idx="8922">
                  <c:v>0.19683999999999999</c:v>
                </c:pt>
                <c:pt idx="8923">
                  <c:v>0.19686999999999999</c:v>
                </c:pt>
                <c:pt idx="8924">
                  <c:v>0.19689000000000001</c:v>
                </c:pt>
                <c:pt idx="8925">
                  <c:v>0.19692999999999999</c:v>
                </c:pt>
                <c:pt idx="8926">
                  <c:v>0.19694999999999999</c:v>
                </c:pt>
                <c:pt idx="8927">
                  <c:v>0.19697999999999999</c:v>
                </c:pt>
                <c:pt idx="8928">
                  <c:v>0.19700000000000001</c:v>
                </c:pt>
                <c:pt idx="8929">
                  <c:v>0.19703999999999999</c:v>
                </c:pt>
                <c:pt idx="8930">
                  <c:v>0.19706000000000001</c:v>
                </c:pt>
                <c:pt idx="8931">
                  <c:v>0.19708000000000001</c:v>
                </c:pt>
                <c:pt idx="8932">
                  <c:v>0.19711999999999999</c:v>
                </c:pt>
                <c:pt idx="8933">
                  <c:v>0.19714999999999999</c:v>
                </c:pt>
                <c:pt idx="8934">
                  <c:v>0.19717000000000001</c:v>
                </c:pt>
                <c:pt idx="8935">
                  <c:v>0.19719999999999999</c:v>
                </c:pt>
                <c:pt idx="8936">
                  <c:v>0.19722999999999999</c:v>
                </c:pt>
                <c:pt idx="8937">
                  <c:v>0.19725999999999999</c:v>
                </c:pt>
                <c:pt idx="8938">
                  <c:v>0.19728000000000001</c:v>
                </c:pt>
                <c:pt idx="8939">
                  <c:v>0.19731000000000001</c:v>
                </c:pt>
                <c:pt idx="8940">
                  <c:v>0.19733999999999999</c:v>
                </c:pt>
                <c:pt idx="8941">
                  <c:v>0.19736999999999999</c:v>
                </c:pt>
                <c:pt idx="8942">
                  <c:v>0.19739000000000001</c:v>
                </c:pt>
                <c:pt idx="8943">
                  <c:v>0.19742999999999999</c:v>
                </c:pt>
                <c:pt idx="8944">
                  <c:v>0.19744999999999999</c:v>
                </c:pt>
                <c:pt idx="8945">
                  <c:v>0.19747000000000001</c:v>
                </c:pt>
                <c:pt idx="8946">
                  <c:v>0.19750000000000001</c:v>
                </c:pt>
                <c:pt idx="8947">
                  <c:v>0.19753999999999999</c:v>
                </c:pt>
                <c:pt idx="8948">
                  <c:v>0.19756000000000001</c:v>
                </c:pt>
                <c:pt idx="8949">
                  <c:v>0.19758999999999999</c:v>
                </c:pt>
                <c:pt idx="8950">
                  <c:v>0.19761999999999999</c:v>
                </c:pt>
                <c:pt idx="8951">
                  <c:v>0.19764999999999999</c:v>
                </c:pt>
                <c:pt idx="8952">
                  <c:v>0.19767000000000001</c:v>
                </c:pt>
                <c:pt idx="8953">
                  <c:v>0.19769999999999999</c:v>
                </c:pt>
                <c:pt idx="8954">
                  <c:v>0.19772999999999999</c:v>
                </c:pt>
                <c:pt idx="8955">
                  <c:v>0.19775999999999999</c:v>
                </c:pt>
                <c:pt idx="8956">
                  <c:v>0.19778000000000001</c:v>
                </c:pt>
                <c:pt idx="8957">
                  <c:v>0.19781000000000001</c:v>
                </c:pt>
                <c:pt idx="8958">
                  <c:v>0.19783999999999999</c:v>
                </c:pt>
                <c:pt idx="8959">
                  <c:v>0.19786000000000001</c:v>
                </c:pt>
                <c:pt idx="8960">
                  <c:v>0.19789000000000001</c:v>
                </c:pt>
                <c:pt idx="8961">
                  <c:v>0.19792999999999999</c:v>
                </c:pt>
                <c:pt idx="8962">
                  <c:v>0.19794999999999999</c:v>
                </c:pt>
                <c:pt idx="8963">
                  <c:v>0.19797000000000001</c:v>
                </c:pt>
                <c:pt idx="8964">
                  <c:v>0.19800999999999999</c:v>
                </c:pt>
                <c:pt idx="8965">
                  <c:v>0.19803999999999999</c:v>
                </c:pt>
                <c:pt idx="8966">
                  <c:v>0.19806000000000001</c:v>
                </c:pt>
                <c:pt idx="8967">
                  <c:v>0.19808000000000001</c:v>
                </c:pt>
                <c:pt idx="8968">
                  <c:v>0.19811999999999999</c:v>
                </c:pt>
                <c:pt idx="8969">
                  <c:v>0.19814999999999999</c:v>
                </c:pt>
                <c:pt idx="8970">
                  <c:v>0.19817000000000001</c:v>
                </c:pt>
                <c:pt idx="8971">
                  <c:v>0.19819999999999999</c:v>
                </c:pt>
                <c:pt idx="8972">
                  <c:v>0.19822999999999999</c:v>
                </c:pt>
                <c:pt idx="8973">
                  <c:v>0.19825000000000001</c:v>
                </c:pt>
                <c:pt idx="8974">
                  <c:v>0.19828000000000001</c:v>
                </c:pt>
                <c:pt idx="8975">
                  <c:v>0.19830999999999999</c:v>
                </c:pt>
                <c:pt idx="8976">
                  <c:v>0.19833999999999999</c:v>
                </c:pt>
                <c:pt idx="8977">
                  <c:v>0.19836999999999999</c:v>
                </c:pt>
                <c:pt idx="8978">
                  <c:v>0.19839000000000001</c:v>
                </c:pt>
                <c:pt idx="8979">
                  <c:v>0.19843</c:v>
                </c:pt>
                <c:pt idx="8980">
                  <c:v>0.19844999999999999</c:v>
                </c:pt>
                <c:pt idx="8981">
                  <c:v>0.19847000000000001</c:v>
                </c:pt>
                <c:pt idx="8982">
                  <c:v>0.19850999999999999</c:v>
                </c:pt>
                <c:pt idx="8983">
                  <c:v>0.19853999999999999</c:v>
                </c:pt>
                <c:pt idx="8984">
                  <c:v>0.19855999999999999</c:v>
                </c:pt>
                <c:pt idx="8985">
                  <c:v>0.19858999999999999</c:v>
                </c:pt>
                <c:pt idx="8986">
                  <c:v>0.19861999999999999</c:v>
                </c:pt>
                <c:pt idx="8987">
                  <c:v>0.19864000000000001</c:v>
                </c:pt>
                <c:pt idx="8988">
                  <c:v>0.19867000000000001</c:v>
                </c:pt>
                <c:pt idx="8989">
                  <c:v>0.19869999999999999</c:v>
                </c:pt>
                <c:pt idx="8990">
                  <c:v>0.19872999999999999</c:v>
                </c:pt>
                <c:pt idx="8991">
                  <c:v>0.19875999999999999</c:v>
                </c:pt>
                <c:pt idx="8992">
                  <c:v>0.19878000000000001</c:v>
                </c:pt>
                <c:pt idx="8993">
                  <c:v>0.19882</c:v>
                </c:pt>
                <c:pt idx="8994">
                  <c:v>0.19883999999999999</c:v>
                </c:pt>
                <c:pt idx="8995">
                  <c:v>0.19886000000000001</c:v>
                </c:pt>
                <c:pt idx="8996">
                  <c:v>0.19889000000000001</c:v>
                </c:pt>
                <c:pt idx="8997">
                  <c:v>0.19893</c:v>
                </c:pt>
                <c:pt idx="8998">
                  <c:v>0.19894999999999999</c:v>
                </c:pt>
                <c:pt idx="8999">
                  <c:v>0.19897000000000001</c:v>
                </c:pt>
                <c:pt idx="9000">
                  <c:v>0.19900999999999999</c:v>
                </c:pt>
                <c:pt idx="9001">
                  <c:v>0.19903000000000001</c:v>
                </c:pt>
                <c:pt idx="9002">
                  <c:v>0.19905999999999999</c:v>
                </c:pt>
                <c:pt idx="9003">
                  <c:v>0.19908000000000001</c:v>
                </c:pt>
                <c:pt idx="9004">
                  <c:v>0.19911999999999999</c:v>
                </c:pt>
                <c:pt idx="9005">
                  <c:v>0.19914999999999999</c:v>
                </c:pt>
                <c:pt idx="9006">
                  <c:v>0.19917000000000001</c:v>
                </c:pt>
                <c:pt idx="9007">
                  <c:v>0.19919999999999999</c:v>
                </c:pt>
                <c:pt idx="9008">
                  <c:v>0.19922999999999999</c:v>
                </c:pt>
                <c:pt idx="9009">
                  <c:v>0.19925000000000001</c:v>
                </c:pt>
                <c:pt idx="9010">
                  <c:v>0.19928000000000001</c:v>
                </c:pt>
                <c:pt idx="9011">
                  <c:v>0.19932</c:v>
                </c:pt>
                <c:pt idx="9012">
                  <c:v>0.19933999999999999</c:v>
                </c:pt>
                <c:pt idx="9013">
                  <c:v>0.19936000000000001</c:v>
                </c:pt>
                <c:pt idx="9014">
                  <c:v>0.19939999999999999</c:v>
                </c:pt>
                <c:pt idx="9015">
                  <c:v>0.19941999999999999</c:v>
                </c:pt>
                <c:pt idx="9016">
                  <c:v>0.19944999999999999</c:v>
                </c:pt>
                <c:pt idx="9017">
                  <c:v>0.19947000000000001</c:v>
                </c:pt>
                <c:pt idx="9018">
                  <c:v>0.19950999999999999</c:v>
                </c:pt>
                <c:pt idx="9019">
                  <c:v>0.19954</c:v>
                </c:pt>
                <c:pt idx="9020">
                  <c:v>0.19955999999999999</c:v>
                </c:pt>
                <c:pt idx="9021">
                  <c:v>0.19958999999999999</c:v>
                </c:pt>
                <c:pt idx="9022">
                  <c:v>0.19961999999999999</c:v>
                </c:pt>
                <c:pt idx="9023">
                  <c:v>0.19964000000000001</c:v>
                </c:pt>
                <c:pt idx="9024">
                  <c:v>0.19966999999999999</c:v>
                </c:pt>
                <c:pt idx="9025">
                  <c:v>0.19969999999999999</c:v>
                </c:pt>
                <c:pt idx="9026">
                  <c:v>0.19972999999999999</c:v>
                </c:pt>
                <c:pt idx="9027">
                  <c:v>0.19975999999999999</c:v>
                </c:pt>
                <c:pt idx="9028">
                  <c:v>0.19978000000000001</c:v>
                </c:pt>
                <c:pt idx="9029">
                  <c:v>0.19980999999999999</c:v>
                </c:pt>
                <c:pt idx="9030">
                  <c:v>0.19983999999999999</c:v>
                </c:pt>
                <c:pt idx="9031">
                  <c:v>0.19986000000000001</c:v>
                </c:pt>
                <c:pt idx="9032">
                  <c:v>0.19989999999999999</c:v>
                </c:pt>
                <c:pt idx="9033">
                  <c:v>0.19993</c:v>
                </c:pt>
                <c:pt idx="9034">
                  <c:v>0.19994999999999999</c:v>
                </c:pt>
                <c:pt idx="9035">
                  <c:v>0.19997999999999999</c:v>
                </c:pt>
                <c:pt idx="9036">
                  <c:v>0.20000999999999999</c:v>
                </c:pt>
                <c:pt idx="9037">
                  <c:v>0.20003000000000001</c:v>
                </c:pt>
                <c:pt idx="9038">
                  <c:v>0.20005999999999999</c:v>
                </c:pt>
                <c:pt idx="9039">
                  <c:v>0.20008999999999999</c:v>
                </c:pt>
                <c:pt idx="9040">
                  <c:v>0.20011999999999999</c:v>
                </c:pt>
                <c:pt idx="9041">
                  <c:v>0.20014999999999999</c:v>
                </c:pt>
                <c:pt idx="9042">
                  <c:v>0.20016999999999999</c:v>
                </c:pt>
                <c:pt idx="9043">
                  <c:v>0.20021</c:v>
                </c:pt>
                <c:pt idx="9044">
                  <c:v>0.20022999999999999</c:v>
                </c:pt>
                <c:pt idx="9045">
                  <c:v>0.20025000000000001</c:v>
                </c:pt>
                <c:pt idx="9046">
                  <c:v>0.20028000000000001</c:v>
                </c:pt>
                <c:pt idx="9047">
                  <c:v>0.20032</c:v>
                </c:pt>
                <c:pt idx="9048">
                  <c:v>0.20033999999999999</c:v>
                </c:pt>
                <c:pt idx="9049">
                  <c:v>0.20036000000000001</c:v>
                </c:pt>
                <c:pt idx="9050">
                  <c:v>0.20039999999999999</c:v>
                </c:pt>
                <c:pt idx="9051">
                  <c:v>0.20041999999999999</c:v>
                </c:pt>
                <c:pt idx="9052">
                  <c:v>0.20044999999999999</c:v>
                </c:pt>
                <c:pt idx="9053">
                  <c:v>0.20047000000000001</c:v>
                </c:pt>
                <c:pt idx="9054">
                  <c:v>0.20050999999999999</c:v>
                </c:pt>
                <c:pt idx="9055">
                  <c:v>0.20054</c:v>
                </c:pt>
                <c:pt idx="9056">
                  <c:v>0.20055999999999999</c:v>
                </c:pt>
                <c:pt idx="9057">
                  <c:v>0.20058999999999999</c:v>
                </c:pt>
                <c:pt idx="9058">
                  <c:v>0.20061999999999999</c:v>
                </c:pt>
                <c:pt idx="9059">
                  <c:v>0.20064000000000001</c:v>
                </c:pt>
                <c:pt idx="9060">
                  <c:v>0.20066999999999999</c:v>
                </c:pt>
                <c:pt idx="9061">
                  <c:v>0.20071</c:v>
                </c:pt>
                <c:pt idx="9062">
                  <c:v>0.20072999999999999</c:v>
                </c:pt>
                <c:pt idx="9063">
                  <c:v>0.20075000000000001</c:v>
                </c:pt>
                <c:pt idx="9064">
                  <c:v>0.20077999999999999</c:v>
                </c:pt>
                <c:pt idx="9065">
                  <c:v>0.20080999999999999</c:v>
                </c:pt>
                <c:pt idx="9066">
                  <c:v>0.20083999999999999</c:v>
                </c:pt>
                <c:pt idx="9067">
                  <c:v>0.20086000000000001</c:v>
                </c:pt>
                <c:pt idx="9068">
                  <c:v>0.2009</c:v>
                </c:pt>
                <c:pt idx="9069">
                  <c:v>0.20093</c:v>
                </c:pt>
                <c:pt idx="9070">
                  <c:v>0.20094999999999999</c:v>
                </c:pt>
                <c:pt idx="9071">
                  <c:v>0.20097999999999999</c:v>
                </c:pt>
                <c:pt idx="9072">
                  <c:v>0.20100999999999999</c:v>
                </c:pt>
                <c:pt idx="9073">
                  <c:v>0.20102999999999999</c:v>
                </c:pt>
                <c:pt idx="9074">
                  <c:v>0.20105999999999999</c:v>
                </c:pt>
                <c:pt idx="9075">
                  <c:v>0.20108999999999999</c:v>
                </c:pt>
                <c:pt idx="9076">
                  <c:v>0.20111999999999999</c:v>
                </c:pt>
                <c:pt idx="9077">
                  <c:v>0.20114000000000001</c:v>
                </c:pt>
                <c:pt idx="9078">
                  <c:v>0.20116999999999999</c:v>
                </c:pt>
                <c:pt idx="9079">
                  <c:v>0.20119999999999999</c:v>
                </c:pt>
                <c:pt idx="9080">
                  <c:v>0.20122999999999999</c:v>
                </c:pt>
                <c:pt idx="9081">
                  <c:v>0.20125000000000001</c:v>
                </c:pt>
                <c:pt idx="9082">
                  <c:v>0.20127999999999999</c:v>
                </c:pt>
                <c:pt idx="9083">
                  <c:v>0.20132</c:v>
                </c:pt>
                <c:pt idx="9084">
                  <c:v>0.20133999999999999</c:v>
                </c:pt>
                <c:pt idx="9085">
                  <c:v>0.20136000000000001</c:v>
                </c:pt>
                <c:pt idx="9086">
                  <c:v>0.2014</c:v>
                </c:pt>
                <c:pt idx="9087">
                  <c:v>0.20141999999999999</c:v>
                </c:pt>
                <c:pt idx="9088">
                  <c:v>0.20144999999999999</c:v>
                </c:pt>
                <c:pt idx="9089">
                  <c:v>0.20147999999999999</c:v>
                </c:pt>
                <c:pt idx="9090">
                  <c:v>0.20150999999999999</c:v>
                </c:pt>
                <c:pt idx="9091">
                  <c:v>0.20154</c:v>
                </c:pt>
                <c:pt idx="9092">
                  <c:v>0.20155999999999999</c:v>
                </c:pt>
                <c:pt idx="9093">
                  <c:v>0.20158999999999999</c:v>
                </c:pt>
                <c:pt idx="9094">
                  <c:v>0.20161999999999999</c:v>
                </c:pt>
                <c:pt idx="9095">
                  <c:v>0.20164000000000001</c:v>
                </c:pt>
                <c:pt idx="9096">
                  <c:v>0.20166999999999999</c:v>
                </c:pt>
                <c:pt idx="9097">
                  <c:v>0.20171</c:v>
                </c:pt>
                <c:pt idx="9098">
                  <c:v>0.20172999999999999</c:v>
                </c:pt>
                <c:pt idx="9099">
                  <c:v>0.20175000000000001</c:v>
                </c:pt>
                <c:pt idx="9100">
                  <c:v>0.20179</c:v>
                </c:pt>
                <c:pt idx="9101">
                  <c:v>0.20180999999999999</c:v>
                </c:pt>
                <c:pt idx="9102">
                  <c:v>0.20183999999999999</c:v>
                </c:pt>
                <c:pt idx="9103">
                  <c:v>0.20186000000000001</c:v>
                </c:pt>
                <c:pt idx="9104">
                  <c:v>0.2019</c:v>
                </c:pt>
                <c:pt idx="9105">
                  <c:v>0.20193</c:v>
                </c:pt>
                <c:pt idx="9106">
                  <c:v>0.20194999999999999</c:v>
                </c:pt>
                <c:pt idx="9107">
                  <c:v>0.20197999999999999</c:v>
                </c:pt>
                <c:pt idx="9108">
                  <c:v>0.20201</c:v>
                </c:pt>
                <c:pt idx="9109">
                  <c:v>0.20202999999999999</c:v>
                </c:pt>
                <c:pt idx="9110">
                  <c:v>0.20205999999999999</c:v>
                </c:pt>
                <c:pt idx="9111">
                  <c:v>0.20208999999999999</c:v>
                </c:pt>
                <c:pt idx="9112">
                  <c:v>0.20211999999999999</c:v>
                </c:pt>
                <c:pt idx="9113">
                  <c:v>0.20213999999999999</c:v>
                </c:pt>
                <c:pt idx="9114">
                  <c:v>0.20216999999999999</c:v>
                </c:pt>
                <c:pt idx="9115">
                  <c:v>0.20219999999999999</c:v>
                </c:pt>
                <c:pt idx="9116">
                  <c:v>0.20222999999999999</c:v>
                </c:pt>
                <c:pt idx="9117">
                  <c:v>0.20225000000000001</c:v>
                </c:pt>
                <c:pt idx="9118">
                  <c:v>0.20229</c:v>
                </c:pt>
                <c:pt idx="9119">
                  <c:v>0.20230999999999999</c:v>
                </c:pt>
                <c:pt idx="9120">
                  <c:v>0.20233999999999999</c:v>
                </c:pt>
                <c:pt idx="9121">
                  <c:v>0.20236999999999999</c:v>
                </c:pt>
                <c:pt idx="9122">
                  <c:v>0.2024</c:v>
                </c:pt>
                <c:pt idx="9123">
                  <c:v>0.20241999999999999</c:v>
                </c:pt>
                <c:pt idx="9124">
                  <c:v>0.20244000000000001</c:v>
                </c:pt>
                <c:pt idx="9125">
                  <c:v>0.20247999999999999</c:v>
                </c:pt>
                <c:pt idx="9126">
                  <c:v>0.20251</c:v>
                </c:pt>
                <c:pt idx="9127">
                  <c:v>0.20252999999999999</c:v>
                </c:pt>
                <c:pt idx="9128">
                  <c:v>0.20255999999999999</c:v>
                </c:pt>
                <c:pt idx="9129">
                  <c:v>0.20258999999999999</c:v>
                </c:pt>
                <c:pt idx="9130">
                  <c:v>0.20261999999999999</c:v>
                </c:pt>
                <c:pt idx="9131">
                  <c:v>0.20263999999999999</c:v>
                </c:pt>
                <c:pt idx="9132">
                  <c:v>0.20266999999999999</c:v>
                </c:pt>
                <c:pt idx="9133">
                  <c:v>0.20271</c:v>
                </c:pt>
                <c:pt idx="9134">
                  <c:v>0.20272999999999999</c:v>
                </c:pt>
                <c:pt idx="9135">
                  <c:v>0.20275000000000001</c:v>
                </c:pt>
                <c:pt idx="9136">
                  <c:v>0.20279</c:v>
                </c:pt>
                <c:pt idx="9137">
                  <c:v>0.20280999999999999</c:v>
                </c:pt>
                <c:pt idx="9138">
                  <c:v>0.20283000000000001</c:v>
                </c:pt>
                <c:pt idx="9139">
                  <c:v>0.20286000000000001</c:v>
                </c:pt>
                <c:pt idx="9140">
                  <c:v>0.2029</c:v>
                </c:pt>
                <c:pt idx="9141">
                  <c:v>0.20291999999999999</c:v>
                </c:pt>
                <c:pt idx="9142">
                  <c:v>0.20294999999999999</c:v>
                </c:pt>
                <c:pt idx="9143">
                  <c:v>0.20297999999999999</c:v>
                </c:pt>
                <c:pt idx="9144">
                  <c:v>0.20301</c:v>
                </c:pt>
                <c:pt idx="9145">
                  <c:v>0.20302999999999999</c:v>
                </c:pt>
                <c:pt idx="9146">
                  <c:v>0.20305999999999999</c:v>
                </c:pt>
                <c:pt idx="9147">
                  <c:v>0.2031</c:v>
                </c:pt>
                <c:pt idx="9148">
                  <c:v>0.20311999999999999</c:v>
                </c:pt>
                <c:pt idx="9149">
                  <c:v>0.20313999999999999</c:v>
                </c:pt>
                <c:pt idx="9150">
                  <c:v>0.20318</c:v>
                </c:pt>
                <c:pt idx="9151">
                  <c:v>0.20319999999999999</c:v>
                </c:pt>
                <c:pt idx="9152">
                  <c:v>0.20322000000000001</c:v>
                </c:pt>
                <c:pt idx="9153">
                  <c:v>0.20324999999999999</c:v>
                </c:pt>
                <c:pt idx="9154">
                  <c:v>0.20329</c:v>
                </c:pt>
                <c:pt idx="9155">
                  <c:v>0.20330999999999999</c:v>
                </c:pt>
                <c:pt idx="9156">
                  <c:v>0.20333999999999999</c:v>
                </c:pt>
                <c:pt idx="9157">
                  <c:v>0.20337</c:v>
                </c:pt>
                <c:pt idx="9158">
                  <c:v>0.20338999999999999</c:v>
                </c:pt>
                <c:pt idx="9159">
                  <c:v>0.20341999999999999</c:v>
                </c:pt>
                <c:pt idx="9160">
                  <c:v>0.20344000000000001</c:v>
                </c:pt>
                <c:pt idx="9161">
                  <c:v>0.20347999999999999</c:v>
                </c:pt>
                <c:pt idx="9162">
                  <c:v>0.20351</c:v>
                </c:pt>
                <c:pt idx="9163">
                  <c:v>0.20352999999999999</c:v>
                </c:pt>
                <c:pt idx="9164">
                  <c:v>0.20355999999999999</c:v>
                </c:pt>
                <c:pt idx="9165">
                  <c:v>0.20358999999999999</c:v>
                </c:pt>
                <c:pt idx="9166">
                  <c:v>0.20361000000000001</c:v>
                </c:pt>
                <c:pt idx="9167">
                  <c:v>0.20363999999999999</c:v>
                </c:pt>
                <c:pt idx="9168">
                  <c:v>0.20368</c:v>
                </c:pt>
                <c:pt idx="9169">
                  <c:v>0.20369999999999999</c:v>
                </c:pt>
                <c:pt idx="9170">
                  <c:v>0.20372999999999999</c:v>
                </c:pt>
                <c:pt idx="9171">
                  <c:v>0.20376</c:v>
                </c:pt>
                <c:pt idx="9172">
                  <c:v>0.20379</c:v>
                </c:pt>
                <c:pt idx="9173">
                  <c:v>0.20380999999999999</c:v>
                </c:pt>
                <c:pt idx="9174">
                  <c:v>0.20383000000000001</c:v>
                </c:pt>
                <c:pt idx="9175">
                  <c:v>0.20387</c:v>
                </c:pt>
                <c:pt idx="9176">
                  <c:v>0.2039</c:v>
                </c:pt>
                <c:pt idx="9177">
                  <c:v>0.20391999999999999</c:v>
                </c:pt>
                <c:pt idx="9178">
                  <c:v>0.20394999999999999</c:v>
                </c:pt>
                <c:pt idx="9179">
                  <c:v>0.20397999999999999</c:v>
                </c:pt>
                <c:pt idx="9180">
                  <c:v>0.20399999999999999</c:v>
                </c:pt>
                <c:pt idx="9181">
                  <c:v>0.20402999999999999</c:v>
                </c:pt>
                <c:pt idx="9182">
                  <c:v>0.20405999999999999</c:v>
                </c:pt>
                <c:pt idx="9183">
                  <c:v>0.20408999999999999</c:v>
                </c:pt>
                <c:pt idx="9184">
                  <c:v>0.20412</c:v>
                </c:pt>
                <c:pt idx="9185">
                  <c:v>0.20413999999999999</c:v>
                </c:pt>
                <c:pt idx="9186">
                  <c:v>0.20418</c:v>
                </c:pt>
                <c:pt idx="9187">
                  <c:v>0.20419999999999999</c:v>
                </c:pt>
                <c:pt idx="9188">
                  <c:v>0.20422000000000001</c:v>
                </c:pt>
                <c:pt idx="9189">
                  <c:v>0.20424999999999999</c:v>
                </c:pt>
                <c:pt idx="9190">
                  <c:v>0.20429</c:v>
                </c:pt>
                <c:pt idx="9191">
                  <c:v>0.20430999999999999</c:v>
                </c:pt>
                <c:pt idx="9192">
                  <c:v>0.20433999999999999</c:v>
                </c:pt>
                <c:pt idx="9193">
                  <c:v>0.20437</c:v>
                </c:pt>
                <c:pt idx="9194">
                  <c:v>0.20438999999999999</c:v>
                </c:pt>
                <c:pt idx="9195">
                  <c:v>0.20441999999999999</c:v>
                </c:pt>
                <c:pt idx="9196">
                  <c:v>0.20444999999999999</c:v>
                </c:pt>
                <c:pt idx="9197">
                  <c:v>0.20449000000000001</c:v>
                </c:pt>
                <c:pt idx="9198">
                  <c:v>0.20451</c:v>
                </c:pt>
                <c:pt idx="9199">
                  <c:v>0.20452999999999999</c:v>
                </c:pt>
                <c:pt idx="9200">
                  <c:v>0.20457</c:v>
                </c:pt>
                <c:pt idx="9201">
                  <c:v>0.20458999999999999</c:v>
                </c:pt>
                <c:pt idx="9202">
                  <c:v>0.20460999999999999</c:v>
                </c:pt>
                <c:pt idx="9203">
                  <c:v>0.20463999999999999</c:v>
                </c:pt>
                <c:pt idx="9204">
                  <c:v>0.20468</c:v>
                </c:pt>
                <c:pt idx="9205">
                  <c:v>0.20469999999999999</c:v>
                </c:pt>
                <c:pt idx="9206">
                  <c:v>0.20472000000000001</c:v>
                </c:pt>
                <c:pt idx="9207">
                  <c:v>0.20476</c:v>
                </c:pt>
                <c:pt idx="9208">
                  <c:v>0.20479</c:v>
                </c:pt>
                <c:pt idx="9209">
                  <c:v>0.20480999999999999</c:v>
                </c:pt>
                <c:pt idx="9210">
                  <c:v>0.20483000000000001</c:v>
                </c:pt>
                <c:pt idx="9211">
                  <c:v>0.20487</c:v>
                </c:pt>
                <c:pt idx="9212">
                  <c:v>0.2049</c:v>
                </c:pt>
                <c:pt idx="9213">
                  <c:v>0.20491999999999999</c:v>
                </c:pt>
                <c:pt idx="9214">
                  <c:v>0.20494999999999999</c:v>
                </c:pt>
                <c:pt idx="9215">
                  <c:v>0.20498</c:v>
                </c:pt>
                <c:pt idx="9216">
                  <c:v>0.20499999999999999</c:v>
                </c:pt>
                <c:pt idx="9217">
                  <c:v>0.20502999999999999</c:v>
                </c:pt>
                <c:pt idx="9218">
                  <c:v>0.20507</c:v>
                </c:pt>
                <c:pt idx="9219">
                  <c:v>0.20508999999999999</c:v>
                </c:pt>
                <c:pt idx="9220">
                  <c:v>0.20512</c:v>
                </c:pt>
                <c:pt idx="9221">
                  <c:v>0.20513999999999999</c:v>
                </c:pt>
                <c:pt idx="9222">
                  <c:v>0.20518</c:v>
                </c:pt>
                <c:pt idx="9223">
                  <c:v>0.20519999999999999</c:v>
                </c:pt>
                <c:pt idx="9224">
                  <c:v>0.20522000000000001</c:v>
                </c:pt>
                <c:pt idx="9225">
                  <c:v>0.20526</c:v>
                </c:pt>
                <c:pt idx="9226">
                  <c:v>0.20529</c:v>
                </c:pt>
                <c:pt idx="9227">
                  <c:v>0.20530999999999999</c:v>
                </c:pt>
                <c:pt idx="9228">
                  <c:v>0.20533999999999999</c:v>
                </c:pt>
                <c:pt idx="9229">
                  <c:v>0.20537</c:v>
                </c:pt>
                <c:pt idx="9230">
                  <c:v>0.20538999999999999</c:v>
                </c:pt>
                <c:pt idx="9231">
                  <c:v>0.20541999999999999</c:v>
                </c:pt>
                <c:pt idx="9232">
                  <c:v>0.20544999999999999</c:v>
                </c:pt>
                <c:pt idx="9233">
                  <c:v>0.20548</c:v>
                </c:pt>
                <c:pt idx="9234">
                  <c:v>0.20551</c:v>
                </c:pt>
                <c:pt idx="9235">
                  <c:v>0.20552999999999999</c:v>
                </c:pt>
                <c:pt idx="9236">
                  <c:v>0.20557</c:v>
                </c:pt>
                <c:pt idx="9237">
                  <c:v>0.20558999999999999</c:v>
                </c:pt>
                <c:pt idx="9238">
                  <c:v>0.20560999999999999</c:v>
                </c:pt>
                <c:pt idx="9239">
                  <c:v>0.20563999999999999</c:v>
                </c:pt>
                <c:pt idx="9240">
                  <c:v>0.20568</c:v>
                </c:pt>
                <c:pt idx="9241">
                  <c:v>0.20569999999999999</c:v>
                </c:pt>
                <c:pt idx="9242">
                  <c:v>0.20571999999999999</c:v>
                </c:pt>
                <c:pt idx="9243">
                  <c:v>0.20576</c:v>
                </c:pt>
                <c:pt idx="9244">
                  <c:v>0.20577999999999999</c:v>
                </c:pt>
                <c:pt idx="9245">
                  <c:v>0.20580999999999999</c:v>
                </c:pt>
                <c:pt idx="9246">
                  <c:v>0.20584</c:v>
                </c:pt>
                <c:pt idx="9247">
                  <c:v>0.20587</c:v>
                </c:pt>
                <c:pt idx="9248">
                  <c:v>0.2059</c:v>
                </c:pt>
                <c:pt idx="9249">
                  <c:v>0.20591999999999999</c:v>
                </c:pt>
                <c:pt idx="9250">
                  <c:v>0.20594999999999999</c:v>
                </c:pt>
                <c:pt idx="9251">
                  <c:v>0.20598</c:v>
                </c:pt>
                <c:pt idx="9252">
                  <c:v>0.20599999999999999</c:v>
                </c:pt>
                <c:pt idx="9253">
                  <c:v>0.20602999999999999</c:v>
                </c:pt>
                <c:pt idx="9254">
                  <c:v>0.20607</c:v>
                </c:pt>
                <c:pt idx="9255">
                  <c:v>0.20609</c:v>
                </c:pt>
                <c:pt idx="9256">
                  <c:v>0.20610999999999999</c:v>
                </c:pt>
                <c:pt idx="9257">
                  <c:v>0.20615</c:v>
                </c:pt>
                <c:pt idx="9258">
                  <c:v>0.20616999999999999</c:v>
                </c:pt>
                <c:pt idx="9259">
                  <c:v>0.20619999999999999</c:v>
                </c:pt>
                <c:pt idx="9260">
                  <c:v>0.20621999999999999</c:v>
                </c:pt>
                <c:pt idx="9261">
                  <c:v>0.20626</c:v>
                </c:pt>
                <c:pt idx="9262">
                  <c:v>0.20629</c:v>
                </c:pt>
                <c:pt idx="9263">
                  <c:v>0.20630999999999999</c:v>
                </c:pt>
                <c:pt idx="9264">
                  <c:v>0.20634</c:v>
                </c:pt>
                <c:pt idx="9265">
                  <c:v>0.20637</c:v>
                </c:pt>
                <c:pt idx="9266">
                  <c:v>0.20638999999999999</c:v>
                </c:pt>
                <c:pt idx="9267">
                  <c:v>0.20641999999999999</c:v>
                </c:pt>
                <c:pt idx="9268">
                  <c:v>0.20646</c:v>
                </c:pt>
                <c:pt idx="9269">
                  <c:v>0.20648</c:v>
                </c:pt>
                <c:pt idx="9270">
                  <c:v>0.20649999999999999</c:v>
                </c:pt>
                <c:pt idx="9271">
                  <c:v>0.20652999999999999</c:v>
                </c:pt>
                <c:pt idx="9272">
                  <c:v>0.20657</c:v>
                </c:pt>
                <c:pt idx="9273">
                  <c:v>0.20659</c:v>
                </c:pt>
                <c:pt idx="9274">
                  <c:v>0.20660999999999999</c:v>
                </c:pt>
                <c:pt idx="9275">
                  <c:v>0.20665</c:v>
                </c:pt>
                <c:pt idx="9276">
                  <c:v>0.20668</c:v>
                </c:pt>
                <c:pt idx="9277">
                  <c:v>0.20669999999999999</c:v>
                </c:pt>
                <c:pt idx="9278">
                  <c:v>0.20673</c:v>
                </c:pt>
                <c:pt idx="9279">
                  <c:v>0.20676</c:v>
                </c:pt>
                <c:pt idx="9280">
                  <c:v>0.20677999999999999</c:v>
                </c:pt>
                <c:pt idx="9281">
                  <c:v>0.20680999999999999</c:v>
                </c:pt>
                <c:pt idx="9282">
                  <c:v>0.20684</c:v>
                </c:pt>
                <c:pt idx="9283">
                  <c:v>0.20687</c:v>
                </c:pt>
                <c:pt idx="9284">
                  <c:v>0.20688999999999999</c:v>
                </c:pt>
                <c:pt idx="9285">
                  <c:v>0.20691999999999999</c:v>
                </c:pt>
                <c:pt idx="9286">
                  <c:v>0.20695</c:v>
                </c:pt>
                <c:pt idx="9287">
                  <c:v>0.20698</c:v>
                </c:pt>
                <c:pt idx="9288">
                  <c:v>0.20699999999999999</c:v>
                </c:pt>
                <c:pt idx="9289">
                  <c:v>0.20702999999999999</c:v>
                </c:pt>
                <c:pt idx="9290">
                  <c:v>0.20707</c:v>
                </c:pt>
                <c:pt idx="9291">
                  <c:v>0.20709</c:v>
                </c:pt>
                <c:pt idx="9292">
                  <c:v>0.20710999999999999</c:v>
                </c:pt>
                <c:pt idx="9293">
                  <c:v>0.20715</c:v>
                </c:pt>
                <c:pt idx="9294">
                  <c:v>0.20716999999999999</c:v>
                </c:pt>
                <c:pt idx="9295">
                  <c:v>0.2072</c:v>
                </c:pt>
                <c:pt idx="9296">
                  <c:v>0.20721999999999999</c:v>
                </c:pt>
                <c:pt idx="9297">
                  <c:v>0.20726</c:v>
                </c:pt>
                <c:pt idx="9298">
                  <c:v>0.20729</c:v>
                </c:pt>
                <c:pt idx="9299">
                  <c:v>0.20730999999999999</c:v>
                </c:pt>
                <c:pt idx="9300">
                  <c:v>0.20734</c:v>
                </c:pt>
                <c:pt idx="9301">
                  <c:v>0.20737</c:v>
                </c:pt>
                <c:pt idx="9302">
                  <c:v>0.20738999999999999</c:v>
                </c:pt>
                <c:pt idx="9303">
                  <c:v>0.20741999999999999</c:v>
                </c:pt>
                <c:pt idx="9304">
                  <c:v>0.20746000000000001</c:v>
                </c:pt>
                <c:pt idx="9305">
                  <c:v>0.20748</c:v>
                </c:pt>
                <c:pt idx="9306">
                  <c:v>0.20749999999999999</c:v>
                </c:pt>
                <c:pt idx="9307">
                  <c:v>0.20754</c:v>
                </c:pt>
                <c:pt idx="9308">
                  <c:v>0.20755999999999999</c:v>
                </c:pt>
                <c:pt idx="9309">
                  <c:v>0.20759</c:v>
                </c:pt>
                <c:pt idx="9310">
                  <c:v>0.20760999999999999</c:v>
                </c:pt>
                <c:pt idx="9311">
                  <c:v>0.20765</c:v>
                </c:pt>
                <c:pt idx="9312">
                  <c:v>0.20766999999999999</c:v>
                </c:pt>
                <c:pt idx="9313">
                  <c:v>0.2077</c:v>
                </c:pt>
                <c:pt idx="9314">
                  <c:v>0.20773</c:v>
                </c:pt>
                <c:pt idx="9315">
                  <c:v>0.20776</c:v>
                </c:pt>
                <c:pt idx="9316">
                  <c:v>0.20777999999999999</c:v>
                </c:pt>
                <c:pt idx="9317">
                  <c:v>0.20780999999999999</c:v>
                </c:pt>
                <c:pt idx="9318">
                  <c:v>0.20784</c:v>
                </c:pt>
                <c:pt idx="9319">
                  <c:v>0.20787</c:v>
                </c:pt>
                <c:pt idx="9320">
                  <c:v>0.20788999999999999</c:v>
                </c:pt>
                <c:pt idx="9321">
                  <c:v>0.20791999999999999</c:v>
                </c:pt>
                <c:pt idx="9322">
                  <c:v>0.20795</c:v>
                </c:pt>
                <c:pt idx="9323">
                  <c:v>0.20796999999999999</c:v>
                </c:pt>
                <c:pt idx="9324">
                  <c:v>0.20799999999999999</c:v>
                </c:pt>
                <c:pt idx="9325">
                  <c:v>0.20804</c:v>
                </c:pt>
                <c:pt idx="9326">
                  <c:v>0.20807</c:v>
                </c:pt>
                <c:pt idx="9327">
                  <c:v>0.20809</c:v>
                </c:pt>
                <c:pt idx="9328">
                  <c:v>0.20812</c:v>
                </c:pt>
                <c:pt idx="9329">
                  <c:v>0.20815</c:v>
                </c:pt>
                <c:pt idx="9330">
                  <c:v>0.20816999999999999</c:v>
                </c:pt>
                <c:pt idx="9331">
                  <c:v>0.20818999999999999</c:v>
                </c:pt>
                <c:pt idx="9332">
                  <c:v>0.20823</c:v>
                </c:pt>
                <c:pt idx="9333">
                  <c:v>0.20826</c:v>
                </c:pt>
                <c:pt idx="9334">
                  <c:v>0.20827999999999999</c:v>
                </c:pt>
                <c:pt idx="9335">
                  <c:v>0.20831</c:v>
                </c:pt>
                <c:pt idx="9336">
                  <c:v>0.20834</c:v>
                </c:pt>
                <c:pt idx="9337">
                  <c:v>0.20837</c:v>
                </c:pt>
                <c:pt idx="9338">
                  <c:v>0.20838999999999999</c:v>
                </c:pt>
                <c:pt idx="9339">
                  <c:v>0.20841999999999999</c:v>
                </c:pt>
                <c:pt idx="9340">
                  <c:v>0.20846000000000001</c:v>
                </c:pt>
                <c:pt idx="9341">
                  <c:v>0.20848</c:v>
                </c:pt>
                <c:pt idx="9342">
                  <c:v>0.20849999999999999</c:v>
                </c:pt>
                <c:pt idx="9343">
                  <c:v>0.20854</c:v>
                </c:pt>
                <c:pt idx="9344">
                  <c:v>0.20856</c:v>
                </c:pt>
                <c:pt idx="9345">
                  <c:v>0.20857999999999999</c:v>
                </c:pt>
                <c:pt idx="9346">
                  <c:v>0.20860999999999999</c:v>
                </c:pt>
                <c:pt idx="9347">
                  <c:v>0.20865</c:v>
                </c:pt>
                <c:pt idx="9348">
                  <c:v>0.20868</c:v>
                </c:pt>
                <c:pt idx="9349">
                  <c:v>0.2087</c:v>
                </c:pt>
                <c:pt idx="9350">
                  <c:v>0.20873</c:v>
                </c:pt>
                <c:pt idx="9351">
                  <c:v>0.20876</c:v>
                </c:pt>
                <c:pt idx="9352">
                  <c:v>0.20877999999999999</c:v>
                </c:pt>
                <c:pt idx="9353">
                  <c:v>0.20881</c:v>
                </c:pt>
                <c:pt idx="9354">
                  <c:v>0.20884</c:v>
                </c:pt>
                <c:pt idx="9355">
                  <c:v>0.20887</c:v>
                </c:pt>
                <c:pt idx="9356">
                  <c:v>0.20888999999999999</c:v>
                </c:pt>
                <c:pt idx="9357">
                  <c:v>0.20893</c:v>
                </c:pt>
                <c:pt idx="9358">
                  <c:v>0.20895</c:v>
                </c:pt>
                <c:pt idx="9359">
                  <c:v>0.20896999999999999</c:v>
                </c:pt>
                <c:pt idx="9360">
                  <c:v>0.20899999999999999</c:v>
                </c:pt>
                <c:pt idx="9361">
                  <c:v>0.20904</c:v>
                </c:pt>
                <c:pt idx="9362">
                  <c:v>0.20907000000000001</c:v>
                </c:pt>
                <c:pt idx="9363">
                  <c:v>0.20909</c:v>
                </c:pt>
                <c:pt idx="9364">
                  <c:v>0.20912</c:v>
                </c:pt>
                <c:pt idx="9365">
                  <c:v>0.20915</c:v>
                </c:pt>
                <c:pt idx="9366">
                  <c:v>0.20916999999999999</c:v>
                </c:pt>
                <c:pt idx="9367">
                  <c:v>0.20918999999999999</c:v>
                </c:pt>
                <c:pt idx="9368">
                  <c:v>0.20923</c:v>
                </c:pt>
                <c:pt idx="9369">
                  <c:v>0.20926</c:v>
                </c:pt>
                <c:pt idx="9370">
                  <c:v>0.20927999999999999</c:v>
                </c:pt>
                <c:pt idx="9371">
                  <c:v>0.20931</c:v>
                </c:pt>
                <c:pt idx="9372">
                  <c:v>0.20934</c:v>
                </c:pt>
                <c:pt idx="9373">
                  <c:v>0.20935999999999999</c:v>
                </c:pt>
                <c:pt idx="9374">
                  <c:v>0.20938999999999999</c:v>
                </c:pt>
                <c:pt idx="9375">
                  <c:v>0.20943000000000001</c:v>
                </c:pt>
                <c:pt idx="9376">
                  <c:v>0.20945</c:v>
                </c:pt>
                <c:pt idx="9377">
                  <c:v>0.20948</c:v>
                </c:pt>
                <c:pt idx="9378">
                  <c:v>0.20949999999999999</c:v>
                </c:pt>
                <c:pt idx="9379">
                  <c:v>0.20954</c:v>
                </c:pt>
                <c:pt idx="9380">
                  <c:v>0.20956</c:v>
                </c:pt>
                <c:pt idx="9381">
                  <c:v>0.20957999999999999</c:v>
                </c:pt>
                <c:pt idx="9382">
                  <c:v>0.20962</c:v>
                </c:pt>
                <c:pt idx="9383">
                  <c:v>0.20965</c:v>
                </c:pt>
                <c:pt idx="9384">
                  <c:v>0.20967</c:v>
                </c:pt>
                <c:pt idx="9385">
                  <c:v>0.2097</c:v>
                </c:pt>
                <c:pt idx="9386">
                  <c:v>0.20973</c:v>
                </c:pt>
                <c:pt idx="9387">
                  <c:v>0.20974999999999999</c:v>
                </c:pt>
                <c:pt idx="9388">
                  <c:v>0.20977999999999999</c:v>
                </c:pt>
                <c:pt idx="9389">
                  <c:v>0.20981</c:v>
                </c:pt>
                <c:pt idx="9390">
                  <c:v>0.20984</c:v>
                </c:pt>
                <c:pt idx="9391">
                  <c:v>0.20987</c:v>
                </c:pt>
                <c:pt idx="9392">
                  <c:v>0.20988999999999999</c:v>
                </c:pt>
                <c:pt idx="9393">
                  <c:v>0.20993000000000001</c:v>
                </c:pt>
                <c:pt idx="9394">
                  <c:v>0.20995</c:v>
                </c:pt>
                <c:pt idx="9395">
                  <c:v>0.20996999999999999</c:v>
                </c:pt>
                <c:pt idx="9396">
                  <c:v>0.21</c:v>
                </c:pt>
                <c:pt idx="9397">
                  <c:v>0.21004</c:v>
                </c:pt>
                <c:pt idx="9398">
                  <c:v>0.21006</c:v>
                </c:pt>
                <c:pt idx="9399">
                  <c:v>0.21009</c:v>
                </c:pt>
                <c:pt idx="9400">
                  <c:v>0.21012</c:v>
                </c:pt>
                <c:pt idx="9401">
                  <c:v>0.21015</c:v>
                </c:pt>
                <c:pt idx="9402">
                  <c:v>0.21017</c:v>
                </c:pt>
                <c:pt idx="9403">
                  <c:v>0.2102</c:v>
                </c:pt>
                <c:pt idx="9404">
                  <c:v>0.21023</c:v>
                </c:pt>
                <c:pt idx="9405">
                  <c:v>0.21026</c:v>
                </c:pt>
                <c:pt idx="9406">
                  <c:v>0.21027999999999999</c:v>
                </c:pt>
                <c:pt idx="9407">
                  <c:v>0.21031</c:v>
                </c:pt>
                <c:pt idx="9408">
                  <c:v>0.21034</c:v>
                </c:pt>
                <c:pt idx="9409">
                  <c:v>0.21035999999999999</c:v>
                </c:pt>
                <c:pt idx="9410">
                  <c:v>0.21038999999999999</c:v>
                </c:pt>
                <c:pt idx="9411">
                  <c:v>0.21043000000000001</c:v>
                </c:pt>
                <c:pt idx="9412">
                  <c:v>0.21045</c:v>
                </c:pt>
                <c:pt idx="9413">
                  <c:v>0.21046999999999999</c:v>
                </c:pt>
                <c:pt idx="9414">
                  <c:v>0.21051</c:v>
                </c:pt>
                <c:pt idx="9415">
                  <c:v>0.21054</c:v>
                </c:pt>
                <c:pt idx="9416">
                  <c:v>0.21056</c:v>
                </c:pt>
                <c:pt idx="9417">
                  <c:v>0.21057999999999999</c:v>
                </c:pt>
                <c:pt idx="9418">
                  <c:v>0.21062</c:v>
                </c:pt>
                <c:pt idx="9419">
                  <c:v>0.21065</c:v>
                </c:pt>
                <c:pt idx="9420">
                  <c:v>0.21067</c:v>
                </c:pt>
                <c:pt idx="9421">
                  <c:v>0.2107</c:v>
                </c:pt>
                <c:pt idx="9422">
                  <c:v>0.21073</c:v>
                </c:pt>
                <c:pt idx="9423">
                  <c:v>0.21074999999999999</c:v>
                </c:pt>
                <c:pt idx="9424">
                  <c:v>0.21078</c:v>
                </c:pt>
                <c:pt idx="9425">
                  <c:v>0.21081</c:v>
                </c:pt>
                <c:pt idx="9426">
                  <c:v>0.21084</c:v>
                </c:pt>
                <c:pt idx="9427">
                  <c:v>0.21087</c:v>
                </c:pt>
                <c:pt idx="9428">
                  <c:v>0.21088999999999999</c:v>
                </c:pt>
                <c:pt idx="9429">
                  <c:v>0.21093000000000001</c:v>
                </c:pt>
                <c:pt idx="9430">
                  <c:v>0.21095</c:v>
                </c:pt>
                <c:pt idx="9431">
                  <c:v>0.21096999999999999</c:v>
                </c:pt>
                <c:pt idx="9432">
                  <c:v>0.21101</c:v>
                </c:pt>
                <c:pt idx="9433">
                  <c:v>0.21104000000000001</c:v>
                </c:pt>
                <c:pt idx="9434">
                  <c:v>0.21106</c:v>
                </c:pt>
                <c:pt idx="9435">
                  <c:v>0.21109</c:v>
                </c:pt>
                <c:pt idx="9436">
                  <c:v>0.21112</c:v>
                </c:pt>
                <c:pt idx="9437">
                  <c:v>0.21113999999999999</c:v>
                </c:pt>
                <c:pt idx="9438">
                  <c:v>0.21117</c:v>
                </c:pt>
                <c:pt idx="9439">
                  <c:v>0.2112</c:v>
                </c:pt>
                <c:pt idx="9440">
                  <c:v>0.21123</c:v>
                </c:pt>
                <c:pt idx="9441">
                  <c:v>0.21126</c:v>
                </c:pt>
                <c:pt idx="9442">
                  <c:v>0.21128</c:v>
                </c:pt>
                <c:pt idx="9443">
                  <c:v>0.21132000000000001</c:v>
                </c:pt>
                <c:pt idx="9444">
                  <c:v>0.21134</c:v>
                </c:pt>
                <c:pt idx="9445">
                  <c:v>0.21135999999999999</c:v>
                </c:pt>
                <c:pt idx="9446">
                  <c:v>0.21138999999999999</c:v>
                </c:pt>
                <c:pt idx="9447">
                  <c:v>0.21143000000000001</c:v>
                </c:pt>
                <c:pt idx="9448">
                  <c:v>0.21145</c:v>
                </c:pt>
                <c:pt idx="9449">
                  <c:v>0.21146999999999999</c:v>
                </c:pt>
                <c:pt idx="9450">
                  <c:v>0.21151</c:v>
                </c:pt>
                <c:pt idx="9451">
                  <c:v>0.21153</c:v>
                </c:pt>
                <c:pt idx="9452">
                  <c:v>0.21156</c:v>
                </c:pt>
                <c:pt idx="9453">
                  <c:v>0.21157999999999999</c:v>
                </c:pt>
                <c:pt idx="9454">
                  <c:v>0.21162</c:v>
                </c:pt>
                <c:pt idx="9455">
                  <c:v>0.21165</c:v>
                </c:pt>
                <c:pt idx="9456">
                  <c:v>0.21167</c:v>
                </c:pt>
                <c:pt idx="9457">
                  <c:v>0.2117</c:v>
                </c:pt>
                <c:pt idx="9458">
                  <c:v>0.21173</c:v>
                </c:pt>
                <c:pt idx="9459">
                  <c:v>0.21174999999999999</c:v>
                </c:pt>
                <c:pt idx="9460">
                  <c:v>0.21178</c:v>
                </c:pt>
                <c:pt idx="9461">
                  <c:v>0.21182000000000001</c:v>
                </c:pt>
                <c:pt idx="9462">
                  <c:v>0.21184</c:v>
                </c:pt>
                <c:pt idx="9463">
                  <c:v>0.21185999999999999</c:v>
                </c:pt>
                <c:pt idx="9464">
                  <c:v>0.21190000000000001</c:v>
                </c:pt>
                <c:pt idx="9465">
                  <c:v>0.21192</c:v>
                </c:pt>
                <c:pt idx="9466">
                  <c:v>0.21195</c:v>
                </c:pt>
                <c:pt idx="9467">
                  <c:v>0.21196999999999999</c:v>
                </c:pt>
                <c:pt idx="9468">
                  <c:v>0.21201</c:v>
                </c:pt>
                <c:pt idx="9469">
                  <c:v>0.21204000000000001</c:v>
                </c:pt>
                <c:pt idx="9470">
                  <c:v>0.21206</c:v>
                </c:pt>
                <c:pt idx="9471">
                  <c:v>0.21209</c:v>
                </c:pt>
                <c:pt idx="9472">
                  <c:v>0.21212</c:v>
                </c:pt>
                <c:pt idx="9473">
                  <c:v>0.21214</c:v>
                </c:pt>
                <c:pt idx="9474">
                  <c:v>0.21217</c:v>
                </c:pt>
                <c:pt idx="9475">
                  <c:v>0.2122</c:v>
                </c:pt>
                <c:pt idx="9476">
                  <c:v>0.21223</c:v>
                </c:pt>
                <c:pt idx="9477">
                  <c:v>0.21226</c:v>
                </c:pt>
                <c:pt idx="9478">
                  <c:v>0.21228</c:v>
                </c:pt>
                <c:pt idx="9479">
                  <c:v>0.21231</c:v>
                </c:pt>
                <c:pt idx="9480">
                  <c:v>0.21234</c:v>
                </c:pt>
                <c:pt idx="9481">
                  <c:v>0.21235999999999999</c:v>
                </c:pt>
                <c:pt idx="9482">
                  <c:v>0.21240000000000001</c:v>
                </c:pt>
                <c:pt idx="9483">
                  <c:v>0.21243000000000001</c:v>
                </c:pt>
                <c:pt idx="9484">
                  <c:v>0.21245</c:v>
                </c:pt>
                <c:pt idx="9485">
                  <c:v>0.21248</c:v>
                </c:pt>
                <c:pt idx="9486">
                  <c:v>0.21251</c:v>
                </c:pt>
                <c:pt idx="9487">
                  <c:v>0.21253</c:v>
                </c:pt>
                <c:pt idx="9488">
                  <c:v>0.21256</c:v>
                </c:pt>
                <c:pt idx="9489">
                  <c:v>0.21259</c:v>
                </c:pt>
                <c:pt idx="9490">
                  <c:v>0.21262</c:v>
                </c:pt>
                <c:pt idx="9491">
                  <c:v>0.21265000000000001</c:v>
                </c:pt>
                <c:pt idx="9492">
                  <c:v>0.21267</c:v>
                </c:pt>
                <c:pt idx="9493">
                  <c:v>0.21271000000000001</c:v>
                </c:pt>
                <c:pt idx="9494">
                  <c:v>0.21273</c:v>
                </c:pt>
                <c:pt idx="9495">
                  <c:v>0.21274999999999999</c:v>
                </c:pt>
                <c:pt idx="9496">
                  <c:v>0.21278</c:v>
                </c:pt>
                <c:pt idx="9497">
                  <c:v>0.21282000000000001</c:v>
                </c:pt>
                <c:pt idx="9498">
                  <c:v>0.21284</c:v>
                </c:pt>
                <c:pt idx="9499">
                  <c:v>0.21285999999999999</c:v>
                </c:pt>
                <c:pt idx="9500">
                  <c:v>0.21290000000000001</c:v>
                </c:pt>
                <c:pt idx="9501">
                  <c:v>0.21292</c:v>
                </c:pt>
                <c:pt idx="9502">
                  <c:v>0.21295</c:v>
                </c:pt>
                <c:pt idx="9503">
                  <c:v>0.21296999999999999</c:v>
                </c:pt>
                <c:pt idx="9504">
                  <c:v>0.21301</c:v>
                </c:pt>
                <c:pt idx="9505">
                  <c:v>0.21304000000000001</c:v>
                </c:pt>
                <c:pt idx="9506">
                  <c:v>0.21306</c:v>
                </c:pt>
                <c:pt idx="9507">
                  <c:v>0.21309</c:v>
                </c:pt>
                <c:pt idx="9508">
                  <c:v>0.21312</c:v>
                </c:pt>
                <c:pt idx="9509">
                  <c:v>0.21314</c:v>
                </c:pt>
                <c:pt idx="9510">
                  <c:v>0.21317</c:v>
                </c:pt>
                <c:pt idx="9511">
                  <c:v>0.2132</c:v>
                </c:pt>
                <c:pt idx="9512">
                  <c:v>0.21323</c:v>
                </c:pt>
                <c:pt idx="9513">
                  <c:v>0.21325</c:v>
                </c:pt>
                <c:pt idx="9514">
                  <c:v>0.21328</c:v>
                </c:pt>
                <c:pt idx="9515">
                  <c:v>0.21331</c:v>
                </c:pt>
                <c:pt idx="9516">
                  <c:v>0.21334</c:v>
                </c:pt>
                <c:pt idx="9517">
                  <c:v>0.21335999999999999</c:v>
                </c:pt>
                <c:pt idx="9518">
                  <c:v>0.21340000000000001</c:v>
                </c:pt>
                <c:pt idx="9519">
                  <c:v>0.21343000000000001</c:v>
                </c:pt>
                <c:pt idx="9520">
                  <c:v>0.21345</c:v>
                </c:pt>
                <c:pt idx="9521">
                  <c:v>0.21348</c:v>
                </c:pt>
                <c:pt idx="9522">
                  <c:v>0.21351000000000001</c:v>
                </c:pt>
                <c:pt idx="9523">
                  <c:v>0.21353</c:v>
                </c:pt>
                <c:pt idx="9524">
                  <c:v>0.21356</c:v>
                </c:pt>
                <c:pt idx="9525">
                  <c:v>0.21359</c:v>
                </c:pt>
                <c:pt idx="9526">
                  <c:v>0.21362</c:v>
                </c:pt>
                <c:pt idx="9527">
                  <c:v>0.21364</c:v>
                </c:pt>
                <c:pt idx="9528">
                  <c:v>0.21367</c:v>
                </c:pt>
                <c:pt idx="9529">
                  <c:v>0.2137</c:v>
                </c:pt>
                <c:pt idx="9530">
                  <c:v>0.21373</c:v>
                </c:pt>
                <c:pt idx="9531">
                  <c:v>0.21375</c:v>
                </c:pt>
                <c:pt idx="9532">
                  <c:v>0.21378</c:v>
                </c:pt>
                <c:pt idx="9533">
                  <c:v>0.21382000000000001</c:v>
                </c:pt>
                <c:pt idx="9534">
                  <c:v>0.21384</c:v>
                </c:pt>
                <c:pt idx="9535">
                  <c:v>0.21385999999999999</c:v>
                </c:pt>
                <c:pt idx="9536">
                  <c:v>0.21390000000000001</c:v>
                </c:pt>
                <c:pt idx="9537">
                  <c:v>0.21392</c:v>
                </c:pt>
                <c:pt idx="9538">
                  <c:v>0.21393999999999999</c:v>
                </c:pt>
                <c:pt idx="9539">
                  <c:v>0.21398</c:v>
                </c:pt>
                <c:pt idx="9540">
                  <c:v>0.21401000000000001</c:v>
                </c:pt>
                <c:pt idx="9541">
                  <c:v>0.21404000000000001</c:v>
                </c:pt>
                <c:pt idx="9542">
                  <c:v>0.21406</c:v>
                </c:pt>
                <c:pt idx="9543">
                  <c:v>0.21409</c:v>
                </c:pt>
                <c:pt idx="9544">
                  <c:v>0.21412</c:v>
                </c:pt>
                <c:pt idx="9545">
                  <c:v>0.21414</c:v>
                </c:pt>
                <c:pt idx="9546">
                  <c:v>0.21417</c:v>
                </c:pt>
                <c:pt idx="9547">
                  <c:v>0.21421000000000001</c:v>
                </c:pt>
                <c:pt idx="9548">
                  <c:v>0.21423</c:v>
                </c:pt>
                <c:pt idx="9549">
                  <c:v>0.21425</c:v>
                </c:pt>
                <c:pt idx="9550">
                  <c:v>0.21429000000000001</c:v>
                </c:pt>
                <c:pt idx="9551">
                  <c:v>0.21431</c:v>
                </c:pt>
                <c:pt idx="9552">
                  <c:v>0.21434</c:v>
                </c:pt>
                <c:pt idx="9553">
                  <c:v>0.21435999999999999</c:v>
                </c:pt>
                <c:pt idx="9554">
                  <c:v>0.21440000000000001</c:v>
                </c:pt>
                <c:pt idx="9555">
                  <c:v>0.21443000000000001</c:v>
                </c:pt>
                <c:pt idx="9556">
                  <c:v>0.21445</c:v>
                </c:pt>
                <c:pt idx="9557">
                  <c:v>0.21448</c:v>
                </c:pt>
                <c:pt idx="9558">
                  <c:v>0.21451000000000001</c:v>
                </c:pt>
                <c:pt idx="9559">
                  <c:v>0.21453</c:v>
                </c:pt>
                <c:pt idx="9560">
                  <c:v>0.21456</c:v>
                </c:pt>
                <c:pt idx="9561">
                  <c:v>0.21459</c:v>
                </c:pt>
                <c:pt idx="9562">
                  <c:v>0.21462000000000001</c:v>
                </c:pt>
                <c:pt idx="9563">
                  <c:v>0.21464</c:v>
                </c:pt>
                <c:pt idx="9564">
                  <c:v>0.21467</c:v>
                </c:pt>
                <c:pt idx="9565">
                  <c:v>0.2147</c:v>
                </c:pt>
                <c:pt idx="9566">
                  <c:v>0.21473</c:v>
                </c:pt>
                <c:pt idx="9567">
                  <c:v>0.21475</c:v>
                </c:pt>
                <c:pt idx="9568">
                  <c:v>0.21479000000000001</c:v>
                </c:pt>
                <c:pt idx="9569">
                  <c:v>0.21481</c:v>
                </c:pt>
                <c:pt idx="9570">
                  <c:v>0.21484</c:v>
                </c:pt>
                <c:pt idx="9571">
                  <c:v>0.21487000000000001</c:v>
                </c:pt>
                <c:pt idx="9572">
                  <c:v>0.21490000000000001</c:v>
                </c:pt>
                <c:pt idx="9573">
                  <c:v>0.21492</c:v>
                </c:pt>
                <c:pt idx="9574">
                  <c:v>0.21493999999999999</c:v>
                </c:pt>
                <c:pt idx="9575">
                  <c:v>0.21498</c:v>
                </c:pt>
                <c:pt idx="9576">
                  <c:v>0.21501000000000001</c:v>
                </c:pt>
                <c:pt idx="9577">
                  <c:v>0.21503</c:v>
                </c:pt>
                <c:pt idx="9578">
                  <c:v>0.21506</c:v>
                </c:pt>
                <c:pt idx="9579">
                  <c:v>0.21509</c:v>
                </c:pt>
                <c:pt idx="9580">
                  <c:v>0.21512000000000001</c:v>
                </c:pt>
                <c:pt idx="9581">
                  <c:v>0.21514</c:v>
                </c:pt>
                <c:pt idx="9582">
                  <c:v>0.21517</c:v>
                </c:pt>
                <c:pt idx="9583">
                  <c:v>0.21521000000000001</c:v>
                </c:pt>
                <c:pt idx="9584">
                  <c:v>0.21523</c:v>
                </c:pt>
                <c:pt idx="9585">
                  <c:v>0.21525</c:v>
                </c:pt>
                <c:pt idx="9586">
                  <c:v>0.21529000000000001</c:v>
                </c:pt>
                <c:pt idx="9587">
                  <c:v>0.21531</c:v>
                </c:pt>
                <c:pt idx="9588">
                  <c:v>0.21532999999999999</c:v>
                </c:pt>
                <c:pt idx="9589">
                  <c:v>0.21537000000000001</c:v>
                </c:pt>
                <c:pt idx="9590">
                  <c:v>0.21540000000000001</c:v>
                </c:pt>
                <c:pt idx="9591">
                  <c:v>0.21542</c:v>
                </c:pt>
                <c:pt idx="9592">
                  <c:v>0.21545</c:v>
                </c:pt>
                <c:pt idx="9593">
                  <c:v>0.21548</c:v>
                </c:pt>
                <c:pt idx="9594">
                  <c:v>0.21551000000000001</c:v>
                </c:pt>
                <c:pt idx="9595">
                  <c:v>0.21553</c:v>
                </c:pt>
                <c:pt idx="9596">
                  <c:v>0.21556</c:v>
                </c:pt>
                <c:pt idx="9597">
                  <c:v>0.21560000000000001</c:v>
                </c:pt>
                <c:pt idx="9598">
                  <c:v>0.21562000000000001</c:v>
                </c:pt>
                <c:pt idx="9599">
                  <c:v>0.21564</c:v>
                </c:pt>
                <c:pt idx="9600">
                  <c:v>0.21568000000000001</c:v>
                </c:pt>
                <c:pt idx="9601">
                  <c:v>0.2157</c:v>
                </c:pt>
                <c:pt idx="9602">
                  <c:v>0.21572</c:v>
                </c:pt>
                <c:pt idx="9603">
                  <c:v>0.21575</c:v>
                </c:pt>
                <c:pt idx="9604">
                  <c:v>0.21579000000000001</c:v>
                </c:pt>
                <c:pt idx="9605">
                  <c:v>0.21582000000000001</c:v>
                </c:pt>
                <c:pt idx="9606">
                  <c:v>0.21584</c:v>
                </c:pt>
                <c:pt idx="9607">
                  <c:v>0.21587000000000001</c:v>
                </c:pt>
                <c:pt idx="9608">
                  <c:v>0.21589</c:v>
                </c:pt>
                <c:pt idx="9609">
                  <c:v>0.21592</c:v>
                </c:pt>
                <c:pt idx="9610">
                  <c:v>0.21595</c:v>
                </c:pt>
                <c:pt idx="9611">
                  <c:v>0.21598999999999999</c:v>
                </c:pt>
                <c:pt idx="9612">
                  <c:v>0.21601000000000001</c:v>
                </c:pt>
                <c:pt idx="9613">
                  <c:v>0.21603</c:v>
                </c:pt>
                <c:pt idx="9614">
                  <c:v>0.21606</c:v>
                </c:pt>
                <c:pt idx="9615">
                  <c:v>0.21609</c:v>
                </c:pt>
                <c:pt idx="9616">
                  <c:v>0.21611</c:v>
                </c:pt>
                <c:pt idx="9617">
                  <c:v>0.21614</c:v>
                </c:pt>
                <c:pt idx="9618">
                  <c:v>0.21618000000000001</c:v>
                </c:pt>
                <c:pt idx="9619">
                  <c:v>0.2162</c:v>
                </c:pt>
                <c:pt idx="9620">
                  <c:v>0.21623000000000001</c:v>
                </c:pt>
                <c:pt idx="9621">
                  <c:v>0.21626000000000001</c:v>
                </c:pt>
                <c:pt idx="9622">
                  <c:v>0.21629000000000001</c:v>
                </c:pt>
                <c:pt idx="9623">
                  <c:v>0.21631</c:v>
                </c:pt>
                <c:pt idx="9624">
                  <c:v>0.21632999999999999</c:v>
                </c:pt>
                <c:pt idx="9625">
                  <c:v>0.21637000000000001</c:v>
                </c:pt>
                <c:pt idx="9626">
                  <c:v>0.21640000000000001</c:v>
                </c:pt>
                <c:pt idx="9627">
                  <c:v>0.21642</c:v>
                </c:pt>
                <c:pt idx="9628">
                  <c:v>0.21645</c:v>
                </c:pt>
                <c:pt idx="9629">
                  <c:v>0.21648000000000001</c:v>
                </c:pt>
                <c:pt idx="9630">
                  <c:v>0.21651000000000001</c:v>
                </c:pt>
                <c:pt idx="9631">
                  <c:v>0.21653</c:v>
                </c:pt>
                <c:pt idx="9632">
                  <c:v>0.21656</c:v>
                </c:pt>
                <c:pt idx="9633">
                  <c:v>0.21659</c:v>
                </c:pt>
                <c:pt idx="9634">
                  <c:v>0.21662000000000001</c:v>
                </c:pt>
                <c:pt idx="9635">
                  <c:v>0.21664</c:v>
                </c:pt>
                <c:pt idx="9636">
                  <c:v>0.21668000000000001</c:v>
                </c:pt>
                <c:pt idx="9637">
                  <c:v>0.2167</c:v>
                </c:pt>
                <c:pt idx="9638">
                  <c:v>0.21672</c:v>
                </c:pt>
                <c:pt idx="9639">
                  <c:v>0.21675</c:v>
                </c:pt>
                <c:pt idx="9640">
                  <c:v>0.21679000000000001</c:v>
                </c:pt>
                <c:pt idx="9641">
                  <c:v>0.21681</c:v>
                </c:pt>
                <c:pt idx="9642">
                  <c:v>0.21684</c:v>
                </c:pt>
                <c:pt idx="9643">
                  <c:v>0.21687000000000001</c:v>
                </c:pt>
                <c:pt idx="9644">
                  <c:v>0.21689</c:v>
                </c:pt>
                <c:pt idx="9645">
                  <c:v>0.21692</c:v>
                </c:pt>
                <c:pt idx="9646">
                  <c:v>0.21695</c:v>
                </c:pt>
                <c:pt idx="9647">
                  <c:v>0.21698999999999999</c:v>
                </c:pt>
                <c:pt idx="9648">
                  <c:v>0.21701000000000001</c:v>
                </c:pt>
                <c:pt idx="9649">
                  <c:v>0.21703</c:v>
                </c:pt>
                <c:pt idx="9650">
                  <c:v>0.21707000000000001</c:v>
                </c:pt>
                <c:pt idx="9651">
                  <c:v>0.21709000000000001</c:v>
                </c:pt>
                <c:pt idx="9652">
                  <c:v>0.21711</c:v>
                </c:pt>
                <c:pt idx="9653">
                  <c:v>0.21714</c:v>
                </c:pt>
                <c:pt idx="9654">
                  <c:v>0.21718000000000001</c:v>
                </c:pt>
                <c:pt idx="9655">
                  <c:v>0.2172</c:v>
                </c:pt>
                <c:pt idx="9656">
                  <c:v>0.21722</c:v>
                </c:pt>
                <c:pt idx="9657">
                  <c:v>0.21726000000000001</c:v>
                </c:pt>
                <c:pt idx="9658">
                  <c:v>0.21729000000000001</c:v>
                </c:pt>
                <c:pt idx="9659">
                  <c:v>0.21731</c:v>
                </c:pt>
                <c:pt idx="9660">
                  <c:v>0.21733</c:v>
                </c:pt>
                <c:pt idx="9661">
                  <c:v>0.21737000000000001</c:v>
                </c:pt>
                <c:pt idx="9662">
                  <c:v>0.21740000000000001</c:v>
                </c:pt>
                <c:pt idx="9663">
                  <c:v>0.21742</c:v>
                </c:pt>
                <c:pt idx="9664">
                  <c:v>0.21745</c:v>
                </c:pt>
                <c:pt idx="9665">
                  <c:v>0.21748000000000001</c:v>
                </c:pt>
                <c:pt idx="9666">
                  <c:v>0.2175</c:v>
                </c:pt>
                <c:pt idx="9667">
                  <c:v>0.21753</c:v>
                </c:pt>
                <c:pt idx="9668">
                  <c:v>0.21757000000000001</c:v>
                </c:pt>
                <c:pt idx="9669">
                  <c:v>0.21759000000000001</c:v>
                </c:pt>
                <c:pt idx="9670">
                  <c:v>0.21762000000000001</c:v>
                </c:pt>
                <c:pt idx="9671">
                  <c:v>0.21764</c:v>
                </c:pt>
                <c:pt idx="9672">
                  <c:v>0.21768000000000001</c:v>
                </c:pt>
                <c:pt idx="9673">
                  <c:v>0.2177</c:v>
                </c:pt>
                <c:pt idx="9674">
                  <c:v>0.21772</c:v>
                </c:pt>
                <c:pt idx="9675">
                  <c:v>0.21776000000000001</c:v>
                </c:pt>
                <c:pt idx="9676">
                  <c:v>0.21779000000000001</c:v>
                </c:pt>
                <c:pt idx="9677">
                  <c:v>0.21781</c:v>
                </c:pt>
                <c:pt idx="9678">
                  <c:v>0.21784000000000001</c:v>
                </c:pt>
                <c:pt idx="9679">
                  <c:v>0.21787000000000001</c:v>
                </c:pt>
                <c:pt idx="9680">
                  <c:v>0.21789</c:v>
                </c:pt>
                <c:pt idx="9681">
                  <c:v>0.21792</c:v>
                </c:pt>
                <c:pt idx="9682">
                  <c:v>0.21795</c:v>
                </c:pt>
                <c:pt idx="9683">
                  <c:v>0.21798000000000001</c:v>
                </c:pt>
                <c:pt idx="9684">
                  <c:v>0.21801000000000001</c:v>
                </c:pt>
                <c:pt idx="9685">
                  <c:v>0.21803</c:v>
                </c:pt>
                <c:pt idx="9686">
                  <c:v>0.21807000000000001</c:v>
                </c:pt>
                <c:pt idx="9687">
                  <c:v>0.21809000000000001</c:v>
                </c:pt>
                <c:pt idx="9688">
                  <c:v>0.21811</c:v>
                </c:pt>
                <c:pt idx="9689">
                  <c:v>0.21814</c:v>
                </c:pt>
                <c:pt idx="9690">
                  <c:v>0.21818000000000001</c:v>
                </c:pt>
                <c:pt idx="9691">
                  <c:v>0.21820000000000001</c:v>
                </c:pt>
                <c:pt idx="9692">
                  <c:v>0.21822</c:v>
                </c:pt>
                <c:pt idx="9693">
                  <c:v>0.21826000000000001</c:v>
                </c:pt>
                <c:pt idx="9694">
                  <c:v>0.21828</c:v>
                </c:pt>
                <c:pt idx="9695">
                  <c:v>0.21831</c:v>
                </c:pt>
                <c:pt idx="9696">
                  <c:v>0.21834000000000001</c:v>
                </c:pt>
                <c:pt idx="9697">
                  <c:v>0.21837000000000001</c:v>
                </c:pt>
                <c:pt idx="9698">
                  <c:v>0.21840000000000001</c:v>
                </c:pt>
                <c:pt idx="9699">
                  <c:v>0.21842</c:v>
                </c:pt>
                <c:pt idx="9700">
                  <c:v>0.21845999999999999</c:v>
                </c:pt>
                <c:pt idx="9701">
                  <c:v>0.21848000000000001</c:v>
                </c:pt>
                <c:pt idx="9702">
                  <c:v>0.2185</c:v>
                </c:pt>
                <c:pt idx="9703">
                  <c:v>0.21853</c:v>
                </c:pt>
                <c:pt idx="9704">
                  <c:v>0.21856999999999999</c:v>
                </c:pt>
                <c:pt idx="9705">
                  <c:v>0.21859000000000001</c:v>
                </c:pt>
                <c:pt idx="9706">
                  <c:v>0.21861</c:v>
                </c:pt>
                <c:pt idx="9707">
                  <c:v>0.21865000000000001</c:v>
                </c:pt>
                <c:pt idx="9708">
                  <c:v>0.21867</c:v>
                </c:pt>
                <c:pt idx="9709">
                  <c:v>0.21870000000000001</c:v>
                </c:pt>
                <c:pt idx="9710">
                  <c:v>0.21872</c:v>
                </c:pt>
                <c:pt idx="9711">
                  <c:v>0.21876000000000001</c:v>
                </c:pt>
                <c:pt idx="9712">
                  <c:v>0.21879000000000001</c:v>
                </c:pt>
                <c:pt idx="9713">
                  <c:v>0.21881</c:v>
                </c:pt>
                <c:pt idx="9714">
                  <c:v>0.21884000000000001</c:v>
                </c:pt>
                <c:pt idx="9715">
                  <c:v>0.21887000000000001</c:v>
                </c:pt>
                <c:pt idx="9716">
                  <c:v>0.21889</c:v>
                </c:pt>
                <c:pt idx="9717">
                  <c:v>0.21892</c:v>
                </c:pt>
                <c:pt idx="9718">
                  <c:v>0.21895999999999999</c:v>
                </c:pt>
                <c:pt idx="9719">
                  <c:v>0.21898000000000001</c:v>
                </c:pt>
                <c:pt idx="9720">
                  <c:v>0.219</c:v>
                </c:pt>
                <c:pt idx="9721">
                  <c:v>0.21903</c:v>
                </c:pt>
                <c:pt idx="9722">
                  <c:v>0.21906999999999999</c:v>
                </c:pt>
                <c:pt idx="9723">
                  <c:v>0.21909000000000001</c:v>
                </c:pt>
                <c:pt idx="9724">
                  <c:v>0.21911</c:v>
                </c:pt>
                <c:pt idx="9725">
                  <c:v>0.21915000000000001</c:v>
                </c:pt>
                <c:pt idx="9726">
                  <c:v>0.21918000000000001</c:v>
                </c:pt>
                <c:pt idx="9727">
                  <c:v>0.21920000000000001</c:v>
                </c:pt>
                <c:pt idx="9728">
                  <c:v>0.21923000000000001</c:v>
                </c:pt>
                <c:pt idx="9729">
                  <c:v>0.21926000000000001</c:v>
                </c:pt>
                <c:pt idx="9730">
                  <c:v>0.21928</c:v>
                </c:pt>
                <c:pt idx="9731">
                  <c:v>0.21931</c:v>
                </c:pt>
                <c:pt idx="9732">
                  <c:v>0.21934000000000001</c:v>
                </c:pt>
                <c:pt idx="9733">
                  <c:v>0.21937000000000001</c:v>
                </c:pt>
                <c:pt idx="9734">
                  <c:v>0.21939</c:v>
                </c:pt>
                <c:pt idx="9735">
                  <c:v>0.21942</c:v>
                </c:pt>
                <c:pt idx="9736">
                  <c:v>0.21945000000000001</c:v>
                </c:pt>
                <c:pt idx="9737">
                  <c:v>0.21948000000000001</c:v>
                </c:pt>
                <c:pt idx="9738">
                  <c:v>0.2195</c:v>
                </c:pt>
                <c:pt idx="9739">
                  <c:v>0.21953</c:v>
                </c:pt>
                <c:pt idx="9740">
                  <c:v>0.21956999999999999</c:v>
                </c:pt>
                <c:pt idx="9741">
                  <c:v>0.21959000000000001</c:v>
                </c:pt>
                <c:pt idx="9742">
                  <c:v>0.21961</c:v>
                </c:pt>
                <c:pt idx="9743">
                  <c:v>0.21965000000000001</c:v>
                </c:pt>
                <c:pt idx="9744">
                  <c:v>0.21967</c:v>
                </c:pt>
                <c:pt idx="9745">
                  <c:v>0.21970000000000001</c:v>
                </c:pt>
                <c:pt idx="9746">
                  <c:v>0.21972</c:v>
                </c:pt>
                <c:pt idx="9747">
                  <c:v>0.21976000000000001</c:v>
                </c:pt>
                <c:pt idx="9748">
                  <c:v>0.21979000000000001</c:v>
                </c:pt>
                <c:pt idx="9749">
                  <c:v>0.21981000000000001</c:v>
                </c:pt>
                <c:pt idx="9750">
                  <c:v>0.21984000000000001</c:v>
                </c:pt>
                <c:pt idx="9751">
                  <c:v>0.21987000000000001</c:v>
                </c:pt>
                <c:pt idx="9752">
                  <c:v>0.21989</c:v>
                </c:pt>
                <c:pt idx="9753">
                  <c:v>0.21992</c:v>
                </c:pt>
                <c:pt idx="9754">
                  <c:v>0.21995999999999999</c:v>
                </c:pt>
                <c:pt idx="9755">
                  <c:v>0.21998000000000001</c:v>
                </c:pt>
                <c:pt idx="9756">
                  <c:v>0.22</c:v>
                </c:pt>
                <c:pt idx="9757">
                  <c:v>0.22004000000000001</c:v>
                </c:pt>
                <c:pt idx="9758">
                  <c:v>0.22006000000000001</c:v>
                </c:pt>
                <c:pt idx="9759">
                  <c:v>0.22009000000000001</c:v>
                </c:pt>
                <c:pt idx="9760">
                  <c:v>0.22011</c:v>
                </c:pt>
                <c:pt idx="9761">
                  <c:v>0.22015000000000001</c:v>
                </c:pt>
                <c:pt idx="9762">
                  <c:v>0.22017</c:v>
                </c:pt>
                <c:pt idx="9763">
                  <c:v>0.22020000000000001</c:v>
                </c:pt>
                <c:pt idx="9764">
                  <c:v>0.22023000000000001</c:v>
                </c:pt>
                <c:pt idx="9765">
                  <c:v>0.22026000000000001</c:v>
                </c:pt>
                <c:pt idx="9766">
                  <c:v>0.22028</c:v>
                </c:pt>
                <c:pt idx="9767">
                  <c:v>0.2203</c:v>
                </c:pt>
                <c:pt idx="9768">
                  <c:v>0.22034000000000001</c:v>
                </c:pt>
                <c:pt idx="9769">
                  <c:v>0.22037000000000001</c:v>
                </c:pt>
                <c:pt idx="9770">
                  <c:v>0.22039</c:v>
                </c:pt>
                <c:pt idx="9771">
                  <c:v>0.22042</c:v>
                </c:pt>
                <c:pt idx="9772">
                  <c:v>0.22045000000000001</c:v>
                </c:pt>
                <c:pt idx="9773">
                  <c:v>0.22047</c:v>
                </c:pt>
                <c:pt idx="9774">
                  <c:v>0.2205</c:v>
                </c:pt>
                <c:pt idx="9775">
                  <c:v>0.22054000000000001</c:v>
                </c:pt>
                <c:pt idx="9776">
                  <c:v>0.22056999999999999</c:v>
                </c:pt>
                <c:pt idx="9777">
                  <c:v>0.22059000000000001</c:v>
                </c:pt>
                <c:pt idx="9778">
                  <c:v>0.22062000000000001</c:v>
                </c:pt>
                <c:pt idx="9779">
                  <c:v>0.22065000000000001</c:v>
                </c:pt>
                <c:pt idx="9780">
                  <c:v>0.22067000000000001</c:v>
                </c:pt>
                <c:pt idx="9781">
                  <c:v>0.22069</c:v>
                </c:pt>
                <c:pt idx="9782">
                  <c:v>0.22073000000000001</c:v>
                </c:pt>
                <c:pt idx="9783">
                  <c:v>0.22076000000000001</c:v>
                </c:pt>
                <c:pt idx="9784">
                  <c:v>0.22078</c:v>
                </c:pt>
                <c:pt idx="9785">
                  <c:v>0.22081000000000001</c:v>
                </c:pt>
                <c:pt idx="9786">
                  <c:v>0.22084000000000001</c:v>
                </c:pt>
                <c:pt idx="9787">
                  <c:v>0.22087000000000001</c:v>
                </c:pt>
                <c:pt idx="9788">
                  <c:v>0.22089</c:v>
                </c:pt>
                <c:pt idx="9789">
                  <c:v>0.22092000000000001</c:v>
                </c:pt>
                <c:pt idx="9790">
                  <c:v>0.22095000000000001</c:v>
                </c:pt>
                <c:pt idx="9791">
                  <c:v>0.22098000000000001</c:v>
                </c:pt>
                <c:pt idx="9792">
                  <c:v>0.221</c:v>
                </c:pt>
                <c:pt idx="9793">
                  <c:v>0.22103999999999999</c:v>
                </c:pt>
                <c:pt idx="9794">
                  <c:v>0.22106000000000001</c:v>
                </c:pt>
                <c:pt idx="9795">
                  <c:v>0.22108</c:v>
                </c:pt>
                <c:pt idx="9796">
                  <c:v>0.22111</c:v>
                </c:pt>
                <c:pt idx="9797">
                  <c:v>0.22115000000000001</c:v>
                </c:pt>
                <c:pt idx="9798">
                  <c:v>0.22117999999999999</c:v>
                </c:pt>
                <c:pt idx="9799">
                  <c:v>0.22120000000000001</c:v>
                </c:pt>
                <c:pt idx="9800">
                  <c:v>0.22123000000000001</c:v>
                </c:pt>
                <c:pt idx="9801">
                  <c:v>0.22126000000000001</c:v>
                </c:pt>
                <c:pt idx="9802">
                  <c:v>0.22128</c:v>
                </c:pt>
                <c:pt idx="9803">
                  <c:v>0.22131000000000001</c:v>
                </c:pt>
                <c:pt idx="9804">
                  <c:v>0.22134000000000001</c:v>
                </c:pt>
                <c:pt idx="9805">
                  <c:v>0.22137000000000001</c:v>
                </c:pt>
                <c:pt idx="9806">
                  <c:v>0.22139</c:v>
                </c:pt>
                <c:pt idx="9807">
                  <c:v>0.22142000000000001</c:v>
                </c:pt>
                <c:pt idx="9808">
                  <c:v>0.22145000000000001</c:v>
                </c:pt>
                <c:pt idx="9809">
                  <c:v>0.22147</c:v>
                </c:pt>
                <c:pt idx="9810">
                  <c:v>0.2215</c:v>
                </c:pt>
                <c:pt idx="9811">
                  <c:v>0.22153999999999999</c:v>
                </c:pt>
                <c:pt idx="9812">
                  <c:v>0.22156999999999999</c:v>
                </c:pt>
                <c:pt idx="9813">
                  <c:v>0.22159000000000001</c:v>
                </c:pt>
                <c:pt idx="9814">
                  <c:v>0.22162000000000001</c:v>
                </c:pt>
                <c:pt idx="9815">
                  <c:v>0.22165000000000001</c:v>
                </c:pt>
                <c:pt idx="9816">
                  <c:v>0.22167000000000001</c:v>
                </c:pt>
                <c:pt idx="9817">
                  <c:v>0.22169</c:v>
                </c:pt>
                <c:pt idx="9818">
                  <c:v>0.22173000000000001</c:v>
                </c:pt>
                <c:pt idx="9819">
                  <c:v>0.22176000000000001</c:v>
                </c:pt>
                <c:pt idx="9820">
                  <c:v>0.22178</c:v>
                </c:pt>
                <c:pt idx="9821">
                  <c:v>0.22181000000000001</c:v>
                </c:pt>
                <c:pt idx="9822">
                  <c:v>0.22184000000000001</c:v>
                </c:pt>
                <c:pt idx="9823">
                  <c:v>0.22186</c:v>
                </c:pt>
                <c:pt idx="9824">
                  <c:v>0.22189</c:v>
                </c:pt>
                <c:pt idx="9825">
                  <c:v>0.22192999999999999</c:v>
                </c:pt>
                <c:pt idx="9826">
                  <c:v>0.22195000000000001</c:v>
                </c:pt>
                <c:pt idx="9827">
                  <c:v>0.22198000000000001</c:v>
                </c:pt>
                <c:pt idx="9828">
                  <c:v>0.222</c:v>
                </c:pt>
                <c:pt idx="9829">
                  <c:v>0.22203999999999999</c:v>
                </c:pt>
                <c:pt idx="9830">
                  <c:v>0.22206000000000001</c:v>
                </c:pt>
                <c:pt idx="9831">
                  <c:v>0.22208</c:v>
                </c:pt>
                <c:pt idx="9832">
                  <c:v>0.22212000000000001</c:v>
                </c:pt>
                <c:pt idx="9833">
                  <c:v>0.22214999999999999</c:v>
                </c:pt>
                <c:pt idx="9834">
                  <c:v>0.22217000000000001</c:v>
                </c:pt>
                <c:pt idx="9835">
                  <c:v>0.22220000000000001</c:v>
                </c:pt>
                <c:pt idx="9836">
                  <c:v>0.22223000000000001</c:v>
                </c:pt>
                <c:pt idx="9837">
                  <c:v>0.22225</c:v>
                </c:pt>
                <c:pt idx="9838">
                  <c:v>0.22228000000000001</c:v>
                </c:pt>
                <c:pt idx="9839">
                  <c:v>0.22231000000000001</c:v>
                </c:pt>
                <c:pt idx="9840">
                  <c:v>0.22234000000000001</c:v>
                </c:pt>
                <c:pt idx="9841">
                  <c:v>0.22237000000000001</c:v>
                </c:pt>
                <c:pt idx="9842">
                  <c:v>0.22239</c:v>
                </c:pt>
                <c:pt idx="9843">
                  <c:v>0.22242999999999999</c:v>
                </c:pt>
                <c:pt idx="9844">
                  <c:v>0.22245000000000001</c:v>
                </c:pt>
                <c:pt idx="9845">
                  <c:v>0.22247</c:v>
                </c:pt>
                <c:pt idx="9846">
                  <c:v>0.2225</c:v>
                </c:pt>
                <c:pt idx="9847">
                  <c:v>0.22253999999999999</c:v>
                </c:pt>
                <c:pt idx="9848">
                  <c:v>0.22256000000000001</c:v>
                </c:pt>
                <c:pt idx="9849">
                  <c:v>0.22259000000000001</c:v>
                </c:pt>
                <c:pt idx="9850">
                  <c:v>0.22262000000000001</c:v>
                </c:pt>
                <c:pt idx="9851">
                  <c:v>0.22264</c:v>
                </c:pt>
                <c:pt idx="9852">
                  <c:v>0.22267000000000001</c:v>
                </c:pt>
                <c:pt idx="9853">
                  <c:v>0.22270000000000001</c:v>
                </c:pt>
                <c:pt idx="9854">
                  <c:v>0.22273000000000001</c:v>
                </c:pt>
                <c:pt idx="9855">
                  <c:v>0.22276000000000001</c:v>
                </c:pt>
                <c:pt idx="9856">
                  <c:v>0.22278000000000001</c:v>
                </c:pt>
                <c:pt idx="9857">
                  <c:v>0.22281000000000001</c:v>
                </c:pt>
                <c:pt idx="9858">
                  <c:v>0.22284000000000001</c:v>
                </c:pt>
                <c:pt idx="9859">
                  <c:v>0.22286</c:v>
                </c:pt>
                <c:pt idx="9860">
                  <c:v>0.22289</c:v>
                </c:pt>
                <c:pt idx="9861">
                  <c:v>0.22292999999999999</c:v>
                </c:pt>
                <c:pt idx="9862">
                  <c:v>0.22295000000000001</c:v>
                </c:pt>
                <c:pt idx="9863">
                  <c:v>0.22297</c:v>
                </c:pt>
                <c:pt idx="9864">
                  <c:v>0.22301000000000001</c:v>
                </c:pt>
                <c:pt idx="9865">
                  <c:v>0.22303999999999999</c:v>
                </c:pt>
                <c:pt idx="9866">
                  <c:v>0.22306000000000001</c:v>
                </c:pt>
                <c:pt idx="9867">
                  <c:v>0.22308</c:v>
                </c:pt>
                <c:pt idx="9868">
                  <c:v>0.22312000000000001</c:v>
                </c:pt>
                <c:pt idx="9869">
                  <c:v>0.22314999999999999</c:v>
                </c:pt>
                <c:pt idx="9870">
                  <c:v>0.22317000000000001</c:v>
                </c:pt>
                <c:pt idx="9871">
                  <c:v>0.22320000000000001</c:v>
                </c:pt>
                <c:pt idx="9872">
                  <c:v>0.22323000000000001</c:v>
                </c:pt>
                <c:pt idx="9873">
                  <c:v>0.22325</c:v>
                </c:pt>
                <c:pt idx="9874">
                  <c:v>0.22328000000000001</c:v>
                </c:pt>
                <c:pt idx="9875">
                  <c:v>0.22331000000000001</c:v>
                </c:pt>
                <c:pt idx="9876">
                  <c:v>0.22334000000000001</c:v>
                </c:pt>
                <c:pt idx="9877">
                  <c:v>0.22337000000000001</c:v>
                </c:pt>
                <c:pt idx="9878">
                  <c:v>0.22339000000000001</c:v>
                </c:pt>
                <c:pt idx="9879">
                  <c:v>0.22342999999999999</c:v>
                </c:pt>
                <c:pt idx="9880">
                  <c:v>0.22345000000000001</c:v>
                </c:pt>
                <c:pt idx="9881">
                  <c:v>0.22347</c:v>
                </c:pt>
                <c:pt idx="9882">
                  <c:v>0.22350999999999999</c:v>
                </c:pt>
                <c:pt idx="9883">
                  <c:v>0.22353999999999999</c:v>
                </c:pt>
                <c:pt idx="9884">
                  <c:v>0.22356000000000001</c:v>
                </c:pt>
                <c:pt idx="9885">
                  <c:v>0.22359000000000001</c:v>
                </c:pt>
                <c:pt idx="9886">
                  <c:v>0.22362000000000001</c:v>
                </c:pt>
                <c:pt idx="9887">
                  <c:v>0.22364000000000001</c:v>
                </c:pt>
                <c:pt idx="9888">
                  <c:v>0.22367000000000001</c:v>
                </c:pt>
                <c:pt idx="9889">
                  <c:v>0.22370000000000001</c:v>
                </c:pt>
                <c:pt idx="9890">
                  <c:v>0.22373000000000001</c:v>
                </c:pt>
                <c:pt idx="9891">
                  <c:v>0.22375999999999999</c:v>
                </c:pt>
                <c:pt idx="9892">
                  <c:v>0.22378000000000001</c:v>
                </c:pt>
                <c:pt idx="9893">
                  <c:v>0.22381999999999999</c:v>
                </c:pt>
                <c:pt idx="9894">
                  <c:v>0.22384000000000001</c:v>
                </c:pt>
                <c:pt idx="9895">
                  <c:v>0.22386</c:v>
                </c:pt>
                <c:pt idx="9896">
                  <c:v>0.22389000000000001</c:v>
                </c:pt>
                <c:pt idx="9897">
                  <c:v>0.22392999999999999</c:v>
                </c:pt>
                <c:pt idx="9898">
                  <c:v>0.22395000000000001</c:v>
                </c:pt>
                <c:pt idx="9899">
                  <c:v>0.22397</c:v>
                </c:pt>
                <c:pt idx="9900">
                  <c:v>0.22400999999999999</c:v>
                </c:pt>
                <c:pt idx="9901">
                  <c:v>0.22403000000000001</c:v>
                </c:pt>
                <c:pt idx="9902">
                  <c:v>0.22406000000000001</c:v>
                </c:pt>
                <c:pt idx="9903">
                  <c:v>0.22408</c:v>
                </c:pt>
                <c:pt idx="9904">
                  <c:v>0.22412000000000001</c:v>
                </c:pt>
                <c:pt idx="9905">
                  <c:v>0.22414999999999999</c:v>
                </c:pt>
                <c:pt idx="9906">
                  <c:v>0.22417000000000001</c:v>
                </c:pt>
                <c:pt idx="9907">
                  <c:v>0.22420000000000001</c:v>
                </c:pt>
                <c:pt idx="9908">
                  <c:v>0.22423000000000001</c:v>
                </c:pt>
                <c:pt idx="9909">
                  <c:v>0.22425</c:v>
                </c:pt>
                <c:pt idx="9910">
                  <c:v>0.22428000000000001</c:v>
                </c:pt>
                <c:pt idx="9911">
                  <c:v>0.22431999999999999</c:v>
                </c:pt>
                <c:pt idx="9912">
                  <c:v>0.22434000000000001</c:v>
                </c:pt>
                <c:pt idx="9913">
                  <c:v>0.22436</c:v>
                </c:pt>
                <c:pt idx="9914">
                  <c:v>0.22439999999999999</c:v>
                </c:pt>
                <c:pt idx="9915">
                  <c:v>0.22442000000000001</c:v>
                </c:pt>
                <c:pt idx="9916">
                  <c:v>0.22445000000000001</c:v>
                </c:pt>
                <c:pt idx="9917">
                  <c:v>0.22447</c:v>
                </c:pt>
                <c:pt idx="9918">
                  <c:v>0.22450999999999999</c:v>
                </c:pt>
                <c:pt idx="9919">
                  <c:v>0.22453999999999999</c:v>
                </c:pt>
                <c:pt idx="9920">
                  <c:v>0.22456000000000001</c:v>
                </c:pt>
                <c:pt idx="9921">
                  <c:v>0.22459000000000001</c:v>
                </c:pt>
                <c:pt idx="9922">
                  <c:v>0.22461999999999999</c:v>
                </c:pt>
                <c:pt idx="9923">
                  <c:v>0.22464000000000001</c:v>
                </c:pt>
                <c:pt idx="9924">
                  <c:v>0.22467000000000001</c:v>
                </c:pt>
                <c:pt idx="9925">
                  <c:v>0.22470000000000001</c:v>
                </c:pt>
                <c:pt idx="9926">
                  <c:v>0.22473000000000001</c:v>
                </c:pt>
                <c:pt idx="9927">
                  <c:v>0.22475999999999999</c:v>
                </c:pt>
                <c:pt idx="9928">
                  <c:v>0.22478000000000001</c:v>
                </c:pt>
                <c:pt idx="9929">
                  <c:v>0.22481000000000001</c:v>
                </c:pt>
                <c:pt idx="9930">
                  <c:v>0.22484000000000001</c:v>
                </c:pt>
                <c:pt idx="9931">
                  <c:v>0.22486</c:v>
                </c:pt>
                <c:pt idx="9932">
                  <c:v>0.22489999999999999</c:v>
                </c:pt>
                <c:pt idx="9933">
                  <c:v>0.22492999999999999</c:v>
                </c:pt>
                <c:pt idx="9934">
                  <c:v>0.22495000000000001</c:v>
                </c:pt>
                <c:pt idx="9935">
                  <c:v>0.22498000000000001</c:v>
                </c:pt>
                <c:pt idx="9936">
                  <c:v>0.22500999999999999</c:v>
                </c:pt>
                <c:pt idx="9937">
                  <c:v>0.22503000000000001</c:v>
                </c:pt>
                <c:pt idx="9938">
                  <c:v>0.22506000000000001</c:v>
                </c:pt>
                <c:pt idx="9939">
                  <c:v>0.22509000000000001</c:v>
                </c:pt>
                <c:pt idx="9940">
                  <c:v>0.22511999999999999</c:v>
                </c:pt>
                <c:pt idx="9941">
                  <c:v>0.22514999999999999</c:v>
                </c:pt>
                <c:pt idx="9942">
                  <c:v>0.22517000000000001</c:v>
                </c:pt>
                <c:pt idx="9943">
                  <c:v>0.22520999999999999</c:v>
                </c:pt>
                <c:pt idx="9944">
                  <c:v>0.22523000000000001</c:v>
                </c:pt>
                <c:pt idx="9945">
                  <c:v>0.22525000000000001</c:v>
                </c:pt>
                <c:pt idx="9946">
                  <c:v>0.22528000000000001</c:v>
                </c:pt>
                <c:pt idx="9947">
                  <c:v>0.22531999999999999</c:v>
                </c:pt>
                <c:pt idx="9948">
                  <c:v>0.22534000000000001</c:v>
                </c:pt>
                <c:pt idx="9949">
                  <c:v>0.22536</c:v>
                </c:pt>
                <c:pt idx="9950">
                  <c:v>0.22539999999999999</c:v>
                </c:pt>
                <c:pt idx="9951">
                  <c:v>0.22542000000000001</c:v>
                </c:pt>
                <c:pt idx="9952">
                  <c:v>0.22545000000000001</c:v>
                </c:pt>
                <c:pt idx="9953">
                  <c:v>0.22547</c:v>
                </c:pt>
                <c:pt idx="9954">
                  <c:v>0.22550999999999999</c:v>
                </c:pt>
                <c:pt idx="9955">
                  <c:v>0.22553999999999999</c:v>
                </c:pt>
                <c:pt idx="9956">
                  <c:v>0.22556000000000001</c:v>
                </c:pt>
                <c:pt idx="9957">
                  <c:v>0.22559000000000001</c:v>
                </c:pt>
                <c:pt idx="9958">
                  <c:v>0.22561999999999999</c:v>
                </c:pt>
                <c:pt idx="9959">
                  <c:v>0.22564000000000001</c:v>
                </c:pt>
                <c:pt idx="9960">
                  <c:v>0.22567000000000001</c:v>
                </c:pt>
                <c:pt idx="9961">
                  <c:v>0.22570000000000001</c:v>
                </c:pt>
                <c:pt idx="9962">
                  <c:v>0.22572999999999999</c:v>
                </c:pt>
                <c:pt idx="9963">
                  <c:v>0.22575000000000001</c:v>
                </c:pt>
                <c:pt idx="9964">
                  <c:v>0.22578000000000001</c:v>
                </c:pt>
                <c:pt idx="9965">
                  <c:v>0.22581000000000001</c:v>
                </c:pt>
                <c:pt idx="9966">
                  <c:v>0.22584000000000001</c:v>
                </c:pt>
                <c:pt idx="9967">
                  <c:v>0.22586000000000001</c:v>
                </c:pt>
                <c:pt idx="9968">
                  <c:v>0.22589999999999999</c:v>
                </c:pt>
                <c:pt idx="9969">
                  <c:v>0.22592999999999999</c:v>
                </c:pt>
                <c:pt idx="9970">
                  <c:v>0.22595000000000001</c:v>
                </c:pt>
                <c:pt idx="9971">
                  <c:v>0.22597999999999999</c:v>
                </c:pt>
                <c:pt idx="9972">
                  <c:v>0.22600999999999999</c:v>
                </c:pt>
                <c:pt idx="9973">
                  <c:v>0.22603000000000001</c:v>
                </c:pt>
                <c:pt idx="9974">
                  <c:v>0.22606000000000001</c:v>
                </c:pt>
                <c:pt idx="9975">
                  <c:v>0.22609000000000001</c:v>
                </c:pt>
                <c:pt idx="9976">
                  <c:v>0.22611999999999999</c:v>
                </c:pt>
                <c:pt idx="9977">
                  <c:v>0.22614000000000001</c:v>
                </c:pt>
                <c:pt idx="9978">
                  <c:v>0.22617000000000001</c:v>
                </c:pt>
                <c:pt idx="9979">
                  <c:v>0.22620000000000001</c:v>
                </c:pt>
                <c:pt idx="9980">
                  <c:v>0.22622999999999999</c:v>
                </c:pt>
                <c:pt idx="9981">
                  <c:v>0.22625000000000001</c:v>
                </c:pt>
                <c:pt idx="9982">
                  <c:v>0.22628000000000001</c:v>
                </c:pt>
                <c:pt idx="9983">
                  <c:v>0.22631999999999999</c:v>
                </c:pt>
                <c:pt idx="9984">
                  <c:v>0.22634000000000001</c:v>
                </c:pt>
                <c:pt idx="9985">
                  <c:v>0.22636000000000001</c:v>
                </c:pt>
                <c:pt idx="9986">
                  <c:v>0.22639999999999999</c:v>
                </c:pt>
                <c:pt idx="9987">
                  <c:v>0.22642000000000001</c:v>
                </c:pt>
                <c:pt idx="9988">
                  <c:v>0.22644</c:v>
                </c:pt>
                <c:pt idx="9989">
                  <c:v>0.22647999999999999</c:v>
                </c:pt>
                <c:pt idx="9990">
                  <c:v>0.22650999999999999</c:v>
                </c:pt>
                <c:pt idx="9991">
                  <c:v>0.22653999999999999</c:v>
                </c:pt>
                <c:pt idx="9992">
                  <c:v>0.22656000000000001</c:v>
                </c:pt>
                <c:pt idx="9993">
                  <c:v>0.22659000000000001</c:v>
                </c:pt>
                <c:pt idx="9994">
                  <c:v>0.22661999999999999</c:v>
                </c:pt>
                <c:pt idx="9995">
                  <c:v>0.22664000000000001</c:v>
                </c:pt>
                <c:pt idx="9996">
                  <c:v>0.22667000000000001</c:v>
                </c:pt>
                <c:pt idx="9997">
                  <c:v>0.22670999999999999</c:v>
                </c:pt>
                <c:pt idx="9998">
                  <c:v>0.22672999999999999</c:v>
                </c:pt>
                <c:pt idx="9999">
                  <c:v>0.22675000000000001</c:v>
                </c:pt>
                <c:pt idx="10000">
                  <c:v>0.22678999999999999</c:v>
                </c:pt>
                <c:pt idx="10001">
                  <c:v>0.22681000000000001</c:v>
                </c:pt>
                <c:pt idx="10002">
                  <c:v>0.22684000000000001</c:v>
                </c:pt>
                <c:pt idx="10003">
                  <c:v>0.22686000000000001</c:v>
                </c:pt>
                <c:pt idx="10004">
                  <c:v>0.22689999999999999</c:v>
                </c:pt>
                <c:pt idx="10005">
                  <c:v>0.22692999999999999</c:v>
                </c:pt>
                <c:pt idx="10006">
                  <c:v>0.22695000000000001</c:v>
                </c:pt>
                <c:pt idx="10007">
                  <c:v>0.22697999999999999</c:v>
                </c:pt>
                <c:pt idx="10008">
                  <c:v>0.22700999999999999</c:v>
                </c:pt>
                <c:pt idx="10009">
                  <c:v>0.22703000000000001</c:v>
                </c:pt>
                <c:pt idx="10010">
                  <c:v>0.22706000000000001</c:v>
                </c:pt>
                <c:pt idx="10011">
                  <c:v>0.22708999999999999</c:v>
                </c:pt>
                <c:pt idx="10012">
                  <c:v>0.22711999999999999</c:v>
                </c:pt>
                <c:pt idx="10013">
                  <c:v>0.22714000000000001</c:v>
                </c:pt>
                <c:pt idx="10014">
                  <c:v>0.22717000000000001</c:v>
                </c:pt>
                <c:pt idx="10015">
                  <c:v>0.22720000000000001</c:v>
                </c:pt>
                <c:pt idx="10016">
                  <c:v>0.22722000000000001</c:v>
                </c:pt>
                <c:pt idx="10017">
                  <c:v>0.22725000000000001</c:v>
                </c:pt>
                <c:pt idx="10018">
                  <c:v>0.22728999999999999</c:v>
                </c:pt>
                <c:pt idx="10019">
                  <c:v>0.22731000000000001</c:v>
                </c:pt>
                <c:pt idx="10020">
                  <c:v>0.22733999999999999</c:v>
                </c:pt>
                <c:pt idx="10021">
                  <c:v>0.22736999999999999</c:v>
                </c:pt>
                <c:pt idx="10022">
                  <c:v>0.22739999999999999</c:v>
                </c:pt>
                <c:pt idx="10023">
                  <c:v>0.22742000000000001</c:v>
                </c:pt>
                <c:pt idx="10024">
                  <c:v>0.22744</c:v>
                </c:pt>
                <c:pt idx="10025">
                  <c:v>0.22747999999999999</c:v>
                </c:pt>
                <c:pt idx="10026">
                  <c:v>0.22750999999999999</c:v>
                </c:pt>
                <c:pt idx="10027">
                  <c:v>0.22753000000000001</c:v>
                </c:pt>
                <c:pt idx="10028">
                  <c:v>0.22756000000000001</c:v>
                </c:pt>
                <c:pt idx="10029">
                  <c:v>0.22758999999999999</c:v>
                </c:pt>
                <c:pt idx="10030">
                  <c:v>0.22761999999999999</c:v>
                </c:pt>
                <c:pt idx="10031">
                  <c:v>0.22764000000000001</c:v>
                </c:pt>
                <c:pt idx="10032">
                  <c:v>0.22767000000000001</c:v>
                </c:pt>
                <c:pt idx="10033">
                  <c:v>0.22771</c:v>
                </c:pt>
                <c:pt idx="10034">
                  <c:v>0.22772999999999999</c:v>
                </c:pt>
                <c:pt idx="10035">
                  <c:v>0.22775000000000001</c:v>
                </c:pt>
                <c:pt idx="10036">
                  <c:v>0.22778999999999999</c:v>
                </c:pt>
                <c:pt idx="10037">
                  <c:v>0.22781000000000001</c:v>
                </c:pt>
                <c:pt idx="10038">
                  <c:v>0.22783</c:v>
                </c:pt>
                <c:pt idx="10039">
                  <c:v>0.22786999999999999</c:v>
                </c:pt>
                <c:pt idx="10040">
                  <c:v>0.22789999999999999</c:v>
                </c:pt>
                <c:pt idx="10041">
                  <c:v>0.22792000000000001</c:v>
                </c:pt>
                <c:pt idx="10042">
                  <c:v>0.22795000000000001</c:v>
                </c:pt>
                <c:pt idx="10043">
                  <c:v>0.22797999999999999</c:v>
                </c:pt>
                <c:pt idx="10044">
                  <c:v>0.22800999999999999</c:v>
                </c:pt>
                <c:pt idx="10045">
                  <c:v>0.22803000000000001</c:v>
                </c:pt>
                <c:pt idx="10046">
                  <c:v>0.22806000000000001</c:v>
                </c:pt>
                <c:pt idx="10047">
                  <c:v>0.2281</c:v>
                </c:pt>
                <c:pt idx="10048">
                  <c:v>0.22811999999999999</c:v>
                </c:pt>
                <c:pt idx="10049">
                  <c:v>0.22814000000000001</c:v>
                </c:pt>
                <c:pt idx="10050">
                  <c:v>0.22817999999999999</c:v>
                </c:pt>
                <c:pt idx="10051">
                  <c:v>0.22819999999999999</c:v>
                </c:pt>
                <c:pt idx="10052">
                  <c:v>0.22822000000000001</c:v>
                </c:pt>
                <c:pt idx="10053">
                  <c:v>0.22825000000000001</c:v>
                </c:pt>
                <c:pt idx="10054">
                  <c:v>0.22828999999999999</c:v>
                </c:pt>
                <c:pt idx="10055">
                  <c:v>0.22832</c:v>
                </c:pt>
                <c:pt idx="10056">
                  <c:v>0.22833999999999999</c:v>
                </c:pt>
                <c:pt idx="10057">
                  <c:v>0.22836999999999999</c:v>
                </c:pt>
                <c:pt idx="10058">
                  <c:v>0.22839000000000001</c:v>
                </c:pt>
                <c:pt idx="10059">
                  <c:v>0.22842000000000001</c:v>
                </c:pt>
                <c:pt idx="10060">
                  <c:v>0.22844999999999999</c:v>
                </c:pt>
                <c:pt idx="10061">
                  <c:v>0.22849</c:v>
                </c:pt>
                <c:pt idx="10062">
                  <c:v>0.22850999999999999</c:v>
                </c:pt>
                <c:pt idx="10063">
                  <c:v>0.22853000000000001</c:v>
                </c:pt>
                <c:pt idx="10064">
                  <c:v>0.22856000000000001</c:v>
                </c:pt>
                <c:pt idx="10065">
                  <c:v>0.22858999999999999</c:v>
                </c:pt>
                <c:pt idx="10066">
                  <c:v>0.22861000000000001</c:v>
                </c:pt>
                <c:pt idx="10067">
                  <c:v>0.22864000000000001</c:v>
                </c:pt>
                <c:pt idx="10068">
                  <c:v>0.22867999999999999</c:v>
                </c:pt>
                <c:pt idx="10069">
                  <c:v>0.22869999999999999</c:v>
                </c:pt>
                <c:pt idx="10070">
                  <c:v>0.22872999999999999</c:v>
                </c:pt>
                <c:pt idx="10071">
                  <c:v>0.22875999999999999</c:v>
                </c:pt>
                <c:pt idx="10072">
                  <c:v>0.22878999999999999</c:v>
                </c:pt>
                <c:pt idx="10073">
                  <c:v>0.22881000000000001</c:v>
                </c:pt>
                <c:pt idx="10074">
                  <c:v>0.22883000000000001</c:v>
                </c:pt>
                <c:pt idx="10075">
                  <c:v>0.22886999999999999</c:v>
                </c:pt>
                <c:pt idx="10076">
                  <c:v>0.22889999999999999</c:v>
                </c:pt>
                <c:pt idx="10077">
                  <c:v>0.22892000000000001</c:v>
                </c:pt>
                <c:pt idx="10078">
                  <c:v>0.22894999999999999</c:v>
                </c:pt>
                <c:pt idx="10079">
                  <c:v>0.22897999999999999</c:v>
                </c:pt>
                <c:pt idx="10080">
                  <c:v>0.22900000000000001</c:v>
                </c:pt>
                <c:pt idx="10081">
                  <c:v>0.22903000000000001</c:v>
                </c:pt>
                <c:pt idx="10082">
                  <c:v>0.22906000000000001</c:v>
                </c:pt>
                <c:pt idx="10083">
                  <c:v>0.22908999999999999</c:v>
                </c:pt>
                <c:pt idx="10084">
                  <c:v>0.22911999999999999</c:v>
                </c:pt>
                <c:pt idx="10085">
                  <c:v>0.22914000000000001</c:v>
                </c:pt>
                <c:pt idx="10086">
                  <c:v>0.22917999999999999</c:v>
                </c:pt>
                <c:pt idx="10087">
                  <c:v>0.22919999999999999</c:v>
                </c:pt>
                <c:pt idx="10088">
                  <c:v>0.22922000000000001</c:v>
                </c:pt>
                <c:pt idx="10089">
                  <c:v>0.22925000000000001</c:v>
                </c:pt>
                <c:pt idx="10090">
                  <c:v>0.22928999999999999</c:v>
                </c:pt>
                <c:pt idx="10091">
                  <c:v>0.22931000000000001</c:v>
                </c:pt>
                <c:pt idx="10092">
                  <c:v>0.22933999999999999</c:v>
                </c:pt>
                <c:pt idx="10093">
                  <c:v>0.22936999999999999</c:v>
                </c:pt>
                <c:pt idx="10094">
                  <c:v>0.22939000000000001</c:v>
                </c:pt>
                <c:pt idx="10095">
                  <c:v>0.22942000000000001</c:v>
                </c:pt>
                <c:pt idx="10096">
                  <c:v>0.22944999999999999</c:v>
                </c:pt>
                <c:pt idx="10097">
                  <c:v>0.22947999999999999</c:v>
                </c:pt>
                <c:pt idx="10098">
                  <c:v>0.22950999999999999</c:v>
                </c:pt>
                <c:pt idx="10099">
                  <c:v>0.22953000000000001</c:v>
                </c:pt>
                <c:pt idx="10100">
                  <c:v>0.22955999999999999</c:v>
                </c:pt>
                <c:pt idx="10101">
                  <c:v>0.22958999999999999</c:v>
                </c:pt>
                <c:pt idx="10102">
                  <c:v>0.22961000000000001</c:v>
                </c:pt>
                <c:pt idx="10103">
                  <c:v>0.22964000000000001</c:v>
                </c:pt>
                <c:pt idx="10104">
                  <c:v>0.22968</c:v>
                </c:pt>
                <c:pt idx="10105">
                  <c:v>0.22969999999999999</c:v>
                </c:pt>
                <c:pt idx="10106">
                  <c:v>0.22972000000000001</c:v>
                </c:pt>
                <c:pt idx="10107">
                  <c:v>0.22975999999999999</c:v>
                </c:pt>
                <c:pt idx="10108">
                  <c:v>0.22978999999999999</c:v>
                </c:pt>
                <c:pt idx="10109">
                  <c:v>0.22980999999999999</c:v>
                </c:pt>
                <c:pt idx="10110">
                  <c:v>0.22983000000000001</c:v>
                </c:pt>
                <c:pt idx="10111">
                  <c:v>0.22986999999999999</c:v>
                </c:pt>
                <c:pt idx="10112">
                  <c:v>0.22989999999999999</c:v>
                </c:pt>
                <c:pt idx="10113">
                  <c:v>0.22992000000000001</c:v>
                </c:pt>
                <c:pt idx="10114">
                  <c:v>0.22994999999999999</c:v>
                </c:pt>
                <c:pt idx="10115">
                  <c:v>0.22997999999999999</c:v>
                </c:pt>
                <c:pt idx="10116">
                  <c:v>0.23</c:v>
                </c:pt>
                <c:pt idx="10117">
                  <c:v>0.23003000000000001</c:v>
                </c:pt>
                <c:pt idx="10118">
                  <c:v>0.23007</c:v>
                </c:pt>
                <c:pt idx="10119">
                  <c:v>0.23008999999999999</c:v>
                </c:pt>
                <c:pt idx="10120">
                  <c:v>0.23011999999999999</c:v>
                </c:pt>
                <c:pt idx="10121">
                  <c:v>0.23014000000000001</c:v>
                </c:pt>
                <c:pt idx="10122">
                  <c:v>0.23018</c:v>
                </c:pt>
                <c:pt idx="10123">
                  <c:v>0.23019999999999999</c:v>
                </c:pt>
                <c:pt idx="10124">
                  <c:v>0.23022000000000001</c:v>
                </c:pt>
                <c:pt idx="10125">
                  <c:v>0.23025999999999999</c:v>
                </c:pt>
                <c:pt idx="10126">
                  <c:v>0.23028999999999999</c:v>
                </c:pt>
                <c:pt idx="10127">
                  <c:v>0.23030999999999999</c:v>
                </c:pt>
                <c:pt idx="10128">
                  <c:v>0.23033999999999999</c:v>
                </c:pt>
                <c:pt idx="10129">
                  <c:v>0.23036999999999999</c:v>
                </c:pt>
                <c:pt idx="10130">
                  <c:v>0.23039000000000001</c:v>
                </c:pt>
                <c:pt idx="10131">
                  <c:v>0.23042000000000001</c:v>
                </c:pt>
                <c:pt idx="10132">
                  <c:v>0.23044999999999999</c:v>
                </c:pt>
                <c:pt idx="10133">
                  <c:v>0.23047999999999999</c:v>
                </c:pt>
                <c:pt idx="10134">
                  <c:v>0.23050999999999999</c:v>
                </c:pt>
                <c:pt idx="10135">
                  <c:v>0.23053000000000001</c:v>
                </c:pt>
                <c:pt idx="10136">
                  <c:v>0.23057</c:v>
                </c:pt>
                <c:pt idx="10137">
                  <c:v>0.23058999999999999</c:v>
                </c:pt>
                <c:pt idx="10138">
                  <c:v>0.23061000000000001</c:v>
                </c:pt>
                <c:pt idx="10139">
                  <c:v>0.23064000000000001</c:v>
                </c:pt>
                <c:pt idx="10140">
                  <c:v>0.23068</c:v>
                </c:pt>
                <c:pt idx="10141">
                  <c:v>0.23069999999999999</c:v>
                </c:pt>
                <c:pt idx="10142">
                  <c:v>0.23072000000000001</c:v>
                </c:pt>
                <c:pt idx="10143">
                  <c:v>0.23075999999999999</c:v>
                </c:pt>
                <c:pt idx="10144">
                  <c:v>0.23078000000000001</c:v>
                </c:pt>
                <c:pt idx="10145">
                  <c:v>0.23080999999999999</c:v>
                </c:pt>
                <c:pt idx="10146">
                  <c:v>0.23083999999999999</c:v>
                </c:pt>
                <c:pt idx="10147">
                  <c:v>0.23086999999999999</c:v>
                </c:pt>
                <c:pt idx="10148">
                  <c:v>0.23089999999999999</c:v>
                </c:pt>
                <c:pt idx="10149">
                  <c:v>0.23091999999999999</c:v>
                </c:pt>
                <c:pt idx="10150">
                  <c:v>0.23094999999999999</c:v>
                </c:pt>
                <c:pt idx="10151">
                  <c:v>0.23097999999999999</c:v>
                </c:pt>
                <c:pt idx="10152">
                  <c:v>0.23100000000000001</c:v>
                </c:pt>
                <c:pt idx="10153">
                  <c:v>0.23103000000000001</c:v>
                </c:pt>
                <c:pt idx="10154">
                  <c:v>0.23107</c:v>
                </c:pt>
                <c:pt idx="10155">
                  <c:v>0.23108999999999999</c:v>
                </c:pt>
                <c:pt idx="10156">
                  <c:v>0.23111000000000001</c:v>
                </c:pt>
                <c:pt idx="10157">
                  <c:v>0.23114999999999999</c:v>
                </c:pt>
                <c:pt idx="10158">
                  <c:v>0.23116999999999999</c:v>
                </c:pt>
                <c:pt idx="10159">
                  <c:v>0.23119999999999999</c:v>
                </c:pt>
                <c:pt idx="10160">
                  <c:v>0.23122000000000001</c:v>
                </c:pt>
                <c:pt idx="10161">
                  <c:v>0.23125999999999999</c:v>
                </c:pt>
                <c:pt idx="10162">
                  <c:v>0.23129</c:v>
                </c:pt>
                <c:pt idx="10163">
                  <c:v>0.23130999999999999</c:v>
                </c:pt>
                <c:pt idx="10164">
                  <c:v>0.23133999999999999</c:v>
                </c:pt>
                <c:pt idx="10165">
                  <c:v>0.23136999999999999</c:v>
                </c:pt>
                <c:pt idx="10166">
                  <c:v>0.23139000000000001</c:v>
                </c:pt>
                <c:pt idx="10167">
                  <c:v>0.23141999999999999</c:v>
                </c:pt>
                <c:pt idx="10168">
                  <c:v>0.23146</c:v>
                </c:pt>
                <c:pt idx="10169">
                  <c:v>0.23147999999999999</c:v>
                </c:pt>
                <c:pt idx="10170">
                  <c:v>0.23150000000000001</c:v>
                </c:pt>
                <c:pt idx="10171">
                  <c:v>0.23153000000000001</c:v>
                </c:pt>
                <c:pt idx="10172">
                  <c:v>0.23157</c:v>
                </c:pt>
                <c:pt idx="10173">
                  <c:v>0.23158999999999999</c:v>
                </c:pt>
                <c:pt idx="10174">
                  <c:v>0.23161000000000001</c:v>
                </c:pt>
                <c:pt idx="10175">
                  <c:v>0.23164999999999999</c:v>
                </c:pt>
                <c:pt idx="10176">
                  <c:v>0.23168</c:v>
                </c:pt>
                <c:pt idx="10177">
                  <c:v>0.23169999999999999</c:v>
                </c:pt>
                <c:pt idx="10178">
                  <c:v>0.23172999999999999</c:v>
                </c:pt>
                <c:pt idx="10179">
                  <c:v>0.23175999999999999</c:v>
                </c:pt>
                <c:pt idx="10180">
                  <c:v>0.23178000000000001</c:v>
                </c:pt>
                <c:pt idx="10181">
                  <c:v>0.23180000000000001</c:v>
                </c:pt>
                <c:pt idx="10182">
                  <c:v>0.23183999999999999</c:v>
                </c:pt>
                <c:pt idx="10183">
                  <c:v>0.23186999999999999</c:v>
                </c:pt>
                <c:pt idx="10184">
                  <c:v>0.23189000000000001</c:v>
                </c:pt>
                <c:pt idx="10185">
                  <c:v>0.23191999999999999</c:v>
                </c:pt>
                <c:pt idx="10186">
                  <c:v>0.23194999999999999</c:v>
                </c:pt>
                <c:pt idx="10187">
                  <c:v>0.23197999999999999</c:v>
                </c:pt>
                <c:pt idx="10188">
                  <c:v>0.23200000000000001</c:v>
                </c:pt>
                <c:pt idx="10189">
                  <c:v>0.23202999999999999</c:v>
                </c:pt>
                <c:pt idx="10190">
                  <c:v>0.23207</c:v>
                </c:pt>
                <c:pt idx="10191">
                  <c:v>0.23208999999999999</c:v>
                </c:pt>
                <c:pt idx="10192">
                  <c:v>0.23211000000000001</c:v>
                </c:pt>
                <c:pt idx="10193">
                  <c:v>0.23215</c:v>
                </c:pt>
                <c:pt idx="10194">
                  <c:v>0.23216999999999999</c:v>
                </c:pt>
                <c:pt idx="10195">
                  <c:v>0.23219999999999999</c:v>
                </c:pt>
                <c:pt idx="10196">
                  <c:v>0.23222000000000001</c:v>
                </c:pt>
                <c:pt idx="10197">
                  <c:v>0.23225999999999999</c:v>
                </c:pt>
                <c:pt idx="10198">
                  <c:v>0.23229</c:v>
                </c:pt>
                <c:pt idx="10199">
                  <c:v>0.23230999999999999</c:v>
                </c:pt>
                <c:pt idx="10200">
                  <c:v>0.23233999999999999</c:v>
                </c:pt>
                <c:pt idx="10201">
                  <c:v>0.23236999999999999</c:v>
                </c:pt>
                <c:pt idx="10202">
                  <c:v>0.23239000000000001</c:v>
                </c:pt>
                <c:pt idx="10203">
                  <c:v>0.23241999999999999</c:v>
                </c:pt>
                <c:pt idx="10204">
                  <c:v>0.23246</c:v>
                </c:pt>
                <c:pt idx="10205">
                  <c:v>0.23247999999999999</c:v>
                </c:pt>
                <c:pt idx="10206">
                  <c:v>0.23250000000000001</c:v>
                </c:pt>
                <c:pt idx="10207">
                  <c:v>0.23254</c:v>
                </c:pt>
                <c:pt idx="10208">
                  <c:v>0.23255999999999999</c:v>
                </c:pt>
                <c:pt idx="10209">
                  <c:v>0.23258999999999999</c:v>
                </c:pt>
                <c:pt idx="10210">
                  <c:v>0.23261000000000001</c:v>
                </c:pt>
                <c:pt idx="10211">
                  <c:v>0.23265</c:v>
                </c:pt>
                <c:pt idx="10212">
                  <c:v>0.23266999999999999</c:v>
                </c:pt>
                <c:pt idx="10213">
                  <c:v>0.23269999999999999</c:v>
                </c:pt>
                <c:pt idx="10214">
                  <c:v>0.23272999999999999</c:v>
                </c:pt>
                <c:pt idx="10215">
                  <c:v>0.23275999999999999</c:v>
                </c:pt>
                <c:pt idx="10216">
                  <c:v>0.23277999999999999</c:v>
                </c:pt>
                <c:pt idx="10217">
                  <c:v>0.23280000000000001</c:v>
                </c:pt>
                <c:pt idx="10218">
                  <c:v>0.23283999999999999</c:v>
                </c:pt>
                <c:pt idx="10219">
                  <c:v>0.23286999999999999</c:v>
                </c:pt>
                <c:pt idx="10220">
                  <c:v>0.23289000000000001</c:v>
                </c:pt>
                <c:pt idx="10221">
                  <c:v>0.23291999999999999</c:v>
                </c:pt>
                <c:pt idx="10222">
                  <c:v>0.23294999999999999</c:v>
                </c:pt>
                <c:pt idx="10223">
                  <c:v>0.23297000000000001</c:v>
                </c:pt>
                <c:pt idx="10224">
                  <c:v>0.23300000000000001</c:v>
                </c:pt>
                <c:pt idx="10225">
                  <c:v>0.23304</c:v>
                </c:pt>
                <c:pt idx="10226">
                  <c:v>0.23307</c:v>
                </c:pt>
                <c:pt idx="10227">
                  <c:v>0.23308999999999999</c:v>
                </c:pt>
                <c:pt idx="10228">
                  <c:v>0.23311000000000001</c:v>
                </c:pt>
                <c:pt idx="10229">
                  <c:v>0.23315</c:v>
                </c:pt>
                <c:pt idx="10230">
                  <c:v>0.23316999999999999</c:v>
                </c:pt>
                <c:pt idx="10231">
                  <c:v>0.23319000000000001</c:v>
                </c:pt>
                <c:pt idx="10232">
                  <c:v>0.23322999999999999</c:v>
                </c:pt>
                <c:pt idx="10233">
                  <c:v>0.23326</c:v>
                </c:pt>
                <c:pt idx="10234">
                  <c:v>0.23327999999999999</c:v>
                </c:pt>
                <c:pt idx="10235">
                  <c:v>0.23330999999999999</c:v>
                </c:pt>
                <c:pt idx="10236">
                  <c:v>0.23333999999999999</c:v>
                </c:pt>
                <c:pt idx="10237">
                  <c:v>0.23336999999999999</c:v>
                </c:pt>
                <c:pt idx="10238">
                  <c:v>0.23338999999999999</c:v>
                </c:pt>
                <c:pt idx="10239">
                  <c:v>0.23341999999999999</c:v>
                </c:pt>
                <c:pt idx="10240">
                  <c:v>0.23344999999999999</c:v>
                </c:pt>
                <c:pt idx="10241">
                  <c:v>0.23347999999999999</c:v>
                </c:pt>
                <c:pt idx="10242">
                  <c:v>0.23350000000000001</c:v>
                </c:pt>
                <c:pt idx="10243">
                  <c:v>0.23354</c:v>
                </c:pt>
                <c:pt idx="10244">
                  <c:v>0.23355999999999999</c:v>
                </c:pt>
                <c:pt idx="10245">
                  <c:v>0.23358000000000001</c:v>
                </c:pt>
                <c:pt idx="10246">
                  <c:v>0.23361000000000001</c:v>
                </c:pt>
                <c:pt idx="10247">
                  <c:v>0.23365</c:v>
                </c:pt>
                <c:pt idx="10248">
                  <c:v>0.23368</c:v>
                </c:pt>
                <c:pt idx="10249">
                  <c:v>0.23369999999999999</c:v>
                </c:pt>
                <c:pt idx="10250">
                  <c:v>0.23372999999999999</c:v>
                </c:pt>
                <c:pt idx="10251">
                  <c:v>0.23376</c:v>
                </c:pt>
                <c:pt idx="10252">
                  <c:v>0.23377999999999999</c:v>
                </c:pt>
                <c:pt idx="10253">
                  <c:v>0.23380999999999999</c:v>
                </c:pt>
                <c:pt idx="10254">
                  <c:v>0.23383999999999999</c:v>
                </c:pt>
                <c:pt idx="10255">
                  <c:v>0.23386999999999999</c:v>
                </c:pt>
                <c:pt idx="10256">
                  <c:v>0.23388999999999999</c:v>
                </c:pt>
                <c:pt idx="10257">
                  <c:v>0.23391999999999999</c:v>
                </c:pt>
                <c:pt idx="10258">
                  <c:v>0.23394999999999999</c:v>
                </c:pt>
                <c:pt idx="10259">
                  <c:v>0.23397000000000001</c:v>
                </c:pt>
                <c:pt idx="10260">
                  <c:v>0.23400000000000001</c:v>
                </c:pt>
                <c:pt idx="10261">
                  <c:v>0.23404</c:v>
                </c:pt>
                <c:pt idx="10262">
                  <c:v>0.23407</c:v>
                </c:pt>
                <c:pt idx="10263">
                  <c:v>0.23408999999999999</c:v>
                </c:pt>
                <c:pt idx="10264">
                  <c:v>0.23411999999999999</c:v>
                </c:pt>
                <c:pt idx="10265">
                  <c:v>0.23415</c:v>
                </c:pt>
                <c:pt idx="10266">
                  <c:v>0.23416999999999999</c:v>
                </c:pt>
                <c:pt idx="10267">
                  <c:v>0.23419000000000001</c:v>
                </c:pt>
                <c:pt idx="10268">
                  <c:v>0.23422999999999999</c:v>
                </c:pt>
                <c:pt idx="10269">
                  <c:v>0.23426</c:v>
                </c:pt>
                <c:pt idx="10270">
                  <c:v>0.23427999999999999</c:v>
                </c:pt>
                <c:pt idx="10271">
                  <c:v>0.23430999999999999</c:v>
                </c:pt>
                <c:pt idx="10272">
                  <c:v>0.23433999999999999</c:v>
                </c:pt>
                <c:pt idx="10273">
                  <c:v>0.23436999999999999</c:v>
                </c:pt>
                <c:pt idx="10274">
                  <c:v>0.23438999999999999</c:v>
                </c:pt>
                <c:pt idx="10275">
                  <c:v>0.23443</c:v>
                </c:pt>
                <c:pt idx="10276">
                  <c:v>0.23444999999999999</c:v>
                </c:pt>
                <c:pt idx="10277">
                  <c:v>0.23447999999999999</c:v>
                </c:pt>
                <c:pt idx="10278">
                  <c:v>0.23449999999999999</c:v>
                </c:pt>
                <c:pt idx="10279">
                  <c:v>0.23454</c:v>
                </c:pt>
                <c:pt idx="10280">
                  <c:v>0.23455999999999999</c:v>
                </c:pt>
                <c:pt idx="10281">
                  <c:v>0.23458000000000001</c:v>
                </c:pt>
                <c:pt idx="10282">
                  <c:v>0.23462</c:v>
                </c:pt>
                <c:pt idx="10283">
                  <c:v>0.23465</c:v>
                </c:pt>
                <c:pt idx="10284">
                  <c:v>0.23466999999999999</c:v>
                </c:pt>
                <c:pt idx="10285">
                  <c:v>0.23469999999999999</c:v>
                </c:pt>
                <c:pt idx="10286">
                  <c:v>0.23472999999999999</c:v>
                </c:pt>
                <c:pt idx="10287">
                  <c:v>0.23474999999999999</c:v>
                </c:pt>
                <c:pt idx="10288">
                  <c:v>0.23477999999999999</c:v>
                </c:pt>
                <c:pt idx="10289">
                  <c:v>0.23480999999999999</c:v>
                </c:pt>
                <c:pt idx="10290">
                  <c:v>0.23483999999999999</c:v>
                </c:pt>
                <c:pt idx="10291">
                  <c:v>0.23487</c:v>
                </c:pt>
                <c:pt idx="10292">
                  <c:v>0.23488999999999999</c:v>
                </c:pt>
                <c:pt idx="10293">
                  <c:v>0.23493</c:v>
                </c:pt>
                <c:pt idx="10294">
                  <c:v>0.23494999999999999</c:v>
                </c:pt>
                <c:pt idx="10295">
                  <c:v>0.23497000000000001</c:v>
                </c:pt>
                <c:pt idx="10296">
                  <c:v>0.23499999999999999</c:v>
                </c:pt>
                <c:pt idx="10297">
                  <c:v>0.23504</c:v>
                </c:pt>
                <c:pt idx="10298">
                  <c:v>0.23505999999999999</c:v>
                </c:pt>
                <c:pt idx="10299">
                  <c:v>0.23508999999999999</c:v>
                </c:pt>
                <c:pt idx="10300">
                  <c:v>0.23512</c:v>
                </c:pt>
                <c:pt idx="10301">
                  <c:v>0.23515</c:v>
                </c:pt>
                <c:pt idx="10302">
                  <c:v>0.23516999999999999</c:v>
                </c:pt>
                <c:pt idx="10303">
                  <c:v>0.23519999999999999</c:v>
                </c:pt>
                <c:pt idx="10304">
                  <c:v>0.23522999999999999</c:v>
                </c:pt>
                <c:pt idx="10305">
                  <c:v>0.23526</c:v>
                </c:pt>
                <c:pt idx="10306">
                  <c:v>0.23527999999999999</c:v>
                </c:pt>
                <c:pt idx="10307">
                  <c:v>0.23530999999999999</c:v>
                </c:pt>
                <c:pt idx="10308">
                  <c:v>0.23533999999999999</c:v>
                </c:pt>
                <c:pt idx="10309">
                  <c:v>0.23536000000000001</c:v>
                </c:pt>
                <c:pt idx="10310">
                  <c:v>0.23538999999999999</c:v>
                </c:pt>
                <c:pt idx="10311">
                  <c:v>0.23543</c:v>
                </c:pt>
                <c:pt idx="10312">
                  <c:v>0.23544999999999999</c:v>
                </c:pt>
                <c:pt idx="10313">
                  <c:v>0.23547000000000001</c:v>
                </c:pt>
                <c:pt idx="10314">
                  <c:v>0.23551</c:v>
                </c:pt>
                <c:pt idx="10315">
                  <c:v>0.23554</c:v>
                </c:pt>
                <c:pt idx="10316">
                  <c:v>0.23555999999999999</c:v>
                </c:pt>
                <c:pt idx="10317">
                  <c:v>0.23558000000000001</c:v>
                </c:pt>
                <c:pt idx="10318">
                  <c:v>0.23562</c:v>
                </c:pt>
                <c:pt idx="10319">
                  <c:v>0.23565</c:v>
                </c:pt>
                <c:pt idx="10320">
                  <c:v>0.23566999999999999</c:v>
                </c:pt>
                <c:pt idx="10321">
                  <c:v>0.23569999999999999</c:v>
                </c:pt>
                <c:pt idx="10322">
                  <c:v>0.23573</c:v>
                </c:pt>
                <c:pt idx="10323">
                  <c:v>0.23574999999999999</c:v>
                </c:pt>
                <c:pt idx="10324">
                  <c:v>0.23577999999999999</c:v>
                </c:pt>
                <c:pt idx="10325">
                  <c:v>0.23580999999999999</c:v>
                </c:pt>
                <c:pt idx="10326">
                  <c:v>0.23583999999999999</c:v>
                </c:pt>
                <c:pt idx="10327">
                  <c:v>0.23587</c:v>
                </c:pt>
                <c:pt idx="10328">
                  <c:v>0.23588999999999999</c:v>
                </c:pt>
                <c:pt idx="10329">
                  <c:v>0.23593</c:v>
                </c:pt>
                <c:pt idx="10330">
                  <c:v>0.23594999999999999</c:v>
                </c:pt>
                <c:pt idx="10331">
                  <c:v>0.23597000000000001</c:v>
                </c:pt>
                <c:pt idx="10332">
                  <c:v>0.23601</c:v>
                </c:pt>
                <c:pt idx="10333">
                  <c:v>0.23604</c:v>
                </c:pt>
                <c:pt idx="10334">
                  <c:v>0.23605999999999999</c:v>
                </c:pt>
                <c:pt idx="10335">
                  <c:v>0.23608999999999999</c:v>
                </c:pt>
                <c:pt idx="10336">
                  <c:v>0.23612</c:v>
                </c:pt>
                <c:pt idx="10337">
                  <c:v>0.23613999999999999</c:v>
                </c:pt>
                <c:pt idx="10338">
                  <c:v>0.23616999999999999</c:v>
                </c:pt>
                <c:pt idx="10339">
                  <c:v>0.23619999999999999</c:v>
                </c:pt>
                <c:pt idx="10340">
                  <c:v>0.23623</c:v>
                </c:pt>
                <c:pt idx="10341">
                  <c:v>0.23626</c:v>
                </c:pt>
                <c:pt idx="10342">
                  <c:v>0.23627999999999999</c:v>
                </c:pt>
                <c:pt idx="10343">
                  <c:v>0.23632</c:v>
                </c:pt>
                <c:pt idx="10344">
                  <c:v>0.23633999999999999</c:v>
                </c:pt>
                <c:pt idx="10345">
                  <c:v>0.23635999999999999</c:v>
                </c:pt>
                <c:pt idx="10346">
                  <c:v>0.23638999999999999</c:v>
                </c:pt>
                <c:pt idx="10347">
                  <c:v>0.23643</c:v>
                </c:pt>
                <c:pt idx="10348">
                  <c:v>0.23644999999999999</c:v>
                </c:pt>
                <c:pt idx="10349">
                  <c:v>0.23647000000000001</c:v>
                </c:pt>
                <c:pt idx="10350">
                  <c:v>0.23651</c:v>
                </c:pt>
                <c:pt idx="10351">
                  <c:v>0.23652999999999999</c:v>
                </c:pt>
                <c:pt idx="10352">
                  <c:v>0.23655999999999999</c:v>
                </c:pt>
                <c:pt idx="10353">
                  <c:v>0.23658000000000001</c:v>
                </c:pt>
                <c:pt idx="10354">
                  <c:v>0.23662</c:v>
                </c:pt>
                <c:pt idx="10355">
                  <c:v>0.23665</c:v>
                </c:pt>
                <c:pt idx="10356">
                  <c:v>0.23666999999999999</c:v>
                </c:pt>
                <c:pt idx="10357">
                  <c:v>0.23669999999999999</c:v>
                </c:pt>
                <c:pt idx="10358">
                  <c:v>0.23673</c:v>
                </c:pt>
                <c:pt idx="10359">
                  <c:v>0.23674999999999999</c:v>
                </c:pt>
                <c:pt idx="10360">
                  <c:v>0.23677999999999999</c:v>
                </c:pt>
                <c:pt idx="10361">
                  <c:v>0.23682</c:v>
                </c:pt>
                <c:pt idx="10362">
                  <c:v>0.23683999999999999</c:v>
                </c:pt>
                <c:pt idx="10363">
                  <c:v>0.23685999999999999</c:v>
                </c:pt>
                <c:pt idx="10364">
                  <c:v>0.2369</c:v>
                </c:pt>
                <c:pt idx="10365">
                  <c:v>0.23691999999999999</c:v>
                </c:pt>
                <c:pt idx="10366">
                  <c:v>0.23694999999999999</c:v>
                </c:pt>
                <c:pt idx="10367">
                  <c:v>0.23696999999999999</c:v>
                </c:pt>
                <c:pt idx="10368">
                  <c:v>0.23701</c:v>
                </c:pt>
                <c:pt idx="10369">
                  <c:v>0.23704</c:v>
                </c:pt>
                <c:pt idx="10370">
                  <c:v>0.23705999999999999</c:v>
                </c:pt>
                <c:pt idx="10371">
                  <c:v>0.23709</c:v>
                </c:pt>
                <c:pt idx="10372">
                  <c:v>0.23712</c:v>
                </c:pt>
                <c:pt idx="10373">
                  <c:v>0.23713999999999999</c:v>
                </c:pt>
                <c:pt idx="10374">
                  <c:v>0.23716999999999999</c:v>
                </c:pt>
                <c:pt idx="10375">
                  <c:v>0.23719999999999999</c:v>
                </c:pt>
                <c:pt idx="10376">
                  <c:v>0.23723</c:v>
                </c:pt>
                <c:pt idx="10377">
                  <c:v>0.23726</c:v>
                </c:pt>
                <c:pt idx="10378">
                  <c:v>0.23727999999999999</c:v>
                </c:pt>
                <c:pt idx="10379">
                  <c:v>0.23730999999999999</c:v>
                </c:pt>
                <c:pt idx="10380">
                  <c:v>0.23734</c:v>
                </c:pt>
                <c:pt idx="10381">
                  <c:v>0.23735999999999999</c:v>
                </c:pt>
                <c:pt idx="10382">
                  <c:v>0.2374</c:v>
                </c:pt>
                <c:pt idx="10383">
                  <c:v>0.23743</c:v>
                </c:pt>
                <c:pt idx="10384">
                  <c:v>0.23744999999999999</c:v>
                </c:pt>
                <c:pt idx="10385">
                  <c:v>0.23748</c:v>
                </c:pt>
                <c:pt idx="10386">
                  <c:v>0.23751</c:v>
                </c:pt>
                <c:pt idx="10387">
                  <c:v>0.23752999999999999</c:v>
                </c:pt>
                <c:pt idx="10388">
                  <c:v>0.23755999999999999</c:v>
                </c:pt>
                <c:pt idx="10389">
                  <c:v>0.23759</c:v>
                </c:pt>
                <c:pt idx="10390">
                  <c:v>0.23762</c:v>
                </c:pt>
                <c:pt idx="10391">
                  <c:v>0.23765</c:v>
                </c:pt>
                <c:pt idx="10392">
                  <c:v>0.23766999999999999</c:v>
                </c:pt>
                <c:pt idx="10393">
                  <c:v>0.23771</c:v>
                </c:pt>
                <c:pt idx="10394">
                  <c:v>0.23773</c:v>
                </c:pt>
                <c:pt idx="10395">
                  <c:v>0.23774999999999999</c:v>
                </c:pt>
                <c:pt idx="10396">
                  <c:v>0.23777999999999999</c:v>
                </c:pt>
                <c:pt idx="10397">
                  <c:v>0.23782</c:v>
                </c:pt>
                <c:pt idx="10398">
                  <c:v>0.23784</c:v>
                </c:pt>
                <c:pt idx="10399">
                  <c:v>0.23785999999999999</c:v>
                </c:pt>
                <c:pt idx="10400">
                  <c:v>0.2379</c:v>
                </c:pt>
                <c:pt idx="10401">
                  <c:v>0.23791999999999999</c:v>
                </c:pt>
                <c:pt idx="10402">
                  <c:v>0.23794999999999999</c:v>
                </c:pt>
                <c:pt idx="10403">
                  <c:v>0.23796999999999999</c:v>
                </c:pt>
                <c:pt idx="10404">
                  <c:v>0.23801</c:v>
                </c:pt>
                <c:pt idx="10405">
                  <c:v>0.23804</c:v>
                </c:pt>
                <c:pt idx="10406">
                  <c:v>0.23805999999999999</c:v>
                </c:pt>
                <c:pt idx="10407">
                  <c:v>0.23809</c:v>
                </c:pt>
                <c:pt idx="10408">
                  <c:v>0.23812</c:v>
                </c:pt>
                <c:pt idx="10409">
                  <c:v>0.23813999999999999</c:v>
                </c:pt>
                <c:pt idx="10410">
                  <c:v>0.23816999999999999</c:v>
                </c:pt>
                <c:pt idx="10411">
                  <c:v>0.23821000000000001</c:v>
                </c:pt>
                <c:pt idx="10412">
                  <c:v>0.23823</c:v>
                </c:pt>
                <c:pt idx="10413">
                  <c:v>0.23824999999999999</c:v>
                </c:pt>
                <c:pt idx="10414">
                  <c:v>0.23827999999999999</c:v>
                </c:pt>
                <c:pt idx="10415">
                  <c:v>0.23830999999999999</c:v>
                </c:pt>
                <c:pt idx="10416">
                  <c:v>0.23832999999999999</c:v>
                </c:pt>
                <c:pt idx="10417">
                  <c:v>0.23835999999999999</c:v>
                </c:pt>
                <c:pt idx="10418">
                  <c:v>0.2384</c:v>
                </c:pt>
                <c:pt idx="10419">
                  <c:v>0.23843</c:v>
                </c:pt>
                <c:pt idx="10420">
                  <c:v>0.23845</c:v>
                </c:pt>
                <c:pt idx="10421">
                  <c:v>0.23848</c:v>
                </c:pt>
                <c:pt idx="10422">
                  <c:v>0.23851</c:v>
                </c:pt>
                <c:pt idx="10423">
                  <c:v>0.23852999999999999</c:v>
                </c:pt>
                <c:pt idx="10424">
                  <c:v>0.23855999999999999</c:v>
                </c:pt>
                <c:pt idx="10425">
                  <c:v>0.23859</c:v>
                </c:pt>
                <c:pt idx="10426">
                  <c:v>0.23862</c:v>
                </c:pt>
                <c:pt idx="10427">
                  <c:v>0.23863999999999999</c:v>
                </c:pt>
                <c:pt idx="10428">
                  <c:v>0.23866999999999999</c:v>
                </c:pt>
                <c:pt idx="10429">
                  <c:v>0.2387</c:v>
                </c:pt>
                <c:pt idx="10430">
                  <c:v>0.23873</c:v>
                </c:pt>
                <c:pt idx="10431">
                  <c:v>0.23874999999999999</c:v>
                </c:pt>
                <c:pt idx="10432">
                  <c:v>0.23877999999999999</c:v>
                </c:pt>
                <c:pt idx="10433">
                  <c:v>0.23882</c:v>
                </c:pt>
                <c:pt idx="10434">
                  <c:v>0.23884</c:v>
                </c:pt>
                <c:pt idx="10435">
                  <c:v>0.23885999999999999</c:v>
                </c:pt>
                <c:pt idx="10436">
                  <c:v>0.2389</c:v>
                </c:pt>
                <c:pt idx="10437">
                  <c:v>0.23891999999999999</c:v>
                </c:pt>
                <c:pt idx="10438">
                  <c:v>0.23895</c:v>
                </c:pt>
                <c:pt idx="10439">
                  <c:v>0.23898</c:v>
                </c:pt>
                <c:pt idx="10440">
                  <c:v>0.23901</c:v>
                </c:pt>
                <c:pt idx="10441">
                  <c:v>0.23904</c:v>
                </c:pt>
                <c:pt idx="10442">
                  <c:v>0.23905999999999999</c:v>
                </c:pt>
                <c:pt idx="10443">
                  <c:v>0.23909</c:v>
                </c:pt>
                <c:pt idx="10444">
                  <c:v>0.23912</c:v>
                </c:pt>
                <c:pt idx="10445">
                  <c:v>0.23913999999999999</c:v>
                </c:pt>
                <c:pt idx="10446">
                  <c:v>0.23916999999999999</c:v>
                </c:pt>
                <c:pt idx="10447">
                  <c:v>0.23921000000000001</c:v>
                </c:pt>
                <c:pt idx="10448">
                  <c:v>0.23923</c:v>
                </c:pt>
                <c:pt idx="10449">
                  <c:v>0.23924999999999999</c:v>
                </c:pt>
                <c:pt idx="10450">
                  <c:v>0.23929</c:v>
                </c:pt>
                <c:pt idx="10451">
                  <c:v>0.23930999999999999</c:v>
                </c:pt>
                <c:pt idx="10452">
                  <c:v>0.23934</c:v>
                </c:pt>
                <c:pt idx="10453">
                  <c:v>0.23935999999999999</c:v>
                </c:pt>
                <c:pt idx="10454">
                  <c:v>0.2394</c:v>
                </c:pt>
                <c:pt idx="10455">
                  <c:v>0.23943</c:v>
                </c:pt>
                <c:pt idx="10456">
                  <c:v>0.23945</c:v>
                </c:pt>
                <c:pt idx="10457">
                  <c:v>0.23948</c:v>
                </c:pt>
                <c:pt idx="10458">
                  <c:v>0.23951</c:v>
                </c:pt>
                <c:pt idx="10459">
                  <c:v>0.23952999999999999</c:v>
                </c:pt>
                <c:pt idx="10460">
                  <c:v>0.23956</c:v>
                </c:pt>
                <c:pt idx="10461">
                  <c:v>0.23960000000000001</c:v>
                </c:pt>
                <c:pt idx="10462">
                  <c:v>0.23962</c:v>
                </c:pt>
                <c:pt idx="10463">
                  <c:v>0.23963999999999999</c:v>
                </c:pt>
                <c:pt idx="10464">
                  <c:v>0.23966999999999999</c:v>
                </c:pt>
                <c:pt idx="10465">
                  <c:v>0.2397</c:v>
                </c:pt>
                <c:pt idx="10466">
                  <c:v>0.23971999999999999</c:v>
                </c:pt>
                <c:pt idx="10467">
                  <c:v>0.23974999999999999</c:v>
                </c:pt>
                <c:pt idx="10468">
                  <c:v>0.23979</c:v>
                </c:pt>
                <c:pt idx="10469">
                  <c:v>0.23981</c:v>
                </c:pt>
                <c:pt idx="10470">
                  <c:v>0.23984</c:v>
                </c:pt>
                <c:pt idx="10471">
                  <c:v>0.23987</c:v>
                </c:pt>
                <c:pt idx="10472">
                  <c:v>0.2399</c:v>
                </c:pt>
                <c:pt idx="10473">
                  <c:v>0.23991999999999999</c:v>
                </c:pt>
                <c:pt idx="10474">
                  <c:v>0.23993999999999999</c:v>
                </c:pt>
                <c:pt idx="10475">
                  <c:v>0.23998</c:v>
                </c:pt>
                <c:pt idx="10476">
                  <c:v>0.24001</c:v>
                </c:pt>
                <c:pt idx="10477">
                  <c:v>0.24002999999999999</c:v>
                </c:pt>
                <c:pt idx="10478">
                  <c:v>0.24006</c:v>
                </c:pt>
                <c:pt idx="10479">
                  <c:v>0.24009</c:v>
                </c:pt>
                <c:pt idx="10480">
                  <c:v>0.24012</c:v>
                </c:pt>
                <c:pt idx="10481">
                  <c:v>0.24013999999999999</c:v>
                </c:pt>
                <c:pt idx="10482">
                  <c:v>0.24016999999999999</c:v>
                </c:pt>
                <c:pt idx="10483">
                  <c:v>0.24021000000000001</c:v>
                </c:pt>
                <c:pt idx="10484">
                  <c:v>0.24023</c:v>
                </c:pt>
                <c:pt idx="10485">
                  <c:v>0.24024999999999999</c:v>
                </c:pt>
                <c:pt idx="10486">
                  <c:v>0.24029</c:v>
                </c:pt>
                <c:pt idx="10487">
                  <c:v>0.24031</c:v>
                </c:pt>
                <c:pt idx="10488">
                  <c:v>0.24032999999999999</c:v>
                </c:pt>
                <c:pt idx="10489">
                  <c:v>0.24037</c:v>
                </c:pt>
                <c:pt idx="10490">
                  <c:v>0.2404</c:v>
                </c:pt>
                <c:pt idx="10491">
                  <c:v>0.24041999999999999</c:v>
                </c:pt>
                <c:pt idx="10492">
                  <c:v>0.24045</c:v>
                </c:pt>
                <c:pt idx="10493">
                  <c:v>0.24048</c:v>
                </c:pt>
                <c:pt idx="10494">
                  <c:v>0.24051</c:v>
                </c:pt>
                <c:pt idx="10495">
                  <c:v>0.24052999999999999</c:v>
                </c:pt>
                <c:pt idx="10496">
                  <c:v>0.24056</c:v>
                </c:pt>
                <c:pt idx="10497">
                  <c:v>0.24059</c:v>
                </c:pt>
                <c:pt idx="10498">
                  <c:v>0.24062</c:v>
                </c:pt>
                <c:pt idx="10499">
                  <c:v>0.24063999999999999</c:v>
                </c:pt>
                <c:pt idx="10500">
                  <c:v>0.24068000000000001</c:v>
                </c:pt>
                <c:pt idx="10501">
                  <c:v>0.2407</c:v>
                </c:pt>
                <c:pt idx="10502">
                  <c:v>0.24071999999999999</c:v>
                </c:pt>
                <c:pt idx="10503">
                  <c:v>0.24074999999999999</c:v>
                </c:pt>
                <c:pt idx="10504">
                  <c:v>0.24079</c:v>
                </c:pt>
                <c:pt idx="10505">
                  <c:v>0.24082000000000001</c:v>
                </c:pt>
                <c:pt idx="10506">
                  <c:v>0.24084</c:v>
                </c:pt>
                <c:pt idx="10507">
                  <c:v>0.24087</c:v>
                </c:pt>
                <c:pt idx="10508">
                  <c:v>0.2409</c:v>
                </c:pt>
                <c:pt idx="10509">
                  <c:v>0.24092</c:v>
                </c:pt>
                <c:pt idx="10510">
                  <c:v>0.24095</c:v>
                </c:pt>
                <c:pt idx="10511">
                  <c:v>0.24099000000000001</c:v>
                </c:pt>
                <c:pt idx="10512">
                  <c:v>0.24101</c:v>
                </c:pt>
                <c:pt idx="10513">
                  <c:v>0.24102999999999999</c:v>
                </c:pt>
                <c:pt idx="10514">
                  <c:v>0.24106</c:v>
                </c:pt>
                <c:pt idx="10515">
                  <c:v>0.24109</c:v>
                </c:pt>
                <c:pt idx="10516">
                  <c:v>0.24110999999999999</c:v>
                </c:pt>
                <c:pt idx="10517">
                  <c:v>0.24113999999999999</c:v>
                </c:pt>
                <c:pt idx="10518">
                  <c:v>0.24118000000000001</c:v>
                </c:pt>
                <c:pt idx="10519">
                  <c:v>0.2412</c:v>
                </c:pt>
                <c:pt idx="10520">
                  <c:v>0.24123</c:v>
                </c:pt>
                <c:pt idx="10521">
                  <c:v>0.24126</c:v>
                </c:pt>
                <c:pt idx="10522">
                  <c:v>0.24129</c:v>
                </c:pt>
                <c:pt idx="10523">
                  <c:v>0.24131</c:v>
                </c:pt>
                <c:pt idx="10524">
                  <c:v>0.24132999999999999</c:v>
                </c:pt>
                <c:pt idx="10525">
                  <c:v>0.24137</c:v>
                </c:pt>
                <c:pt idx="10526">
                  <c:v>0.2414</c:v>
                </c:pt>
                <c:pt idx="10527">
                  <c:v>0.24142</c:v>
                </c:pt>
                <c:pt idx="10528">
                  <c:v>0.24145</c:v>
                </c:pt>
                <c:pt idx="10529">
                  <c:v>0.24148</c:v>
                </c:pt>
                <c:pt idx="10530">
                  <c:v>0.24149999999999999</c:v>
                </c:pt>
                <c:pt idx="10531">
                  <c:v>0.24152999999999999</c:v>
                </c:pt>
                <c:pt idx="10532">
                  <c:v>0.24156</c:v>
                </c:pt>
                <c:pt idx="10533">
                  <c:v>0.24159</c:v>
                </c:pt>
                <c:pt idx="10534">
                  <c:v>0.24162</c:v>
                </c:pt>
                <c:pt idx="10535">
                  <c:v>0.24163999999999999</c:v>
                </c:pt>
                <c:pt idx="10536">
                  <c:v>0.24168000000000001</c:v>
                </c:pt>
                <c:pt idx="10537">
                  <c:v>0.2417</c:v>
                </c:pt>
                <c:pt idx="10538">
                  <c:v>0.24171999999999999</c:v>
                </c:pt>
                <c:pt idx="10539">
                  <c:v>0.24174999999999999</c:v>
                </c:pt>
                <c:pt idx="10540">
                  <c:v>0.24179</c:v>
                </c:pt>
                <c:pt idx="10541">
                  <c:v>0.24181</c:v>
                </c:pt>
                <c:pt idx="10542">
                  <c:v>0.24184</c:v>
                </c:pt>
                <c:pt idx="10543">
                  <c:v>0.24187</c:v>
                </c:pt>
                <c:pt idx="10544">
                  <c:v>0.24188999999999999</c:v>
                </c:pt>
                <c:pt idx="10545">
                  <c:v>0.24192</c:v>
                </c:pt>
                <c:pt idx="10546">
                  <c:v>0.24195</c:v>
                </c:pt>
                <c:pt idx="10547">
                  <c:v>0.24199000000000001</c:v>
                </c:pt>
                <c:pt idx="10548">
                  <c:v>0.24201</c:v>
                </c:pt>
                <c:pt idx="10549">
                  <c:v>0.24203</c:v>
                </c:pt>
                <c:pt idx="10550">
                  <c:v>0.24206</c:v>
                </c:pt>
                <c:pt idx="10551">
                  <c:v>0.24209</c:v>
                </c:pt>
                <c:pt idx="10552">
                  <c:v>0.24210999999999999</c:v>
                </c:pt>
                <c:pt idx="10553">
                  <c:v>0.24213999999999999</c:v>
                </c:pt>
                <c:pt idx="10554">
                  <c:v>0.24218000000000001</c:v>
                </c:pt>
                <c:pt idx="10555">
                  <c:v>0.2422</c:v>
                </c:pt>
                <c:pt idx="10556">
                  <c:v>0.24221999999999999</c:v>
                </c:pt>
                <c:pt idx="10557">
                  <c:v>0.24226</c:v>
                </c:pt>
                <c:pt idx="10558">
                  <c:v>0.24229000000000001</c:v>
                </c:pt>
                <c:pt idx="10559">
                  <c:v>0.24231</c:v>
                </c:pt>
                <c:pt idx="10560">
                  <c:v>0.24232999999999999</c:v>
                </c:pt>
                <c:pt idx="10561">
                  <c:v>0.24237</c:v>
                </c:pt>
                <c:pt idx="10562">
                  <c:v>0.2424</c:v>
                </c:pt>
                <c:pt idx="10563">
                  <c:v>0.24242</c:v>
                </c:pt>
                <c:pt idx="10564">
                  <c:v>0.24245</c:v>
                </c:pt>
                <c:pt idx="10565">
                  <c:v>0.24248</c:v>
                </c:pt>
                <c:pt idx="10566">
                  <c:v>0.24249999999999999</c:v>
                </c:pt>
                <c:pt idx="10567">
                  <c:v>0.24253</c:v>
                </c:pt>
                <c:pt idx="10568">
                  <c:v>0.24257000000000001</c:v>
                </c:pt>
                <c:pt idx="10569">
                  <c:v>0.24259</c:v>
                </c:pt>
                <c:pt idx="10570">
                  <c:v>0.24262</c:v>
                </c:pt>
                <c:pt idx="10571">
                  <c:v>0.24263999999999999</c:v>
                </c:pt>
                <c:pt idx="10572">
                  <c:v>0.24268000000000001</c:v>
                </c:pt>
                <c:pt idx="10573">
                  <c:v>0.2427</c:v>
                </c:pt>
                <c:pt idx="10574">
                  <c:v>0.24271999999999999</c:v>
                </c:pt>
                <c:pt idx="10575">
                  <c:v>0.24276</c:v>
                </c:pt>
                <c:pt idx="10576">
                  <c:v>0.24279000000000001</c:v>
                </c:pt>
                <c:pt idx="10577">
                  <c:v>0.24281</c:v>
                </c:pt>
                <c:pt idx="10578">
                  <c:v>0.24284</c:v>
                </c:pt>
                <c:pt idx="10579">
                  <c:v>0.24287</c:v>
                </c:pt>
                <c:pt idx="10580">
                  <c:v>0.24288999999999999</c:v>
                </c:pt>
                <c:pt idx="10581">
                  <c:v>0.24292</c:v>
                </c:pt>
                <c:pt idx="10582">
                  <c:v>0.24295</c:v>
                </c:pt>
                <c:pt idx="10583">
                  <c:v>0.24298</c:v>
                </c:pt>
                <c:pt idx="10584">
                  <c:v>0.24301</c:v>
                </c:pt>
                <c:pt idx="10585">
                  <c:v>0.24303</c:v>
                </c:pt>
                <c:pt idx="10586">
                  <c:v>0.24307000000000001</c:v>
                </c:pt>
                <c:pt idx="10587">
                  <c:v>0.24309</c:v>
                </c:pt>
                <c:pt idx="10588">
                  <c:v>0.24310999999999999</c:v>
                </c:pt>
                <c:pt idx="10589">
                  <c:v>0.24314</c:v>
                </c:pt>
                <c:pt idx="10590">
                  <c:v>0.24318000000000001</c:v>
                </c:pt>
                <c:pt idx="10591">
                  <c:v>0.2432</c:v>
                </c:pt>
                <c:pt idx="10592">
                  <c:v>0.24321999999999999</c:v>
                </c:pt>
                <c:pt idx="10593">
                  <c:v>0.24326</c:v>
                </c:pt>
                <c:pt idx="10594">
                  <c:v>0.24328</c:v>
                </c:pt>
                <c:pt idx="10595">
                  <c:v>0.24331</c:v>
                </c:pt>
                <c:pt idx="10596">
                  <c:v>0.24334</c:v>
                </c:pt>
                <c:pt idx="10597">
                  <c:v>0.24337</c:v>
                </c:pt>
                <c:pt idx="10598">
                  <c:v>0.24340000000000001</c:v>
                </c:pt>
                <c:pt idx="10599">
                  <c:v>0.24342</c:v>
                </c:pt>
                <c:pt idx="10600">
                  <c:v>0.24345</c:v>
                </c:pt>
                <c:pt idx="10601">
                  <c:v>0.24348</c:v>
                </c:pt>
                <c:pt idx="10602">
                  <c:v>0.24349999999999999</c:v>
                </c:pt>
                <c:pt idx="10603">
                  <c:v>0.24353</c:v>
                </c:pt>
                <c:pt idx="10604">
                  <c:v>0.24357000000000001</c:v>
                </c:pt>
                <c:pt idx="10605">
                  <c:v>0.24359</c:v>
                </c:pt>
                <c:pt idx="10606">
                  <c:v>0.24360999999999999</c:v>
                </c:pt>
                <c:pt idx="10607">
                  <c:v>0.24365000000000001</c:v>
                </c:pt>
                <c:pt idx="10608">
                  <c:v>0.24367</c:v>
                </c:pt>
                <c:pt idx="10609">
                  <c:v>0.2437</c:v>
                </c:pt>
                <c:pt idx="10610">
                  <c:v>0.24371999999999999</c:v>
                </c:pt>
                <c:pt idx="10611">
                  <c:v>0.24376</c:v>
                </c:pt>
                <c:pt idx="10612">
                  <c:v>0.24379000000000001</c:v>
                </c:pt>
                <c:pt idx="10613">
                  <c:v>0.24381</c:v>
                </c:pt>
                <c:pt idx="10614">
                  <c:v>0.24384</c:v>
                </c:pt>
                <c:pt idx="10615">
                  <c:v>0.24387</c:v>
                </c:pt>
                <c:pt idx="10616">
                  <c:v>0.24389</c:v>
                </c:pt>
                <c:pt idx="10617">
                  <c:v>0.24392</c:v>
                </c:pt>
                <c:pt idx="10618">
                  <c:v>0.24396000000000001</c:v>
                </c:pt>
                <c:pt idx="10619">
                  <c:v>0.24398</c:v>
                </c:pt>
                <c:pt idx="10620">
                  <c:v>0.24399999999999999</c:v>
                </c:pt>
                <c:pt idx="10621">
                  <c:v>0.24403</c:v>
                </c:pt>
                <c:pt idx="10622">
                  <c:v>0.24407000000000001</c:v>
                </c:pt>
                <c:pt idx="10623">
                  <c:v>0.24409</c:v>
                </c:pt>
                <c:pt idx="10624">
                  <c:v>0.24410999999999999</c:v>
                </c:pt>
                <c:pt idx="10625">
                  <c:v>0.24415000000000001</c:v>
                </c:pt>
                <c:pt idx="10626">
                  <c:v>0.24418000000000001</c:v>
                </c:pt>
                <c:pt idx="10627">
                  <c:v>0.2442</c:v>
                </c:pt>
                <c:pt idx="10628">
                  <c:v>0.24423</c:v>
                </c:pt>
                <c:pt idx="10629">
                  <c:v>0.24426</c:v>
                </c:pt>
                <c:pt idx="10630">
                  <c:v>0.24428</c:v>
                </c:pt>
                <c:pt idx="10631">
                  <c:v>0.24429999999999999</c:v>
                </c:pt>
                <c:pt idx="10632">
                  <c:v>0.24434</c:v>
                </c:pt>
                <c:pt idx="10633">
                  <c:v>0.24437</c:v>
                </c:pt>
                <c:pt idx="10634">
                  <c:v>0.24439</c:v>
                </c:pt>
                <c:pt idx="10635">
                  <c:v>0.24442</c:v>
                </c:pt>
                <c:pt idx="10636">
                  <c:v>0.24445</c:v>
                </c:pt>
                <c:pt idx="10637">
                  <c:v>0.24448</c:v>
                </c:pt>
                <c:pt idx="10638">
                  <c:v>0.2445</c:v>
                </c:pt>
                <c:pt idx="10639">
                  <c:v>0.24453</c:v>
                </c:pt>
                <c:pt idx="10640">
                  <c:v>0.24457000000000001</c:v>
                </c:pt>
                <c:pt idx="10641">
                  <c:v>0.24459</c:v>
                </c:pt>
                <c:pt idx="10642">
                  <c:v>0.24460999999999999</c:v>
                </c:pt>
                <c:pt idx="10643">
                  <c:v>0.24465000000000001</c:v>
                </c:pt>
                <c:pt idx="10644">
                  <c:v>0.24467</c:v>
                </c:pt>
                <c:pt idx="10645">
                  <c:v>0.2447</c:v>
                </c:pt>
                <c:pt idx="10646">
                  <c:v>0.24471999999999999</c:v>
                </c:pt>
                <c:pt idx="10647">
                  <c:v>0.24476000000000001</c:v>
                </c:pt>
                <c:pt idx="10648">
                  <c:v>0.24479000000000001</c:v>
                </c:pt>
                <c:pt idx="10649">
                  <c:v>0.24481</c:v>
                </c:pt>
                <c:pt idx="10650">
                  <c:v>0.24484</c:v>
                </c:pt>
                <c:pt idx="10651">
                  <c:v>0.24487</c:v>
                </c:pt>
                <c:pt idx="10652">
                  <c:v>0.24489</c:v>
                </c:pt>
                <c:pt idx="10653">
                  <c:v>0.24492</c:v>
                </c:pt>
                <c:pt idx="10654">
                  <c:v>0.24496000000000001</c:v>
                </c:pt>
                <c:pt idx="10655">
                  <c:v>0.24498</c:v>
                </c:pt>
                <c:pt idx="10656">
                  <c:v>0.245</c:v>
                </c:pt>
                <c:pt idx="10657">
                  <c:v>0.24504000000000001</c:v>
                </c:pt>
                <c:pt idx="10658">
                  <c:v>0.24506</c:v>
                </c:pt>
                <c:pt idx="10659">
                  <c:v>0.24509</c:v>
                </c:pt>
                <c:pt idx="10660">
                  <c:v>0.24510999999999999</c:v>
                </c:pt>
                <c:pt idx="10661">
                  <c:v>0.24515000000000001</c:v>
                </c:pt>
                <c:pt idx="10662">
                  <c:v>0.24517</c:v>
                </c:pt>
                <c:pt idx="10663">
                  <c:v>0.2452</c:v>
                </c:pt>
                <c:pt idx="10664">
                  <c:v>0.24523</c:v>
                </c:pt>
                <c:pt idx="10665">
                  <c:v>0.24526000000000001</c:v>
                </c:pt>
                <c:pt idx="10666">
                  <c:v>0.24528</c:v>
                </c:pt>
                <c:pt idx="10667">
                  <c:v>0.24531</c:v>
                </c:pt>
                <c:pt idx="10668">
                  <c:v>0.24534</c:v>
                </c:pt>
                <c:pt idx="10669">
                  <c:v>0.24537</c:v>
                </c:pt>
                <c:pt idx="10670">
                  <c:v>0.24539</c:v>
                </c:pt>
                <c:pt idx="10671">
                  <c:v>0.24542</c:v>
                </c:pt>
                <c:pt idx="10672">
                  <c:v>0.24545</c:v>
                </c:pt>
                <c:pt idx="10673">
                  <c:v>0.24546999999999999</c:v>
                </c:pt>
                <c:pt idx="10674">
                  <c:v>0.2455</c:v>
                </c:pt>
                <c:pt idx="10675">
                  <c:v>0.24554000000000001</c:v>
                </c:pt>
                <c:pt idx="10676">
                  <c:v>0.24557000000000001</c:v>
                </c:pt>
                <c:pt idx="10677">
                  <c:v>0.24559</c:v>
                </c:pt>
                <c:pt idx="10678">
                  <c:v>0.24562</c:v>
                </c:pt>
                <c:pt idx="10679">
                  <c:v>0.24565000000000001</c:v>
                </c:pt>
                <c:pt idx="10680">
                  <c:v>0.24567</c:v>
                </c:pt>
                <c:pt idx="10681">
                  <c:v>0.24568999999999999</c:v>
                </c:pt>
                <c:pt idx="10682">
                  <c:v>0.24573</c:v>
                </c:pt>
                <c:pt idx="10683">
                  <c:v>0.24576000000000001</c:v>
                </c:pt>
                <c:pt idx="10684">
                  <c:v>0.24578</c:v>
                </c:pt>
                <c:pt idx="10685">
                  <c:v>0.24581</c:v>
                </c:pt>
                <c:pt idx="10686">
                  <c:v>0.24584</c:v>
                </c:pt>
                <c:pt idx="10687">
                  <c:v>0.24587000000000001</c:v>
                </c:pt>
                <c:pt idx="10688">
                  <c:v>0.24589</c:v>
                </c:pt>
                <c:pt idx="10689">
                  <c:v>0.24592</c:v>
                </c:pt>
                <c:pt idx="10690">
                  <c:v>0.24596000000000001</c:v>
                </c:pt>
                <c:pt idx="10691">
                  <c:v>0.24598</c:v>
                </c:pt>
                <c:pt idx="10692">
                  <c:v>0.246</c:v>
                </c:pt>
                <c:pt idx="10693">
                  <c:v>0.24604000000000001</c:v>
                </c:pt>
                <c:pt idx="10694">
                  <c:v>0.24606</c:v>
                </c:pt>
                <c:pt idx="10695">
                  <c:v>0.24607999999999999</c:v>
                </c:pt>
                <c:pt idx="10696">
                  <c:v>0.24611</c:v>
                </c:pt>
                <c:pt idx="10697">
                  <c:v>0.24615000000000001</c:v>
                </c:pt>
                <c:pt idx="10698">
                  <c:v>0.24618000000000001</c:v>
                </c:pt>
                <c:pt idx="10699">
                  <c:v>0.2462</c:v>
                </c:pt>
                <c:pt idx="10700">
                  <c:v>0.24623</c:v>
                </c:pt>
                <c:pt idx="10701">
                  <c:v>0.24626000000000001</c:v>
                </c:pt>
                <c:pt idx="10702">
                  <c:v>0.24628</c:v>
                </c:pt>
                <c:pt idx="10703">
                  <c:v>0.24631</c:v>
                </c:pt>
                <c:pt idx="10704">
                  <c:v>0.24634</c:v>
                </c:pt>
                <c:pt idx="10705">
                  <c:v>0.24637000000000001</c:v>
                </c:pt>
                <c:pt idx="10706">
                  <c:v>0.24639</c:v>
                </c:pt>
                <c:pt idx="10707">
                  <c:v>0.24642</c:v>
                </c:pt>
                <c:pt idx="10708">
                  <c:v>0.24645</c:v>
                </c:pt>
                <c:pt idx="10709">
                  <c:v>0.24646999999999999</c:v>
                </c:pt>
                <c:pt idx="10710">
                  <c:v>0.2465</c:v>
                </c:pt>
                <c:pt idx="10711">
                  <c:v>0.24654000000000001</c:v>
                </c:pt>
                <c:pt idx="10712">
                  <c:v>0.24657000000000001</c:v>
                </c:pt>
                <c:pt idx="10713">
                  <c:v>0.24659</c:v>
                </c:pt>
                <c:pt idx="10714">
                  <c:v>0.24662000000000001</c:v>
                </c:pt>
                <c:pt idx="10715">
                  <c:v>0.24665000000000001</c:v>
                </c:pt>
                <c:pt idx="10716">
                  <c:v>0.24667</c:v>
                </c:pt>
                <c:pt idx="10717">
                  <c:v>0.24668999999999999</c:v>
                </c:pt>
                <c:pt idx="10718">
                  <c:v>0.24673</c:v>
                </c:pt>
                <c:pt idx="10719">
                  <c:v>0.24676000000000001</c:v>
                </c:pt>
                <c:pt idx="10720">
                  <c:v>0.24678</c:v>
                </c:pt>
                <c:pt idx="10721">
                  <c:v>0.24681</c:v>
                </c:pt>
                <c:pt idx="10722">
                  <c:v>0.24684</c:v>
                </c:pt>
                <c:pt idx="10723">
                  <c:v>0.24686</c:v>
                </c:pt>
                <c:pt idx="10724">
                  <c:v>0.24689</c:v>
                </c:pt>
                <c:pt idx="10725">
                  <c:v>0.24693000000000001</c:v>
                </c:pt>
                <c:pt idx="10726">
                  <c:v>0.24695</c:v>
                </c:pt>
                <c:pt idx="10727">
                  <c:v>0.24698000000000001</c:v>
                </c:pt>
                <c:pt idx="10728">
                  <c:v>0.247</c:v>
                </c:pt>
                <c:pt idx="10729">
                  <c:v>0.24704000000000001</c:v>
                </c:pt>
                <c:pt idx="10730">
                  <c:v>0.24706</c:v>
                </c:pt>
                <c:pt idx="10731">
                  <c:v>0.24707999999999999</c:v>
                </c:pt>
                <c:pt idx="10732">
                  <c:v>0.24712000000000001</c:v>
                </c:pt>
                <c:pt idx="10733">
                  <c:v>0.24715000000000001</c:v>
                </c:pt>
                <c:pt idx="10734">
                  <c:v>0.24717</c:v>
                </c:pt>
                <c:pt idx="10735">
                  <c:v>0.2472</c:v>
                </c:pt>
                <c:pt idx="10736">
                  <c:v>0.24723000000000001</c:v>
                </c:pt>
                <c:pt idx="10737">
                  <c:v>0.24726000000000001</c:v>
                </c:pt>
                <c:pt idx="10738">
                  <c:v>0.24728</c:v>
                </c:pt>
                <c:pt idx="10739">
                  <c:v>0.24731</c:v>
                </c:pt>
                <c:pt idx="10740">
                  <c:v>0.24734</c:v>
                </c:pt>
                <c:pt idx="10741">
                  <c:v>0.24737000000000001</c:v>
                </c:pt>
                <c:pt idx="10742">
                  <c:v>0.24739</c:v>
                </c:pt>
                <c:pt idx="10743">
                  <c:v>0.24743000000000001</c:v>
                </c:pt>
                <c:pt idx="10744">
                  <c:v>0.24745</c:v>
                </c:pt>
                <c:pt idx="10745">
                  <c:v>0.24747</c:v>
                </c:pt>
                <c:pt idx="10746">
                  <c:v>0.2475</c:v>
                </c:pt>
                <c:pt idx="10747">
                  <c:v>0.24754000000000001</c:v>
                </c:pt>
                <c:pt idx="10748">
                  <c:v>0.24756</c:v>
                </c:pt>
                <c:pt idx="10749">
                  <c:v>0.24759</c:v>
                </c:pt>
                <c:pt idx="10750">
                  <c:v>0.24762000000000001</c:v>
                </c:pt>
                <c:pt idx="10751">
                  <c:v>0.24765000000000001</c:v>
                </c:pt>
                <c:pt idx="10752">
                  <c:v>0.24767</c:v>
                </c:pt>
                <c:pt idx="10753">
                  <c:v>0.2477</c:v>
                </c:pt>
                <c:pt idx="10754">
                  <c:v>0.24773000000000001</c:v>
                </c:pt>
                <c:pt idx="10755">
                  <c:v>0.24776000000000001</c:v>
                </c:pt>
                <c:pt idx="10756">
                  <c:v>0.24778</c:v>
                </c:pt>
                <c:pt idx="10757">
                  <c:v>0.24781</c:v>
                </c:pt>
                <c:pt idx="10758">
                  <c:v>0.24784</c:v>
                </c:pt>
                <c:pt idx="10759">
                  <c:v>0.24786</c:v>
                </c:pt>
                <c:pt idx="10760">
                  <c:v>0.24789</c:v>
                </c:pt>
                <c:pt idx="10761">
                  <c:v>0.24793000000000001</c:v>
                </c:pt>
                <c:pt idx="10762">
                  <c:v>0.24795</c:v>
                </c:pt>
                <c:pt idx="10763">
                  <c:v>0.24797</c:v>
                </c:pt>
                <c:pt idx="10764">
                  <c:v>0.24801000000000001</c:v>
                </c:pt>
                <c:pt idx="10765">
                  <c:v>0.24804000000000001</c:v>
                </c:pt>
                <c:pt idx="10766">
                  <c:v>0.24806</c:v>
                </c:pt>
                <c:pt idx="10767">
                  <c:v>0.24807999999999999</c:v>
                </c:pt>
                <c:pt idx="10768">
                  <c:v>0.24812000000000001</c:v>
                </c:pt>
                <c:pt idx="10769">
                  <c:v>0.24815000000000001</c:v>
                </c:pt>
                <c:pt idx="10770">
                  <c:v>0.24817</c:v>
                </c:pt>
                <c:pt idx="10771">
                  <c:v>0.2482</c:v>
                </c:pt>
                <c:pt idx="10772">
                  <c:v>0.24823000000000001</c:v>
                </c:pt>
                <c:pt idx="10773">
                  <c:v>0.24825</c:v>
                </c:pt>
                <c:pt idx="10774">
                  <c:v>0.24828</c:v>
                </c:pt>
                <c:pt idx="10775">
                  <c:v>0.24831</c:v>
                </c:pt>
                <c:pt idx="10776">
                  <c:v>0.24834000000000001</c:v>
                </c:pt>
                <c:pt idx="10777">
                  <c:v>0.24837000000000001</c:v>
                </c:pt>
                <c:pt idx="10778">
                  <c:v>0.24839</c:v>
                </c:pt>
                <c:pt idx="10779">
                  <c:v>0.24843000000000001</c:v>
                </c:pt>
                <c:pt idx="10780">
                  <c:v>0.24845</c:v>
                </c:pt>
                <c:pt idx="10781">
                  <c:v>0.24847</c:v>
                </c:pt>
                <c:pt idx="10782">
                  <c:v>0.24851000000000001</c:v>
                </c:pt>
                <c:pt idx="10783">
                  <c:v>0.24854000000000001</c:v>
                </c:pt>
                <c:pt idx="10784">
                  <c:v>0.24856</c:v>
                </c:pt>
                <c:pt idx="10785">
                  <c:v>0.24859000000000001</c:v>
                </c:pt>
                <c:pt idx="10786">
                  <c:v>0.24862000000000001</c:v>
                </c:pt>
                <c:pt idx="10787">
                  <c:v>0.24864</c:v>
                </c:pt>
                <c:pt idx="10788">
                  <c:v>0.24867</c:v>
                </c:pt>
                <c:pt idx="10789">
                  <c:v>0.2487</c:v>
                </c:pt>
                <c:pt idx="10790">
                  <c:v>0.24873000000000001</c:v>
                </c:pt>
                <c:pt idx="10791">
                  <c:v>0.24876000000000001</c:v>
                </c:pt>
                <c:pt idx="10792">
                  <c:v>0.24878</c:v>
                </c:pt>
                <c:pt idx="10793">
                  <c:v>0.24882000000000001</c:v>
                </c:pt>
                <c:pt idx="10794">
                  <c:v>0.24884000000000001</c:v>
                </c:pt>
                <c:pt idx="10795">
                  <c:v>0.24886</c:v>
                </c:pt>
                <c:pt idx="10796">
                  <c:v>0.24889</c:v>
                </c:pt>
                <c:pt idx="10797">
                  <c:v>0.24893000000000001</c:v>
                </c:pt>
                <c:pt idx="10798">
                  <c:v>0.24895</c:v>
                </c:pt>
                <c:pt idx="10799">
                  <c:v>0.24897</c:v>
                </c:pt>
                <c:pt idx="10800">
                  <c:v>0.24901000000000001</c:v>
                </c:pt>
                <c:pt idx="10801">
                  <c:v>0.24903</c:v>
                </c:pt>
                <c:pt idx="10802">
                  <c:v>0.24906</c:v>
                </c:pt>
                <c:pt idx="10803">
                  <c:v>0.24908</c:v>
                </c:pt>
                <c:pt idx="10804">
                  <c:v>0.24912000000000001</c:v>
                </c:pt>
                <c:pt idx="10805">
                  <c:v>0.24915000000000001</c:v>
                </c:pt>
                <c:pt idx="10806">
                  <c:v>0.24917</c:v>
                </c:pt>
                <c:pt idx="10807">
                  <c:v>0.2492</c:v>
                </c:pt>
                <c:pt idx="10808">
                  <c:v>0.24923000000000001</c:v>
                </c:pt>
                <c:pt idx="10809">
                  <c:v>0.24925</c:v>
                </c:pt>
                <c:pt idx="10810">
                  <c:v>0.24928</c:v>
                </c:pt>
                <c:pt idx="10811">
                  <c:v>0.24932000000000001</c:v>
                </c:pt>
                <c:pt idx="10812">
                  <c:v>0.24934000000000001</c:v>
                </c:pt>
                <c:pt idx="10813">
                  <c:v>0.24936</c:v>
                </c:pt>
                <c:pt idx="10814">
                  <c:v>0.24940000000000001</c:v>
                </c:pt>
                <c:pt idx="10815">
                  <c:v>0.24942</c:v>
                </c:pt>
                <c:pt idx="10816">
                  <c:v>0.24945000000000001</c:v>
                </c:pt>
                <c:pt idx="10817">
                  <c:v>0.24947</c:v>
                </c:pt>
                <c:pt idx="10818">
                  <c:v>0.24951000000000001</c:v>
                </c:pt>
                <c:pt idx="10819">
                  <c:v>0.24954000000000001</c:v>
                </c:pt>
                <c:pt idx="10820">
                  <c:v>0.24956</c:v>
                </c:pt>
                <c:pt idx="10821">
                  <c:v>0.24959000000000001</c:v>
                </c:pt>
                <c:pt idx="10822">
                  <c:v>0.24962000000000001</c:v>
                </c:pt>
                <c:pt idx="10823">
                  <c:v>0.24964</c:v>
                </c:pt>
                <c:pt idx="10824">
                  <c:v>0.24967</c:v>
                </c:pt>
                <c:pt idx="10825">
                  <c:v>0.24970000000000001</c:v>
                </c:pt>
                <c:pt idx="10826">
                  <c:v>0.24973000000000001</c:v>
                </c:pt>
                <c:pt idx="10827">
                  <c:v>0.24975</c:v>
                </c:pt>
                <c:pt idx="10828">
                  <c:v>0.24978</c:v>
                </c:pt>
                <c:pt idx="10829">
                  <c:v>0.24981999999999999</c:v>
                </c:pt>
                <c:pt idx="10830">
                  <c:v>0.24984000000000001</c:v>
                </c:pt>
                <c:pt idx="10831">
                  <c:v>0.24986</c:v>
                </c:pt>
                <c:pt idx="10832">
                  <c:v>0.24990000000000001</c:v>
                </c:pt>
                <c:pt idx="10833">
                  <c:v>0.24993000000000001</c:v>
                </c:pt>
                <c:pt idx="10834">
                  <c:v>0.24995000000000001</c:v>
                </c:pt>
                <c:pt idx="10835">
                  <c:v>0.24998000000000001</c:v>
                </c:pt>
                <c:pt idx="10836">
                  <c:v>0.25001000000000001</c:v>
                </c:pt>
                <c:pt idx="10837">
                  <c:v>0.25002999999999997</c:v>
                </c:pt>
                <c:pt idx="10838">
                  <c:v>0.25006</c:v>
                </c:pt>
                <c:pt idx="10839">
                  <c:v>0.25008999999999998</c:v>
                </c:pt>
                <c:pt idx="10840">
                  <c:v>0.25012000000000001</c:v>
                </c:pt>
                <c:pt idx="10841">
                  <c:v>0.25014999999999998</c:v>
                </c:pt>
                <c:pt idx="10842">
                  <c:v>0.25017</c:v>
                </c:pt>
                <c:pt idx="10843">
                  <c:v>0.25020999999999999</c:v>
                </c:pt>
                <c:pt idx="10844">
                  <c:v>0.25023000000000001</c:v>
                </c:pt>
                <c:pt idx="10845">
                  <c:v>0.25024999999999997</c:v>
                </c:pt>
                <c:pt idx="10846">
                  <c:v>0.25028</c:v>
                </c:pt>
                <c:pt idx="10847">
                  <c:v>0.25031999999999999</c:v>
                </c:pt>
                <c:pt idx="10848">
                  <c:v>0.25034000000000001</c:v>
                </c:pt>
                <c:pt idx="10849">
                  <c:v>0.25036000000000003</c:v>
                </c:pt>
                <c:pt idx="10850">
                  <c:v>0.25040000000000001</c:v>
                </c:pt>
                <c:pt idx="10851">
                  <c:v>0.25041999999999998</c:v>
                </c:pt>
                <c:pt idx="10852">
                  <c:v>0.25045000000000001</c:v>
                </c:pt>
                <c:pt idx="10853">
                  <c:v>0.25047000000000003</c:v>
                </c:pt>
                <c:pt idx="10854">
                  <c:v>0.25051000000000001</c:v>
                </c:pt>
                <c:pt idx="10855">
                  <c:v>0.25053999999999998</c:v>
                </c:pt>
                <c:pt idx="10856">
                  <c:v>0.25056</c:v>
                </c:pt>
                <c:pt idx="10857">
                  <c:v>0.25058999999999998</c:v>
                </c:pt>
                <c:pt idx="10858">
                  <c:v>0.25062000000000001</c:v>
                </c:pt>
                <c:pt idx="10859">
                  <c:v>0.25063999999999997</c:v>
                </c:pt>
                <c:pt idx="10860">
                  <c:v>0.25067</c:v>
                </c:pt>
                <c:pt idx="10861">
                  <c:v>0.25070999999999999</c:v>
                </c:pt>
                <c:pt idx="10862">
                  <c:v>0.25073000000000001</c:v>
                </c:pt>
                <c:pt idx="10863">
                  <c:v>0.25074999999999997</c:v>
                </c:pt>
                <c:pt idx="10864">
                  <c:v>0.25078</c:v>
                </c:pt>
                <c:pt idx="10865">
                  <c:v>0.25080999999999998</c:v>
                </c:pt>
                <c:pt idx="10866">
                  <c:v>0.25084000000000001</c:v>
                </c:pt>
                <c:pt idx="10867">
                  <c:v>0.25086000000000003</c:v>
                </c:pt>
                <c:pt idx="10868">
                  <c:v>0.25090000000000001</c:v>
                </c:pt>
                <c:pt idx="10869">
                  <c:v>0.25092999999999999</c:v>
                </c:pt>
                <c:pt idx="10870">
                  <c:v>0.25095000000000001</c:v>
                </c:pt>
                <c:pt idx="10871">
                  <c:v>0.25097999999999998</c:v>
                </c:pt>
                <c:pt idx="10872">
                  <c:v>0.25101000000000001</c:v>
                </c:pt>
                <c:pt idx="10873">
                  <c:v>0.25102999999999998</c:v>
                </c:pt>
                <c:pt idx="10874">
                  <c:v>0.25106000000000001</c:v>
                </c:pt>
                <c:pt idx="10875">
                  <c:v>0.25108999999999998</c:v>
                </c:pt>
                <c:pt idx="10876">
                  <c:v>0.25112000000000001</c:v>
                </c:pt>
                <c:pt idx="10877">
                  <c:v>0.25113999999999997</c:v>
                </c:pt>
                <c:pt idx="10878">
                  <c:v>0.25117</c:v>
                </c:pt>
                <c:pt idx="10879">
                  <c:v>0.25119999999999998</c:v>
                </c:pt>
                <c:pt idx="10880">
                  <c:v>0.25123000000000001</c:v>
                </c:pt>
                <c:pt idx="10881">
                  <c:v>0.25124999999999997</c:v>
                </c:pt>
                <c:pt idx="10882">
                  <c:v>0.25128</c:v>
                </c:pt>
                <c:pt idx="10883">
                  <c:v>0.25131999999999999</c:v>
                </c:pt>
                <c:pt idx="10884">
                  <c:v>0.25134000000000001</c:v>
                </c:pt>
                <c:pt idx="10885">
                  <c:v>0.25135999999999997</c:v>
                </c:pt>
                <c:pt idx="10886">
                  <c:v>0.25140000000000001</c:v>
                </c:pt>
                <c:pt idx="10887">
                  <c:v>0.25141999999999998</c:v>
                </c:pt>
                <c:pt idx="10888">
                  <c:v>0.25145000000000001</c:v>
                </c:pt>
                <c:pt idx="10889">
                  <c:v>0.25147999999999998</c:v>
                </c:pt>
                <c:pt idx="10890">
                  <c:v>0.25151000000000001</c:v>
                </c:pt>
                <c:pt idx="10891">
                  <c:v>0.25153999999999999</c:v>
                </c:pt>
                <c:pt idx="10892">
                  <c:v>0.25156000000000001</c:v>
                </c:pt>
                <c:pt idx="10893">
                  <c:v>0.25158999999999998</c:v>
                </c:pt>
                <c:pt idx="10894">
                  <c:v>0.25162000000000001</c:v>
                </c:pt>
                <c:pt idx="10895">
                  <c:v>0.25163999999999997</c:v>
                </c:pt>
                <c:pt idx="10896">
                  <c:v>0.25167</c:v>
                </c:pt>
                <c:pt idx="10897">
                  <c:v>0.25169999999999998</c:v>
                </c:pt>
                <c:pt idx="10898">
                  <c:v>0.25173000000000001</c:v>
                </c:pt>
                <c:pt idx="10899">
                  <c:v>0.25174999999999997</c:v>
                </c:pt>
                <c:pt idx="10900">
                  <c:v>0.25179000000000001</c:v>
                </c:pt>
                <c:pt idx="10901">
                  <c:v>0.25180999999999998</c:v>
                </c:pt>
                <c:pt idx="10902">
                  <c:v>0.25184000000000001</c:v>
                </c:pt>
                <c:pt idx="10903">
                  <c:v>0.25185999999999997</c:v>
                </c:pt>
                <c:pt idx="10904">
                  <c:v>0.25190000000000001</c:v>
                </c:pt>
                <c:pt idx="10905">
                  <c:v>0.25192999999999999</c:v>
                </c:pt>
                <c:pt idx="10906">
                  <c:v>0.25195000000000001</c:v>
                </c:pt>
                <c:pt idx="10907">
                  <c:v>0.25197999999999998</c:v>
                </c:pt>
                <c:pt idx="10908">
                  <c:v>0.25201000000000001</c:v>
                </c:pt>
                <c:pt idx="10909">
                  <c:v>0.25202999999999998</c:v>
                </c:pt>
                <c:pt idx="10910">
                  <c:v>0.25206000000000001</c:v>
                </c:pt>
                <c:pt idx="10911">
                  <c:v>0.25209999999999999</c:v>
                </c:pt>
                <c:pt idx="10912">
                  <c:v>0.25212000000000001</c:v>
                </c:pt>
                <c:pt idx="10913">
                  <c:v>0.25213999999999998</c:v>
                </c:pt>
                <c:pt idx="10914">
                  <c:v>0.25217000000000001</c:v>
                </c:pt>
                <c:pt idx="10915">
                  <c:v>0.25219999999999998</c:v>
                </c:pt>
                <c:pt idx="10916">
                  <c:v>0.25223000000000001</c:v>
                </c:pt>
                <c:pt idx="10917">
                  <c:v>0.25224999999999997</c:v>
                </c:pt>
                <c:pt idx="10918">
                  <c:v>0.25229000000000001</c:v>
                </c:pt>
                <c:pt idx="10919">
                  <c:v>0.25230999999999998</c:v>
                </c:pt>
                <c:pt idx="10920">
                  <c:v>0.25234000000000001</c:v>
                </c:pt>
                <c:pt idx="10921">
                  <c:v>0.25236999999999998</c:v>
                </c:pt>
                <c:pt idx="10922">
                  <c:v>0.25240000000000001</c:v>
                </c:pt>
                <c:pt idx="10923">
                  <c:v>0.25241999999999998</c:v>
                </c:pt>
                <c:pt idx="10924">
                  <c:v>0.25244</c:v>
                </c:pt>
                <c:pt idx="10925">
                  <c:v>0.25247999999999998</c:v>
                </c:pt>
                <c:pt idx="10926">
                  <c:v>0.25251000000000001</c:v>
                </c:pt>
                <c:pt idx="10927">
                  <c:v>0.25252999999999998</c:v>
                </c:pt>
                <c:pt idx="10928">
                  <c:v>0.25256000000000001</c:v>
                </c:pt>
                <c:pt idx="10929">
                  <c:v>0.25258999999999998</c:v>
                </c:pt>
                <c:pt idx="10930">
                  <c:v>0.25262000000000001</c:v>
                </c:pt>
                <c:pt idx="10931">
                  <c:v>0.25263999999999998</c:v>
                </c:pt>
                <c:pt idx="10932">
                  <c:v>0.25267000000000001</c:v>
                </c:pt>
                <c:pt idx="10933">
                  <c:v>0.25270999999999999</c:v>
                </c:pt>
                <c:pt idx="10934">
                  <c:v>0.25273000000000001</c:v>
                </c:pt>
                <c:pt idx="10935">
                  <c:v>0.25274999999999997</c:v>
                </c:pt>
                <c:pt idx="10936">
                  <c:v>0.25279000000000001</c:v>
                </c:pt>
                <c:pt idx="10937">
                  <c:v>0.25280999999999998</c:v>
                </c:pt>
                <c:pt idx="10938">
                  <c:v>0.25283</c:v>
                </c:pt>
                <c:pt idx="10939">
                  <c:v>0.25286999999999998</c:v>
                </c:pt>
                <c:pt idx="10940">
                  <c:v>0.25290000000000001</c:v>
                </c:pt>
                <c:pt idx="10941">
                  <c:v>0.25291999999999998</c:v>
                </c:pt>
                <c:pt idx="10942">
                  <c:v>0.25295000000000001</c:v>
                </c:pt>
                <c:pt idx="10943">
                  <c:v>0.25297999999999998</c:v>
                </c:pt>
                <c:pt idx="10944">
                  <c:v>0.25301000000000001</c:v>
                </c:pt>
                <c:pt idx="10945">
                  <c:v>0.25302999999999998</c:v>
                </c:pt>
                <c:pt idx="10946">
                  <c:v>0.25306000000000001</c:v>
                </c:pt>
                <c:pt idx="10947">
                  <c:v>0.25309999999999999</c:v>
                </c:pt>
                <c:pt idx="10948">
                  <c:v>0.25312000000000001</c:v>
                </c:pt>
                <c:pt idx="10949">
                  <c:v>0.25313999999999998</c:v>
                </c:pt>
                <c:pt idx="10950">
                  <c:v>0.25318000000000002</c:v>
                </c:pt>
                <c:pt idx="10951">
                  <c:v>0.25319999999999998</c:v>
                </c:pt>
                <c:pt idx="10952">
                  <c:v>0.25322</c:v>
                </c:pt>
                <c:pt idx="10953">
                  <c:v>0.25324999999999998</c:v>
                </c:pt>
                <c:pt idx="10954">
                  <c:v>0.25329000000000002</c:v>
                </c:pt>
                <c:pt idx="10955">
                  <c:v>0.25330999999999998</c:v>
                </c:pt>
                <c:pt idx="10956">
                  <c:v>0.25334000000000001</c:v>
                </c:pt>
                <c:pt idx="10957">
                  <c:v>0.25336999999999998</c:v>
                </c:pt>
                <c:pt idx="10958">
                  <c:v>0.25339</c:v>
                </c:pt>
                <c:pt idx="10959">
                  <c:v>0.25341999999999998</c:v>
                </c:pt>
                <c:pt idx="10960">
                  <c:v>0.25345000000000001</c:v>
                </c:pt>
                <c:pt idx="10961">
                  <c:v>0.25348999999999999</c:v>
                </c:pt>
                <c:pt idx="10962">
                  <c:v>0.25351000000000001</c:v>
                </c:pt>
                <c:pt idx="10963">
                  <c:v>0.25352999999999998</c:v>
                </c:pt>
                <c:pt idx="10964">
                  <c:v>0.25356000000000001</c:v>
                </c:pt>
                <c:pt idx="10965">
                  <c:v>0.25358999999999998</c:v>
                </c:pt>
                <c:pt idx="10966">
                  <c:v>0.25361</c:v>
                </c:pt>
                <c:pt idx="10967">
                  <c:v>0.25363999999999998</c:v>
                </c:pt>
                <c:pt idx="10968">
                  <c:v>0.25368000000000002</c:v>
                </c:pt>
                <c:pt idx="10969">
                  <c:v>0.25369999999999998</c:v>
                </c:pt>
                <c:pt idx="10970">
                  <c:v>0.25373000000000001</c:v>
                </c:pt>
                <c:pt idx="10971">
                  <c:v>0.25375999999999999</c:v>
                </c:pt>
                <c:pt idx="10972">
                  <c:v>0.25379000000000002</c:v>
                </c:pt>
                <c:pt idx="10973">
                  <c:v>0.25380999999999998</c:v>
                </c:pt>
                <c:pt idx="10974">
                  <c:v>0.25383</c:v>
                </c:pt>
                <c:pt idx="10975">
                  <c:v>0.25386999999999998</c:v>
                </c:pt>
                <c:pt idx="10976">
                  <c:v>0.25390000000000001</c:v>
                </c:pt>
                <c:pt idx="10977">
                  <c:v>0.25391999999999998</c:v>
                </c:pt>
                <c:pt idx="10978">
                  <c:v>0.25395000000000001</c:v>
                </c:pt>
                <c:pt idx="10979">
                  <c:v>0.25397999999999998</c:v>
                </c:pt>
                <c:pt idx="10980">
                  <c:v>0.254</c:v>
                </c:pt>
                <c:pt idx="10981">
                  <c:v>0.25402999999999998</c:v>
                </c:pt>
                <c:pt idx="10982">
                  <c:v>0.25406000000000001</c:v>
                </c:pt>
                <c:pt idx="10983">
                  <c:v>0.25408999999999998</c:v>
                </c:pt>
                <c:pt idx="10984">
                  <c:v>0.25412000000000001</c:v>
                </c:pt>
                <c:pt idx="10985">
                  <c:v>0.25413999999999998</c:v>
                </c:pt>
                <c:pt idx="10986">
                  <c:v>0.25418000000000002</c:v>
                </c:pt>
                <c:pt idx="10987">
                  <c:v>0.25419999999999998</c:v>
                </c:pt>
                <c:pt idx="10988">
                  <c:v>0.25422</c:v>
                </c:pt>
                <c:pt idx="10989">
                  <c:v>0.25424999999999998</c:v>
                </c:pt>
                <c:pt idx="10990">
                  <c:v>0.25429000000000002</c:v>
                </c:pt>
                <c:pt idx="10991">
                  <c:v>0.25430999999999998</c:v>
                </c:pt>
                <c:pt idx="10992">
                  <c:v>0.25434000000000001</c:v>
                </c:pt>
                <c:pt idx="10993">
                  <c:v>0.25436999999999999</c:v>
                </c:pt>
                <c:pt idx="10994">
                  <c:v>0.25439000000000001</c:v>
                </c:pt>
                <c:pt idx="10995">
                  <c:v>0.25441999999999998</c:v>
                </c:pt>
                <c:pt idx="10996">
                  <c:v>0.25445000000000001</c:v>
                </c:pt>
                <c:pt idx="10997">
                  <c:v>0.25448999999999999</c:v>
                </c:pt>
                <c:pt idx="10998">
                  <c:v>0.25451000000000001</c:v>
                </c:pt>
                <c:pt idx="10999">
                  <c:v>0.25452999999999998</c:v>
                </c:pt>
                <c:pt idx="11000">
                  <c:v>0.25457000000000002</c:v>
                </c:pt>
                <c:pt idx="11001">
                  <c:v>0.25458999999999998</c:v>
                </c:pt>
                <c:pt idx="11002">
                  <c:v>0.25461</c:v>
                </c:pt>
                <c:pt idx="11003">
                  <c:v>0.25463999999999998</c:v>
                </c:pt>
                <c:pt idx="11004">
                  <c:v>0.25468000000000002</c:v>
                </c:pt>
                <c:pt idx="11005">
                  <c:v>0.25469999999999998</c:v>
                </c:pt>
                <c:pt idx="11006">
                  <c:v>0.25472</c:v>
                </c:pt>
                <c:pt idx="11007">
                  <c:v>0.25475999999999999</c:v>
                </c:pt>
                <c:pt idx="11008">
                  <c:v>0.25479000000000002</c:v>
                </c:pt>
                <c:pt idx="11009">
                  <c:v>0.25480999999999998</c:v>
                </c:pt>
                <c:pt idx="11010">
                  <c:v>0.25483</c:v>
                </c:pt>
                <c:pt idx="11011">
                  <c:v>0.25486999999999999</c:v>
                </c:pt>
                <c:pt idx="11012">
                  <c:v>0.25490000000000002</c:v>
                </c:pt>
                <c:pt idx="11013">
                  <c:v>0.25491999999999998</c:v>
                </c:pt>
                <c:pt idx="11014">
                  <c:v>0.25495000000000001</c:v>
                </c:pt>
                <c:pt idx="11015">
                  <c:v>0.25497999999999998</c:v>
                </c:pt>
                <c:pt idx="11016">
                  <c:v>0.255</c:v>
                </c:pt>
                <c:pt idx="11017">
                  <c:v>0.25502999999999998</c:v>
                </c:pt>
                <c:pt idx="11018">
                  <c:v>0.25507000000000002</c:v>
                </c:pt>
                <c:pt idx="11019">
                  <c:v>0.25508999999999998</c:v>
                </c:pt>
                <c:pt idx="11020">
                  <c:v>0.25512000000000001</c:v>
                </c:pt>
                <c:pt idx="11021">
                  <c:v>0.25513999999999998</c:v>
                </c:pt>
                <c:pt idx="11022">
                  <c:v>0.25518000000000002</c:v>
                </c:pt>
                <c:pt idx="11023">
                  <c:v>0.25519999999999998</c:v>
                </c:pt>
                <c:pt idx="11024">
                  <c:v>0.25522</c:v>
                </c:pt>
                <c:pt idx="11025">
                  <c:v>0.25525999999999999</c:v>
                </c:pt>
                <c:pt idx="11026">
                  <c:v>0.25529000000000002</c:v>
                </c:pt>
                <c:pt idx="11027">
                  <c:v>0.25530999999999998</c:v>
                </c:pt>
                <c:pt idx="11028">
                  <c:v>0.25534000000000001</c:v>
                </c:pt>
                <c:pt idx="11029">
                  <c:v>0.25536999999999999</c:v>
                </c:pt>
                <c:pt idx="11030">
                  <c:v>0.25539000000000001</c:v>
                </c:pt>
                <c:pt idx="11031">
                  <c:v>0.25541999999999998</c:v>
                </c:pt>
                <c:pt idx="11032">
                  <c:v>0.25545000000000001</c:v>
                </c:pt>
                <c:pt idx="11033">
                  <c:v>0.25547999999999998</c:v>
                </c:pt>
                <c:pt idx="11034">
                  <c:v>0.25551000000000001</c:v>
                </c:pt>
                <c:pt idx="11035">
                  <c:v>0.25552999999999998</c:v>
                </c:pt>
                <c:pt idx="11036">
                  <c:v>0.25557000000000002</c:v>
                </c:pt>
                <c:pt idx="11037">
                  <c:v>0.25558999999999998</c:v>
                </c:pt>
                <c:pt idx="11038">
                  <c:v>0.25561</c:v>
                </c:pt>
                <c:pt idx="11039">
                  <c:v>0.25563999999999998</c:v>
                </c:pt>
                <c:pt idx="11040">
                  <c:v>0.25568000000000002</c:v>
                </c:pt>
                <c:pt idx="11041">
                  <c:v>0.25569999999999998</c:v>
                </c:pt>
                <c:pt idx="11042">
                  <c:v>0.25572</c:v>
                </c:pt>
                <c:pt idx="11043">
                  <c:v>0.25575999999999999</c:v>
                </c:pt>
                <c:pt idx="11044">
                  <c:v>0.25578000000000001</c:v>
                </c:pt>
                <c:pt idx="11045">
                  <c:v>0.25580999999999998</c:v>
                </c:pt>
                <c:pt idx="11046">
                  <c:v>0.25584000000000001</c:v>
                </c:pt>
                <c:pt idx="11047">
                  <c:v>0.25586999999999999</c:v>
                </c:pt>
                <c:pt idx="11048">
                  <c:v>0.25590000000000002</c:v>
                </c:pt>
                <c:pt idx="11049">
                  <c:v>0.25591999999999998</c:v>
                </c:pt>
                <c:pt idx="11050">
                  <c:v>0.25596000000000002</c:v>
                </c:pt>
                <c:pt idx="11051">
                  <c:v>0.25597999999999999</c:v>
                </c:pt>
                <c:pt idx="11052">
                  <c:v>0.25600000000000001</c:v>
                </c:pt>
                <c:pt idx="11053">
                  <c:v>0.25602999999999998</c:v>
                </c:pt>
                <c:pt idx="11054">
                  <c:v>0.25607000000000002</c:v>
                </c:pt>
                <c:pt idx="11055">
                  <c:v>0.25608999999999998</c:v>
                </c:pt>
                <c:pt idx="11056">
                  <c:v>0.25611</c:v>
                </c:pt>
                <c:pt idx="11057">
                  <c:v>0.25614999999999999</c:v>
                </c:pt>
                <c:pt idx="11058">
                  <c:v>0.25617000000000001</c:v>
                </c:pt>
                <c:pt idx="11059">
                  <c:v>0.25619999999999998</c:v>
                </c:pt>
                <c:pt idx="11060">
                  <c:v>0.25622</c:v>
                </c:pt>
                <c:pt idx="11061">
                  <c:v>0.25625999999999999</c:v>
                </c:pt>
                <c:pt idx="11062">
                  <c:v>0.25629000000000002</c:v>
                </c:pt>
                <c:pt idx="11063">
                  <c:v>0.25630999999999998</c:v>
                </c:pt>
                <c:pt idx="11064">
                  <c:v>0.25634000000000001</c:v>
                </c:pt>
                <c:pt idx="11065">
                  <c:v>0.25636999999999999</c:v>
                </c:pt>
                <c:pt idx="11066">
                  <c:v>0.25639000000000001</c:v>
                </c:pt>
                <c:pt idx="11067">
                  <c:v>0.25641999999999998</c:v>
                </c:pt>
                <c:pt idx="11068">
                  <c:v>0.25646000000000002</c:v>
                </c:pt>
                <c:pt idx="11069">
                  <c:v>0.25647999999999999</c:v>
                </c:pt>
                <c:pt idx="11070">
                  <c:v>0.25650000000000001</c:v>
                </c:pt>
                <c:pt idx="11071">
                  <c:v>0.25652999999999998</c:v>
                </c:pt>
                <c:pt idx="11072">
                  <c:v>0.25657000000000002</c:v>
                </c:pt>
                <c:pt idx="11073">
                  <c:v>0.25658999999999998</c:v>
                </c:pt>
                <c:pt idx="11074">
                  <c:v>0.25661</c:v>
                </c:pt>
                <c:pt idx="11075">
                  <c:v>0.25664999999999999</c:v>
                </c:pt>
                <c:pt idx="11076">
                  <c:v>0.25668000000000002</c:v>
                </c:pt>
                <c:pt idx="11077">
                  <c:v>0.25669999999999998</c:v>
                </c:pt>
                <c:pt idx="11078">
                  <c:v>0.25673000000000001</c:v>
                </c:pt>
                <c:pt idx="11079">
                  <c:v>0.25675999999999999</c:v>
                </c:pt>
                <c:pt idx="11080">
                  <c:v>0.25678000000000001</c:v>
                </c:pt>
                <c:pt idx="11081">
                  <c:v>0.25680999999999998</c:v>
                </c:pt>
                <c:pt idx="11082">
                  <c:v>0.25684000000000001</c:v>
                </c:pt>
                <c:pt idx="11083">
                  <c:v>0.25686999999999999</c:v>
                </c:pt>
                <c:pt idx="11084">
                  <c:v>0.25689000000000001</c:v>
                </c:pt>
                <c:pt idx="11085">
                  <c:v>0.25691999999999998</c:v>
                </c:pt>
                <c:pt idx="11086">
                  <c:v>0.25695000000000001</c:v>
                </c:pt>
                <c:pt idx="11087">
                  <c:v>0.25697999999999999</c:v>
                </c:pt>
                <c:pt idx="11088">
                  <c:v>0.25700000000000001</c:v>
                </c:pt>
                <c:pt idx="11089">
                  <c:v>0.25702999999999998</c:v>
                </c:pt>
                <c:pt idx="11090">
                  <c:v>0.25707000000000002</c:v>
                </c:pt>
                <c:pt idx="11091">
                  <c:v>0.25708999999999999</c:v>
                </c:pt>
                <c:pt idx="11092">
                  <c:v>0.25711000000000001</c:v>
                </c:pt>
                <c:pt idx="11093">
                  <c:v>0.25714999999999999</c:v>
                </c:pt>
                <c:pt idx="11094">
                  <c:v>0.25717000000000001</c:v>
                </c:pt>
                <c:pt idx="11095">
                  <c:v>0.25719999999999998</c:v>
                </c:pt>
                <c:pt idx="11096">
                  <c:v>0.25722</c:v>
                </c:pt>
                <c:pt idx="11097">
                  <c:v>0.25725999999999999</c:v>
                </c:pt>
                <c:pt idx="11098">
                  <c:v>0.25729000000000002</c:v>
                </c:pt>
                <c:pt idx="11099">
                  <c:v>0.25730999999999998</c:v>
                </c:pt>
                <c:pt idx="11100">
                  <c:v>0.25734000000000001</c:v>
                </c:pt>
                <c:pt idx="11101">
                  <c:v>0.25736999999999999</c:v>
                </c:pt>
                <c:pt idx="11102">
                  <c:v>0.25739000000000001</c:v>
                </c:pt>
                <c:pt idx="11103">
                  <c:v>0.25741999999999998</c:v>
                </c:pt>
                <c:pt idx="11104">
                  <c:v>0.25746000000000002</c:v>
                </c:pt>
                <c:pt idx="11105">
                  <c:v>0.25747999999999999</c:v>
                </c:pt>
                <c:pt idx="11106">
                  <c:v>0.25750000000000001</c:v>
                </c:pt>
                <c:pt idx="11107">
                  <c:v>0.25753999999999999</c:v>
                </c:pt>
                <c:pt idx="11108">
                  <c:v>0.25756000000000001</c:v>
                </c:pt>
                <c:pt idx="11109">
                  <c:v>0.25758999999999999</c:v>
                </c:pt>
                <c:pt idx="11110">
                  <c:v>0.25761000000000001</c:v>
                </c:pt>
                <c:pt idx="11111">
                  <c:v>0.25764999999999999</c:v>
                </c:pt>
                <c:pt idx="11112">
                  <c:v>0.25767000000000001</c:v>
                </c:pt>
                <c:pt idx="11113">
                  <c:v>0.25769999999999998</c:v>
                </c:pt>
                <c:pt idx="11114">
                  <c:v>0.25773000000000001</c:v>
                </c:pt>
                <c:pt idx="11115">
                  <c:v>0.25775999999999999</c:v>
                </c:pt>
                <c:pt idx="11116">
                  <c:v>0.25778000000000001</c:v>
                </c:pt>
                <c:pt idx="11117">
                  <c:v>0.25780999999999998</c:v>
                </c:pt>
                <c:pt idx="11118">
                  <c:v>0.25784000000000001</c:v>
                </c:pt>
                <c:pt idx="11119">
                  <c:v>0.25786999999999999</c:v>
                </c:pt>
                <c:pt idx="11120">
                  <c:v>0.25789000000000001</c:v>
                </c:pt>
                <c:pt idx="11121">
                  <c:v>0.25791999999999998</c:v>
                </c:pt>
                <c:pt idx="11122">
                  <c:v>0.25795000000000001</c:v>
                </c:pt>
                <c:pt idx="11123">
                  <c:v>0.25796999999999998</c:v>
                </c:pt>
                <c:pt idx="11124">
                  <c:v>0.25800000000000001</c:v>
                </c:pt>
                <c:pt idx="11125">
                  <c:v>0.25803999999999999</c:v>
                </c:pt>
                <c:pt idx="11126">
                  <c:v>0.25807000000000002</c:v>
                </c:pt>
                <c:pt idx="11127">
                  <c:v>0.25808999999999999</c:v>
                </c:pt>
                <c:pt idx="11128">
                  <c:v>0.25812000000000002</c:v>
                </c:pt>
                <c:pt idx="11129">
                  <c:v>0.25814999999999999</c:v>
                </c:pt>
                <c:pt idx="11130">
                  <c:v>0.25817000000000001</c:v>
                </c:pt>
                <c:pt idx="11131">
                  <c:v>0.25818999999999998</c:v>
                </c:pt>
                <c:pt idx="11132">
                  <c:v>0.25823000000000002</c:v>
                </c:pt>
                <c:pt idx="11133">
                  <c:v>0.25825999999999999</c:v>
                </c:pt>
                <c:pt idx="11134">
                  <c:v>0.25828000000000001</c:v>
                </c:pt>
                <c:pt idx="11135">
                  <c:v>0.25830999999999998</c:v>
                </c:pt>
                <c:pt idx="11136">
                  <c:v>0.25834000000000001</c:v>
                </c:pt>
                <c:pt idx="11137">
                  <c:v>0.25836999999999999</c:v>
                </c:pt>
                <c:pt idx="11138">
                  <c:v>0.25839000000000001</c:v>
                </c:pt>
                <c:pt idx="11139">
                  <c:v>0.25841999999999998</c:v>
                </c:pt>
                <c:pt idx="11140">
                  <c:v>0.25846000000000002</c:v>
                </c:pt>
                <c:pt idx="11141">
                  <c:v>0.25847999999999999</c:v>
                </c:pt>
                <c:pt idx="11142">
                  <c:v>0.25850000000000001</c:v>
                </c:pt>
                <c:pt idx="11143">
                  <c:v>0.25853999999999999</c:v>
                </c:pt>
                <c:pt idx="11144">
                  <c:v>0.25856000000000001</c:v>
                </c:pt>
                <c:pt idx="11145">
                  <c:v>0.25857999999999998</c:v>
                </c:pt>
                <c:pt idx="11146">
                  <c:v>0.25861000000000001</c:v>
                </c:pt>
                <c:pt idx="11147">
                  <c:v>0.25864999999999999</c:v>
                </c:pt>
                <c:pt idx="11148">
                  <c:v>0.25868000000000002</c:v>
                </c:pt>
                <c:pt idx="11149">
                  <c:v>0.25869999999999999</c:v>
                </c:pt>
                <c:pt idx="11150">
                  <c:v>0.25873000000000002</c:v>
                </c:pt>
                <c:pt idx="11151">
                  <c:v>0.25875999999999999</c:v>
                </c:pt>
                <c:pt idx="11152">
                  <c:v>0.25878000000000001</c:v>
                </c:pt>
                <c:pt idx="11153">
                  <c:v>0.25880999999999998</c:v>
                </c:pt>
                <c:pt idx="11154">
                  <c:v>0.25884000000000001</c:v>
                </c:pt>
                <c:pt idx="11155">
                  <c:v>0.25886999999999999</c:v>
                </c:pt>
                <c:pt idx="11156">
                  <c:v>0.25889000000000001</c:v>
                </c:pt>
                <c:pt idx="11157">
                  <c:v>0.25892999999999999</c:v>
                </c:pt>
                <c:pt idx="11158">
                  <c:v>0.25895000000000001</c:v>
                </c:pt>
                <c:pt idx="11159">
                  <c:v>0.25896999999999998</c:v>
                </c:pt>
                <c:pt idx="11160">
                  <c:v>0.25900000000000001</c:v>
                </c:pt>
                <c:pt idx="11161">
                  <c:v>0.25903999999999999</c:v>
                </c:pt>
                <c:pt idx="11162">
                  <c:v>0.25907000000000002</c:v>
                </c:pt>
                <c:pt idx="11163">
                  <c:v>0.25908999999999999</c:v>
                </c:pt>
                <c:pt idx="11164">
                  <c:v>0.25912000000000002</c:v>
                </c:pt>
                <c:pt idx="11165">
                  <c:v>0.25914999999999999</c:v>
                </c:pt>
                <c:pt idx="11166">
                  <c:v>0.25917000000000001</c:v>
                </c:pt>
                <c:pt idx="11167">
                  <c:v>0.25918999999999998</c:v>
                </c:pt>
                <c:pt idx="11168">
                  <c:v>0.25923000000000002</c:v>
                </c:pt>
                <c:pt idx="11169">
                  <c:v>0.25925999999999999</c:v>
                </c:pt>
                <c:pt idx="11170">
                  <c:v>0.25928000000000001</c:v>
                </c:pt>
                <c:pt idx="11171">
                  <c:v>0.25930999999999998</c:v>
                </c:pt>
                <c:pt idx="11172">
                  <c:v>0.25934000000000001</c:v>
                </c:pt>
                <c:pt idx="11173">
                  <c:v>0.25935999999999998</c:v>
                </c:pt>
                <c:pt idx="11174">
                  <c:v>0.25939000000000001</c:v>
                </c:pt>
                <c:pt idx="11175">
                  <c:v>0.25942999999999999</c:v>
                </c:pt>
                <c:pt idx="11176">
                  <c:v>0.25945000000000001</c:v>
                </c:pt>
                <c:pt idx="11177">
                  <c:v>0.25947999999999999</c:v>
                </c:pt>
                <c:pt idx="11178">
                  <c:v>0.25950000000000001</c:v>
                </c:pt>
                <c:pt idx="11179">
                  <c:v>0.25953999999999999</c:v>
                </c:pt>
                <c:pt idx="11180">
                  <c:v>0.25956000000000001</c:v>
                </c:pt>
                <c:pt idx="11181">
                  <c:v>0.25957999999999998</c:v>
                </c:pt>
                <c:pt idx="11182">
                  <c:v>0.25962000000000002</c:v>
                </c:pt>
                <c:pt idx="11183">
                  <c:v>0.25964999999999999</c:v>
                </c:pt>
                <c:pt idx="11184">
                  <c:v>0.25967000000000001</c:v>
                </c:pt>
                <c:pt idx="11185">
                  <c:v>0.25969999999999999</c:v>
                </c:pt>
                <c:pt idx="11186">
                  <c:v>0.25973000000000002</c:v>
                </c:pt>
                <c:pt idx="11187">
                  <c:v>0.25975999999999999</c:v>
                </c:pt>
                <c:pt idx="11188">
                  <c:v>0.25978000000000001</c:v>
                </c:pt>
                <c:pt idx="11189">
                  <c:v>0.25980999999999999</c:v>
                </c:pt>
                <c:pt idx="11190">
                  <c:v>0.25984000000000002</c:v>
                </c:pt>
                <c:pt idx="11191">
                  <c:v>0.25986999999999999</c:v>
                </c:pt>
                <c:pt idx="11192">
                  <c:v>0.25989000000000001</c:v>
                </c:pt>
                <c:pt idx="11193">
                  <c:v>0.25992999999999999</c:v>
                </c:pt>
                <c:pt idx="11194">
                  <c:v>0.25995000000000001</c:v>
                </c:pt>
                <c:pt idx="11195">
                  <c:v>0.25996999999999998</c:v>
                </c:pt>
                <c:pt idx="11196">
                  <c:v>0.26</c:v>
                </c:pt>
                <c:pt idx="11197">
                  <c:v>0.26003999999999999</c:v>
                </c:pt>
                <c:pt idx="11198">
                  <c:v>0.26006000000000001</c:v>
                </c:pt>
                <c:pt idx="11199">
                  <c:v>0.26008999999999999</c:v>
                </c:pt>
                <c:pt idx="11200">
                  <c:v>0.26012000000000002</c:v>
                </c:pt>
                <c:pt idx="11201">
                  <c:v>0.26014999999999999</c:v>
                </c:pt>
                <c:pt idx="11202">
                  <c:v>0.26017000000000001</c:v>
                </c:pt>
                <c:pt idx="11203">
                  <c:v>0.26019999999999999</c:v>
                </c:pt>
                <c:pt idx="11204">
                  <c:v>0.26023000000000002</c:v>
                </c:pt>
                <c:pt idx="11205">
                  <c:v>0.26025999999999999</c:v>
                </c:pt>
                <c:pt idx="11206">
                  <c:v>0.26028000000000001</c:v>
                </c:pt>
                <c:pt idx="11207">
                  <c:v>0.26030999999999999</c:v>
                </c:pt>
                <c:pt idx="11208">
                  <c:v>0.26034000000000002</c:v>
                </c:pt>
                <c:pt idx="11209">
                  <c:v>0.26035999999999998</c:v>
                </c:pt>
                <c:pt idx="11210">
                  <c:v>0.26039000000000001</c:v>
                </c:pt>
                <c:pt idx="11211">
                  <c:v>0.26042999999999999</c:v>
                </c:pt>
                <c:pt idx="11212">
                  <c:v>0.26045000000000001</c:v>
                </c:pt>
                <c:pt idx="11213">
                  <c:v>0.26046999999999998</c:v>
                </c:pt>
                <c:pt idx="11214">
                  <c:v>0.26051000000000002</c:v>
                </c:pt>
                <c:pt idx="11215">
                  <c:v>0.26053999999999999</c:v>
                </c:pt>
                <c:pt idx="11216">
                  <c:v>0.26056000000000001</c:v>
                </c:pt>
                <c:pt idx="11217">
                  <c:v>0.26057999999999998</c:v>
                </c:pt>
                <c:pt idx="11218">
                  <c:v>0.26062000000000002</c:v>
                </c:pt>
                <c:pt idx="11219">
                  <c:v>0.26064999999999999</c:v>
                </c:pt>
                <c:pt idx="11220">
                  <c:v>0.26067000000000001</c:v>
                </c:pt>
                <c:pt idx="11221">
                  <c:v>0.26069999999999999</c:v>
                </c:pt>
                <c:pt idx="11222">
                  <c:v>0.26073000000000002</c:v>
                </c:pt>
                <c:pt idx="11223">
                  <c:v>0.26074999999999998</c:v>
                </c:pt>
                <c:pt idx="11224">
                  <c:v>0.26078000000000001</c:v>
                </c:pt>
                <c:pt idx="11225">
                  <c:v>0.26080999999999999</c:v>
                </c:pt>
                <c:pt idx="11226">
                  <c:v>0.26084000000000002</c:v>
                </c:pt>
                <c:pt idx="11227">
                  <c:v>0.26086999999999999</c:v>
                </c:pt>
                <c:pt idx="11228">
                  <c:v>0.26089000000000001</c:v>
                </c:pt>
                <c:pt idx="11229">
                  <c:v>0.26093</c:v>
                </c:pt>
                <c:pt idx="11230">
                  <c:v>0.26095000000000002</c:v>
                </c:pt>
                <c:pt idx="11231">
                  <c:v>0.26096999999999998</c:v>
                </c:pt>
                <c:pt idx="11232">
                  <c:v>0.26101000000000002</c:v>
                </c:pt>
                <c:pt idx="11233">
                  <c:v>0.26103999999999999</c:v>
                </c:pt>
                <c:pt idx="11234">
                  <c:v>0.26106000000000001</c:v>
                </c:pt>
                <c:pt idx="11235">
                  <c:v>0.26108999999999999</c:v>
                </c:pt>
                <c:pt idx="11236">
                  <c:v>0.26112000000000002</c:v>
                </c:pt>
                <c:pt idx="11237">
                  <c:v>0.26113999999999998</c:v>
                </c:pt>
                <c:pt idx="11238">
                  <c:v>0.26117000000000001</c:v>
                </c:pt>
                <c:pt idx="11239">
                  <c:v>0.26119999999999999</c:v>
                </c:pt>
                <c:pt idx="11240">
                  <c:v>0.26123000000000002</c:v>
                </c:pt>
                <c:pt idx="11241">
                  <c:v>0.26125999999999999</c:v>
                </c:pt>
                <c:pt idx="11242">
                  <c:v>0.26128000000000001</c:v>
                </c:pt>
                <c:pt idx="11243">
                  <c:v>0.26132</c:v>
                </c:pt>
                <c:pt idx="11244">
                  <c:v>0.26134000000000002</c:v>
                </c:pt>
                <c:pt idx="11245">
                  <c:v>0.26135999999999998</c:v>
                </c:pt>
                <c:pt idx="11246">
                  <c:v>0.26139000000000001</c:v>
                </c:pt>
                <c:pt idx="11247">
                  <c:v>0.26143</c:v>
                </c:pt>
                <c:pt idx="11248">
                  <c:v>0.26145000000000002</c:v>
                </c:pt>
                <c:pt idx="11249">
                  <c:v>0.26146999999999998</c:v>
                </c:pt>
                <c:pt idx="11250">
                  <c:v>0.26151000000000002</c:v>
                </c:pt>
                <c:pt idx="11251">
                  <c:v>0.26152999999999998</c:v>
                </c:pt>
                <c:pt idx="11252">
                  <c:v>0.26156000000000001</c:v>
                </c:pt>
                <c:pt idx="11253">
                  <c:v>0.26157999999999998</c:v>
                </c:pt>
                <c:pt idx="11254">
                  <c:v>0.26162000000000002</c:v>
                </c:pt>
                <c:pt idx="11255">
                  <c:v>0.26164999999999999</c:v>
                </c:pt>
                <c:pt idx="11256">
                  <c:v>0.26167000000000001</c:v>
                </c:pt>
                <c:pt idx="11257">
                  <c:v>0.26169999999999999</c:v>
                </c:pt>
                <c:pt idx="11258">
                  <c:v>0.26173000000000002</c:v>
                </c:pt>
                <c:pt idx="11259">
                  <c:v>0.26174999999999998</c:v>
                </c:pt>
                <c:pt idx="11260">
                  <c:v>0.26178000000000001</c:v>
                </c:pt>
                <c:pt idx="11261">
                  <c:v>0.26182</c:v>
                </c:pt>
                <c:pt idx="11262">
                  <c:v>0.26184000000000002</c:v>
                </c:pt>
                <c:pt idx="11263">
                  <c:v>0.26185999999999998</c:v>
                </c:pt>
                <c:pt idx="11264">
                  <c:v>0.26190000000000002</c:v>
                </c:pt>
                <c:pt idx="11265">
                  <c:v>0.26191999999999999</c:v>
                </c:pt>
                <c:pt idx="11266">
                  <c:v>0.26195000000000002</c:v>
                </c:pt>
                <c:pt idx="11267">
                  <c:v>0.26196999999999998</c:v>
                </c:pt>
                <c:pt idx="11268">
                  <c:v>0.26201000000000002</c:v>
                </c:pt>
                <c:pt idx="11269">
                  <c:v>0.26204</c:v>
                </c:pt>
                <c:pt idx="11270">
                  <c:v>0.26206000000000002</c:v>
                </c:pt>
                <c:pt idx="11271">
                  <c:v>0.26208999999999999</c:v>
                </c:pt>
                <c:pt idx="11272">
                  <c:v>0.26212000000000002</c:v>
                </c:pt>
                <c:pt idx="11273">
                  <c:v>0.26213999999999998</c:v>
                </c:pt>
                <c:pt idx="11274">
                  <c:v>0.26217000000000001</c:v>
                </c:pt>
                <c:pt idx="11275">
                  <c:v>0.26219999999999999</c:v>
                </c:pt>
                <c:pt idx="11276">
                  <c:v>0.26223000000000002</c:v>
                </c:pt>
                <c:pt idx="11277">
                  <c:v>0.26224999999999998</c:v>
                </c:pt>
                <c:pt idx="11278">
                  <c:v>0.26228000000000001</c:v>
                </c:pt>
                <c:pt idx="11279">
                  <c:v>0.26232</c:v>
                </c:pt>
                <c:pt idx="11280">
                  <c:v>0.26234000000000002</c:v>
                </c:pt>
                <c:pt idx="11281">
                  <c:v>0.26235999999999998</c:v>
                </c:pt>
                <c:pt idx="11282">
                  <c:v>0.26240000000000002</c:v>
                </c:pt>
                <c:pt idx="11283">
                  <c:v>0.26243</c:v>
                </c:pt>
                <c:pt idx="11284">
                  <c:v>0.26245000000000002</c:v>
                </c:pt>
                <c:pt idx="11285">
                  <c:v>0.26247999999999999</c:v>
                </c:pt>
                <c:pt idx="11286">
                  <c:v>0.26251000000000002</c:v>
                </c:pt>
                <c:pt idx="11287">
                  <c:v>0.26252999999999999</c:v>
                </c:pt>
                <c:pt idx="11288">
                  <c:v>0.26256000000000002</c:v>
                </c:pt>
                <c:pt idx="11289">
                  <c:v>0.26258999999999999</c:v>
                </c:pt>
                <c:pt idx="11290">
                  <c:v>0.26262000000000002</c:v>
                </c:pt>
                <c:pt idx="11291">
                  <c:v>0.26264999999999999</c:v>
                </c:pt>
                <c:pt idx="11292">
                  <c:v>0.26267000000000001</c:v>
                </c:pt>
                <c:pt idx="11293">
                  <c:v>0.26271</c:v>
                </c:pt>
                <c:pt idx="11294">
                  <c:v>0.26273000000000002</c:v>
                </c:pt>
                <c:pt idx="11295">
                  <c:v>0.26274999999999998</c:v>
                </c:pt>
                <c:pt idx="11296">
                  <c:v>0.26278000000000001</c:v>
                </c:pt>
                <c:pt idx="11297">
                  <c:v>0.26282</c:v>
                </c:pt>
                <c:pt idx="11298">
                  <c:v>0.26284000000000002</c:v>
                </c:pt>
                <c:pt idx="11299">
                  <c:v>0.26285999999999998</c:v>
                </c:pt>
                <c:pt idx="11300">
                  <c:v>0.26290000000000002</c:v>
                </c:pt>
                <c:pt idx="11301">
                  <c:v>0.26291999999999999</c:v>
                </c:pt>
                <c:pt idx="11302">
                  <c:v>0.26295000000000002</c:v>
                </c:pt>
                <c:pt idx="11303">
                  <c:v>0.26296999999999998</c:v>
                </c:pt>
                <c:pt idx="11304">
                  <c:v>0.26301000000000002</c:v>
                </c:pt>
                <c:pt idx="11305">
                  <c:v>0.26304</c:v>
                </c:pt>
                <c:pt idx="11306">
                  <c:v>0.26306000000000002</c:v>
                </c:pt>
                <c:pt idx="11307">
                  <c:v>0.26308999999999999</c:v>
                </c:pt>
                <c:pt idx="11308">
                  <c:v>0.26312000000000002</c:v>
                </c:pt>
                <c:pt idx="11309">
                  <c:v>0.26313999999999999</c:v>
                </c:pt>
                <c:pt idx="11310">
                  <c:v>0.26317000000000002</c:v>
                </c:pt>
                <c:pt idx="11311">
                  <c:v>0.26319999999999999</c:v>
                </c:pt>
                <c:pt idx="11312">
                  <c:v>0.26323000000000002</c:v>
                </c:pt>
                <c:pt idx="11313">
                  <c:v>0.26324999999999998</c:v>
                </c:pt>
                <c:pt idx="11314">
                  <c:v>0.26328000000000001</c:v>
                </c:pt>
                <c:pt idx="11315">
                  <c:v>0.26330999999999999</c:v>
                </c:pt>
                <c:pt idx="11316">
                  <c:v>0.26334000000000002</c:v>
                </c:pt>
                <c:pt idx="11317">
                  <c:v>0.26335999999999998</c:v>
                </c:pt>
                <c:pt idx="11318">
                  <c:v>0.26340000000000002</c:v>
                </c:pt>
                <c:pt idx="11319">
                  <c:v>0.26343</c:v>
                </c:pt>
                <c:pt idx="11320">
                  <c:v>0.26345000000000002</c:v>
                </c:pt>
                <c:pt idx="11321">
                  <c:v>0.26347999999999999</c:v>
                </c:pt>
                <c:pt idx="11322">
                  <c:v>0.26351000000000002</c:v>
                </c:pt>
                <c:pt idx="11323">
                  <c:v>0.26352999999999999</c:v>
                </c:pt>
                <c:pt idx="11324">
                  <c:v>0.26356000000000002</c:v>
                </c:pt>
                <c:pt idx="11325">
                  <c:v>0.26358999999999999</c:v>
                </c:pt>
                <c:pt idx="11326">
                  <c:v>0.26362000000000002</c:v>
                </c:pt>
                <c:pt idx="11327">
                  <c:v>0.26363999999999999</c:v>
                </c:pt>
                <c:pt idx="11328">
                  <c:v>0.26367000000000002</c:v>
                </c:pt>
                <c:pt idx="11329">
                  <c:v>0.26369999999999999</c:v>
                </c:pt>
                <c:pt idx="11330">
                  <c:v>0.26373000000000002</c:v>
                </c:pt>
                <c:pt idx="11331">
                  <c:v>0.26374999999999998</c:v>
                </c:pt>
                <c:pt idx="11332">
                  <c:v>0.26378000000000001</c:v>
                </c:pt>
                <c:pt idx="11333">
                  <c:v>0.26382</c:v>
                </c:pt>
                <c:pt idx="11334">
                  <c:v>0.26384000000000002</c:v>
                </c:pt>
                <c:pt idx="11335">
                  <c:v>0.26385999999999998</c:v>
                </c:pt>
                <c:pt idx="11336">
                  <c:v>0.26390000000000002</c:v>
                </c:pt>
                <c:pt idx="11337">
                  <c:v>0.26391999999999999</c:v>
                </c:pt>
                <c:pt idx="11338">
                  <c:v>0.26395000000000002</c:v>
                </c:pt>
                <c:pt idx="11339">
                  <c:v>0.26397999999999999</c:v>
                </c:pt>
                <c:pt idx="11340">
                  <c:v>0.26401000000000002</c:v>
                </c:pt>
                <c:pt idx="11341">
                  <c:v>0.26404</c:v>
                </c:pt>
                <c:pt idx="11342">
                  <c:v>0.26406000000000002</c:v>
                </c:pt>
                <c:pt idx="11343">
                  <c:v>0.26408999999999999</c:v>
                </c:pt>
                <c:pt idx="11344">
                  <c:v>0.26412000000000002</c:v>
                </c:pt>
                <c:pt idx="11345">
                  <c:v>0.26413999999999999</c:v>
                </c:pt>
                <c:pt idx="11346">
                  <c:v>0.26417000000000002</c:v>
                </c:pt>
                <c:pt idx="11347">
                  <c:v>0.26421</c:v>
                </c:pt>
                <c:pt idx="11348">
                  <c:v>0.26423000000000002</c:v>
                </c:pt>
                <c:pt idx="11349">
                  <c:v>0.26424999999999998</c:v>
                </c:pt>
                <c:pt idx="11350">
                  <c:v>0.26429000000000002</c:v>
                </c:pt>
                <c:pt idx="11351">
                  <c:v>0.26430999999999999</c:v>
                </c:pt>
                <c:pt idx="11352">
                  <c:v>0.26434000000000002</c:v>
                </c:pt>
                <c:pt idx="11353">
                  <c:v>0.26435999999999998</c:v>
                </c:pt>
                <c:pt idx="11354">
                  <c:v>0.26440000000000002</c:v>
                </c:pt>
                <c:pt idx="11355">
                  <c:v>0.26443</c:v>
                </c:pt>
                <c:pt idx="11356">
                  <c:v>0.26445000000000002</c:v>
                </c:pt>
                <c:pt idx="11357">
                  <c:v>0.26447999999999999</c:v>
                </c:pt>
                <c:pt idx="11358">
                  <c:v>0.26451000000000002</c:v>
                </c:pt>
                <c:pt idx="11359">
                  <c:v>0.26452999999999999</c:v>
                </c:pt>
                <c:pt idx="11360">
                  <c:v>0.26456000000000002</c:v>
                </c:pt>
                <c:pt idx="11361">
                  <c:v>0.2646</c:v>
                </c:pt>
                <c:pt idx="11362">
                  <c:v>0.26462000000000002</c:v>
                </c:pt>
                <c:pt idx="11363">
                  <c:v>0.26463999999999999</c:v>
                </c:pt>
                <c:pt idx="11364">
                  <c:v>0.26467000000000002</c:v>
                </c:pt>
                <c:pt idx="11365">
                  <c:v>0.26469999999999999</c:v>
                </c:pt>
                <c:pt idx="11366">
                  <c:v>0.26473000000000002</c:v>
                </c:pt>
                <c:pt idx="11367">
                  <c:v>0.26474999999999999</c:v>
                </c:pt>
                <c:pt idx="11368">
                  <c:v>0.26479000000000003</c:v>
                </c:pt>
                <c:pt idx="11369">
                  <c:v>0.26480999999999999</c:v>
                </c:pt>
                <c:pt idx="11370">
                  <c:v>0.26484000000000002</c:v>
                </c:pt>
                <c:pt idx="11371">
                  <c:v>0.26486999999999999</c:v>
                </c:pt>
                <c:pt idx="11372">
                  <c:v>0.26490000000000002</c:v>
                </c:pt>
                <c:pt idx="11373">
                  <c:v>0.26491999999999999</c:v>
                </c:pt>
                <c:pt idx="11374">
                  <c:v>0.26494000000000001</c:v>
                </c:pt>
                <c:pt idx="11375">
                  <c:v>0.26497999999999999</c:v>
                </c:pt>
                <c:pt idx="11376">
                  <c:v>0.26501000000000002</c:v>
                </c:pt>
                <c:pt idx="11377">
                  <c:v>0.26502999999999999</c:v>
                </c:pt>
                <c:pt idx="11378">
                  <c:v>0.26506000000000002</c:v>
                </c:pt>
                <c:pt idx="11379">
                  <c:v>0.26508999999999999</c:v>
                </c:pt>
                <c:pt idx="11380">
                  <c:v>0.26511000000000001</c:v>
                </c:pt>
                <c:pt idx="11381">
                  <c:v>0.26513999999999999</c:v>
                </c:pt>
                <c:pt idx="11382">
                  <c:v>0.26517000000000002</c:v>
                </c:pt>
                <c:pt idx="11383">
                  <c:v>0.26519999999999999</c:v>
                </c:pt>
                <c:pt idx="11384">
                  <c:v>0.26523000000000002</c:v>
                </c:pt>
                <c:pt idx="11385">
                  <c:v>0.26524999999999999</c:v>
                </c:pt>
                <c:pt idx="11386">
                  <c:v>0.26529000000000003</c:v>
                </c:pt>
                <c:pt idx="11387">
                  <c:v>0.26530999999999999</c:v>
                </c:pt>
                <c:pt idx="11388">
                  <c:v>0.26533000000000001</c:v>
                </c:pt>
                <c:pt idx="11389">
                  <c:v>0.26536999999999999</c:v>
                </c:pt>
                <c:pt idx="11390">
                  <c:v>0.26540000000000002</c:v>
                </c:pt>
                <c:pt idx="11391">
                  <c:v>0.26541999999999999</c:v>
                </c:pt>
                <c:pt idx="11392">
                  <c:v>0.26545000000000002</c:v>
                </c:pt>
                <c:pt idx="11393">
                  <c:v>0.26547999999999999</c:v>
                </c:pt>
                <c:pt idx="11394">
                  <c:v>0.26551000000000002</c:v>
                </c:pt>
                <c:pt idx="11395">
                  <c:v>0.26552999999999999</c:v>
                </c:pt>
                <c:pt idx="11396">
                  <c:v>0.26556000000000002</c:v>
                </c:pt>
                <c:pt idx="11397">
                  <c:v>0.2656</c:v>
                </c:pt>
                <c:pt idx="11398">
                  <c:v>0.26562000000000002</c:v>
                </c:pt>
                <c:pt idx="11399">
                  <c:v>0.26563999999999999</c:v>
                </c:pt>
                <c:pt idx="11400">
                  <c:v>0.26568000000000003</c:v>
                </c:pt>
                <c:pt idx="11401">
                  <c:v>0.26569999999999999</c:v>
                </c:pt>
                <c:pt idx="11402">
                  <c:v>0.26572000000000001</c:v>
                </c:pt>
                <c:pt idx="11403">
                  <c:v>0.26574999999999999</c:v>
                </c:pt>
                <c:pt idx="11404">
                  <c:v>0.26579000000000003</c:v>
                </c:pt>
                <c:pt idx="11405">
                  <c:v>0.26580999999999999</c:v>
                </c:pt>
                <c:pt idx="11406">
                  <c:v>0.26584000000000002</c:v>
                </c:pt>
                <c:pt idx="11407">
                  <c:v>0.26587</c:v>
                </c:pt>
                <c:pt idx="11408">
                  <c:v>0.26589000000000002</c:v>
                </c:pt>
                <c:pt idx="11409">
                  <c:v>0.26591999999999999</c:v>
                </c:pt>
                <c:pt idx="11410">
                  <c:v>0.26595000000000002</c:v>
                </c:pt>
                <c:pt idx="11411">
                  <c:v>0.26599</c:v>
                </c:pt>
                <c:pt idx="11412">
                  <c:v>0.26601000000000002</c:v>
                </c:pt>
                <c:pt idx="11413">
                  <c:v>0.26602999999999999</c:v>
                </c:pt>
                <c:pt idx="11414">
                  <c:v>0.26606000000000002</c:v>
                </c:pt>
                <c:pt idx="11415">
                  <c:v>0.26608999999999999</c:v>
                </c:pt>
                <c:pt idx="11416">
                  <c:v>0.26611000000000001</c:v>
                </c:pt>
                <c:pt idx="11417">
                  <c:v>0.26613999999999999</c:v>
                </c:pt>
                <c:pt idx="11418">
                  <c:v>0.26618000000000003</c:v>
                </c:pt>
                <c:pt idx="11419">
                  <c:v>0.26619999999999999</c:v>
                </c:pt>
                <c:pt idx="11420">
                  <c:v>0.26623000000000002</c:v>
                </c:pt>
                <c:pt idx="11421">
                  <c:v>0.26626</c:v>
                </c:pt>
                <c:pt idx="11422">
                  <c:v>0.26629000000000003</c:v>
                </c:pt>
                <c:pt idx="11423">
                  <c:v>0.26630999999999999</c:v>
                </c:pt>
                <c:pt idx="11424">
                  <c:v>0.26633000000000001</c:v>
                </c:pt>
                <c:pt idx="11425">
                  <c:v>0.26637</c:v>
                </c:pt>
                <c:pt idx="11426">
                  <c:v>0.26640000000000003</c:v>
                </c:pt>
                <c:pt idx="11427">
                  <c:v>0.26641999999999999</c:v>
                </c:pt>
                <c:pt idx="11428">
                  <c:v>0.26645000000000002</c:v>
                </c:pt>
                <c:pt idx="11429">
                  <c:v>0.26647999999999999</c:v>
                </c:pt>
                <c:pt idx="11430">
                  <c:v>0.26650000000000001</c:v>
                </c:pt>
                <c:pt idx="11431">
                  <c:v>0.26652999999999999</c:v>
                </c:pt>
                <c:pt idx="11432">
                  <c:v>0.26656000000000002</c:v>
                </c:pt>
                <c:pt idx="11433">
                  <c:v>0.26658999999999999</c:v>
                </c:pt>
                <c:pt idx="11434">
                  <c:v>0.26662000000000002</c:v>
                </c:pt>
                <c:pt idx="11435">
                  <c:v>0.26663999999999999</c:v>
                </c:pt>
                <c:pt idx="11436">
                  <c:v>0.26667999999999997</c:v>
                </c:pt>
                <c:pt idx="11437">
                  <c:v>0.26669999999999999</c:v>
                </c:pt>
                <c:pt idx="11438">
                  <c:v>0.26672000000000001</c:v>
                </c:pt>
                <c:pt idx="11439">
                  <c:v>0.26674999999999999</c:v>
                </c:pt>
                <c:pt idx="11440">
                  <c:v>0.26679000000000003</c:v>
                </c:pt>
                <c:pt idx="11441">
                  <c:v>0.26680999999999999</c:v>
                </c:pt>
                <c:pt idx="11442">
                  <c:v>0.26684000000000002</c:v>
                </c:pt>
                <c:pt idx="11443">
                  <c:v>0.26687</c:v>
                </c:pt>
                <c:pt idx="11444">
                  <c:v>0.26689000000000002</c:v>
                </c:pt>
                <c:pt idx="11445">
                  <c:v>0.26691999999999999</c:v>
                </c:pt>
                <c:pt idx="11446">
                  <c:v>0.26695000000000002</c:v>
                </c:pt>
                <c:pt idx="11447">
                  <c:v>0.26699000000000001</c:v>
                </c:pt>
                <c:pt idx="11448">
                  <c:v>0.26701000000000003</c:v>
                </c:pt>
                <c:pt idx="11449">
                  <c:v>0.26702999999999999</c:v>
                </c:pt>
                <c:pt idx="11450">
                  <c:v>0.26706999999999997</c:v>
                </c:pt>
                <c:pt idx="11451">
                  <c:v>0.26708999999999999</c:v>
                </c:pt>
                <c:pt idx="11452">
                  <c:v>0.26711000000000001</c:v>
                </c:pt>
                <c:pt idx="11453">
                  <c:v>0.26713999999999999</c:v>
                </c:pt>
                <c:pt idx="11454">
                  <c:v>0.26717999999999997</c:v>
                </c:pt>
                <c:pt idx="11455">
                  <c:v>0.26719999999999999</c:v>
                </c:pt>
                <c:pt idx="11456">
                  <c:v>0.26722000000000001</c:v>
                </c:pt>
                <c:pt idx="11457">
                  <c:v>0.26726</c:v>
                </c:pt>
                <c:pt idx="11458">
                  <c:v>0.26729000000000003</c:v>
                </c:pt>
                <c:pt idx="11459">
                  <c:v>0.26730999999999999</c:v>
                </c:pt>
                <c:pt idx="11460">
                  <c:v>0.26733000000000001</c:v>
                </c:pt>
                <c:pt idx="11461">
                  <c:v>0.26737</c:v>
                </c:pt>
                <c:pt idx="11462">
                  <c:v>0.26740000000000003</c:v>
                </c:pt>
                <c:pt idx="11463">
                  <c:v>0.26741999999999999</c:v>
                </c:pt>
                <c:pt idx="11464">
                  <c:v>0.26745000000000002</c:v>
                </c:pt>
                <c:pt idx="11465">
                  <c:v>0.26748</c:v>
                </c:pt>
                <c:pt idx="11466">
                  <c:v>0.26750000000000002</c:v>
                </c:pt>
                <c:pt idx="11467">
                  <c:v>0.26752999999999999</c:v>
                </c:pt>
                <c:pt idx="11468">
                  <c:v>0.26756999999999997</c:v>
                </c:pt>
                <c:pt idx="11469">
                  <c:v>0.26758999999999999</c:v>
                </c:pt>
                <c:pt idx="11470">
                  <c:v>0.26762000000000002</c:v>
                </c:pt>
                <c:pt idx="11471">
                  <c:v>0.26763999999999999</c:v>
                </c:pt>
                <c:pt idx="11472">
                  <c:v>0.26767999999999997</c:v>
                </c:pt>
                <c:pt idx="11473">
                  <c:v>0.26769999999999999</c:v>
                </c:pt>
                <c:pt idx="11474">
                  <c:v>0.26772000000000001</c:v>
                </c:pt>
                <c:pt idx="11475">
                  <c:v>0.26776</c:v>
                </c:pt>
                <c:pt idx="11476">
                  <c:v>0.26778999999999997</c:v>
                </c:pt>
                <c:pt idx="11477">
                  <c:v>0.26780999999999999</c:v>
                </c:pt>
                <c:pt idx="11478">
                  <c:v>0.26784000000000002</c:v>
                </c:pt>
                <c:pt idx="11479">
                  <c:v>0.26787</c:v>
                </c:pt>
                <c:pt idx="11480">
                  <c:v>0.26789000000000002</c:v>
                </c:pt>
                <c:pt idx="11481">
                  <c:v>0.26791999999999999</c:v>
                </c:pt>
                <c:pt idx="11482">
                  <c:v>0.26795000000000002</c:v>
                </c:pt>
                <c:pt idx="11483">
                  <c:v>0.26798</c:v>
                </c:pt>
                <c:pt idx="11484">
                  <c:v>0.26801000000000003</c:v>
                </c:pt>
                <c:pt idx="11485">
                  <c:v>0.26802999999999999</c:v>
                </c:pt>
                <c:pt idx="11486">
                  <c:v>0.26806999999999997</c:v>
                </c:pt>
                <c:pt idx="11487">
                  <c:v>0.26808999999999999</c:v>
                </c:pt>
                <c:pt idx="11488">
                  <c:v>0.26811000000000001</c:v>
                </c:pt>
                <c:pt idx="11489">
                  <c:v>0.26813999999999999</c:v>
                </c:pt>
                <c:pt idx="11490">
                  <c:v>0.26817999999999997</c:v>
                </c:pt>
                <c:pt idx="11491">
                  <c:v>0.26819999999999999</c:v>
                </c:pt>
                <c:pt idx="11492">
                  <c:v>0.26822000000000001</c:v>
                </c:pt>
                <c:pt idx="11493">
                  <c:v>0.26826</c:v>
                </c:pt>
                <c:pt idx="11494">
                  <c:v>0.26828000000000002</c:v>
                </c:pt>
                <c:pt idx="11495">
                  <c:v>0.26830999999999999</c:v>
                </c:pt>
                <c:pt idx="11496">
                  <c:v>0.26834000000000002</c:v>
                </c:pt>
                <c:pt idx="11497">
                  <c:v>0.26837</c:v>
                </c:pt>
                <c:pt idx="11498">
                  <c:v>0.26840000000000003</c:v>
                </c:pt>
                <c:pt idx="11499">
                  <c:v>0.26841999999999999</c:v>
                </c:pt>
                <c:pt idx="11500">
                  <c:v>0.26845000000000002</c:v>
                </c:pt>
                <c:pt idx="11501">
                  <c:v>0.26848</c:v>
                </c:pt>
                <c:pt idx="11502">
                  <c:v>0.26850000000000002</c:v>
                </c:pt>
                <c:pt idx="11503">
                  <c:v>0.26852999999999999</c:v>
                </c:pt>
                <c:pt idx="11504">
                  <c:v>0.26856999999999998</c:v>
                </c:pt>
                <c:pt idx="11505">
                  <c:v>0.26859</c:v>
                </c:pt>
                <c:pt idx="11506">
                  <c:v>0.26861000000000002</c:v>
                </c:pt>
                <c:pt idx="11507">
                  <c:v>0.26865</c:v>
                </c:pt>
                <c:pt idx="11508">
                  <c:v>0.26867000000000002</c:v>
                </c:pt>
                <c:pt idx="11509">
                  <c:v>0.26869999999999999</c:v>
                </c:pt>
                <c:pt idx="11510">
                  <c:v>0.26872000000000001</c:v>
                </c:pt>
                <c:pt idx="11511">
                  <c:v>0.26876</c:v>
                </c:pt>
                <c:pt idx="11512">
                  <c:v>0.26878999999999997</c:v>
                </c:pt>
                <c:pt idx="11513">
                  <c:v>0.26880999999999999</c:v>
                </c:pt>
                <c:pt idx="11514">
                  <c:v>0.26884000000000002</c:v>
                </c:pt>
                <c:pt idx="11515">
                  <c:v>0.26887</c:v>
                </c:pt>
                <c:pt idx="11516">
                  <c:v>0.26889000000000002</c:v>
                </c:pt>
                <c:pt idx="11517">
                  <c:v>0.26891999999999999</c:v>
                </c:pt>
                <c:pt idx="11518">
                  <c:v>0.26895999999999998</c:v>
                </c:pt>
                <c:pt idx="11519">
                  <c:v>0.26898</c:v>
                </c:pt>
                <c:pt idx="11520">
                  <c:v>0.26900000000000002</c:v>
                </c:pt>
                <c:pt idx="11521">
                  <c:v>0.26902999999999999</c:v>
                </c:pt>
                <c:pt idx="11522">
                  <c:v>0.26906999999999998</c:v>
                </c:pt>
                <c:pt idx="11523">
                  <c:v>0.26909</c:v>
                </c:pt>
                <c:pt idx="11524">
                  <c:v>0.26911000000000002</c:v>
                </c:pt>
                <c:pt idx="11525">
                  <c:v>0.26915</c:v>
                </c:pt>
                <c:pt idx="11526">
                  <c:v>0.26917999999999997</c:v>
                </c:pt>
                <c:pt idx="11527">
                  <c:v>0.26919999999999999</c:v>
                </c:pt>
                <c:pt idx="11528">
                  <c:v>0.26923000000000002</c:v>
                </c:pt>
                <c:pt idx="11529">
                  <c:v>0.26926</c:v>
                </c:pt>
                <c:pt idx="11530">
                  <c:v>0.26928000000000002</c:v>
                </c:pt>
                <c:pt idx="11531">
                  <c:v>0.26930999999999999</c:v>
                </c:pt>
                <c:pt idx="11532">
                  <c:v>0.26934000000000002</c:v>
                </c:pt>
                <c:pt idx="11533">
                  <c:v>0.26937</c:v>
                </c:pt>
                <c:pt idx="11534">
                  <c:v>0.26939000000000002</c:v>
                </c:pt>
                <c:pt idx="11535">
                  <c:v>0.26941999999999999</c:v>
                </c:pt>
                <c:pt idx="11536">
                  <c:v>0.26945000000000002</c:v>
                </c:pt>
                <c:pt idx="11537">
                  <c:v>0.26948</c:v>
                </c:pt>
                <c:pt idx="11538">
                  <c:v>0.26950000000000002</c:v>
                </c:pt>
                <c:pt idx="11539">
                  <c:v>0.26952999999999999</c:v>
                </c:pt>
                <c:pt idx="11540">
                  <c:v>0.26956999999999998</c:v>
                </c:pt>
                <c:pt idx="11541">
                  <c:v>0.26959</c:v>
                </c:pt>
                <c:pt idx="11542">
                  <c:v>0.26961000000000002</c:v>
                </c:pt>
                <c:pt idx="11543">
                  <c:v>0.26965</c:v>
                </c:pt>
                <c:pt idx="11544">
                  <c:v>0.26967000000000002</c:v>
                </c:pt>
                <c:pt idx="11545">
                  <c:v>0.2697</c:v>
                </c:pt>
                <c:pt idx="11546">
                  <c:v>0.26972000000000002</c:v>
                </c:pt>
                <c:pt idx="11547">
                  <c:v>0.26976</c:v>
                </c:pt>
                <c:pt idx="11548">
                  <c:v>0.26978999999999997</c:v>
                </c:pt>
                <c:pt idx="11549">
                  <c:v>0.26980999999999999</c:v>
                </c:pt>
                <c:pt idx="11550">
                  <c:v>0.26984000000000002</c:v>
                </c:pt>
                <c:pt idx="11551">
                  <c:v>0.26987</c:v>
                </c:pt>
                <c:pt idx="11552">
                  <c:v>0.26989000000000002</c:v>
                </c:pt>
                <c:pt idx="11553">
                  <c:v>0.26991999999999999</c:v>
                </c:pt>
                <c:pt idx="11554">
                  <c:v>0.26995999999999998</c:v>
                </c:pt>
                <c:pt idx="11555">
                  <c:v>0.26998</c:v>
                </c:pt>
                <c:pt idx="11556">
                  <c:v>0.27</c:v>
                </c:pt>
                <c:pt idx="11557">
                  <c:v>0.27004</c:v>
                </c:pt>
                <c:pt idx="11558">
                  <c:v>0.27006000000000002</c:v>
                </c:pt>
                <c:pt idx="11559">
                  <c:v>0.27009</c:v>
                </c:pt>
                <c:pt idx="11560">
                  <c:v>0.27011000000000002</c:v>
                </c:pt>
                <c:pt idx="11561">
                  <c:v>0.27015</c:v>
                </c:pt>
                <c:pt idx="11562">
                  <c:v>0.27017000000000002</c:v>
                </c:pt>
                <c:pt idx="11563">
                  <c:v>0.2702</c:v>
                </c:pt>
                <c:pt idx="11564">
                  <c:v>0.27023000000000003</c:v>
                </c:pt>
                <c:pt idx="11565">
                  <c:v>0.27026</c:v>
                </c:pt>
                <c:pt idx="11566">
                  <c:v>0.27028000000000002</c:v>
                </c:pt>
                <c:pt idx="11567">
                  <c:v>0.27030999999999999</c:v>
                </c:pt>
                <c:pt idx="11568">
                  <c:v>0.27034000000000002</c:v>
                </c:pt>
                <c:pt idx="11569">
                  <c:v>0.27037</c:v>
                </c:pt>
                <c:pt idx="11570">
                  <c:v>0.27039000000000002</c:v>
                </c:pt>
                <c:pt idx="11571">
                  <c:v>0.27041999999999999</c:v>
                </c:pt>
                <c:pt idx="11572">
                  <c:v>0.27045000000000002</c:v>
                </c:pt>
                <c:pt idx="11573">
                  <c:v>0.27046999999999999</c:v>
                </c:pt>
                <c:pt idx="11574">
                  <c:v>0.27050000000000002</c:v>
                </c:pt>
                <c:pt idx="11575">
                  <c:v>0.27054</c:v>
                </c:pt>
                <c:pt idx="11576">
                  <c:v>0.27056999999999998</c:v>
                </c:pt>
                <c:pt idx="11577">
                  <c:v>0.27059</c:v>
                </c:pt>
                <c:pt idx="11578">
                  <c:v>0.27062000000000003</c:v>
                </c:pt>
                <c:pt idx="11579">
                  <c:v>0.27065</c:v>
                </c:pt>
                <c:pt idx="11580">
                  <c:v>0.27067000000000002</c:v>
                </c:pt>
                <c:pt idx="11581">
                  <c:v>0.27068999999999999</c:v>
                </c:pt>
                <c:pt idx="11582">
                  <c:v>0.27073000000000003</c:v>
                </c:pt>
                <c:pt idx="11583">
                  <c:v>0.27076</c:v>
                </c:pt>
                <c:pt idx="11584">
                  <c:v>0.27078000000000002</c:v>
                </c:pt>
                <c:pt idx="11585">
                  <c:v>0.27081</c:v>
                </c:pt>
                <c:pt idx="11586">
                  <c:v>0.27084000000000003</c:v>
                </c:pt>
                <c:pt idx="11587">
                  <c:v>0.27087</c:v>
                </c:pt>
                <c:pt idx="11588">
                  <c:v>0.27089000000000002</c:v>
                </c:pt>
                <c:pt idx="11589">
                  <c:v>0.27091999999999999</c:v>
                </c:pt>
                <c:pt idx="11590">
                  <c:v>0.27095000000000002</c:v>
                </c:pt>
                <c:pt idx="11591">
                  <c:v>0.27098</c:v>
                </c:pt>
                <c:pt idx="11592">
                  <c:v>0.27100000000000002</c:v>
                </c:pt>
                <c:pt idx="11593">
                  <c:v>0.27104</c:v>
                </c:pt>
                <c:pt idx="11594">
                  <c:v>0.27106000000000002</c:v>
                </c:pt>
                <c:pt idx="11595">
                  <c:v>0.27107999999999999</c:v>
                </c:pt>
                <c:pt idx="11596">
                  <c:v>0.27111000000000002</c:v>
                </c:pt>
                <c:pt idx="11597">
                  <c:v>0.27115</c:v>
                </c:pt>
                <c:pt idx="11598">
                  <c:v>0.27117999999999998</c:v>
                </c:pt>
                <c:pt idx="11599">
                  <c:v>0.2712</c:v>
                </c:pt>
                <c:pt idx="11600">
                  <c:v>0.27123000000000003</c:v>
                </c:pt>
                <c:pt idx="11601">
                  <c:v>0.27126</c:v>
                </c:pt>
                <c:pt idx="11602">
                  <c:v>0.27128000000000002</c:v>
                </c:pt>
                <c:pt idx="11603">
                  <c:v>0.27131</c:v>
                </c:pt>
                <c:pt idx="11604">
                  <c:v>0.27134000000000003</c:v>
                </c:pt>
                <c:pt idx="11605">
                  <c:v>0.27137</c:v>
                </c:pt>
                <c:pt idx="11606">
                  <c:v>0.27139000000000002</c:v>
                </c:pt>
                <c:pt idx="11607">
                  <c:v>0.27143</c:v>
                </c:pt>
                <c:pt idx="11608">
                  <c:v>0.27145000000000002</c:v>
                </c:pt>
                <c:pt idx="11609">
                  <c:v>0.27146999999999999</c:v>
                </c:pt>
                <c:pt idx="11610">
                  <c:v>0.27150000000000002</c:v>
                </c:pt>
                <c:pt idx="11611">
                  <c:v>0.27154</c:v>
                </c:pt>
                <c:pt idx="11612">
                  <c:v>0.27156999999999998</c:v>
                </c:pt>
                <c:pt idx="11613">
                  <c:v>0.27159</c:v>
                </c:pt>
                <c:pt idx="11614">
                  <c:v>0.27161999999999997</c:v>
                </c:pt>
                <c:pt idx="11615">
                  <c:v>0.27165</c:v>
                </c:pt>
                <c:pt idx="11616">
                  <c:v>0.27167000000000002</c:v>
                </c:pt>
                <c:pt idx="11617">
                  <c:v>0.27168999999999999</c:v>
                </c:pt>
                <c:pt idx="11618">
                  <c:v>0.27173000000000003</c:v>
                </c:pt>
                <c:pt idx="11619">
                  <c:v>0.27176</c:v>
                </c:pt>
                <c:pt idx="11620">
                  <c:v>0.27178000000000002</c:v>
                </c:pt>
                <c:pt idx="11621">
                  <c:v>0.27181</c:v>
                </c:pt>
                <c:pt idx="11622">
                  <c:v>0.27184000000000003</c:v>
                </c:pt>
                <c:pt idx="11623">
                  <c:v>0.27185999999999999</c:v>
                </c:pt>
                <c:pt idx="11624">
                  <c:v>0.27189000000000002</c:v>
                </c:pt>
                <c:pt idx="11625">
                  <c:v>0.27193000000000001</c:v>
                </c:pt>
                <c:pt idx="11626">
                  <c:v>0.27195000000000003</c:v>
                </c:pt>
                <c:pt idx="11627">
                  <c:v>0.27198</c:v>
                </c:pt>
                <c:pt idx="11628">
                  <c:v>0.27200000000000002</c:v>
                </c:pt>
                <c:pt idx="11629">
                  <c:v>0.27204</c:v>
                </c:pt>
                <c:pt idx="11630">
                  <c:v>0.27206000000000002</c:v>
                </c:pt>
                <c:pt idx="11631">
                  <c:v>0.27207999999999999</c:v>
                </c:pt>
                <c:pt idx="11632">
                  <c:v>0.27211999999999997</c:v>
                </c:pt>
                <c:pt idx="11633">
                  <c:v>0.27215</c:v>
                </c:pt>
                <c:pt idx="11634">
                  <c:v>0.27217000000000002</c:v>
                </c:pt>
                <c:pt idx="11635">
                  <c:v>0.2722</c:v>
                </c:pt>
                <c:pt idx="11636">
                  <c:v>0.27223000000000003</c:v>
                </c:pt>
                <c:pt idx="11637">
                  <c:v>0.27226</c:v>
                </c:pt>
                <c:pt idx="11638">
                  <c:v>0.27228000000000002</c:v>
                </c:pt>
                <c:pt idx="11639">
                  <c:v>0.27231</c:v>
                </c:pt>
                <c:pt idx="11640">
                  <c:v>0.27234000000000003</c:v>
                </c:pt>
                <c:pt idx="11641">
                  <c:v>0.27237</c:v>
                </c:pt>
                <c:pt idx="11642">
                  <c:v>0.27239000000000002</c:v>
                </c:pt>
                <c:pt idx="11643">
                  <c:v>0.27243000000000001</c:v>
                </c:pt>
                <c:pt idx="11644">
                  <c:v>0.27245000000000003</c:v>
                </c:pt>
                <c:pt idx="11645">
                  <c:v>0.27246999999999999</c:v>
                </c:pt>
                <c:pt idx="11646">
                  <c:v>0.27250000000000002</c:v>
                </c:pt>
                <c:pt idx="11647">
                  <c:v>0.27254</c:v>
                </c:pt>
                <c:pt idx="11648">
                  <c:v>0.27256000000000002</c:v>
                </c:pt>
                <c:pt idx="11649">
                  <c:v>0.27259</c:v>
                </c:pt>
                <c:pt idx="11650">
                  <c:v>0.27261999999999997</c:v>
                </c:pt>
                <c:pt idx="11651">
                  <c:v>0.27265</c:v>
                </c:pt>
                <c:pt idx="11652">
                  <c:v>0.27267000000000002</c:v>
                </c:pt>
                <c:pt idx="11653">
                  <c:v>0.2727</c:v>
                </c:pt>
                <c:pt idx="11654">
                  <c:v>0.27272999999999997</c:v>
                </c:pt>
                <c:pt idx="11655">
                  <c:v>0.27276</c:v>
                </c:pt>
                <c:pt idx="11656">
                  <c:v>0.27278000000000002</c:v>
                </c:pt>
                <c:pt idx="11657">
                  <c:v>0.27281</c:v>
                </c:pt>
                <c:pt idx="11658">
                  <c:v>0.27284000000000003</c:v>
                </c:pt>
                <c:pt idx="11659">
                  <c:v>0.27285999999999999</c:v>
                </c:pt>
                <c:pt idx="11660">
                  <c:v>0.27289000000000002</c:v>
                </c:pt>
                <c:pt idx="11661">
                  <c:v>0.27293000000000001</c:v>
                </c:pt>
                <c:pt idx="11662">
                  <c:v>0.27295000000000003</c:v>
                </c:pt>
                <c:pt idx="11663">
                  <c:v>0.27298</c:v>
                </c:pt>
                <c:pt idx="11664">
                  <c:v>0.27300999999999997</c:v>
                </c:pt>
                <c:pt idx="11665">
                  <c:v>0.27304</c:v>
                </c:pt>
                <c:pt idx="11666">
                  <c:v>0.27306000000000002</c:v>
                </c:pt>
                <c:pt idx="11667">
                  <c:v>0.27307999999999999</c:v>
                </c:pt>
                <c:pt idx="11668">
                  <c:v>0.27311999999999997</c:v>
                </c:pt>
                <c:pt idx="11669">
                  <c:v>0.27315</c:v>
                </c:pt>
                <c:pt idx="11670">
                  <c:v>0.27317000000000002</c:v>
                </c:pt>
                <c:pt idx="11671">
                  <c:v>0.2732</c:v>
                </c:pt>
                <c:pt idx="11672">
                  <c:v>0.27322999999999997</c:v>
                </c:pt>
                <c:pt idx="11673">
                  <c:v>0.27324999999999999</c:v>
                </c:pt>
                <c:pt idx="11674">
                  <c:v>0.27328000000000002</c:v>
                </c:pt>
                <c:pt idx="11675">
                  <c:v>0.27331</c:v>
                </c:pt>
                <c:pt idx="11676">
                  <c:v>0.27334000000000003</c:v>
                </c:pt>
                <c:pt idx="11677">
                  <c:v>0.27337</c:v>
                </c:pt>
                <c:pt idx="11678">
                  <c:v>0.27339000000000002</c:v>
                </c:pt>
                <c:pt idx="11679">
                  <c:v>0.27343000000000001</c:v>
                </c:pt>
                <c:pt idx="11680">
                  <c:v>0.27345000000000003</c:v>
                </c:pt>
                <c:pt idx="11681">
                  <c:v>0.27346999999999999</c:v>
                </c:pt>
                <c:pt idx="11682">
                  <c:v>0.27350999999999998</c:v>
                </c:pt>
                <c:pt idx="11683">
                  <c:v>0.27354000000000001</c:v>
                </c:pt>
                <c:pt idx="11684">
                  <c:v>0.27356000000000003</c:v>
                </c:pt>
                <c:pt idx="11685">
                  <c:v>0.27359</c:v>
                </c:pt>
                <c:pt idx="11686">
                  <c:v>0.27361999999999997</c:v>
                </c:pt>
                <c:pt idx="11687">
                  <c:v>0.27363999999999999</c:v>
                </c:pt>
                <c:pt idx="11688">
                  <c:v>0.27367000000000002</c:v>
                </c:pt>
                <c:pt idx="11689">
                  <c:v>0.2737</c:v>
                </c:pt>
                <c:pt idx="11690">
                  <c:v>0.27372999999999997</c:v>
                </c:pt>
                <c:pt idx="11691">
                  <c:v>0.27376</c:v>
                </c:pt>
                <c:pt idx="11692">
                  <c:v>0.27378000000000002</c:v>
                </c:pt>
                <c:pt idx="11693">
                  <c:v>0.27382000000000001</c:v>
                </c:pt>
                <c:pt idx="11694">
                  <c:v>0.27383999999999997</c:v>
                </c:pt>
                <c:pt idx="11695">
                  <c:v>0.27385999999999999</c:v>
                </c:pt>
                <c:pt idx="11696">
                  <c:v>0.27389000000000002</c:v>
                </c:pt>
                <c:pt idx="11697">
                  <c:v>0.27393000000000001</c:v>
                </c:pt>
                <c:pt idx="11698">
                  <c:v>0.27395000000000003</c:v>
                </c:pt>
                <c:pt idx="11699">
                  <c:v>0.27396999999999999</c:v>
                </c:pt>
                <c:pt idx="11700">
                  <c:v>0.27400999999999998</c:v>
                </c:pt>
                <c:pt idx="11701">
                  <c:v>0.27403</c:v>
                </c:pt>
                <c:pt idx="11702">
                  <c:v>0.27406000000000003</c:v>
                </c:pt>
                <c:pt idx="11703">
                  <c:v>0.27407999999999999</c:v>
                </c:pt>
                <c:pt idx="11704">
                  <c:v>0.27411999999999997</c:v>
                </c:pt>
                <c:pt idx="11705">
                  <c:v>0.27415</c:v>
                </c:pt>
                <c:pt idx="11706">
                  <c:v>0.27417000000000002</c:v>
                </c:pt>
                <c:pt idx="11707">
                  <c:v>0.2742</c:v>
                </c:pt>
                <c:pt idx="11708">
                  <c:v>0.27422999999999997</c:v>
                </c:pt>
                <c:pt idx="11709">
                  <c:v>0.27424999999999999</c:v>
                </c:pt>
                <c:pt idx="11710">
                  <c:v>0.27428000000000002</c:v>
                </c:pt>
                <c:pt idx="11711">
                  <c:v>0.27432000000000001</c:v>
                </c:pt>
                <c:pt idx="11712">
                  <c:v>0.27433999999999997</c:v>
                </c:pt>
                <c:pt idx="11713">
                  <c:v>0.27435999999999999</c:v>
                </c:pt>
                <c:pt idx="11714">
                  <c:v>0.27439999999999998</c:v>
                </c:pt>
                <c:pt idx="11715">
                  <c:v>0.27442</c:v>
                </c:pt>
                <c:pt idx="11716">
                  <c:v>0.27445000000000003</c:v>
                </c:pt>
                <c:pt idx="11717">
                  <c:v>0.27446999999999999</c:v>
                </c:pt>
                <c:pt idx="11718">
                  <c:v>0.27450999999999998</c:v>
                </c:pt>
                <c:pt idx="11719">
                  <c:v>0.27454000000000001</c:v>
                </c:pt>
                <c:pt idx="11720">
                  <c:v>0.27456000000000003</c:v>
                </c:pt>
                <c:pt idx="11721">
                  <c:v>0.27459</c:v>
                </c:pt>
                <c:pt idx="11722">
                  <c:v>0.27461999999999998</c:v>
                </c:pt>
                <c:pt idx="11723">
                  <c:v>0.27464</c:v>
                </c:pt>
                <c:pt idx="11724">
                  <c:v>0.27467000000000003</c:v>
                </c:pt>
                <c:pt idx="11725">
                  <c:v>0.2747</c:v>
                </c:pt>
                <c:pt idx="11726">
                  <c:v>0.27472999999999997</c:v>
                </c:pt>
                <c:pt idx="11727">
                  <c:v>0.27476</c:v>
                </c:pt>
                <c:pt idx="11728">
                  <c:v>0.27478000000000002</c:v>
                </c:pt>
                <c:pt idx="11729">
                  <c:v>0.27481</c:v>
                </c:pt>
                <c:pt idx="11730">
                  <c:v>0.27483999999999997</c:v>
                </c:pt>
                <c:pt idx="11731">
                  <c:v>0.27485999999999999</c:v>
                </c:pt>
                <c:pt idx="11732">
                  <c:v>0.27489999999999998</c:v>
                </c:pt>
                <c:pt idx="11733">
                  <c:v>0.27493000000000001</c:v>
                </c:pt>
                <c:pt idx="11734">
                  <c:v>0.27495000000000003</c:v>
                </c:pt>
                <c:pt idx="11735">
                  <c:v>0.27498</c:v>
                </c:pt>
                <c:pt idx="11736">
                  <c:v>0.27500999999999998</c:v>
                </c:pt>
                <c:pt idx="11737">
                  <c:v>0.27503</c:v>
                </c:pt>
                <c:pt idx="11738">
                  <c:v>0.27506000000000003</c:v>
                </c:pt>
                <c:pt idx="11739">
                  <c:v>0.27509</c:v>
                </c:pt>
                <c:pt idx="11740">
                  <c:v>0.27511999999999998</c:v>
                </c:pt>
                <c:pt idx="11741">
                  <c:v>0.27515000000000001</c:v>
                </c:pt>
                <c:pt idx="11742">
                  <c:v>0.27517000000000003</c:v>
                </c:pt>
                <c:pt idx="11743">
                  <c:v>0.27521000000000001</c:v>
                </c:pt>
                <c:pt idx="11744">
                  <c:v>0.27522999999999997</c:v>
                </c:pt>
                <c:pt idx="11745">
                  <c:v>0.27524999999999999</c:v>
                </c:pt>
                <c:pt idx="11746">
                  <c:v>0.27528000000000002</c:v>
                </c:pt>
                <c:pt idx="11747">
                  <c:v>0.27532000000000001</c:v>
                </c:pt>
                <c:pt idx="11748">
                  <c:v>0.27533999999999997</c:v>
                </c:pt>
                <c:pt idx="11749">
                  <c:v>0.27535999999999999</c:v>
                </c:pt>
                <c:pt idx="11750">
                  <c:v>0.27539999999999998</c:v>
                </c:pt>
                <c:pt idx="11751">
                  <c:v>0.27542</c:v>
                </c:pt>
                <c:pt idx="11752">
                  <c:v>0.27544999999999997</c:v>
                </c:pt>
                <c:pt idx="11753">
                  <c:v>0.27546999999999999</c:v>
                </c:pt>
                <c:pt idx="11754">
                  <c:v>0.27550999999999998</c:v>
                </c:pt>
                <c:pt idx="11755">
                  <c:v>0.27554000000000001</c:v>
                </c:pt>
                <c:pt idx="11756">
                  <c:v>0.27556000000000003</c:v>
                </c:pt>
                <c:pt idx="11757">
                  <c:v>0.27559</c:v>
                </c:pt>
                <c:pt idx="11758">
                  <c:v>0.27561999999999998</c:v>
                </c:pt>
                <c:pt idx="11759">
                  <c:v>0.27564</c:v>
                </c:pt>
                <c:pt idx="11760">
                  <c:v>0.27567000000000003</c:v>
                </c:pt>
                <c:pt idx="11761">
                  <c:v>0.2757</c:v>
                </c:pt>
                <c:pt idx="11762">
                  <c:v>0.27572999999999998</c:v>
                </c:pt>
                <c:pt idx="11763">
                  <c:v>0.27575</c:v>
                </c:pt>
                <c:pt idx="11764">
                  <c:v>0.27578000000000003</c:v>
                </c:pt>
                <c:pt idx="11765">
                  <c:v>0.27581</c:v>
                </c:pt>
                <c:pt idx="11766">
                  <c:v>0.27583999999999997</c:v>
                </c:pt>
                <c:pt idx="11767">
                  <c:v>0.27585999999999999</c:v>
                </c:pt>
                <c:pt idx="11768">
                  <c:v>0.27589999999999998</c:v>
                </c:pt>
                <c:pt idx="11769">
                  <c:v>0.27593000000000001</c:v>
                </c:pt>
                <c:pt idx="11770">
                  <c:v>0.27594999999999997</c:v>
                </c:pt>
                <c:pt idx="11771">
                  <c:v>0.27598</c:v>
                </c:pt>
                <c:pt idx="11772">
                  <c:v>0.27600999999999998</c:v>
                </c:pt>
                <c:pt idx="11773">
                  <c:v>0.27603</c:v>
                </c:pt>
                <c:pt idx="11774">
                  <c:v>0.27606000000000003</c:v>
                </c:pt>
                <c:pt idx="11775">
                  <c:v>0.27609</c:v>
                </c:pt>
                <c:pt idx="11776">
                  <c:v>0.27611999999999998</c:v>
                </c:pt>
                <c:pt idx="11777">
                  <c:v>0.27614</c:v>
                </c:pt>
                <c:pt idx="11778">
                  <c:v>0.27617000000000003</c:v>
                </c:pt>
                <c:pt idx="11779">
                  <c:v>0.2762</c:v>
                </c:pt>
                <c:pt idx="11780">
                  <c:v>0.27622999999999998</c:v>
                </c:pt>
                <c:pt idx="11781">
                  <c:v>0.27625</c:v>
                </c:pt>
                <c:pt idx="11782">
                  <c:v>0.27628000000000003</c:v>
                </c:pt>
                <c:pt idx="11783">
                  <c:v>0.27632000000000001</c:v>
                </c:pt>
                <c:pt idx="11784">
                  <c:v>0.27633999999999997</c:v>
                </c:pt>
                <c:pt idx="11785">
                  <c:v>0.27635999999999999</c:v>
                </c:pt>
                <c:pt idx="11786">
                  <c:v>0.27639999999999998</c:v>
                </c:pt>
                <c:pt idx="11787">
                  <c:v>0.27642</c:v>
                </c:pt>
                <c:pt idx="11788">
                  <c:v>0.27644999999999997</c:v>
                </c:pt>
                <c:pt idx="11789">
                  <c:v>0.27648</c:v>
                </c:pt>
                <c:pt idx="11790">
                  <c:v>0.27650999999999998</c:v>
                </c:pt>
                <c:pt idx="11791">
                  <c:v>0.27654000000000001</c:v>
                </c:pt>
                <c:pt idx="11792">
                  <c:v>0.27655999999999997</c:v>
                </c:pt>
                <c:pt idx="11793">
                  <c:v>0.27659</c:v>
                </c:pt>
                <c:pt idx="11794">
                  <c:v>0.27661999999999998</c:v>
                </c:pt>
                <c:pt idx="11795">
                  <c:v>0.27664</c:v>
                </c:pt>
                <c:pt idx="11796">
                  <c:v>0.27667000000000003</c:v>
                </c:pt>
                <c:pt idx="11797">
                  <c:v>0.27671000000000001</c:v>
                </c:pt>
                <c:pt idx="11798">
                  <c:v>0.27672999999999998</c:v>
                </c:pt>
                <c:pt idx="11799">
                  <c:v>0.27675</c:v>
                </c:pt>
                <c:pt idx="11800">
                  <c:v>0.27678999999999998</c:v>
                </c:pt>
                <c:pt idx="11801">
                  <c:v>0.27681</c:v>
                </c:pt>
                <c:pt idx="11802">
                  <c:v>0.27683999999999997</c:v>
                </c:pt>
                <c:pt idx="11803">
                  <c:v>0.27685999999999999</c:v>
                </c:pt>
                <c:pt idx="11804">
                  <c:v>0.27689999999999998</c:v>
                </c:pt>
                <c:pt idx="11805">
                  <c:v>0.27693000000000001</c:v>
                </c:pt>
                <c:pt idx="11806">
                  <c:v>0.27694999999999997</c:v>
                </c:pt>
                <c:pt idx="11807">
                  <c:v>0.27698</c:v>
                </c:pt>
                <c:pt idx="11808">
                  <c:v>0.27700999999999998</c:v>
                </c:pt>
                <c:pt idx="11809">
                  <c:v>0.27703</c:v>
                </c:pt>
                <c:pt idx="11810">
                  <c:v>0.27705999999999997</c:v>
                </c:pt>
                <c:pt idx="11811">
                  <c:v>0.27709</c:v>
                </c:pt>
                <c:pt idx="11812">
                  <c:v>0.27711999999999998</c:v>
                </c:pt>
                <c:pt idx="11813">
                  <c:v>0.27714</c:v>
                </c:pt>
                <c:pt idx="11814">
                  <c:v>0.27717000000000003</c:v>
                </c:pt>
                <c:pt idx="11815">
                  <c:v>0.2772</c:v>
                </c:pt>
                <c:pt idx="11816">
                  <c:v>0.27722999999999998</c:v>
                </c:pt>
                <c:pt idx="11817">
                  <c:v>0.27725</c:v>
                </c:pt>
                <c:pt idx="11818">
                  <c:v>0.27728999999999998</c:v>
                </c:pt>
                <c:pt idx="11819">
                  <c:v>0.27731</c:v>
                </c:pt>
                <c:pt idx="11820">
                  <c:v>0.27733999999999998</c:v>
                </c:pt>
                <c:pt idx="11821">
                  <c:v>0.27737000000000001</c:v>
                </c:pt>
                <c:pt idx="11822">
                  <c:v>0.27739999999999998</c:v>
                </c:pt>
                <c:pt idx="11823">
                  <c:v>0.27742</c:v>
                </c:pt>
                <c:pt idx="11824">
                  <c:v>0.27744000000000002</c:v>
                </c:pt>
                <c:pt idx="11825">
                  <c:v>0.27748</c:v>
                </c:pt>
                <c:pt idx="11826">
                  <c:v>0.27750999999999998</c:v>
                </c:pt>
                <c:pt idx="11827">
                  <c:v>0.27753</c:v>
                </c:pt>
                <c:pt idx="11828">
                  <c:v>0.27755999999999997</c:v>
                </c:pt>
                <c:pt idx="11829">
                  <c:v>0.27759</c:v>
                </c:pt>
                <c:pt idx="11830">
                  <c:v>0.27761999999999998</c:v>
                </c:pt>
                <c:pt idx="11831">
                  <c:v>0.27764</c:v>
                </c:pt>
                <c:pt idx="11832">
                  <c:v>0.27766999999999997</c:v>
                </c:pt>
                <c:pt idx="11833">
                  <c:v>0.27771000000000001</c:v>
                </c:pt>
                <c:pt idx="11834">
                  <c:v>0.27772999999999998</c:v>
                </c:pt>
                <c:pt idx="11835">
                  <c:v>0.27775</c:v>
                </c:pt>
                <c:pt idx="11836">
                  <c:v>0.27778999999999998</c:v>
                </c:pt>
                <c:pt idx="11837">
                  <c:v>0.27781</c:v>
                </c:pt>
                <c:pt idx="11838">
                  <c:v>0.27783000000000002</c:v>
                </c:pt>
                <c:pt idx="11839">
                  <c:v>0.27787000000000001</c:v>
                </c:pt>
                <c:pt idx="11840">
                  <c:v>0.27789999999999998</c:v>
                </c:pt>
                <c:pt idx="11841">
                  <c:v>0.27792</c:v>
                </c:pt>
                <c:pt idx="11842">
                  <c:v>0.27794999999999997</c:v>
                </c:pt>
                <c:pt idx="11843">
                  <c:v>0.27798</c:v>
                </c:pt>
                <c:pt idx="11844">
                  <c:v>0.27800999999999998</c:v>
                </c:pt>
              </c:numCache>
            </c:numRef>
          </c:xVal>
          <c:yVal>
            <c:numRef>
              <c:f>[2]Specimen_RawData_A2017_2班!$K$5:$K$11849</c:f>
              <c:numCache>
                <c:formatCode>General</c:formatCode>
                <c:ptCount val="11845"/>
                <c:pt idx="0">
                  <c:v>2.5999999999999998E-4</c:v>
                </c:pt>
                <c:pt idx="1">
                  <c:v>1.6590000000000001E-2</c:v>
                </c:pt>
                <c:pt idx="2">
                  <c:v>0.51951999999999998</c:v>
                </c:pt>
                <c:pt idx="3">
                  <c:v>1.19004</c:v>
                </c:pt>
                <c:pt idx="4">
                  <c:v>1.9945299999999999</c:v>
                </c:pt>
                <c:pt idx="5">
                  <c:v>2.4730400000000001</c:v>
                </c:pt>
                <c:pt idx="6">
                  <c:v>2.9103699999999999</c:v>
                </c:pt>
                <c:pt idx="7">
                  <c:v>3.5925500000000001</c:v>
                </c:pt>
                <c:pt idx="8">
                  <c:v>3.9791400000000001</c:v>
                </c:pt>
                <c:pt idx="9">
                  <c:v>4.43119</c:v>
                </c:pt>
                <c:pt idx="10">
                  <c:v>4.9394900000000002</c:v>
                </c:pt>
                <c:pt idx="11">
                  <c:v>5.56684</c:v>
                </c:pt>
                <c:pt idx="12">
                  <c:v>5.9796800000000001</c:v>
                </c:pt>
                <c:pt idx="13">
                  <c:v>6.3224400000000003</c:v>
                </c:pt>
                <c:pt idx="14">
                  <c:v>6.91411</c:v>
                </c:pt>
                <c:pt idx="15">
                  <c:v>7.1903300000000003</c:v>
                </c:pt>
                <c:pt idx="16">
                  <c:v>7.4884199999999996</c:v>
                </c:pt>
                <c:pt idx="17">
                  <c:v>7.7989899999999999</c:v>
                </c:pt>
                <c:pt idx="18">
                  <c:v>8.1995100000000001</c:v>
                </c:pt>
                <c:pt idx="19">
                  <c:v>8.4107800000000008</c:v>
                </c:pt>
                <c:pt idx="20">
                  <c:v>8.5866399999999992</c:v>
                </c:pt>
                <c:pt idx="21">
                  <c:v>8.94008</c:v>
                </c:pt>
                <c:pt idx="22">
                  <c:v>9.0845699999999994</c:v>
                </c:pt>
                <c:pt idx="23">
                  <c:v>9.2975999999999992</c:v>
                </c:pt>
                <c:pt idx="24">
                  <c:v>9.4999800000000008</c:v>
                </c:pt>
                <c:pt idx="25">
                  <c:v>9.8318100000000008</c:v>
                </c:pt>
                <c:pt idx="26">
                  <c:v>9.9845400000000009</c:v>
                </c:pt>
                <c:pt idx="27">
                  <c:v>10.122529999999999</c:v>
                </c:pt>
                <c:pt idx="28">
                  <c:v>10.413959999999999</c:v>
                </c:pt>
                <c:pt idx="29">
                  <c:v>10.538600000000001</c:v>
                </c:pt>
                <c:pt idx="30">
                  <c:v>10.69134</c:v>
                </c:pt>
                <c:pt idx="31">
                  <c:v>10.84544</c:v>
                </c:pt>
                <c:pt idx="32">
                  <c:v>11.13111</c:v>
                </c:pt>
                <c:pt idx="33">
                  <c:v>11.23512</c:v>
                </c:pt>
                <c:pt idx="34">
                  <c:v>11.34253</c:v>
                </c:pt>
                <c:pt idx="35">
                  <c:v>11.58541</c:v>
                </c:pt>
                <c:pt idx="36">
                  <c:v>11.695740000000001</c:v>
                </c:pt>
                <c:pt idx="37">
                  <c:v>11.820740000000001</c:v>
                </c:pt>
                <c:pt idx="38">
                  <c:v>11.94538</c:v>
                </c:pt>
                <c:pt idx="39">
                  <c:v>12.19631</c:v>
                </c:pt>
                <c:pt idx="40">
                  <c:v>12.275499999999999</c:v>
                </c:pt>
                <c:pt idx="41">
                  <c:v>12.37945</c:v>
                </c:pt>
                <c:pt idx="42">
                  <c:v>12.561859999999999</c:v>
                </c:pt>
                <c:pt idx="43">
                  <c:v>12.71189</c:v>
                </c:pt>
                <c:pt idx="44">
                  <c:v>12.793900000000001</c:v>
                </c:pt>
                <c:pt idx="45">
                  <c:v>12.902889999999999</c:v>
                </c:pt>
                <c:pt idx="46">
                  <c:v>13.127000000000001</c:v>
                </c:pt>
                <c:pt idx="47">
                  <c:v>13.23443</c:v>
                </c:pt>
                <c:pt idx="48">
                  <c:v>13.30157</c:v>
                </c:pt>
                <c:pt idx="49">
                  <c:v>13.443490000000001</c:v>
                </c:pt>
                <c:pt idx="50">
                  <c:v>13.604979999999999</c:v>
                </c:pt>
                <c:pt idx="51">
                  <c:v>13.66058</c:v>
                </c:pt>
                <c:pt idx="52">
                  <c:v>13.76</c:v>
                </c:pt>
                <c:pt idx="53">
                  <c:v>13.924569999999999</c:v>
                </c:pt>
                <c:pt idx="54">
                  <c:v>14.03054</c:v>
                </c:pt>
                <c:pt idx="55">
                  <c:v>14.098050000000001</c:v>
                </c:pt>
                <c:pt idx="56">
                  <c:v>14.19882</c:v>
                </c:pt>
                <c:pt idx="57">
                  <c:v>14.37415</c:v>
                </c:pt>
                <c:pt idx="58">
                  <c:v>14.382999999999999</c:v>
                </c:pt>
                <c:pt idx="59">
                  <c:v>14.48311</c:v>
                </c:pt>
                <c:pt idx="60">
                  <c:v>14.62392</c:v>
                </c:pt>
                <c:pt idx="61">
                  <c:v>14.74675</c:v>
                </c:pt>
                <c:pt idx="62">
                  <c:v>14.79989</c:v>
                </c:pt>
                <c:pt idx="63">
                  <c:v>14.863619999999999</c:v>
                </c:pt>
                <c:pt idx="64">
                  <c:v>15.056900000000001</c:v>
                </c:pt>
                <c:pt idx="65">
                  <c:v>15.058909999999999</c:v>
                </c:pt>
                <c:pt idx="66">
                  <c:v>15.152369999999999</c:v>
                </c:pt>
                <c:pt idx="67">
                  <c:v>15.258929999999999</c:v>
                </c:pt>
                <c:pt idx="68">
                  <c:v>15.391019999999999</c:v>
                </c:pt>
                <c:pt idx="69">
                  <c:v>15.410640000000001</c:v>
                </c:pt>
                <c:pt idx="70">
                  <c:v>15.442220000000001</c:v>
                </c:pt>
                <c:pt idx="71">
                  <c:v>15.62476</c:v>
                </c:pt>
                <c:pt idx="72">
                  <c:v>15.57776</c:v>
                </c:pt>
                <c:pt idx="73">
                  <c:v>15.64603</c:v>
                </c:pt>
                <c:pt idx="74">
                  <c:v>15.708209999999999</c:v>
                </c:pt>
                <c:pt idx="75">
                  <c:v>15.815849999999999</c:v>
                </c:pt>
                <c:pt idx="76">
                  <c:v>15.81434</c:v>
                </c:pt>
                <c:pt idx="77">
                  <c:v>15.838699999999999</c:v>
                </c:pt>
                <c:pt idx="78">
                  <c:v>15.997999999999999</c:v>
                </c:pt>
                <c:pt idx="79">
                  <c:v>15.994109999999999</c:v>
                </c:pt>
                <c:pt idx="80">
                  <c:v>16.073799999999999</c:v>
                </c:pt>
                <c:pt idx="81">
                  <c:v>16.12734</c:v>
                </c:pt>
                <c:pt idx="82">
                  <c:v>16.258230000000001</c:v>
                </c:pt>
                <c:pt idx="83">
                  <c:v>16.25433</c:v>
                </c:pt>
                <c:pt idx="84">
                  <c:v>16.262</c:v>
                </c:pt>
                <c:pt idx="85">
                  <c:v>16.397400000000001</c:v>
                </c:pt>
                <c:pt idx="86">
                  <c:v>16.408010000000001</c:v>
                </c:pt>
                <c:pt idx="87">
                  <c:v>16.4556</c:v>
                </c:pt>
                <c:pt idx="88">
                  <c:v>16.504110000000001</c:v>
                </c:pt>
                <c:pt idx="89">
                  <c:v>16.640270000000001</c:v>
                </c:pt>
                <c:pt idx="90">
                  <c:v>16.621210000000001</c:v>
                </c:pt>
                <c:pt idx="91">
                  <c:v>16.653829999999999</c:v>
                </c:pt>
                <c:pt idx="92">
                  <c:v>16.779450000000001</c:v>
                </c:pt>
                <c:pt idx="93">
                  <c:v>16.844280000000001</c:v>
                </c:pt>
                <c:pt idx="94">
                  <c:v>16.893180000000001</c:v>
                </c:pt>
                <c:pt idx="95">
                  <c:v>16.961010000000002</c:v>
                </c:pt>
                <c:pt idx="96">
                  <c:v>17.13034</c:v>
                </c:pt>
                <c:pt idx="97">
                  <c:v>17.149509999999999</c:v>
                </c:pt>
                <c:pt idx="98">
                  <c:v>17.191649999999999</c:v>
                </c:pt>
                <c:pt idx="99">
                  <c:v>17.305620000000001</c:v>
                </c:pt>
                <c:pt idx="100">
                  <c:v>17.393149999999999</c:v>
                </c:pt>
                <c:pt idx="101">
                  <c:v>17.405799999999999</c:v>
                </c:pt>
                <c:pt idx="102">
                  <c:v>17.48188</c:v>
                </c:pt>
                <c:pt idx="103">
                  <c:v>17.60416</c:v>
                </c:pt>
                <c:pt idx="104">
                  <c:v>17.62931</c:v>
                </c:pt>
                <c:pt idx="105">
                  <c:v>17.66405</c:v>
                </c:pt>
                <c:pt idx="106">
                  <c:v>17.727370000000001</c:v>
                </c:pt>
                <c:pt idx="107">
                  <c:v>17.853680000000001</c:v>
                </c:pt>
                <c:pt idx="108">
                  <c:v>17.829270000000001</c:v>
                </c:pt>
                <c:pt idx="109">
                  <c:v>17.904019999999999</c:v>
                </c:pt>
                <c:pt idx="110">
                  <c:v>18.006170000000001</c:v>
                </c:pt>
                <c:pt idx="111">
                  <c:v>18.080079999999999</c:v>
                </c:pt>
                <c:pt idx="112">
                  <c:v>18.098299999999998</c:v>
                </c:pt>
                <c:pt idx="113">
                  <c:v>18.14866</c:v>
                </c:pt>
                <c:pt idx="114">
                  <c:v>18.290320000000001</c:v>
                </c:pt>
                <c:pt idx="115">
                  <c:v>18.242570000000001</c:v>
                </c:pt>
                <c:pt idx="116">
                  <c:v>18.33034</c:v>
                </c:pt>
                <c:pt idx="117">
                  <c:v>18.401399999999999</c:v>
                </c:pt>
                <c:pt idx="118">
                  <c:v>18.469670000000001</c:v>
                </c:pt>
                <c:pt idx="119">
                  <c:v>18.480049999999999</c:v>
                </c:pt>
                <c:pt idx="120">
                  <c:v>18.51164</c:v>
                </c:pt>
                <c:pt idx="121">
                  <c:v>18.673290000000001</c:v>
                </c:pt>
                <c:pt idx="122">
                  <c:v>18.622029999999999</c:v>
                </c:pt>
                <c:pt idx="123">
                  <c:v>18.708559999999999</c:v>
                </c:pt>
                <c:pt idx="124">
                  <c:v>18.770610000000001</c:v>
                </c:pt>
                <c:pt idx="125">
                  <c:v>18.87809</c:v>
                </c:pt>
                <c:pt idx="126">
                  <c:v>18.889859999999999</c:v>
                </c:pt>
                <c:pt idx="127">
                  <c:v>18.925070000000002</c:v>
                </c:pt>
                <c:pt idx="128">
                  <c:v>19.0943</c:v>
                </c:pt>
                <c:pt idx="129">
                  <c:v>19.075030000000002</c:v>
                </c:pt>
                <c:pt idx="130">
                  <c:v>19.164059999999999</c:v>
                </c:pt>
                <c:pt idx="131">
                  <c:v>19.227689999999999</c:v>
                </c:pt>
                <c:pt idx="132">
                  <c:v>19.384989999999998</c:v>
                </c:pt>
                <c:pt idx="133">
                  <c:v>19.362020000000001</c:v>
                </c:pt>
                <c:pt idx="134">
                  <c:v>19.40652</c:v>
                </c:pt>
                <c:pt idx="135">
                  <c:v>19.570409999999999</c:v>
                </c:pt>
                <c:pt idx="136">
                  <c:v>19.57938</c:v>
                </c:pt>
                <c:pt idx="137">
                  <c:v>19.655750000000001</c:v>
                </c:pt>
                <c:pt idx="138">
                  <c:v>19.723569999999999</c:v>
                </c:pt>
                <c:pt idx="139">
                  <c:v>19.88214</c:v>
                </c:pt>
                <c:pt idx="140">
                  <c:v>19.87734</c:v>
                </c:pt>
                <c:pt idx="141">
                  <c:v>19.925280000000001</c:v>
                </c:pt>
                <c:pt idx="142">
                  <c:v>20.074639999999999</c:v>
                </c:pt>
                <c:pt idx="143">
                  <c:v>20.126760000000001</c:v>
                </c:pt>
                <c:pt idx="144">
                  <c:v>20.174499999999998</c:v>
                </c:pt>
                <c:pt idx="145">
                  <c:v>20.24634</c:v>
                </c:pt>
                <c:pt idx="146">
                  <c:v>20.41356</c:v>
                </c:pt>
                <c:pt idx="147">
                  <c:v>20.416979999999999</c:v>
                </c:pt>
                <c:pt idx="148">
                  <c:v>20.468979999999998</c:v>
                </c:pt>
                <c:pt idx="149">
                  <c:v>20.594449999999998</c:v>
                </c:pt>
                <c:pt idx="150">
                  <c:v>20.698720000000002</c:v>
                </c:pt>
                <c:pt idx="151">
                  <c:v>20.72728</c:v>
                </c:pt>
                <c:pt idx="152">
                  <c:v>20.801549999999999</c:v>
                </c:pt>
                <c:pt idx="153">
                  <c:v>20.946300000000001</c:v>
                </c:pt>
                <c:pt idx="154">
                  <c:v>21.017040000000001</c:v>
                </c:pt>
                <c:pt idx="155">
                  <c:v>21.058509999999998</c:v>
                </c:pt>
                <c:pt idx="156">
                  <c:v>21.15324</c:v>
                </c:pt>
                <c:pt idx="157">
                  <c:v>21.27056</c:v>
                </c:pt>
                <c:pt idx="158">
                  <c:v>21.27026</c:v>
                </c:pt>
                <c:pt idx="159">
                  <c:v>21.362739999999999</c:v>
                </c:pt>
                <c:pt idx="160">
                  <c:v>21.48479</c:v>
                </c:pt>
                <c:pt idx="161">
                  <c:v>21.543990000000001</c:v>
                </c:pt>
                <c:pt idx="162">
                  <c:v>21.579139999999999</c:v>
                </c:pt>
                <c:pt idx="163">
                  <c:v>21.634360000000001</c:v>
                </c:pt>
                <c:pt idx="164">
                  <c:v>21.795380000000002</c:v>
                </c:pt>
                <c:pt idx="165">
                  <c:v>21.74174</c:v>
                </c:pt>
                <c:pt idx="166">
                  <c:v>21.83886</c:v>
                </c:pt>
                <c:pt idx="167">
                  <c:v>21.923819999999999</c:v>
                </c:pt>
                <c:pt idx="168">
                  <c:v>21.995429999999999</c:v>
                </c:pt>
                <c:pt idx="169">
                  <c:v>22.006959999999999</c:v>
                </c:pt>
                <c:pt idx="170">
                  <c:v>22.031110000000002</c:v>
                </c:pt>
                <c:pt idx="171">
                  <c:v>22.169930000000001</c:v>
                </c:pt>
                <c:pt idx="172">
                  <c:v>22.100930000000002</c:v>
                </c:pt>
                <c:pt idx="173">
                  <c:v>22.173860000000001</c:v>
                </c:pt>
                <c:pt idx="174">
                  <c:v>22.225300000000001</c:v>
                </c:pt>
                <c:pt idx="175">
                  <c:v>22.29673</c:v>
                </c:pt>
                <c:pt idx="176">
                  <c:v>22.27047</c:v>
                </c:pt>
                <c:pt idx="177">
                  <c:v>22.277049999999999</c:v>
                </c:pt>
                <c:pt idx="178">
                  <c:v>22.413080000000001</c:v>
                </c:pt>
                <c:pt idx="179">
                  <c:v>22.334679999999999</c:v>
                </c:pt>
                <c:pt idx="180">
                  <c:v>22.394300000000001</c:v>
                </c:pt>
                <c:pt idx="181">
                  <c:v>22.429510000000001</c:v>
                </c:pt>
                <c:pt idx="182">
                  <c:v>22.544699999999999</c:v>
                </c:pt>
                <c:pt idx="183">
                  <c:v>22.49541</c:v>
                </c:pt>
                <c:pt idx="184">
                  <c:v>22.503730000000001</c:v>
                </c:pt>
                <c:pt idx="185">
                  <c:v>22.63364</c:v>
                </c:pt>
                <c:pt idx="186">
                  <c:v>22.58531</c:v>
                </c:pt>
                <c:pt idx="187">
                  <c:v>22.621130000000001</c:v>
                </c:pt>
                <c:pt idx="188">
                  <c:v>22.645230000000002</c:v>
                </c:pt>
                <c:pt idx="189">
                  <c:v>22.756440000000001</c:v>
                </c:pt>
                <c:pt idx="190">
                  <c:v>22.6996</c:v>
                </c:pt>
                <c:pt idx="191">
                  <c:v>22.72071</c:v>
                </c:pt>
                <c:pt idx="192">
                  <c:v>22.818149999999999</c:v>
                </c:pt>
                <c:pt idx="193">
                  <c:v>22.789429999999999</c:v>
                </c:pt>
                <c:pt idx="194">
                  <c:v>22.796790000000001</c:v>
                </c:pt>
                <c:pt idx="195">
                  <c:v>22.835789999999999</c:v>
                </c:pt>
                <c:pt idx="196">
                  <c:v>22.939920000000001</c:v>
                </c:pt>
                <c:pt idx="197">
                  <c:v>22.88383</c:v>
                </c:pt>
                <c:pt idx="198">
                  <c:v>22.870750000000001</c:v>
                </c:pt>
                <c:pt idx="199">
                  <c:v>22.94388</c:v>
                </c:pt>
                <c:pt idx="200">
                  <c:v>22.94623</c:v>
                </c:pt>
                <c:pt idx="201">
                  <c:v>22.914829999999998</c:v>
                </c:pt>
                <c:pt idx="202">
                  <c:v>22.921600000000002</c:v>
                </c:pt>
                <c:pt idx="203">
                  <c:v>22.986180000000001</c:v>
                </c:pt>
                <c:pt idx="204">
                  <c:v>22.86138</c:v>
                </c:pt>
                <c:pt idx="205">
                  <c:v>22.792819999999999</c:v>
                </c:pt>
                <c:pt idx="206">
                  <c:v>22.78613</c:v>
                </c:pt>
                <c:pt idx="207">
                  <c:v>22.75093</c:v>
                </c:pt>
                <c:pt idx="208">
                  <c:v>22.603400000000001</c:v>
                </c:pt>
                <c:pt idx="209">
                  <c:v>22.602139999999999</c:v>
                </c:pt>
                <c:pt idx="210">
                  <c:v>22.622199999999999</c:v>
                </c:pt>
                <c:pt idx="211">
                  <c:v>22.51756</c:v>
                </c:pt>
                <c:pt idx="212">
                  <c:v>22.451309999999999</c:v>
                </c:pt>
                <c:pt idx="213">
                  <c:v>22.417210000000001</c:v>
                </c:pt>
                <c:pt idx="214">
                  <c:v>22.393249999999998</c:v>
                </c:pt>
                <c:pt idx="215">
                  <c:v>22.213139999999999</c:v>
                </c:pt>
                <c:pt idx="216">
                  <c:v>22.187750000000001</c:v>
                </c:pt>
                <c:pt idx="217">
                  <c:v>22.166640000000001</c:v>
                </c:pt>
                <c:pt idx="218">
                  <c:v>22.055109999999999</c:v>
                </c:pt>
                <c:pt idx="219">
                  <c:v>21.949280000000002</c:v>
                </c:pt>
                <c:pt idx="220">
                  <c:v>21.884360000000001</c:v>
                </c:pt>
                <c:pt idx="221">
                  <c:v>21.916699999999999</c:v>
                </c:pt>
                <c:pt idx="222">
                  <c:v>21.752759999999999</c:v>
                </c:pt>
                <c:pt idx="223">
                  <c:v>21.771730000000002</c:v>
                </c:pt>
                <c:pt idx="224">
                  <c:v>21.76435</c:v>
                </c:pt>
                <c:pt idx="225">
                  <c:v>21.7332</c:v>
                </c:pt>
                <c:pt idx="226">
                  <c:v>21.667580000000001</c:v>
                </c:pt>
                <c:pt idx="227">
                  <c:v>21.647189999999998</c:v>
                </c:pt>
                <c:pt idx="228">
                  <c:v>21.73507</c:v>
                </c:pt>
                <c:pt idx="229">
                  <c:v>21.664580000000001</c:v>
                </c:pt>
                <c:pt idx="230">
                  <c:v>21.727</c:v>
                </c:pt>
                <c:pt idx="231">
                  <c:v>21.766639999999999</c:v>
                </c:pt>
                <c:pt idx="232">
                  <c:v>21.851990000000001</c:v>
                </c:pt>
                <c:pt idx="233">
                  <c:v>21.845849999999999</c:v>
                </c:pt>
                <c:pt idx="234">
                  <c:v>21.867709999999999</c:v>
                </c:pt>
                <c:pt idx="235">
                  <c:v>22.021350000000002</c:v>
                </c:pt>
                <c:pt idx="236">
                  <c:v>22.027090000000001</c:v>
                </c:pt>
                <c:pt idx="237">
                  <c:v>22.10633</c:v>
                </c:pt>
                <c:pt idx="238">
                  <c:v>22.16985</c:v>
                </c:pt>
                <c:pt idx="239">
                  <c:v>22.316079999999999</c:v>
                </c:pt>
                <c:pt idx="240">
                  <c:v>22.326450000000001</c:v>
                </c:pt>
                <c:pt idx="241">
                  <c:v>22.403569999999998</c:v>
                </c:pt>
                <c:pt idx="242">
                  <c:v>22.555589999999999</c:v>
                </c:pt>
                <c:pt idx="243">
                  <c:v>22.623049999999999</c:v>
                </c:pt>
                <c:pt idx="244">
                  <c:v>22.701599999999999</c:v>
                </c:pt>
                <c:pt idx="245">
                  <c:v>22.786819999999999</c:v>
                </c:pt>
                <c:pt idx="246">
                  <c:v>22.946159999999999</c:v>
                </c:pt>
                <c:pt idx="247">
                  <c:v>22.957080000000001</c:v>
                </c:pt>
                <c:pt idx="248">
                  <c:v>23.019030000000001</c:v>
                </c:pt>
                <c:pt idx="249">
                  <c:v>23.13186</c:v>
                </c:pt>
                <c:pt idx="250">
                  <c:v>23.207730000000002</c:v>
                </c:pt>
                <c:pt idx="251">
                  <c:v>23.212769999999999</c:v>
                </c:pt>
                <c:pt idx="252">
                  <c:v>23.247160000000001</c:v>
                </c:pt>
                <c:pt idx="253">
                  <c:v>23.31091</c:v>
                </c:pt>
                <c:pt idx="254">
                  <c:v>23.264469999999999</c:v>
                </c:pt>
                <c:pt idx="255">
                  <c:v>23.27918</c:v>
                </c:pt>
                <c:pt idx="256">
                  <c:v>23.33175</c:v>
                </c:pt>
                <c:pt idx="257">
                  <c:v>23.422720000000002</c:v>
                </c:pt>
                <c:pt idx="258">
                  <c:v>23.365279999999998</c:v>
                </c:pt>
                <c:pt idx="259">
                  <c:v>23.42193</c:v>
                </c:pt>
                <c:pt idx="260">
                  <c:v>23.493040000000001</c:v>
                </c:pt>
                <c:pt idx="261">
                  <c:v>23.491689999999998</c:v>
                </c:pt>
                <c:pt idx="262">
                  <c:v>23.463899999999999</c:v>
                </c:pt>
                <c:pt idx="263">
                  <c:v>23.47015</c:v>
                </c:pt>
                <c:pt idx="264">
                  <c:v>23.513539999999999</c:v>
                </c:pt>
                <c:pt idx="265">
                  <c:v>23.421099999999999</c:v>
                </c:pt>
                <c:pt idx="266">
                  <c:v>23.478649999999998</c:v>
                </c:pt>
                <c:pt idx="267">
                  <c:v>23.50009</c:v>
                </c:pt>
                <c:pt idx="268">
                  <c:v>23.506070000000001</c:v>
                </c:pt>
                <c:pt idx="269">
                  <c:v>23.456900000000001</c:v>
                </c:pt>
                <c:pt idx="270">
                  <c:v>23.4283</c:v>
                </c:pt>
                <c:pt idx="271">
                  <c:v>23.440349999999999</c:v>
                </c:pt>
                <c:pt idx="272">
                  <c:v>23.23028</c:v>
                </c:pt>
                <c:pt idx="273">
                  <c:v>23.197150000000001</c:v>
                </c:pt>
                <c:pt idx="274">
                  <c:v>23.140789999999999</c:v>
                </c:pt>
                <c:pt idx="275">
                  <c:v>23.07199</c:v>
                </c:pt>
                <c:pt idx="276">
                  <c:v>23.006170000000001</c:v>
                </c:pt>
                <c:pt idx="277">
                  <c:v>22.98987</c:v>
                </c:pt>
                <c:pt idx="278">
                  <c:v>23.063009999999998</c:v>
                </c:pt>
                <c:pt idx="279">
                  <c:v>22.95251</c:v>
                </c:pt>
                <c:pt idx="280">
                  <c:v>23.0105</c:v>
                </c:pt>
                <c:pt idx="281">
                  <c:v>23.02657</c:v>
                </c:pt>
                <c:pt idx="282">
                  <c:v>23.081389999999999</c:v>
                </c:pt>
                <c:pt idx="283">
                  <c:v>23.038609999999998</c:v>
                </c:pt>
                <c:pt idx="284">
                  <c:v>23.044260000000001</c:v>
                </c:pt>
                <c:pt idx="285">
                  <c:v>23.129049999999999</c:v>
                </c:pt>
                <c:pt idx="286">
                  <c:v>23.029440000000001</c:v>
                </c:pt>
                <c:pt idx="287">
                  <c:v>23.076229999999999</c:v>
                </c:pt>
                <c:pt idx="288">
                  <c:v>23.07544</c:v>
                </c:pt>
                <c:pt idx="289">
                  <c:v>23.134270000000001</c:v>
                </c:pt>
                <c:pt idx="290">
                  <c:v>23.029800000000002</c:v>
                </c:pt>
                <c:pt idx="291">
                  <c:v>23.029070000000001</c:v>
                </c:pt>
                <c:pt idx="292">
                  <c:v>23.090340000000001</c:v>
                </c:pt>
                <c:pt idx="293">
                  <c:v>22.96753</c:v>
                </c:pt>
                <c:pt idx="294">
                  <c:v>22.951319999999999</c:v>
                </c:pt>
                <c:pt idx="295">
                  <c:v>22.909649999999999</c:v>
                </c:pt>
                <c:pt idx="296">
                  <c:v>22.88223</c:v>
                </c:pt>
                <c:pt idx="297">
                  <c:v>22.68647</c:v>
                </c:pt>
                <c:pt idx="298">
                  <c:v>22.643509999999999</c:v>
                </c:pt>
                <c:pt idx="299">
                  <c:v>22.62331</c:v>
                </c:pt>
                <c:pt idx="300">
                  <c:v>22.375720000000001</c:v>
                </c:pt>
                <c:pt idx="301">
                  <c:v>22.265540000000001</c:v>
                </c:pt>
                <c:pt idx="302">
                  <c:v>22.186330000000002</c:v>
                </c:pt>
                <c:pt idx="303">
                  <c:v>22.1158</c:v>
                </c:pt>
                <c:pt idx="304">
                  <c:v>21.81793</c:v>
                </c:pt>
                <c:pt idx="305">
                  <c:v>21.702860000000001</c:v>
                </c:pt>
                <c:pt idx="306">
                  <c:v>21.665900000000001</c:v>
                </c:pt>
                <c:pt idx="307">
                  <c:v>21.506239999999998</c:v>
                </c:pt>
                <c:pt idx="308">
                  <c:v>21.407170000000001</c:v>
                </c:pt>
                <c:pt idx="309">
                  <c:v>21.356439999999999</c:v>
                </c:pt>
                <c:pt idx="310">
                  <c:v>21.33812</c:v>
                </c:pt>
                <c:pt idx="311">
                  <c:v>21.18702</c:v>
                </c:pt>
                <c:pt idx="312">
                  <c:v>21.179020000000001</c:v>
                </c:pt>
                <c:pt idx="313">
                  <c:v>21.198139999999999</c:v>
                </c:pt>
                <c:pt idx="314">
                  <c:v>21.189530000000001</c:v>
                </c:pt>
                <c:pt idx="315">
                  <c:v>21.115749999999998</c:v>
                </c:pt>
                <c:pt idx="316">
                  <c:v>21.179749999999999</c:v>
                </c:pt>
                <c:pt idx="317">
                  <c:v>21.225210000000001</c:v>
                </c:pt>
                <c:pt idx="318">
                  <c:v>21.210740000000001</c:v>
                </c:pt>
                <c:pt idx="319">
                  <c:v>21.246169999999999</c:v>
                </c:pt>
                <c:pt idx="320">
                  <c:v>21.284369999999999</c:v>
                </c:pt>
                <c:pt idx="321">
                  <c:v>21.398389999999999</c:v>
                </c:pt>
                <c:pt idx="322">
                  <c:v>21.379639999999998</c:v>
                </c:pt>
                <c:pt idx="323">
                  <c:v>21.489550000000001</c:v>
                </c:pt>
                <c:pt idx="324">
                  <c:v>21.576070000000001</c:v>
                </c:pt>
                <c:pt idx="325">
                  <c:v>21.660720000000001</c:v>
                </c:pt>
                <c:pt idx="326">
                  <c:v>21.694389999999999</c:v>
                </c:pt>
                <c:pt idx="327">
                  <c:v>21.767289999999999</c:v>
                </c:pt>
                <c:pt idx="328">
                  <c:v>21.941739999999999</c:v>
                </c:pt>
                <c:pt idx="329">
                  <c:v>21.940470000000001</c:v>
                </c:pt>
                <c:pt idx="330">
                  <c:v>22.084379999999999</c:v>
                </c:pt>
                <c:pt idx="331">
                  <c:v>22.205970000000001</c:v>
                </c:pt>
                <c:pt idx="332">
                  <c:v>22.39593</c:v>
                </c:pt>
                <c:pt idx="333">
                  <c:v>22.45383</c:v>
                </c:pt>
                <c:pt idx="334">
                  <c:v>22.579630000000002</c:v>
                </c:pt>
                <c:pt idx="335">
                  <c:v>22.801010000000002</c:v>
                </c:pt>
                <c:pt idx="336">
                  <c:v>22.87903</c:v>
                </c:pt>
                <c:pt idx="337">
                  <c:v>23.040890000000001</c:v>
                </c:pt>
                <c:pt idx="338">
                  <c:v>23.18102</c:v>
                </c:pt>
                <c:pt idx="339">
                  <c:v>23.427019999999999</c:v>
                </c:pt>
                <c:pt idx="340">
                  <c:v>23.551659999999998</c:v>
                </c:pt>
                <c:pt idx="341">
                  <c:v>23.69942</c:v>
                </c:pt>
                <c:pt idx="342">
                  <c:v>23.914010000000001</c:v>
                </c:pt>
                <c:pt idx="343">
                  <c:v>23.94969</c:v>
                </c:pt>
                <c:pt idx="344">
                  <c:v>23.893640000000001</c:v>
                </c:pt>
                <c:pt idx="345">
                  <c:v>23.906569999999999</c:v>
                </c:pt>
                <c:pt idx="346">
                  <c:v>24.036809999999999</c:v>
                </c:pt>
                <c:pt idx="347">
                  <c:v>24.05378</c:v>
                </c:pt>
                <c:pt idx="348">
                  <c:v>24.10745</c:v>
                </c:pt>
                <c:pt idx="349">
                  <c:v>24.256630000000001</c:v>
                </c:pt>
                <c:pt idx="350">
                  <c:v>24.366790000000002</c:v>
                </c:pt>
                <c:pt idx="351">
                  <c:v>24.406970000000001</c:v>
                </c:pt>
                <c:pt idx="352">
                  <c:v>24.492280000000001</c:v>
                </c:pt>
                <c:pt idx="353">
                  <c:v>24.64311</c:v>
                </c:pt>
                <c:pt idx="354">
                  <c:v>24.694929999999999</c:v>
                </c:pt>
                <c:pt idx="355">
                  <c:v>24.76662</c:v>
                </c:pt>
                <c:pt idx="356">
                  <c:v>24.873609999999999</c:v>
                </c:pt>
                <c:pt idx="357">
                  <c:v>25.036539999999999</c:v>
                </c:pt>
                <c:pt idx="358">
                  <c:v>25.03988</c:v>
                </c:pt>
                <c:pt idx="359">
                  <c:v>25.14451</c:v>
                </c:pt>
                <c:pt idx="360">
                  <c:v>25.298999999999999</c:v>
                </c:pt>
                <c:pt idx="361">
                  <c:v>25.40044</c:v>
                </c:pt>
                <c:pt idx="362">
                  <c:v>25.473320000000001</c:v>
                </c:pt>
                <c:pt idx="363">
                  <c:v>25.55031</c:v>
                </c:pt>
                <c:pt idx="364">
                  <c:v>25.77533</c:v>
                </c:pt>
                <c:pt idx="365">
                  <c:v>25.76538</c:v>
                </c:pt>
                <c:pt idx="366">
                  <c:v>25.88308</c:v>
                </c:pt>
                <c:pt idx="367">
                  <c:v>26.026499999999999</c:v>
                </c:pt>
                <c:pt idx="368">
                  <c:v>26.197240000000001</c:v>
                </c:pt>
                <c:pt idx="369">
                  <c:v>26.237210000000001</c:v>
                </c:pt>
                <c:pt idx="370">
                  <c:v>26.300599999999999</c:v>
                </c:pt>
                <c:pt idx="371">
                  <c:v>26.553190000000001</c:v>
                </c:pt>
                <c:pt idx="372">
                  <c:v>26.538170000000001</c:v>
                </c:pt>
                <c:pt idx="373">
                  <c:v>26.656659999999999</c:v>
                </c:pt>
                <c:pt idx="374">
                  <c:v>26.778919999999999</c:v>
                </c:pt>
                <c:pt idx="375">
                  <c:v>26.970880000000001</c:v>
                </c:pt>
                <c:pt idx="376">
                  <c:v>26.995799999999999</c:v>
                </c:pt>
                <c:pt idx="377">
                  <c:v>27.068750000000001</c:v>
                </c:pt>
                <c:pt idx="378">
                  <c:v>27.29776</c:v>
                </c:pt>
                <c:pt idx="379">
                  <c:v>27.338290000000001</c:v>
                </c:pt>
                <c:pt idx="380">
                  <c:v>27.439969999999999</c:v>
                </c:pt>
                <c:pt idx="381">
                  <c:v>27.541219999999999</c:v>
                </c:pt>
                <c:pt idx="382">
                  <c:v>27.762740000000001</c:v>
                </c:pt>
                <c:pt idx="383">
                  <c:v>27.796140000000001</c:v>
                </c:pt>
                <c:pt idx="384">
                  <c:v>27.852609999999999</c:v>
                </c:pt>
                <c:pt idx="385">
                  <c:v>28.059180000000001</c:v>
                </c:pt>
                <c:pt idx="386">
                  <c:v>28.144929999999999</c:v>
                </c:pt>
                <c:pt idx="387">
                  <c:v>28.21021</c:v>
                </c:pt>
                <c:pt idx="388">
                  <c:v>28.325669999999999</c:v>
                </c:pt>
                <c:pt idx="389">
                  <c:v>28.556950000000001</c:v>
                </c:pt>
                <c:pt idx="390">
                  <c:v>28.582740000000001</c:v>
                </c:pt>
                <c:pt idx="391">
                  <c:v>28.654060000000001</c:v>
                </c:pt>
                <c:pt idx="392">
                  <c:v>28.82761</c:v>
                </c:pt>
                <c:pt idx="393">
                  <c:v>28.964099999999998</c:v>
                </c:pt>
                <c:pt idx="394">
                  <c:v>29.017469999999999</c:v>
                </c:pt>
                <c:pt idx="395">
                  <c:v>29.126950000000001</c:v>
                </c:pt>
                <c:pt idx="396">
                  <c:v>29.348980000000001</c:v>
                </c:pt>
                <c:pt idx="397">
                  <c:v>29.390529999999998</c:v>
                </c:pt>
                <c:pt idx="398">
                  <c:v>29.462630000000001</c:v>
                </c:pt>
                <c:pt idx="399">
                  <c:v>29.60623</c:v>
                </c:pt>
                <c:pt idx="400">
                  <c:v>29.806889999999999</c:v>
                </c:pt>
                <c:pt idx="401">
                  <c:v>29.817720000000001</c:v>
                </c:pt>
                <c:pt idx="402">
                  <c:v>29.941320000000001</c:v>
                </c:pt>
                <c:pt idx="403">
                  <c:v>30.144729999999999</c:v>
                </c:pt>
                <c:pt idx="404">
                  <c:v>30.237030000000001</c:v>
                </c:pt>
                <c:pt idx="405">
                  <c:v>30.312460000000002</c:v>
                </c:pt>
                <c:pt idx="406">
                  <c:v>30.42775</c:v>
                </c:pt>
                <c:pt idx="407">
                  <c:v>30.68167</c:v>
                </c:pt>
                <c:pt idx="408">
                  <c:v>30.670339999999999</c:v>
                </c:pt>
                <c:pt idx="409">
                  <c:v>30.805879999999998</c:v>
                </c:pt>
                <c:pt idx="410">
                  <c:v>30.980350000000001</c:v>
                </c:pt>
                <c:pt idx="411">
                  <c:v>31.157039999999999</c:v>
                </c:pt>
                <c:pt idx="412">
                  <c:v>31.204329999999999</c:v>
                </c:pt>
                <c:pt idx="413">
                  <c:v>31.30265</c:v>
                </c:pt>
                <c:pt idx="414">
                  <c:v>31.571709999999999</c:v>
                </c:pt>
                <c:pt idx="415">
                  <c:v>31.57058</c:v>
                </c:pt>
                <c:pt idx="416">
                  <c:v>31.727399999999999</c:v>
                </c:pt>
                <c:pt idx="417">
                  <c:v>31.874569999999999</c:v>
                </c:pt>
                <c:pt idx="418">
                  <c:v>32.077739999999999</c:v>
                </c:pt>
                <c:pt idx="419">
                  <c:v>32.128309999999999</c:v>
                </c:pt>
                <c:pt idx="420">
                  <c:v>32.217440000000003</c:v>
                </c:pt>
                <c:pt idx="421">
                  <c:v>32.510660000000001</c:v>
                </c:pt>
                <c:pt idx="422">
                  <c:v>32.524630000000002</c:v>
                </c:pt>
                <c:pt idx="423">
                  <c:v>32.670769999999997</c:v>
                </c:pt>
                <c:pt idx="424">
                  <c:v>32.809330000000003</c:v>
                </c:pt>
                <c:pt idx="425">
                  <c:v>33.054600000000001</c:v>
                </c:pt>
                <c:pt idx="426">
                  <c:v>33.099069999999998</c:v>
                </c:pt>
                <c:pt idx="427">
                  <c:v>33.177140000000001</c:v>
                </c:pt>
                <c:pt idx="428">
                  <c:v>33.437359999999998</c:v>
                </c:pt>
                <c:pt idx="429">
                  <c:v>33.486260000000001</c:v>
                </c:pt>
                <c:pt idx="430">
                  <c:v>33.615989999999996</c:v>
                </c:pt>
                <c:pt idx="431">
                  <c:v>33.748759999999997</c:v>
                </c:pt>
                <c:pt idx="432">
                  <c:v>34.025739999999999</c:v>
                </c:pt>
                <c:pt idx="433">
                  <c:v>34.034709999999997</c:v>
                </c:pt>
                <c:pt idx="434">
                  <c:v>34.10651</c:v>
                </c:pt>
                <c:pt idx="435">
                  <c:v>34.349159999999998</c:v>
                </c:pt>
                <c:pt idx="436">
                  <c:v>34.434959999999997</c:v>
                </c:pt>
                <c:pt idx="437">
                  <c:v>34.527970000000003</c:v>
                </c:pt>
                <c:pt idx="438">
                  <c:v>34.649090000000001</c:v>
                </c:pt>
                <c:pt idx="439">
                  <c:v>34.900309999999998</c:v>
                </c:pt>
                <c:pt idx="440">
                  <c:v>34.929839999999999</c:v>
                </c:pt>
                <c:pt idx="441">
                  <c:v>34.994950000000003</c:v>
                </c:pt>
                <c:pt idx="442">
                  <c:v>35.198659999999997</c:v>
                </c:pt>
                <c:pt idx="443">
                  <c:v>35.334449999999997</c:v>
                </c:pt>
                <c:pt idx="444">
                  <c:v>35.393770000000004</c:v>
                </c:pt>
                <c:pt idx="445">
                  <c:v>35.507210000000001</c:v>
                </c:pt>
                <c:pt idx="446">
                  <c:v>35.752499999999998</c:v>
                </c:pt>
                <c:pt idx="447">
                  <c:v>35.785559999999997</c:v>
                </c:pt>
                <c:pt idx="448">
                  <c:v>35.860340000000001</c:v>
                </c:pt>
                <c:pt idx="449">
                  <c:v>36.035089999999997</c:v>
                </c:pt>
                <c:pt idx="450">
                  <c:v>36.2121</c:v>
                </c:pt>
                <c:pt idx="451">
                  <c:v>36.236759999999997</c:v>
                </c:pt>
                <c:pt idx="452">
                  <c:v>36.358260000000001</c:v>
                </c:pt>
                <c:pt idx="453">
                  <c:v>36.574869999999997</c:v>
                </c:pt>
                <c:pt idx="454">
                  <c:v>36.697719999999997</c:v>
                </c:pt>
                <c:pt idx="455">
                  <c:v>36.753100000000003</c:v>
                </c:pt>
                <c:pt idx="456">
                  <c:v>36.891629999999999</c:v>
                </c:pt>
                <c:pt idx="457">
                  <c:v>37.113169999999997</c:v>
                </c:pt>
                <c:pt idx="458">
                  <c:v>37.119709999999998</c:v>
                </c:pt>
                <c:pt idx="459">
                  <c:v>37.256729999999997</c:v>
                </c:pt>
                <c:pt idx="460">
                  <c:v>37.439819999999997</c:v>
                </c:pt>
                <c:pt idx="461">
                  <c:v>37.571779999999997</c:v>
                </c:pt>
                <c:pt idx="462">
                  <c:v>37.624859999999998</c:v>
                </c:pt>
                <c:pt idx="463">
                  <c:v>37.722299999999997</c:v>
                </c:pt>
                <c:pt idx="464">
                  <c:v>37.992359999999998</c:v>
                </c:pt>
                <c:pt idx="465">
                  <c:v>37.951639999999998</c:v>
                </c:pt>
                <c:pt idx="466">
                  <c:v>38.084739999999996</c:v>
                </c:pt>
                <c:pt idx="467">
                  <c:v>38.247520000000002</c:v>
                </c:pt>
                <c:pt idx="468">
                  <c:v>38.422490000000003</c:v>
                </c:pt>
                <c:pt idx="469">
                  <c:v>38.450330000000001</c:v>
                </c:pt>
                <c:pt idx="470">
                  <c:v>38.519069999999999</c:v>
                </c:pt>
                <c:pt idx="471">
                  <c:v>38.77975</c:v>
                </c:pt>
                <c:pt idx="472">
                  <c:v>38.747579999999999</c:v>
                </c:pt>
                <c:pt idx="473">
                  <c:v>38.857089999999999</c:v>
                </c:pt>
                <c:pt idx="474">
                  <c:v>38.990079999999999</c:v>
                </c:pt>
                <c:pt idx="475">
                  <c:v>39.177169999999997</c:v>
                </c:pt>
                <c:pt idx="476">
                  <c:v>39.161580000000001</c:v>
                </c:pt>
                <c:pt idx="477">
                  <c:v>39.215060000000001</c:v>
                </c:pt>
                <c:pt idx="478">
                  <c:v>39.45702</c:v>
                </c:pt>
                <c:pt idx="479">
                  <c:v>39.405459999999998</c:v>
                </c:pt>
                <c:pt idx="480">
                  <c:v>39.49044</c:v>
                </c:pt>
                <c:pt idx="481">
                  <c:v>39.582329999999999</c:v>
                </c:pt>
                <c:pt idx="482">
                  <c:v>39.787979999999997</c:v>
                </c:pt>
                <c:pt idx="483">
                  <c:v>39.715530000000001</c:v>
                </c:pt>
                <c:pt idx="484">
                  <c:v>39.746479999999998</c:v>
                </c:pt>
                <c:pt idx="485">
                  <c:v>39.95684</c:v>
                </c:pt>
                <c:pt idx="486">
                  <c:v>39.969929999999998</c:v>
                </c:pt>
                <c:pt idx="487">
                  <c:v>40.011000000000003</c:v>
                </c:pt>
                <c:pt idx="488">
                  <c:v>40.087420000000002</c:v>
                </c:pt>
                <c:pt idx="489">
                  <c:v>40.289639999999999</c:v>
                </c:pt>
                <c:pt idx="490">
                  <c:v>40.236960000000003</c:v>
                </c:pt>
                <c:pt idx="491">
                  <c:v>40.28781</c:v>
                </c:pt>
                <c:pt idx="492">
                  <c:v>40.448329999999999</c:v>
                </c:pt>
                <c:pt idx="493">
                  <c:v>40.484169999999999</c:v>
                </c:pt>
                <c:pt idx="494">
                  <c:v>40.481319999999997</c:v>
                </c:pt>
                <c:pt idx="495">
                  <c:v>40.562260000000002</c:v>
                </c:pt>
                <c:pt idx="496">
                  <c:v>40.752009999999999</c:v>
                </c:pt>
                <c:pt idx="497">
                  <c:v>40.665970000000002</c:v>
                </c:pt>
                <c:pt idx="498">
                  <c:v>40.625830000000001</c:v>
                </c:pt>
                <c:pt idx="499">
                  <c:v>40.747680000000003</c:v>
                </c:pt>
                <c:pt idx="500">
                  <c:v>40.795050000000003</c:v>
                </c:pt>
                <c:pt idx="501">
                  <c:v>40.710749999999997</c:v>
                </c:pt>
                <c:pt idx="502">
                  <c:v>40.75217</c:v>
                </c:pt>
                <c:pt idx="503">
                  <c:v>40.858930000000001</c:v>
                </c:pt>
                <c:pt idx="504">
                  <c:v>40.753599999999999</c:v>
                </c:pt>
                <c:pt idx="505">
                  <c:v>40.7121</c:v>
                </c:pt>
                <c:pt idx="506">
                  <c:v>40.76249</c:v>
                </c:pt>
                <c:pt idx="507">
                  <c:v>40.843159999999997</c:v>
                </c:pt>
                <c:pt idx="508">
                  <c:v>40.678040000000003</c:v>
                </c:pt>
                <c:pt idx="509">
                  <c:v>40.735930000000003</c:v>
                </c:pt>
                <c:pt idx="510">
                  <c:v>40.82206</c:v>
                </c:pt>
                <c:pt idx="511">
                  <c:v>40.668610000000001</c:v>
                </c:pt>
                <c:pt idx="512">
                  <c:v>40.576000000000001</c:v>
                </c:pt>
                <c:pt idx="513">
                  <c:v>40.571170000000002</c:v>
                </c:pt>
                <c:pt idx="514">
                  <c:v>40.674700000000001</c:v>
                </c:pt>
                <c:pt idx="515">
                  <c:v>40.457599999999999</c:v>
                </c:pt>
                <c:pt idx="516">
                  <c:v>40.51135</c:v>
                </c:pt>
                <c:pt idx="517">
                  <c:v>40.582039999999999</c:v>
                </c:pt>
                <c:pt idx="518">
                  <c:v>40.560160000000003</c:v>
                </c:pt>
                <c:pt idx="519">
                  <c:v>40.500839999999997</c:v>
                </c:pt>
                <c:pt idx="520">
                  <c:v>40.512079999999997</c:v>
                </c:pt>
                <c:pt idx="521">
                  <c:v>40.715359999999997</c:v>
                </c:pt>
                <c:pt idx="522">
                  <c:v>40.567680000000003</c:v>
                </c:pt>
                <c:pt idx="523">
                  <c:v>40.68656</c:v>
                </c:pt>
                <c:pt idx="524">
                  <c:v>40.812359999999998</c:v>
                </c:pt>
                <c:pt idx="525">
                  <c:v>40.924239999999998</c:v>
                </c:pt>
                <c:pt idx="526">
                  <c:v>40.868780000000001</c:v>
                </c:pt>
                <c:pt idx="527">
                  <c:v>40.8996</c:v>
                </c:pt>
                <c:pt idx="528">
                  <c:v>41.103850000000001</c:v>
                </c:pt>
                <c:pt idx="529">
                  <c:v>41.026479999999999</c:v>
                </c:pt>
                <c:pt idx="530">
                  <c:v>41.103810000000003</c:v>
                </c:pt>
                <c:pt idx="531">
                  <c:v>41.187350000000002</c:v>
                </c:pt>
                <c:pt idx="532">
                  <c:v>41.333629999999999</c:v>
                </c:pt>
                <c:pt idx="533">
                  <c:v>41.251150000000003</c:v>
                </c:pt>
                <c:pt idx="534">
                  <c:v>41.284439999999996</c:v>
                </c:pt>
                <c:pt idx="535">
                  <c:v>41.486190000000001</c:v>
                </c:pt>
                <c:pt idx="536">
                  <c:v>41.467010000000002</c:v>
                </c:pt>
                <c:pt idx="537">
                  <c:v>41.532449999999997</c:v>
                </c:pt>
                <c:pt idx="538">
                  <c:v>41.637149999999998</c:v>
                </c:pt>
                <c:pt idx="539">
                  <c:v>41.847140000000003</c:v>
                </c:pt>
                <c:pt idx="540">
                  <c:v>41.781950000000002</c:v>
                </c:pt>
                <c:pt idx="541">
                  <c:v>41.851280000000003</c:v>
                </c:pt>
                <c:pt idx="542">
                  <c:v>42.028190000000002</c:v>
                </c:pt>
                <c:pt idx="543">
                  <c:v>42.1295</c:v>
                </c:pt>
                <c:pt idx="544">
                  <c:v>42.14141</c:v>
                </c:pt>
                <c:pt idx="545">
                  <c:v>42.261400000000002</c:v>
                </c:pt>
                <c:pt idx="546">
                  <c:v>42.482900000000001</c:v>
                </c:pt>
                <c:pt idx="547">
                  <c:v>42.476089999999999</c:v>
                </c:pt>
                <c:pt idx="548">
                  <c:v>42.525910000000003</c:v>
                </c:pt>
                <c:pt idx="549">
                  <c:v>42.671939999999999</c:v>
                </c:pt>
                <c:pt idx="550">
                  <c:v>42.868279999999999</c:v>
                </c:pt>
                <c:pt idx="551">
                  <c:v>42.847850000000001</c:v>
                </c:pt>
                <c:pt idx="552">
                  <c:v>42.971449999999997</c:v>
                </c:pt>
                <c:pt idx="553">
                  <c:v>43.187489999999997</c:v>
                </c:pt>
                <c:pt idx="554">
                  <c:v>43.230620000000002</c:v>
                </c:pt>
                <c:pt idx="555">
                  <c:v>43.28304</c:v>
                </c:pt>
                <c:pt idx="556">
                  <c:v>43.396380000000001</c:v>
                </c:pt>
                <c:pt idx="557">
                  <c:v>43.667430000000003</c:v>
                </c:pt>
                <c:pt idx="558">
                  <c:v>43.622819999999997</c:v>
                </c:pt>
                <c:pt idx="559">
                  <c:v>43.760309999999997</c:v>
                </c:pt>
                <c:pt idx="560">
                  <c:v>43.93638</c:v>
                </c:pt>
                <c:pt idx="561">
                  <c:v>44.116790000000002</c:v>
                </c:pt>
                <c:pt idx="562">
                  <c:v>44.138800000000003</c:v>
                </c:pt>
                <c:pt idx="563">
                  <c:v>44.228119999999997</c:v>
                </c:pt>
                <c:pt idx="564">
                  <c:v>44.522770000000001</c:v>
                </c:pt>
                <c:pt idx="565">
                  <c:v>44.495449999999998</c:v>
                </c:pt>
                <c:pt idx="566">
                  <c:v>44.645899999999997</c:v>
                </c:pt>
                <c:pt idx="567">
                  <c:v>44.799759999999999</c:v>
                </c:pt>
                <c:pt idx="568">
                  <c:v>45.009239999999998</c:v>
                </c:pt>
                <c:pt idx="569">
                  <c:v>45.02552</c:v>
                </c:pt>
                <c:pt idx="570">
                  <c:v>45.089730000000003</c:v>
                </c:pt>
                <c:pt idx="571">
                  <c:v>45.400210000000001</c:v>
                </c:pt>
                <c:pt idx="572">
                  <c:v>45.399250000000002</c:v>
                </c:pt>
                <c:pt idx="573">
                  <c:v>45.514659999999999</c:v>
                </c:pt>
                <c:pt idx="574">
                  <c:v>45.653700000000001</c:v>
                </c:pt>
                <c:pt idx="575">
                  <c:v>45.913710000000002</c:v>
                </c:pt>
                <c:pt idx="576">
                  <c:v>45.917409999999997</c:v>
                </c:pt>
                <c:pt idx="577">
                  <c:v>45.973880000000001</c:v>
                </c:pt>
                <c:pt idx="578">
                  <c:v>46.259169999999997</c:v>
                </c:pt>
                <c:pt idx="579">
                  <c:v>46.32188</c:v>
                </c:pt>
                <c:pt idx="580">
                  <c:v>46.42886</c:v>
                </c:pt>
                <c:pt idx="581">
                  <c:v>46.564979999999998</c:v>
                </c:pt>
                <c:pt idx="582">
                  <c:v>46.86712</c:v>
                </c:pt>
                <c:pt idx="583">
                  <c:v>46.869239999999998</c:v>
                </c:pt>
                <c:pt idx="584">
                  <c:v>46.92895</c:v>
                </c:pt>
                <c:pt idx="585">
                  <c:v>47.198360000000001</c:v>
                </c:pt>
                <c:pt idx="586">
                  <c:v>47.332999999999998</c:v>
                </c:pt>
                <c:pt idx="587">
                  <c:v>47.406129999999997</c:v>
                </c:pt>
                <c:pt idx="588">
                  <c:v>47.539830000000002</c:v>
                </c:pt>
                <c:pt idx="589">
                  <c:v>47.82602</c:v>
                </c:pt>
                <c:pt idx="590">
                  <c:v>47.870620000000002</c:v>
                </c:pt>
                <c:pt idx="591">
                  <c:v>47.923679999999997</c:v>
                </c:pt>
                <c:pt idx="592">
                  <c:v>48.142850000000003</c:v>
                </c:pt>
                <c:pt idx="593">
                  <c:v>48.329039999999999</c:v>
                </c:pt>
                <c:pt idx="594">
                  <c:v>48.38252</c:v>
                </c:pt>
                <c:pt idx="595">
                  <c:v>48.514960000000002</c:v>
                </c:pt>
                <c:pt idx="596">
                  <c:v>48.806049999999999</c:v>
                </c:pt>
                <c:pt idx="597">
                  <c:v>48.872329999999998</c:v>
                </c:pt>
                <c:pt idx="598">
                  <c:v>48.933689999999999</c:v>
                </c:pt>
                <c:pt idx="599">
                  <c:v>49.104340000000001</c:v>
                </c:pt>
                <c:pt idx="600">
                  <c:v>49.357869999999998</c:v>
                </c:pt>
                <c:pt idx="601">
                  <c:v>49.375540000000001</c:v>
                </c:pt>
                <c:pt idx="602">
                  <c:v>49.50273</c:v>
                </c:pt>
                <c:pt idx="603">
                  <c:v>49.730319999999999</c:v>
                </c:pt>
                <c:pt idx="604">
                  <c:v>49.90934</c:v>
                </c:pt>
                <c:pt idx="605">
                  <c:v>49.941400000000002</c:v>
                </c:pt>
                <c:pt idx="606">
                  <c:v>50.057589999999998</c:v>
                </c:pt>
                <c:pt idx="607">
                  <c:v>50.344369999999998</c:v>
                </c:pt>
                <c:pt idx="608">
                  <c:v>50.350790000000003</c:v>
                </c:pt>
                <c:pt idx="609">
                  <c:v>50.493839999999999</c:v>
                </c:pt>
                <c:pt idx="610">
                  <c:v>50.715020000000003</c:v>
                </c:pt>
                <c:pt idx="611">
                  <c:v>50.910330000000002</c:v>
                </c:pt>
                <c:pt idx="612">
                  <c:v>50.947760000000002</c:v>
                </c:pt>
                <c:pt idx="613">
                  <c:v>51.053330000000003</c:v>
                </c:pt>
                <c:pt idx="614">
                  <c:v>51.390529999999998</c:v>
                </c:pt>
                <c:pt idx="615">
                  <c:v>51.389299999999999</c:v>
                </c:pt>
                <c:pt idx="616">
                  <c:v>51.519089999999998</c:v>
                </c:pt>
                <c:pt idx="617">
                  <c:v>51.707299999999996</c:v>
                </c:pt>
                <c:pt idx="618">
                  <c:v>51.972059999999999</c:v>
                </c:pt>
                <c:pt idx="619">
                  <c:v>52.002699999999997</c:v>
                </c:pt>
                <c:pt idx="620">
                  <c:v>52.071190000000001</c:v>
                </c:pt>
                <c:pt idx="621">
                  <c:v>52.379530000000003</c:v>
                </c:pt>
                <c:pt idx="622">
                  <c:v>52.419490000000003</c:v>
                </c:pt>
                <c:pt idx="623">
                  <c:v>52.541130000000003</c:v>
                </c:pt>
                <c:pt idx="624">
                  <c:v>52.699689999999997</c:v>
                </c:pt>
                <c:pt idx="625">
                  <c:v>53.007309999999997</c:v>
                </c:pt>
                <c:pt idx="626">
                  <c:v>53.042290000000001</c:v>
                </c:pt>
                <c:pt idx="627">
                  <c:v>53.114409999999999</c:v>
                </c:pt>
                <c:pt idx="628">
                  <c:v>53.43412</c:v>
                </c:pt>
                <c:pt idx="629">
                  <c:v>53.521850000000001</c:v>
                </c:pt>
                <c:pt idx="630">
                  <c:v>53.629460000000002</c:v>
                </c:pt>
                <c:pt idx="631">
                  <c:v>53.780520000000003</c:v>
                </c:pt>
                <c:pt idx="632">
                  <c:v>54.136670000000002</c:v>
                </c:pt>
                <c:pt idx="633">
                  <c:v>54.184040000000003</c:v>
                </c:pt>
                <c:pt idx="634">
                  <c:v>54.243609999999997</c:v>
                </c:pt>
                <c:pt idx="635">
                  <c:v>54.516249999999999</c:v>
                </c:pt>
                <c:pt idx="636">
                  <c:v>54.690359999999998</c:v>
                </c:pt>
                <c:pt idx="637">
                  <c:v>54.77948</c:v>
                </c:pt>
                <c:pt idx="638">
                  <c:v>54.91384</c:v>
                </c:pt>
                <c:pt idx="639">
                  <c:v>55.240349999999999</c:v>
                </c:pt>
                <c:pt idx="640">
                  <c:v>55.339579999999998</c:v>
                </c:pt>
                <c:pt idx="641">
                  <c:v>55.416530000000002</c:v>
                </c:pt>
                <c:pt idx="642">
                  <c:v>55.628860000000003</c:v>
                </c:pt>
                <c:pt idx="643">
                  <c:v>55.882190000000001</c:v>
                </c:pt>
                <c:pt idx="644">
                  <c:v>55.931870000000004</c:v>
                </c:pt>
                <c:pt idx="645">
                  <c:v>56.057189999999999</c:v>
                </c:pt>
                <c:pt idx="646">
                  <c:v>56.362580000000001</c:v>
                </c:pt>
                <c:pt idx="647">
                  <c:v>56.543120000000002</c:v>
                </c:pt>
                <c:pt idx="648">
                  <c:v>56.576549999999997</c:v>
                </c:pt>
                <c:pt idx="649">
                  <c:v>56.743929999999999</c:v>
                </c:pt>
                <c:pt idx="650">
                  <c:v>57.068440000000002</c:v>
                </c:pt>
                <c:pt idx="651">
                  <c:v>57.108499999999999</c:v>
                </c:pt>
                <c:pt idx="652">
                  <c:v>57.250860000000003</c:v>
                </c:pt>
                <c:pt idx="653">
                  <c:v>57.507849999999998</c:v>
                </c:pt>
                <c:pt idx="654">
                  <c:v>57.729199999999999</c:v>
                </c:pt>
                <c:pt idx="655">
                  <c:v>57.792589999999997</c:v>
                </c:pt>
                <c:pt idx="656">
                  <c:v>57.907249999999998</c:v>
                </c:pt>
                <c:pt idx="657">
                  <c:v>58.271549999999998</c:v>
                </c:pt>
                <c:pt idx="658">
                  <c:v>58.284649999999999</c:v>
                </c:pt>
                <c:pt idx="659">
                  <c:v>58.409970000000001</c:v>
                </c:pt>
                <c:pt idx="660">
                  <c:v>58.64949</c:v>
                </c:pt>
                <c:pt idx="661">
                  <c:v>58.92577</c:v>
                </c:pt>
                <c:pt idx="662">
                  <c:v>58.992280000000001</c:v>
                </c:pt>
                <c:pt idx="663">
                  <c:v>59.068869999999997</c:v>
                </c:pt>
                <c:pt idx="664">
                  <c:v>59.454239999999999</c:v>
                </c:pt>
                <c:pt idx="665">
                  <c:v>59.493769999999998</c:v>
                </c:pt>
                <c:pt idx="666">
                  <c:v>59.620280000000001</c:v>
                </c:pt>
                <c:pt idx="667">
                  <c:v>59.81747</c:v>
                </c:pt>
                <c:pt idx="668">
                  <c:v>60.143790000000003</c:v>
                </c:pt>
                <c:pt idx="669">
                  <c:v>60.197879999999998</c:v>
                </c:pt>
                <c:pt idx="670">
                  <c:v>60.24756</c:v>
                </c:pt>
                <c:pt idx="671">
                  <c:v>60.603879999999997</c:v>
                </c:pt>
                <c:pt idx="672">
                  <c:v>60.681759999999997</c:v>
                </c:pt>
                <c:pt idx="673">
                  <c:v>60.786499999999997</c:v>
                </c:pt>
                <c:pt idx="674">
                  <c:v>60.958039999999997</c:v>
                </c:pt>
                <c:pt idx="675">
                  <c:v>61.32246</c:v>
                </c:pt>
                <c:pt idx="676">
                  <c:v>61.379539999999999</c:v>
                </c:pt>
                <c:pt idx="677">
                  <c:v>61.422359999999998</c:v>
                </c:pt>
                <c:pt idx="678">
                  <c:v>61.720829999999999</c:v>
                </c:pt>
                <c:pt idx="679">
                  <c:v>61.909480000000002</c:v>
                </c:pt>
                <c:pt idx="680">
                  <c:v>62.00311</c:v>
                </c:pt>
                <c:pt idx="681">
                  <c:v>62.125019999999999</c:v>
                </c:pt>
                <c:pt idx="682">
                  <c:v>62.47898</c:v>
                </c:pt>
                <c:pt idx="683">
                  <c:v>62.563850000000002</c:v>
                </c:pt>
                <c:pt idx="684">
                  <c:v>62.606760000000001</c:v>
                </c:pt>
                <c:pt idx="685">
                  <c:v>62.845019999999998</c:v>
                </c:pt>
                <c:pt idx="686">
                  <c:v>63.091450000000002</c:v>
                </c:pt>
                <c:pt idx="687">
                  <c:v>63.149940000000001</c:v>
                </c:pt>
                <c:pt idx="688">
                  <c:v>63.276769999999999</c:v>
                </c:pt>
                <c:pt idx="689">
                  <c:v>63.632759999999998</c:v>
                </c:pt>
                <c:pt idx="690">
                  <c:v>63.713830000000002</c:v>
                </c:pt>
                <c:pt idx="691">
                  <c:v>63.772419999999997</c:v>
                </c:pt>
                <c:pt idx="692">
                  <c:v>63.976709999999997</c:v>
                </c:pt>
                <c:pt idx="693">
                  <c:v>64.267910000000001</c:v>
                </c:pt>
                <c:pt idx="694">
                  <c:v>64.319770000000005</c:v>
                </c:pt>
                <c:pt idx="695">
                  <c:v>64.460489999999993</c:v>
                </c:pt>
                <c:pt idx="696">
                  <c:v>64.768680000000003</c:v>
                </c:pt>
                <c:pt idx="697">
                  <c:v>64.924660000000003</c:v>
                </c:pt>
                <c:pt idx="698">
                  <c:v>64.973399999999998</c:v>
                </c:pt>
                <c:pt idx="699">
                  <c:v>65.136439999999993</c:v>
                </c:pt>
                <c:pt idx="700">
                  <c:v>65.464510000000004</c:v>
                </c:pt>
                <c:pt idx="701">
                  <c:v>65.499759999999995</c:v>
                </c:pt>
                <c:pt idx="702">
                  <c:v>65.636799999999994</c:v>
                </c:pt>
                <c:pt idx="703">
                  <c:v>65.918109999999999</c:v>
                </c:pt>
                <c:pt idx="704">
                  <c:v>66.123919999999998</c:v>
                </c:pt>
                <c:pt idx="705">
                  <c:v>66.179019999999994</c:v>
                </c:pt>
                <c:pt idx="706">
                  <c:v>66.284639999999996</c:v>
                </c:pt>
                <c:pt idx="707">
                  <c:v>66.664519999999996</c:v>
                </c:pt>
                <c:pt idx="708">
                  <c:v>66.674639999999997</c:v>
                </c:pt>
                <c:pt idx="709">
                  <c:v>66.802049999999994</c:v>
                </c:pt>
                <c:pt idx="710">
                  <c:v>67.018360000000001</c:v>
                </c:pt>
                <c:pt idx="711">
                  <c:v>67.324079999999995</c:v>
                </c:pt>
                <c:pt idx="712">
                  <c:v>67.370320000000007</c:v>
                </c:pt>
                <c:pt idx="713">
                  <c:v>67.447800000000001</c:v>
                </c:pt>
                <c:pt idx="714">
                  <c:v>67.817120000000003</c:v>
                </c:pt>
                <c:pt idx="715">
                  <c:v>67.83587</c:v>
                </c:pt>
                <c:pt idx="716">
                  <c:v>68.005089999999996</c:v>
                </c:pt>
                <c:pt idx="717">
                  <c:v>68.181399999999996</c:v>
                </c:pt>
                <c:pt idx="718">
                  <c:v>68.502809999999997</c:v>
                </c:pt>
                <c:pt idx="719">
                  <c:v>68.528819999999996</c:v>
                </c:pt>
                <c:pt idx="720">
                  <c:v>68.590680000000006</c:v>
                </c:pt>
                <c:pt idx="721">
                  <c:v>68.946020000000004</c:v>
                </c:pt>
                <c:pt idx="722">
                  <c:v>69.048969999999997</c:v>
                </c:pt>
                <c:pt idx="723">
                  <c:v>69.157780000000002</c:v>
                </c:pt>
                <c:pt idx="724">
                  <c:v>69.323329999999999</c:v>
                </c:pt>
                <c:pt idx="725">
                  <c:v>69.688559999999995</c:v>
                </c:pt>
                <c:pt idx="726">
                  <c:v>69.751400000000004</c:v>
                </c:pt>
                <c:pt idx="727">
                  <c:v>69.799859999999995</c:v>
                </c:pt>
                <c:pt idx="728">
                  <c:v>70.104799999999997</c:v>
                </c:pt>
                <c:pt idx="729">
                  <c:v>70.250519999999995</c:v>
                </c:pt>
                <c:pt idx="730">
                  <c:v>70.352689999999996</c:v>
                </c:pt>
                <c:pt idx="731">
                  <c:v>70.500789999999995</c:v>
                </c:pt>
                <c:pt idx="732">
                  <c:v>70.882390000000001</c:v>
                </c:pt>
                <c:pt idx="733">
                  <c:v>70.92877</c:v>
                </c:pt>
                <c:pt idx="734">
                  <c:v>70.97345</c:v>
                </c:pt>
                <c:pt idx="735">
                  <c:v>71.243840000000006</c:v>
                </c:pt>
                <c:pt idx="736">
                  <c:v>71.463390000000004</c:v>
                </c:pt>
                <c:pt idx="737">
                  <c:v>71.552350000000004</c:v>
                </c:pt>
                <c:pt idx="738">
                  <c:v>71.691760000000002</c:v>
                </c:pt>
                <c:pt idx="739">
                  <c:v>72.039749999999998</c:v>
                </c:pt>
                <c:pt idx="740">
                  <c:v>72.144869999999997</c:v>
                </c:pt>
                <c:pt idx="741">
                  <c:v>72.183760000000007</c:v>
                </c:pt>
                <c:pt idx="742">
                  <c:v>72.408510000000007</c:v>
                </c:pt>
                <c:pt idx="743">
                  <c:v>72.682370000000006</c:v>
                </c:pt>
                <c:pt idx="744">
                  <c:v>72.735110000000006</c:v>
                </c:pt>
                <c:pt idx="745">
                  <c:v>72.876009999999994</c:v>
                </c:pt>
                <c:pt idx="746">
                  <c:v>73.198689999999999</c:v>
                </c:pt>
                <c:pt idx="747">
                  <c:v>73.339259999999996</c:v>
                </c:pt>
                <c:pt idx="748">
                  <c:v>73.398390000000006</c:v>
                </c:pt>
                <c:pt idx="749">
                  <c:v>73.564610000000002</c:v>
                </c:pt>
                <c:pt idx="750">
                  <c:v>73.888980000000004</c:v>
                </c:pt>
                <c:pt idx="751">
                  <c:v>73.920429999999996</c:v>
                </c:pt>
                <c:pt idx="752">
                  <c:v>74.047899999999998</c:v>
                </c:pt>
                <c:pt idx="753">
                  <c:v>74.314679999999996</c:v>
                </c:pt>
                <c:pt idx="754">
                  <c:v>74.580609999999993</c:v>
                </c:pt>
                <c:pt idx="755">
                  <c:v>74.60378</c:v>
                </c:pt>
                <c:pt idx="756">
                  <c:v>74.716099999999997</c:v>
                </c:pt>
                <c:pt idx="757">
                  <c:v>75.04504</c:v>
                </c:pt>
                <c:pt idx="758">
                  <c:v>75.083650000000006</c:v>
                </c:pt>
                <c:pt idx="759">
                  <c:v>75.236320000000006</c:v>
                </c:pt>
                <c:pt idx="760">
                  <c:v>75.473979999999997</c:v>
                </c:pt>
                <c:pt idx="761">
                  <c:v>75.731780000000001</c:v>
                </c:pt>
                <c:pt idx="762">
                  <c:v>75.763750000000002</c:v>
                </c:pt>
                <c:pt idx="763">
                  <c:v>75.846149999999994</c:v>
                </c:pt>
                <c:pt idx="764">
                  <c:v>76.235339999999994</c:v>
                </c:pt>
                <c:pt idx="765">
                  <c:v>76.255979999999994</c:v>
                </c:pt>
                <c:pt idx="766">
                  <c:v>76.383340000000004</c:v>
                </c:pt>
                <c:pt idx="767">
                  <c:v>76.570660000000004</c:v>
                </c:pt>
                <c:pt idx="768">
                  <c:v>76.907020000000003</c:v>
                </c:pt>
                <c:pt idx="769">
                  <c:v>76.951319999999996</c:v>
                </c:pt>
                <c:pt idx="770">
                  <c:v>77.003299999999996</c:v>
                </c:pt>
                <c:pt idx="771">
                  <c:v>77.3386</c:v>
                </c:pt>
                <c:pt idx="772">
                  <c:v>77.399199999999993</c:v>
                </c:pt>
                <c:pt idx="773">
                  <c:v>77.516440000000003</c:v>
                </c:pt>
                <c:pt idx="774">
                  <c:v>77.683779999999999</c:v>
                </c:pt>
                <c:pt idx="775">
                  <c:v>78.043149999999997</c:v>
                </c:pt>
                <c:pt idx="776">
                  <c:v>78.082750000000004</c:v>
                </c:pt>
                <c:pt idx="777">
                  <c:v>78.117379999999997</c:v>
                </c:pt>
                <c:pt idx="778">
                  <c:v>78.417670000000001</c:v>
                </c:pt>
                <c:pt idx="779">
                  <c:v>78.552530000000004</c:v>
                </c:pt>
                <c:pt idx="780">
                  <c:v>78.634609999999995</c:v>
                </c:pt>
                <c:pt idx="781">
                  <c:v>78.779560000000004</c:v>
                </c:pt>
                <c:pt idx="782">
                  <c:v>79.159700000000001</c:v>
                </c:pt>
                <c:pt idx="783">
                  <c:v>79.200469999999996</c:v>
                </c:pt>
                <c:pt idx="784">
                  <c:v>79.231939999999994</c:v>
                </c:pt>
                <c:pt idx="785">
                  <c:v>79.506069999999994</c:v>
                </c:pt>
                <c:pt idx="786">
                  <c:v>79.707599999999999</c:v>
                </c:pt>
                <c:pt idx="787">
                  <c:v>79.792240000000007</c:v>
                </c:pt>
                <c:pt idx="788">
                  <c:v>79.911569999999998</c:v>
                </c:pt>
                <c:pt idx="789">
                  <c:v>80.244320000000002</c:v>
                </c:pt>
                <c:pt idx="790">
                  <c:v>80.358699999999999</c:v>
                </c:pt>
                <c:pt idx="791">
                  <c:v>80.393420000000006</c:v>
                </c:pt>
                <c:pt idx="792">
                  <c:v>80.571770000000001</c:v>
                </c:pt>
                <c:pt idx="793">
                  <c:v>80.840019999999996</c:v>
                </c:pt>
                <c:pt idx="794">
                  <c:v>80.854609999999994</c:v>
                </c:pt>
                <c:pt idx="795">
                  <c:v>80.967529999999996</c:v>
                </c:pt>
                <c:pt idx="796">
                  <c:v>81.275090000000006</c:v>
                </c:pt>
                <c:pt idx="797">
                  <c:v>81.471729999999994</c:v>
                </c:pt>
                <c:pt idx="798">
                  <c:v>81.453140000000005</c:v>
                </c:pt>
                <c:pt idx="799">
                  <c:v>81.567279999999997</c:v>
                </c:pt>
                <c:pt idx="800">
                  <c:v>81.892420000000001</c:v>
                </c:pt>
                <c:pt idx="801">
                  <c:v>81.920140000000004</c:v>
                </c:pt>
                <c:pt idx="802">
                  <c:v>82.025239999999997</c:v>
                </c:pt>
                <c:pt idx="803">
                  <c:v>82.27516</c:v>
                </c:pt>
                <c:pt idx="804">
                  <c:v>82.495670000000004</c:v>
                </c:pt>
                <c:pt idx="805">
                  <c:v>82.49512</c:v>
                </c:pt>
                <c:pt idx="806">
                  <c:v>82.561220000000006</c:v>
                </c:pt>
                <c:pt idx="807">
                  <c:v>82.910480000000007</c:v>
                </c:pt>
                <c:pt idx="808">
                  <c:v>82.893749999999997</c:v>
                </c:pt>
                <c:pt idx="809">
                  <c:v>82.988349999999997</c:v>
                </c:pt>
                <c:pt idx="810">
                  <c:v>83.189040000000006</c:v>
                </c:pt>
                <c:pt idx="811">
                  <c:v>83.456209999999999</c:v>
                </c:pt>
                <c:pt idx="812">
                  <c:v>83.485330000000005</c:v>
                </c:pt>
                <c:pt idx="813">
                  <c:v>83.491810000000001</c:v>
                </c:pt>
                <c:pt idx="814">
                  <c:v>83.830349999999996</c:v>
                </c:pt>
                <c:pt idx="815">
                  <c:v>83.858779999999996</c:v>
                </c:pt>
                <c:pt idx="816">
                  <c:v>83.944760000000002</c:v>
                </c:pt>
                <c:pt idx="817">
                  <c:v>84.109530000000007</c:v>
                </c:pt>
                <c:pt idx="818">
                  <c:v>84.440960000000004</c:v>
                </c:pt>
                <c:pt idx="819">
                  <c:v>84.465800000000002</c:v>
                </c:pt>
                <c:pt idx="820">
                  <c:v>84.468779999999995</c:v>
                </c:pt>
                <c:pt idx="821">
                  <c:v>84.805819999999997</c:v>
                </c:pt>
                <c:pt idx="822">
                  <c:v>84.900319999999994</c:v>
                </c:pt>
                <c:pt idx="823">
                  <c:v>84.984080000000006</c:v>
                </c:pt>
                <c:pt idx="824">
                  <c:v>85.125079999999997</c:v>
                </c:pt>
                <c:pt idx="825">
                  <c:v>85.492490000000004</c:v>
                </c:pt>
                <c:pt idx="826">
                  <c:v>85.506820000000005</c:v>
                </c:pt>
                <c:pt idx="827">
                  <c:v>85.524590000000003</c:v>
                </c:pt>
                <c:pt idx="828">
                  <c:v>85.798739999999995</c:v>
                </c:pt>
                <c:pt idx="829">
                  <c:v>85.981669999999994</c:v>
                </c:pt>
                <c:pt idx="830">
                  <c:v>86.053629999999998</c:v>
                </c:pt>
                <c:pt idx="831">
                  <c:v>86.156360000000006</c:v>
                </c:pt>
                <c:pt idx="832">
                  <c:v>86.500060000000005</c:v>
                </c:pt>
                <c:pt idx="833">
                  <c:v>86.603059999999999</c:v>
                </c:pt>
                <c:pt idx="834">
                  <c:v>86.617720000000006</c:v>
                </c:pt>
                <c:pt idx="835">
                  <c:v>86.829509999999999</c:v>
                </c:pt>
                <c:pt idx="836">
                  <c:v>87.072180000000003</c:v>
                </c:pt>
                <c:pt idx="837">
                  <c:v>87.114140000000006</c:v>
                </c:pt>
                <c:pt idx="838">
                  <c:v>87.245590000000007</c:v>
                </c:pt>
                <c:pt idx="839">
                  <c:v>87.599559999999997</c:v>
                </c:pt>
                <c:pt idx="840">
                  <c:v>87.71405</c:v>
                </c:pt>
                <c:pt idx="841">
                  <c:v>87.748000000000005</c:v>
                </c:pt>
                <c:pt idx="842">
                  <c:v>87.915639999999996</c:v>
                </c:pt>
                <c:pt idx="843">
                  <c:v>88.212990000000005</c:v>
                </c:pt>
                <c:pt idx="844">
                  <c:v>88.275999999999996</c:v>
                </c:pt>
                <c:pt idx="845">
                  <c:v>88.401539999999997</c:v>
                </c:pt>
                <c:pt idx="846">
                  <c:v>88.718639999999994</c:v>
                </c:pt>
                <c:pt idx="847">
                  <c:v>88.912840000000003</c:v>
                </c:pt>
                <c:pt idx="848">
                  <c:v>88.957440000000005</c:v>
                </c:pt>
                <c:pt idx="849">
                  <c:v>89.108180000000004</c:v>
                </c:pt>
                <c:pt idx="850">
                  <c:v>89.463440000000006</c:v>
                </c:pt>
                <c:pt idx="851">
                  <c:v>89.502110000000002</c:v>
                </c:pt>
                <c:pt idx="852">
                  <c:v>89.634190000000004</c:v>
                </c:pt>
                <c:pt idx="853">
                  <c:v>89.917439999999999</c:v>
                </c:pt>
                <c:pt idx="854">
                  <c:v>90.184309999999996</c:v>
                </c:pt>
                <c:pt idx="855">
                  <c:v>90.256020000000007</c:v>
                </c:pt>
                <c:pt idx="856">
                  <c:v>90.347110000000001</c:v>
                </c:pt>
                <c:pt idx="857">
                  <c:v>90.75067</c:v>
                </c:pt>
                <c:pt idx="858">
                  <c:v>90.787629999999993</c:v>
                </c:pt>
                <c:pt idx="859">
                  <c:v>90.933899999999994</c:v>
                </c:pt>
                <c:pt idx="860">
                  <c:v>91.145859999999999</c:v>
                </c:pt>
                <c:pt idx="861">
                  <c:v>91.516369999999995</c:v>
                </c:pt>
                <c:pt idx="862">
                  <c:v>91.589290000000005</c:v>
                </c:pt>
                <c:pt idx="863">
                  <c:v>91.66189</c:v>
                </c:pt>
                <c:pt idx="864">
                  <c:v>92.039559999999994</c:v>
                </c:pt>
                <c:pt idx="865">
                  <c:v>92.123729999999995</c:v>
                </c:pt>
                <c:pt idx="866">
                  <c:v>92.297430000000006</c:v>
                </c:pt>
                <c:pt idx="867">
                  <c:v>92.499200000000002</c:v>
                </c:pt>
                <c:pt idx="868">
                  <c:v>92.89725</c:v>
                </c:pt>
                <c:pt idx="869">
                  <c:v>92.969930000000005</c:v>
                </c:pt>
                <c:pt idx="870">
                  <c:v>93.027789999999996</c:v>
                </c:pt>
                <c:pt idx="871">
                  <c:v>93.397869999999998</c:v>
                </c:pt>
                <c:pt idx="872">
                  <c:v>93.55265</c:v>
                </c:pt>
                <c:pt idx="873">
                  <c:v>93.673209999999997</c:v>
                </c:pt>
                <c:pt idx="874">
                  <c:v>93.844620000000006</c:v>
                </c:pt>
                <c:pt idx="875">
                  <c:v>94.261200000000002</c:v>
                </c:pt>
                <c:pt idx="876">
                  <c:v>94.39134</c:v>
                </c:pt>
                <c:pt idx="877">
                  <c:v>94.445250000000001</c:v>
                </c:pt>
                <c:pt idx="878">
                  <c:v>94.765029999999996</c:v>
                </c:pt>
                <c:pt idx="879">
                  <c:v>94.956980000000001</c:v>
                </c:pt>
                <c:pt idx="880">
                  <c:v>95.087770000000006</c:v>
                </c:pt>
                <c:pt idx="881">
                  <c:v>95.252489999999995</c:v>
                </c:pt>
                <c:pt idx="882">
                  <c:v>95.685860000000005</c:v>
                </c:pt>
                <c:pt idx="883">
                  <c:v>95.816699999999997</c:v>
                </c:pt>
                <c:pt idx="884">
                  <c:v>95.868290000000002</c:v>
                </c:pt>
                <c:pt idx="885">
                  <c:v>96.139759999999995</c:v>
                </c:pt>
                <c:pt idx="886">
                  <c:v>96.408699999999996</c:v>
                </c:pt>
                <c:pt idx="887">
                  <c:v>96.521870000000007</c:v>
                </c:pt>
                <c:pt idx="888">
                  <c:v>96.692980000000006</c:v>
                </c:pt>
                <c:pt idx="889">
                  <c:v>97.075460000000007</c:v>
                </c:pt>
                <c:pt idx="890">
                  <c:v>97.26003</c:v>
                </c:pt>
                <c:pt idx="891">
                  <c:v>97.337230000000005</c:v>
                </c:pt>
                <c:pt idx="892">
                  <c:v>97.560720000000003</c:v>
                </c:pt>
                <c:pt idx="893">
                  <c:v>97.869540000000001</c:v>
                </c:pt>
                <c:pt idx="894">
                  <c:v>97.975719999999995</c:v>
                </c:pt>
                <c:pt idx="895">
                  <c:v>98.136759999999995</c:v>
                </c:pt>
                <c:pt idx="896">
                  <c:v>98.483149999999995</c:v>
                </c:pt>
                <c:pt idx="897">
                  <c:v>98.72345</c:v>
                </c:pt>
                <c:pt idx="898">
                  <c:v>98.809970000000007</c:v>
                </c:pt>
                <c:pt idx="899">
                  <c:v>98.990970000000004</c:v>
                </c:pt>
                <c:pt idx="900">
                  <c:v>99.359449999999995</c:v>
                </c:pt>
                <c:pt idx="901">
                  <c:v>99.429040000000001</c:v>
                </c:pt>
                <c:pt idx="902">
                  <c:v>99.585830000000001</c:v>
                </c:pt>
                <c:pt idx="903">
                  <c:v>99.876900000000006</c:v>
                </c:pt>
                <c:pt idx="904">
                  <c:v>100.23447</c:v>
                </c:pt>
                <c:pt idx="905">
                  <c:v>100.3233</c:v>
                </c:pt>
                <c:pt idx="906">
                  <c:v>100.44401999999999</c:v>
                </c:pt>
                <c:pt idx="907">
                  <c:v>100.81586</c:v>
                </c:pt>
                <c:pt idx="908">
                  <c:v>100.90622999999999</c:v>
                </c:pt>
                <c:pt idx="909">
                  <c:v>101.08154</c:v>
                </c:pt>
                <c:pt idx="910">
                  <c:v>101.34927999999999</c:v>
                </c:pt>
                <c:pt idx="911">
                  <c:v>101.70026</c:v>
                </c:pt>
                <c:pt idx="912">
                  <c:v>101.78498999999999</c:v>
                </c:pt>
                <c:pt idx="913">
                  <c:v>101.88675000000001</c:v>
                </c:pt>
                <c:pt idx="914">
                  <c:v>102.30946</c:v>
                </c:pt>
                <c:pt idx="915">
                  <c:v>102.40501999999999</c:v>
                </c:pt>
                <c:pt idx="916">
                  <c:v>102.54346</c:v>
                </c:pt>
                <c:pt idx="917">
                  <c:v>102.76962</c:v>
                </c:pt>
                <c:pt idx="918">
                  <c:v>103.18098999999999</c:v>
                </c:pt>
                <c:pt idx="919">
                  <c:v>103.31167000000001</c:v>
                </c:pt>
                <c:pt idx="920">
                  <c:v>103.40146</c:v>
                </c:pt>
                <c:pt idx="921">
                  <c:v>103.76414</c:v>
                </c:pt>
                <c:pt idx="922">
                  <c:v>103.88163</c:v>
                </c:pt>
                <c:pt idx="923">
                  <c:v>104.03376</c:v>
                </c:pt>
                <c:pt idx="924">
                  <c:v>104.22678000000001</c:v>
                </c:pt>
                <c:pt idx="925">
                  <c:v>104.66562999999999</c:v>
                </c:pt>
                <c:pt idx="926">
                  <c:v>104.79591000000001</c:v>
                </c:pt>
                <c:pt idx="927">
                  <c:v>104.87062</c:v>
                </c:pt>
                <c:pt idx="928">
                  <c:v>105.21151999999999</c:v>
                </c:pt>
                <c:pt idx="929">
                  <c:v>105.40725999999999</c:v>
                </c:pt>
                <c:pt idx="930">
                  <c:v>105.54276</c:v>
                </c:pt>
                <c:pt idx="931">
                  <c:v>105.71561</c:v>
                </c:pt>
                <c:pt idx="932">
                  <c:v>106.16434</c:v>
                </c:pt>
                <c:pt idx="933">
                  <c:v>106.31335</c:v>
                </c:pt>
                <c:pt idx="934">
                  <c:v>106.38925</c:v>
                </c:pt>
                <c:pt idx="935">
                  <c:v>106.67359</c:v>
                </c:pt>
                <c:pt idx="936">
                  <c:v>106.93937</c:v>
                </c:pt>
                <c:pt idx="937">
                  <c:v>107.0703</c:v>
                </c:pt>
                <c:pt idx="938">
                  <c:v>107.22332</c:v>
                </c:pt>
                <c:pt idx="939">
                  <c:v>107.61726</c:v>
                </c:pt>
                <c:pt idx="940">
                  <c:v>107.83556</c:v>
                </c:pt>
                <c:pt idx="941">
                  <c:v>107.93874</c:v>
                </c:pt>
                <c:pt idx="942">
                  <c:v>108.16197</c:v>
                </c:pt>
                <c:pt idx="943">
                  <c:v>108.50407</c:v>
                </c:pt>
                <c:pt idx="944">
                  <c:v>108.58963</c:v>
                </c:pt>
                <c:pt idx="945">
                  <c:v>108.73817</c:v>
                </c:pt>
                <c:pt idx="946">
                  <c:v>109.09021</c:v>
                </c:pt>
                <c:pt idx="947">
                  <c:v>109.42595</c:v>
                </c:pt>
                <c:pt idx="948">
                  <c:v>109.49590999999999</c:v>
                </c:pt>
                <c:pt idx="949">
                  <c:v>109.65725999999999</c:v>
                </c:pt>
                <c:pt idx="950">
                  <c:v>110.04550999999999</c:v>
                </c:pt>
                <c:pt idx="951">
                  <c:v>110.15712000000001</c:v>
                </c:pt>
                <c:pt idx="952">
                  <c:v>110.31354</c:v>
                </c:pt>
                <c:pt idx="953">
                  <c:v>110.61606999999999</c:v>
                </c:pt>
                <c:pt idx="954">
                  <c:v>110.95305999999999</c:v>
                </c:pt>
                <c:pt idx="955">
                  <c:v>111.06561000000001</c:v>
                </c:pt>
                <c:pt idx="956">
                  <c:v>111.18414</c:v>
                </c:pt>
                <c:pt idx="957">
                  <c:v>111.60277000000001</c:v>
                </c:pt>
                <c:pt idx="958">
                  <c:v>111.69532</c:v>
                </c:pt>
                <c:pt idx="959">
                  <c:v>111.84295</c:v>
                </c:pt>
                <c:pt idx="960">
                  <c:v>112.09502000000001</c:v>
                </c:pt>
                <c:pt idx="961">
                  <c:v>112.49104</c:v>
                </c:pt>
                <c:pt idx="962">
                  <c:v>112.64525999999999</c:v>
                </c:pt>
                <c:pt idx="963">
                  <c:v>112.72646</c:v>
                </c:pt>
                <c:pt idx="964">
                  <c:v>113.12788</c:v>
                </c:pt>
                <c:pt idx="965">
                  <c:v>113.27387</c:v>
                </c:pt>
                <c:pt idx="966">
                  <c:v>113.41828</c:v>
                </c:pt>
                <c:pt idx="967">
                  <c:v>113.63981</c:v>
                </c:pt>
                <c:pt idx="968">
                  <c:v>114.07593</c:v>
                </c:pt>
                <c:pt idx="969">
                  <c:v>114.22784</c:v>
                </c:pt>
                <c:pt idx="970">
                  <c:v>114.28462</c:v>
                </c:pt>
                <c:pt idx="971">
                  <c:v>114.65906</c:v>
                </c:pt>
                <c:pt idx="972">
                  <c:v>114.85258</c:v>
                </c:pt>
                <c:pt idx="973">
                  <c:v>114.98694</c:v>
                </c:pt>
                <c:pt idx="974">
                  <c:v>115.18612</c:v>
                </c:pt>
                <c:pt idx="975">
                  <c:v>115.65369</c:v>
                </c:pt>
                <c:pt idx="976">
                  <c:v>115.80070000000001</c:v>
                </c:pt>
                <c:pt idx="977">
                  <c:v>115.87018999999999</c:v>
                </c:pt>
                <c:pt idx="978">
                  <c:v>116.18597</c:v>
                </c:pt>
                <c:pt idx="979">
                  <c:v>116.46429000000001</c:v>
                </c:pt>
                <c:pt idx="980">
                  <c:v>116.60345</c:v>
                </c:pt>
                <c:pt idx="981">
                  <c:v>116.76344</c:v>
                </c:pt>
                <c:pt idx="982">
                  <c:v>117.19564</c:v>
                </c:pt>
                <c:pt idx="983">
                  <c:v>117.39821999999999</c:v>
                </c:pt>
                <c:pt idx="984">
                  <c:v>117.4932</c:v>
                </c:pt>
                <c:pt idx="985">
                  <c:v>117.74583</c:v>
                </c:pt>
                <c:pt idx="986">
                  <c:v>118.07511</c:v>
                </c:pt>
                <c:pt idx="987">
                  <c:v>118.1872</c:v>
                </c:pt>
                <c:pt idx="988">
                  <c:v>118.35181</c:v>
                </c:pt>
                <c:pt idx="989">
                  <c:v>118.76421999999999</c:v>
                </c:pt>
                <c:pt idx="990">
                  <c:v>118.98921</c:v>
                </c:pt>
                <c:pt idx="991">
                  <c:v>119.09842999999999</c:v>
                </c:pt>
                <c:pt idx="992">
                  <c:v>119.29904000000001</c:v>
                </c:pt>
                <c:pt idx="993">
                  <c:v>119.67041</c:v>
                </c:pt>
                <c:pt idx="994">
                  <c:v>119.78664000000001</c:v>
                </c:pt>
                <c:pt idx="995">
                  <c:v>119.95442</c:v>
                </c:pt>
                <c:pt idx="996">
                  <c:v>120.31645</c:v>
                </c:pt>
                <c:pt idx="997">
                  <c:v>120.60521</c:v>
                </c:pt>
                <c:pt idx="998">
                  <c:v>120.70466</c:v>
                </c:pt>
                <c:pt idx="999">
                  <c:v>120.88573</c:v>
                </c:pt>
                <c:pt idx="1000">
                  <c:v>121.29617</c:v>
                </c:pt>
                <c:pt idx="1001">
                  <c:v>121.39581</c:v>
                </c:pt>
                <c:pt idx="1002">
                  <c:v>121.55946</c:v>
                </c:pt>
                <c:pt idx="1003">
                  <c:v>121.87812</c:v>
                </c:pt>
                <c:pt idx="1004">
                  <c:v>122.21145</c:v>
                </c:pt>
                <c:pt idx="1005">
                  <c:v>122.34669</c:v>
                </c:pt>
                <c:pt idx="1006">
                  <c:v>122.47324</c:v>
                </c:pt>
                <c:pt idx="1007">
                  <c:v>122.91354</c:v>
                </c:pt>
                <c:pt idx="1008">
                  <c:v>123.00578</c:v>
                </c:pt>
                <c:pt idx="1009">
                  <c:v>123.17667</c:v>
                </c:pt>
                <c:pt idx="1010">
                  <c:v>123.42028999999999</c:v>
                </c:pt>
                <c:pt idx="1011">
                  <c:v>123.8447</c:v>
                </c:pt>
                <c:pt idx="1012">
                  <c:v>123.98532</c:v>
                </c:pt>
                <c:pt idx="1013">
                  <c:v>124.08548999999999</c:v>
                </c:pt>
                <c:pt idx="1014">
                  <c:v>124.48661</c:v>
                </c:pt>
                <c:pt idx="1015">
                  <c:v>124.60305</c:v>
                </c:pt>
                <c:pt idx="1016">
                  <c:v>124.80598999999999</c:v>
                </c:pt>
                <c:pt idx="1017">
                  <c:v>125.02401999999999</c:v>
                </c:pt>
                <c:pt idx="1018">
                  <c:v>125.47132000000001</c:v>
                </c:pt>
                <c:pt idx="1019">
                  <c:v>125.60789</c:v>
                </c:pt>
                <c:pt idx="1020">
                  <c:v>125.6926</c:v>
                </c:pt>
                <c:pt idx="1021">
                  <c:v>126.08659</c:v>
                </c:pt>
                <c:pt idx="1022">
                  <c:v>126.27831999999999</c:v>
                </c:pt>
                <c:pt idx="1023">
                  <c:v>126.43689999999999</c:v>
                </c:pt>
                <c:pt idx="1024">
                  <c:v>126.6292</c:v>
                </c:pt>
                <c:pt idx="1025">
                  <c:v>127.07109</c:v>
                </c:pt>
                <c:pt idx="1026">
                  <c:v>127.25372</c:v>
                </c:pt>
                <c:pt idx="1027">
                  <c:v>127.34430999999999</c:v>
                </c:pt>
                <c:pt idx="1028">
                  <c:v>127.67995000000001</c:v>
                </c:pt>
                <c:pt idx="1029">
                  <c:v>127.90173</c:v>
                </c:pt>
                <c:pt idx="1030">
                  <c:v>128.06478999999999</c:v>
                </c:pt>
                <c:pt idx="1031">
                  <c:v>128.24533</c:v>
                </c:pt>
                <c:pt idx="1032">
                  <c:v>128.70473999999999</c:v>
                </c:pt>
                <c:pt idx="1033">
                  <c:v>128.90091000000001</c:v>
                </c:pt>
                <c:pt idx="1034">
                  <c:v>128.97630000000001</c:v>
                </c:pt>
                <c:pt idx="1035">
                  <c:v>129.26561000000001</c:v>
                </c:pt>
                <c:pt idx="1036">
                  <c:v>129.55992000000001</c:v>
                </c:pt>
                <c:pt idx="1037">
                  <c:v>129.70119</c:v>
                </c:pt>
                <c:pt idx="1038">
                  <c:v>129.8931</c:v>
                </c:pt>
                <c:pt idx="1039">
                  <c:v>130.30278000000001</c:v>
                </c:pt>
                <c:pt idx="1040">
                  <c:v>130.5506</c:v>
                </c:pt>
                <c:pt idx="1041">
                  <c:v>130.65307999999999</c:v>
                </c:pt>
                <c:pt idx="1042">
                  <c:v>130.90038999999999</c:v>
                </c:pt>
                <c:pt idx="1043">
                  <c:v>131.23969</c:v>
                </c:pt>
                <c:pt idx="1044">
                  <c:v>131.37154000000001</c:v>
                </c:pt>
                <c:pt idx="1045">
                  <c:v>131.54329000000001</c:v>
                </c:pt>
                <c:pt idx="1046">
                  <c:v>131.90082000000001</c:v>
                </c:pt>
                <c:pt idx="1047">
                  <c:v>132.12061</c:v>
                </c:pt>
                <c:pt idx="1048">
                  <c:v>132.28258</c:v>
                </c:pt>
                <c:pt idx="1049">
                  <c:v>132.48493999999999</c:v>
                </c:pt>
                <c:pt idx="1050">
                  <c:v>132.89265</c:v>
                </c:pt>
                <c:pt idx="1051">
                  <c:v>133.00134</c:v>
                </c:pt>
                <c:pt idx="1052">
                  <c:v>133.17572000000001</c:v>
                </c:pt>
                <c:pt idx="1053">
                  <c:v>133.47554</c:v>
                </c:pt>
                <c:pt idx="1054">
                  <c:v>133.87354999999999</c:v>
                </c:pt>
                <c:pt idx="1055">
                  <c:v>134.00094999999999</c:v>
                </c:pt>
                <c:pt idx="1056">
                  <c:v>134.15994000000001</c:v>
                </c:pt>
                <c:pt idx="1057">
                  <c:v>134.54258999999999</c:v>
                </c:pt>
                <c:pt idx="1058">
                  <c:v>134.66968</c:v>
                </c:pt>
                <c:pt idx="1059">
                  <c:v>134.85402999999999</c:v>
                </c:pt>
                <c:pt idx="1060">
                  <c:v>135.14690999999999</c:v>
                </c:pt>
                <c:pt idx="1061">
                  <c:v>135.55013</c:v>
                </c:pt>
                <c:pt idx="1062">
                  <c:v>135.69044</c:v>
                </c:pt>
                <c:pt idx="1063">
                  <c:v>135.80871999999999</c:v>
                </c:pt>
                <c:pt idx="1064">
                  <c:v>136.24614</c:v>
                </c:pt>
                <c:pt idx="1065">
                  <c:v>136.37908999999999</c:v>
                </c:pt>
                <c:pt idx="1066">
                  <c:v>136.54897</c:v>
                </c:pt>
                <c:pt idx="1067">
                  <c:v>136.77901</c:v>
                </c:pt>
                <c:pt idx="1068">
                  <c:v>137.22551000000001</c:v>
                </c:pt>
                <c:pt idx="1069">
                  <c:v>137.41240999999999</c:v>
                </c:pt>
                <c:pt idx="1070">
                  <c:v>137.51656</c:v>
                </c:pt>
                <c:pt idx="1071">
                  <c:v>137.90714</c:v>
                </c:pt>
                <c:pt idx="1072">
                  <c:v>138.07333</c:v>
                </c:pt>
                <c:pt idx="1073">
                  <c:v>138.2413</c:v>
                </c:pt>
                <c:pt idx="1074">
                  <c:v>138.46172999999999</c:v>
                </c:pt>
                <c:pt idx="1075">
                  <c:v>138.93806000000001</c:v>
                </c:pt>
                <c:pt idx="1076">
                  <c:v>139.11457999999999</c:v>
                </c:pt>
                <c:pt idx="1077">
                  <c:v>139.21904000000001</c:v>
                </c:pt>
                <c:pt idx="1078">
                  <c:v>139.56342000000001</c:v>
                </c:pt>
                <c:pt idx="1079">
                  <c:v>139.79155</c:v>
                </c:pt>
                <c:pt idx="1080">
                  <c:v>139.94682</c:v>
                </c:pt>
                <c:pt idx="1081">
                  <c:v>140.13981999999999</c:v>
                </c:pt>
                <c:pt idx="1082">
                  <c:v>140.61794</c:v>
                </c:pt>
                <c:pt idx="1083">
                  <c:v>140.83231000000001</c:v>
                </c:pt>
                <c:pt idx="1084">
                  <c:v>140.92918</c:v>
                </c:pt>
                <c:pt idx="1085">
                  <c:v>141.22774000000001</c:v>
                </c:pt>
                <c:pt idx="1086">
                  <c:v>141.52939000000001</c:v>
                </c:pt>
                <c:pt idx="1087">
                  <c:v>141.68879999999999</c:v>
                </c:pt>
                <c:pt idx="1088">
                  <c:v>141.85251</c:v>
                </c:pt>
                <c:pt idx="1089">
                  <c:v>142.27484000000001</c:v>
                </c:pt>
                <c:pt idx="1090">
                  <c:v>142.53047000000001</c:v>
                </c:pt>
                <c:pt idx="1091">
                  <c:v>142.66891000000001</c:v>
                </c:pt>
                <c:pt idx="1092">
                  <c:v>142.89502999999999</c:v>
                </c:pt>
                <c:pt idx="1093">
                  <c:v>143.28778</c:v>
                </c:pt>
                <c:pt idx="1094">
                  <c:v>143.39746</c:v>
                </c:pt>
                <c:pt idx="1095">
                  <c:v>143.56905</c:v>
                </c:pt>
                <c:pt idx="1096">
                  <c:v>143.94899000000001</c:v>
                </c:pt>
                <c:pt idx="1097">
                  <c:v>144.30708000000001</c:v>
                </c:pt>
                <c:pt idx="1098">
                  <c:v>144.42616000000001</c:v>
                </c:pt>
                <c:pt idx="1099">
                  <c:v>144.59222</c:v>
                </c:pt>
                <c:pt idx="1100">
                  <c:v>145.00824</c:v>
                </c:pt>
                <c:pt idx="1101">
                  <c:v>145.15215000000001</c:v>
                </c:pt>
                <c:pt idx="1102">
                  <c:v>145.32774000000001</c:v>
                </c:pt>
                <c:pt idx="1103">
                  <c:v>145.65561</c:v>
                </c:pt>
                <c:pt idx="1104">
                  <c:v>146.03917999999999</c:v>
                </c:pt>
                <c:pt idx="1105">
                  <c:v>146.19703999999999</c:v>
                </c:pt>
                <c:pt idx="1106">
                  <c:v>146.33473000000001</c:v>
                </c:pt>
                <c:pt idx="1107">
                  <c:v>146.78551999999999</c:v>
                </c:pt>
                <c:pt idx="1108">
                  <c:v>146.90472</c:v>
                </c:pt>
                <c:pt idx="1109">
                  <c:v>147.07275000000001</c:v>
                </c:pt>
                <c:pt idx="1110">
                  <c:v>147.34502000000001</c:v>
                </c:pt>
                <c:pt idx="1111">
                  <c:v>147.78264999999999</c:v>
                </c:pt>
                <c:pt idx="1112">
                  <c:v>147.96878000000001</c:v>
                </c:pt>
                <c:pt idx="1113">
                  <c:v>148.06621000000001</c:v>
                </c:pt>
                <c:pt idx="1114">
                  <c:v>148.49791999999999</c:v>
                </c:pt>
                <c:pt idx="1115">
                  <c:v>148.66801000000001</c:v>
                </c:pt>
                <c:pt idx="1116">
                  <c:v>148.83273</c:v>
                </c:pt>
                <c:pt idx="1117">
                  <c:v>149.07722000000001</c:v>
                </c:pt>
                <c:pt idx="1118">
                  <c:v>149.54907</c:v>
                </c:pt>
                <c:pt idx="1119">
                  <c:v>149.73203000000001</c:v>
                </c:pt>
                <c:pt idx="1120">
                  <c:v>149.81908999999999</c:v>
                </c:pt>
                <c:pt idx="1121">
                  <c:v>150.22054</c:v>
                </c:pt>
                <c:pt idx="1122">
                  <c:v>150.43638999999999</c:v>
                </c:pt>
                <c:pt idx="1123">
                  <c:v>150.59130999999999</c:v>
                </c:pt>
                <c:pt idx="1124">
                  <c:v>150.81061</c:v>
                </c:pt>
                <c:pt idx="1125">
                  <c:v>151.30765</c:v>
                </c:pt>
                <c:pt idx="1126">
                  <c:v>151.49853999999999</c:v>
                </c:pt>
                <c:pt idx="1127">
                  <c:v>151.60320999999999</c:v>
                </c:pt>
                <c:pt idx="1128">
                  <c:v>151.92769000000001</c:v>
                </c:pt>
                <c:pt idx="1129">
                  <c:v>152.23635999999999</c:v>
                </c:pt>
                <c:pt idx="1130">
                  <c:v>152.39354</c:v>
                </c:pt>
                <c:pt idx="1131">
                  <c:v>152.57688999999999</c:v>
                </c:pt>
                <c:pt idx="1132">
                  <c:v>153.02593999999999</c:v>
                </c:pt>
                <c:pt idx="1133">
                  <c:v>153.27338</c:v>
                </c:pt>
                <c:pt idx="1134">
                  <c:v>153.39861999999999</c:v>
                </c:pt>
                <c:pt idx="1135">
                  <c:v>153.67302000000001</c:v>
                </c:pt>
                <c:pt idx="1136">
                  <c:v>154.03020000000001</c:v>
                </c:pt>
                <c:pt idx="1137">
                  <c:v>154.16229000000001</c:v>
                </c:pt>
                <c:pt idx="1138">
                  <c:v>154.34929</c:v>
                </c:pt>
                <c:pt idx="1139">
                  <c:v>154.78349</c:v>
                </c:pt>
                <c:pt idx="1140">
                  <c:v>155.03525999999999</c:v>
                </c:pt>
                <c:pt idx="1141">
                  <c:v>155.17734999999999</c:v>
                </c:pt>
                <c:pt idx="1142">
                  <c:v>155.41147000000001</c:v>
                </c:pt>
                <c:pt idx="1143">
                  <c:v>155.8047</c:v>
                </c:pt>
                <c:pt idx="1144">
                  <c:v>155.94495000000001</c:v>
                </c:pt>
                <c:pt idx="1145">
                  <c:v>156.14247</c:v>
                </c:pt>
                <c:pt idx="1146">
                  <c:v>156.50491</c:v>
                </c:pt>
                <c:pt idx="1147">
                  <c:v>156.83392000000001</c:v>
                </c:pt>
                <c:pt idx="1148">
                  <c:v>156.97147000000001</c:v>
                </c:pt>
                <c:pt idx="1149">
                  <c:v>157.16070999999999</c:v>
                </c:pt>
                <c:pt idx="1150">
                  <c:v>157.60239000000001</c:v>
                </c:pt>
                <c:pt idx="1151">
                  <c:v>157.72411</c:v>
                </c:pt>
                <c:pt idx="1152">
                  <c:v>157.90796</c:v>
                </c:pt>
                <c:pt idx="1153">
                  <c:v>158.24869000000001</c:v>
                </c:pt>
                <c:pt idx="1154">
                  <c:v>158.61589000000001</c:v>
                </c:pt>
                <c:pt idx="1155">
                  <c:v>158.7841</c:v>
                </c:pt>
                <c:pt idx="1156">
                  <c:v>158.91127</c:v>
                </c:pt>
                <c:pt idx="1157">
                  <c:v>159.37415999999999</c:v>
                </c:pt>
                <c:pt idx="1158">
                  <c:v>159.48253</c:v>
                </c:pt>
                <c:pt idx="1159">
                  <c:v>159.64859000000001</c:v>
                </c:pt>
                <c:pt idx="1160">
                  <c:v>159.89037999999999</c:v>
                </c:pt>
                <c:pt idx="1161">
                  <c:v>160.31978000000001</c:v>
                </c:pt>
                <c:pt idx="1162">
                  <c:v>160.46111999999999</c:v>
                </c:pt>
                <c:pt idx="1163">
                  <c:v>160.54436999999999</c:v>
                </c:pt>
                <c:pt idx="1164">
                  <c:v>160.95940999999999</c:v>
                </c:pt>
                <c:pt idx="1165">
                  <c:v>161.06975</c:v>
                </c:pt>
                <c:pt idx="1166">
                  <c:v>161.28292999999999</c:v>
                </c:pt>
                <c:pt idx="1167">
                  <c:v>161.50049999999999</c:v>
                </c:pt>
                <c:pt idx="1168">
                  <c:v>161.96880999999999</c:v>
                </c:pt>
                <c:pt idx="1169">
                  <c:v>162.13217</c:v>
                </c:pt>
                <c:pt idx="1170">
                  <c:v>162.23546999999999</c:v>
                </c:pt>
                <c:pt idx="1171">
                  <c:v>162.65804</c:v>
                </c:pt>
                <c:pt idx="1172">
                  <c:v>162.88004000000001</c:v>
                </c:pt>
                <c:pt idx="1173">
                  <c:v>163.06262000000001</c:v>
                </c:pt>
                <c:pt idx="1174">
                  <c:v>163.2757</c:v>
                </c:pt>
                <c:pt idx="1175">
                  <c:v>163.75046</c:v>
                </c:pt>
                <c:pt idx="1176">
                  <c:v>163.97130000000001</c:v>
                </c:pt>
                <c:pt idx="1177">
                  <c:v>164.09372999999999</c:v>
                </c:pt>
                <c:pt idx="1178">
                  <c:v>164.45751999999999</c:v>
                </c:pt>
                <c:pt idx="1179">
                  <c:v>164.70453000000001</c:v>
                </c:pt>
                <c:pt idx="1180">
                  <c:v>164.87729999999999</c:v>
                </c:pt>
                <c:pt idx="1181">
                  <c:v>165.07919000000001</c:v>
                </c:pt>
                <c:pt idx="1182">
                  <c:v>165.57078999999999</c:v>
                </c:pt>
                <c:pt idx="1183">
                  <c:v>165.80502000000001</c:v>
                </c:pt>
                <c:pt idx="1184">
                  <c:v>165.90925999999999</c:v>
                </c:pt>
                <c:pt idx="1185">
                  <c:v>166.23094</c:v>
                </c:pt>
                <c:pt idx="1186">
                  <c:v>166.55321000000001</c:v>
                </c:pt>
                <c:pt idx="1187">
                  <c:v>166.72732999999999</c:v>
                </c:pt>
                <c:pt idx="1188">
                  <c:v>166.92836</c:v>
                </c:pt>
                <c:pt idx="1189">
                  <c:v>167.36188999999999</c:v>
                </c:pt>
                <c:pt idx="1190">
                  <c:v>167.63475</c:v>
                </c:pt>
                <c:pt idx="1191">
                  <c:v>167.77072000000001</c:v>
                </c:pt>
                <c:pt idx="1192">
                  <c:v>168.03540000000001</c:v>
                </c:pt>
                <c:pt idx="1193">
                  <c:v>168.41290000000001</c:v>
                </c:pt>
                <c:pt idx="1194">
                  <c:v>168.55615</c:v>
                </c:pt>
                <c:pt idx="1195">
                  <c:v>168.75192000000001</c:v>
                </c:pt>
                <c:pt idx="1196">
                  <c:v>169.17035999999999</c:v>
                </c:pt>
                <c:pt idx="1197">
                  <c:v>169.47539</c:v>
                </c:pt>
                <c:pt idx="1198">
                  <c:v>169.63188</c:v>
                </c:pt>
                <c:pt idx="1199">
                  <c:v>169.85015999999999</c:v>
                </c:pt>
                <c:pt idx="1200">
                  <c:v>170.27901</c:v>
                </c:pt>
                <c:pt idx="1201">
                  <c:v>170.40437</c:v>
                </c:pt>
                <c:pt idx="1202">
                  <c:v>170.59619000000001</c:v>
                </c:pt>
                <c:pt idx="1203">
                  <c:v>170.91295</c:v>
                </c:pt>
                <c:pt idx="1204">
                  <c:v>171.36194</c:v>
                </c:pt>
                <c:pt idx="1205">
                  <c:v>171.53027</c:v>
                </c:pt>
                <c:pt idx="1206">
                  <c:v>171.69832</c:v>
                </c:pt>
                <c:pt idx="1207">
                  <c:v>172.12592000000001</c:v>
                </c:pt>
                <c:pt idx="1208">
                  <c:v>172.27799999999999</c:v>
                </c:pt>
                <c:pt idx="1209">
                  <c:v>172.48718</c:v>
                </c:pt>
                <c:pt idx="1210">
                  <c:v>172.79660000000001</c:v>
                </c:pt>
                <c:pt idx="1211">
                  <c:v>173.22219999999999</c:v>
                </c:pt>
                <c:pt idx="1212">
                  <c:v>173.39824999999999</c:v>
                </c:pt>
                <c:pt idx="1213">
                  <c:v>173.53077999999999</c:v>
                </c:pt>
                <c:pt idx="1214">
                  <c:v>173.99558999999999</c:v>
                </c:pt>
                <c:pt idx="1215">
                  <c:v>174.15478999999999</c:v>
                </c:pt>
                <c:pt idx="1216">
                  <c:v>174.34934999999999</c:v>
                </c:pt>
                <c:pt idx="1217">
                  <c:v>174.59877</c:v>
                </c:pt>
                <c:pt idx="1218">
                  <c:v>175.08206000000001</c:v>
                </c:pt>
                <c:pt idx="1219">
                  <c:v>175.28448</c:v>
                </c:pt>
                <c:pt idx="1220">
                  <c:v>175.41256999999999</c:v>
                </c:pt>
                <c:pt idx="1221">
                  <c:v>175.83958000000001</c:v>
                </c:pt>
                <c:pt idx="1222">
                  <c:v>176.01526000000001</c:v>
                </c:pt>
                <c:pt idx="1223">
                  <c:v>176.20372</c:v>
                </c:pt>
                <c:pt idx="1224">
                  <c:v>176.45177000000001</c:v>
                </c:pt>
                <c:pt idx="1225">
                  <c:v>176.95799</c:v>
                </c:pt>
                <c:pt idx="1226">
                  <c:v>177.16991999999999</c:v>
                </c:pt>
                <c:pt idx="1227">
                  <c:v>177.30222000000001</c:v>
                </c:pt>
                <c:pt idx="1228">
                  <c:v>177.67955000000001</c:v>
                </c:pt>
                <c:pt idx="1229">
                  <c:v>177.92798999999999</c:v>
                </c:pt>
                <c:pt idx="1230">
                  <c:v>178.10532000000001</c:v>
                </c:pt>
                <c:pt idx="1231">
                  <c:v>178.31378000000001</c:v>
                </c:pt>
                <c:pt idx="1232">
                  <c:v>178.83044000000001</c:v>
                </c:pt>
                <c:pt idx="1233">
                  <c:v>179.06612000000001</c:v>
                </c:pt>
                <c:pt idx="1234">
                  <c:v>179.19144</c:v>
                </c:pt>
                <c:pt idx="1235">
                  <c:v>179.53192000000001</c:v>
                </c:pt>
                <c:pt idx="1236">
                  <c:v>179.83967999999999</c:v>
                </c:pt>
                <c:pt idx="1237">
                  <c:v>180.01129</c:v>
                </c:pt>
                <c:pt idx="1238">
                  <c:v>180.21141</c:v>
                </c:pt>
                <c:pt idx="1239">
                  <c:v>180.65508</c:v>
                </c:pt>
                <c:pt idx="1240">
                  <c:v>180.93176</c:v>
                </c:pt>
                <c:pt idx="1241">
                  <c:v>181.10579999999999</c:v>
                </c:pt>
                <c:pt idx="1242">
                  <c:v>181.35699</c:v>
                </c:pt>
                <c:pt idx="1243">
                  <c:v>181.76727</c:v>
                </c:pt>
                <c:pt idx="1244">
                  <c:v>181.89637999999999</c:v>
                </c:pt>
                <c:pt idx="1245">
                  <c:v>182.08023</c:v>
                </c:pt>
                <c:pt idx="1246">
                  <c:v>182.48106000000001</c:v>
                </c:pt>
                <c:pt idx="1247">
                  <c:v>182.87262000000001</c:v>
                </c:pt>
                <c:pt idx="1248">
                  <c:v>183.01315</c:v>
                </c:pt>
                <c:pt idx="1249">
                  <c:v>183.19447</c:v>
                </c:pt>
                <c:pt idx="1250">
                  <c:v>183.6454</c:v>
                </c:pt>
                <c:pt idx="1251">
                  <c:v>183.79871</c:v>
                </c:pt>
                <c:pt idx="1252">
                  <c:v>183.98875000000001</c:v>
                </c:pt>
                <c:pt idx="1253">
                  <c:v>184.33422999999999</c:v>
                </c:pt>
                <c:pt idx="1254">
                  <c:v>184.74028000000001</c:v>
                </c:pt>
                <c:pt idx="1255">
                  <c:v>184.91955999999999</c:v>
                </c:pt>
                <c:pt idx="1256">
                  <c:v>185.07622000000001</c:v>
                </c:pt>
                <c:pt idx="1257">
                  <c:v>185.55646999999999</c:v>
                </c:pt>
                <c:pt idx="1258">
                  <c:v>185.69986</c:v>
                </c:pt>
                <c:pt idx="1259">
                  <c:v>185.87743</c:v>
                </c:pt>
                <c:pt idx="1260">
                  <c:v>186.17258000000001</c:v>
                </c:pt>
                <c:pt idx="1261">
                  <c:v>186.64201</c:v>
                </c:pt>
                <c:pt idx="1262">
                  <c:v>186.85251</c:v>
                </c:pt>
                <c:pt idx="1263">
                  <c:v>186.97026</c:v>
                </c:pt>
                <c:pt idx="1264">
                  <c:v>187.41505000000001</c:v>
                </c:pt>
                <c:pt idx="1265">
                  <c:v>187.60596000000001</c:v>
                </c:pt>
                <c:pt idx="1266">
                  <c:v>187.78036</c:v>
                </c:pt>
                <c:pt idx="1267">
                  <c:v>188.03836000000001</c:v>
                </c:pt>
                <c:pt idx="1268">
                  <c:v>188.53138999999999</c:v>
                </c:pt>
                <c:pt idx="1269">
                  <c:v>188.75716</c:v>
                </c:pt>
                <c:pt idx="1270">
                  <c:v>188.85495</c:v>
                </c:pt>
                <c:pt idx="1271">
                  <c:v>189.28555</c:v>
                </c:pt>
                <c:pt idx="1272">
                  <c:v>189.52615</c:v>
                </c:pt>
                <c:pt idx="1273">
                  <c:v>189.68983</c:v>
                </c:pt>
                <c:pt idx="1274">
                  <c:v>189.91195999999999</c:v>
                </c:pt>
                <c:pt idx="1275">
                  <c:v>190.41936000000001</c:v>
                </c:pt>
                <c:pt idx="1276">
                  <c:v>190.62206</c:v>
                </c:pt>
                <c:pt idx="1277">
                  <c:v>190.75182000000001</c:v>
                </c:pt>
                <c:pt idx="1278">
                  <c:v>191.11041</c:v>
                </c:pt>
                <c:pt idx="1279">
                  <c:v>191.44118</c:v>
                </c:pt>
                <c:pt idx="1280">
                  <c:v>191.61273</c:v>
                </c:pt>
                <c:pt idx="1281">
                  <c:v>191.80867000000001</c:v>
                </c:pt>
                <c:pt idx="1282">
                  <c:v>192.27516</c:v>
                </c:pt>
                <c:pt idx="1283">
                  <c:v>192.55315999999999</c:v>
                </c:pt>
                <c:pt idx="1284">
                  <c:v>192.70000999999999</c:v>
                </c:pt>
                <c:pt idx="1285">
                  <c:v>192.9855</c:v>
                </c:pt>
                <c:pt idx="1286">
                  <c:v>193.36843999999999</c:v>
                </c:pt>
                <c:pt idx="1287">
                  <c:v>193.51938000000001</c:v>
                </c:pt>
                <c:pt idx="1288">
                  <c:v>193.71118000000001</c:v>
                </c:pt>
                <c:pt idx="1289">
                  <c:v>194.18562</c:v>
                </c:pt>
                <c:pt idx="1290">
                  <c:v>194.46431999999999</c:v>
                </c:pt>
                <c:pt idx="1291">
                  <c:v>194.62119000000001</c:v>
                </c:pt>
                <c:pt idx="1292">
                  <c:v>194.85326000000001</c:v>
                </c:pt>
                <c:pt idx="1293">
                  <c:v>195.27443</c:v>
                </c:pt>
                <c:pt idx="1294">
                  <c:v>195.44218000000001</c:v>
                </c:pt>
                <c:pt idx="1295">
                  <c:v>195.64014</c:v>
                </c:pt>
                <c:pt idx="1296">
                  <c:v>196.04575</c:v>
                </c:pt>
                <c:pt idx="1297">
                  <c:v>196.37538000000001</c:v>
                </c:pt>
                <c:pt idx="1298">
                  <c:v>196.54078999999999</c:v>
                </c:pt>
                <c:pt idx="1299">
                  <c:v>196.75638000000001</c:v>
                </c:pt>
                <c:pt idx="1300">
                  <c:v>197.21602999999999</c:v>
                </c:pt>
                <c:pt idx="1301">
                  <c:v>197.35783000000001</c:v>
                </c:pt>
                <c:pt idx="1302">
                  <c:v>197.56126</c:v>
                </c:pt>
                <c:pt idx="1303">
                  <c:v>197.90785</c:v>
                </c:pt>
                <c:pt idx="1304">
                  <c:v>198.30324999999999</c:v>
                </c:pt>
                <c:pt idx="1305">
                  <c:v>198.4888</c:v>
                </c:pt>
                <c:pt idx="1306">
                  <c:v>198.65226999999999</c:v>
                </c:pt>
                <c:pt idx="1307">
                  <c:v>199.13164</c:v>
                </c:pt>
                <c:pt idx="1308">
                  <c:v>199.27422000000001</c:v>
                </c:pt>
                <c:pt idx="1309">
                  <c:v>199.48656</c:v>
                </c:pt>
                <c:pt idx="1310">
                  <c:v>199.76477</c:v>
                </c:pt>
                <c:pt idx="1311">
                  <c:v>200.24536000000001</c:v>
                </c:pt>
                <c:pt idx="1312">
                  <c:v>200.44173000000001</c:v>
                </c:pt>
                <c:pt idx="1313">
                  <c:v>200.57221999999999</c:v>
                </c:pt>
                <c:pt idx="1314">
                  <c:v>201.01695000000001</c:v>
                </c:pt>
                <c:pt idx="1315">
                  <c:v>201.18387999999999</c:v>
                </c:pt>
                <c:pt idx="1316">
                  <c:v>201.41945000000001</c:v>
                </c:pt>
                <c:pt idx="1317">
                  <c:v>201.67162999999999</c:v>
                </c:pt>
                <c:pt idx="1318">
                  <c:v>202.17107999999999</c:v>
                </c:pt>
                <c:pt idx="1319">
                  <c:v>202.35318000000001</c:v>
                </c:pt>
                <c:pt idx="1320">
                  <c:v>202.47927999999999</c:v>
                </c:pt>
                <c:pt idx="1321">
                  <c:v>202.91341</c:v>
                </c:pt>
                <c:pt idx="1322">
                  <c:v>203.15297000000001</c:v>
                </c:pt>
                <c:pt idx="1323">
                  <c:v>203.34279000000001</c:v>
                </c:pt>
                <c:pt idx="1324">
                  <c:v>203.55858000000001</c:v>
                </c:pt>
                <c:pt idx="1325">
                  <c:v>204.06057999999999</c:v>
                </c:pt>
                <c:pt idx="1326">
                  <c:v>204.29004</c:v>
                </c:pt>
                <c:pt idx="1327">
                  <c:v>204.41913</c:v>
                </c:pt>
                <c:pt idx="1328">
                  <c:v>204.79812999999999</c:v>
                </c:pt>
                <c:pt idx="1329">
                  <c:v>205.06020000000001</c:v>
                </c:pt>
                <c:pt idx="1330">
                  <c:v>205.23875000000001</c:v>
                </c:pt>
                <c:pt idx="1331">
                  <c:v>205.45688000000001</c:v>
                </c:pt>
                <c:pt idx="1332">
                  <c:v>205.96086</c:v>
                </c:pt>
                <c:pt idx="1333">
                  <c:v>206.20957999999999</c:v>
                </c:pt>
                <c:pt idx="1334">
                  <c:v>206.33206000000001</c:v>
                </c:pt>
                <c:pt idx="1335">
                  <c:v>206.6472</c:v>
                </c:pt>
                <c:pt idx="1336">
                  <c:v>206.99979999999999</c:v>
                </c:pt>
                <c:pt idx="1337">
                  <c:v>207.18144000000001</c:v>
                </c:pt>
                <c:pt idx="1338">
                  <c:v>207.40100000000001</c:v>
                </c:pt>
                <c:pt idx="1339">
                  <c:v>207.84886</c:v>
                </c:pt>
                <c:pt idx="1340">
                  <c:v>208.13011</c:v>
                </c:pt>
                <c:pt idx="1341">
                  <c:v>208.28218000000001</c:v>
                </c:pt>
                <c:pt idx="1342">
                  <c:v>208.56728000000001</c:v>
                </c:pt>
                <c:pt idx="1343">
                  <c:v>208.94962000000001</c:v>
                </c:pt>
                <c:pt idx="1344">
                  <c:v>209.11125000000001</c:v>
                </c:pt>
                <c:pt idx="1345">
                  <c:v>209.32400999999999</c:v>
                </c:pt>
                <c:pt idx="1346">
                  <c:v>209.72577999999999</c:v>
                </c:pt>
                <c:pt idx="1347">
                  <c:v>210.07284999999999</c:v>
                </c:pt>
                <c:pt idx="1348">
                  <c:v>210.23224999999999</c:v>
                </c:pt>
                <c:pt idx="1349">
                  <c:v>210.45815999999999</c:v>
                </c:pt>
                <c:pt idx="1350">
                  <c:v>210.88672</c:v>
                </c:pt>
                <c:pt idx="1351">
                  <c:v>211.02112</c:v>
                </c:pt>
                <c:pt idx="1352">
                  <c:v>211.22568999999999</c:v>
                </c:pt>
                <c:pt idx="1353">
                  <c:v>211.54993999999999</c:v>
                </c:pt>
                <c:pt idx="1354">
                  <c:v>211.99691999999999</c:v>
                </c:pt>
                <c:pt idx="1355">
                  <c:v>212.16634999999999</c:v>
                </c:pt>
                <c:pt idx="1356">
                  <c:v>212.36095</c:v>
                </c:pt>
                <c:pt idx="1357">
                  <c:v>212.79768000000001</c:v>
                </c:pt>
                <c:pt idx="1358">
                  <c:v>212.94901999999999</c:v>
                </c:pt>
                <c:pt idx="1359">
                  <c:v>213.15424999999999</c:v>
                </c:pt>
                <c:pt idx="1360">
                  <c:v>213.47257999999999</c:v>
                </c:pt>
                <c:pt idx="1361">
                  <c:v>213.91756000000001</c:v>
                </c:pt>
                <c:pt idx="1362">
                  <c:v>214.09676999999999</c:v>
                </c:pt>
                <c:pt idx="1363">
                  <c:v>214.24459999999999</c:v>
                </c:pt>
                <c:pt idx="1364">
                  <c:v>214.72493</c:v>
                </c:pt>
                <c:pt idx="1365">
                  <c:v>214.88300000000001</c:v>
                </c:pt>
                <c:pt idx="1366">
                  <c:v>215.09021000000001</c:v>
                </c:pt>
                <c:pt idx="1367">
                  <c:v>215.33899</c:v>
                </c:pt>
                <c:pt idx="1368">
                  <c:v>215.83362</c:v>
                </c:pt>
                <c:pt idx="1369">
                  <c:v>216.04999000000001</c:v>
                </c:pt>
                <c:pt idx="1370">
                  <c:v>216.19290000000001</c:v>
                </c:pt>
                <c:pt idx="1371">
                  <c:v>216.61977999999999</c:v>
                </c:pt>
                <c:pt idx="1372">
                  <c:v>216.80109999999999</c:v>
                </c:pt>
                <c:pt idx="1373">
                  <c:v>216.99721</c:v>
                </c:pt>
                <c:pt idx="1374">
                  <c:v>217.24834000000001</c:v>
                </c:pt>
                <c:pt idx="1375">
                  <c:v>217.76443</c:v>
                </c:pt>
                <c:pt idx="1376">
                  <c:v>217.97848999999999</c:v>
                </c:pt>
                <c:pt idx="1377">
                  <c:v>218.11116000000001</c:v>
                </c:pt>
                <c:pt idx="1378">
                  <c:v>218.49098000000001</c:v>
                </c:pt>
                <c:pt idx="1379">
                  <c:v>218.74449000000001</c:v>
                </c:pt>
                <c:pt idx="1380">
                  <c:v>218.92366000000001</c:v>
                </c:pt>
                <c:pt idx="1381">
                  <c:v>219.12542999999999</c:v>
                </c:pt>
                <c:pt idx="1382">
                  <c:v>219.64711</c:v>
                </c:pt>
                <c:pt idx="1383">
                  <c:v>219.88565</c:v>
                </c:pt>
                <c:pt idx="1384">
                  <c:v>220.02083999999999</c:v>
                </c:pt>
                <c:pt idx="1385">
                  <c:v>220.35262</c:v>
                </c:pt>
                <c:pt idx="1386">
                  <c:v>220.67671000000001</c:v>
                </c:pt>
                <c:pt idx="1387">
                  <c:v>220.84988000000001</c:v>
                </c:pt>
                <c:pt idx="1388">
                  <c:v>221.03693999999999</c:v>
                </c:pt>
                <c:pt idx="1389">
                  <c:v>221.48889</c:v>
                </c:pt>
                <c:pt idx="1390">
                  <c:v>221.7861</c:v>
                </c:pt>
                <c:pt idx="1391">
                  <c:v>221.96073999999999</c:v>
                </c:pt>
                <c:pt idx="1392">
                  <c:v>222.22699</c:v>
                </c:pt>
                <c:pt idx="1393">
                  <c:v>222.64447000000001</c:v>
                </c:pt>
                <c:pt idx="1394">
                  <c:v>222.77288999999999</c:v>
                </c:pt>
                <c:pt idx="1395">
                  <c:v>222.96055999999999</c:v>
                </c:pt>
                <c:pt idx="1396">
                  <c:v>223.36203</c:v>
                </c:pt>
                <c:pt idx="1397">
                  <c:v>223.74781999999999</c:v>
                </c:pt>
                <c:pt idx="1398">
                  <c:v>223.90479999999999</c:v>
                </c:pt>
                <c:pt idx="1399">
                  <c:v>224.08353</c:v>
                </c:pt>
                <c:pt idx="1400">
                  <c:v>224.53592</c:v>
                </c:pt>
                <c:pt idx="1401">
                  <c:v>224.69353000000001</c:v>
                </c:pt>
                <c:pt idx="1402">
                  <c:v>224.88412</c:v>
                </c:pt>
                <c:pt idx="1403">
                  <c:v>225.23647</c:v>
                </c:pt>
                <c:pt idx="1404">
                  <c:v>225.62807000000001</c:v>
                </c:pt>
                <c:pt idx="1405">
                  <c:v>225.82169999999999</c:v>
                </c:pt>
                <c:pt idx="1406">
                  <c:v>225.97585000000001</c:v>
                </c:pt>
                <c:pt idx="1407">
                  <c:v>226.45850999999999</c:v>
                </c:pt>
                <c:pt idx="1408">
                  <c:v>226.61453</c:v>
                </c:pt>
                <c:pt idx="1409">
                  <c:v>226.77769000000001</c:v>
                </c:pt>
                <c:pt idx="1410">
                  <c:v>227.07066</c:v>
                </c:pt>
                <c:pt idx="1411">
                  <c:v>227.53951000000001</c:v>
                </c:pt>
                <c:pt idx="1412">
                  <c:v>227.75998999999999</c:v>
                </c:pt>
                <c:pt idx="1413">
                  <c:v>227.88005000000001</c:v>
                </c:pt>
                <c:pt idx="1414">
                  <c:v>228.33233999999999</c:v>
                </c:pt>
                <c:pt idx="1415">
                  <c:v>228.51828</c:v>
                </c:pt>
                <c:pt idx="1416">
                  <c:v>228.6909</c:v>
                </c:pt>
                <c:pt idx="1417">
                  <c:v>228.95994999999999</c:v>
                </c:pt>
                <c:pt idx="1418">
                  <c:v>229.45250999999999</c:v>
                </c:pt>
                <c:pt idx="1419">
                  <c:v>229.67071999999999</c:v>
                </c:pt>
                <c:pt idx="1420">
                  <c:v>229.77348000000001</c:v>
                </c:pt>
                <c:pt idx="1421">
                  <c:v>230.20050000000001</c:v>
                </c:pt>
                <c:pt idx="1422">
                  <c:v>230.45119</c:v>
                </c:pt>
                <c:pt idx="1423">
                  <c:v>230.60773</c:v>
                </c:pt>
                <c:pt idx="1424">
                  <c:v>230.83707999999999</c:v>
                </c:pt>
                <c:pt idx="1425">
                  <c:v>231.34666000000001</c:v>
                </c:pt>
                <c:pt idx="1426">
                  <c:v>231.54414</c:v>
                </c:pt>
                <c:pt idx="1427">
                  <c:v>231.66367</c:v>
                </c:pt>
                <c:pt idx="1428">
                  <c:v>232.01587000000001</c:v>
                </c:pt>
                <c:pt idx="1429">
                  <c:v>232.35615999999999</c:v>
                </c:pt>
                <c:pt idx="1430">
                  <c:v>232.51579000000001</c:v>
                </c:pt>
                <c:pt idx="1431">
                  <c:v>232.71194</c:v>
                </c:pt>
                <c:pt idx="1432">
                  <c:v>233.18814</c:v>
                </c:pt>
                <c:pt idx="1433">
                  <c:v>233.45385999999999</c:v>
                </c:pt>
                <c:pt idx="1434">
                  <c:v>233.58769000000001</c:v>
                </c:pt>
                <c:pt idx="1435">
                  <c:v>233.86552</c:v>
                </c:pt>
                <c:pt idx="1436">
                  <c:v>234.24188000000001</c:v>
                </c:pt>
                <c:pt idx="1437">
                  <c:v>234.39178000000001</c:v>
                </c:pt>
                <c:pt idx="1438">
                  <c:v>234.57660000000001</c:v>
                </c:pt>
                <c:pt idx="1439">
                  <c:v>235.04935</c:v>
                </c:pt>
                <c:pt idx="1440">
                  <c:v>235.32861</c:v>
                </c:pt>
                <c:pt idx="1441">
                  <c:v>235.47639000000001</c:v>
                </c:pt>
                <c:pt idx="1442">
                  <c:v>235.70160999999999</c:v>
                </c:pt>
                <c:pt idx="1443">
                  <c:v>236.11143000000001</c:v>
                </c:pt>
                <c:pt idx="1444">
                  <c:v>236.26455999999999</c:v>
                </c:pt>
                <c:pt idx="1445">
                  <c:v>236.45488</c:v>
                </c:pt>
                <c:pt idx="1446">
                  <c:v>236.85724999999999</c:v>
                </c:pt>
                <c:pt idx="1447">
                  <c:v>237.1935</c:v>
                </c:pt>
                <c:pt idx="1448">
                  <c:v>237.3398</c:v>
                </c:pt>
                <c:pt idx="1449">
                  <c:v>237.54258999999999</c:v>
                </c:pt>
                <c:pt idx="1450">
                  <c:v>237.99690000000001</c:v>
                </c:pt>
                <c:pt idx="1451">
                  <c:v>238.12485000000001</c:v>
                </c:pt>
                <c:pt idx="1452">
                  <c:v>238.31550999999999</c:v>
                </c:pt>
                <c:pt idx="1453">
                  <c:v>238.66475</c:v>
                </c:pt>
                <c:pt idx="1454">
                  <c:v>239.04372000000001</c:v>
                </c:pt>
                <c:pt idx="1455">
                  <c:v>239.21483000000001</c:v>
                </c:pt>
                <c:pt idx="1456">
                  <c:v>239.35927000000001</c:v>
                </c:pt>
                <c:pt idx="1457">
                  <c:v>239.83833000000001</c:v>
                </c:pt>
                <c:pt idx="1458">
                  <c:v>239.96181000000001</c:v>
                </c:pt>
                <c:pt idx="1459">
                  <c:v>240.15337</c:v>
                </c:pt>
                <c:pt idx="1460">
                  <c:v>240.4221</c:v>
                </c:pt>
                <c:pt idx="1461">
                  <c:v>240.88556</c:v>
                </c:pt>
                <c:pt idx="1462">
                  <c:v>241.05878999999999</c:v>
                </c:pt>
                <c:pt idx="1463">
                  <c:v>241.17818</c:v>
                </c:pt>
                <c:pt idx="1464">
                  <c:v>241.61716999999999</c:v>
                </c:pt>
                <c:pt idx="1465">
                  <c:v>241.75728000000001</c:v>
                </c:pt>
                <c:pt idx="1466">
                  <c:v>241.97179</c:v>
                </c:pt>
                <c:pt idx="1467">
                  <c:v>242.19820999999999</c:v>
                </c:pt>
                <c:pt idx="1468">
                  <c:v>242.70626999999999</c:v>
                </c:pt>
                <c:pt idx="1469">
                  <c:v>242.85892999999999</c:v>
                </c:pt>
                <c:pt idx="1470">
                  <c:v>242.96431000000001</c:v>
                </c:pt>
                <c:pt idx="1471">
                  <c:v>243.37613999999999</c:v>
                </c:pt>
                <c:pt idx="1472">
                  <c:v>243.59688</c:v>
                </c:pt>
                <c:pt idx="1473">
                  <c:v>243.76133999999999</c:v>
                </c:pt>
                <c:pt idx="1474">
                  <c:v>243.96102999999999</c:v>
                </c:pt>
                <c:pt idx="1475">
                  <c:v>244.43378000000001</c:v>
                </c:pt>
                <c:pt idx="1476">
                  <c:v>244.63759999999999</c:v>
                </c:pt>
                <c:pt idx="1477">
                  <c:v>244.74391</c:v>
                </c:pt>
                <c:pt idx="1478">
                  <c:v>245.10944000000001</c:v>
                </c:pt>
                <c:pt idx="1479">
                  <c:v>245.35094000000001</c:v>
                </c:pt>
                <c:pt idx="1480">
                  <c:v>245.50098</c:v>
                </c:pt>
                <c:pt idx="1481">
                  <c:v>245.68996000000001</c:v>
                </c:pt>
                <c:pt idx="1482">
                  <c:v>246.17966999999999</c:v>
                </c:pt>
                <c:pt idx="1483">
                  <c:v>246.38046</c:v>
                </c:pt>
                <c:pt idx="1484">
                  <c:v>246.46727000000001</c:v>
                </c:pt>
                <c:pt idx="1485">
                  <c:v>246.75583</c:v>
                </c:pt>
                <c:pt idx="1486">
                  <c:v>247.06926000000001</c:v>
                </c:pt>
                <c:pt idx="1487">
                  <c:v>247.21275</c:v>
                </c:pt>
                <c:pt idx="1488">
                  <c:v>247.39196999999999</c:v>
                </c:pt>
                <c:pt idx="1489">
                  <c:v>247.8091</c:v>
                </c:pt>
                <c:pt idx="1490">
                  <c:v>248.05494999999999</c:v>
                </c:pt>
                <c:pt idx="1491">
                  <c:v>248.17019999999999</c:v>
                </c:pt>
                <c:pt idx="1492">
                  <c:v>248.4196</c:v>
                </c:pt>
                <c:pt idx="1493">
                  <c:v>248.76123000000001</c:v>
                </c:pt>
                <c:pt idx="1494">
                  <c:v>248.87450999999999</c:v>
                </c:pt>
                <c:pt idx="1495">
                  <c:v>249.04201</c:v>
                </c:pt>
                <c:pt idx="1496">
                  <c:v>249.41568000000001</c:v>
                </c:pt>
                <c:pt idx="1497">
                  <c:v>249.70681999999999</c:v>
                </c:pt>
                <c:pt idx="1498">
                  <c:v>249.82719</c:v>
                </c:pt>
                <c:pt idx="1499">
                  <c:v>250.01244</c:v>
                </c:pt>
                <c:pt idx="1500">
                  <c:v>250.40778</c:v>
                </c:pt>
                <c:pt idx="1501">
                  <c:v>250.48917</c:v>
                </c:pt>
                <c:pt idx="1502">
                  <c:v>250.63264000000001</c:v>
                </c:pt>
                <c:pt idx="1503">
                  <c:v>250.92319000000001</c:v>
                </c:pt>
                <c:pt idx="1504">
                  <c:v>251.31735</c:v>
                </c:pt>
                <c:pt idx="1505">
                  <c:v>251.42586</c:v>
                </c:pt>
                <c:pt idx="1506">
                  <c:v>251.55037999999999</c:v>
                </c:pt>
                <c:pt idx="1507">
                  <c:v>251.92343</c:v>
                </c:pt>
                <c:pt idx="1508">
                  <c:v>252.01038</c:v>
                </c:pt>
                <c:pt idx="1509">
                  <c:v>252.15933000000001</c:v>
                </c:pt>
                <c:pt idx="1510">
                  <c:v>252.41955999999999</c:v>
                </c:pt>
                <c:pt idx="1511">
                  <c:v>252.80109999999999</c:v>
                </c:pt>
                <c:pt idx="1512">
                  <c:v>252.90226999999999</c:v>
                </c:pt>
                <c:pt idx="1513">
                  <c:v>252.97828999999999</c:v>
                </c:pt>
                <c:pt idx="1514">
                  <c:v>253.38719</c:v>
                </c:pt>
                <c:pt idx="1515">
                  <c:v>253.4657</c:v>
                </c:pt>
                <c:pt idx="1516">
                  <c:v>253.58150000000001</c:v>
                </c:pt>
                <c:pt idx="1517">
                  <c:v>253.76433</c:v>
                </c:pt>
                <c:pt idx="1518">
                  <c:v>254.18216000000001</c:v>
                </c:pt>
                <c:pt idx="1519">
                  <c:v>254.30482000000001</c:v>
                </c:pt>
                <c:pt idx="1520">
                  <c:v>254.35890000000001</c:v>
                </c:pt>
                <c:pt idx="1521">
                  <c:v>254.70050000000001</c:v>
                </c:pt>
                <c:pt idx="1522">
                  <c:v>254.80219</c:v>
                </c:pt>
                <c:pt idx="1523">
                  <c:v>254.90196</c:v>
                </c:pt>
                <c:pt idx="1524">
                  <c:v>255.06673000000001</c:v>
                </c:pt>
                <c:pt idx="1525">
                  <c:v>255.50294</c:v>
                </c:pt>
                <c:pt idx="1526">
                  <c:v>255.61246</c:v>
                </c:pt>
                <c:pt idx="1527">
                  <c:v>255.65925999999999</c:v>
                </c:pt>
                <c:pt idx="1528">
                  <c:v>255.94844000000001</c:v>
                </c:pt>
                <c:pt idx="1529">
                  <c:v>256.10608000000002</c:v>
                </c:pt>
                <c:pt idx="1530">
                  <c:v>256.18216000000001</c:v>
                </c:pt>
                <c:pt idx="1531">
                  <c:v>256.29700000000003</c:v>
                </c:pt>
                <c:pt idx="1532">
                  <c:v>256.71474999999998</c:v>
                </c:pt>
                <c:pt idx="1533">
                  <c:v>256.82247999999998</c:v>
                </c:pt>
                <c:pt idx="1534">
                  <c:v>256.84859999999998</c:v>
                </c:pt>
                <c:pt idx="1535">
                  <c:v>257.08679000000001</c:v>
                </c:pt>
                <c:pt idx="1536">
                  <c:v>257.29462000000001</c:v>
                </c:pt>
                <c:pt idx="1537">
                  <c:v>257.36446999999998</c:v>
                </c:pt>
                <c:pt idx="1538">
                  <c:v>257.44821000000002</c:v>
                </c:pt>
                <c:pt idx="1539">
                  <c:v>257.80450000000002</c:v>
                </c:pt>
                <c:pt idx="1540">
                  <c:v>257.98138</c:v>
                </c:pt>
                <c:pt idx="1541">
                  <c:v>258.02927</c:v>
                </c:pt>
                <c:pt idx="1542">
                  <c:v>258.17874</c:v>
                </c:pt>
                <c:pt idx="1543">
                  <c:v>258.48140999999998</c:v>
                </c:pt>
                <c:pt idx="1544">
                  <c:v>258.49396000000002</c:v>
                </c:pt>
                <c:pt idx="1545">
                  <c:v>258.57659999999998</c:v>
                </c:pt>
                <c:pt idx="1546">
                  <c:v>258.89377000000002</c:v>
                </c:pt>
                <c:pt idx="1547">
                  <c:v>259.1644</c:v>
                </c:pt>
                <c:pt idx="1548">
                  <c:v>259.19130999999999</c:v>
                </c:pt>
                <c:pt idx="1549">
                  <c:v>259.27346999999997</c:v>
                </c:pt>
                <c:pt idx="1550">
                  <c:v>259.61892999999998</c:v>
                </c:pt>
                <c:pt idx="1551">
                  <c:v>259.66034000000002</c:v>
                </c:pt>
                <c:pt idx="1552">
                  <c:v>259.74068999999997</c:v>
                </c:pt>
                <c:pt idx="1553">
                  <c:v>259.99743999999998</c:v>
                </c:pt>
                <c:pt idx="1554">
                  <c:v>260.29523</c:v>
                </c:pt>
                <c:pt idx="1555">
                  <c:v>260.36410999999998</c:v>
                </c:pt>
                <c:pt idx="1556">
                  <c:v>260.42667</c:v>
                </c:pt>
                <c:pt idx="1557">
                  <c:v>260.80588</c:v>
                </c:pt>
                <c:pt idx="1558">
                  <c:v>260.83728000000002</c:v>
                </c:pt>
                <c:pt idx="1559">
                  <c:v>260.90649000000002</c:v>
                </c:pt>
                <c:pt idx="1560">
                  <c:v>261.11721999999997</c:v>
                </c:pt>
                <c:pt idx="1561">
                  <c:v>261.47858000000002</c:v>
                </c:pt>
                <c:pt idx="1562">
                  <c:v>261.58123999999998</c:v>
                </c:pt>
                <c:pt idx="1563">
                  <c:v>261.58926000000002</c:v>
                </c:pt>
                <c:pt idx="1564">
                  <c:v>261.95209</c:v>
                </c:pt>
                <c:pt idx="1565">
                  <c:v>262.03017999999997</c:v>
                </c:pt>
                <c:pt idx="1566">
                  <c:v>262.09933000000001</c:v>
                </c:pt>
                <c:pt idx="1567">
                  <c:v>262.27614999999997</c:v>
                </c:pt>
                <c:pt idx="1568">
                  <c:v>262.67806999999999</c:v>
                </c:pt>
                <c:pt idx="1569">
                  <c:v>262.78219999999999</c:v>
                </c:pt>
                <c:pt idx="1570">
                  <c:v>262.78726</c:v>
                </c:pt>
                <c:pt idx="1571">
                  <c:v>263.11966000000001</c:v>
                </c:pt>
                <c:pt idx="1572">
                  <c:v>263.26288</c:v>
                </c:pt>
                <c:pt idx="1573">
                  <c:v>263.32758000000001</c:v>
                </c:pt>
                <c:pt idx="1574">
                  <c:v>263.46255000000002</c:v>
                </c:pt>
                <c:pt idx="1575">
                  <c:v>263.88616999999999</c:v>
                </c:pt>
                <c:pt idx="1576">
                  <c:v>263.9794</c:v>
                </c:pt>
                <c:pt idx="1577">
                  <c:v>264.00125000000003</c:v>
                </c:pt>
                <c:pt idx="1578">
                  <c:v>264.26177999999999</c:v>
                </c:pt>
                <c:pt idx="1579">
                  <c:v>264.49648999999999</c:v>
                </c:pt>
                <c:pt idx="1580">
                  <c:v>264.56124999999997</c:v>
                </c:pt>
                <c:pt idx="1581">
                  <c:v>264.66626000000002</c:v>
                </c:pt>
                <c:pt idx="1582">
                  <c:v>265.04849000000002</c:v>
                </c:pt>
                <c:pt idx="1583">
                  <c:v>265.20850000000002</c:v>
                </c:pt>
                <c:pt idx="1584">
                  <c:v>265.24680000000001</c:v>
                </c:pt>
                <c:pt idx="1585">
                  <c:v>265.43914999999998</c:v>
                </c:pt>
                <c:pt idx="1586">
                  <c:v>265.73181</c:v>
                </c:pt>
                <c:pt idx="1587">
                  <c:v>265.7713</c:v>
                </c:pt>
                <c:pt idx="1588">
                  <c:v>265.87799000000001</c:v>
                </c:pt>
                <c:pt idx="1589">
                  <c:v>266.26245</c:v>
                </c:pt>
                <c:pt idx="1590">
                  <c:v>266.41530999999998</c:v>
                </c:pt>
                <c:pt idx="1591">
                  <c:v>266.47122000000002</c:v>
                </c:pt>
                <c:pt idx="1592">
                  <c:v>266.61322000000001</c:v>
                </c:pt>
                <c:pt idx="1593">
                  <c:v>266.92437999999999</c:v>
                </c:pt>
                <c:pt idx="1594">
                  <c:v>266.98284999999998</c:v>
                </c:pt>
                <c:pt idx="1595">
                  <c:v>267.07812000000001</c:v>
                </c:pt>
                <c:pt idx="1596">
                  <c:v>267.38238999999999</c:v>
                </c:pt>
                <c:pt idx="1597">
                  <c:v>267.62151999999998</c:v>
                </c:pt>
                <c:pt idx="1598">
                  <c:v>267.66683999999998</c:v>
                </c:pt>
                <c:pt idx="1599">
                  <c:v>267.78278</c:v>
                </c:pt>
                <c:pt idx="1600">
                  <c:v>268.15411</c:v>
                </c:pt>
                <c:pt idx="1601">
                  <c:v>268.18599999999998</c:v>
                </c:pt>
                <c:pt idx="1602">
                  <c:v>268.27947999999998</c:v>
                </c:pt>
                <c:pt idx="1603">
                  <c:v>268.54809999999998</c:v>
                </c:pt>
                <c:pt idx="1604">
                  <c:v>268.81900000000002</c:v>
                </c:pt>
                <c:pt idx="1605">
                  <c:v>268.90024</c:v>
                </c:pt>
                <c:pt idx="1606">
                  <c:v>268.94344999999998</c:v>
                </c:pt>
                <c:pt idx="1607">
                  <c:v>269.33505000000002</c:v>
                </c:pt>
                <c:pt idx="1608">
                  <c:v>269.36559999999997</c:v>
                </c:pt>
                <c:pt idx="1609">
                  <c:v>269.45269999999999</c:v>
                </c:pt>
                <c:pt idx="1610">
                  <c:v>269.63159000000002</c:v>
                </c:pt>
                <c:pt idx="1611">
                  <c:v>269.99603000000002</c:v>
                </c:pt>
                <c:pt idx="1612">
                  <c:v>270.06830000000002</c:v>
                </c:pt>
                <c:pt idx="1613">
                  <c:v>270.09570000000002</c:v>
                </c:pt>
                <c:pt idx="1614">
                  <c:v>270.43848000000003</c:v>
                </c:pt>
                <c:pt idx="1615">
                  <c:v>270.48122999999998</c:v>
                </c:pt>
                <c:pt idx="1616">
                  <c:v>270.59665000000001</c:v>
                </c:pt>
                <c:pt idx="1617">
                  <c:v>270.73586999999998</c:v>
                </c:pt>
                <c:pt idx="1618">
                  <c:v>271.13344999999998</c:v>
                </c:pt>
                <c:pt idx="1619">
                  <c:v>271.18279999999999</c:v>
                </c:pt>
                <c:pt idx="1620">
                  <c:v>271.19421</c:v>
                </c:pt>
                <c:pt idx="1621">
                  <c:v>271.51611000000003</c:v>
                </c:pt>
                <c:pt idx="1622">
                  <c:v>271.63479999999998</c:v>
                </c:pt>
                <c:pt idx="1623">
                  <c:v>271.69681000000003</c:v>
                </c:pt>
                <c:pt idx="1624">
                  <c:v>271.79757999999998</c:v>
                </c:pt>
                <c:pt idx="1625">
                  <c:v>272.20065</c:v>
                </c:pt>
                <c:pt idx="1626">
                  <c:v>272.28557999999998</c:v>
                </c:pt>
                <c:pt idx="1627">
                  <c:v>272.29415999999998</c:v>
                </c:pt>
                <c:pt idx="1628">
                  <c:v>272.55349999999999</c:v>
                </c:pt>
                <c:pt idx="1629">
                  <c:v>272.69655999999998</c:v>
                </c:pt>
                <c:pt idx="1630">
                  <c:v>272.75461000000001</c:v>
                </c:pt>
                <c:pt idx="1631">
                  <c:v>272.84728999999999</c:v>
                </c:pt>
                <c:pt idx="1632">
                  <c:v>273.24865999999997</c:v>
                </c:pt>
                <c:pt idx="1633">
                  <c:v>273.36696999999998</c:v>
                </c:pt>
                <c:pt idx="1634">
                  <c:v>273.35503999999997</c:v>
                </c:pt>
                <c:pt idx="1635">
                  <c:v>273.57076999999998</c:v>
                </c:pt>
                <c:pt idx="1636">
                  <c:v>273.77999999999997</c:v>
                </c:pt>
                <c:pt idx="1637">
                  <c:v>273.82333</c:v>
                </c:pt>
                <c:pt idx="1638">
                  <c:v>273.90134</c:v>
                </c:pt>
                <c:pt idx="1639">
                  <c:v>274.24178999999998</c:v>
                </c:pt>
                <c:pt idx="1640">
                  <c:v>274.40118000000001</c:v>
                </c:pt>
                <c:pt idx="1641">
                  <c:v>274.40780999999998</c:v>
                </c:pt>
                <c:pt idx="1642">
                  <c:v>274.56747000000001</c:v>
                </c:pt>
                <c:pt idx="1643">
                  <c:v>274.81646999999998</c:v>
                </c:pt>
                <c:pt idx="1644">
                  <c:v>274.83737000000002</c:v>
                </c:pt>
                <c:pt idx="1645">
                  <c:v>274.91055</c:v>
                </c:pt>
                <c:pt idx="1646">
                  <c:v>275.21541999999999</c:v>
                </c:pt>
                <c:pt idx="1647">
                  <c:v>275.40298000000001</c:v>
                </c:pt>
                <c:pt idx="1648">
                  <c:v>275.42108000000002</c:v>
                </c:pt>
                <c:pt idx="1649">
                  <c:v>275.53241000000003</c:v>
                </c:pt>
                <c:pt idx="1650">
                  <c:v>275.82925</c:v>
                </c:pt>
                <c:pt idx="1651">
                  <c:v>275.82979999999998</c:v>
                </c:pt>
                <c:pt idx="1652">
                  <c:v>275.88477</c:v>
                </c:pt>
                <c:pt idx="1653">
                  <c:v>276.10406</c:v>
                </c:pt>
                <c:pt idx="1654">
                  <c:v>276.40982000000002</c:v>
                </c:pt>
                <c:pt idx="1655">
                  <c:v>276.43941999999998</c:v>
                </c:pt>
                <c:pt idx="1656">
                  <c:v>276.48495000000003</c:v>
                </c:pt>
                <c:pt idx="1657">
                  <c:v>276.79131999999998</c:v>
                </c:pt>
                <c:pt idx="1658">
                  <c:v>276.80801000000002</c:v>
                </c:pt>
                <c:pt idx="1659">
                  <c:v>276.88220000000001</c:v>
                </c:pt>
                <c:pt idx="1660">
                  <c:v>277.07364000000001</c:v>
                </c:pt>
                <c:pt idx="1661">
                  <c:v>277.37781000000001</c:v>
                </c:pt>
                <c:pt idx="1662">
                  <c:v>277.40778</c:v>
                </c:pt>
                <c:pt idx="1663">
                  <c:v>277.41732999999999</c:v>
                </c:pt>
                <c:pt idx="1664">
                  <c:v>277.76132000000001</c:v>
                </c:pt>
                <c:pt idx="1665">
                  <c:v>277.77190999999999</c:v>
                </c:pt>
                <c:pt idx="1666">
                  <c:v>277.82611000000003</c:v>
                </c:pt>
                <c:pt idx="1667">
                  <c:v>277.94436999999999</c:v>
                </c:pt>
                <c:pt idx="1668">
                  <c:v>278.32071000000002</c:v>
                </c:pt>
                <c:pt idx="1669">
                  <c:v>278.38724000000002</c:v>
                </c:pt>
                <c:pt idx="1670">
                  <c:v>278.38159000000002</c:v>
                </c:pt>
                <c:pt idx="1671">
                  <c:v>278.67288000000002</c:v>
                </c:pt>
                <c:pt idx="1672">
                  <c:v>278.70987000000002</c:v>
                </c:pt>
                <c:pt idx="1673">
                  <c:v>278.75107000000003</c:v>
                </c:pt>
                <c:pt idx="1674">
                  <c:v>278.86765000000003</c:v>
                </c:pt>
                <c:pt idx="1675">
                  <c:v>279.24556999999999</c:v>
                </c:pt>
                <c:pt idx="1676">
                  <c:v>279.28635000000003</c:v>
                </c:pt>
                <c:pt idx="1677">
                  <c:v>279.27920999999998</c:v>
                </c:pt>
                <c:pt idx="1678">
                  <c:v>279.51934999999997</c:v>
                </c:pt>
                <c:pt idx="1679">
                  <c:v>279.64120000000003</c:v>
                </c:pt>
                <c:pt idx="1680">
                  <c:v>279.65982000000002</c:v>
                </c:pt>
                <c:pt idx="1681">
                  <c:v>279.74612000000002</c:v>
                </c:pt>
                <c:pt idx="1682">
                  <c:v>280.11932000000002</c:v>
                </c:pt>
                <c:pt idx="1683">
                  <c:v>280.19362999999998</c:v>
                </c:pt>
                <c:pt idx="1684">
                  <c:v>280.18259</c:v>
                </c:pt>
                <c:pt idx="1685">
                  <c:v>280.37520999999998</c:v>
                </c:pt>
                <c:pt idx="1686">
                  <c:v>280.55651999999998</c:v>
                </c:pt>
                <c:pt idx="1687">
                  <c:v>280.57996000000003</c:v>
                </c:pt>
                <c:pt idx="1688">
                  <c:v>280.63083</c:v>
                </c:pt>
                <c:pt idx="1689">
                  <c:v>280.94506999999999</c:v>
                </c:pt>
                <c:pt idx="1690">
                  <c:v>281.09125</c:v>
                </c:pt>
                <c:pt idx="1691">
                  <c:v>281.11108000000002</c:v>
                </c:pt>
                <c:pt idx="1692">
                  <c:v>281.20900999999998</c:v>
                </c:pt>
                <c:pt idx="1693">
                  <c:v>281.47577000000001</c:v>
                </c:pt>
                <c:pt idx="1694">
                  <c:v>281.45728000000003</c:v>
                </c:pt>
                <c:pt idx="1695">
                  <c:v>281.49149</c:v>
                </c:pt>
                <c:pt idx="1696">
                  <c:v>281.77521000000002</c:v>
                </c:pt>
                <c:pt idx="1697">
                  <c:v>282.00159000000002</c:v>
                </c:pt>
                <c:pt idx="1698">
                  <c:v>281.99835000000002</c:v>
                </c:pt>
                <c:pt idx="1699">
                  <c:v>282.03616</c:v>
                </c:pt>
                <c:pt idx="1700">
                  <c:v>282.32873999999998</c:v>
                </c:pt>
                <c:pt idx="1701">
                  <c:v>282.33767999999998</c:v>
                </c:pt>
                <c:pt idx="1702">
                  <c:v>282.36108000000002</c:v>
                </c:pt>
                <c:pt idx="1703">
                  <c:v>282.57794000000001</c:v>
                </c:pt>
                <c:pt idx="1704">
                  <c:v>282.81948999999997</c:v>
                </c:pt>
                <c:pt idx="1705">
                  <c:v>282.84717000000001</c:v>
                </c:pt>
                <c:pt idx="1706">
                  <c:v>282.85131999999999</c:v>
                </c:pt>
                <c:pt idx="1707">
                  <c:v>283.19080000000002</c:v>
                </c:pt>
                <c:pt idx="1708">
                  <c:v>283.18520999999998</c:v>
                </c:pt>
                <c:pt idx="1709">
                  <c:v>283.20675999999997</c:v>
                </c:pt>
                <c:pt idx="1710">
                  <c:v>283.35278</c:v>
                </c:pt>
                <c:pt idx="1711">
                  <c:v>283.68497000000002</c:v>
                </c:pt>
                <c:pt idx="1712">
                  <c:v>283.73311999999999</c:v>
                </c:pt>
                <c:pt idx="1713">
                  <c:v>283.69817999999998</c:v>
                </c:pt>
                <c:pt idx="1714">
                  <c:v>284.00524999999999</c:v>
                </c:pt>
                <c:pt idx="1715">
                  <c:v>284.03937000000002</c:v>
                </c:pt>
                <c:pt idx="1716">
                  <c:v>284.05016999999998</c:v>
                </c:pt>
                <c:pt idx="1717">
                  <c:v>284.18371999999999</c:v>
                </c:pt>
                <c:pt idx="1718">
                  <c:v>284.53375</c:v>
                </c:pt>
                <c:pt idx="1719">
                  <c:v>284.58184999999997</c:v>
                </c:pt>
                <c:pt idx="1720">
                  <c:v>284.51440000000002</c:v>
                </c:pt>
                <c:pt idx="1721">
                  <c:v>284.78653000000003</c:v>
                </c:pt>
                <c:pt idx="1722">
                  <c:v>284.88326999999998</c:v>
                </c:pt>
                <c:pt idx="1723">
                  <c:v>284.86980999999997</c:v>
                </c:pt>
                <c:pt idx="1724">
                  <c:v>284.95285000000001</c:v>
                </c:pt>
                <c:pt idx="1725">
                  <c:v>285.31844999999998</c:v>
                </c:pt>
                <c:pt idx="1726">
                  <c:v>285.34982000000002</c:v>
                </c:pt>
                <c:pt idx="1727">
                  <c:v>285.30685</c:v>
                </c:pt>
                <c:pt idx="1728">
                  <c:v>285.51172000000003</c:v>
                </c:pt>
                <c:pt idx="1729">
                  <c:v>285.67941000000002</c:v>
                </c:pt>
                <c:pt idx="1730">
                  <c:v>285.68759</c:v>
                </c:pt>
                <c:pt idx="1731">
                  <c:v>285.72806000000003</c:v>
                </c:pt>
                <c:pt idx="1732">
                  <c:v>286.06076000000002</c:v>
                </c:pt>
                <c:pt idx="1733">
                  <c:v>286.1651</c:v>
                </c:pt>
                <c:pt idx="1734">
                  <c:v>286.14359000000002</c:v>
                </c:pt>
                <c:pt idx="1735">
                  <c:v>286.26907</c:v>
                </c:pt>
                <c:pt idx="1736">
                  <c:v>286.49484000000001</c:v>
                </c:pt>
                <c:pt idx="1737">
                  <c:v>286.47487999999998</c:v>
                </c:pt>
                <c:pt idx="1738">
                  <c:v>286.51684999999998</c:v>
                </c:pt>
                <c:pt idx="1739">
                  <c:v>286.84525000000002</c:v>
                </c:pt>
                <c:pt idx="1740">
                  <c:v>286.94107000000002</c:v>
                </c:pt>
                <c:pt idx="1741">
                  <c:v>286.94315</c:v>
                </c:pt>
                <c:pt idx="1742">
                  <c:v>287.01324</c:v>
                </c:pt>
                <c:pt idx="1743">
                  <c:v>287.28293000000002</c:v>
                </c:pt>
                <c:pt idx="1744">
                  <c:v>287.28088000000002</c:v>
                </c:pt>
                <c:pt idx="1745">
                  <c:v>287.30533000000003</c:v>
                </c:pt>
                <c:pt idx="1746">
                  <c:v>287.55103000000003</c:v>
                </c:pt>
                <c:pt idx="1747">
                  <c:v>287.71902</c:v>
                </c:pt>
                <c:pt idx="1748">
                  <c:v>287.70404000000002</c:v>
                </c:pt>
                <c:pt idx="1749">
                  <c:v>287.75646999999998</c:v>
                </c:pt>
                <c:pt idx="1750">
                  <c:v>288.06781000000001</c:v>
                </c:pt>
                <c:pt idx="1751">
                  <c:v>288.03264999999999</c:v>
                </c:pt>
                <c:pt idx="1752">
                  <c:v>288.06533999999999</c:v>
                </c:pt>
                <c:pt idx="1753">
                  <c:v>288.26999000000001</c:v>
                </c:pt>
                <c:pt idx="1754">
                  <c:v>288.50067000000001</c:v>
                </c:pt>
                <c:pt idx="1755">
                  <c:v>288.50896999999998</c:v>
                </c:pt>
                <c:pt idx="1756">
                  <c:v>288.49536000000001</c:v>
                </c:pt>
                <c:pt idx="1757">
                  <c:v>288.82760999999999</c:v>
                </c:pt>
                <c:pt idx="1758">
                  <c:v>288.79577999999998</c:v>
                </c:pt>
                <c:pt idx="1759">
                  <c:v>288.81952000000001</c:v>
                </c:pt>
                <c:pt idx="1760">
                  <c:v>288.94659000000001</c:v>
                </c:pt>
                <c:pt idx="1761">
                  <c:v>289.25223</c:v>
                </c:pt>
                <c:pt idx="1762">
                  <c:v>289.27578999999997</c:v>
                </c:pt>
                <c:pt idx="1763">
                  <c:v>289.23676</c:v>
                </c:pt>
                <c:pt idx="1764">
                  <c:v>289.52895999999998</c:v>
                </c:pt>
                <c:pt idx="1765">
                  <c:v>289.51796999999999</c:v>
                </c:pt>
                <c:pt idx="1766">
                  <c:v>289.57816000000003</c:v>
                </c:pt>
                <c:pt idx="1767">
                  <c:v>289.66608000000002</c:v>
                </c:pt>
                <c:pt idx="1768">
                  <c:v>290.00290000000001</c:v>
                </c:pt>
                <c:pt idx="1769">
                  <c:v>290.01049999999998</c:v>
                </c:pt>
                <c:pt idx="1770">
                  <c:v>289.96390000000002</c:v>
                </c:pt>
                <c:pt idx="1771">
                  <c:v>290.23809999999997</c:v>
                </c:pt>
                <c:pt idx="1772">
                  <c:v>290.30016999999998</c:v>
                </c:pt>
                <c:pt idx="1773">
                  <c:v>290.31585999999999</c:v>
                </c:pt>
                <c:pt idx="1774">
                  <c:v>290.3569</c:v>
                </c:pt>
                <c:pt idx="1775">
                  <c:v>290.71456999999998</c:v>
                </c:pt>
                <c:pt idx="1776">
                  <c:v>290.75824</c:v>
                </c:pt>
                <c:pt idx="1777">
                  <c:v>290.70422000000002</c:v>
                </c:pt>
                <c:pt idx="1778">
                  <c:v>290.93436000000003</c:v>
                </c:pt>
                <c:pt idx="1779">
                  <c:v>291.01186999999999</c:v>
                </c:pt>
                <c:pt idx="1780">
                  <c:v>291.01067999999998</c:v>
                </c:pt>
                <c:pt idx="1781">
                  <c:v>291.06351000000001</c:v>
                </c:pt>
                <c:pt idx="1782">
                  <c:v>291.42160000000001</c:v>
                </c:pt>
                <c:pt idx="1783">
                  <c:v>291.47293000000002</c:v>
                </c:pt>
                <c:pt idx="1784">
                  <c:v>291.41262999999998</c:v>
                </c:pt>
                <c:pt idx="1785">
                  <c:v>291.57425000000001</c:v>
                </c:pt>
                <c:pt idx="1786">
                  <c:v>291.74520999999999</c:v>
                </c:pt>
                <c:pt idx="1787">
                  <c:v>291.74599999999998</c:v>
                </c:pt>
                <c:pt idx="1788">
                  <c:v>291.78539999999998</c:v>
                </c:pt>
                <c:pt idx="1789">
                  <c:v>292.06229000000002</c:v>
                </c:pt>
                <c:pt idx="1790">
                  <c:v>292.16705000000002</c:v>
                </c:pt>
                <c:pt idx="1791">
                  <c:v>292.14240000000001</c:v>
                </c:pt>
                <c:pt idx="1792">
                  <c:v>292.26013</c:v>
                </c:pt>
                <c:pt idx="1793">
                  <c:v>292.48282</c:v>
                </c:pt>
                <c:pt idx="1794">
                  <c:v>292.45247999999998</c:v>
                </c:pt>
                <c:pt idx="1795">
                  <c:v>292.48205999999999</c:v>
                </c:pt>
                <c:pt idx="1796">
                  <c:v>292.72188999999997</c:v>
                </c:pt>
                <c:pt idx="1797">
                  <c:v>292.89478000000003</c:v>
                </c:pt>
                <c:pt idx="1798">
                  <c:v>292.86095999999998</c:v>
                </c:pt>
                <c:pt idx="1799">
                  <c:v>292.91663</c:v>
                </c:pt>
                <c:pt idx="1800">
                  <c:v>293.17856</c:v>
                </c:pt>
                <c:pt idx="1801">
                  <c:v>293.12954999999999</c:v>
                </c:pt>
                <c:pt idx="1802">
                  <c:v>293.15224999999998</c:v>
                </c:pt>
                <c:pt idx="1803">
                  <c:v>293.32351999999997</c:v>
                </c:pt>
                <c:pt idx="1804">
                  <c:v>293.58526999999998</c:v>
                </c:pt>
                <c:pt idx="1805">
                  <c:v>293.57071000000002</c:v>
                </c:pt>
                <c:pt idx="1806">
                  <c:v>293.56664999999998</c:v>
                </c:pt>
                <c:pt idx="1807">
                  <c:v>293.83670000000001</c:v>
                </c:pt>
                <c:pt idx="1808">
                  <c:v>293.80669999999998</c:v>
                </c:pt>
                <c:pt idx="1809">
                  <c:v>293.83658000000003</c:v>
                </c:pt>
                <c:pt idx="1810">
                  <c:v>293.99239999999998</c:v>
                </c:pt>
                <c:pt idx="1811">
                  <c:v>294.25720000000001</c:v>
                </c:pt>
                <c:pt idx="1812">
                  <c:v>294.24606</c:v>
                </c:pt>
                <c:pt idx="1813">
                  <c:v>294.22057999999998</c:v>
                </c:pt>
                <c:pt idx="1814">
                  <c:v>294.53307999999998</c:v>
                </c:pt>
                <c:pt idx="1815">
                  <c:v>294.50916000000001</c:v>
                </c:pt>
                <c:pt idx="1816">
                  <c:v>294.51843000000002</c:v>
                </c:pt>
                <c:pt idx="1817">
                  <c:v>294.59267999999997</c:v>
                </c:pt>
                <c:pt idx="1818">
                  <c:v>294.93301000000002</c:v>
                </c:pt>
                <c:pt idx="1819">
                  <c:v>294.96039000000002</c:v>
                </c:pt>
                <c:pt idx="1820">
                  <c:v>294.91701999999998</c:v>
                </c:pt>
                <c:pt idx="1821">
                  <c:v>295.16507000000001</c:v>
                </c:pt>
                <c:pt idx="1822">
                  <c:v>295.16363999999999</c:v>
                </c:pt>
                <c:pt idx="1823">
                  <c:v>295.17380000000003</c:v>
                </c:pt>
                <c:pt idx="1824">
                  <c:v>295.25049000000001</c:v>
                </c:pt>
                <c:pt idx="1825">
                  <c:v>295.59854000000001</c:v>
                </c:pt>
                <c:pt idx="1826">
                  <c:v>295.60687000000001</c:v>
                </c:pt>
                <c:pt idx="1827">
                  <c:v>295.56531000000001</c:v>
                </c:pt>
                <c:pt idx="1828">
                  <c:v>295.75754000000001</c:v>
                </c:pt>
                <c:pt idx="1829">
                  <c:v>295.85077000000001</c:v>
                </c:pt>
                <c:pt idx="1830">
                  <c:v>295.83551</c:v>
                </c:pt>
                <c:pt idx="1831">
                  <c:v>295.8732</c:v>
                </c:pt>
                <c:pt idx="1832">
                  <c:v>296.22674999999998</c:v>
                </c:pt>
                <c:pt idx="1833">
                  <c:v>296.25977</c:v>
                </c:pt>
                <c:pt idx="1834">
                  <c:v>296.21381000000002</c:v>
                </c:pt>
                <c:pt idx="1835">
                  <c:v>296.36536000000001</c:v>
                </c:pt>
                <c:pt idx="1836">
                  <c:v>296.51369999999997</c:v>
                </c:pt>
                <c:pt idx="1837">
                  <c:v>296.49637000000001</c:v>
                </c:pt>
                <c:pt idx="1838">
                  <c:v>296.49910999999997</c:v>
                </c:pt>
                <c:pt idx="1839">
                  <c:v>296.79041000000001</c:v>
                </c:pt>
                <c:pt idx="1840">
                  <c:v>296.89760999999999</c:v>
                </c:pt>
                <c:pt idx="1841">
                  <c:v>296.88483000000002</c:v>
                </c:pt>
                <c:pt idx="1842">
                  <c:v>296.96343999999999</c:v>
                </c:pt>
                <c:pt idx="1843">
                  <c:v>297.18729000000002</c:v>
                </c:pt>
                <c:pt idx="1844">
                  <c:v>297.12374999999997</c:v>
                </c:pt>
                <c:pt idx="1845">
                  <c:v>297.13042999999999</c:v>
                </c:pt>
                <c:pt idx="1846">
                  <c:v>297.36840999999998</c:v>
                </c:pt>
                <c:pt idx="1847">
                  <c:v>297.57217000000003</c:v>
                </c:pt>
                <c:pt idx="1848">
                  <c:v>297.54683999999997</c:v>
                </c:pt>
                <c:pt idx="1849">
                  <c:v>297.53359999999998</c:v>
                </c:pt>
                <c:pt idx="1850">
                  <c:v>297.81038999999998</c:v>
                </c:pt>
                <c:pt idx="1851">
                  <c:v>297.79244999999997</c:v>
                </c:pt>
                <c:pt idx="1852">
                  <c:v>297.78402999999997</c:v>
                </c:pt>
                <c:pt idx="1853">
                  <c:v>297.96334999999999</c:v>
                </c:pt>
                <c:pt idx="1854">
                  <c:v>298.17876999999999</c:v>
                </c:pt>
                <c:pt idx="1855">
                  <c:v>298.16977000000003</c:v>
                </c:pt>
                <c:pt idx="1856">
                  <c:v>298.14413000000002</c:v>
                </c:pt>
                <c:pt idx="1857">
                  <c:v>298.46109000000001</c:v>
                </c:pt>
                <c:pt idx="1858">
                  <c:v>298.41696000000002</c:v>
                </c:pt>
                <c:pt idx="1859">
                  <c:v>298.39276000000001</c:v>
                </c:pt>
                <c:pt idx="1860">
                  <c:v>298.52350000000001</c:v>
                </c:pt>
                <c:pt idx="1861">
                  <c:v>298.81612999999999</c:v>
                </c:pt>
                <c:pt idx="1862">
                  <c:v>298.84514999999999</c:v>
                </c:pt>
                <c:pt idx="1863">
                  <c:v>298.76931999999999</c:v>
                </c:pt>
                <c:pt idx="1864">
                  <c:v>299.05768</c:v>
                </c:pt>
                <c:pt idx="1865">
                  <c:v>299.04138</c:v>
                </c:pt>
                <c:pt idx="1866">
                  <c:v>299.01900999999998</c:v>
                </c:pt>
                <c:pt idx="1867">
                  <c:v>299.12389999999999</c:v>
                </c:pt>
                <c:pt idx="1868">
                  <c:v>299.43655000000001</c:v>
                </c:pt>
                <c:pt idx="1869">
                  <c:v>299.45621</c:v>
                </c:pt>
                <c:pt idx="1870">
                  <c:v>299.36840999999998</c:v>
                </c:pt>
                <c:pt idx="1871">
                  <c:v>299.61234000000002</c:v>
                </c:pt>
                <c:pt idx="1872">
                  <c:v>299.68304000000001</c:v>
                </c:pt>
                <c:pt idx="1873">
                  <c:v>299.65552000000002</c:v>
                </c:pt>
                <c:pt idx="1874">
                  <c:v>299.69617</c:v>
                </c:pt>
                <c:pt idx="1875">
                  <c:v>300.03723000000002</c:v>
                </c:pt>
                <c:pt idx="1876">
                  <c:v>300.03543000000002</c:v>
                </c:pt>
                <c:pt idx="1877">
                  <c:v>299.97357</c:v>
                </c:pt>
                <c:pt idx="1878">
                  <c:v>300.14868000000001</c:v>
                </c:pt>
                <c:pt idx="1879">
                  <c:v>300.30419999999998</c:v>
                </c:pt>
                <c:pt idx="1880">
                  <c:v>300.27109000000002</c:v>
                </c:pt>
                <c:pt idx="1881">
                  <c:v>300.28311000000002</c:v>
                </c:pt>
                <c:pt idx="1882">
                  <c:v>300.58999999999997</c:v>
                </c:pt>
                <c:pt idx="1883">
                  <c:v>300.65944999999999</c:v>
                </c:pt>
                <c:pt idx="1884">
                  <c:v>300.61502000000002</c:v>
                </c:pt>
                <c:pt idx="1885">
                  <c:v>300.71465999999998</c:v>
                </c:pt>
                <c:pt idx="1886">
                  <c:v>300.90298000000001</c:v>
                </c:pt>
                <c:pt idx="1887">
                  <c:v>300.86111</c:v>
                </c:pt>
                <c:pt idx="1888">
                  <c:v>300.87018</c:v>
                </c:pt>
                <c:pt idx="1889">
                  <c:v>301.17034999999998</c:v>
                </c:pt>
                <c:pt idx="1890">
                  <c:v>301.24547999999999</c:v>
                </c:pt>
                <c:pt idx="1891">
                  <c:v>301.21039000000002</c:v>
                </c:pt>
                <c:pt idx="1892">
                  <c:v>301.25738999999999</c:v>
                </c:pt>
                <c:pt idx="1893">
                  <c:v>301.50533999999999</c:v>
                </c:pt>
                <c:pt idx="1894">
                  <c:v>301.46987999999999</c:v>
                </c:pt>
                <c:pt idx="1895">
                  <c:v>301.48104999999998</c:v>
                </c:pt>
                <c:pt idx="1896">
                  <c:v>301.70251000000002</c:v>
                </c:pt>
                <c:pt idx="1897">
                  <c:v>301.83886999999999</c:v>
                </c:pt>
                <c:pt idx="1898">
                  <c:v>301.80603000000002</c:v>
                </c:pt>
                <c:pt idx="1899">
                  <c:v>301.83605999999997</c:v>
                </c:pt>
                <c:pt idx="1900">
                  <c:v>302.10849000000002</c:v>
                </c:pt>
                <c:pt idx="1901">
                  <c:v>302.06369000000001</c:v>
                </c:pt>
                <c:pt idx="1902">
                  <c:v>302.05637000000002</c:v>
                </c:pt>
                <c:pt idx="1903">
                  <c:v>302.23682000000002</c:v>
                </c:pt>
                <c:pt idx="1904">
                  <c:v>302.44501000000002</c:v>
                </c:pt>
                <c:pt idx="1905">
                  <c:v>302.42876999999999</c:v>
                </c:pt>
                <c:pt idx="1906">
                  <c:v>302.39355</c:v>
                </c:pt>
                <c:pt idx="1907">
                  <c:v>302.69940000000003</c:v>
                </c:pt>
                <c:pt idx="1908">
                  <c:v>302.63681000000003</c:v>
                </c:pt>
                <c:pt idx="1909">
                  <c:v>302.64281999999997</c:v>
                </c:pt>
                <c:pt idx="1910">
                  <c:v>302.73633000000001</c:v>
                </c:pt>
                <c:pt idx="1911">
                  <c:v>303.02704</c:v>
                </c:pt>
                <c:pt idx="1912">
                  <c:v>303.02181999999999</c:v>
                </c:pt>
                <c:pt idx="1913">
                  <c:v>302.95821999999998</c:v>
                </c:pt>
                <c:pt idx="1914">
                  <c:v>303.22403000000003</c:v>
                </c:pt>
                <c:pt idx="1915">
                  <c:v>303.18520999999998</c:v>
                </c:pt>
                <c:pt idx="1916">
                  <c:v>303.21395999999999</c:v>
                </c:pt>
                <c:pt idx="1917">
                  <c:v>303.27478000000002</c:v>
                </c:pt>
                <c:pt idx="1918">
                  <c:v>303.59530999999998</c:v>
                </c:pt>
                <c:pt idx="1919">
                  <c:v>303.56682999999998</c:v>
                </c:pt>
                <c:pt idx="1920">
                  <c:v>303.50173999999998</c:v>
                </c:pt>
                <c:pt idx="1921">
                  <c:v>303.74399</c:v>
                </c:pt>
                <c:pt idx="1922">
                  <c:v>303.79700000000003</c:v>
                </c:pt>
                <c:pt idx="1923">
                  <c:v>303.79074000000003</c:v>
                </c:pt>
                <c:pt idx="1924">
                  <c:v>303.79944</c:v>
                </c:pt>
                <c:pt idx="1925">
                  <c:v>304.13051999999999</c:v>
                </c:pt>
                <c:pt idx="1926">
                  <c:v>304.16122000000001</c:v>
                </c:pt>
                <c:pt idx="1927">
                  <c:v>304.08868000000001</c:v>
                </c:pt>
                <c:pt idx="1928">
                  <c:v>304.28354000000002</c:v>
                </c:pt>
                <c:pt idx="1929">
                  <c:v>304.36072000000001</c:v>
                </c:pt>
                <c:pt idx="1930">
                  <c:v>304.33954</c:v>
                </c:pt>
                <c:pt idx="1931">
                  <c:v>304.36806999999999</c:v>
                </c:pt>
                <c:pt idx="1932">
                  <c:v>304.70339999999999</c:v>
                </c:pt>
                <c:pt idx="1933">
                  <c:v>304.73815999999999</c:v>
                </c:pt>
                <c:pt idx="1934">
                  <c:v>304.65276999999998</c:v>
                </c:pt>
                <c:pt idx="1935">
                  <c:v>304.78769</c:v>
                </c:pt>
                <c:pt idx="1936">
                  <c:v>304.93984999999998</c:v>
                </c:pt>
                <c:pt idx="1937">
                  <c:v>304.90775000000002</c:v>
                </c:pt>
                <c:pt idx="1938">
                  <c:v>304.93167</c:v>
                </c:pt>
                <c:pt idx="1939">
                  <c:v>305.19815</c:v>
                </c:pt>
                <c:pt idx="1940">
                  <c:v>305.26812999999999</c:v>
                </c:pt>
                <c:pt idx="1941">
                  <c:v>305.22519</c:v>
                </c:pt>
                <c:pt idx="1942">
                  <c:v>305.32190000000003</c:v>
                </c:pt>
                <c:pt idx="1943">
                  <c:v>305.50281000000001</c:v>
                </c:pt>
                <c:pt idx="1944">
                  <c:v>305.46219000000002</c:v>
                </c:pt>
                <c:pt idx="1945">
                  <c:v>305.46185000000003</c:v>
                </c:pt>
                <c:pt idx="1946">
                  <c:v>305.68973</c:v>
                </c:pt>
                <c:pt idx="1947">
                  <c:v>305.83093000000002</c:v>
                </c:pt>
                <c:pt idx="1948">
                  <c:v>305.79480000000001</c:v>
                </c:pt>
                <c:pt idx="1949">
                  <c:v>305.8349</c:v>
                </c:pt>
                <c:pt idx="1950">
                  <c:v>306.05590999999998</c:v>
                </c:pt>
                <c:pt idx="1951">
                  <c:v>305.99072000000001</c:v>
                </c:pt>
                <c:pt idx="1952">
                  <c:v>305.99297999999999</c:v>
                </c:pt>
                <c:pt idx="1953">
                  <c:v>306.14551</c:v>
                </c:pt>
                <c:pt idx="1954">
                  <c:v>306.39220999999998</c:v>
                </c:pt>
                <c:pt idx="1955">
                  <c:v>306.36313000000001</c:v>
                </c:pt>
                <c:pt idx="1956">
                  <c:v>306.34908999999999</c:v>
                </c:pt>
                <c:pt idx="1957">
                  <c:v>306.59084999999999</c:v>
                </c:pt>
                <c:pt idx="1958">
                  <c:v>306.54244999999997</c:v>
                </c:pt>
                <c:pt idx="1959">
                  <c:v>306.56052</c:v>
                </c:pt>
                <c:pt idx="1960">
                  <c:v>306.69396999999998</c:v>
                </c:pt>
                <c:pt idx="1961">
                  <c:v>306.93441999999999</c:v>
                </c:pt>
                <c:pt idx="1962">
                  <c:v>306.90478999999999</c:v>
                </c:pt>
                <c:pt idx="1963">
                  <c:v>306.85709000000003</c:v>
                </c:pt>
                <c:pt idx="1964">
                  <c:v>307.14650999999998</c:v>
                </c:pt>
                <c:pt idx="1965">
                  <c:v>307.11032</c:v>
                </c:pt>
                <c:pt idx="1966">
                  <c:v>307.09186</c:v>
                </c:pt>
                <c:pt idx="1967">
                  <c:v>307.14798000000002</c:v>
                </c:pt>
                <c:pt idx="1968">
                  <c:v>307.47537</c:v>
                </c:pt>
                <c:pt idx="1969">
                  <c:v>307.47519</c:v>
                </c:pt>
                <c:pt idx="1970">
                  <c:v>307.40881000000002</c:v>
                </c:pt>
                <c:pt idx="1971">
                  <c:v>307.63146999999998</c:v>
                </c:pt>
                <c:pt idx="1972">
                  <c:v>307.60654</c:v>
                </c:pt>
                <c:pt idx="1973">
                  <c:v>307.59796</c:v>
                </c:pt>
                <c:pt idx="1974">
                  <c:v>307.65424000000002</c:v>
                </c:pt>
                <c:pt idx="1975">
                  <c:v>307.98392000000001</c:v>
                </c:pt>
                <c:pt idx="1976">
                  <c:v>307.97681</c:v>
                </c:pt>
                <c:pt idx="1977">
                  <c:v>307.91210999999998</c:v>
                </c:pt>
                <c:pt idx="1978">
                  <c:v>308.09204</c:v>
                </c:pt>
                <c:pt idx="1979">
                  <c:v>308.16415000000001</c:v>
                </c:pt>
                <c:pt idx="1980">
                  <c:v>308.14071999999999</c:v>
                </c:pt>
                <c:pt idx="1981">
                  <c:v>308.15814</c:v>
                </c:pt>
                <c:pt idx="1982">
                  <c:v>308.49689000000001</c:v>
                </c:pt>
                <c:pt idx="1983">
                  <c:v>308.50482</c:v>
                </c:pt>
                <c:pt idx="1984">
                  <c:v>308.45328000000001</c:v>
                </c:pt>
                <c:pt idx="1985">
                  <c:v>308.58452999999997</c:v>
                </c:pt>
                <c:pt idx="1986">
                  <c:v>308.71643</c:v>
                </c:pt>
                <c:pt idx="1987">
                  <c:v>308.68380999999999</c:v>
                </c:pt>
                <c:pt idx="1988">
                  <c:v>308.66762999999997</c:v>
                </c:pt>
                <c:pt idx="1989">
                  <c:v>308.95409999999998</c:v>
                </c:pt>
                <c:pt idx="1990">
                  <c:v>309.03931</c:v>
                </c:pt>
                <c:pt idx="1991">
                  <c:v>309.01299999999998</c:v>
                </c:pt>
                <c:pt idx="1992">
                  <c:v>309.0686</c:v>
                </c:pt>
                <c:pt idx="1993">
                  <c:v>309.28149000000002</c:v>
                </c:pt>
                <c:pt idx="1994">
                  <c:v>309.2002</c:v>
                </c:pt>
                <c:pt idx="1995">
                  <c:v>309.18695000000002</c:v>
                </c:pt>
                <c:pt idx="1996">
                  <c:v>309.41417999999999</c:v>
                </c:pt>
                <c:pt idx="1997">
                  <c:v>309.60030999999998</c:v>
                </c:pt>
                <c:pt idx="1998">
                  <c:v>309.54791</c:v>
                </c:pt>
                <c:pt idx="1999">
                  <c:v>309.52089999999998</c:v>
                </c:pt>
                <c:pt idx="2000">
                  <c:v>309.77242999999999</c:v>
                </c:pt>
                <c:pt idx="2001">
                  <c:v>309.73827999999997</c:v>
                </c:pt>
                <c:pt idx="2002">
                  <c:v>309.71825999999999</c:v>
                </c:pt>
                <c:pt idx="2003">
                  <c:v>309.88051999999999</c:v>
                </c:pt>
                <c:pt idx="2004">
                  <c:v>310.07281</c:v>
                </c:pt>
                <c:pt idx="2005">
                  <c:v>310.06475999999998</c:v>
                </c:pt>
                <c:pt idx="2006">
                  <c:v>310.01693999999998</c:v>
                </c:pt>
                <c:pt idx="2007">
                  <c:v>310.30685</c:v>
                </c:pt>
                <c:pt idx="2008">
                  <c:v>310.25833</c:v>
                </c:pt>
                <c:pt idx="2009">
                  <c:v>310.22289999999998</c:v>
                </c:pt>
                <c:pt idx="2010">
                  <c:v>310.32126</c:v>
                </c:pt>
                <c:pt idx="2011">
                  <c:v>310.59456999999998</c:v>
                </c:pt>
                <c:pt idx="2012">
                  <c:v>310.60595999999998</c:v>
                </c:pt>
                <c:pt idx="2013">
                  <c:v>310.51846</c:v>
                </c:pt>
                <c:pt idx="2014">
                  <c:v>310.77533</c:v>
                </c:pt>
                <c:pt idx="2015">
                  <c:v>310.75580000000002</c:v>
                </c:pt>
                <c:pt idx="2016">
                  <c:v>310.70708999999999</c:v>
                </c:pt>
                <c:pt idx="2017">
                  <c:v>310.79741999999999</c:v>
                </c:pt>
                <c:pt idx="2018">
                  <c:v>311.11209000000002</c:v>
                </c:pt>
                <c:pt idx="2019">
                  <c:v>311.11133000000001</c:v>
                </c:pt>
                <c:pt idx="2020">
                  <c:v>311.00186000000002</c:v>
                </c:pt>
                <c:pt idx="2021">
                  <c:v>311.21843999999999</c:v>
                </c:pt>
                <c:pt idx="2022">
                  <c:v>311.27890000000002</c:v>
                </c:pt>
                <c:pt idx="2023">
                  <c:v>311.22635000000002</c:v>
                </c:pt>
                <c:pt idx="2024">
                  <c:v>311.26555999999999</c:v>
                </c:pt>
                <c:pt idx="2025">
                  <c:v>311.60635000000002</c:v>
                </c:pt>
                <c:pt idx="2026">
                  <c:v>311.58431999999999</c:v>
                </c:pt>
                <c:pt idx="2027">
                  <c:v>311.50391000000002</c:v>
                </c:pt>
                <c:pt idx="2028">
                  <c:v>311.66428000000002</c:v>
                </c:pt>
                <c:pt idx="2029">
                  <c:v>311.79779000000002</c:v>
                </c:pt>
                <c:pt idx="2030">
                  <c:v>311.75641000000002</c:v>
                </c:pt>
                <c:pt idx="2031">
                  <c:v>311.74669999999998</c:v>
                </c:pt>
                <c:pt idx="2032">
                  <c:v>312.03557999999998</c:v>
                </c:pt>
                <c:pt idx="2033">
                  <c:v>312.09946000000002</c:v>
                </c:pt>
                <c:pt idx="2034">
                  <c:v>312.03922</c:v>
                </c:pt>
                <c:pt idx="2035">
                  <c:v>312.12011999999999</c:v>
                </c:pt>
                <c:pt idx="2036">
                  <c:v>312.30059999999997</c:v>
                </c:pt>
                <c:pt idx="2037">
                  <c:v>312.24292000000003</c:v>
                </c:pt>
                <c:pt idx="2038">
                  <c:v>312.23955999999998</c:v>
                </c:pt>
                <c:pt idx="2039">
                  <c:v>312.53052000000002</c:v>
                </c:pt>
                <c:pt idx="2040">
                  <c:v>312.58823000000001</c:v>
                </c:pt>
                <c:pt idx="2041">
                  <c:v>312.54311999999999</c:v>
                </c:pt>
                <c:pt idx="2042">
                  <c:v>312.58037999999999</c:v>
                </c:pt>
                <c:pt idx="2043">
                  <c:v>312.78784000000002</c:v>
                </c:pt>
                <c:pt idx="2044">
                  <c:v>312.75002999999998</c:v>
                </c:pt>
                <c:pt idx="2045">
                  <c:v>312.74036000000001</c:v>
                </c:pt>
                <c:pt idx="2046">
                  <c:v>312.95366999999999</c:v>
                </c:pt>
                <c:pt idx="2047">
                  <c:v>313.06909000000002</c:v>
                </c:pt>
                <c:pt idx="2048">
                  <c:v>313.02379999999999</c:v>
                </c:pt>
                <c:pt idx="2049">
                  <c:v>313.03057999999999</c:v>
                </c:pt>
                <c:pt idx="2050">
                  <c:v>313.2944</c:v>
                </c:pt>
                <c:pt idx="2051">
                  <c:v>313.22728999999998</c:v>
                </c:pt>
                <c:pt idx="2052">
                  <c:v>313.20717999999999</c:v>
                </c:pt>
                <c:pt idx="2053">
                  <c:v>313.37427000000002</c:v>
                </c:pt>
                <c:pt idx="2054">
                  <c:v>313.57042999999999</c:v>
                </c:pt>
                <c:pt idx="2055">
                  <c:v>313.55270000000002</c:v>
                </c:pt>
                <c:pt idx="2056">
                  <c:v>313.49844000000002</c:v>
                </c:pt>
                <c:pt idx="2057">
                  <c:v>313.78435999999999</c:v>
                </c:pt>
                <c:pt idx="2058">
                  <c:v>313.71570000000003</c:v>
                </c:pt>
                <c:pt idx="2059">
                  <c:v>313.70589999999999</c:v>
                </c:pt>
                <c:pt idx="2060">
                  <c:v>313.78635000000003</c:v>
                </c:pt>
                <c:pt idx="2061">
                  <c:v>314.06186000000002</c:v>
                </c:pt>
                <c:pt idx="2062">
                  <c:v>314.04401000000001</c:v>
                </c:pt>
                <c:pt idx="2063">
                  <c:v>313.97311000000002</c:v>
                </c:pt>
                <c:pt idx="2064">
                  <c:v>314.22046</c:v>
                </c:pt>
                <c:pt idx="2065">
                  <c:v>314.17577999999997</c:v>
                </c:pt>
                <c:pt idx="2066">
                  <c:v>314.19434000000001</c:v>
                </c:pt>
                <c:pt idx="2067">
                  <c:v>314.24319000000003</c:v>
                </c:pt>
                <c:pt idx="2068">
                  <c:v>314.5564</c:v>
                </c:pt>
                <c:pt idx="2069">
                  <c:v>314.51578000000001</c:v>
                </c:pt>
                <c:pt idx="2070">
                  <c:v>314.42380000000003</c:v>
                </c:pt>
                <c:pt idx="2071">
                  <c:v>314.66403000000003</c:v>
                </c:pt>
                <c:pt idx="2072">
                  <c:v>314.69558999999998</c:v>
                </c:pt>
                <c:pt idx="2073">
                  <c:v>314.66741999999999</c:v>
                </c:pt>
                <c:pt idx="2074">
                  <c:v>314.66775999999999</c:v>
                </c:pt>
                <c:pt idx="2075">
                  <c:v>314.99155000000002</c:v>
                </c:pt>
                <c:pt idx="2076">
                  <c:v>315.00265999999999</c:v>
                </c:pt>
                <c:pt idx="2077">
                  <c:v>314.91638</c:v>
                </c:pt>
                <c:pt idx="2078">
                  <c:v>315.09518000000003</c:v>
                </c:pt>
                <c:pt idx="2079">
                  <c:v>315.13699000000003</c:v>
                </c:pt>
                <c:pt idx="2080">
                  <c:v>315.11297999999999</c:v>
                </c:pt>
                <c:pt idx="2081">
                  <c:v>315.12378000000001</c:v>
                </c:pt>
                <c:pt idx="2082">
                  <c:v>315.44171</c:v>
                </c:pt>
                <c:pt idx="2083">
                  <c:v>315.46606000000003</c:v>
                </c:pt>
                <c:pt idx="2084">
                  <c:v>315.38006999999999</c:v>
                </c:pt>
                <c:pt idx="2085">
                  <c:v>315.50491</c:v>
                </c:pt>
                <c:pt idx="2086">
                  <c:v>315.64684999999997</c:v>
                </c:pt>
                <c:pt idx="2087">
                  <c:v>315.61484000000002</c:v>
                </c:pt>
                <c:pt idx="2088">
                  <c:v>315.61754999999999</c:v>
                </c:pt>
                <c:pt idx="2089">
                  <c:v>315.87506000000002</c:v>
                </c:pt>
                <c:pt idx="2090">
                  <c:v>315.93810999999999</c:v>
                </c:pt>
                <c:pt idx="2091">
                  <c:v>315.87909000000002</c:v>
                </c:pt>
                <c:pt idx="2092">
                  <c:v>315.97079000000002</c:v>
                </c:pt>
                <c:pt idx="2093">
                  <c:v>316.14188000000001</c:v>
                </c:pt>
                <c:pt idx="2094">
                  <c:v>316.08794999999998</c:v>
                </c:pt>
                <c:pt idx="2095">
                  <c:v>316.06997999999999</c:v>
                </c:pt>
                <c:pt idx="2096">
                  <c:v>316.28375</c:v>
                </c:pt>
                <c:pt idx="2097">
                  <c:v>316.41064</c:v>
                </c:pt>
                <c:pt idx="2098">
                  <c:v>316.36182000000002</c:v>
                </c:pt>
                <c:pt idx="2099">
                  <c:v>316.38715000000002</c:v>
                </c:pt>
                <c:pt idx="2100">
                  <c:v>316.60324000000003</c:v>
                </c:pt>
                <c:pt idx="2101">
                  <c:v>316.53122000000002</c:v>
                </c:pt>
                <c:pt idx="2102">
                  <c:v>316.51996000000003</c:v>
                </c:pt>
                <c:pt idx="2103">
                  <c:v>316.65320000000003</c:v>
                </c:pt>
                <c:pt idx="2104">
                  <c:v>316.89382999999998</c:v>
                </c:pt>
                <c:pt idx="2105">
                  <c:v>316.84177</c:v>
                </c:pt>
                <c:pt idx="2106">
                  <c:v>316.80981000000003</c:v>
                </c:pt>
                <c:pt idx="2107">
                  <c:v>317.04390999999998</c:v>
                </c:pt>
                <c:pt idx="2108">
                  <c:v>316.9939</c:v>
                </c:pt>
                <c:pt idx="2109">
                  <c:v>316.98257000000001</c:v>
                </c:pt>
                <c:pt idx="2110">
                  <c:v>317.10320999999999</c:v>
                </c:pt>
                <c:pt idx="2111">
                  <c:v>317.34357</c:v>
                </c:pt>
                <c:pt idx="2112">
                  <c:v>317.30295000000001</c:v>
                </c:pt>
                <c:pt idx="2113">
                  <c:v>317.24630999999999</c:v>
                </c:pt>
                <c:pt idx="2114">
                  <c:v>317.52426000000003</c:v>
                </c:pt>
                <c:pt idx="2115">
                  <c:v>317.47046</c:v>
                </c:pt>
                <c:pt idx="2116">
                  <c:v>317.4418</c:v>
                </c:pt>
                <c:pt idx="2117">
                  <c:v>317.49835000000002</c:v>
                </c:pt>
                <c:pt idx="2118">
                  <c:v>317.79766999999998</c:v>
                </c:pt>
                <c:pt idx="2119">
                  <c:v>317.79410000000001</c:v>
                </c:pt>
                <c:pt idx="2120">
                  <c:v>317.72739000000001</c:v>
                </c:pt>
                <c:pt idx="2121">
                  <c:v>317.94308000000001</c:v>
                </c:pt>
                <c:pt idx="2122">
                  <c:v>317.91843</c:v>
                </c:pt>
                <c:pt idx="2123">
                  <c:v>317.88837000000001</c:v>
                </c:pt>
                <c:pt idx="2124">
                  <c:v>317.94092000000001</c:v>
                </c:pt>
                <c:pt idx="2125">
                  <c:v>318.25150000000002</c:v>
                </c:pt>
                <c:pt idx="2126">
                  <c:v>318.23450000000003</c:v>
                </c:pt>
                <c:pt idx="2127">
                  <c:v>318.16424999999998</c:v>
                </c:pt>
                <c:pt idx="2128">
                  <c:v>318.34088000000003</c:v>
                </c:pt>
                <c:pt idx="2129">
                  <c:v>318.38756999999998</c:v>
                </c:pt>
                <c:pt idx="2130">
                  <c:v>318.34769</c:v>
                </c:pt>
                <c:pt idx="2131">
                  <c:v>318.34982000000002</c:v>
                </c:pt>
                <c:pt idx="2132">
                  <c:v>318.67354999999998</c:v>
                </c:pt>
                <c:pt idx="2133">
                  <c:v>318.68448000000001</c:v>
                </c:pt>
                <c:pt idx="2134">
                  <c:v>318.60998999999998</c:v>
                </c:pt>
                <c:pt idx="2135">
                  <c:v>318.73151000000001</c:v>
                </c:pt>
                <c:pt idx="2136">
                  <c:v>318.84978999999998</c:v>
                </c:pt>
                <c:pt idx="2137">
                  <c:v>318.79836999999998</c:v>
                </c:pt>
                <c:pt idx="2138">
                  <c:v>318.78570999999999</c:v>
                </c:pt>
                <c:pt idx="2139">
                  <c:v>319.04696999999999</c:v>
                </c:pt>
                <c:pt idx="2140">
                  <c:v>319.10845999999998</c:v>
                </c:pt>
                <c:pt idx="2141">
                  <c:v>319.07952999999998</c:v>
                </c:pt>
                <c:pt idx="2142">
                  <c:v>319.12407999999999</c:v>
                </c:pt>
                <c:pt idx="2143">
                  <c:v>319.34320000000002</c:v>
                </c:pt>
                <c:pt idx="2144">
                  <c:v>319.26049999999998</c:v>
                </c:pt>
                <c:pt idx="2145">
                  <c:v>319.22771999999998</c:v>
                </c:pt>
                <c:pt idx="2146">
                  <c:v>319.44299000000001</c:v>
                </c:pt>
                <c:pt idx="2147">
                  <c:v>319.62756000000002</c:v>
                </c:pt>
                <c:pt idx="2148">
                  <c:v>319.57260000000002</c:v>
                </c:pt>
                <c:pt idx="2149">
                  <c:v>319.54367000000002</c:v>
                </c:pt>
                <c:pt idx="2150">
                  <c:v>319.77672999999999</c:v>
                </c:pt>
                <c:pt idx="2151">
                  <c:v>319.73633000000001</c:v>
                </c:pt>
                <c:pt idx="2152">
                  <c:v>319.69137999999998</c:v>
                </c:pt>
                <c:pt idx="2153">
                  <c:v>319.86862000000002</c:v>
                </c:pt>
                <c:pt idx="2154">
                  <c:v>320.04683999999997</c:v>
                </c:pt>
                <c:pt idx="2155">
                  <c:v>320.01528999999999</c:v>
                </c:pt>
                <c:pt idx="2156">
                  <c:v>319.96237000000002</c:v>
                </c:pt>
                <c:pt idx="2157">
                  <c:v>320.22915999999998</c:v>
                </c:pt>
                <c:pt idx="2158">
                  <c:v>320.17358000000002</c:v>
                </c:pt>
                <c:pt idx="2159">
                  <c:v>320.11917</c:v>
                </c:pt>
                <c:pt idx="2160">
                  <c:v>320.22014999999999</c:v>
                </c:pt>
                <c:pt idx="2161">
                  <c:v>320.47942999999998</c:v>
                </c:pt>
                <c:pt idx="2162">
                  <c:v>320.48880000000003</c:v>
                </c:pt>
                <c:pt idx="2163">
                  <c:v>320.38042999999999</c:v>
                </c:pt>
                <c:pt idx="2164">
                  <c:v>320.62511999999998</c:v>
                </c:pt>
                <c:pt idx="2165">
                  <c:v>320.60138000000001</c:v>
                </c:pt>
                <c:pt idx="2166">
                  <c:v>320.55844000000002</c:v>
                </c:pt>
                <c:pt idx="2167">
                  <c:v>320.62634000000003</c:v>
                </c:pt>
                <c:pt idx="2168">
                  <c:v>320.92673000000002</c:v>
                </c:pt>
                <c:pt idx="2169">
                  <c:v>320.92712</c:v>
                </c:pt>
                <c:pt idx="2170">
                  <c:v>320.81295999999998</c:v>
                </c:pt>
                <c:pt idx="2171">
                  <c:v>321.02686</c:v>
                </c:pt>
                <c:pt idx="2172">
                  <c:v>321.06702000000001</c:v>
                </c:pt>
                <c:pt idx="2173">
                  <c:v>321.00421</c:v>
                </c:pt>
                <c:pt idx="2174">
                  <c:v>321.02829000000003</c:v>
                </c:pt>
                <c:pt idx="2175">
                  <c:v>321.35397</c:v>
                </c:pt>
                <c:pt idx="2176">
                  <c:v>321.33499</c:v>
                </c:pt>
                <c:pt idx="2177">
                  <c:v>321.24599999999998</c:v>
                </c:pt>
                <c:pt idx="2178">
                  <c:v>321.38855000000001</c:v>
                </c:pt>
                <c:pt idx="2179">
                  <c:v>321.51659999999998</c:v>
                </c:pt>
                <c:pt idx="2180">
                  <c:v>321.45287999999999</c:v>
                </c:pt>
                <c:pt idx="2181">
                  <c:v>321.44585999999998</c:v>
                </c:pt>
                <c:pt idx="2182">
                  <c:v>321.73264</c:v>
                </c:pt>
                <c:pt idx="2183">
                  <c:v>321.77654999999999</c:v>
                </c:pt>
                <c:pt idx="2184">
                  <c:v>321.69878999999997</c:v>
                </c:pt>
                <c:pt idx="2185">
                  <c:v>321.77692000000002</c:v>
                </c:pt>
                <c:pt idx="2186">
                  <c:v>321.95150999999998</c:v>
                </c:pt>
                <c:pt idx="2187">
                  <c:v>321.88137999999998</c:v>
                </c:pt>
                <c:pt idx="2188">
                  <c:v>321.86371000000003</c:v>
                </c:pt>
                <c:pt idx="2189">
                  <c:v>322.15024</c:v>
                </c:pt>
                <c:pt idx="2190">
                  <c:v>322.19653</c:v>
                </c:pt>
                <c:pt idx="2191">
                  <c:v>322.14699999999999</c:v>
                </c:pt>
                <c:pt idx="2192">
                  <c:v>322.16660000000002</c:v>
                </c:pt>
                <c:pt idx="2193">
                  <c:v>322.38663000000003</c:v>
                </c:pt>
                <c:pt idx="2194">
                  <c:v>322.33501999999999</c:v>
                </c:pt>
                <c:pt idx="2195">
                  <c:v>322.32427999999999</c:v>
                </c:pt>
                <c:pt idx="2196">
                  <c:v>322.52069</c:v>
                </c:pt>
                <c:pt idx="2197">
                  <c:v>322.63592999999997</c:v>
                </c:pt>
                <c:pt idx="2198">
                  <c:v>322.57434000000001</c:v>
                </c:pt>
                <c:pt idx="2199">
                  <c:v>322.58224000000001</c:v>
                </c:pt>
                <c:pt idx="2200">
                  <c:v>322.83282000000003</c:v>
                </c:pt>
                <c:pt idx="2201">
                  <c:v>322.75366000000002</c:v>
                </c:pt>
                <c:pt idx="2202">
                  <c:v>322.73437999999999</c:v>
                </c:pt>
                <c:pt idx="2203">
                  <c:v>322.89184999999998</c:v>
                </c:pt>
                <c:pt idx="2204">
                  <c:v>323.06830000000002</c:v>
                </c:pt>
                <c:pt idx="2205">
                  <c:v>323.05313000000001</c:v>
                </c:pt>
                <c:pt idx="2206">
                  <c:v>322.98385999999999</c:v>
                </c:pt>
                <c:pt idx="2207">
                  <c:v>323.25799999999998</c:v>
                </c:pt>
                <c:pt idx="2208">
                  <c:v>323.19137999999998</c:v>
                </c:pt>
                <c:pt idx="2209">
                  <c:v>323.15714000000003</c:v>
                </c:pt>
                <c:pt idx="2210">
                  <c:v>323.22951999999998</c:v>
                </c:pt>
                <c:pt idx="2211">
                  <c:v>323.50195000000002</c:v>
                </c:pt>
                <c:pt idx="2212">
                  <c:v>323.47561999999999</c:v>
                </c:pt>
                <c:pt idx="2213">
                  <c:v>323.38607999999999</c:v>
                </c:pt>
                <c:pt idx="2214">
                  <c:v>323.63094999999998</c:v>
                </c:pt>
                <c:pt idx="2215">
                  <c:v>323.57738999999998</c:v>
                </c:pt>
                <c:pt idx="2216">
                  <c:v>323.58954</c:v>
                </c:pt>
                <c:pt idx="2217">
                  <c:v>323.62121999999999</c:v>
                </c:pt>
                <c:pt idx="2218">
                  <c:v>323.92371000000003</c:v>
                </c:pt>
                <c:pt idx="2219">
                  <c:v>323.88961999999998</c:v>
                </c:pt>
                <c:pt idx="2220">
                  <c:v>323.80457000000001</c:v>
                </c:pt>
                <c:pt idx="2221">
                  <c:v>324.03197999999998</c:v>
                </c:pt>
                <c:pt idx="2222">
                  <c:v>324.06711000000001</c:v>
                </c:pt>
                <c:pt idx="2223">
                  <c:v>324.02823000000001</c:v>
                </c:pt>
                <c:pt idx="2224">
                  <c:v>324.02408000000003</c:v>
                </c:pt>
                <c:pt idx="2225">
                  <c:v>324.32977</c:v>
                </c:pt>
                <c:pt idx="2226">
                  <c:v>324.32959</c:v>
                </c:pt>
                <c:pt idx="2227">
                  <c:v>324.24331999999998</c:v>
                </c:pt>
                <c:pt idx="2228">
                  <c:v>324.42029000000002</c:v>
                </c:pt>
                <c:pt idx="2229">
                  <c:v>324.45898</c:v>
                </c:pt>
                <c:pt idx="2230">
                  <c:v>324.41852</c:v>
                </c:pt>
                <c:pt idx="2231">
                  <c:v>324.40719999999999</c:v>
                </c:pt>
                <c:pt idx="2232">
                  <c:v>324.72678000000002</c:v>
                </c:pt>
                <c:pt idx="2233">
                  <c:v>324.74515000000002</c:v>
                </c:pt>
                <c:pt idx="2234">
                  <c:v>324.64470999999998</c:v>
                </c:pt>
                <c:pt idx="2235">
                  <c:v>324.76580999999999</c:v>
                </c:pt>
                <c:pt idx="2236">
                  <c:v>324.88238999999999</c:v>
                </c:pt>
                <c:pt idx="2237">
                  <c:v>324.83704</c:v>
                </c:pt>
                <c:pt idx="2238">
                  <c:v>324.81887999999998</c:v>
                </c:pt>
                <c:pt idx="2239">
                  <c:v>325.07013000000001</c:v>
                </c:pt>
                <c:pt idx="2240">
                  <c:v>325.12545999999998</c:v>
                </c:pt>
                <c:pt idx="2241">
                  <c:v>325.06213000000002</c:v>
                </c:pt>
                <c:pt idx="2242">
                  <c:v>325.14209</c:v>
                </c:pt>
                <c:pt idx="2243">
                  <c:v>325.30878000000001</c:v>
                </c:pt>
                <c:pt idx="2244">
                  <c:v>325.25277999999997</c:v>
                </c:pt>
                <c:pt idx="2245">
                  <c:v>325.23800999999997</c:v>
                </c:pt>
                <c:pt idx="2246">
                  <c:v>325.43893000000003</c:v>
                </c:pt>
                <c:pt idx="2247">
                  <c:v>325.57483000000002</c:v>
                </c:pt>
                <c:pt idx="2248">
                  <c:v>325.51218</c:v>
                </c:pt>
                <c:pt idx="2249">
                  <c:v>325.53985999999998</c:v>
                </c:pt>
                <c:pt idx="2250">
                  <c:v>325.75200999999998</c:v>
                </c:pt>
                <c:pt idx="2251">
                  <c:v>325.67516999999998</c:v>
                </c:pt>
                <c:pt idx="2252">
                  <c:v>325.65438999999998</c:v>
                </c:pt>
                <c:pt idx="2253">
                  <c:v>325.78118999999998</c:v>
                </c:pt>
                <c:pt idx="2254">
                  <c:v>326.01688000000001</c:v>
                </c:pt>
                <c:pt idx="2255">
                  <c:v>325.96152000000001</c:v>
                </c:pt>
                <c:pt idx="2256">
                  <c:v>325.91579999999999</c:v>
                </c:pt>
                <c:pt idx="2257">
                  <c:v>326.14420000000001</c:v>
                </c:pt>
                <c:pt idx="2258">
                  <c:v>326.07549999999998</c:v>
                </c:pt>
                <c:pt idx="2259">
                  <c:v>326.0625</c:v>
                </c:pt>
                <c:pt idx="2260">
                  <c:v>326.17831000000001</c:v>
                </c:pt>
                <c:pt idx="2261">
                  <c:v>326.40942000000001</c:v>
                </c:pt>
                <c:pt idx="2262">
                  <c:v>326.36178999999998</c:v>
                </c:pt>
                <c:pt idx="2263">
                  <c:v>326.29674999999997</c:v>
                </c:pt>
                <c:pt idx="2264">
                  <c:v>326.55376999999999</c:v>
                </c:pt>
                <c:pt idx="2265">
                  <c:v>326.49506000000002</c:v>
                </c:pt>
                <c:pt idx="2266">
                  <c:v>326.46364999999997</c:v>
                </c:pt>
                <c:pt idx="2267">
                  <c:v>326.49615</c:v>
                </c:pt>
                <c:pt idx="2268">
                  <c:v>326.80261000000002</c:v>
                </c:pt>
                <c:pt idx="2269">
                  <c:v>326.78390999999999</c:v>
                </c:pt>
                <c:pt idx="2270">
                  <c:v>326.7063</c:v>
                </c:pt>
                <c:pt idx="2271">
                  <c:v>326.91592000000003</c:v>
                </c:pt>
                <c:pt idx="2272">
                  <c:v>326.88015999999999</c:v>
                </c:pt>
                <c:pt idx="2273">
                  <c:v>326.84354000000002</c:v>
                </c:pt>
                <c:pt idx="2274">
                  <c:v>326.89127000000002</c:v>
                </c:pt>
                <c:pt idx="2275">
                  <c:v>327.20666999999997</c:v>
                </c:pt>
                <c:pt idx="2276">
                  <c:v>327.17928999999998</c:v>
                </c:pt>
                <c:pt idx="2277">
                  <c:v>327.10937999999999</c:v>
                </c:pt>
                <c:pt idx="2278">
                  <c:v>327.26675</c:v>
                </c:pt>
                <c:pt idx="2279">
                  <c:v>327.31641000000002</c:v>
                </c:pt>
                <c:pt idx="2280">
                  <c:v>327.26978000000003</c:v>
                </c:pt>
                <c:pt idx="2281">
                  <c:v>327.26315</c:v>
                </c:pt>
                <c:pt idx="2282">
                  <c:v>327.59030000000001</c:v>
                </c:pt>
                <c:pt idx="2283">
                  <c:v>327.58260999999999</c:v>
                </c:pt>
                <c:pt idx="2284">
                  <c:v>327.50713999999999</c:v>
                </c:pt>
                <c:pt idx="2285">
                  <c:v>327.61673000000002</c:v>
                </c:pt>
                <c:pt idx="2286">
                  <c:v>327.72464000000002</c:v>
                </c:pt>
                <c:pt idx="2287">
                  <c:v>327.68518</c:v>
                </c:pt>
                <c:pt idx="2288">
                  <c:v>327.64746000000002</c:v>
                </c:pt>
                <c:pt idx="2289">
                  <c:v>327.90793000000002</c:v>
                </c:pt>
                <c:pt idx="2290">
                  <c:v>327.97217000000001</c:v>
                </c:pt>
                <c:pt idx="2291">
                  <c:v>327.93036000000001</c:v>
                </c:pt>
                <c:pt idx="2292">
                  <c:v>327.96242999999998</c:v>
                </c:pt>
                <c:pt idx="2293">
                  <c:v>328.16138000000001</c:v>
                </c:pt>
                <c:pt idx="2294">
                  <c:v>328.07409999999999</c:v>
                </c:pt>
                <c:pt idx="2295">
                  <c:v>328.03287</c:v>
                </c:pt>
                <c:pt idx="2296">
                  <c:v>328.25371999999999</c:v>
                </c:pt>
                <c:pt idx="2297">
                  <c:v>328.41302000000002</c:v>
                </c:pt>
                <c:pt idx="2298">
                  <c:v>328.3519</c:v>
                </c:pt>
                <c:pt idx="2299">
                  <c:v>328.30786000000001</c:v>
                </c:pt>
                <c:pt idx="2300">
                  <c:v>328.54845999999998</c:v>
                </c:pt>
                <c:pt idx="2301">
                  <c:v>328.49761999999998</c:v>
                </c:pt>
                <c:pt idx="2302">
                  <c:v>328.45760999999999</c:v>
                </c:pt>
                <c:pt idx="2303">
                  <c:v>328.61410999999998</c:v>
                </c:pt>
                <c:pt idx="2304">
                  <c:v>328.78512999999998</c:v>
                </c:pt>
                <c:pt idx="2305">
                  <c:v>328.75833</c:v>
                </c:pt>
                <c:pt idx="2306">
                  <c:v>328.69812000000002</c:v>
                </c:pt>
                <c:pt idx="2307">
                  <c:v>328.96857</c:v>
                </c:pt>
                <c:pt idx="2308">
                  <c:v>328.90280000000001</c:v>
                </c:pt>
                <c:pt idx="2309">
                  <c:v>328.84154999999998</c:v>
                </c:pt>
                <c:pt idx="2310">
                  <c:v>328.93835000000001</c:v>
                </c:pt>
                <c:pt idx="2311">
                  <c:v>329.18817000000001</c:v>
                </c:pt>
                <c:pt idx="2312">
                  <c:v>329.19045999999997</c:v>
                </c:pt>
                <c:pt idx="2313">
                  <c:v>329.07952999999998</c:v>
                </c:pt>
                <c:pt idx="2314">
                  <c:v>329.31729000000001</c:v>
                </c:pt>
                <c:pt idx="2315">
                  <c:v>329.28030000000001</c:v>
                </c:pt>
                <c:pt idx="2316">
                  <c:v>329.22009000000003</c:v>
                </c:pt>
                <c:pt idx="2317">
                  <c:v>329.29376000000002</c:v>
                </c:pt>
                <c:pt idx="2318">
                  <c:v>329.59656000000001</c:v>
                </c:pt>
                <c:pt idx="2319">
                  <c:v>329.58852999999999</c:v>
                </c:pt>
                <c:pt idx="2320">
                  <c:v>329.45575000000002</c:v>
                </c:pt>
                <c:pt idx="2321">
                  <c:v>329.66854999999998</c:v>
                </c:pt>
                <c:pt idx="2322">
                  <c:v>329.71179000000001</c:v>
                </c:pt>
                <c:pt idx="2323">
                  <c:v>329.63470000000001</c:v>
                </c:pt>
                <c:pt idx="2324">
                  <c:v>329.66052000000002</c:v>
                </c:pt>
                <c:pt idx="2325">
                  <c:v>329.97699</c:v>
                </c:pt>
                <c:pt idx="2326">
                  <c:v>329.94232</c:v>
                </c:pt>
                <c:pt idx="2327">
                  <c:v>329.85998999999998</c:v>
                </c:pt>
                <c:pt idx="2328">
                  <c:v>330.00353999999999</c:v>
                </c:pt>
                <c:pt idx="2329">
                  <c:v>330.12360000000001</c:v>
                </c:pt>
                <c:pt idx="2330">
                  <c:v>330.06821000000002</c:v>
                </c:pt>
                <c:pt idx="2331">
                  <c:v>330.04343</c:v>
                </c:pt>
                <c:pt idx="2332">
                  <c:v>330.31484999999998</c:v>
                </c:pt>
                <c:pt idx="2333">
                  <c:v>330.36489999999998</c:v>
                </c:pt>
                <c:pt idx="2334">
                  <c:v>330.28867000000002</c:v>
                </c:pt>
                <c:pt idx="2335">
                  <c:v>330.35302999999999</c:v>
                </c:pt>
                <c:pt idx="2336">
                  <c:v>330.51357999999999</c:v>
                </c:pt>
                <c:pt idx="2337">
                  <c:v>330.44168000000002</c:v>
                </c:pt>
                <c:pt idx="2338">
                  <c:v>330.41037</c:v>
                </c:pt>
                <c:pt idx="2339">
                  <c:v>330.68185</c:v>
                </c:pt>
                <c:pt idx="2340">
                  <c:v>330.72561999999999</c:v>
                </c:pt>
                <c:pt idx="2341">
                  <c:v>330.6644</c:v>
                </c:pt>
                <c:pt idx="2342">
                  <c:v>330.68056999999999</c:v>
                </c:pt>
                <c:pt idx="2343">
                  <c:v>330.88171</c:v>
                </c:pt>
                <c:pt idx="2344">
                  <c:v>330.82312000000002</c:v>
                </c:pt>
                <c:pt idx="2345">
                  <c:v>330.79455999999999</c:v>
                </c:pt>
                <c:pt idx="2346">
                  <c:v>330.99088</c:v>
                </c:pt>
                <c:pt idx="2347">
                  <c:v>331.09528</c:v>
                </c:pt>
                <c:pt idx="2348">
                  <c:v>331.03438999999997</c:v>
                </c:pt>
                <c:pt idx="2349">
                  <c:v>331.02805000000001</c:v>
                </c:pt>
                <c:pt idx="2350">
                  <c:v>331.27911</c:v>
                </c:pt>
                <c:pt idx="2351">
                  <c:v>331.19182999999998</c:v>
                </c:pt>
                <c:pt idx="2352">
                  <c:v>331.16714000000002</c:v>
                </c:pt>
                <c:pt idx="2353">
                  <c:v>331.31099999999998</c:v>
                </c:pt>
                <c:pt idx="2354">
                  <c:v>331.49274000000003</c:v>
                </c:pt>
                <c:pt idx="2355">
                  <c:v>331.47885000000002</c:v>
                </c:pt>
                <c:pt idx="2356">
                  <c:v>331.40375</c:v>
                </c:pt>
                <c:pt idx="2357">
                  <c:v>331.68804999999998</c:v>
                </c:pt>
                <c:pt idx="2358">
                  <c:v>331.60410000000002</c:v>
                </c:pt>
                <c:pt idx="2359">
                  <c:v>331.57904000000002</c:v>
                </c:pt>
                <c:pt idx="2360">
                  <c:v>331.65543000000002</c:v>
                </c:pt>
                <c:pt idx="2361">
                  <c:v>331.91968000000003</c:v>
                </c:pt>
                <c:pt idx="2362">
                  <c:v>331.89120000000003</c:v>
                </c:pt>
                <c:pt idx="2363">
                  <c:v>331.79739000000001</c:v>
                </c:pt>
                <c:pt idx="2364">
                  <c:v>332.03345000000002</c:v>
                </c:pt>
                <c:pt idx="2365">
                  <c:v>331.97179999999997</c:v>
                </c:pt>
                <c:pt idx="2366">
                  <c:v>331.96447999999998</c:v>
                </c:pt>
                <c:pt idx="2367">
                  <c:v>331.99982</c:v>
                </c:pt>
                <c:pt idx="2368">
                  <c:v>332.29849000000002</c:v>
                </c:pt>
                <c:pt idx="2369">
                  <c:v>332.25009</c:v>
                </c:pt>
                <c:pt idx="2370">
                  <c:v>332.15530000000001</c:v>
                </c:pt>
                <c:pt idx="2371">
                  <c:v>332.37103000000002</c:v>
                </c:pt>
                <c:pt idx="2372">
                  <c:v>332.39321999999999</c:v>
                </c:pt>
                <c:pt idx="2373">
                  <c:v>332.34823999999998</c:v>
                </c:pt>
                <c:pt idx="2374">
                  <c:v>332.32483000000002</c:v>
                </c:pt>
                <c:pt idx="2375">
                  <c:v>332.63695999999999</c:v>
                </c:pt>
                <c:pt idx="2376">
                  <c:v>332.63790999999998</c:v>
                </c:pt>
                <c:pt idx="2377">
                  <c:v>332.54950000000002</c:v>
                </c:pt>
                <c:pt idx="2378">
                  <c:v>332.71206999999998</c:v>
                </c:pt>
                <c:pt idx="2379">
                  <c:v>332.75421</c:v>
                </c:pt>
                <c:pt idx="2380">
                  <c:v>332.70663000000002</c:v>
                </c:pt>
                <c:pt idx="2381">
                  <c:v>332.70154000000002</c:v>
                </c:pt>
                <c:pt idx="2382">
                  <c:v>333.01229999999998</c:v>
                </c:pt>
                <c:pt idx="2383">
                  <c:v>333.01978000000003</c:v>
                </c:pt>
                <c:pt idx="2384">
                  <c:v>332.92385999999999</c:v>
                </c:pt>
                <c:pt idx="2385">
                  <c:v>333.02487000000002</c:v>
                </c:pt>
                <c:pt idx="2386">
                  <c:v>333.15350000000001</c:v>
                </c:pt>
                <c:pt idx="2387">
                  <c:v>333.11063000000001</c:v>
                </c:pt>
                <c:pt idx="2388">
                  <c:v>333.08852999999999</c:v>
                </c:pt>
                <c:pt idx="2389">
                  <c:v>333.33861999999999</c:v>
                </c:pt>
                <c:pt idx="2390">
                  <c:v>333.37520999999998</c:v>
                </c:pt>
                <c:pt idx="2391">
                  <c:v>333.30486999999999</c:v>
                </c:pt>
                <c:pt idx="2392">
                  <c:v>333.38042999999999</c:v>
                </c:pt>
                <c:pt idx="2393">
                  <c:v>333.53052000000002</c:v>
                </c:pt>
                <c:pt idx="2394">
                  <c:v>333.46793000000002</c:v>
                </c:pt>
                <c:pt idx="2395">
                  <c:v>333.43502999999998</c:v>
                </c:pt>
                <c:pt idx="2396">
                  <c:v>333.64972</c:v>
                </c:pt>
                <c:pt idx="2397">
                  <c:v>333.75689999999997</c:v>
                </c:pt>
                <c:pt idx="2398">
                  <c:v>333.68221999999997</c:v>
                </c:pt>
                <c:pt idx="2399">
                  <c:v>333.69305000000003</c:v>
                </c:pt>
                <c:pt idx="2400">
                  <c:v>333.90899999999999</c:v>
                </c:pt>
                <c:pt idx="2401">
                  <c:v>333.81952000000001</c:v>
                </c:pt>
                <c:pt idx="2402">
                  <c:v>333.79455999999999</c:v>
                </c:pt>
                <c:pt idx="2403">
                  <c:v>333.91113000000001</c:v>
                </c:pt>
                <c:pt idx="2404">
                  <c:v>334.14037999999999</c:v>
                </c:pt>
                <c:pt idx="2405">
                  <c:v>334.08508</c:v>
                </c:pt>
                <c:pt idx="2406">
                  <c:v>334.03850999999997</c:v>
                </c:pt>
                <c:pt idx="2407">
                  <c:v>334.26247999999998</c:v>
                </c:pt>
                <c:pt idx="2408">
                  <c:v>334.20105000000001</c:v>
                </c:pt>
                <c:pt idx="2409">
                  <c:v>334.18954000000002</c:v>
                </c:pt>
                <c:pt idx="2410">
                  <c:v>334.30428999999998</c:v>
                </c:pt>
                <c:pt idx="2411">
                  <c:v>334.53460999999999</c:v>
                </c:pt>
                <c:pt idx="2412">
                  <c:v>334.48665999999997</c:v>
                </c:pt>
                <c:pt idx="2413">
                  <c:v>334.40706999999998</c:v>
                </c:pt>
                <c:pt idx="2414">
                  <c:v>334.67657000000003</c:v>
                </c:pt>
                <c:pt idx="2415">
                  <c:v>334.60815000000002</c:v>
                </c:pt>
                <c:pt idx="2416">
                  <c:v>334.56601000000001</c:v>
                </c:pt>
                <c:pt idx="2417">
                  <c:v>334.59561000000002</c:v>
                </c:pt>
                <c:pt idx="2418">
                  <c:v>334.88866999999999</c:v>
                </c:pt>
                <c:pt idx="2419">
                  <c:v>334.87085000000002</c:v>
                </c:pt>
                <c:pt idx="2420">
                  <c:v>334.78118999999998</c:v>
                </c:pt>
                <c:pt idx="2421">
                  <c:v>334.99475000000001</c:v>
                </c:pt>
                <c:pt idx="2422">
                  <c:v>334.95816000000002</c:v>
                </c:pt>
                <c:pt idx="2423">
                  <c:v>334.89972</c:v>
                </c:pt>
                <c:pt idx="2424">
                  <c:v>334.94958000000003</c:v>
                </c:pt>
                <c:pt idx="2425">
                  <c:v>335.24619000000001</c:v>
                </c:pt>
                <c:pt idx="2426">
                  <c:v>335.21411000000001</c:v>
                </c:pt>
                <c:pt idx="2427">
                  <c:v>335.13486</c:v>
                </c:pt>
                <c:pt idx="2428">
                  <c:v>335.29388</c:v>
                </c:pt>
                <c:pt idx="2429">
                  <c:v>335.33663999999999</c:v>
                </c:pt>
                <c:pt idx="2430">
                  <c:v>335.29095000000001</c:v>
                </c:pt>
                <c:pt idx="2431">
                  <c:v>335.27688999999998</c:v>
                </c:pt>
                <c:pt idx="2432">
                  <c:v>335.59631000000002</c:v>
                </c:pt>
                <c:pt idx="2433">
                  <c:v>335.59456999999998</c:v>
                </c:pt>
                <c:pt idx="2434">
                  <c:v>335.51328000000001</c:v>
                </c:pt>
                <c:pt idx="2435">
                  <c:v>335.61801000000003</c:v>
                </c:pt>
                <c:pt idx="2436">
                  <c:v>335.72073</c:v>
                </c:pt>
                <c:pt idx="2437">
                  <c:v>335.67241999999999</c:v>
                </c:pt>
                <c:pt idx="2438">
                  <c:v>335.63234999999997</c:v>
                </c:pt>
                <c:pt idx="2439">
                  <c:v>335.88940000000002</c:v>
                </c:pt>
                <c:pt idx="2440">
                  <c:v>335.95546999999999</c:v>
                </c:pt>
                <c:pt idx="2441">
                  <c:v>335.90017999999998</c:v>
                </c:pt>
                <c:pt idx="2442">
                  <c:v>335.93191999999999</c:v>
                </c:pt>
                <c:pt idx="2443">
                  <c:v>336.12304999999998</c:v>
                </c:pt>
                <c:pt idx="2444">
                  <c:v>336.01904000000002</c:v>
                </c:pt>
                <c:pt idx="2445">
                  <c:v>335.97385000000003</c:v>
                </c:pt>
                <c:pt idx="2446">
                  <c:v>336.18230999999997</c:v>
                </c:pt>
                <c:pt idx="2447">
                  <c:v>336.34079000000003</c:v>
                </c:pt>
                <c:pt idx="2448">
                  <c:v>336.27627999999999</c:v>
                </c:pt>
                <c:pt idx="2449">
                  <c:v>336.22046</c:v>
                </c:pt>
                <c:pt idx="2450">
                  <c:v>336.46158000000003</c:v>
                </c:pt>
                <c:pt idx="2451">
                  <c:v>336.39623999999998</c:v>
                </c:pt>
                <c:pt idx="2452">
                  <c:v>336.34145999999998</c:v>
                </c:pt>
                <c:pt idx="2453">
                  <c:v>336.49265000000003</c:v>
                </c:pt>
                <c:pt idx="2454">
                  <c:v>336.65967000000001</c:v>
                </c:pt>
                <c:pt idx="2455">
                  <c:v>336.63272000000001</c:v>
                </c:pt>
                <c:pt idx="2456">
                  <c:v>336.56646999999998</c:v>
                </c:pt>
                <c:pt idx="2457">
                  <c:v>336.82968</c:v>
                </c:pt>
                <c:pt idx="2458">
                  <c:v>336.76208000000003</c:v>
                </c:pt>
                <c:pt idx="2459">
                  <c:v>336.69839000000002</c:v>
                </c:pt>
                <c:pt idx="2460">
                  <c:v>336.78386999999998</c:v>
                </c:pt>
                <c:pt idx="2461">
                  <c:v>337.04221000000001</c:v>
                </c:pt>
                <c:pt idx="2462">
                  <c:v>337.03316999999998</c:v>
                </c:pt>
                <c:pt idx="2463">
                  <c:v>336.92255</c:v>
                </c:pt>
                <c:pt idx="2464">
                  <c:v>337.16602</c:v>
                </c:pt>
                <c:pt idx="2465">
                  <c:v>337.14066000000003</c:v>
                </c:pt>
                <c:pt idx="2466">
                  <c:v>337.05968999999999</c:v>
                </c:pt>
                <c:pt idx="2467">
                  <c:v>337.13083</c:v>
                </c:pt>
                <c:pt idx="2468">
                  <c:v>337.41266000000002</c:v>
                </c:pt>
                <c:pt idx="2469">
                  <c:v>337.41149999999999</c:v>
                </c:pt>
                <c:pt idx="2470">
                  <c:v>337.27829000000003</c:v>
                </c:pt>
                <c:pt idx="2471">
                  <c:v>337.48169000000001</c:v>
                </c:pt>
                <c:pt idx="2472">
                  <c:v>337.52053999999998</c:v>
                </c:pt>
                <c:pt idx="2473">
                  <c:v>337.43378000000001</c:v>
                </c:pt>
                <c:pt idx="2474">
                  <c:v>337.44945999999999</c:v>
                </c:pt>
                <c:pt idx="2475">
                  <c:v>337.76245</c:v>
                </c:pt>
                <c:pt idx="2476">
                  <c:v>337.73156999999998</c:v>
                </c:pt>
                <c:pt idx="2477">
                  <c:v>337.63342</c:v>
                </c:pt>
                <c:pt idx="2478">
                  <c:v>337.76843000000002</c:v>
                </c:pt>
                <c:pt idx="2479">
                  <c:v>337.88574</c:v>
                </c:pt>
                <c:pt idx="2480">
                  <c:v>337.81952000000001</c:v>
                </c:pt>
                <c:pt idx="2481">
                  <c:v>337.80063000000001</c:v>
                </c:pt>
                <c:pt idx="2482">
                  <c:v>338.07155999999998</c:v>
                </c:pt>
                <c:pt idx="2483">
                  <c:v>338.11043999999998</c:v>
                </c:pt>
                <c:pt idx="2484">
                  <c:v>338.03179999999998</c:v>
                </c:pt>
                <c:pt idx="2485">
                  <c:v>338.08956999999998</c:v>
                </c:pt>
                <c:pt idx="2486">
                  <c:v>338.25551999999999</c:v>
                </c:pt>
                <c:pt idx="2487">
                  <c:v>338.18085000000002</c:v>
                </c:pt>
                <c:pt idx="2488">
                  <c:v>338.15390000000002</c:v>
                </c:pt>
                <c:pt idx="2489">
                  <c:v>338.43090999999998</c:v>
                </c:pt>
                <c:pt idx="2490">
                  <c:v>338.4606</c:v>
                </c:pt>
                <c:pt idx="2491">
                  <c:v>338.40143</c:v>
                </c:pt>
                <c:pt idx="2492">
                  <c:v>338.40332000000001</c:v>
                </c:pt>
                <c:pt idx="2493">
                  <c:v>338.61362000000003</c:v>
                </c:pt>
                <c:pt idx="2494">
                  <c:v>338.55309999999997</c:v>
                </c:pt>
                <c:pt idx="2495">
                  <c:v>338.51605000000001</c:v>
                </c:pt>
                <c:pt idx="2496">
                  <c:v>338.70706000000001</c:v>
                </c:pt>
                <c:pt idx="2497">
                  <c:v>338.80056999999999</c:v>
                </c:pt>
                <c:pt idx="2498">
                  <c:v>338.73962</c:v>
                </c:pt>
                <c:pt idx="2499">
                  <c:v>338.73275999999998</c:v>
                </c:pt>
                <c:pt idx="2500">
                  <c:v>338.97394000000003</c:v>
                </c:pt>
                <c:pt idx="2501">
                  <c:v>338.88666000000001</c:v>
                </c:pt>
                <c:pt idx="2502">
                  <c:v>338.85464000000002</c:v>
                </c:pt>
                <c:pt idx="2503">
                  <c:v>339.00110000000001</c:v>
                </c:pt>
                <c:pt idx="2504">
                  <c:v>339.17464999999999</c:v>
                </c:pt>
                <c:pt idx="2505">
                  <c:v>339.13274999999999</c:v>
                </c:pt>
                <c:pt idx="2506">
                  <c:v>339.05315999999999</c:v>
                </c:pt>
                <c:pt idx="2507">
                  <c:v>339.31601000000001</c:v>
                </c:pt>
                <c:pt idx="2508">
                  <c:v>339.23809999999997</c:v>
                </c:pt>
                <c:pt idx="2509">
                  <c:v>339.21033</c:v>
                </c:pt>
                <c:pt idx="2510">
                  <c:v>339.28591999999998</c:v>
                </c:pt>
                <c:pt idx="2511">
                  <c:v>339.53723000000002</c:v>
                </c:pt>
                <c:pt idx="2512">
                  <c:v>339.49768</c:v>
                </c:pt>
                <c:pt idx="2513">
                  <c:v>339.39981</c:v>
                </c:pt>
                <c:pt idx="2514">
                  <c:v>339.63650999999999</c:v>
                </c:pt>
                <c:pt idx="2515">
                  <c:v>339.57497999999998</c:v>
                </c:pt>
                <c:pt idx="2516">
                  <c:v>339.57645000000002</c:v>
                </c:pt>
                <c:pt idx="2517">
                  <c:v>339.60039999999998</c:v>
                </c:pt>
                <c:pt idx="2518">
                  <c:v>339.89242999999999</c:v>
                </c:pt>
                <c:pt idx="2519">
                  <c:v>339.83328</c:v>
                </c:pt>
                <c:pt idx="2520">
                  <c:v>339.74047999999999</c:v>
                </c:pt>
                <c:pt idx="2521">
                  <c:v>339.94724000000002</c:v>
                </c:pt>
                <c:pt idx="2522">
                  <c:v>339.96535999999998</c:v>
                </c:pt>
                <c:pt idx="2523">
                  <c:v>339.92241999999999</c:v>
                </c:pt>
                <c:pt idx="2524">
                  <c:v>339.90523999999999</c:v>
                </c:pt>
                <c:pt idx="2525">
                  <c:v>340.20125999999999</c:v>
                </c:pt>
                <c:pt idx="2526">
                  <c:v>340.19699000000003</c:v>
                </c:pt>
                <c:pt idx="2527">
                  <c:v>340.09491000000003</c:v>
                </c:pt>
                <c:pt idx="2528">
                  <c:v>340.25583</c:v>
                </c:pt>
                <c:pt idx="2529">
                  <c:v>340.29509999999999</c:v>
                </c:pt>
                <c:pt idx="2530">
                  <c:v>340.24759</c:v>
                </c:pt>
                <c:pt idx="2531">
                  <c:v>340.23602</c:v>
                </c:pt>
                <c:pt idx="2532">
                  <c:v>340.55050999999997</c:v>
                </c:pt>
                <c:pt idx="2533">
                  <c:v>340.55291999999997</c:v>
                </c:pt>
                <c:pt idx="2534">
                  <c:v>340.44445999999999</c:v>
                </c:pt>
                <c:pt idx="2535">
                  <c:v>340.55086999999997</c:v>
                </c:pt>
                <c:pt idx="2536">
                  <c:v>340.67523</c:v>
                </c:pt>
                <c:pt idx="2537">
                  <c:v>340.62090999999998</c:v>
                </c:pt>
                <c:pt idx="2538">
                  <c:v>340.59685999999999</c:v>
                </c:pt>
                <c:pt idx="2539">
                  <c:v>340.83690999999999</c:v>
                </c:pt>
                <c:pt idx="2540">
                  <c:v>340.88321000000002</c:v>
                </c:pt>
                <c:pt idx="2541">
                  <c:v>340.82067999999998</c:v>
                </c:pt>
                <c:pt idx="2542">
                  <c:v>340.88765999999998</c:v>
                </c:pt>
                <c:pt idx="2543">
                  <c:v>341.03942999999998</c:v>
                </c:pt>
                <c:pt idx="2544">
                  <c:v>340.97800000000001</c:v>
                </c:pt>
                <c:pt idx="2545">
                  <c:v>340.93002000000001</c:v>
                </c:pt>
                <c:pt idx="2546">
                  <c:v>341.12984999999998</c:v>
                </c:pt>
                <c:pt idx="2547">
                  <c:v>341.25344999999999</c:v>
                </c:pt>
                <c:pt idx="2548">
                  <c:v>341.18410999999998</c:v>
                </c:pt>
                <c:pt idx="2549">
                  <c:v>341.18842000000001</c:v>
                </c:pt>
                <c:pt idx="2550">
                  <c:v>341.38585999999998</c:v>
                </c:pt>
                <c:pt idx="2551">
                  <c:v>341.30300999999997</c:v>
                </c:pt>
                <c:pt idx="2552">
                  <c:v>341.26711999999998</c:v>
                </c:pt>
                <c:pt idx="2553">
                  <c:v>341.38461000000001</c:v>
                </c:pt>
                <c:pt idx="2554">
                  <c:v>341.59955000000002</c:v>
                </c:pt>
                <c:pt idx="2555">
                  <c:v>341.53937000000002</c:v>
                </c:pt>
                <c:pt idx="2556">
                  <c:v>341.49567000000002</c:v>
                </c:pt>
                <c:pt idx="2557">
                  <c:v>341.70312000000001</c:v>
                </c:pt>
                <c:pt idx="2558">
                  <c:v>341.62423999999999</c:v>
                </c:pt>
                <c:pt idx="2559">
                  <c:v>341.59579000000002</c:v>
                </c:pt>
                <c:pt idx="2560">
                  <c:v>341.70675999999997</c:v>
                </c:pt>
                <c:pt idx="2561">
                  <c:v>341.93151999999998</c:v>
                </c:pt>
                <c:pt idx="2562">
                  <c:v>341.87124999999997</c:v>
                </c:pt>
                <c:pt idx="2563">
                  <c:v>341.79223999999999</c:v>
                </c:pt>
                <c:pt idx="2564">
                  <c:v>342.05997000000002</c:v>
                </c:pt>
                <c:pt idx="2565">
                  <c:v>341.98752000000002</c:v>
                </c:pt>
                <c:pt idx="2566">
                  <c:v>341.94040000000001</c:v>
                </c:pt>
                <c:pt idx="2567">
                  <c:v>341.97617000000002</c:v>
                </c:pt>
                <c:pt idx="2568">
                  <c:v>342.28131000000002</c:v>
                </c:pt>
                <c:pt idx="2569">
                  <c:v>342.26028000000002</c:v>
                </c:pt>
                <c:pt idx="2570">
                  <c:v>342.16622999999998</c:v>
                </c:pt>
                <c:pt idx="2571">
                  <c:v>342.37256000000002</c:v>
                </c:pt>
                <c:pt idx="2572">
                  <c:v>342.32852000000003</c:v>
                </c:pt>
                <c:pt idx="2573">
                  <c:v>342.26691</c:v>
                </c:pt>
                <c:pt idx="2574">
                  <c:v>342.31351000000001</c:v>
                </c:pt>
                <c:pt idx="2575">
                  <c:v>342.62216000000001</c:v>
                </c:pt>
                <c:pt idx="2576">
                  <c:v>342.59079000000003</c:v>
                </c:pt>
                <c:pt idx="2577">
                  <c:v>342.50650000000002</c:v>
                </c:pt>
                <c:pt idx="2578">
                  <c:v>342.66379000000001</c:v>
                </c:pt>
                <c:pt idx="2579">
                  <c:v>342.70670000000001</c:v>
                </c:pt>
                <c:pt idx="2580">
                  <c:v>342.64159999999998</c:v>
                </c:pt>
                <c:pt idx="2581">
                  <c:v>342.62833000000001</c:v>
                </c:pt>
                <c:pt idx="2582">
                  <c:v>342.93914999999998</c:v>
                </c:pt>
                <c:pt idx="2583">
                  <c:v>342.92673000000002</c:v>
                </c:pt>
                <c:pt idx="2584">
                  <c:v>342.84539999999998</c:v>
                </c:pt>
                <c:pt idx="2585">
                  <c:v>342.94884999999999</c:v>
                </c:pt>
                <c:pt idx="2586">
                  <c:v>343.03264999999999</c:v>
                </c:pt>
                <c:pt idx="2587">
                  <c:v>342.9769</c:v>
                </c:pt>
                <c:pt idx="2588">
                  <c:v>342.94904000000002</c:v>
                </c:pt>
                <c:pt idx="2589">
                  <c:v>343.18549000000002</c:v>
                </c:pt>
                <c:pt idx="2590">
                  <c:v>343.24777</c:v>
                </c:pt>
                <c:pt idx="2591">
                  <c:v>343.19672000000003</c:v>
                </c:pt>
                <c:pt idx="2592">
                  <c:v>343.21503000000001</c:v>
                </c:pt>
                <c:pt idx="2593">
                  <c:v>343.41086000000001</c:v>
                </c:pt>
                <c:pt idx="2594">
                  <c:v>343.32004000000001</c:v>
                </c:pt>
                <c:pt idx="2595">
                  <c:v>343.2724</c:v>
                </c:pt>
                <c:pt idx="2596">
                  <c:v>343.46764999999999</c:v>
                </c:pt>
                <c:pt idx="2597">
                  <c:v>343.63269000000003</c:v>
                </c:pt>
                <c:pt idx="2598">
                  <c:v>343.57238999999998</c:v>
                </c:pt>
                <c:pt idx="2599">
                  <c:v>343.51035000000002</c:v>
                </c:pt>
                <c:pt idx="2600">
                  <c:v>343.73397999999997</c:v>
                </c:pt>
                <c:pt idx="2601">
                  <c:v>343.67853000000002</c:v>
                </c:pt>
                <c:pt idx="2602">
                  <c:v>343.62081999999998</c:v>
                </c:pt>
                <c:pt idx="2603">
                  <c:v>343.77274</c:v>
                </c:pt>
                <c:pt idx="2604">
                  <c:v>343.9425</c:v>
                </c:pt>
                <c:pt idx="2605">
                  <c:v>343.90192000000002</c:v>
                </c:pt>
                <c:pt idx="2606">
                  <c:v>343.82571000000002</c:v>
                </c:pt>
                <c:pt idx="2607">
                  <c:v>344.08623999999998</c:v>
                </c:pt>
                <c:pt idx="2608">
                  <c:v>344.00988999999998</c:v>
                </c:pt>
                <c:pt idx="2609">
                  <c:v>343.93579</c:v>
                </c:pt>
                <c:pt idx="2610">
                  <c:v>344.02420000000001</c:v>
                </c:pt>
                <c:pt idx="2611">
                  <c:v>344.27524</c:v>
                </c:pt>
                <c:pt idx="2612">
                  <c:v>344.25848000000002</c:v>
                </c:pt>
                <c:pt idx="2613">
                  <c:v>344.14139</c:v>
                </c:pt>
                <c:pt idx="2614">
                  <c:v>344.37741</c:v>
                </c:pt>
                <c:pt idx="2615">
                  <c:v>344.33877999999999</c:v>
                </c:pt>
                <c:pt idx="2616">
                  <c:v>344.26154000000002</c:v>
                </c:pt>
                <c:pt idx="2617">
                  <c:v>344.33098999999999</c:v>
                </c:pt>
                <c:pt idx="2618">
                  <c:v>344.62108999999998</c:v>
                </c:pt>
                <c:pt idx="2619">
                  <c:v>344.60144000000003</c:v>
                </c:pt>
                <c:pt idx="2620">
                  <c:v>344.46947999999998</c:v>
                </c:pt>
                <c:pt idx="2621">
                  <c:v>344.66739000000001</c:v>
                </c:pt>
                <c:pt idx="2622">
                  <c:v>344.69495000000001</c:v>
                </c:pt>
                <c:pt idx="2623">
                  <c:v>344.62878000000001</c:v>
                </c:pt>
                <c:pt idx="2624">
                  <c:v>344.63873000000001</c:v>
                </c:pt>
                <c:pt idx="2625">
                  <c:v>344.94040000000001</c:v>
                </c:pt>
                <c:pt idx="2626">
                  <c:v>344.89481000000001</c:v>
                </c:pt>
                <c:pt idx="2627">
                  <c:v>344.81286999999998</c:v>
                </c:pt>
                <c:pt idx="2628">
                  <c:v>344.93842000000001</c:v>
                </c:pt>
                <c:pt idx="2629">
                  <c:v>345.04784999999998</c:v>
                </c:pt>
                <c:pt idx="2630">
                  <c:v>344.97104000000002</c:v>
                </c:pt>
                <c:pt idx="2631">
                  <c:v>344.95461999999998</c:v>
                </c:pt>
                <c:pt idx="2632">
                  <c:v>345.21176000000003</c:v>
                </c:pt>
                <c:pt idx="2633">
                  <c:v>345.26038</c:v>
                </c:pt>
                <c:pt idx="2634">
                  <c:v>345.17279000000002</c:v>
                </c:pt>
                <c:pt idx="2635">
                  <c:v>345.23833999999999</c:v>
                </c:pt>
                <c:pt idx="2636">
                  <c:v>345.38988999999998</c:v>
                </c:pt>
                <c:pt idx="2637">
                  <c:v>345.30624</c:v>
                </c:pt>
                <c:pt idx="2638">
                  <c:v>345.27386000000001</c:v>
                </c:pt>
                <c:pt idx="2639">
                  <c:v>345.53644000000003</c:v>
                </c:pt>
                <c:pt idx="2640">
                  <c:v>345.57474000000002</c:v>
                </c:pt>
                <c:pt idx="2641">
                  <c:v>345.50594999999998</c:v>
                </c:pt>
                <c:pt idx="2642">
                  <c:v>345.51199000000003</c:v>
                </c:pt>
                <c:pt idx="2643">
                  <c:v>345.71231</c:v>
                </c:pt>
                <c:pt idx="2644">
                  <c:v>345.65035999999998</c:v>
                </c:pt>
                <c:pt idx="2645">
                  <c:v>345.60852</c:v>
                </c:pt>
                <c:pt idx="2646">
                  <c:v>345.80371000000002</c:v>
                </c:pt>
                <c:pt idx="2647">
                  <c:v>345.90514999999999</c:v>
                </c:pt>
                <c:pt idx="2648">
                  <c:v>345.84332000000001</c:v>
                </c:pt>
                <c:pt idx="2649">
                  <c:v>345.83260999999999</c:v>
                </c:pt>
                <c:pt idx="2650">
                  <c:v>346.06637999999998</c:v>
                </c:pt>
                <c:pt idx="2651">
                  <c:v>345.98455999999999</c:v>
                </c:pt>
                <c:pt idx="2652">
                  <c:v>345.94623000000001</c:v>
                </c:pt>
                <c:pt idx="2653">
                  <c:v>346.09091000000001</c:v>
                </c:pt>
                <c:pt idx="2654">
                  <c:v>346.24576000000002</c:v>
                </c:pt>
                <c:pt idx="2655">
                  <c:v>346.21627999999998</c:v>
                </c:pt>
                <c:pt idx="2656">
                  <c:v>346.13632000000001</c:v>
                </c:pt>
                <c:pt idx="2657">
                  <c:v>346.39584000000002</c:v>
                </c:pt>
                <c:pt idx="2658">
                  <c:v>346.30761999999999</c:v>
                </c:pt>
                <c:pt idx="2659">
                  <c:v>346.26828</c:v>
                </c:pt>
                <c:pt idx="2660">
                  <c:v>346.33069</c:v>
                </c:pt>
                <c:pt idx="2661">
                  <c:v>346.57213999999999</c:v>
                </c:pt>
                <c:pt idx="2662">
                  <c:v>346.53397000000001</c:v>
                </c:pt>
                <c:pt idx="2663">
                  <c:v>346.43732</c:v>
                </c:pt>
                <c:pt idx="2664">
                  <c:v>346.67041</c:v>
                </c:pt>
                <c:pt idx="2665">
                  <c:v>346.60406</c:v>
                </c:pt>
                <c:pt idx="2666">
                  <c:v>346.59258999999997</c:v>
                </c:pt>
                <c:pt idx="2667">
                  <c:v>346.61295000000001</c:v>
                </c:pt>
                <c:pt idx="2668">
                  <c:v>346.90514999999999</c:v>
                </c:pt>
                <c:pt idx="2669">
                  <c:v>346.85329999999999</c:v>
                </c:pt>
                <c:pt idx="2670">
                  <c:v>346.75177000000002</c:v>
                </c:pt>
                <c:pt idx="2671">
                  <c:v>346.95911000000001</c:v>
                </c:pt>
                <c:pt idx="2672">
                  <c:v>346.97845000000001</c:v>
                </c:pt>
                <c:pt idx="2673">
                  <c:v>346.92160000000001</c:v>
                </c:pt>
                <c:pt idx="2674">
                  <c:v>346.91818000000001</c:v>
                </c:pt>
                <c:pt idx="2675">
                  <c:v>347.20209</c:v>
                </c:pt>
                <c:pt idx="2676">
                  <c:v>347.20510999999999</c:v>
                </c:pt>
                <c:pt idx="2677">
                  <c:v>347.10503999999997</c:v>
                </c:pt>
                <c:pt idx="2678">
                  <c:v>347.26211999999998</c:v>
                </c:pt>
                <c:pt idx="2679">
                  <c:v>347.29937999999999</c:v>
                </c:pt>
                <c:pt idx="2680">
                  <c:v>347.23538000000002</c:v>
                </c:pt>
                <c:pt idx="2681">
                  <c:v>347.22082999999998</c:v>
                </c:pt>
                <c:pt idx="2682">
                  <c:v>347.51987000000003</c:v>
                </c:pt>
                <c:pt idx="2683">
                  <c:v>347.52823000000001</c:v>
                </c:pt>
                <c:pt idx="2684">
                  <c:v>347.41696000000002</c:v>
                </c:pt>
                <c:pt idx="2685">
                  <c:v>347.51999000000001</c:v>
                </c:pt>
                <c:pt idx="2686">
                  <c:v>347.62581999999998</c:v>
                </c:pt>
                <c:pt idx="2687">
                  <c:v>347.57760999999999</c:v>
                </c:pt>
                <c:pt idx="2688">
                  <c:v>347.54865000000001</c:v>
                </c:pt>
                <c:pt idx="2689">
                  <c:v>347.77341000000001</c:v>
                </c:pt>
                <c:pt idx="2690">
                  <c:v>347.82549999999998</c:v>
                </c:pt>
                <c:pt idx="2691">
                  <c:v>347.7482</c:v>
                </c:pt>
                <c:pt idx="2692">
                  <c:v>347.81115999999997</c:v>
                </c:pt>
                <c:pt idx="2693">
                  <c:v>347.96213</c:v>
                </c:pt>
                <c:pt idx="2694">
                  <c:v>347.89578</c:v>
                </c:pt>
                <c:pt idx="2695">
                  <c:v>347.85174999999998</c:v>
                </c:pt>
                <c:pt idx="2696">
                  <c:v>348.04766999999998</c:v>
                </c:pt>
                <c:pt idx="2697">
                  <c:v>348.15938999999997</c:v>
                </c:pt>
                <c:pt idx="2698">
                  <c:v>348.09197999999998</c:v>
                </c:pt>
                <c:pt idx="2699">
                  <c:v>348.09967</c:v>
                </c:pt>
                <c:pt idx="2700">
                  <c:v>348.29915999999997</c:v>
                </c:pt>
                <c:pt idx="2701">
                  <c:v>348.21021000000002</c:v>
                </c:pt>
                <c:pt idx="2702">
                  <c:v>348.16473000000002</c:v>
                </c:pt>
                <c:pt idx="2703">
                  <c:v>348.28573999999998</c:v>
                </c:pt>
                <c:pt idx="2704">
                  <c:v>348.51461999999998</c:v>
                </c:pt>
                <c:pt idx="2705">
                  <c:v>348.44501000000002</c:v>
                </c:pt>
                <c:pt idx="2706">
                  <c:v>348.40694999999999</c:v>
                </c:pt>
                <c:pt idx="2707">
                  <c:v>348.61608999999999</c:v>
                </c:pt>
                <c:pt idx="2708">
                  <c:v>348.54462000000001</c:v>
                </c:pt>
                <c:pt idx="2709">
                  <c:v>348.50375000000003</c:v>
                </c:pt>
                <c:pt idx="2710">
                  <c:v>348.61581000000001</c:v>
                </c:pt>
                <c:pt idx="2711">
                  <c:v>348.8381</c:v>
                </c:pt>
                <c:pt idx="2712">
                  <c:v>348.78052000000002</c:v>
                </c:pt>
                <c:pt idx="2713">
                  <c:v>348.68790000000001</c:v>
                </c:pt>
                <c:pt idx="2714">
                  <c:v>348.93340999999998</c:v>
                </c:pt>
                <c:pt idx="2715">
                  <c:v>348.85574000000003</c:v>
                </c:pt>
                <c:pt idx="2716">
                  <c:v>348.81502999999998</c:v>
                </c:pt>
                <c:pt idx="2717">
                  <c:v>348.84204</c:v>
                </c:pt>
                <c:pt idx="2718">
                  <c:v>349.12982</c:v>
                </c:pt>
                <c:pt idx="2719">
                  <c:v>349.10458</c:v>
                </c:pt>
                <c:pt idx="2720">
                  <c:v>349.00470000000001</c:v>
                </c:pt>
                <c:pt idx="2721">
                  <c:v>349.20873999999998</c:v>
                </c:pt>
                <c:pt idx="2722">
                  <c:v>349.15784000000002</c:v>
                </c:pt>
                <c:pt idx="2723">
                  <c:v>349.09784000000002</c:v>
                </c:pt>
                <c:pt idx="2724">
                  <c:v>349.13565</c:v>
                </c:pt>
                <c:pt idx="2725">
                  <c:v>349.43419999999998</c:v>
                </c:pt>
                <c:pt idx="2726">
                  <c:v>349.40149000000002</c:v>
                </c:pt>
                <c:pt idx="2727">
                  <c:v>349.31747000000001</c:v>
                </c:pt>
                <c:pt idx="2728">
                  <c:v>349.46503000000001</c:v>
                </c:pt>
                <c:pt idx="2729">
                  <c:v>349.51549999999997</c:v>
                </c:pt>
                <c:pt idx="2730">
                  <c:v>349.45418999999998</c:v>
                </c:pt>
                <c:pt idx="2731">
                  <c:v>349.43590999999998</c:v>
                </c:pt>
                <c:pt idx="2732">
                  <c:v>349.74777</c:v>
                </c:pt>
                <c:pt idx="2733">
                  <c:v>349.73529000000002</c:v>
                </c:pt>
                <c:pt idx="2734">
                  <c:v>349.65053999999998</c:v>
                </c:pt>
                <c:pt idx="2735">
                  <c:v>349.74536000000001</c:v>
                </c:pt>
                <c:pt idx="2736">
                  <c:v>349.84746999999999</c:v>
                </c:pt>
                <c:pt idx="2737">
                  <c:v>349.78989000000001</c:v>
                </c:pt>
                <c:pt idx="2738">
                  <c:v>349.74115</c:v>
                </c:pt>
                <c:pt idx="2739">
                  <c:v>349.98898000000003</c:v>
                </c:pt>
                <c:pt idx="2740">
                  <c:v>350.04453000000001</c:v>
                </c:pt>
                <c:pt idx="2741">
                  <c:v>349.98876999999999</c:v>
                </c:pt>
                <c:pt idx="2742">
                  <c:v>350.00943000000001</c:v>
                </c:pt>
                <c:pt idx="2743">
                  <c:v>350.18889999999999</c:v>
                </c:pt>
                <c:pt idx="2744">
                  <c:v>350.08771000000002</c:v>
                </c:pt>
                <c:pt idx="2745">
                  <c:v>350.03793000000002</c:v>
                </c:pt>
                <c:pt idx="2746">
                  <c:v>350.23734000000002</c:v>
                </c:pt>
                <c:pt idx="2747">
                  <c:v>350.40271000000001</c:v>
                </c:pt>
                <c:pt idx="2748">
                  <c:v>350.33389</c:v>
                </c:pt>
                <c:pt idx="2749">
                  <c:v>350.26400999999998</c:v>
                </c:pt>
                <c:pt idx="2750">
                  <c:v>350.49459999999999</c:v>
                </c:pt>
                <c:pt idx="2751">
                  <c:v>350.42971999999997</c:v>
                </c:pt>
                <c:pt idx="2752">
                  <c:v>350.37545999999998</c:v>
                </c:pt>
                <c:pt idx="2753">
                  <c:v>350.51816000000002</c:v>
                </c:pt>
                <c:pt idx="2754">
                  <c:v>350.68533000000002</c:v>
                </c:pt>
                <c:pt idx="2755">
                  <c:v>350.65087999999997</c:v>
                </c:pt>
                <c:pt idx="2756">
                  <c:v>350.58353</c:v>
                </c:pt>
                <c:pt idx="2757">
                  <c:v>350.84222</c:v>
                </c:pt>
                <c:pt idx="2758">
                  <c:v>350.76693999999998</c:v>
                </c:pt>
                <c:pt idx="2759">
                  <c:v>350.68576000000002</c:v>
                </c:pt>
                <c:pt idx="2760">
                  <c:v>350.77377000000001</c:v>
                </c:pt>
                <c:pt idx="2761">
                  <c:v>351.01931999999999</c:v>
                </c:pt>
                <c:pt idx="2762">
                  <c:v>351.00963999999999</c:v>
                </c:pt>
                <c:pt idx="2763">
                  <c:v>350.88412</c:v>
                </c:pt>
                <c:pt idx="2764">
                  <c:v>351.11484000000002</c:v>
                </c:pt>
                <c:pt idx="2765">
                  <c:v>351.06848000000002</c:v>
                </c:pt>
                <c:pt idx="2766">
                  <c:v>351.00094999999999</c:v>
                </c:pt>
                <c:pt idx="2767">
                  <c:v>351.06331999999998</c:v>
                </c:pt>
                <c:pt idx="2768">
                  <c:v>351.33478000000002</c:v>
                </c:pt>
                <c:pt idx="2769">
                  <c:v>351.32028000000003</c:v>
                </c:pt>
                <c:pt idx="2770">
                  <c:v>351.18297999999999</c:v>
                </c:pt>
                <c:pt idx="2771">
                  <c:v>351.37607000000003</c:v>
                </c:pt>
                <c:pt idx="2772">
                  <c:v>351.40201000000002</c:v>
                </c:pt>
                <c:pt idx="2773">
                  <c:v>351.31876</c:v>
                </c:pt>
                <c:pt idx="2774">
                  <c:v>351.32418999999999</c:v>
                </c:pt>
                <c:pt idx="2775">
                  <c:v>351.62369000000001</c:v>
                </c:pt>
                <c:pt idx="2776">
                  <c:v>351.58132999999998</c:v>
                </c:pt>
                <c:pt idx="2777">
                  <c:v>351.48534999999998</c:v>
                </c:pt>
                <c:pt idx="2778">
                  <c:v>351.60415999999998</c:v>
                </c:pt>
                <c:pt idx="2779">
                  <c:v>351.71114999999998</c:v>
                </c:pt>
                <c:pt idx="2780">
                  <c:v>351.63132000000002</c:v>
                </c:pt>
                <c:pt idx="2781">
                  <c:v>351.60788000000002</c:v>
                </c:pt>
                <c:pt idx="2782">
                  <c:v>351.86545000000001</c:v>
                </c:pt>
                <c:pt idx="2783">
                  <c:v>351.91039999999998</c:v>
                </c:pt>
                <c:pt idx="2784">
                  <c:v>351.82303000000002</c:v>
                </c:pt>
                <c:pt idx="2785">
                  <c:v>351.88283999999999</c:v>
                </c:pt>
                <c:pt idx="2786">
                  <c:v>352.03336000000002</c:v>
                </c:pt>
                <c:pt idx="2787">
                  <c:v>351.94637999999998</c:v>
                </c:pt>
                <c:pt idx="2788">
                  <c:v>351.91394000000003</c:v>
                </c:pt>
                <c:pt idx="2789">
                  <c:v>352.18481000000003</c:v>
                </c:pt>
                <c:pt idx="2790">
                  <c:v>352.22039999999998</c:v>
                </c:pt>
                <c:pt idx="2791">
                  <c:v>352.14684999999997</c:v>
                </c:pt>
                <c:pt idx="2792">
                  <c:v>352.14449999999999</c:v>
                </c:pt>
                <c:pt idx="2793">
                  <c:v>352.34926999999999</c:v>
                </c:pt>
                <c:pt idx="2794">
                  <c:v>352.27645999999999</c:v>
                </c:pt>
                <c:pt idx="2795">
                  <c:v>352.24326000000002</c:v>
                </c:pt>
                <c:pt idx="2796">
                  <c:v>352.42714999999998</c:v>
                </c:pt>
                <c:pt idx="2797">
                  <c:v>352.52823000000001</c:v>
                </c:pt>
                <c:pt idx="2798">
                  <c:v>352.45690999999999</c:v>
                </c:pt>
                <c:pt idx="2799">
                  <c:v>352.44234999999998</c:v>
                </c:pt>
                <c:pt idx="2800">
                  <c:v>352.67910999999998</c:v>
                </c:pt>
                <c:pt idx="2801">
                  <c:v>352.58395000000002</c:v>
                </c:pt>
                <c:pt idx="2802">
                  <c:v>352.54059000000001</c:v>
                </c:pt>
                <c:pt idx="2803">
                  <c:v>352.69421</c:v>
                </c:pt>
                <c:pt idx="2804">
                  <c:v>352.84710999999999</c:v>
                </c:pt>
                <c:pt idx="2805">
                  <c:v>352.81238000000002</c:v>
                </c:pt>
                <c:pt idx="2806">
                  <c:v>352.73241999999999</c:v>
                </c:pt>
                <c:pt idx="2807">
                  <c:v>352.9855</c:v>
                </c:pt>
                <c:pt idx="2808">
                  <c:v>352.90823</c:v>
                </c:pt>
                <c:pt idx="2809">
                  <c:v>352.86554000000001</c:v>
                </c:pt>
                <c:pt idx="2810">
                  <c:v>352.91964999999999</c:v>
                </c:pt>
                <c:pt idx="2811">
                  <c:v>353.17239000000001</c:v>
                </c:pt>
                <c:pt idx="2812">
                  <c:v>353.13754</c:v>
                </c:pt>
                <c:pt idx="2813">
                  <c:v>353.03751</c:v>
                </c:pt>
                <c:pt idx="2814">
                  <c:v>353.26067999999998</c:v>
                </c:pt>
                <c:pt idx="2815">
                  <c:v>353.19054999999997</c:v>
                </c:pt>
                <c:pt idx="2816">
                  <c:v>353.18463000000003</c:v>
                </c:pt>
                <c:pt idx="2817">
                  <c:v>353.19821000000002</c:v>
                </c:pt>
                <c:pt idx="2818">
                  <c:v>353.47683999999998</c:v>
                </c:pt>
                <c:pt idx="2819">
                  <c:v>353.42126000000002</c:v>
                </c:pt>
                <c:pt idx="2820">
                  <c:v>353.31400000000002</c:v>
                </c:pt>
                <c:pt idx="2821">
                  <c:v>353.52042</c:v>
                </c:pt>
                <c:pt idx="2822">
                  <c:v>353.53</c:v>
                </c:pt>
                <c:pt idx="2823">
                  <c:v>353.48660000000001</c:v>
                </c:pt>
                <c:pt idx="2824">
                  <c:v>353.45269999999999</c:v>
                </c:pt>
                <c:pt idx="2825">
                  <c:v>353.74901999999997</c:v>
                </c:pt>
                <c:pt idx="2826">
                  <c:v>353.73343</c:v>
                </c:pt>
                <c:pt idx="2827">
                  <c:v>353.63065</c:v>
                </c:pt>
                <c:pt idx="2828">
                  <c:v>353.78345000000002</c:v>
                </c:pt>
                <c:pt idx="2829">
                  <c:v>353.81866000000002</c:v>
                </c:pt>
                <c:pt idx="2830">
                  <c:v>353.76395000000002</c:v>
                </c:pt>
                <c:pt idx="2831">
                  <c:v>353.73898000000003</c:v>
                </c:pt>
                <c:pt idx="2832">
                  <c:v>354.03805999999997</c:v>
                </c:pt>
                <c:pt idx="2833">
                  <c:v>354.03894000000003</c:v>
                </c:pt>
                <c:pt idx="2834">
                  <c:v>353.92831000000001</c:v>
                </c:pt>
                <c:pt idx="2835">
                  <c:v>354.03464000000002</c:v>
                </c:pt>
                <c:pt idx="2836">
                  <c:v>354.13720999999998</c:v>
                </c:pt>
                <c:pt idx="2837">
                  <c:v>354.08701000000002</c:v>
                </c:pt>
                <c:pt idx="2838">
                  <c:v>354.05239999999998</c:v>
                </c:pt>
                <c:pt idx="2839">
                  <c:v>354.28185999999999</c:v>
                </c:pt>
                <c:pt idx="2840">
                  <c:v>354.32452000000001</c:v>
                </c:pt>
                <c:pt idx="2841">
                  <c:v>354.24664000000001</c:v>
                </c:pt>
                <c:pt idx="2842">
                  <c:v>354.30029000000002</c:v>
                </c:pt>
                <c:pt idx="2843">
                  <c:v>354.46170000000001</c:v>
                </c:pt>
                <c:pt idx="2844">
                  <c:v>354.38263000000001</c:v>
                </c:pt>
                <c:pt idx="2845">
                  <c:v>354.33816999999999</c:v>
                </c:pt>
                <c:pt idx="2846">
                  <c:v>354.53043000000002</c:v>
                </c:pt>
                <c:pt idx="2847">
                  <c:v>354.64580999999998</c:v>
                </c:pt>
                <c:pt idx="2848">
                  <c:v>354.57654000000002</c:v>
                </c:pt>
                <c:pt idx="2849">
                  <c:v>354.57483000000002</c:v>
                </c:pt>
                <c:pt idx="2850">
                  <c:v>354.77582000000001</c:v>
                </c:pt>
                <c:pt idx="2851">
                  <c:v>354.67336999999998</c:v>
                </c:pt>
                <c:pt idx="2852">
                  <c:v>354.64031999999997</c:v>
                </c:pt>
                <c:pt idx="2853">
                  <c:v>354.76067999999998</c:v>
                </c:pt>
                <c:pt idx="2854">
                  <c:v>354.97854999999998</c:v>
                </c:pt>
                <c:pt idx="2855">
                  <c:v>354.91158999999999</c:v>
                </c:pt>
                <c:pt idx="2856">
                  <c:v>354.86121000000003</c:v>
                </c:pt>
                <c:pt idx="2857">
                  <c:v>355.07558999999998</c:v>
                </c:pt>
                <c:pt idx="2858">
                  <c:v>354.99459999999999</c:v>
                </c:pt>
                <c:pt idx="2859">
                  <c:v>354.94699000000003</c:v>
                </c:pt>
                <c:pt idx="2860">
                  <c:v>355.05471999999997</c:v>
                </c:pt>
                <c:pt idx="2861">
                  <c:v>355.26605000000001</c:v>
                </c:pt>
                <c:pt idx="2862">
                  <c:v>355.20996000000002</c:v>
                </c:pt>
                <c:pt idx="2863">
                  <c:v>355.13431000000003</c:v>
                </c:pt>
                <c:pt idx="2864">
                  <c:v>355.38186999999999</c:v>
                </c:pt>
                <c:pt idx="2865">
                  <c:v>355.31299000000001</c:v>
                </c:pt>
                <c:pt idx="2866">
                  <c:v>355.26492000000002</c:v>
                </c:pt>
                <c:pt idx="2867">
                  <c:v>355.28206999999998</c:v>
                </c:pt>
                <c:pt idx="2868">
                  <c:v>355.57107999999999</c:v>
                </c:pt>
                <c:pt idx="2869">
                  <c:v>355.55054000000001</c:v>
                </c:pt>
                <c:pt idx="2870">
                  <c:v>355.45432</c:v>
                </c:pt>
                <c:pt idx="2871">
                  <c:v>355.65075999999999</c:v>
                </c:pt>
                <c:pt idx="2872">
                  <c:v>355.59926999999999</c:v>
                </c:pt>
                <c:pt idx="2873">
                  <c:v>355.53467000000001</c:v>
                </c:pt>
                <c:pt idx="2874">
                  <c:v>355.57227</c:v>
                </c:pt>
                <c:pt idx="2875">
                  <c:v>355.86496</c:v>
                </c:pt>
                <c:pt idx="2876">
                  <c:v>355.82400999999999</c:v>
                </c:pt>
                <c:pt idx="2877">
                  <c:v>355.74200000000002</c:v>
                </c:pt>
                <c:pt idx="2878">
                  <c:v>355.8775</c:v>
                </c:pt>
                <c:pt idx="2879">
                  <c:v>355.91701999999998</c:v>
                </c:pt>
                <c:pt idx="2880">
                  <c:v>355.84958</c:v>
                </c:pt>
                <c:pt idx="2881">
                  <c:v>355.82895000000002</c:v>
                </c:pt>
                <c:pt idx="2882">
                  <c:v>356.13943</c:v>
                </c:pt>
                <c:pt idx="2883">
                  <c:v>356.12189000000001</c:v>
                </c:pt>
                <c:pt idx="2884">
                  <c:v>356.03442000000001</c:v>
                </c:pt>
                <c:pt idx="2885">
                  <c:v>356.12772000000001</c:v>
                </c:pt>
                <c:pt idx="2886">
                  <c:v>356.22205000000002</c:v>
                </c:pt>
                <c:pt idx="2887">
                  <c:v>356.15996999999999</c:v>
                </c:pt>
                <c:pt idx="2888">
                  <c:v>356.10779000000002</c:v>
                </c:pt>
                <c:pt idx="2889">
                  <c:v>356.35419000000002</c:v>
                </c:pt>
                <c:pt idx="2890">
                  <c:v>356.40363000000002</c:v>
                </c:pt>
                <c:pt idx="2891">
                  <c:v>356.36322000000001</c:v>
                </c:pt>
                <c:pt idx="2892">
                  <c:v>356.37274000000002</c:v>
                </c:pt>
                <c:pt idx="2893">
                  <c:v>356.56393000000003</c:v>
                </c:pt>
                <c:pt idx="2894">
                  <c:v>356.45816000000002</c:v>
                </c:pt>
                <c:pt idx="2895">
                  <c:v>356.40915000000001</c:v>
                </c:pt>
                <c:pt idx="2896">
                  <c:v>356.61520000000002</c:v>
                </c:pt>
                <c:pt idx="2897">
                  <c:v>356.75585999999998</c:v>
                </c:pt>
                <c:pt idx="2898">
                  <c:v>356.68396000000001</c:v>
                </c:pt>
                <c:pt idx="2899">
                  <c:v>356.61993000000001</c:v>
                </c:pt>
                <c:pt idx="2900">
                  <c:v>356.84575999999998</c:v>
                </c:pt>
                <c:pt idx="2901">
                  <c:v>356.78116</c:v>
                </c:pt>
                <c:pt idx="2902">
                  <c:v>356.71793000000002</c:v>
                </c:pt>
                <c:pt idx="2903">
                  <c:v>356.86462</c:v>
                </c:pt>
                <c:pt idx="2904">
                  <c:v>357.02193999999997</c:v>
                </c:pt>
                <c:pt idx="2905">
                  <c:v>356.97134</c:v>
                </c:pt>
                <c:pt idx="2906">
                  <c:v>356.89508000000001</c:v>
                </c:pt>
                <c:pt idx="2907">
                  <c:v>357.1524</c:v>
                </c:pt>
                <c:pt idx="2908">
                  <c:v>357.06914999999998</c:v>
                </c:pt>
                <c:pt idx="2909">
                  <c:v>356.98845999999998</c:v>
                </c:pt>
                <c:pt idx="2910">
                  <c:v>357.07217000000003</c:v>
                </c:pt>
                <c:pt idx="2911">
                  <c:v>357.32515999999998</c:v>
                </c:pt>
                <c:pt idx="2912">
                  <c:v>357.30804000000001</c:v>
                </c:pt>
                <c:pt idx="2913">
                  <c:v>357.18549000000002</c:v>
                </c:pt>
                <c:pt idx="2914">
                  <c:v>357.41476</c:v>
                </c:pt>
                <c:pt idx="2915">
                  <c:v>357.37151999999998</c:v>
                </c:pt>
                <c:pt idx="2916">
                  <c:v>357.29861</c:v>
                </c:pt>
                <c:pt idx="2917">
                  <c:v>357.36380000000003</c:v>
                </c:pt>
                <c:pt idx="2918">
                  <c:v>357.64307000000002</c:v>
                </c:pt>
                <c:pt idx="2919">
                  <c:v>357.62848000000002</c:v>
                </c:pt>
                <c:pt idx="2920">
                  <c:v>357.58337</c:v>
                </c:pt>
                <c:pt idx="2921">
                  <c:v>357.50484999999998</c:v>
                </c:pt>
                <c:pt idx="2922">
                  <c:v>357.75164999999998</c:v>
                </c:pt>
                <c:pt idx="2923">
                  <c:v>357.66613999999998</c:v>
                </c:pt>
                <c:pt idx="2924">
                  <c:v>357.60541000000001</c:v>
                </c:pt>
                <c:pt idx="2925">
                  <c:v>357.75378000000001</c:v>
                </c:pt>
                <c:pt idx="2926">
                  <c:v>357.91417999999999</c:v>
                </c:pt>
                <c:pt idx="2927">
                  <c:v>357.87033000000002</c:v>
                </c:pt>
                <c:pt idx="2928">
                  <c:v>357.78174000000001</c:v>
                </c:pt>
                <c:pt idx="2929">
                  <c:v>358.01566000000003</c:v>
                </c:pt>
                <c:pt idx="2930">
                  <c:v>357.96381000000002</c:v>
                </c:pt>
                <c:pt idx="2931">
                  <c:v>357.89706000000001</c:v>
                </c:pt>
                <c:pt idx="2932">
                  <c:v>357.96915000000001</c:v>
                </c:pt>
                <c:pt idx="2933">
                  <c:v>358.19842999999997</c:v>
                </c:pt>
                <c:pt idx="2934">
                  <c:v>358.18536</c:v>
                </c:pt>
                <c:pt idx="2935">
                  <c:v>358.05831999999998</c:v>
                </c:pt>
                <c:pt idx="2936">
                  <c:v>358.27825999999999</c:v>
                </c:pt>
                <c:pt idx="2937">
                  <c:v>358.23093</c:v>
                </c:pt>
                <c:pt idx="2938">
                  <c:v>358.18326000000002</c:v>
                </c:pt>
                <c:pt idx="2939">
                  <c:v>358.22809000000001</c:v>
                </c:pt>
                <c:pt idx="2940">
                  <c:v>358.49862999999999</c:v>
                </c:pt>
                <c:pt idx="2941">
                  <c:v>358.45287999999999</c:v>
                </c:pt>
                <c:pt idx="2942">
                  <c:v>358.32983000000002</c:v>
                </c:pt>
                <c:pt idx="2943">
                  <c:v>358.51519999999999</c:v>
                </c:pt>
                <c:pt idx="2944">
                  <c:v>358.53906000000001</c:v>
                </c:pt>
                <c:pt idx="2945">
                  <c:v>358.49747000000002</c:v>
                </c:pt>
                <c:pt idx="2946">
                  <c:v>358.49423000000002</c:v>
                </c:pt>
                <c:pt idx="2947">
                  <c:v>358.77181999999999</c:v>
                </c:pt>
                <c:pt idx="2948">
                  <c:v>358.73259999999999</c:v>
                </c:pt>
                <c:pt idx="2949">
                  <c:v>358.64258000000001</c:v>
                </c:pt>
                <c:pt idx="2950">
                  <c:v>358.78296</c:v>
                </c:pt>
                <c:pt idx="2951">
                  <c:v>358.84149000000002</c:v>
                </c:pt>
                <c:pt idx="2952">
                  <c:v>358.77014000000003</c:v>
                </c:pt>
                <c:pt idx="2953">
                  <c:v>358.77206000000001</c:v>
                </c:pt>
                <c:pt idx="2954">
                  <c:v>359.03811999999999</c:v>
                </c:pt>
                <c:pt idx="2955">
                  <c:v>359.04318000000001</c:v>
                </c:pt>
                <c:pt idx="2956">
                  <c:v>358.95602000000002</c:v>
                </c:pt>
                <c:pt idx="2957">
                  <c:v>359.03591999999998</c:v>
                </c:pt>
                <c:pt idx="2958">
                  <c:v>359.17034999999998</c:v>
                </c:pt>
                <c:pt idx="2959">
                  <c:v>359.08411000000001</c:v>
                </c:pt>
                <c:pt idx="2960">
                  <c:v>359.04061999999999</c:v>
                </c:pt>
                <c:pt idx="2961">
                  <c:v>359.28134</c:v>
                </c:pt>
                <c:pt idx="2962">
                  <c:v>359.34039000000001</c:v>
                </c:pt>
                <c:pt idx="2963">
                  <c:v>359.26315</c:v>
                </c:pt>
                <c:pt idx="2964">
                  <c:v>359.28223000000003</c:v>
                </c:pt>
                <c:pt idx="2965">
                  <c:v>359.43597</c:v>
                </c:pt>
                <c:pt idx="2966">
                  <c:v>359.36124000000001</c:v>
                </c:pt>
                <c:pt idx="2967">
                  <c:v>359.34249999999997</c:v>
                </c:pt>
                <c:pt idx="2968">
                  <c:v>359.52373999999998</c:v>
                </c:pt>
                <c:pt idx="2969">
                  <c:v>359.60834</c:v>
                </c:pt>
                <c:pt idx="2970">
                  <c:v>359.57094999999998</c:v>
                </c:pt>
                <c:pt idx="2971">
                  <c:v>359.53595000000001</c:v>
                </c:pt>
                <c:pt idx="2972">
                  <c:v>359.77413999999999</c:v>
                </c:pt>
                <c:pt idx="2973">
                  <c:v>359.68187999999998</c:v>
                </c:pt>
                <c:pt idx="2974">
                  <c:v>359.64229999999998</c:v>
                </c:pt>
                <c:pt idx="2975">
                  <c:v>359.72732999999999</c:v>
                </c:pt>
                <c:pt idx="2976">
                  <c:v>359.93713000000002</c:v>
                </c:pt>
                <c:pt idx="2977">
                  <c:v>359.88528000000002</c:v>
                </c:pt>
                <c:pt idx="2978">
                  <c:v>359.83697999999998</c:v>
                </c:pt>
                <c:pt idx="2979">
                  <c:v>360.03064000000001</c:v>
                </c:pt>
                <c:pt idx="2980">
                  <c:v>359.93887000000001</c:v>
                </c:pt>
                <c:pt idx="2981">
                  <c:v>359.91311999999999</c:v>
                </c:pt>
                <c:pt idx="2982">
                  <c:v>359.96740999999997</c:v>
                </c:pt>
                <c:pt idx="2983">
                  <c:v>360.24660999999998</c:v>
                </c:pt>
                <c:pt idx="2984">
                  <c:v>360.17412999999999</c:v>
                </c:pt>
                <c:pt idx="2985">
                  <c:v>360.07812000000001</c:v>
                </c:pt>
                <c:pt idx="2986">
                  <c:v>360.29509999999999</c:v>
                </c:pt>
                <c:pt idx="2987">
                  <c:v>360.24907999999999</c:v>
                </c:pt>
                <c:pt idx="2988">
                  <c:v>360.20882999999998</c:v>
                </c:pt>
                <c:pt idx="2989">
                  <c:v>360.22336000000001</c:v>
                </c:pt>
                <c:pt idx="2990">
                  <c:v>360.49376999999998</c:v>
                </c:pt>
                <c:pt idx="2991">
                  <c:v>360.45490000000001</c:v>
                </c:pt>
                <c:pt idx="2992">
                  <c:v>360.36480999999998</c:v>
                </c:pt>
                <c:pt idx="2993">
                  <c:v>360.54937999999999</c:v>
                </c:pt>
                <c:pt idx="2994">
                  <c:v>360.53122000000002</c:v>
                </c:pt>
                <c:pt idx="2995">
                  <c:v>360.50562000000002</c:v>
                </c:pt>
                <c:pt idx="2996">
                  <c:v>360.47375</c:v>
                </c:pt>
                <c:pt idx="2997">
                  <c:v>360.78656000000001</c:v>
                </c:pt>
                <c:pt idx="2998">
                  <c:v>360.75760000000002</c:v>
                </c:pt>
                <c:pt idx="2999">
                  <c:v>360.65039000000002</c:v>
                </c:pt>
                <c:pt idx="3000">
                  <c:v>360.82114000000001</c:v>
                </c:pt>
                <c:pt idx="3001">
                  <c:v>360.83242999999999</c:v>
                </c:pt>
                <c:pt idx="3002">
                  <c:v>360.78591999999998</c:v>
                </c:pt>
                <c:pt idx="3003">
                  <c:v>360.74822999999998</c:v>
                </c:pt>
                <c:pt idx="3004">
                  <c:v>361.02954</c:v>
                </c:pt>
                <c:pt idx="3005">
                  <c:v>361.05759</c:v>
                </c:pt>
                <c:pt idx="3006">
                  <c:v>360.94650000000001</c:v>
                </c:pt>
                <c:pt idx="3007">
                  <c:v>361.03832999999997</c:v>
                </c:pt>
                <c:pt idx="3008">
                  <c:v>361.12121999999999</c:v>
                </c:pt>
                <c:pt idx="3009">
                  <c:v>361.07391000000001</c:v>
                </c:pt>
                <c:pt idx="3010">
                  <c:v>361.04169000000002</c:v>
                </c:pt>
                <c:pt idx="3011">
                  <c:v>361.31079</c:v>
                </c:pt>
                <c:pt idx="3012">
                  <c:v>361.30849999999998</c:v>
                </c:pt>
                <c:pt idx="3013">
                  <c:v>361.24799000000002</c:v>
                </c:pt>
                <c:pt idx="3014">
                  <c:v>361.28278</c:v>
                </c:pt>
                <c:pt idx="3015">
                  <c:v>361.44617</c:v>
                </c:pt>
                <c:pt idx="3016">
                  <c:v>361.35815000000002</c:v>
                </c:pt>
                <c:pt idx="3017">
                  <c:v>361.30304000000001</c:v>
                </c:pt>
                <c:pt idx="3018">
                  <c:v>361.49489999999997</c:v>
                </c:pt>
                <c:pt idx="3019">
                  <c:v>361.60406</c:v>
                </c:pt>
                <c:pt idx="3020">
                  <c:v>361.56445000000002</c:v>
                </c:pt>
                <c:pt idx="3021">
                  <c:v>361.5437</c:v>
                </c:pt>
                <c:pt idx="3022">
                  <c:v>361.70965999999999</c:v>
                </c:pt>
                <c:pt idx="3023">
                  <c:v>361.62340999999998</c:v>
                </c:pt>
                <c:pt idx="3024">
                  <c:v>361.57596000000001</c:v>
                </c:pt>
                <c:pt idx="3025">
                  <c:v>361.73795000000001</c:v>
                </c:pt>
                <c:pt idx="3026">
                  <c:v>361.90714000000003</c:v>
                </c:pt>
                <c:pt idx="3027">
                  <c:v>361.84570000000002</c:v>
                </c:pt>
                <c:pt idx="3028">
                  <c:v>361.79433999999998</c:v>
                </c:pt>
                <c:pt idx="3029">
                  <c:v>362.01146999999997</c:v>
                </c:pt>
                <c:pt idx="3030">
                  <c:v>361.94278000000003</c:v>
                </c:pt>
                <c:pt idx="3031">
                  <c:v>361.88952999999998</c:v>
                </c:pt>
                <c:pt idx="3032">
                  <c:v>361.97802999999999</c:v>
                </c:pt>
                <c:pt idx="3033">
                  <c:v>362.2106</c:v>
                </c:pt>
                <c:pt idx="3034">
                  <c:v>362.15273999999999</c:v>
                </c:pt>
                <c:pt idx="3035">
                  <c:v>362.06173999999999</c:v>
                </c:pt>
                <c:pt idx="3036">
                  <c:v>362.27744000000001</c:v>
                </c:pt>
                <c:pt idx="3037">
                  <c:v>362.22296</c:v>
                </c:pt>
                <c:pt idx="3038">
                  <c:v>362.16174000000001</c:v>
                </c:pt>
                <c:pt idx="3039">
                  <c:v>362.18761999999998</c:v>
                </c:pt>
                <c:pt idx="3040">
                  <c:v>362.45724000000001</c:v>
                </c:pt>
                <c:pt idx="3041">
                  <c:v>362.42081000000002</c:v>
                </c:pt>
                <c:pt idx="3042">
                  <c:v>362.31936999999999</c:v>
                </c:pt>
                <c:pt idx="3043">
                  <c:v>362.52881000000002</c:v>
                </c:pt>
                <c:pt idx="3044">
                  <c:v>362.50177000000002</c:v>
                </c:pt>
                <c:pt idx="3045">
                  <c:v>362.43770999999998</c:v>
                </c:pt>
                <c:pt idx="3046">
                  <c:v>362.4187</c:v>
                </c:pt>
                <c:pt idx="3047">
                  <c:v>362.74187999999998</c:v>
                </c:pt>
                <c:pt idx="3048">
                  <c:v>362.73831000000001</c:v>
                </c:pt>
                <c:pt idx="3049">
                  <c:v>362.61052999999998</c:v>
                </c:pt>
                <c:pt idx="3050">
                  <c:v>362.73205999999999</c:v>
                </c:pt>
                <c:pt idx="3051">
                  <c:v>362.80975000000001</c:v>
                </c:pt>
                <c:pt idx="3052">
                  <c:v>362.75229000000002</c:v>
                </c:pt>
                <c:pt idx="3053">
                  <c:v>362.72381999999999</c:v>
                </c:pt>
                <c:pt idx="3054">
                  <c:v>362.99164000000002</c:v>
                </c:pt>
                <c:pt idx="3055">
                  <c:v>362.98626999999999</c:v>
                </c:pt>
                <c:pt idx="3056">
                  <c:v>362.90485000000001</c:v>
                </c:pt>
                <c:pt idx="3057">
                  <c:v>362.98297000000002</c:v>
                </c:pt>
                <c:pt idx="3058">
                  <c:v>363.13434000000001</c:v>
                </c:pt>
                <c:pt idx="3059">
                  <c:v>363.03644000000003</c:v>
                </c:pt>
                <c:pt idx="3060">
                  <c:v>362.97924999999998</c:v>
                </c:pt>
                <c:pt idx="3061">
                  <c:v>363.20782000000003</c:v>
                </c:pt>
                <c:pt idx="3062">
                  <c:v>363.28818000000001</c:v>
                </c:pt>
                <c:pt idx="3063">
                  <c:v>363.22512999999998</c:v>
                </c:pt>
                <c:pt idx="3064">
                  <c:v>363.22052000000002</c:v>
                </c:pt>
                <c:pt idx="3065">
                  <c:v>363.40535999999997</c:v>
                </c:pt>
                <c:pt idx="3066">
                  <c:v>363.29163</c:v>
                </c:pt>
                <c:pt idx="3067">
                  <c:v>363.25662</c:v>
                </c:pt>
                <c:pt idx="3068">
                  <c:v>363.44321000000002</c:v>
                </c:pt>
                <c:pt idx="3069">
                  <c:v>363.55835000000002</c:v>
                </c:pt>
                <c:pt idx="3070">
                  <c:v>363.51288</c:v>
                </c:pt>
                <c:pt idx="3071">
                  <c:v>363.42874</c:v>
                </c:pt>
                <c:pt idx="3072">
                  <c:v>363.66705000000002</c:v>
                </c:pt>
                <c:pt idx="3073">
                  <c:v>363.57668999999999</c:v>
                </c:pt>
                <c:pt idx="3074">
                  <c:v>363.51785000000001</c:v>
                </c:pt>
                <c:pt idx="3075">
                  <c:v>363.65958000000001</c:v>
                </c:pt>
                <c:pt idx="3076">
                  <c:v>363.83422999999999</c:v>
                </c:pt>
                <c:pt idx="3077">
                  <c:v>363.78696000000002</c:v>
                </c:pt>
                <c:pt idx="3078">
                  <c:v>363.69826999999998</c:v>
                </c:pt>
                <c:pt idx="3079">
                  <c:v>363.94348000000002</c:v>
                </c:pt>
                <c:pt idx="3080">
                  <c:v>363.89307000000002</c:v>
                </c:pt>
                <c:pt idx="3081">
                  <c:v>363.82535000000001</c:v>
                </c:pt>
                <c:pt idx="3082">
                  <c:v>363.8963</c:v>
                </c:pt>
                <c:pt idx="3083">
                  <c:v>364.12853999999999</c:v>
                </c:pt>
                <c:pt idx="3084">
                  <c:v>364.11667</c:v>
                </c:pt>
                <c:pt idx="3085">
                  <c:v>363.99032999999997</c:v>
                </c:pt>
                <c:pt idx="3086">
                  <c:v>364.21132999999998</c:v>
                </c:pt>
                <c:pt idx="3087">
                  <c:v>364.16287</c:v>
                </c:pt>
                <c:pt idx="3088">
                  <c:v>364.09539999999998</c:v>
                </c:pt>
                <c:pt idx="3089">
                  <c:v>364.13458000000003</c:v>
                </c:pt>
                <c:pt idx="3090">
                  <c:v>364.41192999999998</c:v>
                </c:pt>
                <c:pt idx="3091">
                  <c:v>364.36223999999999</c:v>
                </c:pt>
                <c:pt idx="3092">
                  <c:v>364.24462999999997</c:v>
                </c:pt>
                <c:pt idx="3093">
                  <c:v>364.41861</c:v>
                </c:pt>
                <c:pt idx="3094">
                  <c:v>364.4332</c:v>
                </c:pt>
                <c:pt idx="3095">
                  <c:v>364.39096000000001</c:v>
                </c:pt>
                <c:pt idx="3096">
                  <c:v>364.38580000000002</c:v>
                </c:pt>
                <c:pt idx="3097">
                  <c:v>364.6619</c:v>
                </c:pt>
                <c:pt idx="3098">
                  <c:v>364.61871000000002</c:v>
                </c:pt>
                <c:pt idx="3099">
                  <c:v>364.52422999999999</c:v>
                </c:pt>
                <c:pt idx="3100">
                  <c:v>364.66726999999997</c:v>
                </c:pt>
                <c:pt idx="3101">
                  <c:v>364.72681</c:v>
                </c:pt>
                <c:pt idx="3102">
                  <c:v>364.64246000000003</c:v>
                </c:pt>
                <c:pt idx="3103">
                  <c:v>364.65305000000001</c:v>
                </c:pt>
                <c:pt idx="3104">
                  <c:v>364.91379000000001</c:v>
                </c:pt>
                <c:pt idx="3105">
                  <c:v>364.91552999999999</c:v>
                </c:pt>
                <c:pt idx="3106">
                  <c:v>364.82571000000002</c:v>
                </c:pt>
                <c:pt idx="3107">
                  <c:v>364.90917999999999</c:v>
                </c:pt>
                <c:pt idx="3108">
                  <c:v>365.04761000000002</c:v>
                </c:pt>
                <c:pt idx="3109">
                  <c:v>364.96618999999998</c:v>
                </c:pt>
                <c:pt idx="3110">
                  <c:v>364.91397000000001</c:v>
                </c:pt>
                <c:pt idx="3111">
                  <c:v>365.14548000000002</c:v>
                </c:pt>
                <c:pt idx="3112">
                  <c:v>365.21964000000003</c:v>
                </c:pt>
                <c:pt idx="3113">
                  <c:v>365.12466000000001</c:v>
                </c:pt>
                <c:pt idx="3114">
                  <c:v>365.14211999999998</c:v>
                </c:pt>
                <c:pt idx="3115">
                  <c:v>365.29068000000001</c:v>
                </c:pt>
                <c:pt idx="3116">
                  <c:v>365.21906000000001</c:v>
                </c:pt>
                <c:pt idx="3117">
                  <c:v>365.20058999999998</c:v>
                </c:pt>
                <c:pt idx="3118">
                  <c:v>365.37302</c:v>
                </c:pt>
                <c:pt idx="3119">
                  <c:v>365.46802000000002</c:v>
                </c:pt>
                <c:pt idx="3120">
                  <c:v>365.40845000000002</c:v>
                </c:pt>
                <c:pt idx="3121">
                  <c:v>365.37468999999999</c:v>
                </c:pt>
                <c:pt idx="3122">
                  <c:v>365.61227000000002</c:v>
                </c:pt>
                <c:pt idx="3123">
                  <c:v>365.51778999999999</c:v>
                </c:pt>
                <c:pt idx="3124">
                  <c:v>365.47320999999999</c:v>
                </c:pt>
                <c:pt idx="3125">
                  <c:v>365.56515999999999</c:v>
                </c:pt>
                <c:pt idx="3126">
                  <c:v>365.75671</c:v>
                </c:pt>
                <c:pt idx="3127">
                  <c:v>365.70963</c:v>
                </c:pt>
                <c:pt idx="3128">
                  <c:v>365.64798000000002</c:v>
                </c:pt>
                <c:pt idx="3129">
                  <c:v>365.84384</c:v>
                </c:pt>
                <c:pt idx="3130">
                  <c:v>365.76085999999998</c:v>
                </c:pt>
                <c:pt idx="3131">
                  <c:v>365.72915999999998</c:v>
                </c:pt>
                <c:pt idx="3132">
                  <c:v>365.80023</c:v>
                </c:pt>
                <c:pt idx="3133">
                  <c:v>366.06655999999998</c:v>
                </c:pt>
                <c:pt idx="3134">
                  <c:v>365.99254999999999</c:v>
                </c:pt>
                <c:pt idx="3135">
                  <c:v>365.90697999999998</c:v>
                </c:pt>
                <c:pt idx="3136">
                  <c:v>366.10394000000002</c:v>
                </c:pt>
                <c:pt idx="3137">
                  <c:v>366.06232</c:v>
                </c:pt>
                <c:pt idx="3138">
                  <c:v>366.01828</c:v>
                </c:pt>
                <c:pt idx="3139">
                  <c:v>366.03384</c:v>
                </c:pt>
                <c:pt idx="3140">
                  <c:v>366.30255</c:v>
                </c:pt>
                <c:pt idx="3141">
                  <c:v>366.26150999999999</c:v>
                </c:pt>
                <c:pt idx="3142">
                  <c:v>366.15719999999999</c:v>
                </c:pt>
                <c:pt idx="3143">
                  <c:v>366.34845000000001</c:v>
                </c:pt>
                <c:pt idx="3144">
                  <c:v>366.33017000000001</c:v>
                </c:pt>
                <c:pt idx="3145">
                  <c:v>366.29660000000001</c:v>
                </c:pt>
                <c:pt idx="3146">
                  <c:v>366.26391999999998</c:v>
                </c:pt>
                <c:pt idx="3147">
                  <c:v>366.56743999999998</c:v>
                </c:pt>
                <c:pt idx="3148">
                  <c:v>366.53316999999998</c:v>
                </c:pt>
                <c:pt idx="3149">
                  <c:v>366.41714000000002</c:v>
                </c:pt>
                <c:pt idx="3150">
                  <c:v>366.58521000000002</c:v>
                </c:pt>
                <c:pt idx="3151">
                  <c:v>366.59998000000002</c:v>
                </c:pt>
                <c:pt idx="3152">
                  <c:v>366.55045000000001</c:v>
                </c:pt>
                <c:pt idx="3153">
                  <c:v>366.50650000000002</c:v>
                </c:pt>
                <c:pt idx="3154">
                  <c:v>366.77875</c:v>
                </c:pt>
                <c:pt idx="3155">
                  <c:v>366.80261000000002</c:v>
                </c:pt>
                <c:pt idx="3156">
                  <c:v>366.69873000000001</c:v>
                </c:pt>
                <c:pt idx="3157">
                  <c:v>366.79003999999998</c:v>
                </c:pt>
                <c:pt idx="3158">
                  <c:v>366.87952000000001</c:v>
                </c:pt>
                <c:pt idx="3159">
                  <c:v>366.83163000000002</c:v>
                </c:pt>
                <c:pt idx="3160">
                  <c:v>366.80248999999998</c:v>
                </c:pt>
                <c:pt idx="3161">
                  <c:v>367.05209000000002</c:v>
                </c:pt>
                <c:pt idx="3162">
                  <c:v>367.07083</c:v>
                </c:pt>
                <c:pt idx="3163">
                  <c:v>367.00220000000002</c:v>
                </c:pt>
                <c:pt idx="3164">
                  <c:v>367.04559</c:v>
                </c:pt>
                <c:pt idx="3165">
                  <c:v>367.20650999999998</c:v>
                </c:pt>
                <c:pt idx="3166">
                  <c:v>367.11374000000001</c:v>
                </c:pt>
                <c:pt idx="3167">
                  <c:v>367.04300000000001</c:v>
                </c:pt>
                <c:pt idx="3168">
                  <c:v>367.24853999999999</c:v>
                </c:pt>
                <c:pt idx="3169">
                  <c:v>367.3537</c:v>
                </c:pt>
                <c:pt idx="3170">
                  <c:v>367.30480999999997</c:v>
                </c:pt>
                <c:pt idx="3171">
                  <c:v>367.28534000000002</c:v>
                </c:pt>
                <c:pt idx="3172">
                  <c:v>367.46584999999999</c:v>
                </c:pt>
                <c:pt idx="3173">
                  <c:v>367.37292000000002</c:v>
                </c:pt>
                <c:pt idx="3174">
                  <c:v>367.31482</c:v>
                </c:pt>
                <c:pt idx="3175">
                  <c:v>367.48070999999999</c:v>
                </c:pt>
                <c:pt idx="3176">
                  <c:v>367.64022999999997</c:v>
                </c:pt>
                <c:pt idx="3177">
                  <c:v>367.57193000000001</c:v>
                </c:pt>
                <c:pt idx="3178">
                  <c:v>367.52605999999997</c:v>
                </c:pt>
                <c:pt idx="3179">
                  <c:v>367.72872999999998</c:v>
                </c:pt>
                <c:pt idx="3180">
                  <c:v>367.65291999999999</c:v>
                </c:pt>
                <c:pt idx="3181">
                  <c:v>367.58783</c:v>
                </c:pt>
                <c:pt idx="3182">
                  <c:v>367.66824000000003</c:v>
                </c:pt>
                <c:pt idx="3183">
                  <c:v>367.92336999999998</c:v>
                </c:pt>
                <c:pt idx="3184">
                  <c:v>367.87356999999997</c:v>
                </c:pt>
                <c:pt idx="3185">
                  <c:v>367.77938999999998</c:v>
                </c:pt>
                <c:pt idx="3186">
                  <c:v>367.98428000000001</c:v>
                </c:pt>
                <c:pt idx="3187">
                  <c:v>367.93549000000002</c:v>
                </c:pt>
                <c:pt idx="3188">
                  <c:v>367.88103999999998</c:v>
                </c:pt>
                <c:pt idx="3189">
                  <c:v>367.91501</c:v>
                </c:pt>
                <c:pt idx="3190">
                  <c:v>368.17371000000003</c:v>
                </c:pt>
                <c:pt idx="3191">
                  <c:v>368.13812000000001</c:v>
                </c:pt>
                <c:pt idx="3192">
                  <c:v>368.03705000000002</c:v>
                </c:pt>
                <c:pt idx="3193">
                  <c:v>368.2337</c:v>
                </c:pt>
                <c:pt idx="3194">
                  <c:v>368.20663000000002</c:v>
                </c:pt>
                <c:pt idx="3195">
                  <c:v>368.13959</c:v>
                </c:pt>
                <c:pt idx="3196">
                  <c:v>368.12020999999999</c:v>
                </c:pt>
                <c:pt idx="3197">
                  <c:v>368.43475000000001</c:v>
                </c:pt>
                <c:pt idx="3198">
                  <c:v>368.41949</c:v>
                </c:pt>
                <c:pt idx="3199">
                  <c:v>368.29494999999997</c:v>
                </c:pt>
                <c:pt idx="3200">
                  <c:v>368.41397000000001</c:v>
                </c:pt>
                <c:pt idx="3201">
                  <c:v>368.47534000000002</c:v>
                </c:pt>
                <c:pt idx="3202">
                  <c:v>368.42196999999999</c:v>
                </c:pt>
                <c:pt idx="3203">
                  <c:v>368.38592999999997</c:v>
                </c:pt>
                <c:pt idx="3204">
                  <c:v>368.64911000000001</c:v>
                </c:pt>
                <c:pt idx="3205">
                  <c:v>368.63531</c:v>
                </c:pt>
                <c:pt idx="3206">
                  <c:v>368.55792000000002</c:v>
                </c:pt>
                <c:pt idx="3207">
                  <c:v>368.63263000000001</c:v>
                </c:pt>
                <c:pt idx="3208">
                  <c:v>368.77172999999999</c:v>
                </c:pt>
                <c:pt idx="3209">
                  <c:v>368.67511000000002</c:v>
                </c:pt>
                <c:pt idx="3210">
                  <c:v>368.62887999999998</c:v>
                </c:pt>
                <c:pt idx="3211">
                  <c:v>368.84885000000003</c:v>
                </c:pt>
                <c:pt idx="3212">
                  <c:v>368.93410999999998</c:v>
                </c:pt>
                <c:pt idx="3213">
                  <c:v>368.87768999999997</c:v>
                </c:pt>
                <c:pt idx="3214">
                  <c:v>368.8768</c:v>
                </c:pt>
                <c:pt idx="3215">
                  <c:v>369.05182000000002</c:v>
                </c:pt>
                <c:pt idx="3216">
                  <c:v>368.95236</c:v>
                </c:pt>
                <c:pt idx="3217">
                  <c:v>368.91091999999998</c:v>
                </c:pt>
                <c:pt idx="3218">
                  <c:v>369.1001</c:v>
                </c:pt>
                <c:pt idx="3219">
                  <c:v>369.21359000000001</c:v>
                </c:pt>
                <c:pt idx="3220">
                  <c:v>369.16906999999998</c:v>
                </c:pt>
                <c:pt idx="3221">
                  <c:v>369.09285999999997</c:v>
                </c:pt>
                <c:pt idx="3222">
                  <c:v>369.32729999999998</c:v>
                </c:pt>
                <c:pt idx="3223">
                  <c:v>369.23126000000002</c:v>
                </c:pt>
                <c:pt idx="3224">
                  <c:v>369.16289999999998</c:v>
                </c:pt>
                <c:pt idx="3225">
                  <c:v>369.2998</c:v>
                </c:pt>
                <c:pt idx="3226">
                  <c:v>369.46026999999998</c:v>
                </c:pt>
                <c:pt idx="3227">
                  <c:v>369.41660000000002</c:v>
                </c:pt>
                <c:pt idx="3228">
                  <c:v>369.32378999999997</c:v>
                </c:pt>
                <c:pt idx="3229">
                  <c:v>369.55765000000002</c:v>
                </c:pt>
                <c:pt idx="3230">
                  <c:v>369.48964999999998</c:v>
                </c:pt>
                <c:pt idx="3231">
                  <c:v>369.41674999999998</c:v>
                </c:pt>
                <c:pt idx="3232">
                  <c:v>369.48800999999997</c:v>
                </c:pt>
                <c:pt idx="3233">
                  <c:v>369.71938999999998</c:v>
                </c:pt>
                <c:pt idx="3234">
                  <c:v>369.70184</c:v>
                </c:pt>
                <c:pt idx="3235">
                  <c:v>369.57857999999999</c:v>
                </c:pt>
                <c:pt idx="3236">
                  <c:v>369.79968000000002</c:v>
                </c:pt>
                <c:pt idx="3237">
                  <c:v>369.76204999999999</c:v>
                </c:pt>
                <c:pt idx="3238">
                  <c:v>369.70233000000002</c:v>
                </c:pt>
                <c:pt idx="3239">
                  <c:v>369.73842999999999</c:v>
                </c:pt>
                <c:pt idx="3240">
                  <c:v>370.02114999999998</c:v>
                </c:pt>
                <c:pt idx="3241">
                  <c:v>369.97399999999999</c:v>
                </c:pt>
                <c:pt idx="3242">
                  <c:v>369.85834</c:v>
                </c:pt>
                <c:pt idx="3243">
                  <c:v>370.03280999999998</c:v>
                </c:pt>
                <c:pt idx="3244">
                  <c:v>370.05020000000002</c:v>
                </c:pt>
                <c:pt idx="3245">
                  <c:v>370.00470000000001</c:v>
                </c:pt>
                <c:pt idx="3246">
                  <c:v>369.99335000000002</c:v>
                </c:pt>
                <c:pt idx="3247">
                  <c:v>370.2706</c:v>
                </c:pt>
                <c:pt idx="3248">
                  <c:v>370.22289999999998</c:v>
                </c:pt>
                <c:pt idx="3249">
                  <c:v>370.13220000000001</c:v>
                </c:pt>
                <c:pt idx="3250">
                  <c:v>370.27469000000002</c:v>
                </c:pt>
                <c:pt idx="3251">
                  <c:v>370.31551999999999</c:v>
                </c:pt>
                <c:pt idx="3252">
                  <c:v>370.23910999999998</c:v>
                </c:pt>
                <c:pt idx="3253">
                  <c:v>370.23766999999998</c:v>
                </c:pt>
                <c:pt idx="3254">
                  <c:v>370.48743000000002</c:v>
                </c:pt>
                <c:pt idx="3255">
                  <c:v>370.49207000000001</c:v>
                </c:pt>
                <c:pt idx="3256">
                  <c:v>370.38828000000001</c:v>
                </c:pt>
                <c:pt idx="3257">
                  <c:v>370.45963</c:v>
                </c:pt>
                <c:pt idx="3258">
                  <c:v>370.60455000000002</c:v>
                </c:pt>
                <c:pt idx="3259">
                  <c:v>370.51251000000002</c:v>
                </c:pt>
                <c:pt idx="3260">
                  <c:v>370.46048000000002</c:v>
                </c:pt>
                <c:pt idx="3261">
                  <c:v>370.68401999999998</c:v>
                </c:pt>
                <c:pt idx="3262">
                  <c:v>370.74164000000002</c:v>
                </c:pt>
                <c:pt idx="3263">
                  <c:v>370.67538000000002</c:v>
                </c:pt>
                <c:pt idx="3264">
                  <c:v>370.69103999999999</c:v>
                </c:pt>
                <c:pt idx="3265">
                  <c:v>370.83828999999997</c:v>
                </c:pt>
                <c:pt idx="3266">
                  <c:v>370.76497999999998</c:v>
                </c:pt>
                <c:pt idx="3267">
                  <c:v>370.74727999999999</c:v>
                </c:pt>
                <c:pt idx="3268">
                  <c:v>370.91586000000001</c:v>
                </c:pt>
                <c:pt idx="3269">
                  <c:v>371.01303000000001</c:v>
                </c:pt>
                <c:pt idx="3270">
                  <c:v>370.96552000000003</c:v>
                </c:pt>
                <c:pt idx="3271">
                  <c:v>370.90920999999997</c:v>
                </c:pt>
                <c:pt idx="3272">
                  <c:v>371.15688999999998</c:v>
                </c:pt>
                <c:pt idx="3273">
                  <c:v>371.05139000000003</c:v>
                </c:pt>
                <c:pt idx="3274">
                  <c:v>371.00905999999998</c:v>
                </c:pt>
                <c:pt idx="3275">
                  <c:v>371.09528</c:v>
                </c:pt>
                <c:pt idx="3276">
                  <c:v>371.30453</c:v>
                </c:pt>
                <c:pt idx="3277">
                  <c:v>371.24651999999998</c:v>
                </c:pt>
                <c:pt idx="3278">
                  <c:v>371.18274000000002</c:v>
                </c:pt>
                <c:pt idx="3279">
                  <c:v>371.38116000000002</c:v>
                </c:pt>
                <c:pt idx="3280">
                  <c:v>371.29494999999997</c:v>
                </c:pt>
                <c:pt idx="3281">
                  <c:v>371.24950999999999</c:v>
                </c:pt>
                <c:pt idx="3282">
                  <c:v>371.31218999999999</c:v>
                </c:pt>
                <c:pt idx="3283">
                  <c:v>371.58517000000001</c:v>
                </c:pt>
                <c:pt idx="3284">
                  <c:v>371.50695999999999</c:v>
                </c:pt>
                <c:pt idx="3285">
                  <c:v>371.41501</c:v>
                </c:pt>
                <c:pt idx="3286">
                  <c:v>371.60750999999999</c:v>
                </c:pt>
                <c:pt idx="3287">
                  <c:v>371.56646999999998</c:v>
                </c:pt>
                <c:pt idx="3288">
                  <c:v>371.52017000000001</c:v>
                </c:pt>
                <c:pt idx="3289">
                  <c:v>371.53406000000001</c:v>
                </c:pt>
                <c:pt idx="3290">
                  <c:v>371.80408</c:v>
                </c:pt>
                <c:pt idx="3291">
                  <c:v>371.75653</c:v>
                </c:pt>
                <c:pt idx="3292">
                  <c:v>371.67075</c:v>
                </c:pt>
                <c:pt idx="3293">
                  <c:v>371.85872999999998</c:v>
                </c:pt>
                <c:pt idx="3294">
                  <c:v>371.84451000000001</c:v>
                </c:pt>
                <c:pt idx="3295">
                  <c:v>371.80871999999999</c:v>
                </c:pt>
                <c:pt idx="3296">
                  <c:v>371.77386000000001</c:v>
                </c:pt>
                <c:pt idx="3297">
                  <c:v>372.07375999999999</c:v>
                </c:pt>
                <c:pt idx="3298">
                  <c:v>372.04050000000001</c:v>
                </c:pt>
                <c:pt idx="3299">
                  <c:v>371.93561</c:v>
                </c:pt>
                <c:pt idx="3300">
                  <c:v>372.08819999999997</c:v>
                </c:pt>
                <c:pt idx="3301">
                  <c:v>372.10455000000002</c:v>
                </c:pt>
                <c:pt idx="3302">
                  <c:v>372.04880000000003</c:v>
                </c:pt>
                <c:pt idx="3303">
                  <c:v>372.00024000000002</c:v>
                </c:pt>
                <c:pt idx="3304">
                  <c:v>372.27094</c:v>
                </c:pt>
                <c:pt idx="3305">
                  <c:v>372.28899999999999</c:v>
                </c:pt>
                <c:pt idx="3306">
                  <c:v>372.18698000000001</c:v>
                </c:pt>
                <c:pt idx="3307">
                  <c:v>372.27447999999998</c:v>
                </c:pt>
                <c:pt idx="3308">
                  <c:v>372.34848</c:v>
                </c:pt>
                <c:pt idx="3309">
                  <c:v>372.29622999999998</c:v>
                </c:pt>
                <c:pt idx="3310">
                  <c:v>372.25259</c:v>
                </c:pt>
                <c:pt idx="3311">
                  <c:v>372.50833</c:v>
                </c:pt>
                <c:pt idx="3312">
                  <c:v>372.52312999999998</c:v>
                </c:pt>
                <c:pt idx="3313">
                  <c:v>372.45238999999998</c:v>
                </c:pt>
                <c:pt idx="3314">
                  <c:v>372.49106</c:v>
                </c:pt>
                <c:pt idx="3315">
                  <c:v>372.64600000000002</c:v>
                </c:pt>
                <c:pt idx="3316">
                  <c:v>372.55761999999999</c:v>
                </c:pt>
                <c:pt idx="3317">
                  <c:v>372.50268999999997</c:v>
                </c:pt>
                <c:pt idx="3318">
                  <c:v>372.68185</c:v>
                </c:pt>
                <c:pt idx="3319">
                  <c:v>372.79529000000002</c:v>
                </c:pt>
                <c:pt idx="3320">
                  <c:v>372.7525</c:v>
                </c:pt>
                <c:pt idx="3321">
                  <c:v>372.72732999999999</c:v>
                </c:pt>
                <c:pt idx="3322">
                  <c:v>372.90215999999998</c:v>
                </c:pt>
                <c:pt idx="3323">
                  <c:v>372.81301999999999</c:v>
                </c:pt>
                <c:pt idx="3324">
                  <c:v>372.75243999999998</c:v>
                </c:pt>
                <c:pt idx="3325">
                  <c:v>372.91433999999998</c:v>
                </c:pt>
                <c:pt idx="3326">
                  <c:v>373.07693</c:v>
                </c:pt>
                <c:pt idx="3327">
                  <c:v>373.00214</c:v>
                </c:pt>
                <c:pt idx="3328">
                  <c:v>372.96078</c:v>
                </c:pt>
                <c:pt idx="3329">
                  <c:v>373.173</c:v>
                </c:pt>
                <c:pt idx="3330">
                  <c:v>373.08330999999998</c:v>
                </c:pt>
                <c:pt idx="3331">
                  <c:v>373.02264000000002</c:v>
                </c:pt>
                <c:pt idx="3332">
                  <c:v>373.10640999999998</c:v>
                </c:pt>
                <c:pt idx="3333">
                  <c:v>373.35775999999998</c:v>
                </c:pt>
                <c:pt idx="3334">
                  <c:v>373.29052999999999</c:v>
                </c:pt>
                <c:pt idx="3335">
                  <c:v>373.18988000000002</c:v>
                </c:pt>
                <c:pt idx="3336">
                  <c:v>373.39648</c:v>
                </c:pt>
                <c:pt idx="3337">
                  <c:v>373.34041999999999</c:v>
                </c:pt>
                <c:pt idx="3338">
                  <c:v>373.28311000000002</c:v>
                </c:pt>
                <c:pt idx="3339">
                  <c:v>373.30142000000001</c:v>
                </c:pt>
                <c:pt idx="3340">
                  <c:v>373.57355000000001</c:v>
                </c:pt>
                <c:pt idx="3341">
                  <c:v>373.52753000000001</c:v>
                </c:pt>
                <c:pt idx="3342">
                  <c:v>373.42307</c:v>
                </c:pt>
                <c:pt idx="3343">
                  <c:v>373.62033000000002</c:v>
                </c:pt>
                <c:pt idx="3344">
                  <c:v>373.59766000000002</c:v>
                </c:pt>
                <c:pt idx="3345">
                  <c:v>373.53203999999999</c:v>
                </c:pt>
                <c:pt idx="3346">
                  <c:v>373.51528999999999</c:v>
                </c:pt>
                <c:pt idx="3347">
                  <c:v>373.83211999999997</c:v>
                </c:pt>
                <c:pt idx="3348">
                  <c:v>373.83267000000001</c:v>
                </c:pt>
                <c:pt idx="3349">
                  <c:v>373.70461999999998</c:v>
                </c:pt>
                <c:pt idx="3350">
                  <c:v>373.82526000000001</c:v>
                </c:pt>
                <c:pt idx="3351">
                  <c:v>373.88364000000001</c:v>
                </c:pt>
                <c:pt idx="3352">
                  <c:v>373.83602999999999</c:v>
                </c:pt>
                <c:pt idx="3353">
                  <c:v>373.79752000000002</c:v>
                </c:pt>
                <c:pt idx="3354">
                  <c:v>374.05642999999998</c:v>
                </c:pt>
                <c:pt idx="3355">
                  <c:v>374.05459999999999</c:v>
                </c:pt>
                <c:pt idx="3356">
                  <c:v>373.95764000000003</c:v>
                </c:pt>
                <c:pt idx="3357">
                  <c:v>374.03802000000002</c:v>
                </c:pt>
                <c:pt idx="3358">
                  <c:v>374.16534000000001</c:v>
                </c:pt>
                <c:pt idx="3359">
                  <c:v>374.06589000000002</c:v>
                </c:pt>
                <c:pt idx="3360">
                  <c:v>374.00945999999999</c:v>
                </c:pt>
                <c:pt idx="3361">
                  <c:v>374.23068000000001</c:v>
                </c:pt>
                <c:pt idx="3362">
                  <c:v>374.29775999999998</c:v>
                </c:pt>
                <c:pt idx="3363">
                  <c:v>374.23259999999999</c:v>
                </c:pt>
                <c:pt idx="3364">
                  <c:v>374.22437000000002</c:v>
                </c:pt>
                <c:pt idx="3365">
                  <c:v>374.3981</c:v>
                </c:pt>
                <c:pt idx="3366">
                  <c:v>374.30313000000001</c:v>
                </c:pt>
                <c:pt idx="3367">
                  <c:v>374.25292999999999</c:v>
                </c:pt>
                <c:pt idx="3368">
                  <c:v>374.44501000000002</c:v>
                </c:pt>
                <c:pt idx="3369">
                  <c:v>374.56734999999998</c:v>
                </c:pt>
                <c:pt idx="3370">
                  <c:v>374.52303999999998</c:v>
                </c:pt>
                <c:pt idx="3371">
                  <c:v>374.43759</c:v>
                </c:pt>
                <c:pt idx="3372">
                  <c:v>374.68252999999999</c:v>
                </c:pt>
                <c:pt idx="3373">
                  <c:v>374.58765</c:v>
                </c:pt>
                <c:pt idx="3374">
                  <c:v>374.52298000000002</c:v>
                </c:pt>
                <c:pt idx="3375">
                  <c:v>374.66528</c:v>
                </c:pt>
                <c:pt idx="3376">
                  <c:v>374.83505000000002</c:v>
                </c:pt>
                <c:pt idx="3377">
                  <c:v>374.77695</c:v>
                </c:pt>
                <c:pt idx="3378">
                  <c:v>374.68822999999998</c:v>
                </c:pt>
                <c:pt idx="3379">
                  <c:v>374.91656</c:v>
                </c:pt>
                <c:pt idx="3380">
                  <c:v>374.86788999999999</c:v>
                </c:pt>
                <c:pt idx="3381">
                  <c:v>374.78408999999999</c:v>
                </c:pt>
                <c:pt idx="3382">
                  <c:v>374.85647999999998</c:v>
                </c:pt>
                <c:pt idx="3383">
                  <c:v>375.07578000000001</c:v>
                </c:pt>
                <c:pt idx="3384">
                  <c:v>375.06894</c:v>
                </c:pt>
                <c:pt idx="3385">
                  <c:v>374.92950000000002</c:v>
                </c:pt>
                <c:pt idx="3386">
                  <c:v>375.14490000000001</c:v>
                </c:pt>
                <c:pt idx="3387">
                  <c:v>375.09575999999998</c:v>
                </c:pt>
                <c:pt idx="3388">
                  <c:v>375.02987999999999</c:v>
                </c:pt>
                <c:pt idx="3389">
                  <c:v>375.05981000000003</c:v>
                </c:pt>
                <c:pt idx="3390">
                  <c:v>375.32666</c:v>
                </c:pt>
                <c:pt idx="3391">
                  <c:v>375.27521000000002</c:v>
                </c:pt>
                <c:pt idx="3392">
                  <c:v>375.15282999999999</c:v>
                </c:pt>
                <c:pt idx="3393">
                  <c:v>375.33514000000002</c:v>
                </c:pt>
                <c:pt idx="3394">
                  <c:v>375.33875</c:v>
                </c:pt>
                <c:pt idx="3395">
                  <c:v>375.30081000000001</c:v>
                </c:pt>
                <c:pt idx="3396">
                  <c:v>375.27776999999998</c:v>
                </c:pt>
                <c:pt idx="3397">
                  <c:v>375.56270999999998</c:v>
                </c:pt>
                <c:pt idx="3398">
                  <c:v>375.51190000000003</c:v>
                </c:pt>
                <c:pt idx="3399">
                  <c:v>375.42871000000002</c:v>
                </c:pt>
                <c:pt idx="3400">
                  <c:v>375.56885</c:v>
                </c:pt>
                <c:pt idx="3401">
                  <c:v>375.61669999999998</c:v>
                </c:pt>
                <c:pt idx="3402">
                  <c:v>375.54437000000001</c:v>
                </c:pt>
                <c:pt idx="3403">
                  <c:v>375.53894000000003</c:v>
                </c:pt>
                <c:pt idx="3404">
                  <c:v>375.79160000000002</c:v>
                </c:pt>
                <c:pt idx="3405">
                  <c:v>375.80745999999999</c:v>
                </c:pt>
                <c:pt idx="3406">
                  <c:v>375.71346999999997</c:v>
                </c:pt>
                <c:pt idx="3407">
                  <c:v>375.78876000000002</c:v>
                </c:pt>
                <c:pt idx="3408">
                  <c:v>375.91793999999999</c:v>
                </c:pt>
                <c:pt idx="3409">
                  <c:v>375.83587999999997</c:v>
                </c:pt>
                <c:pt idx="3410">
                  <c:v>375.7774</c:v>
                </c:pt>
                <c:pt idx="3411">
                  <c:v>375.99939000000001</c:v>
                </c:pt>
                <c:pt idx="3412">
                  <c:v>376.06427000000002</c:v>
                </c:pt>
                <c:pt idx="3413">
                  <c:v>375.98068000000001</c:v>
                </c:pt>
                <c:pt idx="3414">
                  <c:v>375.98955999999998</c:v>
                </c:pt>
                <c:pt idx="3415">
                  <c:v>376.12707999999998</c:v>
                </c:pt>
                <c:pt idx="3416">
                  <c:v>376.04059000000001</c:v>
                </c:pt>
                <c:pt idx="3417">
                  <c:v>376.01967999999999</c:v>
                </c:pt>
                <c:pt idx="3418">
                  <c:v>376.19072999999997</c:v>
                </c:pt>
                <c:pt idx="3419">
                  <c:v>376.28125</c:v>
                </c:pt>
                <c:pt idx="3420">
                  <c:v>376.22469999999998</c:v>
                </c:pt>
                <c:pt idx="3421">
                  <c:v>376.18072999999998</c:v>
                </c:pt>
                <c:pt idx="3422">
                  <c:v>376.40053999999998</c:v>
                </c:pt>
                <c:pt idx="3423">
                  <c:v>376.30682000000002</c:v>
                </c:pt>
                <c:pt idx="3424">
                  <c:v>376.26504999999997</c:v>
                </c:pt>
                <c:pt idx="3425">
                  <c:v>376.34908999999999</c:v>
                </c:pt>
                <c:pt idx="3426">
                  <c:v>376.54696999999999</c:v>
                </c:pt>
                <c:pt idx="3427">
                  <c:v>376.49954000000002</c:v>
                </c:pt>
                <c:pt idx="3428">
                  <c:v>376.42962999999997</c:v>
                </c:pt>
                <c:pt idx="3429">
                  <c:v>376.63274999999999</c:v>
                </c:pt>
                <c:pt idx="3430">
                  <c:v>376.54633000000001</c:v>
                </c:pt>
                <c:pt idx="3431">
                  <c:v>376.50905999999998</c:v>
                </c:pt>
                <c:pt idx="3432">
                  <c:v>376.57006999999999</c:v>
                </c:pt>
                <c:pt idx="3433">
                  <c:v>376.82866999999999</c:v>
                </c:pt>
                <c:pt idx="3434">
                  <c:v>376.75864000000001</c:v>
                </c:pt>
                <c:pt idx="3435">
                  <c:v>376.64490000000001</c:v>
                </c:pt>
                <c:pt idx="3436">
                  <c:v>376.84368999999998</c:v>
                </c:pt>
                <c:pt idx="3437">
                  <c:v>376.81103999999999</c:v>
                </c:pt>
                <c:pt idx="3438">
                  <c:v>376.76315</c:v>
                </c:pt>
                <c:pt idx="3439">
                  <c:v>376.77478000000002</c:v>
                </c:pt>
                <c:pt idx="3440">
                  <c:v>377.03609999999998</c:v>
                </c:pt>
                <c:pt idx="3441">
                  <c:v>376.98926</c:v>
                </c:pt>
                <c:pt idx="3442">
                  <c:v>376.8931</c:v>
                </c:pt>
                <c:pt idx="3443">
                  <c:v>377.07538</c:v>
                </c:pt>
                <c:pt idx="3444">
                  <c:v>377.05502000000001</c:v>
                </c:pt>
                <c:pt idx="3445">
                  <c:v>377.00812000000002</c:v>
                </c:pt>
                <c:pt idx="3446">
                  <c:v>376.97662000000003</c:v>
                </c:pt>
                <c:pt idx="3447">
                  <c:v>377.27917000000002</c:v>
                </c:pt>
                <c:pt idx="3448">
                  <c:v>377.24304000000001</c:v>
                </c:pt>
                <c:pt idx="3449">
                  <c:v>377.12491</c:v>
                </c:pt>
                <c:pt idx="3450">
                  <c:v>377.28528</c:v>
                </c:pt>
                <c:pt idx="3451">
                  <c:v>377.29773</c:v>
                </c:pt>
                <c:pt idx="3452">
                  <c:v>377.25641000000002</c:v>
                </c:pt>
                <c:pt idx="3453">
                  <c:v>377.21005000000002</c:v>
                </c:pt>
                <c:pt idx="3454">
                  <c:v>377.49221999999997</c:v>
                </c:pt>
                <c:pt idx="3455">
                  <c:v>377.51837</c:v>
                </c:pt>
                <c:pt idx="3456">
                  <c:v>377.39528999999999</c:v>
                </c:pt>
                <c:pt idx="3457">
                  <c:v>377.49124</c:v>
                </c:pt>
                <c:pt idx="3458">
                  <c:v>377.58118000000002</c:v>
                </c:pt>
                <c:pt idx="3459">
                  <c:v>377.51010000000002</c:v>
                </c:pt>
                <c:pt idx="3460">
                  <c:v>377.47631999999999</c:v>
                </c:pt>
                <c:pt idx="3461">
                  <c:v>377.73633000000001</c:v>
                </c:pt>
                <c:pt idx="3462">
                  <c:v>377.74007999999998</c:v>
                </c:pt>
                <c:pt idx="3463">
                  <c:v>377.66602</c:v>
                </c:pt>
                <c:pt idx="3464">
                  <c:v>377.70513999999997</c:v>
                </c:pt>
                <c:pt idx="3465">
                  <c:v>377.85561999999999</c:v>
                </c:pt>
                <c:pt idx="3466">
                  <c:v>377.76098999999999</c:v>
                </c:pt>
                <c:pt idx="3467">
                  <c:v>377.68851000000001</c:v>
                </c:pt>
                <c:pt idx="3468">
                  <c:v>377.87963999999999</c:v>
                </c:pt>
                <c:pt idx="3469">
                  <c:v>377.99054000000001</c:v>
                </c:pt>
                <c:pt idx="3470">
                  <c:v>377.94211000000001</c:v>
                </c:pt>
                <c:pt idx="3471">
                  <c:v>377.91946000000002</c:v>
                </c:pt>
                <c:pt idx="3472">
                  <c:v>378.08197000000001</c:v>
                </c:pt>
                <c:pt idx="3473">
                  <c:v>377.98827999999997</c:v>
                </c:pt>
                <c:pt idx="3474">
                  <c:v>377.93207000000001</c:v>
                </c:pt>
                <c:pt idx="3475">
                  <c:v>378.09386999999998</c:v>
                </c:pt>
                <c:pt idx="3476">
                  <c:v>378.25274999999999</c:v>
                </c:pt>
                <c:pt idx="3477">
                  <c:v>378.17800999999997</c:v>
                </c:pt>
                <c:pt idx="3478">
                  <c:v>378.12765999999999</c:v>
                </c:pt>
                <c:pt idx="3479">
                  <c:v>378.34525000000002</c:v>
                </c:pt>
                <c:pt idx="3480">
                  <c:v>378.25803000000002</c:v>
                </c:pt>
                <c:pt idx="3481">
                  <c:v>378.19869999999997</c:v>
                </c:pt>
                <c:pt idx="3482">
                  <c:v>378.28577000000001</c:v>
                </c:pt>
                <c:pt idx="3483">
                  <c:v>378.52190999999999</c:v>
                </c:pt>
                <c:pt idx="3484">
                  <c:v>378.45432</c:v>
                </c:pt>
                <c:pt idx="3485">
                  <c:v>378.36005</c:v>
                </c:pt>
                <c:pt idx="3486">
                  <c:v>378.56128000000001</c:v>
                </c:pt>
                <c:pt idx="3487">
                  <c:v>378.51285000000001</c:v>
                </c:pt>
                <c:pt idx="3488">
                  <c:v>378.45501999999999</c:v>
                </c:pt>
                <c:pt idx="3489">
                  <c:v>378.46625</c:v>
                </c:pt>
                <c:pt idx="3490">
                  <c:v>378.73145</c:v>
                </c:pt>
                <c:pt idx="3491">
                  <c:v>378.68729000000002</c:v>
                </c:pt>
                <c:pt idx="3492">
                  <c:v>378.58190999999999</c:v>
                </c:pt>
                <c:pt idx="3493">
                  <c:v>378.77679000000001</c:v>
                </c:pt>
                <c:pt idx="3494">
                  <c:v>378.75580000000002</c:v>
                </c:pt>
                <c:pt idx="3495">
                  <c:v>378.68047999999999</c:v>
                </c:pt>
                <c:pt idx="3496">
                  <c:v>378.65719999999999</c:v>
                </c:pt>
                <c:pt idx="3497">
                  <c:v>378.96640000000002</c:v>
                </c:pt>
                <c:pt idx="3498">
                  <c:v>378.95355000000001</c:v>
                </c:pt>
                <c:pt idx="3499">
                  <c:v>378.82265999999998</c:v>
                </c:pt>
                <c:pt idx="3500">
                  <c:v>378.92764</c:v>
                </c:pt>
                <c:pt idx="3501">
                  <c:v>378.99401999999998</c:v>
                </c:pt>
                <c:pt idx="3502">
                  <c:v>378.93957999999998</c:v>
                </c:pt>
                <c:pt idx="3503">
                  <c:v>378.90084999999999</c:v>
                </c:pt>
                <c:pt idx="3504">
                  <c:v>379.15285999999998</c:v>
                </c:pt>
                <c:pt idx="3505">
                  <c:v>379.14587</c:v>
                </c:pt>
                <c:pt idx="3506">
                  <c:v>379.06653</c:v>
                </c:pt>
                <c:pt idx="3507">
                  <c:v>379.14501999999999</c:v>
                </c:pt>
                <c:pt idx="3508">
                  <c:v>379.28769</c:v>
                </c:pt>
                <c:pt idx="3509">
                  <c:v>379.19506999999999</c:v>
                </c:pt>
                <c:pt idx="3510">
                  <c:v>379.14328</c:v>
                </c:pt>
                <c:pt idx="3511">
                  <c:v>379.35959000000003</c:v>
                </c:pt>
                <c:pt idx="3512">
                  <c:v>379.42556999999999</c:v>
                </c:pt>
                <c:pt idx="3513">
                  <c:v>379.35971000000001</c:v>
                </c:pt>
                <c:pt idx="3514">
                  <c:v>379.35144000000003</c:v>
                </c:pt>
                <c:pt idx="3515">
                  <c:v>379.52820000000003</c:v>
                </c:pt>
                <c:pt idx="3516">
                  <c:v>379.41782000000001</c:v>
                </c:pt>
                <c:pt idx="3517">
                  <c:v>379.38033999999999</c:v>
                </c:pt>
                <c:pt idx="3518">
                  <c:v>379.56470000000002</c:v>
                </c:pt>
                <c:pt idx="3519">
                  <c:v>379.67923000000002</c:v>
                </c:pt>
                <c:pt idx="3520">
                  <c:v>379.62671</c:v>
                </c:pt>
                <c:pt idx="3521">
                  <c:v>379.54221000000001</c:v>
                </c:pt>
                <c:pt idx="3522">
                  <c:v>379.78032999999999</c:v>
                </c:pt>
                <c:pt idx="3523">
                  <c:v>379.67822000000001</c:v>
                </c:pt>
                <c:pt idx="3524">
                  <c:v>379.60021999999998</c:v>
                </c:pt>
                <c:pt idx="3525">
                  <c:v>379.73662999999999</c:v>
                </c:pt>
                <c:pt idx="3526">
                  <c:v>379.90683000000001</c:v>
                </c:pt>
                <c:pt idx="3527">
                  <c:v>379.85012999999998</c:v>
                </c:pt>
                <c:pt idx="3528">
                  <c:v>379.74426</c:v>
                </c:pt>
                <c:pt idx="3529">
                  <c:v>379.98147999999998</c:v>
                </c:pt>
                <c:pt idx="3530">
                  <c:v>379.93149</c:v>
                </c:pt>
                <c:pt idx="3531">
                  <c:v>379.84692000000001</c:v>
                </c:pt>
                <c:pt idx="3532">
                  <c:v>379.91640999999998</c:v>
                </c:pt>
                <c:pt idx="3533">
                  <c:v>380.15955000000002</c:v>
                </c:pt>
                <c:pt idx="3534">
                  <c:v>380.14080999999999</c:v>
                </c:pt>
                <c:pt idx="3535">
                  <c:v>380.00565</c:v>
                </c:pt>
                <c:pt idx="3536">
                  <c:v>380.22179999999997</c:v>
                </c:pt>
                <c:pt idx="3537">
                  <c:v>380.18335000000002</c:v>
                </c:pt>
                <c:pt idx="3538">
                  <c:v>380.11380000000003</c:v>
                </c:pt>
                <c:pt idx="3539">
                  <c:v>380.14999</c:v>
                </c:pt>
                <c:pt idx="3540">
                  <c:v>380.41541000000001</c:v>
                </c:pt>
                <c:pt idx="3541">
                  <c:v>380.36696999999998</c:v>
                </c:pt>
                <c:pt idx="3542">
                  <c:v>380.23383000000001</c:v>
                </c:pt>
                <c:pt idx="3543">
                  <c:v>380.41129000000001</c:v>
                </c:pt>
                <c:pt idx="3544">
                  <c:v>380.42065000000002</c:v>
                </c:pt>
                <c:pt idx="3545">
                  <c:v>380.37945999999999</c:v>
                </c:pt>
                <c:pt idx="3546">
                  <c:v>380.36300999999997</c:v>
                </c:pt>
                <c:pt idx="3547">
                  <c:v>380.63189999999997</c:v>
                </c:pt>
                <c:pt idx="3548">
                  <c:v>380.57436999999999</c:v>
                </c:pt>
                <c:pt idx="3549">
                  <c:v>380.47534000000002</c:v>
                </c:pt>
                <c:pt idx="3550">
                  <c:v>380.60971000000001</c:v>
                </c:pt>
                <c:pt idx="3551">
                  <c:v>380.64368000000002</c:v>
                </c:pt>
                <c:pt idx="3552">
                  <c:v>380.57593000000003</c:v>
                </c:pt>
                <c:pt idx="3553">
                  <c:v>380.56146000000001</c:v>
                </c:pt>
                <c:pt idx="3554">
                  <c:v>380.81981999999999</c:v>
                </c:pt>
                <c:pt idx="3555">
                  <c:v>380.81524999999999</c:v>
                </c:pt>
                <c:pt idx="3556">
                  <c:v>380.71920999999998</c:v>
                </c:pt>
                <c:pt idx="3557">
                  <c:v>380.80234000000002</c:v>
                </c:pt>
                <c:pt idx="3558">
                  <c:v>380.93317000000002</c:v>
                </c:pt>
                <c:pt idx="3559">
                  <c:v>380.85223000000002</c:v>
                </c:pt>
                <c:pt idx="3560">
                  <c:v>380.79329999999999</c:v>
                </c:pt>
                <c:pt idx="3561">
                  <c:v>381.01334000000003</c:v>
                </c:pt>
                <c:pt idx="3562">
                  <c:v>381.07677999999999</c:v>
                </c:pt>
                <c:pt idx="3563">
                  <c:v>381.00304999999997</c:v>
                </c:pt>
                <c:pt idx="3564">
                  <c:v>381.00995</c:v>
                </c:pt>
                <c:pt idx="3565">
                  <c:v>381.15784000000002</c:v>
                </c:pt>
                <c:pt idx="3566">
                  <c:v>381.07619999999997</c:v>
                </c:pt>
                <c:pt idx="3567">
                  <c:v>381.06015000000002</c:v>
                </c:pt>
                <c:pt idx="3568">
                  <c:v>381.22025000000002</c:v>
                </c:pt>
                <c:pt idx="3569">
                  <c:v>381.30957000000001</c:v>
                </c:pt>
                <c:pt idx="3570">
                  <c:v>381.26177999999999</c:v>
                </c:pt>
                <c:pt idx="3571">
                  <c:v>381.20965999999999</c:v>
                </c:pt>
                <c:pt idx="3572">
                  <c:v>381.43274000000002</c:v>
                </c:pt>
                <c:pt idx="3573">
                  <c:v>381.33452999999997</c:v>
                </c:pt>
                <c:pt idx="3574">
                  <c:v>381.28802000000002</c:v>
                </c:pt>
                <c:pt idx="3575">
                  <c:v>381.35595999999998</c:v>
                </c:pt>
                <c:pt idx="3576">
                  <c:v>381.55569000000003</c:v>
                </c:pt>
                <c:pt idx="3577">
                  <c:v>381.50601</c:v>
                </c:pt>
                <c:pt idx="3578">
                  <c:v>381.43268</c:v>
                </c:pt>
                <c:pt idx="3579">
                  <c:v>381.63128999999998</c:v>
                </c:pt>
                <c:pt idx="3580">
                  <c:v>381.53701999999998</c:v>
                </c:pt>
                <c:pt idx="3581">
                  <c:v>381.49450999999999</c:v>
                </c:pt>
                <c:pt idx="3582">
                  <c:v>381.55779999999999</c:v>
                </c:pt>
                <c:pt idx="3583">
                  <c:v>381.82281</c:v>
                </c:pt>
                <c:pt idx="3584">
                  <c:v>381.74871999999999</c:v>
                </c:pt>
                <c:pt idx="3585">
                  <c:v>381.63889</c:v>
                </c:pt>
                <c:pt idx="3586">
                  <c:v>381.82623000000001</c:v>
                </c:pt>
                <c:pt idx="3587">
                  <c:v>381.79633000000001</c:v>
                </c:pt>
                <c:pt idx="3588">
                  <c:v>381.75457999999998</c:v>
                </c:pt>
                <c:pt idx="3589">
                  <c:v>381.76324</c:v>
                </c:pt>
                <c:pt idx="3590">
                  <c:v>382.03732000000002</c:v>
                </c:pt>
                <c:pt idx="3591">
                  <c:v>381.99651999999998</c:v>
                </c:pt>
                <c:pt idx="3592">
                  <c:v>381.88895000000002</c:v>
                </c:pt>
                <c:pt idx="3593">
                  <c:v>382.07522999999998</c:v>
                </c:pt>
                <c:pt idx="3594">
                  <c:v>382.06182999999999</c:v>
                </c:pt>
                <c:pt idx="3595">
                  <c:v>382.01315</c:v>
                </c:pt>
                <c:pt idx="3596">
                  <c:v>381.96933000000001</c:v>
                </c:pt>
                <c:pt idx="3597">
                  <c:v>382.26315</c:v>
                </c:pt>
                <c:pt idx="3598">
                  <c:v>382.23214999999999</c:v>
                </c:pt>
                <c:pt idx="3599">
                  <c:v>382.11462</c:v>
                </c:pt>
                <c:pt idx="3600">
                  <c:v>382.27032000000003</c:v>
                </c:pt>
                <c:pt idx="3601">
                  <c:v>382.27825999999999</c:v>
                </c:pt>
                <c:pt idx="3602">
                  <c:v>382.22311000000002</c:v>
                </c:pt>
                <c:pt idx="3603">
                  <c:v>382.17910999999998</c:v>
                </c:pt>
                <c:pt idx="3604">
                  <c:v>382.43463000000003</c:v>
                </c:pt>
                <c:pt idx="3605">
                  <c:v>382.44896999999997</c:v>
                </c:pt>
                <c:pt idx="3606">
                  <c:v>382.34106000000003</c:v>
                </c:pt>
                <c:pt idx="3607">
                  <c:v>382.42541999999997</c:v>
                </c:pt>
                <c:pt idx="3608">
                  <c:v>382.50040000000001</c:v>
                </c:pt>
                <c:pt idx="3609">
                  <c:v>382.44695999999999</c:v>
                </c:pt>
                <c:pt idx="3610">
                  <c:v>382.40127999999999</c:v>
                </c:pt>
                <c:pt idx="3611">
                  <c:v>382.65575999999999</c:v>
                </c:pt>
                <c:pt idx="3612">
                  <c:v>382.65539999999999</c:v>
                </c:pt>
                <c:pt idx="3613">
                  <c:v>382.59609999999998</c:v>
                </c:pt>
                <c:pt idx="3614">
                  <c:v>382.62839000000002</c:v>
                </c:pt>
                <c:pt idx="3615">
                  <c:v>382.79135000000002</c:v>
                </c:pt>
                <c:pt idx="3616">
                  <c:v>382.69617</c:v>
                </c:pt>
                <c:pt idx="3617">
                  <c:v>382.63733000000002</c:v>
                </c:pt>
                <c:pt idx="3618">
                  <c:v>382.80919999999998</c:v>
                </c:pt>
                <c:pt idx="3619">
                  <c:v>382.92162999999999</c:v>
                </c:pt>
                <c:pt idx="3620">
                  <c:v>382.87795999999997</c:v>
                </c:pt>
                <c:pt idx="3621">
                  <c:v>382.85629</c:v>
                </c:pt>
                <c:pt idx="3622">
                  <c:v>383.01620000000003</c:v>
                </c:pt>
                <c:pt idx="3623">
                  <c:v>382.91968000000003</c:v>
                </c:pt>
                <c:pt idx="3624">
                  <c:v>382.85924999999997</c:v>
                </c:pt>
                <c:pt idx="3625">
                  <c:v>383.01727</c:v>
                </c:pt>
                <c:pt idx="3626">
                  <c:v>383.16730000000001</c:v>
                </c:pt>
                <c:pt idx="3627">
                  <c:v>383.09350999999998</c:v>
                </c:pt>
                <c:pt idx="3628">
                  <c:v>383.04581000000002</c:v>
                </c:pt>
                <c:pt idx="3629">
                  <c:v>383.23766999999998</c:v>
                </c:pt>
                <c:pt idx="3630">
                  <c:v>383.15066999999999</c:v>
                </c:pt>
                <c:pt idx="3631">
                  <c:v>383.08407999999997</c:v>
                </c:pt>
                <c:pt idx="3632">
                  <c:v>383.16762999999997</c:v>
                </c:pt>
                <c:pt idx="3633">
                  <c:v>383.41005999999999</c:v>
                </c:pt>
                <c:pt idx="3634">
                  <c:v>383.34084999999999</c:v>
                </c:pt>
                <c:pt idx="3635">
                  <c:v>383.24011000000002</c:v>
                </c:pt>
                <c:pt idx="3636">
                  <c:v>383.44080000000002</c:v>
                </c:pt>
                <c:pt idx="3637">
                  <c:v>383.39229999999998</c:v>
                </c:pt>
                <c:pt idx="3638">
                  <c:v>383.33386000000002</c:v>
                </c:pt>
                <c:pt idx="3639">
                  <c:v>383.34872000000001</c:v>
                </c:pt>
                <c:pt idx="3640">
                  <c:v>383.61635999999999</c:v>
                </c:pt>
                <c:pt idx="3641">
                  <c:v>383.58026000000001</c:v>
                </c:pt>
                <c:pt idx="3642">
                  <c:v>383.47379000000001</c:v>
                </c:pt>
                <c:pt idx="3643">
                  <c:v>383.67806999999999</c:v>
                </c:pt>
                <c:pt idx="3644">
                  <c:v>383.64544999999998</c:v>
                </c:pt>
                <c:pt idx="3645">
                  <c:v>383.57965000000002</c:v>
                </c:pt>
                <c:pt idx="3646">
                  <c:v>383.55588</c:v>
                </c:pt>
                <c:pt idx="3647">
                  <c:v>383.87369000000001</c:v>
                </c:pt>
                <c:pt idx="3648">
                  <c:v>383.86156999999997</c:v>
                </c:pt>
                <c:pt idx="3649">
                  <c:v>383.72296</c:v>
                </c:pt>
                <c:pt idx="3650">
                  <c:v>383.83157</c:v>
                </c:pt>
                <c:pt idx="3651">
                  <c:v>383.89837999999997</c:v>
                </c:pt>
                <c:pt idx="3652">
                  <c:v>383.84091000000001</c:v>
                </c:pt>
                <c:pt idx="3653">
                  <c:v>383.79775999999998</c:v>
                </c:pt>
                <c:pt idx="3654">
                  <c:v>384.05498999999998</c:v>
                </c:pt>
                <c:pt idx="3655">
                  <c:v>384.03604000000001</c:v>
                </c:pt>
                <c:pt idx="3656">
                  <c:v>383.94702000000001</c:v>
                </c:pt>
                <c:pt idx="3657">
                  <c:v>384.02544999999998</c:v>
                </c:pt>
                <c:pt idx="3658">
                  <c:v>384.16129000000001</c:v>
                </c:pt>
                <c:pt idx="3659">
                  <c:v>384.05606</c:v>
                </c:pt>
                <c:pt idx="3660">
                  <c:v>383.98563000000001</c:v>
                </c:pt>
                <c:pt idx="3661">
                  <c:v>384.20675999999997</c:v>
                </c:pt>
                <c:pt idx="3662">
                  <c:v>384.27364999999998</c:v>
                </c:pt>
                <c:pt idx="3663">
                  <c:v>384.21143000000001</c:v>
                </c:pt>
                <c:pt idx="3664">
                  <c:v>384.20409999999998</c:v>
                </c:pt>
                <c:pt idx="3665">
                  <c:v>384.37463000000002</c:v>
                </c:pt>
                <c:pt idx="3666">
                  <c:v>384.26929000000001</c:v>
                </c:pt>
                <c:pt idx="3667">
                  <c:v>384.21877999999998</c:v>
                </c:pt>
                <c:pt idx="3668">
                  <c:v>384.40908999999999</c:v>
                </c:pt>
                <c:pt idx="3669">
                  <c:v>384.53726</c:v>
                </c:pt>
                <c:pt idx="3670">
                  <c:v>384.48691000000002</c:v>
                </c:pt>
                <c:pt idx="3671">
                  <c:v>384.40863000000002</c:v>
                </c:pt>
                <c:pt idx="3672">
                  <c:v>384.62677000000002</c:v>
                </c:pt>
                <c:pt idx="3673">
                  <c:v>384.53438999999997</c:v>
                </c:pt>
                <c:pt idx="3674">
                  <c:v>384.46902</c:v>
                </c:pt>
                <c:pt idx="3675">
                  <c:v>384.60915999999997</c:v>
                </c:pt>
                <c:pt idx="3676">
                  <c:v>384.75997999999998</c:v>
                </c:pt>
                <c:pt idx="3677">
                  <c:v>384.71161000000001</c:v>
                </c:pt>
                <c:pt idx="3678">
                  <c:v>384.61664000000002</c:v>
                </c:pt>
                <c:pt idx="3679">
                  <c:v>384.84249999999997</c:v>
                </c:pt>
                <c:pt idx="3680">
                  <c:v>384.78442000000001</c:v>
                </c:pt>
                <c:pt idx="3681">
                  <c:v>384.69815</c:v>
                </c:pt>
                <c:pt idx="3682">
                  <c:v>384.76204999999999</c:v>
                </c:pt>
                <c:pt idx="3683">
                  <c:v>384.99121000000002</c:v>
                </c:pt>
                <c:pt idx="3684">
                  <c:v>384.96114999999998</c:v>
                </c:pt>
                <c:pt idx="3685">
                  <c:v>384.82727</c:v>
                </c:pt>
                <c:pt idx="3686">
                  <c:v>385.03332999999998</c:v>
                </c:pt>
                <c:pt idx="3687">
                  <c:v>384.99047999999999</c:v>
                </c:pt>
                <c:pt idx="3688">
                  <c:v>384.92554000000001</c:v>
                </c:pt>
                <c:pt idx="3689">
                  <c:v>384.95114000000001</c:v>
                </c:pt>
                <c:pt idx="3690">
                  <c:v>385.22836000000001</c:v>
                </c:pt>
                <c:pt idx="3691">
                  <c:v>385.17599000000001</c:v>
                </c:pt>
                <c:pt idx="3692">
                  <c:v>385.04083000000003</c:v>
                </c:pt>
                <c:pt idx="3693">
                  <c:v>385.21902</c:v>
                </c:pt>
                <c:pt idx="3694">
                  <c:v>385.22464000000002</c:v>
                </c:pt>
                <c:pt idx="3695">
                  <c:v>385.1825</c:v>
                </c:pt>
                <c:pt idx="3696">
                  <c:v>385.17180999999999</c:v>
                </c:pt>
                <c:pt idx="3697">
                  <c:v>385.44272000000001</c:v>
                </c:pt>
                <c:pt idx="3698">
                  <c:v>385.38738999999998</c:v>
                </c:pt>
                <c:pt idx="3699">
                  <c:v>385.29845999999998</c:v>
                </c:pt>
                <c:pt idx="3700">
                  <c:v>385.43966999999998</c:v>
                </c:pt>
                <c:pt idx="3701">
                  <c:v>385.48406999999997</c:v>
                </c:pt>
                <c:pt idx="3702">
                  <c:v>385.41100999999998</c:v>
                </c:pt>
                <c:pt idx="3703">
                  <c:v>385.39965999999998</c:v>
                </c:pt>
                <c:pt idx="3704">
                  <c:v>385.65575999999999</c:v>
                </c:pt>
                <c:pt idx="3705">
                  <c:v>385.63619999999997</c:v>
                </c:pt>
                <c:pt idx="3706">
                  <c:v>385.54547000000002</c:v>
                </c:pt>
                <c:pt idx="3707">
                  <c:v>385.61703</c:v>
                </c:pt>
                <c:pt idx="3708">
                  <c:v>385.73932000000002</c:v>
                </c:pt>
                <c:pt idx="3709">
                  <c:v>385.64368000000002</c:v>
                </c:pt>
                <c:pt idx="3710">
                  <c:v>385.58508</c:v>
                </c:pt>
                <c:pt idx="3711">
                  <c:v>385.80797999999999</c:v>
                </c:pt>
                <c:pt idx="3712">
                  <c:v>385.85714999999999</c:v>
                </c:pt>
                <c:pt idx="3713">
                  <c:v>385.77127000000002</c:v>
                </c:pt>
                <c:pt idx="3714">
                  <c:v>385.78543000000002</c:v>
                </c:pt>
                <c:pt idx="3715">
                  <c:v>385.92374000000001</c:v>
                </c:pt>
                <c:pt idx="3716">
                  <c:v>385.83514000000002</c:v>
                </c:pt>
                <c:pt idx="3717">
                  <c:v>385.81887999999998</c:v>
                </c:pt>
                <c:pt idx="3718">
                  <c:v>385.97802999999999</c:v>
                </c:pt>
                <c:pt idx="3719">
                  <c:v>386.07022000000001</c:v>
                </c:pt>
                <c:pt idx="3720">
                  <c:v>386.02105999999998</c:v>
                </c:pt>
                <c:pt idx="3721">
                  <c:v>385.97449</c:v>
                </c:pt>
                <c:pt idx="3722">
                  <c:v>386.19724000000002</c:v>
                </c:pt>
                <c:pt idx="3723">
                  <c:v>386.10982999999999</c:v>
                </c:pt>
                <c:pt idx="3724">
                  <c:v>386.06369000000001</c:v>
                </c:pt>
                <c:pt idx="3725">
                  <c:v>386.13367</c:v>
                </c:pt>
                <c:pt idx="3726">
                  <c:v>386.33670000000001</c:v>
                </c:pt>
                <c:pt idx="3727">
                  <c:v>386.29061999999999</c:v>
                </c:pt>
                <c:pt idx="3728">
                  <c:v>386.22161999999997</c:v>
                </c:pt>
                <c:pt idx="3729">
                  <c:v>386.40692000000001</c:v>
                </c:pt>
                <c:pt idx="3730">
                  <c:v>386.31792999999999</c:v>
                </c:pt>
                <c:pt idx="3731">
                  <c:v>386.27791999999999</c:v>
                </c:pt>
                <c:pt idx="3732">
                  <c:v>386.32745</c:v>
                </c:pt>
                <c:pt idx="3733">
                  <c:v>386.58776999999998</c:v>
                </c:pt>
                <c:pt idx="3734">
                  <c:v>386.50562000000002</c:v>
                </c:pt>
                <c:pt idx="3735">
                  <c:v>386.40490999999997</c:v>
                </c:pt>
                <c:pt idx="3736">
                  <c:v>386.58850000000001</c:v>
                </c:pt>
                <c:pt idx="3737">
                  <c:v>386.55507999999998</c:v>
                </c:pt>
                <c:pt idx="3738">
                  <c:v>386.50558000000001</c:v>
                </c:pt>
                <c:pt idx="3739">
                  <c:v>386.51083</c:v>
                </c:pt>
                <c:pt idx="3740">
                  <c:v>386.77487000000002</c:v>
                </c:pt>
                <c:pt idx="3741">
                  <c:v>386.71618999999998</c:v>
                </c:pt>
                <c:pt idx="3742">
                  <c:v>386.61615</c:v>
                </c:pt>
                <c:pt idx="3743">
                  <c:v>386.79748999999998</c:v>
                </c:pt>
                <c:pt idx="3744">
                  <c:v>386.77913999999998</c:v>
                </c:pt>
                <c:pt idx="3745">
                  <c:v>386.73065000000003</c:v>
                </c:pt>
                <c:pt idx="3746">
                  <c:v>386.68277</c:v>
                </c:pt>
                <c:pt idx="3747">
                  <c:v>386.98047000000003</c:v>
                </c:pt>
                <c:pt idx="3748">
                  <c:v>386.94080000000002</c:v>
                </c:pt>
                <c:pt idx="3749">
                  <c:v>386.83422999999999</c:v>
                </c:pt>
                <c:pt idx="3750">
                  <c:v>386.97753999999998</c:v>
                </c:pt>
                <c:pt idx="3751">
                  <c:v>387.00463999999999</c:v>
                </c:pt>
                <c:pt idx="3752">
                  <c:v>386.95339999999999</c:v>
                </c:pt>
                <c:pt idx="3753">
                  <c:v>386.89551</c:v>
                </c:pt>
                <c:pt idx="3754">
                  <c:v>387.17126000000002</c:v>
                </c:pt>
                <c:pt idx="3755">
                  <c:v>387.17657000000003</c:v>
                </c:pt>
                <c:pt idx="3756">
                  <c:v>387.07431000000003</c:v>
                </c:pt>
                <c:pt idx="3757">
                  <c:v>387.15532999999999</c:v>
                </c:pt>
                <c:pt idx="3758">
                  <c:v>387.22717</c:v>
                </c:pt>
                <c:pt idx="3759">
                  <c:v>387.17241999999999</c:v>
                </c:pt>
                <c:pt idx="3760">
                  <c:v>387.12723</c:v>
                </c:pt>
                <c:pt idx="3761">
                  <c:v>387.38684000000001</c:v>
                </c:pt>
                <c:pt idx="3762">
                  <c:v>387.37473</c:v>
                </c:pt>
                <c:pt idx="3763">
                  <c:v>387.30246</c:v>
                </c:pt>
                <c:pt idx="3764">
                  <c:v>387.33355999999998</c:v>
                </c:pt>
                <c:pt idx="3765">
                  <c:v>387.49178999999998</c:v>
                </c:pt>
                <c:pt idx="3766">
                  <c:v>387.38281000000001</c:v>
                </c:pt>
                <c:pt idx="3767">
                  <c:v>387.32297</c:v>
                </c:pt>
                <c:pt idx="3768">
                  <c:v>387.49722000000003</c:v>
                </c:pt>
                <c:pt idx="3769">
                  <c:v>387.60595999999998</c:v>
                </c:pt>
                <c:pt idx="3770">
                  <c:v>387.54993000000002</c:v>
                </c:pt>
                <c:pt idx="3771">
                  <c:v>387.52697999999998</c:v>
                </c:pt>
                <c:pt idx="3772">
                  <c:v>387.69049000000001</c:v>
                </c:pt>
                <c:pt idx="3773">
                  <c:v>387.59917999999999</c:v>
                </c:pt>
                <c:pt idx="3774">
                  <c:v>387.53870000000001</c:v>
                </c:pt>
                <c:pt idx="3775">
                  <c:v>387.69216999999998</c:v>
                </c:pt>
                <c:pt idx="3776">
                  <c:v>387.85012999999998</c:v>
                </c:pt>
                <c:pt idx="3777">
                  <c:v>387.78683000000001</c:v>
                </c:pt>
                <c:pt idx="3778">
                  <c:v>387.73154</c:v>
                </c:pt>
                <c:pt idx="3779">
                  <c:v>387.93603999999999</c:v>
                </c:pt>
                <c:pt idx="3780">
                  <c:v>387.85941000000003</c:v>
                </c:pt>
                <c:pt idx="3781">
                  <c:v>387.78805999999997</c:v>
                </c:pt>
                <c:pt idx="3782">
                  <c:v>387.86664000000002</c:v>
                </c:pt>
                <c:pt idx="3783">
                  <c:v>388.12308000000002</c:v>
                </c:pt>
                <c:pt idx="3784">
                  <c:v>388.04424999999998</c:v>
                </c:pt>
                <c:pt idx="3785">
                  <c:v>387.94637999999998</c:v>
                </c:pt>
                <c:pt idx="3786">
                  <c:v>388.14922999999999</c:v>
                </c:pt>
                <c:pt idx="3787">
                  <c:v>388.08920000000001</c:v>
                </c:pt>
                <c:pt idx="3788">
                  <c:v>388.02343999999999</c:v>
                </c:pt>
                <c:pt idx="3789">
                  <c:v>388.03744999999998</c:v>
                </c:pt>
                <c:pt idx="3790">
                  <c:v>388.29108000000002</c:v>
                </c:pt>
                <c:pt idx="3791">
                  <c:v>388.2439</c:v>
                </c:pt>
                <c:pt idx="3792">
                  <c:v>388.13619999999997</c:v>
                </c:pt>
                <c:pt idx="3793">
                  <c:v>388.32611000000003</c:v>
                </c:pt>
                <c:pt idx="3794">
                  <c:v>388.29629999999997</c:v>
                </c:pt>
                <c:pt idx="3795">
                  <c:v>388.22359999999998</c:v>
                </c:pt>
                <c:pt idx="3796">
                  <c:v>388.20128999999997</c:v>
                </c:pt>
                <c:pt idx="3797">
                  <c:v>388.50405999999998</c:v>
                </c:pt>
                <c:pt idx="3798">
                  <c:v>388.49718999999999</c:v>
                </c:pt>
                <c:pt idx="3799">
                  <c:v>388.36664000000002</c:v>
                </c:pt>
                <c:pt idx="3800">
                  <c:v>388.47503999999998</c:v>
                </c:pt>
                <c:pt idx="3801">
                  <c:v>388.53298999999998</c:v>
                </c:pt>
                <c:pt idx="3802">
                  <c:v>388.47314</c:v>
                </c:pt>
                <c:pt idx="3803">
                  <c:v>388.43356</c:v>
                </c:pt>
                <c:pt idx="3804">
                  <c:v>388.69121999999999</c:v>
                </c:pt>
                <c:pt idx="3805">
                  <c:v>388.68374999999997</c:v>
                </c:pt>
                <c:pt idx="3806">
                  <c:v>388.59564</c:v>
                </c:pt>
                <c:pt idx="3807">
                  <c:v>388.6651</c:v>
                </c:pt>
                <c:pt idx="3808">
                  <c:v>388.80214999999998</c:v>
                </c:pt>
                <c:pt idx="3809">
                  <c:v>388.70785999999998</c:v>
                </c:pt>
                <c:pt idx="3810">
                  <c:v>388.64627000000002</c:v>
                </c:pt>
                <c:pt idx="3811">
                  <c:v>388.85399999999998</c:v>
                </c:pt>
                <c:pt idx="3812">
                  <c:v>388.91824000000003</c:v>
                </c:pt>
                <c:pt idx="3813">
                  <c:v>388.85840000000002</c:v>
                </c:pt>
                <c:pt idx="3814">
                  <c:v>388.84586000000002</c:v>
                </c:pt>
                <c:pt idx="3815">
                  <c:v>389.01461999999998</c:v>
                </c:pt>
                <c:pt idx="3816">
                  <c:v>388.91367000000002</c:v>
                </c:pt>
                <c:pt idx="3817">
                  <c:v>388.85593</c:v>
                </c:pt>
                <c:pt idx="3818">
                  <c:v>389.04135000000002</c:v>
                </c:pt>
                <c:pt idx="3819">
                  <c:v>389.13794000000001</c:v>
                </c:pt>
                <c:pt idx="3820">
                  <c:v>389.09820999999999</c:v>
                </c:pt>
                <c:pt idx="3821">
                  <c:v>389.01431000000002</c:v>
                </c:pt>
                <c:pt idx="3822">
                  <c:v>389.22836000000001</c:v>
                </c:pt>
                <c:pt idx="3823">
                  <c:v>389.13553000000002</c:v>
                </c:pt>
                <c:pt idx="3824">
                  <c:v>389.05486999999999</c:v>
                </c:pt>
                <c:pt idx="3825">
                  <c:v>389.18756000000002</c:v>
                </c:pt>
                <c:pt idx="3826">
                  <c:v>389.34109000000001</c:v>
                </c:pt>
                <c:pt idx="3827">
                  <c:v>389.30090000000001</c:v>
                </c:pt>
                <c:pt idx="3828">
                  <c:v>389.20546999999999</c:v>
                </c:pt>
                <c:pt idx="3829">
                  <c:v>389.43158</c:v>
                </c:pt>
                <c:pt idx="3830">
                  <c:v>389.37851000000001</c:v>
                </c:pt>
                <c:pt idx="3831">
                  <c:v>389.29221000000001</c:v>
                </c:pt>
                <c:pt idx="3832">
                  <c:v>389.35617000000002</c:v>
                </c:pt>
                <c:pt idx="3833">
                  <c:v>389.58411000000001</c:v>
                </c:pt>
                <c:pt idx="3834">
                  <c:v>389.56720000000001</c:v>
                </c:pt>
                <c:pt idx="3835">
                  <c:v>389.43819999999999</c:v>
                </c:pt>
                <c:pt idx="3836">
                  <c:v>389.6438</c:v>
                </c:pt>
                <c:pt idx="3837">
                  <c:v>389.59368999999998</c:v>
                </c:pt>
                <c:pt idx="3838">
                  <c:v>389.52413999999999</c:v>
                </c:pt>
                <c:pt idx="3839">
                  <c:v>389.54977000000002</c:v>
                </c:pt>
                <c:pt idx="3840">
                  <c:v>389.82141000000001</c:v>
                </c:pt>
                <c:pt idx="3841">
                  <c:v>389.75731999999999</c:v>
                </c:pt>
                <c:pt idx="3842">
                  <c:v>389.62768999999997</c:v>
                </c:pt>
                <c:pt idx="3843">
                  <c:v>389.79572000000002</c:v>
                </c:pt>
                <c:pt idx="3844">
                  <c:v>389.80054000000001</c:v>
                </c:pt>
                <c:pt idx="3845">
                  <c:v>389.74401999999998</c:v>
                </c:pt>
                <c:pt idx="3846">
                  <c:v>389.73288000000002</c:v>
                </c:pt>
                <c:pt idx="3847">
                  <c:v>389.99471999999997</c:v>
                </c:pt>
                <c:pt idx="3848">
                  <c:v>389.94009</c:v>
                </c:pt>
                <c:pt idx="3849">
                  <c:v>389.84271000000001</c:v>
                </c:pt>
                <c:pt idx="3850">
                  <c:v>389.98297000000002</c:v>
                </c:pt>
                <c:pt idx="3851">
                  <c:v>390.02001999999999</c:v>
                </c:pt>
                <c:pt idx="3852">
                  <c:v>389.93878000000001</c:v>
                </c:pt>
                <c:pt idx="3853">
                  <c:v>389.92577999999997</c:v>
                </c:pt>
                <c:pt idx="3854">
                  <c:v>390.19018999999997</c:v>
                </c:pt>
                <c:pt idx="3855">
                  <c:v>390.18015000000003</c:v>
                </c:pt>
                <c:pt idx="3856">
                  <c:v>390.09048000000001</c:v>
                </c:pt>
                <c:pt idx="3857">
                  <c:v>390.15881000000002</c:v>
                </c:pt>
                <c:pt idx="3858">
                  <c:v>390.29671999999999</c:v>
                </c:pt>
                <c:pt idx="3859">
                  <c:v>390.20422000000002</c:v>
                </c:pt>
                <c:pt idx="3860">
                  <c:v>390.14328</c:v>
                </c:pt>
                <c:pt idx="3861">
                  <c:v>390.35797000000002</c:v>
                </c:pt>
                <c:pt idx="3862">
                  <c:v>390.41345000000001</c:v>
                </c:pt>
                <c:pt idx="3863">
                  <c:v>390.33670000000001</c:v>
                </c:pt>
                <c:pt idx="3864">
                  <c:v>390.34872000000001</c:v>
                </c:pt>
                <c:pt idx="3865">
                  <c:v>390.47964000000002</c:v>
                </c:pt>
                <c:pt idx="3866">
                  <c:v>390.40832999999998</c:v>
                </c:pt>
                <c:pt idx="3867">
                  <c:v>390.37558000000001</c:v>
                </c:pt>
                <c:pt idx="3868">
                  <c:v>390.52920999999998</c:v>
                </c:pt>
                <c:pt idx="3869">
                  <c:v>390.61066</c:v>
                </c:pt>
                <c:pt idx="3870">
                  <c:v>390.55489999999998</c:v>
                </c:pt>
                <c:pt idx="3871">
                  <c:v>390.50011999999998</c:v>
                </c:pt>
                <c:pt idx="3872">
                  <c:v>390.72780999999998</c:v>
                </c:pt>
                <c:pt idx="3873">
                  <c:v>390.62576000000001</c:v>
                </c:pt>
                <c:pt idx="3874">
                  <c:v>390.58105</c:v>
                </c:pt>
                <c:pt idx="3875">
                  <c:v>390.64821999999998</c:v>
                </c:pt>
                <c:pt idx="3876">
                  <c:v>390.84518000000003</c:v>
                </c:pt>
                <c:pt idx="3877">
                  <c:v>390.79257000000001</c:v>
                </c:pt>
                <c:pt idx="3878">
                  <c:v>390.72769</c:v>
                </c:pt>
                <c:pt idx="3879">
                  <c:v>390.90768000000003</c:v>
                </c:pt>
                <c:pt idx="3880">
                  <c:v>390.82659999999998</c:v>
                </c:pt>
                <c:pt idx="3881">
                  <c:v>390.77872000000002</c:v>
                </c:pt>
                <c:pt idx="3882">
                  <c:v>390.84534000000002</c:v>
                </c:pt>
                <c:pt idx="3883">
                  <c:v>391.10403000000002</c:v>
                </c:pt>
                <c:pt idx="3884">
                  <c:v>391.03696000000002</c:v>
                </c:pt>
                <c:pt idx="3885">
                  <c:v>390.92838</c:v>
                </c:pt>
                <c:pt idx="3886">
                  <c:v>391.12182999999999</c:v>
                </c:pt>
                <c:pt idx="3887">
                  <c:v>391.08636000000001</c:v>
                </c:pt>
                <c:pt idx="3888">
                  <c:v>391.04653999999999</c:v>
                </c:pt>
                <c:pt idx="3889">
                  <c:v>391.04268999999999</c:v>
                </c:pt>
                <c:pt idx="3890">
                  <c:v>391.29559</c:v>
                </c:pt>
                <c:pt idx="3891">
                  <c:v>391.24743999999998</c:v>
                </c:pt>
                <c:pt idx="3892">
                  <c:v>391.14114000000001</c:v>
                </c:pt>
                <c:pt idx="3893">
                  <c:v>391.32278000000002</c:v>
                </c:pt>
                <c:pt idx="3894">
                  <c:v>391.30480999999997</c:v>
                </c:pt>
                <c:pt idx="3895">
                  <c:v>391.25371999999999</c:v>
                </c:pt>
                <c:pt idx="3896">
                  <c:v>391.21172999999999</c:v>
                </c:pt>
                <c:pt idx="3897">
                  <c:v>391.50182999999998</c:v>
                </c:pt>
                <c:pt idx="3898">
                  <c:v>391.45650999999998</c:v>
                </c:pt>
                <c:pt idx="3899">
                  <c:v>391.34719999999999</c:v>
                </c:pt>
                <c:pt idx="3900">
                  <c:v>391.48971999999998</c:v>
                </c:pt>
                <c:pt idx="3901">
                  <c:v>391.50150000000002</c:v>
                </c:pt>
                <c:pt idx="3902">
                  <c:v>391.44635</c:v>
                </c:pt>
                <c:pt idx="3903">
                  <c:v>391.38416000000001</c:v>
                </c:pt>
                <c:pt idx="3904">
                  <c:v>391.65598</c:v>
                </c:pt>
                <c:pt idx="3905">
                  <c:v>391.66656</c:v>
                </c:pt>
                <c:pt idx="3906">
                  <c:v>391.55417</c:v>
                </c:pt>
                <c:pt idx="3907">
                  <c:v>391.63959</c:v>
                </c:pt>
                <c:pt idx="3908">
                  <c:v>391.71132999999998</c:v>
                </c:pt>
                <c:pt idx="3909">
                  <c:v>391.65102999999999</c:v>
                </c:pt>
                <c:pt idx="3910">
                  <c:v>391.60921999999999</c:v>
                </c:pt>
                <c:pt idx="3911">
                  <c:v>391.86469</c:v>
                </c:pt>
                <c:pt idx="3912">
                  <c:v>391.85543999999999</c:v>
                </c:pt>
                <c:pt idx="3913">
                  <c:v>391.78649999999999</c:v>
                </c:pt>
                <c:pt idx="3914">
                  <c:v>391.82092</c:v>
                </c:pt>
                <c:pt idx="3915">
                  <c:v>391.97958</c:v>
                </c:pt>
                <c:pt idx="3916">
                  <c:v>391.88806</c:v>
                </c:pt>
                <c:pt idx="3917">
                  <c:v>391.82247999999998</c:v>
                </c:pt>
                <c:pt idx="3918">
                  <c:v>391.99982</c:v>
                </c:pt>
                <c:pt idx="3919">
                  <c:v>392.10376000000002</c:v>
                </c:pt>
                <c:pt idx="3920">
                  <c:v>392.05966000000001</c:v>
                </c:pt>
                <c:pt idx="3921">
                  <c:v>392.03203999999999</c:v>
                </c:pt>
                <c:pt idx="3922">
                  <c:v>392.18905999999998</c:v>
                </c:pt>
                <c:pt idx="3923">
                  <c:v>392.0899</c:v>
                </c:pt>
                <c:pt idx="3924">
                  <c:v>392.01668999999998</c:v>
                </c:pt>
                <c:pt idx="3925">
                  <c:v>392.17325</c:v>
                </c:pt>
                <c:pt idx="3926">
                  <c:v>392.32794000000001</c:v>
                </c:pt>
                <c:pt idx="3927">
                  <c:v>392.24529999999999</c:v>
                </c:pt>
                <c:pt idx="3928">
                  <c:v>392.18538999999998</c:v>
                </c:pt>
                <c:pt idx="3929">
                  <c:v>392.38116000000002</c:v>
                </c:pt>
                <c:pt idx="3930">
                  <c:v>392.30200000000002</c:v>
                </c:pt>
                <c:pt idx="3931">
                  <c:v>392.23165999999998</c:v>
                </c:pt>
                <c:pt idx="3932">
                  <c:v>392.31024000000002</c:v>
                </c:pt>
                <c:pt idx="3933">
                  <c:v>392.54764</c:v>
                </c:pt>
                <c:pt idx="3934">
                  <c:v>392.47546</c:v>
                </c:pt>
                <c:pt idx="3935">
                  <c:v>392.37209999999999</c:v>
                </c:pt>
                <c:pt idx="3936">
                  <c:v>392.57889</c:v>
                </c:pt>
                <c:pt idx="3937">
                  <c:v>392.52399000000003</c:v>
                </c:pt>
                <c:pt idx="3938">
                  <c:v>392.4588</c:v>
                </c:pt>
                <c:pt idx="3939">
                  <c:v>392.48126000000002</c:v>
                </c:pt>
                <c:pt idx="3940">
                  <c:v>392.73477000000003</c:v>
                </c:pt>
                <c:pt idx="3941">
                  <c:v>392.69830000000002</c:v>
                </c:pt>
                <c:pt idx="3942">
                  <c:v>392.58132999999998</c:v>
                </c:pt>
                <c:pt idx="3943">
                  <c:v>392.77663999999999</c:v>
                </c:pt>
                <c:pt idx="3944">
                  <c:v>392.73761000000002</c:v>
                </c:pt>
                <c:pt idx="3945">
                  <c:v>392.66922</c:v>
                </c:pt>
                <c:pt idx="3946">
                  <c:v>392.64058999999997</c:v>
                </c:pt>
                <c:pt idx="3947">
                  <c:v>392.94992000000002</c:v>
                </c:pt>
                <c:pt idx="3948">
                  <c:v>392.93108999999998</c:v>
                </c:pt>
                <c:pt idx="3949">
                  <c:v>392.79099000000002</c:v>
                </c:pt>
                <c:pt idx="3950">
                  <c:v>392.89834999999999</c:v>
                </c:pt>
                <c:pt idx="3951">
                  <c:v>392.95391999999998</c:v>
                </c:pt>
                <c:pt idx="3952">
                  <c:v>392.90552000000002</c:v>
                </c:pt>
                <c:pt idx="3953">
                  <c:v>392.85818</c:v>
                </c:pt>
                <c:pt idx="3954">
                  <c:v>393.10064999999997</c:v>
                </c:pt>
                <c:pt idx="3955">
                  <c:v>393.08544999999998</c:v>
                </c:pt>
                <c:pt idx="3956">
                  <c:v>393.00164999999998</c:v>
                </c:pt>
                <c:pt idx="3957">
                  <c:v>393.06975999999997</c:v>
                </c:pt>
                <c:pt idx="3958">
                  <c:v>393.19970999999998</c:v>
                </c:pt>
                <c:pt idx="3959">
                  <c:v>393.10025000000002</c:v>
                </c:pt>
                <c:pt idx="3960">
                  <c:v>393.03591999999998</c:v>
                </c:pt>
                <c:pt idx="3961">
                  <c:v>393.25195000000002</c:v>
                </c:pt>
                <c:pt idx="3962">
                  <c:v>393.31511999999998</c:v>
                </c:pt>
                <c:pt idx="3963">
                  <c:v>393.25128000000001</c:v>
                </c:pt>
                <c:pt idx="3964">
                  <c:v>393.24277000000001</c:v>
                </c:pt>
                <c:pt idx="3965">
                  <c:v>393.40897000000001</c:v>
                </c:pt>
                <c:pt idx="3966">
                  <c:v>393.30529999999999</c:v>
                </c:pt>
                <c:pt idx="3967">
                  <c:v>393.24878000000001</c:v>
                </c:pt>
                <c:pt idx="3968">
                  <c:v>393.43831999999998</c:v>
                </c:pt>
                <c:pt idx="3969">
                  <c:v>393.5369</c:v>
                </c:pt>
                <c:pt idx="3970">
                  <c:v>393.48944</c:v>
                </c:pt>
                <c:pt idx="3971">
                  <c:v>393.40008999999998</c:v>
                </c:pt>
                <c:pt idx="3972">
                  <c:v>393.62383999999997</c:v>
                </c:pt>
                <c:pt idx="3973">
                  <c:v>393.52807999999999</c:v>
                </c:pt>
                <c:pt idx="3974">
                  <c:v>393.45922999999999</c:v>
                </c:pt>
                <c:pt idx="3975">
                  <c:v>393.59305000000001</c:v>
                </c:pt>
                <c:pt idx="3976">
                  <c:v>393.74032999999997</c:v>
                </c:pt>
                <c:pt idx="3977">
                  <c:v>393.69470000000001</c:v>
                </c:pt>
                <c:pt idx="3978">
                  <c:v>393.59723000000002</c:v>
                </c:pt>
                <c:pt idx="3979">
                  <c:v>393.81594999999999</c:v>
                </c:pt>
                <c:pt idx="3980">
                  <c:v>393.75396999999998</c:v>
                </c:pt>
                <c:pt idx="3981">
                  <c:v>393.67633000000001</c:v>
                </c:pt>
                <c:pt idx="3982">
                  <c:v>393.73156999999998</c:v>
                </c:pt>
                <c:pt idx="3983">
                  <c:v>393.95370000000003</c:v>
                </c:pt>
                <c:pt idx="3984">
                  <c:v>393.9357</c:v>
                </c:pt>
                <c:pt idx="3985">
                  <c:v>393.80214999999998</c:v>
                </c:pt>
                <c:pt idx="3986">
                  <c:v>394.02163999999999</c:v>
                </c:pt>
                <c:pt idx="3987">
                  <c:v>393.96215999999998</c:v>
                </c:pt>
                <c:pt idx="3988">
                  <c:v>393.88738999999998</c:v>
                </c:pt>
                <c:pt idx="3989">
                  <c:v>393.91449</c:v>
                </c:pt>
                <c:pt idx="3990">
                  <c:v>394.18835000000001</c:v>
                </c:pt>
                <c:pt idx="3991">
                  <c:v>394.13895000000002</c:v>
                </c:pt>
                <c:pt idx="3992">
                  <c:v>394.00934000000001</c:v>
                </c:pt>
                <c:pt idx="3993">
                  <c:v>394.17156999999997</c:v>
                </c:pt>
                <c:pt idx="3994">
                  <c:v>394.18759</c:v>
                </c:pt>
                <c:pt idx="3995">
                  <c:v>394.13821000000002</c:v>
                </c:pt>
                <c:pt idx="3996">
                  <c:v>394.11783000000003</c:v>
                </c:pt>
                <c:pt idx="3997">
                  <c:v>394.38144</c:v>
                </c:pt>
                <c:pt idx="3998">
                  <c:v>394.32650999999998</c:v>
                </c:pt>
                <c:pt idx="3999">
                  <c:v>394.22629000000001</c:v>
                </c:pt>
                <c:pt idx="4000">
                  <c:v>394.36462</c:v>
                </c:pt>
                <c:pt idx="4001">
                  <c:v>394.41043000000002</c:v>
                </c:pt>
                <c:pt idx="4002">
                  <c:v>394.31723</c:v>
                </c:pt>
                <c:pt idx="4003">
                  <c:v>394.29559</c:v>
                </c:pt>
                <c:pt idx="4004">
                  <c:v>394.54736000000003</c:v>
                </c:pt>
                <c:pt idx="4005">
                  <c:v>394.53762999999998</c:v>
                </c:pt>
                <c:pt idx="4006">
                  <c:v>394.4357</c:v>
                </c:pt>
                <c:pt idx="4007">
                  <c:v>394.49869000000001</c:v>
                </c:pt>
                <c:pt idx="4008">
                  <c:v>394.61678999999998</c:v>
                </c:pt>
                <c:pt idx="4009">
                  <c:v>394.52749999999997</c:v>
                </c:pt>
                <c:pt idx="4010">
                  <c:v>394.47109999999998</c:v>
                </c:pt>
                <c:pt idx="4011">
                  <c:v>394.68007999999998</c:v>
                </c:pt>
                <c:pt idx="4012">
                  <c:v>394.74509</c:v>
                </c:pt>
                <c:pt idx="4013">
                  <c:v>394.65753000000001</c:v>
                </c:pt>
                <c:pt idx="4014">
                  <c:v>394.66431</c:v>
                </c:pt>
                <c:pt idx="4015">
                  <c:v>394.80936000000003</c:v>
                </c:pt>
                <c:pt idx="4016">
                  <c:v>394.72784000000001</c:v>
                </c:pt>
                <c:pt idx="4017">
                  <c:v>394.70102000000003</c:v>
                </c:pt>
                <c:pt idx="4018">
                  <c:v>394.86156999999997</c:v>
                </c:pt>
                <c:pt idx="4019">
                  <c:v>394.94225999999998</c:v>
                </c:pt>
                <c:pt idx="4020">
                  <c:v>394.89776999999998</c:v>
                </c:pt>
                <c:pt idx="4021">
                  <c:v>394.84350999999998</c:v>
                </c:pt>
                <c:pt idx="4022">
                  <c:v>395.07199000000003</c:v>
                </c:pt>
                <c:pt idx="4023">
                  <c:v>394.96938999999998</c:v>
                </c:pt>
                <c:pt idx="4024">
                  <c:v>394.91489000000001</c:v>
                </c:pt>
                <c:pt idx="4025">
                  <c:v>394.98572000000001</c:v>
                </c:pt>
                <c:pt idx="4026">
                  <c:v>395.17635999999999</c:v>
                </c:pt>
                <c:pt idx="4027">
                  <c:v>395.11356000000001</c:v>
                </c:pt>
                <c:pt idx="4028">
                  <c:v>395.04910000000001</c:v>
                </c:pt>
                <c:pt idx="4029">
                  <c:v>395.23108000000002</c:v>
                </c:pt>
                <c:pt idx="4030">
                  <c:v>395.13254000000001</c:v>
                </c:pt>
                <c:pt idx="4031">
                  <c:v>395.07918999999998</c:v>
                </c:pt>
                <c:pt idx="4032">
                  <c:v>395.13553000000002</c:v>
                </c:pt>
                <c:pt idx="4033">
                  <c:v>395.38180999999997</c:v>
                </c:pt>
                <c:pt idx="4034">
                  <c:v>395.31545999999997</c:v>
                </c:pt>
                <c:pt idx="4035">
                  <c:v>395.20071000000002</c:v>
                </c:pt>
                <c:pt idx="4036">
                  <c:v>395.38101</c:v>
                </c:pt>
                <c:pt idx="4037">
                  <c:v>395.34122000000002</c:v>
                </c:pt>
                <c:pt idx="4038">
                  <c:v>395.30005</c:v>
                </c:pt>
                <c:pt idx="4039">
                  <c:v>395.30020000000002</c:v>
                </c:pt>
                <c:pt idx="4040">
                  <c:v>395.55450000000002</c:v>
                </c:pt>
                <c:pt idx="4041">
                  <c:v>395.50598000000002</c:v>
                </c:pt>
                <c:pt idx="4042">
                  <c:v>395.41359999999997</c:v>
                </c:pt>
                <c:pt idx="4043">
                  <c:v>395.58785999999998</c:v>
                </c:pt>
                <c:pt idx="4044">
                  <c:v>395.57819000000001</c:v>
                </c:pt>
                <c:pt idx="4045">
                  <c:v>395.53582999999998</c:v>
                </c:pt>
                <c:pt idx="4046">
                  <c:v>395.49212999999997</c:v>
                </c:pt>
                <c:pt idx="4047">
                  <c:v>395.78784000000002</c:v>
                </c:pt>
                <c:pt idx="4048">
                  <c:v>395.74511999999999</c:v>
                </c:pt>
                <c:pt idx="4049">
                  <c:v>395.63306</c:v>
                </c:pt>
                <c:pt idx="4050">
                  <c:v>395.78879000000001</c:v>
                </c:pt>
                <c:pt idx="4051">
                  <c:v>395.79822000000001</c:v>
                </c:pt>
                <c:pt idx="4052">
                  <c:v>395.73372999999998</c:v>
                </c:pt>
                <c:pt idx="4053">
                  <c:v>395.67138999999997</c:v>
                </c:pt>
                <c:pt idx="4054">
                  <c:v>395.93477999999999</c:v>
                </c:pt>
                <c:pt idx="4055">
                  <c:v>395.95773000000003</c:v>
                </c:pt>
                <c:pt idx="4056">
                  <c:v>395.83737000000002</c:v>
                </c:pt>
                <c:pt idx="4057">
                  <c:v>395.92599000000001</c:v>
                </c:pt>
                <c:pt idx="4058">
                  <c:v>395.98714999999999</c:v>
                </c:pt>
                <c:pt idx="4059">
                  <c:v>395.92752000000002</c:v>
                </c:pt>
                <c:pt idx="4060">
                  <c:v>395.87509</c:v>
                </c:pt>
                <c:pt idx="4061">
                  <c:v>396.13306</c:v>
                </c:pt>
                <c:pt idx="4062">
                  <c:v>396.12545999999998</c:v>
                </c:pt>
                <c:pt idx="4063">
                  <c:v>396.05777</c:v>
                </c:pt>
                <c:pt idx="4064">
                  <c:v>396.08742999999998</c:v>
                </c:pt>
                <c:pt idx="4065">
                  <c:v>396.24130000000002</c:v>
                </c:pt>
                <c:pt idx="4066">
                  <c:v>396.13943</c:v>
                </c:pt>
                <c:pt idx="4067">
                  <c:v>396.05565999999999</c:v>
                </c:pt>
                <c:pt idx="4068">
                  <c:v>396.23334</c:v>
                </c:pt>
                <c:pt idx="4069">
                  <c:v>396.34525000000002</c:v>
                </c:pt>
                <c:pt idx="4070">
                  <c:v>396.29669000000001</c:v>
                </c:pt>
                <c:pt idx="4071">
                  <c:v>396.26677999999998</c:v>
                </c:pt>
                <c:pt idx="4072">
                  <c:v>396.42147999999997</c:v>
                </c:pt>
                <c:pt idx="4073">
                  <c:v>396.33206000000001</c:v>
                </c:pt>
                <c:pt idx="4074">
                  <c:v>396.26089000000002</c:v>
                </c:pt>
                <c:pt idx="4075">
                  <c:v>396.42077999999998</c:v>
                </c:pt>
                <c:pt idx="4076">
                  <c:v>396.57387999999997</c:v>
                </c:pt>
                <c:pt idx="4077">
                  <c:v>396.49453999999997</c:v>
                </c:pt>
                <c:pt idx="4078">
                  <c:v>396.43932999999998</c:v>
                </c:pt>
                <c:pt idx="4079">
                  <c:v>396.63342</c:v>
                </c:pt>
                <c:pt idx="4080">
                  <c:v>396.54683999999997</c:v>
                </c:pt>
                <c:pt idx="4081">
                  <c:v>396.47455000000002</c:v>
                </c:pt>
                <c:pt idx="4082">
                  <c:v>396.55529999999999</c:v>
                </c:pt>
                <c:pt idx="4083">
                  <c:v>396.78467000000001</c:v>
                </c:pt>
                <c:pt idx="4084">
                  <c:v>396.71579000000003</c:v>
                </c:pt>
                <c:pt idx="4085">
                  <c:v>396.60516000000001</c:v>
                </c:pt>
                <c:pt idx="4086">
                  <c:v>396.80919999999998</c:v>
                </c:pt>
                <c:pt idx="4087">
                  <c:v>396.74399</c:v>
                </c:pt>
                <c:pt idx="4088">
                  <c:v>396.67257999999998</c:v>
                </c:pt>
                <c:pt idx="4089">
                  <c:v>396.68756000000002</c:v>
                </c:pt>
                <c:pt idx="4090">
                  <c:v>396.94357000000002</c:v>
                </c:pt>
                <c:pt idx="4091">
                  <c:v>396.89458999999999</c:v>
                </c:pt>
                <c:pt idx="4092">
                  <c:v>396.77762000000001</c:v>
                </c:pt>
                <c:pt idx="4093">
                  <c:v>396.97194999999999</c:v>
                </c:pt>
                <c:pt idx="4094">
                  <c:v>396.93664999999999</c:v>
                </c:pt>
                <c:pt idx="4095">
                  <c:v>396.87029999999999</c:v>
                </c:pt>
                <c:pt idx="4096">
                  <c:v>396.83206000000001</c:v>
                </c:pt>
                <c:pt idx="4097">
                  <c:v>397.14458999999999</c:v>
                </c:pt>
                <c:pt idx="4098">
                  <c:v>397.13132000000002</c:v>
                </c:pt>
                <c:pt idx="4099">
                  <c:v>397.00101000000001</c:v>
                </c:pt>
                <c:pt idx="4100">
                  <c:v>397.1026</c:v>
                </c:pt>
                <c:pt idx="4101">
                  <c:v>397.16665999999998</c:v>
                </c:pt>
                <c:pt idx="4102">
                  <c:v>397.10736000000003</c:v>
                </c:pt>
                <c:pt idx="4103">
                  <c:v>397.06702000000001</c:v>
                </c:pt>
                <c:pt idx="4104">
                  <c:v>397.30176</c:v>
                </c:pt>
                <c:pt idx="4105">
                  <c:v>397.28710999999998</c:v>
                </c:pt>
                <c:pt idx="4106">
                  <c:v>397.20693999999997</c:v>
                </c:pt>
                <c:pt idx="4107">
                  <c:v>397.26224000000002</c:v>
                </c:pt>
                <c:pt idx="4108">
                  <c:v>397.39328</c:v>
                </c:pt>
                <c:pt idx="4109">
                  <c:v>397.29565000000002</c:v>
                </c:pt>
                <c:pt idx="4110">
                  <c:v>397.21785999999997</c:v>
                </c:pt>
                <c:pt idx="4111">
                  <c:v>397.42941000000002</c:v>
                </c:pt>
                <c:pt idx="4112">
                  <c:v>397.49615</c:v>
                </c:pt>
                <c:pt idx="4113">
                  <c:v>397.43445000000003</c:v>
                </c:pt>
                <c:pt idx="4114">
                  <c:v>397.41937000000001</c:v>
                </c:pt>
                <c:pt idx="4115">
                  <c:v>397.57369999999997</c:v>
                </c:pt>
                <c:pt idx="4116">
                  <c:v>397.46802000000002</c:v>
                </c:pt>
                <c:pt idx="4117">
                  <c:v>397.41501</c:v>
                </c:pt>
                <c:pt idx="4118">
                  <c:v>397.59985</c:v>
                </c:pt>
                <c:pt idx="4119">
                  <c:v>397.70839999999998</c:v>
                </c:pt>
                <c:pt idx="4120">
                  <c:v>397.65386999999998</c:v>
                </c:pt>
                <c:pt idx="4121">
                  <c:v>397.56671</c:v>
                </c:pt>
                <c:pt idx="4122">
                  <c:v>397.79691000000003</c:v>
                </c:pt>
                <c:pt idx="4123">
                  <c:v>397.70465000000002</c:v>
                </c:pt>
                <c:pt idx="4124">
                  <c:v>397.61914000000002</c:v>
                </c:pt>
                <c:pt idx="4125">
                  <c:v>397.75797</c:v>
                </c:pt>
                <c:pt idx="4126">
                  <c:v>397.90920999999997</c:v>
                </c:pt>
                <c:pt idx="4127">
                  <c:v>397.86660999999998</c:v>
                </c:pt>
                <c:pt idx="4128">
                  <c:v>397.75992000000002</c:v>
                </c:pt>
                <c:pt idx="4129">
                  <c:v>397.98154</c:v>
                </c:pt>
                <c:pt idx="4130">
                  <c:v>397.92831000000001</c:v>
                </c:pt>
                <c:pt idx="4131">
                  <c:v>397.84192000000002</c:v>
                </c:pt>
                <c:pt idx="4132">
                  <c:v>397.91030999999998</c:v>
                </c:pt>
                <c:pt idx="4133">
                  <c:v>398.11437999999998</c:v>
                </c:pt>
                <c:pt idx="4134">
                  <c:v>398.09525000000002</c:v>
                </c:pt>
                <c:pt idx="4135">
                  <c:v>397.96084999999999</c:v>
                </c:pt>
                <c:pt idx="4136">
                  <c:v>398.15935999999999</c:v>
                </c:pt>
                <c:pt idx="4137">
                  <c:v>398.11169000000001</c:v>
                </c:pt>
                <c:pt idx="4138">
                  <c:v>398.03771999999998</c:v>
                </c:pt>
                <c:pt idx="4139">
                  <c:v>398.05901999999998</c:v>
                </c:pt>
                <c:pt idx="4140">
                  <c:v>398.31954999999999</c:v>
                </c:pt>
                <c:pt idx="4141">
                  <c:v>398.26834000000002</c:v>
                </c:pt>
                <c:pt idx="4142">
                  <c:v>398.13353999999998</c:v>
                </c:pt>
                <c:pt idx="4143">
                  <c:v>398.29363999999998</c:v>
                </c:pt>
                <c:pt idx="4144">
                  <c:v>398.31380999999999</c:v>
                </c:pt>
                <c:pt idx="4145">
                  <c:v>398.25448999999998</c:v>
                </c:pt>
                <c:pt idx="4146">
                  <c:v>398.23876999999999</c:v>
                </c:pt>
                <c:pt idx="4147">
                  <c:v>398.50918999999999</c:v>
                </c:pt>
                <c:pt idx="4148">
                  <c:v>398.44567999999998</c:v>
                </c:pt>
                <c:pt idx="4149">
                  <c:v>398.35806000000002</c:v>
                </c:pt>
                <c:pt idx="4150">
                  <c:v>398.49414000000002</c:v>
                </c:pt>
                <c:pt idx="4151">
                  <c:v>398.53203999999999</c:v>
                </c:pt>
                <c:pt idx="4152">
                  <c:v>398.44943000000001</c:v>
                </c:pt>
                <c:pt idx="4153">
                  <c:v>398.43292000000002</c:v>
                </c:pt>
                <c:pt idx="4154">
                  <c:v>398.67282</c:v>
                </c:pt>
                <c:pt idx="4155">
                  <c:v>398.67108000000002</c:v>
                </c:pt>
                <c:pt idx="4156">
                  <c:v>398.57150000000001</c:v>
                </c:pt>
                <c:pt idx="4157">
                  <c:v>398.64197000000001</c:v>
                </c:pt>
                <c:pt idx="4158">
                  <c:v>398.75765999999999</c:v>
                </c:pt>
                <c:pt idx="4159">
                  <c:v>398.66946000000002</c:v>
                </c:pt>
                <c:pt idx="4160">
                  <c:v>398.60793999999999</c:v>
                </c:pt>
                <c:pt idx="4161">
                  <c:v>398.81790000000001</c:v>
                </c:pt>
                <c:pt idx="4162">
                  <c:v>398.87148999999999</c:v>
                </c:pt>
                <c:pt idx="4163">
                  <c:v>398.78325999999998</c:v>
                </c:pt>
                <c:pt idx="4164">
                  <c:v>398.78487999999999</c:v>
                </c:pt>
                <c:pt idx="4165">
                  <c:v>398.92343</c:v>
                </c:pt>
                <c:pt idx="4166">
                  <c:v>398.82907</c:v>
                </c:pt>
                <c:pt idx="4167">
                  <c:v>398.79921999999999</c:v>
                </c:pt>
                <c:pt idx="4168">
                  <c:v>398.95177999999999</c:v>
                </c:pt>
                <c:pt idx="4169">
                  <c:v>399.0206</c:v>
                </c:pt>
                <c:pt idx="4170">
                  <c:v>398.97442999999998</c:v>
                </c:pt>
                <c:pt idx="4171">
                  <c:v>398.91762999999997</c:v>
                </c:pt>
                <c:pt idx="4172">
                  <c:v>399.13274999999999</c:v>
                </c:pt>
                <c:pt idx="4173">
                  <c:v>399.03653000000003</c:v>
                </c:pt>
                <c:pt idx="4174">
                  <c:v>398.98818999999997</c:v>
                </c:pt>
                <c:pt idx="4175">
                  <c:v>399.04404</c:v>
                </c:pt>
                <c:pt idx="4176">
                  <c:v>399.24892999999997</c:v>
                </c:pt>
                <c:pt idx="4177">
                  <c:v>399.19225999999998</c:v>
                </c:pt>
                <c:pt idx="4178">
                  <c:v>399.13308999999998</c:v>
                </c:pt>
                <c:pt idx="4179">
                  <c:v>399.32117</c:v>
                </c:pt>
                <c:pt idx="4180">
                  <c:v>399.23016000000001</c:v>
                </c:pt>
                <c:pt idx="4181">
                  <c:v>399.18545999999998</c:v>
                </c:pt>
                <c:pt idx="4182">
                  <c:v>399.24811</c:v>
                </c:pt>
                <c:pt idx="4183">
                  <c:v>399.49270999999999</c:v>
                </c:pt>
                <c:pt idx="4184">
                  <c:v>399.41394000000003</c:v>
                </c:pt>
                <c:pt idx="4185">
                  <c:v>399.31180000000001</c:v>
                </c:pt>
                <c:pt idx="4186">
                  <c:v>399.48523</c:v>
                </c:pt>
                <c:pt idx="4187">
                  <c:v>399.45080999999999</c:v>
                </c:pt>
                <c:pt idx="4188">
                  <c:v>399.39981</c:v>
                </c:pt>
                <c:pt idx="4189">
                  <c:v>399.39290999999997</c:v>
                </c:pt>
                <c:pt idx="4190">
                  <c:v>399.64465000000001</c:v>
                </c:pt>
                <c:pt idx="4191">
                  <c:v>399.59240999999997</c:v>
                </c:pt>
                <c:pt idx="4192">
                  <c:v>399.48743000000002</c:v>
                </c:pt>
                <c:pt idx="4193">
                  <c:v>399.65985000000001</c:v>
                </c:pt>
                <c:pt idx="4194">
                  <c:v>399.62954999999999</c:v>
                </c:pt>
                <c:pt idx="4195">
                  <c:v>399.58553999999998</c:v>
                </c:pt>
                <c:pt idx="4196">
                  <c:v>399.53537</c:v>
                </c:pt>
                <c:pt idx="4197">
                  <c:v>399.81954999999999</c:v>
                </c:pt>
                <c:pt idx="4198">
                  <c:v>399.77990999999997</c:v>
                </c:pt>
                <c:pt idx="4199">
                  <c:v>399.65532999999999</c:v>
                </c:pt>
                <c:pt idx="4200">
                  <c:v>399.80297999999999</c:v>
                </c:pt>
                <c:pt idx="4201">
                  <c:v>399.80981000000003</c:v>
                </c:pt>
                <c:pt idx="4202">
                  <c:v>399.75934000000001</c:v>
                </c:pt>
                <c:pt idx="4203">
                  <c:v>399.70632999999998</c:v>
                </c:pt>
                <c:pt idx="4204">
                  <c:v>399.96570000000003</c:v>
                </c:pt>
                <c:pt idx="4205">
                  <c:v>399.98244999999997</c:v>
                </c:pt>
                <c:pt idx="4206">
                  <c:v>399.87130999999999</c:v>
                </c:pt>
                <c:pt idx="4207">
                  <c:v>399.95850000000002</c:v>
                </c:pt>
                <c:pt idx="4208">
                  <c:v>400.03203999999999</c:v>
                </c:pt>
                <c:pt idx="4209">
                  <c:v>399.97399999999999</c:v>
                </c:pt>
                <c:pt idx="4210">
                  <c:v>399.92791999999997</c:v>
                </c:pt>
                <c:pt idx="4211">
                  <c:v>400.18268</c:v>
                </c:pt>
                <c:pt idx="4212">
                  <c:v>400.15985000000001</c:v>
                </c:pt>
                <c:pt idx="4213">
                  <c:v>400.08850000000001</c:v>
                </c:pt>
                <c:pt idx="4214">
                  <c:v>400.11642000000001</c:v>
                </c:pt>
                <c:pt idx="4215">
                  <c:v>400.27402000000001</c:v>
                </c:pt>
                <c:pt idx="4216">
                  <c:v>400.17471</c:v>
                </c:pt>
                <c:pt idx="4217">
                  <c:v>400.09841999999998</c:v>
                </c:pt>
                <c:pt idx="4218">
                  <c:v>400.27789000000001</c:v>
                </c:pt>
                <c:pt idx="4219">
                  <c:v>400.37558000000001</c:v>
                </c:pt>
                <c:pt idx="4220">
                  <c:v>400.32172000000003</c:v>
                </c:pt>
                <c:pt idx="4221">
                  <c:v>400.29397999999998</c:v>
                </c:pt>
                <c:pt idx="4222">
                  <c:v>400.44063999999997</c:v>
                </c:pt>
                <c:pt idx="4223">
                  <c:v>400.34183000000002</c:v>
                </c:pt>
                <c:pt idx="4224">
                  <c:v>400.27499</c:v>
                </c:pt>
                <c:pt idx="4225">
                  <c:v>400.43518</c:v>
                </c:pt>
                <c:pt idx="4226">
                  <c:v>400.57877000000002</c:v>
                </c:pt>
                <c:pt idx="4227">
                  <c:v>400.50760000000002</c:v>
                </c:pt>
                <c:pt idx="4228">
                  <c:v>400.44269000000003</c:v>
                </c:pt>
                <c:pt idx="4229">
                  <c:v>400.64080999999999</c:v>
                </c:pt>
                <c:pt idx="4230">
                  <c:v>400.56522000000001</c:v>
                </c:pt>
                <c:pt idx="4231">
                  <c:v>400.49106</c:v>
                </c:pt>
                <c:pt idx="4232">
                  <c:v>400.56339000000003</c:v>
                </c:pt>
                <c:pt idx="4233">
                  <c:v>400.79973999999999</c:v>
                </c:pt>
                <c:pt idx="4234">
                  <c:v>400.73068000000001</c:v>
                </c:pt>
                <c:pt idx="4235">
                  <c:v>400.62768999999997</c:v>
                </c:pt>
                <c:pt idx="4236">
                  <c:v>400.81975999999997</c:v>
                </c:pt>
                <c:pt idx="4237">
                  <c:v>400.76407</c:v>
                </c:pt>
                <c:pt idx="4238">
                  <c:v>400.69299000000001</c:v>
                </c:pt>
                <c:pt idx="4239">
                  <c:v>400.70724000000001</c:v>
                </c:pt>
                <c:pt idx="4240">
                  <c:v>400.96024</c:v>
                </c:pt>
                <c:pt idx="4241">
                  <c:v>400.91915999999998</c:v>
                </c:pt>
                <c:pt idx="4242">
                  <c:v>400.80588</c:v>
                </c:pt>
                <c:pt idx="4243">
                  <c:v>400.99286000000001</c:v>
                </c:pt>
                <c:pt idx="4244">
                  <c:v>400.96679999999998</c:v>
                </c:pt>
                <c:pt idx="4245">
                  <c:v>400.88260000000002</c:v>
                </c:pt>
                <c:pt idx="4246">
                  <c:v>400.84823999999998</c:v>
                </c:pt>
                <c:pt idx="4247">
                  <c:v>401.14911000000001</c:v>
                </c:pt>
                <c:pt idx="4248">
                  <c:v>401.13177000000002</c:v>
                </c:pt>
                <c:pt idx="4249">
                  <c:v>400.99738000000002</c:v>
                </c:pt>
                <c:pt idx="4250">
                  <c:v>401.09518000000003</c:v>
                </c:pt>
                <c:pt idx="4251">
                  <c:v>401.15845000000002</c:v>
                </c:pt>
                <c:pt idx="4252">
                  <c:v>401.10262999999998</c:v>
                </c:pt>
                <c:pt idx="4253">
                  <c:v>401.04935</c:v>
                </c:pt>
                <c:pt idx="4254">
                  <c:v>401.29480000000001</c:v>
                </c:pt>
                <c:pt idx="4255">
                  <c:v>401.27551</c:v>
                </c:pt>
                <c:pt idx="4256">
                  <c:v>401.19033999999999</c:v>
                </c:pt>
                <c:pt idx="4257">
                  <c:v>401.24686000000003</c:v>
                </c:pt>
                <c:pt idx="4258">
                  <c:v>401.39084000000003</c:v>
                </c:pt>
                <c:pt idx="4259">
                  <c:v>401.28757000000002</c:v>
                </c:pt>
                <c:pt idx="4260">
                  <c:v>401.22487999999998</c:v>
                </c:pt>
                <c:pt idx="4261">
                  <c:v>401.42905000000002</c:v>
                </c:pt>
                <c:pt idx="4262">
                  <c:v>401.49158</c:v>
                </c:pt>
                <c:pt idx="4263">
                  <c:v>401.43481000000003</c:v>
                </c:pt>
                <c:pt idx="4264">
                  <c:v>401.40593999999999</c:v>
                </c:pt>
                <c:pt idx="4265">
                  <c:v>401.56734999999998</c:v>
                </c:pt>
                <c:pt idx="4266">
                  <c:v>401.46780000000001</c:v>
                </c:pt>
                <c:pt idx="4267">
                  <c:v>401.41501</c:v>
                </c:pt>
                <c:pt idx="4268">
                  <c:v>401.59485000000001</c:v>
                </c:pt>
                <c:pt idx="4269">
                  <c:v>401.68828999999999</c:v>
                </c:pt>
                <c:pt idx="4270">
                  <c:v>401.63900999999998</c:v>
                </c:pt>
                <c:pt idx="4271">
                  <c:v>401.54822000000001</c:v>
                </c:pt>
                <c:pt idx="4272">
                  <c:v>401.76682</c:v>
                </c:pt>
                <c:pt idx="4273">
                  <c:v>401.66613999999998</c:v>
                </c:pt>
                <c:pt idx="4274">
                  <c:v>401.58505000000002</c:v>
                </c:pt>
                <c:pt idx="4275">
                  <c:v>401.71030000000002</c:v>
                </c:pt>
                <c:pt idx="4276">
                  <c:v>401.85901000000001</c:v>
                </c:pt>
                <c:pt idx="4277">
                  <c:v>401.80847</c:v>
                </c:pt>
                <c:pt idx="4278">
                  <c:v>401.70357999999999</c:v>
                </c:pt>
                <c:pt idx="4279">
                  <c:v>401.92041</c:v>
                </c:pt>
                <c:pt idx="4280">
                  <c:v>401.86725000000001</c:v>
                </c:pt>
                <c:pt idx="4281">
                  <c:v>401.77917000000002</c:v>
                </c:pt>
                <c:pt idx="4282">
                  <c:v>401.83697999999998</c:v>
                </c:pt>
                <c:pt idx="4283">
                  <c:v>402.05203</c:v>
                </c:pt>
                <c:pt idx="4284">
                  <c:v>402.03170999999998</c:v>
                </c:pt>
                <c:pt idx="4285">
                  <c:v>401.90820000000002</c:v>
                </c:pt>
                <c:pt idx="4286">
                  <c:v>402.10424999999998</c:v>
                </c:pt>
                <c:pt idx="4287">
                  <c:v>402.06106999999997</c:v>
                </c:pt>
                <c:pt idx="4288">
                  <c:v>401.98923000000002</c:v>
                </c:pt>
                <c:pt idx="4289">
                  <c:v>402.01137999999997</c:v>
                </c:pt>
                <c:pt idx="4290">
                  <c:v>402.28003000000001</c:v>
                </c:pt>
                <c:pt idx="4291">
                  <c:v>402.23038000000003</c:v>
                </c:pt>
                <c:pt idx="4292">
                  <c:v>402.08942000000002</c:v>
                </c:pt>
                <c:pt idx="4293">
                  <c:v>402.24914999999999</c:v>
                </c:pt>
                <c:pt idx="4294">
                  <c:v>402.25033999999999</c:v>
                </c:pt>
                <c:pt idx="4295">
                  <c:v>402.20267000000001</c:v>
                </c:pt>
                <c:pt idx="4296">
                  <c:v>402.17227000000003</c:v>
                </c:pt>
                <c:pt idx="4297">
                  <c:v>402.43646000000001</c:v>
                </c:pt>
                <c:pt idx="4298">
                  <c:v>402.37378000000001</c:v>
                </c:pt>
                <c:pt idx="4299">
                  <c:v>402.28179999999998</c:v>
                </c:pt>
                <c:pt idx="4300">
                  <c:v>402.40726000000001</c:v>
                </c:pt>
                <c:pt idx="4301">
                  <c:v>402.44626</c:v>
                </c:pt>
                <c:pt idx="4302">
                  <c:v>402.37033000000002</c:v>
                </c:pt>
                <c:pt idx="4303">
                  <c:v>402.33917000000002</c:v>
                </c:pt>
                <c:pt idx="4304">
                  <c:v>402.59647000000001</c:v>
                </c:pt>
                <c:pt idx="4305">
                  <c:v>402.58373999999998</c:v>
                </c:pt>
                <c:pt idx="4306">
                  <c:v>402.48468000000003</c:v>
                </c:pt>
                <c:pt idx="4307">
                  <c:v>402.54761000000002</c:v>
                </c:pt>
                <c:pt idx="4308">
                  <c:v>402.67444</c:v>
                </c:pt>
                <c:pt idx="4309">
                  <c:v>402.5806</c:v>
                </c:pt>
                <c:pt idx="4310">
                  <c:v>402.51254</c:v>
                </c:pt>
                <c:pt idx="4311">
                  <c:v>402.73160000000001</c:v>
                </c:pt>
                <c:pt idx="4312">
                  <c:v>402.78701999999998</c:v>
                </c:pt>
                <c:pt idx="4313">
                  <c:v>402.70190000000002</c:v>
                </c:pt>
                <c:pt idx="4314">
                  <c:v>402.70186999999999</c:v>
                </c:pt>
                <c:pt idx="4315">
                  <c:v>402.83936</c:v>
                </c:pt>
                <c:pt idx="4316">
                  <c:v>402.74957000000001</c:v>
                </c:pt>
                <c:pt idx="4317">
                  <c:v>402.71658000000002</c:v>
                </c:pt>
                <c:pt idx="4318">
                  <c:v>402.87493999999998</c:v>
                </c:pt>
                <c:pt idx="4319">
                  <c:v>402.95963</c:v>
                </c:pt>
                <c:pt idx="4320">
                  <c:v>402.89093000000003</c:v>
                </c:pt>
                <c:pt idx="4321">
                  <c:v>402.84008999999998</c:v>
                </c:pt>
                <c:pt idx="4322">
                  <c:v>403.04962</c:v>
                </c:pt>
                <c:pt idx="4323">
                  <c:v>402.95220999999998</c:v>
                </c:pt>
                <c:pt idx="4324">
                  <c:v>402.90021000000002</c:v>
                </c:pt>
                <c:pt idx="4325">
                  <c:v>402.97241000000002</c:v>
                </c:pt>
                <c:pt idx="4326">
                  <c:v>403.15149000000002</c:v>
                </c:pt>
                <c:pt idx="4327">
                  <c:v>403.09469999999999</c:v>
                </c:pt>
                <c:pt idx="4328">
                  <c:v>403.02695</c:v>
                </c:pt>
                <c:pt idx="4329">
                  <c:v>403.19540000000001</c:v>
                </c:pt>
                <c:pt idx="4330">
                  <c:v>403.11075</c:v>
                </c:pt>
                <c:pt idx="4331">
                  <c:v>403.05954000000003</c:v>
                </c:pt>
                <c:pt idx="4332">
                  <c:v>403.10269</c:v>
                </c:pt>
                <c:pt idx="4333">
                  <c:v>403.35473999999999</c:v>
                </c:pt>
                <c:pt idx="4334">
                  <c:v>403.27593999999999</c:v>
                </c:pt>
                <c:pt idx="4335">
                  <c:v>403.17653999999999</c:v>
                </c:pt>
                <c:pt idx="4336">
                  <c:v>403.34917999999999</c:v>
                </c:pt>
                <c:pt idx="4337">
                  <c:v>403.30344000000002</c:v>
                </c:pt>
                <c:pt idx="4338">
                  <c:v>403.25869999999998</c:v>
                </c:pt>
                <c:pt idx="4339">
                  <c:v>403.25403</c:v>
                </c:pt>
                <c:pt idx="4340">
                  <c:v>403.5213</c:v>
                </c:pt>
                <c:pt idx="4341">
                  <c:v>403.47228999999999</c:v>
                </c:pt>
                <c:pt idx="4342">
                  <c:v>403.37094000000002</c:v>
                </c:pt>
                <c:pt idx="4343">
                  <c:v>403.53753999999998</c:v>
                </c:pt>
                <c:pt idx="4344">
                  <c:v>403.51611000000003</c:v>
                </c:pt>
                <c:pt idx="4345">
                  <c:v>403.46724999999998</c:v>
                </c:pt>
                <c:pt idx="4346">
                  <c:v>403.42550999999997</c:v>
                </c:pt>
                <c:pt idx="4347">
                  <c:v>403.70868000000002</c:v>
                </c:pt>
                <c:pt idx="4348">
                  <c:v>403.65517999999997</c:v>
                </c:pt>
                <c:pt idx="4349">
                  <c:v>403.54529000000002</c:v>
                </c:pt>
                <c:pt idx="4350">
                  <c:v>403.68671000000001</c:v>
                </c:pt>
                <c:pt idx="4351">
                  <c:v>403.69940000000003</c:v>
                </c:pt>
                <c:pt idx="4352">
                  <c:v>403.63931000000002</c:v>
                </c:pt>
                <c:pt idx="4353">
                  <c:v>403.57805999999999</c:v>
                </c:pt>
                <c:pt idx="4354">
                  <c:v>403.84280000000001</c:v>
                </c:pt>
                <c:pt idx="4355">
                  <c:v>403.84206999999998</c:v>
                </c:pt>
                <c:pt idx="4356">
                  <c:v>403.72118999999998</c:v>
                </c:pt>
                <c:pt idx="4357">
                  <c:v>403.80130000000003</c:v>
                </c:pt>
                <c:pt idx="4358">
                  <c:v>403.86633</c:v>
                </c:pt>
                <c:pt idx="4359">
                  <c:v>403.80779999999999</c:v>
                </c:pt>
                <c:pt idx="4360">
                  <c:v>403.75916000000001</c:v>
                </c:pt>
                <c:pt idx="4361">
                  <c:v>403.99545000000001</c:v>
                </c:pt>
                <c:pt idx="4362">
                  <c:v>403.99581999999998</c:v>
                </c:pt>
                <c:pt idx="4363">
                  <c:v>403.92910999999998</c:v>
                </c:pt>
                <c:pt idx="4364">
                  <c:v>403.95159999999998</c:v>
                </c:pt>
                <c:pt idx="4365">
                  <c:v>404.09363000000002</c:v>
                </c:pt>
                <c:pt idx="4366">
                  <c:v>404.00567999999998</c:v>
                </c:pt>
                <c:pt idx="4367">
                  <c:v>403.94069999999999</c:v>
                </c:pt>
                <c:pt idx="4368">
                  <c:v>404.10712000000001</c:v>
                </c:pt>
                <c:pt idx="4369">
                  <c:v>404.20621</c:v>
                </c:pt>
                <c:pt idx="4370">
                  <c:v>404.15316999999999</c:v>
                </c:pt>
                <c:pt idx="4371">
                  <c:v>404.12177000000003</c:v>
                </c:pt>
                <c:pt idx="4372">
                  <c:v>404.27670000000001</c:v>
                </c:pt>
                <c:pt idx="4373">
                  <c:v>404.18065999999999</c:v>
                </c:pt>
                <c:pt idx="4374">
                  <c:v>404.10852</c:v>
                </c:pt>
                <c:pt idx="4375">
                  <c:v>404.25677000000002</c:v>
                </c:pt>
                <c:pt idx="4376">
                  <c:v>404.39926000000003</c:v>
                </c:pt>
                <c:pt idx="4377">
                  <c:v>404.31702000000001</c:v>
                </c:pt>
                <c:pt idx="4378">
                  <c:v>404.26970999999998</c:v>
                </c:pt>
                <c:pt idx="4379">
                  <c:v>404.46228000000002</c:v>
                </c:pt>
                <c:pt idx="4380">
                  <c:v>404.36932000000002</c:v>
                </c:pt>
                <c:pt idx="4381">
                  <c:v>404.30014</c:v>
                </c:pt>
                <c:pt idx="4382">
                  <c:v>404.36899</c:v>
                </c:pt>
                <c:pt idx="4383">
                  <c:v>404.60183999999998</c:v>
                </c:pt>
                <c:pt idx="4384">
                  <c:v>404.53174000000001</c:v>
                </c:pt>
                <c:pt idx="4385">
                  <c:v>404.43038999999999</c:v>
                </c:pt>
                <c:pt idx="4386">
                  <c:v>404.61642000000001</c:v>
                </c:pt>
                <c:pt idx="4387">
                  <c:v>404.56389999999999</c:v>
                </c:pt>
                <c:pt idx="4388">
                  <c:v>404.49295000000001</c:v>
                </c:pt>
                <c:pt idx="4389">
                  <c:v>404.50799999999998</c:v>
                </c:pt>
                <c:pt idx="4390">
                  <c:v>404.75277999999997</c:v>
                </c:pt>
                <c:pt idx="4391">
                  <c:v>404.70778999999999</c:v>
                </c:pt>
                <c:pt idx="4392">
                  <c:v>404.60669000000001</c:v>
                </c:pt>
                <c:pt idx="4393">
                  <c:v>404.78915000000001</c:v>
                </c:pt>
                <c:pt idx="4394">
                  <c:v>404.75857999999999</c:v>
                </c:pt>
                <c:pt idx="4395">
                  <c:v>404.68252999999999</c:v>
                </c:pt>
                <c:pt idx="4396">
                  <c:v>404.65100000000001</c:v>
                </c:pt>
                <c:pt idx="4397">
                  <c:v>404.94934000000001</c:v>
                </c:pt>
                <c:pt idx="4398">
                  <c:v>404.92493000000002</c:v>
                </c:pt>
                <c:pt idx="4399">
                  <c:v>404.80072000000001</c:v>
                </c:pt>
                <c:pt idx="4400">
                  <c:v>404.89116999999999</c:v>
                </c:pt>
                <c:pt idx="4401">
                  <c:v>404.94778000000002</c:v>
                </c:pt>
                <c:pt idx="4402">
                  <c:v>404.88382000000001</c:v>
                </c:pt>
                <c:pt idx="4403">
                  <c:v>404.84609999999998</c:v>
                </c:pt>
                <c:pt idx="4404">
                  <c:v>405.08449999999999</c:v>
                </c:pt>
                <c:pt idx="4405">
                  <c:v>405.07531999999998</c:v>
                </c:pt>
                <c:pt idx="4406">
                  <c:v>404.98007000000001</c:v>
                </c:pt>
                <c:pt idx="4407">
                  <c:v>405.03014999999999</c:v>
                </c:pt>
                <c:pt idx="4408">
                  <c:v>405.16424999999998</c:v>
                </c:pt>
                <c:pt idx="4409">
                  <c:v>405.05504999999999</c:v>
                </c:pt>
                <c:pt idx="4410">
                  <c:v>404.98842999999999</c:v>
                </c:pt>
                <c:pt idx="4411">
                  <c:v>405.19470000000001</c:v>
                </c:pt>
                <c:pt idx="4412">
                  <c:v>405.25882000000001</c:v>
                </c:pt>
                <c:pt idx="4413">
                  <c:v>405.18921</c:v>
                </c:pt>
                <c:pt idx="4414">
                  <c:v>405.16501</c:v>
                </c:pt>
                <c:pt idx="4415">
                  <c:v>405.32672000000002</c:v>
                </c:pt>
                <c:pt idx="4416">
                  <c:v>405.22742</c:v>
                </c:pt>
                <c:pt idx="4417">
                  <c:v>405.16696000000002</c:v>
                </c:pt>
                <c:pt idx="4418">
                  <c:v>405.34500000000003</c:v>
                </c:pt>
                <c:pt idx="4419">
                  <c:v>405.44769000000002</c:v>
                </c:pt>
                <c:pt idx="4420">
                  <c:v>405.40454</c:v>
                </c:pt>
                <c:pt idx="4421">
                  <c:v>405.31866000000002</c:v>
                </c:pt>
                <c:pt idx="4422">
                  <c:v>405.54385000000002</c:v>
                </c:pt>
                <c:pt idx="4423">
                  <c:v>405.43691999999999</c:v>
                </c:pt>
                <c:pt idx="4424">
                  <c:v>405.35318000000001</c:v>
                </c:pt>
                <c:pt idx="4425">
                  <c:v>405.48593</c:v>
                </c:pt>
                <c:pt idx="4426">
                  <c:v>405.63195999999999</c:v>
                </c:pt>
                <c:pt idx="4427">
                  <c:v>405.58267000000001</c:v>
                </c:pt>
                <c:pt idx="4428">
                  <c:v>405.47656000000001</c:v>
                </c:pt>
                <c:pt idx="4429">
                  <c:v>405.68790000000001</c:v>
                </c:pt>
                <c:pt idx="4430">
                  <c:v>405.63454999999999</c:v>
                </c:pt>
                <c:pt idx="4431">
                  <c:v>405.54459000000003</c:v>
                </c:pt>
                <c:pt idx="4432">
                  <c:v>405.60385000000002</c:v>
                </c:pt>
                <c:pt idx="4433">
                  <c:v>405.80569000000003</c:v>
                </c:pt>
                <c:pt idx="4434">
                  <c:v>405.78366</c:v>
                </c:pt>
                <c:pt idx="4435">
                  <c:v>405.64956999999998</c:v>
                </c:pt>
                <c:pt idx="4436">
                  <c:v>405.84411999999998</c:v>
                </c:pt>
                <c:pt idx="4437">
                  <c:v>405.78998000000001</c:v>
                </c:pt>
                <c:pt idx="4438">
                  <c:v>405.71825999999999</c:v>
                </c:pt>
                <c:pt idx="4439">
                  <c:v>405.73700000000002</c:v>
                </c:pt>
                <c:pt idx="4440">
                  <c:v>405.98773</c:v>
                </c:pt>
                <c:pt idx="4441">
                  <c:v>405.93304000000001</c:v>
                </c:pt>
                <c:pt idx="4442">
                  <c:v>405.80246</c:v>
                </c:pt>
                <c:pt idx="4443">
                  <c:v>405.96749999999997</c:v>
                </c:pt>
                <c:pt idx="4444">
                  <c:v>405.97757000000001</c:v>
                </c:pt>
                <c:pt idx="4445">
                  <c:v>405.92568999999997</c:v>
                </c:pt>
                <c:pt idx="4446">
                  <c:v>405.89553999999998</c:v>
                </c:pt>
                <c:pt idx="4447">
                  <c:v>406.16037</c:v>
                </c:pt>
                <c:pt idx="4448">
                  <c:v>406.11081000000001</c:v>
                </c:pt>
                <c:pt idx="4449">
                  <c:v>406.00860999999998</c:v>
                </c:pt>
                <c:pt idx="4450">
                  <c:v>406.13830999999999</c:v>
                </c:pt>
                <c:pt idx="4451">
                  <c:v>406.17691000000002</c:v>
                </c:pt>
                <c:pt idx="4452">
                  <c:v>406.09082000000001</c:v>
                </c:pt>
                <c:pt idx="4453">
                  <c:v>406.08040999999997</c:v>
                </c:pt>
                <c:pt idx="4454">
                  <c:v>406.32602000000003</c:v>
                </c:pt>
                <c:pt idx="4455">
                  <c:v>406.30759</c:v>
                </c:pt>
                <c:pt idx="4456">
                  <c:v>406.20598999999999</c:v>
                </c:pt>
                <c:pt idx="4457">
                  <c:v>406.27103</c:v>
                </c:pt>
                <c:pt idx="4458">
                  <c:v>406.38263000000001</c:v>
                </c:pt>
                <c:pt idx="4459">
                  <c:v>406.29406999999998</c:v>
                </c:pt>
                <c:pt idx="4460">
                  <c:v>406.23021999999997</c:v>
                </c:pt>
                <c:pt idx="4461">
                  <c:v>406.43511999999998</c:v>
                </c:pt>
                <c:pt idx="4462">
                  <c:v>406.48212000000001</c:v>
                </c:pt>
                <c:pt idx="4463">
                  <c:v>406.39641999999998</c:v>
                </c:pt>
                <c:pt idx="4464">
                  <c:v>406.40285999999998</c:v>
                </c:pt>
                <c:pt idx="4465">
                  <c:v>406.52710000000002</c:v>
                </c:pt>
                <c:pt idx="4466">
                  <c:v>406.44301999999999</c:v>
                </c:pt>
                <c:pt idx="4467">
                  <c:v>406.40897000000001</c:v>
                </c:pt>
                <c:pt idx="4468">
                  <c:v>406.56475999999998</c:v>
                </c:pt>
                <c:pt idx="4469">
                  <c:v>406.64416999999997</c:v>
                </c:pt>
                <c:pt idx="4470">
                  <c:v>406.58571999999998</c:v>
                </c:pt>
                <c:pt idx="4471">
                  <c:v>406.53586000000001</c:v>
                </c:pt>
                <c:pt idx="4472">
                  <c:v>406.75391000000002</c:v>
                </c:pt>
                <c:pt idx="4473">
                  <c:v>406.66541000000001</c:v>
                </c:pt>
                <c:pt idx="4474">
                  <c:v>406.60919000000001</c:v>
                </c:pt>
                <c:pt idx="4475">
                  <c:v>406.67926</c:v>
                </c:pt>
                <c:pt idx="4476">
                  <c:v>406.86844000000002</c:v>
                </c:pt>
                <c:pt idx="4477">
                  <c:v>406.8064</c:v>
                </c:pt>
                <c:pt idx="4478">
                  <c:v>406.73367000000002</c:v>
                </c:pt>
                <c:pt idx="4479">
                  <c:v>406.91879</c:v>
                </c:pt>
                <c:pt idx="4480">
                  <c:v>406.82256999999998</c:v>
                </c:pt>
                <c:pt idx="4481">
                  <c:v>406.76848999999999</c:v>
                </c:pt>
                <c:pt idx="4482">
                  <c:v>406.81234999999998</c:v>
                </c:pt>
                <c:pt idx="4483">
                  <c:v>407.06393000000003</c:v>
                </c:pt>
                <c:pt idx="4484">
                  <c:v>406.98611</c:v>
                </c:pt>
                <c:pt idx="4485">
                  <c:v>406.87024000000002</c:v>
                </c:pt>
                <c:pt idx="4486">
                  <c:v>407.05365</c:v>
                </c:pt>
                <c:pt idx="4487">
                  <c:v>407.00330000000002</c:v>
                </c:pt>
                <c:pt idx="4488">
                  <c:v>406.94637999999998</c:v>
                </c:pt>
                <c:pt idx="4489">
                  <c:v>406.94344999999998</c:v>
                </c:pt>
                <c:pt idx="4490">
                  <c:v>407.19603999999998</c:v>
                </c:pt>
                <c:pt idx="4491">
                  <c:v>407.14120000000003</c:v>
                </c:pt>
                <c:pt idx="4492">
                  <c:v>407.03134</c:v>
                </c:pt>
                <c:pt idx="4493">
                  <c:v>407.19774999999998</c:v>
                </c:pt>
                <c:pt idx="4494">
                  <c:v>407.17336999999998</c:v>
                </c:pt>
                <c:pt idx="4495">
                  <c:v>407.12826999999999</c:v>
                </c:pt>
                <c:pt idx="4496">
                  <c:v>407.07907</c:v>
                </c:pt>
                <c:pt idx="4497">
                  <c:v>407.36507999999998</c:v>
                </c:pt>
                <c:pt idx="4498">
                  <c:v>407.31878999999998</c:v>
                </c:pt>
                <c:pt idx="4499">
                  <c:v>407.20825000000002</c:v>
                </c:pt>
                <c:pt idx="4500">
                  <c:v>407.33694000000003</c:v>
                </c:pt>
                <c:pt idx="4501">
                  <c:v>407.35046</c:v>
                </c:pt>
                <c:pt idx="4502">
                  <c:v>407.28618999999998</c:v>
                </c:pt>
                <c:pt idx="4503">
                  <c:v>407.23074000000003</c:v>
                </c:pt>
                <c:pt idx="4504">
                  <c:v>407.48196000000002</c:v>
                </c:pt>
                <c:pt idx="4505">
                  <c:v>407.49689000000001</c:v>
                </c:pt>
                <c:pt idx="4506">
                  <c:v>407.38913000000002</c:v>
                </c:pt>
                <c:pt idx="4507">
                  <c:v>407.46951000000001</c:v>
                </c:pt>
                <c:pt idx="4508">
                  <c:v>407.53845000000001</c:v>
                </c:pt>
                <c:pt idx="4509">
                  <c:v>407.47073</c:v>
                </c:pt>
                <c:pt idx="4510">
                  <c:v>407.42498999999998</c:v>
                </c:pt>
                <c:pt idx="4511">
                  <c:v>407.66613999999998</c:v>
                </c:pt>
                <c:pt idx="4512">
                  <c:v>407.65893999999997</c:v>
                </c:pt>
                <c:pt idx="4513">
                  <c:v>407.57589999999999</c:v>
                </c:pt>
                <c:pt idx="4514">
                  <c:v>407.60306000000003</c:v>
                </c:pt>
                <c:pt idx="4515">
                  <c:v>407.73696999999999</c:v>
                </c:pt>
                <c:pt idx="4516">
                  <c:v>407.64145000000002</c:v>
                </c:pt>
                <c:pt idx="4517">
                  <c:v>407.56180000000001</c:v>
                </c:pt>
                <c:pt idx="4518">
                  <c:v>407.72491000000002</c:v>
                </c:pt>
                <c:pt idx="4519">
                  <c:v>407.83069</c:v>
                </c:pt>
                <c:pt idx="4520">
                  <c:v>407.77393000000001</c:v>
                </c:pt>
                <c:pt idx="4521">
                  <c:v>407.73969</c:v>
                </c:pt>
                <c:pt idx="4522">
                  <c:v>407.89141999999998</c:v>
                </c:pt>
                <c:pt idx="4523">
                  <c:v>407.79834</c:v>
                </c:pt>
                <c:pt idx="4524">
                  <c:v>407.73525999999998</c:v>
                </c:pt>
                <c:pt idx="4525">
                  <c:v>407.88445999999999</c:v>
                </c:pt>
                <c:pt idx="4526">
                  <c:v>408.03757000000002</c:v>
                </c:pt>
                <c:pt idx="4527">
                  <c:v>407.95587</c:v>
                </c:pt>
                <c:pt idx="4528">
                  <c:v>407.89343000000002</c:v>
                </c:pt>
                <c:pt idx="4529">
                  <c:v>408.09613000000002</c:v>
                </c:pt>
                <c:pt idx="4530">
                  <c:v>408.00835999999998</c:v>
                </c:pt>
                <c:pt idx="4531">
                  <c:v>407.93261999999999</c:v>
                </c:pt>
                <c:pt idx="4532">
                  <c:v>408.01598999999999</c:v>
                </c:pt>
                <c:pt idx="4533">
                  <c:v>408.24088</c:v>
                </c:pt>
                <c:pt idx="4534">
                  <c:v>408.16595000000001</c:v>
                </c:pt>
                <c:pt idx="4535">
                  <c:v>408.06099999999998</c:v>
                </c:pt>
                <c:pt idx="4536">
                  <c:v>408.25162</c:v>
                </c:pt>
                <c:pt idx="4537">
                  <c:v>408.18741</c:v>
                </c:pt>
                <c:pt idx="4538">
                  <c:v>408.11300999999997</c:v>
                </c:pt>
                <c:pt idx="4539">
                  <c:v>408.11757999999998</c:v>
                </c:pt>
                <c:pt idx="4540">
                  <c:v>408.36635999999999</c:v>
                </c:pt>
                <c:pt idx="4541">
                  <c:v>408.32172000000003</c:v>
                </c:pt>
                <c:pt idx="4542">
                  <c:v>408.20238999999998</c:v>
                </c:pt>
                <c:pt idx="4543">
                  <c:v>408.38699000000003</c:v>
                </c:pt>
                <c:pt idx="4544">
                  <c:v>408.34915000000001</c:v>
                </c:pt>
                <c:pt idx="4545">
                  <c:v>408.26247999999998</c:v>
                </c:pt>
                <c:pt idx="4546">
                  <c:v>408.23315000000002</c:v>
                </c:pt>
                <c:pt idx="4547">
                  <c:v>408.53631999999999</c:v>
                </c:pt>
                <c:pt idx="4548">
                  <c:v>408.51611000000003</c:v>
                </c:pt>
                <c:pt idx="4549">
                  <c:v>408.37826999999999</c:v>
                </c:pt>
                <c:pt idx="4550">
                  <c:v>408.48068000000001</c:v>
                </c:pt>
                <c:pt idx="4551">
                  <c:v>408.53917999999999</c:v>
                </c:pt>
                <c:pt idx="4552">
                  <c:v>408.47849000000002</c:v>
                </c:pt>
                <c:pt idx="4553">
                  <c:v>408.43405000000001</c:v>
                </c:pt>
                <c:pt idx="4554">
                  <c:v>408.69067000000001</c:v>
                </c:pt>
                <c:pt idx="4555">
                  <c:v>408.66153000000003</c:v>
                </c:pt>
                <c:pt idx="4556">
                  <c:v>408.57141000000001</c:v>
                </c:pt>
                <c:pt idx="4557">
                  <c:v>408.6275</c:v>
                </c:pt>
                <c:pt idx="4558">
                  <c:v>408.76224000000002</c:v>
                </c:pt>
                <c:pt idx="4559">
                  <c:v>408.64276000000001</c:v>
                </c:pt>
                <c:pt idx="4560">
                  <c:v>408.57632000000001</c:v>
                </c:pt>
                <c:pt idx="4561">
                  <c:v>408.78850999999997</c:v>
                </c:pt>
                <c:pt idx="4562">
                  <c:v>408.85915999999997</c:v>
                </c:pt>
                <c:pt idx="4563">
                  <c:v>408.78879000000001</c:v>
                </c:pt>
                <c:pt idx="4564">
                  <c:v>408.76495</c:v>
                </c:pt>
                <c:pt idx="4565">
                  <c:v>408.92547999999999</c:v>
                </c:pt>
                <c:pt idx="4566">
                  <c:v>408.81826999999998</c:v>
                </c:pt>
                <c:pt idx="4567">
                  <c:v>408.75922000000003</c:v>
                </c:pt>
                <c:pt idx="4568">
                  <c:v>408.93752999999998</c:v>
                </c:pt>
                <c:pt idx="4569">
                  <c:v>409.03253000000001</c:v>
                </c:pt>
                <c:pt idx="4570">
                  <c:v>408.97687000000002</c:v>
                </c:pt>
                <c:pt idx="4571">
                  <c:v>408.88193000000001</c:v>
                </c:pt>
                <c:pt idx="4572">
                  <c:v>409.09937000000002</c:v>
                </c:pt>
                <c:pt idx="4573">
                  <c:v>409.00229000000002</c:v>
                </c:pt>
                <c:pt idx="4574">
                  <c:v>408.91937000000001</c:v>
                </c:pt>
                <c:pt idx="4575">
                  <c:v>409.05007999999998</c:v>
                </c:pt>
                <c:pt idx="4576">
                  <c:v>409.19601</c:v>
                </c:pt>
                <c:pt idx="4577">
                  <c:v>409.14956999999998</c:v>
                </c:pt>
                <c:pt idx="4578">
                  <c:v>409.03978999999998</c:v>
                </c:pt>
                <c:pt idx="4579">
                  <c:v>409.24950999999999</c:v>
                </c:pt>
                <c:pt idx="4580">
                  <c:v>409.19421</c:v>
                </c:pt>
                <c:pt idx="4581">
                  <c:v>409.11041</c:v>
                </c:pt>
                <c:pt idx="4582">
                  <c:v>409.16793999999999</c:v>
                </c:pt>
                <c:pt idx="4583">
                  <c:v>409.38238999999999</c:v>
                </c:pt>
                <c:pt idx="4584">
                  <c:v>409.35843</c:v>
                </c:pt>
                <c:pt idx="4585">
                  <c:v>409.22305</c:v>
                </c:pt>
                <c:pt idx="4586">
                  <c:v>409.42394999999999</c:v>
                </c:pt>
                <c:pt idx="4587">
                  <c:v>409.35818</c:v>
                </c:pt>
                <c:pt idx="4588">
                  <c:v>409.28789999999998</c:v>
                </c:pt>
                <c:pt idx="4589">
                  <c:v>409.31360000000001</c:v>
                </c:pt>
                <c:pt idx="4590">
                  <c:v>409.56353999999999</c:v>
                </c:pt>
                <c:pt idx="4591">
                  <c:v>409.50542999999999</c:v>
                </c:pt>
                <c:pt idx="4592">
                  <c:v>409.36444</c:v>
                </c:pt>
                <c:pt idx="4593">
                  <c:v>409.52816999999999</c:v>
                </c:pt>
                <c:pt idx="4594">
                  <c:v>409.52942000000002</c:v>
                </c:pt>
                <c:pt idx="4595">
                  <c:v>409.46636999999998</c:v>
                </c:pt>
                <c:pt idx="4596">
                  <c:v>409.44308000000001</c:v>
                </c:pt>
                <c:pt idx="4597">
                  <c:v>409.69463999999999</c:v>
                </c:pt>
                <c:pt idx="4598">
                  <c:v>409.63556</c:v>
                </c:pt>
                <c:pt idx="4599">
                  <c:v>409.53967</c:v>
                </c:pt>
                <c:pt idx="4600">
                  <c:v>409.65454</c:v>
                </c:pt>
                <c:pt idx="4601">
                  <c:v>409.68768</c:v>
                </c:pt>
                <c:pt idx="4602">
                  <c:v>409.61581000000001</c:v>
                </c:pt>
                <c:pt idx="4603">
                  <c:v>409.59215999999998</c:v>
                </c:pt>
                <c:pt idx="4604">
                  <c:v>409.82877000000002</c:v>
                </c:pt>
                <c:pt idx="4605">
                  <c:v>409.82013000000001</c:v>
                </c:pt>
                <c:pt idx="4606">
                  <c:v>409.72994999999997</c:v>
                </c:pt>
                <c:pt idx="4607">
                  <c:v>409.79279000000002</c:v>
                </c:pt>
                <c:pt idx="4608">
                  <c:v>409.90474999999998</c:v>
                </c:pt>
                <c:pt idx="4609">
                  <c:v>409.81209999999999</c:v>
                </c:pt>
                <c:pt idx="4610">
                  <c:v>409.75790000000001</c:v>
                </c:pt>
                <c:pt idx="4611">
                  <c:v>409.95526000000001</c:v>
                </c:pt>
                <c:pt idx="4612">
                  <c:v>410.00317000000001</c:v>
                </c:pt>
                <c:pt idx="4613">
                  <c:v>409.91849000000002</c:v>
                </c:pt>
                <c:pt idx="4614">
                  <c:v>409.91885000000002</c:v>
                </c:pt>
                <c:pt idx="4615">
                  <c:v>410.04941000000002</c:v>
                </c:pt>
                <c:pt idx="4616">
                  <c:v>409.96802000000002</c:v>
                </c:pt>
                <c:pt idx="4617">
                  <c:v>409.93329</c:v>
                </c:pt>
                <c:pt idx="4618">
                  <c:v>410.08938999999998</c:v>
                </c:pt>
                <c:pt idx="4619">
                  <c:v>410.15411</c:v>
                </c:pt>
                <c:pt idx="4620">
                  <c:v>410.10126000000002</c:v>
                </c:pt>
                <c:pt idx="4621">
                  <c:v>410.03487999999999</c:v>
                </c:pt>
                <c:pt idx="4622">
                  <c:v>410.24957000000001</c:v>
                </c:pt>
                <c:pt idx="4623">
                  <c:v>410.15408000000002</c:v>
                </c:pt>
                <c:pt idx="4624">
                  <c:v>410.09035999999998</c:v>
                </c:pt>
                <c:pt idx="4625">
                  <c:v>410.16091999999998</c:v>
                </c:pt>
                <c:pt idx="4626">
                  <c:v>410.34692000000001</c:v>
                </c:pt>
                <c:pt idx="4627">
                  <c:v>410.27753000000001</c:v>
                </c:pt>
                <c:pt idx="4628">
                  <c:v>410.21523999999999</c:v>
                </c:pt>
                <c:pt idx="4629">
                  <c:v>410.39589999999998</c:v>
                </c:pt>
                <c:pt idx="4630">
                  <c:v>410.29700000000003</c:v>
                </c:pt>
                <c:pt idx="4631">
                  <c:v>410.25067000000001</c:v>
                </c:pt>
                <c:pt idx="4632">
                  <c:v>410.29617000000002</c:v>
                </c:pt>
                <c:pt idx="4633">
                  <c:v>410.55560000000003</c:v>
                </c:pt>
                <c:pt idx="4634">
                  <c:v>410.46832000000001</c:v>
                </c:pt>
                <c:pt idx="4635">
                  <c:v>410.35244999999998</c:v>
                </c:pt>
                <c:pt idx="4636">
                  <c:v>410.55065999999999</c:v>
                </c:pt>
                <c:pt idx="4637">
                  <c:v>410.50232</c:v>
                </c:pt>
                <c:pt idx="4638">
                  <c:v>410.44646999999998</c:v>
                </c:pt>
                <c:pt idx="4639">
                  <c:v>410.44290000000001</c:v>
                </c:pt>
                <c:pt idx="4640">
                  <c:v>410.69448999999997</c:v>
                </c:pt>
                <c:pt idx="4641">
                  <c:v>410.63756999999998</c:v>
                </c:pt>
                <c:pt idx="4642">
                  <c:v>410.52947999999998</c:v>
                </c:pt>
                <c:pt idx="4643">
                  <c:v>410.71228000000002</c:v>
                </c:pt>
                <c:pt idx="4644">
                  <c:v>410.67766999999998</c:v>
                </c:pt>
                <c:pt idx="4645">
                  <c:v>410.61624</c:v>
                </c:pt>
                <c:pt idx="4646">
                  <c:v>410.56326000000001</c:v>
                </c:pt>
                <c:pt idx="4647">
                  <c:v>410.85485999999997</c:v>
                </c:pt>
                <c:pt idx="4648">
                  <c:v>410.81549000000001</c:v>
                </c:pt>
                <c:pt idx="4649">
                  <c:v>410.67838</c:v>
                </c:pt>
                <c:pt idx="4650">
                  <c:v>410.83505000000002</c:v>
                </c:pt>
                <c:pt idx="4651">
                  <c:v>410.82574</c:v>
                </c:pt>
                <c:pt idx="4652">
                  <c:v>410.76101999999997</c:v>
                </c:pt>
                <c:pt idx="4653">
                  <c:v>410.70562999999999</c:v>
                </c:pt>
                <c:pt idx="4654">
                  <c:v>410.9624</c:v>
                </c:pt>
                <c:pt idx="4655">
                  <c:v>410.96933000000001</c:v>
                </c:pt>
                <c:pt idx="4656">
                  <c:v>410.85077000000001</c:v>
                </c:pt>
                <c:pt idx="4657">
                  <c:v>410.93716000000001</c:v>
                </c:pt>
                <c:pt idx="4658">
                  <c:v>410.99007999999998</c:v>
                </c:pt>
                <c:pt idx="4659">
                  <c:v>410.94330000000002</c:v>
                </c:pt>
                <c:pt idx="4660">
                  <c:v>410.89175</c:v>
                </c:pt>
                <c:pt idx="4661">
                  <c:v>411.13376</c:v>
                </c:pt>
                <c:pt idx="4662">
                  <c:v>411.12518</c:v>
                </c:pt>
                <c:pt idx="4663">
                  <c:v>411.04516999999998</c:v>
                </c:pt>
                <c:pt idx="4664">
                  <c:v>411.07567999999998</c:v>
                </c:pt>
                <c:pt idx="4665">
                  <c:v>411.22122000000002</c:v>
                </c:pt>
                <c:pt idx="4666">
                  <c:v>411.11565999999999</c:v>
                </c:pt>
                <c:pt idx="4667">
                  <c:v>411.03717</c:v>
                </c:pt>
                <c:pt idx="4668">
                  <c:v>411.20699999999999</c:v>
                </c:pt>
                <c:pt idx="4669">
                  <c:v>411.3082</c:v>
                </c:pt>
                <c:pt idx="4670">
                  <c:v>411.26125999999999</c:v>
                </c:pt>
                <c:pt idx="4671">
                  <c:v>411.22780999999998</c:v>
                </c:pt>
                <c:pt idx="4672">
                  <c:v>411.37286</c:v>
                </c:pt>
                <c:pt idx="4673">
                  <c:v>411.26555999999999</c:v>
                </c:pt>
                <c:pt idx="4674">
                  <c:v>411.20163000000002</c:v>
                </c:pt>
                <c:pt idx="4675">
                  <c:v>411.34003000000001</c:v>
                </c:pt>
                <c:pt idx="4676">
                  <c:v>411.48424999999997</c:v>
                </c:pt>
                <c:pt idx="4677">
                  <c:v>411.39120000000003</c:v>
                </c:pt>
                <c:pt idx="4678">
                  <c:v>411.32593000000003</c:v>
                </c:pt>
                <c:pt idx="4679">
                  <c:v>411.52242999999999</c:v>
                </c:pt>
                <c:pt idx="4680">
                  <c:v>411.43664999999999</c:v>
                </c:pt>
                <c:pt idx="4681">
                  <c:v>411.36066</c:v>
                </c:pt>
                <c:pt idx="4682">
                  <c:v>411.43362000000002</c:v>
                </c:pt>
                <c:pt idx="4683">
                  <c:v>411.65532999999999</c:v>
                </c:pt>
                <c:pt idx="4684">
                  <c:v>411.59026999999998</c:v>
                </c:pt>
                <c:pt idx="4685">
                  <c:v>411.48379999999997</c:v>
                </c:pt>
                <c:pt idx="4686">
                  <c:v>411.68472000000003</c:v>
                </c:pt>
                <c:pt idx="4687">
                  <c:v>411.61765000000003</c:v>
                </c:pt>
                <c:pt idx="4688">
                  <c:v>411.54477000000003</c:v>
                </c:pt>
                <c:pt idx="4689">
                  <c:v>411.55507999999998</c:v>
                </c:pt>
                <c:pt idx="4690">
                  <c:v>411.80270000000002</c:v>
                </c:pt>
                <c:pt idx="4691">
                  <c:v>411.76022</c:v>
                </c:pt>
                <c:pt idx="4692">
                  <c:v>411.64557000000002</c:v>
                </c:pt>
                <c:pt idx="4693">
                  <c:v>411.82645000000002</c:v>
                </c:pt>
                <c:pt idx="4694">
                  <c:v>411.77924000000002</c:v>
                </c:pt>
                <c:pt idx="4695">
                  <c:v>411.69765999999998</c:v>
                </c:pt>
                <c:pt idx="4696">
                  <c:v>411.66980000000001</c:v>
                </c:pt>
                <c:pt idx="4697">
                  <c:v>411.97458</c:v>
                </c:pt>
                <c:pt idx="4698">
                  <c:v>411.94274999999999</c:v>
                </c:pt>
                <c:pt idx="4699">
                  <c:v>411.80050999999997</c:v>
                </c:pt>
                <c:pt idx="4700">
                  <c:v>411.89004999999997</c:v>
                </c:pt>
                <c:pt idx="4701">
                  <c:v>411.93538999999998</c:v>
                </c:pt>
                <c:pt idx="4702">
                  <c:v>411.88292999999999</c:v>
                </c:pt>
                <c:pt idx="4703">
                  <c:v>411.83273000000003</c:v>
                </c:pt>
                <c:pt idx="4704">
                  <c:v>412.07094999999998</c:v>
                </c:pt>
                <c:pt idx="4705">
                  <c:v>412.04892000000001</c:v>
                </c:pt>
                <c:pt idx="4706">
                  <c:v>411.95740000000001</c:v>
                </c:pt>
                <c:pt idx="4707">
                  <c:v>412.01987000000003</c:v>
                </c:pt>
                <c:pt idx="4708">
                  <c:v>412.15503000000001</c:v>
                </c:pt>
                <c:pt idx="4709">
                  <c:v>412.04745000000003</c:v>
                </c:pt>
                <c:pt idx="4710">
                  <c:v>411.97696000000002</c:v>
                </c:pt>
                <c:pt idx="4711">
                  <c:v>412.18261999999999</c:v>
                </c:pt>
                <c:pt idx="4712">
                  <c:v>412.25051999999999</c:v>
                </c:pt>
                <c:pt idx="4713">
                  <c:v>412.19128000000001</c:v>
                </c:pt>
                <c:pt idx="4714">
                  <c:v>412.16705000000002</c:v>
                </c:pt>
                <c:pt idx="4715">
                  <c:v>412.32641999999998</c:v>
                </c:pt>
                <c:pt idx="4716">
                  <c:v>412.21355999999997</c:v>
                </c:pt>
                <c:pt idx="4717">
                  <c:v>412.15710000000001</c:v>
                </c:pt>
                <c:pt idx="4718">
                  <c:v>412.33102000000002</c:v>
                </c:pt>
                <c:pt idx="4719">
                  <c:v>412.43011000000001</c:v>
                </c:pt>
                <c:pt idx="4720">
                  <c:v>412.37045000000001</c:v>
                </c:pt>
                <c:pt idx="4721">
                  <c:v>412.27508999999998</c:v>
                </c:pt>
                <c:pt idx="4722">
                  <c:v>412.49356</c:v>
                </c:pt>
                <c:pt idx="4723">
                  <c:v>412.39944000000003</c:v>
                </c:pt>
                <c:pt idx="4724">
                  <c:v>412.31326000000001</c:v>
                </c:pt>
                <c:pt idx="4725">
                  <c:v>412.44961999999998</c:v>
                </c:pt>
                <c:pt idx="4726">
                  <c:v>412.58913999999999</c:v>
                </c:pt>
                <c:pt idx="4727">
                  <c:v>412.52233999999999</c:v>
                </c:pt>
                <c:pt idx="4728">
                  <c:v>412.41982999999999</c:v>
                </c:pt>
                <c:pt idx="4729">
                  <c:v>412.63675000000001</c:v>
                </c:pt>
                <c:pt idx="4730">
                  <c:v>412.56488000000002</c:v>
                </c:pt>
                <c:pt idx="4731">
                  <c:v>412.47100999999998</c:v>
                </c:pt>
                <c:pt idx="4732">
                  <c:v>412.52573000000001</c:v>
                </c:pt>
                <c:pt idx="4733">
                  <c:v>412.74099999999999</c:v>
                </c:pt>
                <c:pt idx="4734">
                  <c:v>412.71312999999998</c:v>
                </c:pt>
                <c:pt idx="4735">
                  <c:v>412.57199000000003</c:v>
                </c:pt>
                <c:pt idx="4736">
                  <c:v>412.77866</c:v>
                </c:pt>
                <c:pt idx="4737">
                  <c:v>412.71978999999999</c:v>
                </c:pt>
                <c:pt idx="4738">
                  <c:v>412.64098999999999</c:v>
                </c:pt>
                <c:pt idx="4739">
                  <c:v>412.66323999999997</c:v>
                </c:pt>
                <c:pt idx="4740">
                  <c:v>412.92914000000002</c:v>
                </c:pt>
                <c:pt idx="4741">
                  <c:v>412.87808000000001</c:v>
                </c:pt>
                <c:pt idx="4742">
                  <c:v>412.73361</c:v>
                </c:pt>
                <c:pt idx="4743">
                  <c:v>412.90938999999997</c:v>
                </c:pt>
                <c:pt idx="4744">
                  <c:v>412.90091000000001</c:v>
                </c:pt>
                <c:pt idx="4745">
                  <c:v>412.84070000000003</c:v>
                </c:pt>
                <c:pt idx="4746">
                  <c:v>412.82037000000003</c:v>
                </c:pt>
                <c:pt idx="4747">
                  <c:v>413.08215000000001</c:v>
                </c:pt>
                <c:pt idx="4748">
                  <c:v>413.01593000000003</c:v>
                </c:pt>
                <c:pt idx="4749">
                  <c:v>412.91469999999998</c:v>
                </c:pt>
                <c:pt idx="4750">
                  <c:v>413.04126000000002</c:v>
                </c:pt>
                <c:pt idx="4751">
                  <c:v>413.07306</c:v>
                </c:pt>
                <c:pt idx="4752">
                  <c:v>412.98291</c:v>
                </c:pt>
                <c:pt idx="4753">
                  <c:v>412.96337999999997</c:v>
                </c:pt>
                <c:pt idx="4754">
                  <c:v>413.19949000000003</c:v>
                </c:pt>
                <c:pt idx="4755">
                  <c:v>413.18520999999998</c:v>
                </c:pt>
                <c:pt idx="4756">
                  <c:v>413.08542</c:v>
                </c:pt>
                <c:pt idx="4757">
                  <c:v>413.14206000000001</c:v>
                </c:pt>
                <c:pt idx="4758">
                  <c:v>413.25531000000001</c:v>
                </c:pt>
                <c:pt idx="4759">
                  <c:v>413.15494000000001</c:v>
                </c:pt>
                <c:pt idx="4760">
                  <c:v>413.09307999999999</c:v>
                </c:pt>
                <c:pt idx="4761">
                  <c:v>413.29088999999999</c:v>
                </c:pt>
                <c:pt idx="4762">
                  <c:v>413.35257000000001</c:v>
                </c:pt>
                <c:pt idx="4763">
                  <c:v>413.25626</c:v>
                </c:pt>
                <c:pt idx="4764">
                  <c:v>413.26648</c:v>
                </c:pt>
                <c:pt idx="4765">
                  <c:v>413.39193999999998</c:v>
                </c:pt>
                <c:pt idx="4766">
                  <c:v>413.30878000000001</c:v>
                </c:pt>
                <c:pt idx="4767">
                  <c:v>413.26431000000002</c:v>
                </c:pt>
                <c:pt idx="4768">
                  <c:v>413.42928999999998</c:v>
                </c:pt>
                <c:pt idx="4769">
                  <c:v>413.50790000000001</c:v>
                </c:pt>
                <c:pt idx="4770">
                  <c:v>413.44672000000003</c:v>
                </c:pt>
                <c:pt idx="4771">
                  <c:v>413.38492000000002</c:v>
                </c:pt>
                <c:pt idx="4772">
                  <c:v>413.59478999999999</c:v>
                </c:pt>
                <c:pt idx="4773">
                  <c:v>413.49450999999999</c:v>
                </c:pt>
                <c:pt idx="4774">
                  <c:v>413.44045999999997</c:v>
                </c:pt>
                <c:pt idx="4775">
                  <c:v>413.50378000000001</c:v>
                </c:pt>
                <c:pt idx="4776">
                  <c:v>413.68921</c:v>
                </c:pt>
                <c:pt idx="4777">
                  <c:v>413.61520000000002</c:v>
                </c:pt>
                <c:pt idx="4778">
                  <c:v>413.55282999999997</c:v>
                </c:pt>
                <c:pt idx="4779">
                  <c:v>413.73029000000002</c:v>
                </c:pt>
                <c:pt idx="4780">
                  <c:v>413.62079</c:v>
                </c:pt>
                <c:pt idx="4781">
                  <c:v>413.56896999999998</c:v>
                </c:pt>
                <c:pt idx="4782">
                  <c:v>413.62090999999998</c:v>
                </c:pt>
                <c:pt idx="4783">
                  <c:v>413.86356000000001</c:v>
                </c:pt>
                <c:pt idx="4784">
                  <c:v>413.77364999999998</c:v>
                </c:pt>
                <c:pt idx="4785">
                  <c:v>413.66498000000001</c:v>
                </c:pt>
                <c:pt idx="4786">
                  <c:v>413.84341000000001</c:v>
                </c:pt>
                <c:pt idx="4787">
                  <c:v>413.79858000000002</c:v>
                </c:pt>
                <c:pt idx="4788">
                  <c:v>413.75812000000002</c:v>
                </c:pt>
                <c:pt idx="4789">
                  <c:v>413.74142000000001</c:v>
                </c:pt>
                <c:pt idx="4790">
                  <c:v>413.99020000000002</c:v>
                </c:pt>
                <c:pt idx="4791">
                  <c:v>413.94913000000003</c:v>
                </c:pt>
                <c:pt idx="4792">
                  <c:v>413.83434999999997</c:v>
                </c:pt>
                <c:pt idx="4793">
                  <c:v>414.01128999999997</c:v>
                </c:pt>
                <c:pt idx="4794">
                  <c:v>413.97982999999999</c:v>
                </c:pt>
                <c:pt idx="4795">
                  <c:v>413.93353000000002</c:v>
                </c:pt>
                <c:pt idx="4796">
                  <c:v>413.88704999999999</c:v>
                </c:pt>
                <c:pt idx="4797">
                  <c:v>414.1687</c:v>
                </c:pt>
                <c:pt idx="4798">
                  <c:v>414.12362999999999</c:v>
                </c:pt>
                <c:pt idx="4799">
                  <c:v>413.98953</c:v>
                </c:pt>
                <c:pt idx="4800">
                  <c:v>414.12997000000001</c:v>
                </c:pt>
                <c:pt idx="4801">
                  <c:v>414.13254000000001</c:v>
                </c:pt>
                <c:pt idx="4802">
                  <c:v>414.07342999999997</c:v>
                </c:pt>
                <c:pt idx="4803">
                  <c:v>414.00997999999998</c:v>
                </c:pt>
                <c:pt idx="4804">
                  <c:v>414.26256999999998</c:v>
                </c:pt>
                <c:pt idx="4805">
                  <c:v>414.27005000000003</c:v>
                </c:pt>
                <c:pt idx="4806">
                  <c:v>414.15136999999999</c:v>
                </c:pt>
                <c:pt idx="4807">
                  <c:v>414.22311000000002</c:v>
                </c:pt>
                <c:pt idx="4808">
                  <c:v>414.28579999999999</c:v>
                </c:pt>
                <c:pt idx="4809">
                  <c:v>414.22320999999999</c:v>
                </c:pt>
                <c:pt idx="4810">
                  <c:v>414.16489000000001</c:v>
                </c:pt>
                <c:pt idx="4811">
                  <c:v>414.40069999999997</c:v>
                </c:pt>
                <c:pt idx="4812">
                  <c:v>414.38425000000001</c:v>
                </c:pt>
                <c:pt idx="4813">
                  <c:v>414.31366000000003</c:v>
                </c:pt>
                <c:pt idx="4814">
                  <c:v>414.3313</c:v>
                </c:pt>
                <c:pt idx="4815">
                  <c:v>414.47307999999998</c:v>
                </c:pt>
                <c:pt idx="4816">
                  <c:v>414.36995999999999</c:v>
                </c:pt>
                <c:pt idx="4817">
                  <c:v>414.30025999999998</c:v>
                </c:pt>
                <c:pt idx="4818">
                  <c:v>414.46312999999998</c:v>
                </c:pt>
                <c:pt idx="4819">
                  <c:v>414.56792999999999</c:v>
                </c:pt>
                <c:pt idx="4820">
                  <c:v>414.51431000000002</c:v>
                </c:pt>
                <c:pt idx="4821">
                  <c:v>414.48061999999999</c:v>
                </c:pt>
                <c:pt idx="4822">
                  <c:v>414.62842000000001</c:v>
                </c:pt>
                <c:pt idx="4823">
                  <c:v>414.52823000000001</c:v>
                </c:pt>
                <c:pt idx="4824">
                  <c:v>414.45580999999999</c:v>
                </c:pt>
                <c:pt idx="4825">
                  <c:v>414.60239000000001</c:v>
                </c:pt>
                <c:pt idx="4826">
                  <c:v>414.74603000000002</c:v>
                </c:pt>
                <c:pt idx="4827">
                  <c:v>414.65526999999997</c:v>
                </c:pt>
                <c:pt idx="4828">
                  <c:v>414.59161</c:v>
                </c:pt>
                <c:pt idx="4829">
                  <c:v>414.78354000000002</c:v>
                </c:pt>
                <c:pt idx="4830">
                  <c:v>414.69452000000001</c:v>
                </c:pt>
                <c:pt idx="4831">
                  <c:v>414.61941999999999</c:v>
                </c:pt>
                <c:pt idx="4832">
                  <c:v>414.67962999999997</c:v>
                </c:pt>
                <c:pt idx="4833">
                  <c:v>414.91753999999997</c:v>
                </c:pt>
                <c:pt idx="4834">
                  <c:v>414.84073000000001</c:v>
                </c:pt>
                <c:pt idx="4835">
                  <c:v>414.73516999999998</c:v>
                </c:pt>
                <c:pt idx="4836">
                  <c:v>414.92908</c:v>
                </c:pt>
                <c:pt idx="4837">
                  <c:v>414.85300000000001</c:v>
                </c:pt>
                <c:pt idx="4838">
                  <c:v>414.78402999999997</c:v>
                </c:pt>
                <c:pt idx="4839">
                  <c:v>414.78832999999997</c:v>
                </c:pt>
                <c:pt idx="4840">
                  <c:v>415.03537</c:v>
                </c:pt>
                <c:pt idx="4841">
                  <c:v>414.99234000000001</c:v>
                </c:pt>
                <c:pt idx="4842">
                  <c:v>414.86926</c:v>
                </c:pt>
                <c:pt idx="4843">
                  <c:v>415.05678999999998</c:v>
                </c:pt>
                <c:pt idx="4844">
                  <c:v>415.02184999999997</c:v>
                </c:pt>
                <c:pt idx="4845">
                  <c:v>414.94637999999998</c:v>
                </c:pt>
                <c:pt idx="4846">
                  <c:v>414.90676999999999</c:v>
                </c:pt>
                <c:pt idx="4847">
                  <c:v>415.21035999999998</c:v>
                </c:pt>
                <c:pt idx="4848">
                  <c:v>415.18923999999998</c:v>
                </c:pt>
                <c:pt idx="4849">
                  <c:v>415.05498999999998</c:v>
                </c:pt>
                <c:pt idx="4850">
                  <c:v>415.15872000000002</c:v>
                </c:pt>
                <c:pt idx="4851">
                  <c:v>415.20067999999998</c:v>
                </c:pt>
                <c:pt idx="4852">
                  <c:v>415.14019999999999</c:v>
                </c:pt>
                <c:pt idx="4853">
                  <c:v>415.09149000000002</c:v>
                </c:pt>
                <c:pt idx="4854">
                  <c:v>415.33172999999999</c:v>
                </c:pt>
                <c:pt idx="4855">
                  <c:v>415.31457999999998</c:v>
                </c:pt>
                <c:pt idx="4856">
                  <c:v>415.20956000000001</c:v>
                </c:pt>
                <c:pt idx="4857">
                  <c:v>415.26715000000002</c:v>
                </c:pt>
                <c:pt idx="4858">
                  <c:v>415.38727</c:v>
                </c:pt>
                <c:pt idx="4859">
                  <c:v>415.27974999999998</c:v>
                </c:pt>
                <c:pt idx="4860">
                  <c:v>415.20398</c:v>
                </c:pt>
                <c:pt idx="4861">
                  <c:v>415.41129000000001</c:v>
                </c:pt>
                <c:pt idx="4862">
                  <c:v>415.47030999999998</c:v>
                </c:pt>
                <c:pt idx="4863">
                  <c:v>415.38592999999997</c:v>
                </c:pt>
                <c:pt idx="4864">
                  <c:v>415.37177000000003</c:v>
                </c:pt>
                <c:pt idx="4865">
                  <c:v>415.52472</c:v>
                </c:pt>
                <c:pt idx="4866">
                  <c:v>415.40408000000002</c:v>
                </c:pt>
                <c:pt idx="4867">
                  <c:v>415.35210999999998</c:v>
                </c:pt>
                <c:pt idx="4868">
                  <c:v>415.52902</c:v>
                </c:pt>
                <c:pt idx="4869">
                  <c:v>415.62430000000001</c:v>
                </c:pt>
                <c:pt idx="4870">
                  <c:v>415.58224000000001</c:v>
                </c:pt>
                <c:pt idx="4871">
                  <c:v>415.47985999999997</c:v>
                </c:pt>
                <c:pt idx="4872">
                  <c:v>415.69274999999999</c:v>
                </c:pt>
                <c:pt idx="4873">
                  <c:v>415.59753000000001</c:v>
                </c:pt>
                <c:pt idx="4874">
                  <c:v>415.52035999999998</c:v>
                </c:pt>
                <c:pt idx="4875">
                  <c:v>415.64697000000001</c:v>
                </c:pt>
                <c:pt idx="4876">
                  <c:v>415.78784000000002</c:v>
                </c:pt>
                <c:pt idx="4877">
                  <c:v>415.73473999999999</c:v>
                </c:pt>
                <c:pt idx="4878">
                  <c:v>415.63067999999998</c:v>
                </c:pt>
                <c:pt idx="4879">
                  <c:v>415.83762000000002</c:v>
                </c:pt>
                <c:pt idx="4880">
                  <c:v>415.77872000000002</c:v>
                </c:pt>
                <c:pt idx="4881">
                  <c:v>415.68481000000003</c:v>
                </c:pt>
                <c:pt idx="4882">
                  <c:v>415.74319000000003</c:v>
                </c:pt>
                <c:pt idx="4883">
                  <c:v>415.94790999999998</c:v>
                </c:pt>
                <c:pt idx="4884">
                  <c:v>415.92545000000001</c:v>
                </c:pt>
                <c:pt idx="4885">
                  <c:v>415.78680000000003</c:v>
                </c:pt>
                <c:pt idx="4886">
                  <c:v>415.98595999999998</c:v>
                </c:pt>
                <c:pt idx="4887">
                  <c:v>415.92464999999999</c:v>
                </c:pt>
                <c:pt idx="4888">
                  <c:v>415.84688999999997</c:v>
                </c:pt>
                <c:pt idx="4889">
                  <c:v>415.87011999999999</c:v>
                </c:pt>
                <c:pt idx="4890">
                  <c:v>416.11059999999998</c:v>
                </c:pt>
                <c:pt idx="4891">
                  <c:v>416.05792000000002</c:v>
                </c:pt>
                <c:pt idx="4892">
                  <c:v>415.92264</c:v>
                </c:pt>
                <c:pt idx="4893">
                  <c:v>416.06914999999998</c:v>
                </c:pt>
                <c:pt idx="4894">
                  <c:v>416.07132000000001</c:v>
                </c:pt>
                <c:pt idx="4895">
                  <c:v>416.01285000000001</c:v>
                </c:pt>
                <c:pt idx="4896">
                  <c:v>415.97742</c:v>
                </c:pt>
                <c:pt idx="4897">
                  <c:v>416.24020000000002</c:v>
                </c:pt>
                <c:pt idx="4898">
                  <c:v>416.18340999999998</c:v>
                </c:pt>
                <c:pt idx="4899">
                  <c:v>416.08965999999998</c:v>
                </c:pt>
                <c:pt idx="4900">
                  <c:v>416.21364999999997</c:v>
                </c:pt>
                <c:pt idx="4901">
                  <c:v>416.23770000000002</c:v>
                </c:pt>
                <c:pt idx="4902">
                  <c:v>416.15857</c:v>
                </c:pt>
                <c:pt idx="4903">
                  <c:v>416.13556</c:v>
                </c:pt>
                <c:pt idx="4904">
                  <c:v>416.36977999999999</c:v>
                </c:pt>
                <c:pt idx="4905">
                  <c:v>416.35638</c:v>
                </c:pt>
                <c:pt idx="4906">
                  <c:v>416.25817999999998</c:v>
                </c:pt>
                <c:pt idx="4907">
                  <c:v>416.32144</c:v>
                </c:pt>
                <c:pt idx="4908">
                  <c:v>416.42739999999998</c:v>
                </c:pt>
                <c:pt idx="4909">
                  <c:v>416.33078</c:v>
                </c:pt>
                <c:pt idx="4910">
                  <c:v>416.26672000000002</c:v>
                </c:pt>
                <c:pt idx="4911">
                  <c:v>416.46390000000002</c:v>
                </c:pt>
                <c:pt idx="4912">
                  <c:v>416.51769999999999</c:v>
                </c:pt>
                <c:pt idx="4913">
                  <c:v>416.42615000000001</c:v>
                </c:pt>
                <c:pt idx="4914">
                  <c:v>416.43378000000001</c:v>
                </c:pt>
                <c:pt idx="4915">
                  <c:v>416.55556999999999</c:v>
                </c:pt>
                <c:pt idx="4916">
                  <c:v>416.46881000000002</c:v>
                </c:pt>
                <c:pt idx="4917">
                  <c:v>416.42334</c:v>
                </c:pt>
                <c:pt idx="4918">
                  <c:v>416.57605000000001</c:v>
                </c:pt>
                <c:pt idx="4919">
                  <c:v>416.64150999999998</c:v>
                </c:pt>
                <c:pt idx="4920">
                  <c:v>416.57763999999997</c:v>
                </c:pt>
                <c:pt idx="4921">
                  <c:v>416.52255000000002</c:v>
                </c:pt>
                <c:pt idx="4922">
                  <c:v>416.72631999999999</c:v>
                </c:pt>
                <c:pt idx="4923">
                  <c:v>416.62484999999998</c:v>
                </c:pt>
                <c:pt idx="4924">
                  <c:v>416.56756999999999</c:v>
                </c:pt>
                <c:pt idx="4925">
                  <c:v>416.63238999999999</c:v>
                </c:pt>
                <c:pt idx="4926">
                  <c:v>416.82458000000003</c:v>
                </c:pt>
                <c:pt idx="4927">
                  <c:v>416.77496000000002</c:v>
                </c:pt>
                <c:pt idx="4928">
                  <c:v>416.70125999999999</c:v>
                </c:pt>
                <c:pt idx="4929">
                  <c:v>416.87195000000003</c:v>
                </c:pt>
                <c:pt idx="4930">
                  <c:v>416.78104000000002</c:v>
                </c:pt>
                <c:pt idx="4931">
                  <c:v>416.72815000000003</c:v>
                </c:pt>
                <c:pt idx="4932">
                  <c:v>416.76531999999997</c:v>
                </c:pt>
                <c:pt idx="4933">
                  <c:v>417.02161000000001</c:v>
                </c:pt>
                <c:pt idx="4934">
                  <c:v>416.92941000000002</c:v>
                </c:pt>
                <c:pt idx="4935">
                  <c:v>416.82360999999997</c:v>
                </c:pt>
                <c:pt idx="4936">
                  <c:v>416.99410999999998</c:v>
                </c:pt>
                <c:pt idx="4937">
                  <c:v>416.95111000000003</c:v>
                </c:pt>
                <c:pt idx="4938">
                  <c:v>416.89062000000001</c:v>
                </c:pt>
                <c:pt idx="4939">
                  <c:v>416.88033999999999</c:v>
                </c:pt>
                <c:pt idx="4940">
                  <c:v>417.13443000000001</c:v>
                </c:pt>
                <c:pt idx="4941">
                  <c:v>417.07702999999998</c:v>
                </c:pt>
                <c:pt idx="4942">
                  <c:v>416.97336000000001</c:v>
                </c:pt>
                <c:pt idx="4943">
                  <c:v>417.13834000000003</c:v>
                </c:pt>
                <c:pt idx="4944">
                  <c:v>417.10271999999998</c:v>
                </c:pt>
                <c:pt idx="4945">
                  <c:v>417.04766999999998</c:v>
                </c:pt>
                <c:pt idx="4946">
                  <c:v>416.99804999999998</c:v>
                </c:pt>
                <c:pt idx="4947">
                  <c:v>417.27260999999999</c:v>
                </c:pt>
                <c:pt idx="4948">
                  <c:v>417.22701999999998</c:v>
                </c:pt>
                <c:pt idx="4949">
                  <c:v>417.10311999999999</c:v>
                </c:pt>
                <c:pt idx="4950">
                  <c:v>417.24056999999999</c:v>
                </c:pt>
                <c:pt idx="4951">
                  <c:v>417.25168000000002</c:v>
                </c:pt>
                <c:pt idx="4952">
                  <c:v>417.19301999999999</c:v>
                </c:pt>
                <c:pt idx="4953">
                  <c:v>417.13254000000001</c:v>
                </c:pt>
                <c:pt idx="4954">
                  <c:v>417.38333</c:v>
                </c:pt>
                <c:pt idx="4955">
                  <c:v>417.3895</c:v>
                </c:pt>
                <c:pt idx="4956">
                  <c:v>417.28530999999998</c:v>
                </c:pt>
                <c:pt idx="4957">
                  <c:v>417.35782</c:v>
                </c:pt>
                <c:pt idx="4958">
                  <c:v>417.41525000000001</c:v>
                </c:pt>
                <c:pt idx="4959">
                  <c:v>417.35106999999999</c:v>
                </c:pt>
                <c:pt idx="4960">
                  <c:v>417.30511000000001</c:v>
                </c:pt>
                <c:pt idx="4961">
                  <c:v>417.53100999999998</c:v>
                </c:pt>
                <c:pt idx="4962">
                  <c:v>417.52114999999998</c:v>
                </c:pt>
                <c:pt idx="4963">
                  <c:v>417.44182999999998</c:v>
                </c:pt>
                <c:pt idx="4964">
                  <c:v>417.46417000000002</c:v>
                </c:pt>
                <c:pt idx="4965">
                  <c:v>417.59188999999998</c:v>
                </c:pt>
                <c:pt idx="4966">
                  <c:v>417.49459999999999</c:v>
                </c:pt>
                <c:pt idx="4967">
                  <c:v>417.41338999999999</c:v>
                </c:pt>
                <c:pt idx="4968">
                  <c:v>417.57952999999998</c:v>
                </c:pt>
                <c:pt idx="4969">
                  <c:v>417.67471</c:v>
                </c:pt>
                <c:pt idx="4970">
                  <c:v>417.61423000000002</c:v>
                </c:pt>
                <c:pt idx="4971">
                  <c:v>417.58694000000003</c:v>
                </c:pt>
                <c:pt idx="4972">
                  <c:v>417.71564000000001</c:v>
                </c:pt>
                <c:pt idx="4973">
                  <c:v>417.61914000000002</c:v>
                </c:pt>
                <c:pt idx="4974">
                  <c:v>417.54104999999998</c:v>
                </c:pt>
                <c:pt idx="4975">
                  <c:v>417.68106</c:v>
                </c:pt>
                <c:pt idx="4976">
                  <c:v>417.82128999999998</c:v>
                </c:pt>
                <c:pt idx="4977">
                  <c:v>417.74844000000002</c:v>
                </c:pt>
                <c:pt idx="4978">
                  <c:v>417.68945000000002</c:v>
                </c:pt>
                <c:pt idx="4979">
                  <c:v>417.87108999999998</c:v>
                </c:pt>
                <c:pt idx="4980">
                  <c:v>417.78377999999998</c:v>
                </c:pt>
                <c:pt idx="4981">
                  <c:v>417.71069</c:v>
                </c:pt>
                <c:pt idx="4982">
                  <c:v>417.77981999999997</c:v>
                </c:pt>
                <c:pt idx="4983">
                  <c:v>418.00612999999998</c:v>
                </c:pt>
                <c:pt idx="4984">
                  <c:v>417.93126999999998</c:v>
                </c:pt>
                <c:pt idx="4985">
                  <c:v>417.82427999999999</c:v>
                </c:pt>
                <c:pt idx="4986">
                  <c:v>418.01384999999999</c:v>
                </c:pt>
                <c:pt idx="4987">
                  <c:v>417.94454999999999</c:v>
                </c:pt>
                <c:pt idx="4988">
                  <c:v>417.86707000000001</c:v>
                </c:pt>
                <c:pt idx="4989">
                  <c:v>417.87781000000001</c:v>
                </c:pt>
                <c:pt idx="4990">
                  <c:v>418.10349000000002</c:v>
                </c:pt>
                <c:pt idx="4991">
                  <c:v>418.05840999999998</c:v>
                </c:pt>
                <c:pt idx="4992">
                  <c:v>417.94229000000001</c:v>
                </c:pt>
                <c:pt idx="4993">
                  <c:v>418.12128000000001</c:v>
                </c:pt>
                <c:pt idx="4994">
                  <c:v>418.08109000000002</c:v>
                </c:pt>
                <c:pt idx="4995">
                  <c:v>417.99486999999999</c:v>
                </c:pt>
                <c:pt idx="4996">
                  <c:v>417.96634</c:v>
                </c:pt>
                <c:pt idx="4997">
                  <c:v>418.26846</c:v>
                </c:pt>
                <c:pt idx="4998">
                  <c:v>418.23165999999998</c:v>
                </c:pt>
                <c:pt idx="4999">
                  <c:v>418.09210000000002</c:v>
                </c:pt>
                <c:pt idx="5000">
                  <c:v>418.19162</c:v>
                </c:pt>
                <c:pt idx="5001">
                  <c:v>418.23718000000002</c:v>
                </c:pt>
                <c:pt idx="5002">
                  <c:v>418.17401000000001</c:v>
                </c:pt>
                <c:pt idx="5003">
                  <c:v>418.12518</c:v>
                </c:pt>
                <c:pt idx="5004">
                  <c:v>418.37189000000001</c:v>
                </c:pt>
                <c:pt idx="5005">
                  <c:v>418.34697999999997</c:v>
                </c:pt>
                <c:pt idx="5006">
                  <c:v>418.25934000000001</c:v>
                </c:pt>
                <c:pt idx="5007">
                  <c:v>418.31076000000002</c:v>
                </c:pt>
                <c:pt idx="5008">
                  <c:v>418.43857000000003</c:v>
                </c:pt>
                <c:pt idx="5009">
                  <c:v>418.33276000000001</c:v>
                </c:pt>
                <c:pt idx="5010">
                  <c:v>418.27337999999997</c:v>
                </c:pt>
                <c:pt idx="5011">
                  <c:v>418.46442000000002</c:v>
                </c:pt>
                <c:pt idx="5012">
                  <c:v>418.52062999999998</c:v>
                </c:pt>
                <c:pt idx="5013">
                  <c:v>418.46242999999998</c:v>
                </c:pt>
                <c:pt idx="5014">
                  <c:v>418.43515000000002</c:v>
                </c:pt>
                <c:pt idx="5015">
                  <c:v>418.59210000000002</c:v>
                </c:pt>
                <c:pt idx="5016">
                  <c:v>418.47338999999999</c:v>
                </c:pt>
                <c:pt idx="5017">
                  <c:v>418.40634</c:v>
                </c:pt>
                <c:pt idx="5018">
                  <c:v>418.58972</c:v>
                </c:pt>
                <c:pt idx="5019">
                  <c:v>418.68167</c:v>
                </c:pt>
                <c:pt idx="5020">
                  <c:v>418.62056999999999</c:v>
                </c:pt>
                <c:pt idx="5021">
                  <c:v>418.52658000000002</c:v>
                </c:pt>
                <c:pt idx="5022">
                  <c:v>418.74646000000001</c:v>
                </c:pt>
                <c:pt idx="5023">
                  <c:v>418.63506999999998</c:v>
                </c:pt>
                <c:pt idx="5024">
                  <c:v>418.5455</c:v>
                </c:pt>
                <c:pt idx="5025">
                  <c:v>418.67361</c:v>
                </c:pt>
                <c:pt idx="5026">
                  <c:v>418.80892999999998</c:v>
                </c:pt>
                <c:pt idx="5027">
                  <c:v>418.75378000000001</c:v>
                </c:pt>
                <c:pt idx="5028">
                  <c:v>418.63828000000001</c:v>
                </c:pt>
                <c:pt idx="5029">
                  <c:v>418.85705999999999</c:v>
                </c:pt>
                <c:pt idx="5030">
                  <c:v>418.79611</c:v>
                </c:pt>
                <c:pt idx="5031">
                  <c:v>418.69745</c:v>
                </c:pt>
                <c:pt idx="5032">
                  <c:v>418.76177999999999</c:v>
                </c:pt>
                <c:pt idx="5033">
                  <c:v>418.97568000000001</c:v>
                </c:pt>
                <c:pt idx="5034">
                  <c:v>418.95825000000002</c:v>
                </c:pt>
                <c:pt idx="5035">
                  <c:v>418.81241</c:v>
                </c:pt>
                <c:pt idx="5036">
                  <c:v>419.02071999999998</c:v>
                </c:pt>
                <c:pt idx="5037">
                  <c:v>418.95470999999998</c:v>
                </c:pt>
                <c:pt idx="5038">
                  <c:v>418.87322999999998</c:v>
                </c:pt>
                <c:pt idx="5039">
                  <c:v>418.89535999999998</c:v>
                </c:pt>
                <c:pt idx="5040">
                  <c:v>419.15069999999997</c:v>
                </c:pt>
                <c:pt idx="5041">
                  <c:v>419.09482000000003</c:v>
                </c:pt>
                <c:pt idx="5042">
                  <c:v>418.94659000000001</c:v>
                </c:pt>
                <c:pt idx="5043">
                  <c:v>419.10784999999998</c:v>
                </c:pt>
                <c:pt idx="5044">
                  <c:v>419.10232999999999</c:v>
                </c:pt>
                <c:pt idx="5045">
                  <c:v>419.04088999999999</c:v>
                </c:pt>
                <c:pt idx="5046">
                  <c:v>419.01285000000001</c:v>
                </c:pt>
                <c:pt idx="5047">
                  <c:v>419.26260000000002</c:v>
                </c:pt>
                <c:pt idx="5048">
                  <c:v>419.20627000000002</c:v>
                </c:pt>
                <c:pt idx="5049">
                  <c:v>419.10361</c:v>
                </c:pt>
                <c:pt idx="5050">
                  <c:v>419.22421000000003</c:v>
                </c:pt>
                <c:pt idx="5051">
                  <c:v>419.25484999999998</c:v>
                </c:pt>
                <c:pt idx="5052">
                  <c:v>419.16338999999999</c:v>
                </c:pt>
                <c:pt idx="5053">
                  <c:v>419.13643999999999</c:v>
                </c:pt>
                <c:pt idx="5054">
                  <c:v>419.37473</c:v>
                </c:pt>
                <c:pt idx="5055">
                  <c:v>419.35809</c:v>
                </c:pt>
                <c:pt idx="5056">
                  <c:v>419.26343000000003</c:v>
                </c:pt>
                <c:pt idx="5057">
                  <c:v>419.31790000000001</c:v>
                </c:pt>
                <c:pt idx="5058">
                  <c:v>419.42052999999999</c:v>
                </c:pt>
                <c:pt idx="5059">
                  <c:v>419.32431000000003</c:v>
                </c:pt>
                <c:pt idx="5060">
                  <c:v>419.27161000000001</c:v>
                </c:pt>
                <c:pt idx="5061">
                  <c:v>419.47662000000003</c:v>
                </c:pt>
                <c:pt idx="5062">
                  <c:v>419.52237000000002</c:v>
                </c:pt>
                <c:pt idx="5063">
                  <c:v>419.42786000000001</c:v>
                </c:pt>
                <c:pt idx="5064">
                  <c:v>419.43362000000002</c:v>
                </c:pt>
                <c:pt idx="5065">
                  <c:v>419.56213000000002</c:v>
                </c:pt>
                <c:pt idx="5066">
                  <c:v>419.47403000000003</c:v>
                </c:pt>
                <c:pt idx="5067">
                  <c:v>419.43072999999998</c:v>
                </c:pt>
                <c:pt idx="5068">
                  <c:v>419.58645999999999</c:v>
                </c:pt>
                <c:pt idx="5069">
                  <c:v>419.66223000000002</c:v>
                </c:pt>
                <c:pt idx="5070">
                  <c:v>419.59348</c:v>
                </c:pt>
                <c:pt idx="5071">
                  <c:v>419.53093999999999</c:v>
                </c:pt>
                <c:pt idx="5072">
                  <c:v>419.74396000000002</c:v>
                </c:pt>
                <c:pt idx="5073">
                  <c:v>419.63387999999998</c:v>
                </c:pt>
                <c:pt idx="5074">
                  <c:v>419.57495</c:v>
                </c:pt>
                <c:pt idx="5075">
                  <c:v>419.64373999999998</c:v>
                </c:pt>
                <c:pt idx="5076">
                  <c:v>419.81607000000002</c:v>
                </c:pt>
                <c:pt idx="5077">
                  <c:v>419.75089000000003</c:v>
                </c:pt>
                <c:pt idx="5078">
                  <c:v>419.67914000000002</c:v>
                </c:pt>
                <c:pt idx="5079">
                  <c:v>419.84656000000001</c:v>
                </c:pt>
                <c:pt idx="5080">
                  <c:v>419.75234999999998</c:v>
                </c:pt>
                <c:pt idx="5081">
                  <c:v>419.70193</c:v>
                </c:pt>
                <c:pt idx="5082">
                  <c:v>419.74376999999998</c:v>
                </c:pt>
                <c:pt idx="5083">
                  <c:v>419.98611</c:v>
                </c:pt>
                <c:pt idx="5084">
                  <c:v>419.89780000000002</c:v>
                </c:pt>
                <c:pt idx="5085">
                  <c:v>419.79352</c:v>
                </c:pt>
                <c:pt idx="5086">
                  <c:v>419.96140000000003</c:v>
                </c:pt>
                <c:pt idx="5087">
                  <c:v>419.92086999999998</c:v>
                </c:pt>
                <c:pt idx="5088">
                  <c:v>419.86156999999997</c:v>
                </c:pt>
                <c:pt idx="5089">
                  <c:v>419.85532000000001</c:v>
                </c:pt>
                <c:pt idx="5090">
                  <c:v>420.10007000000002</c:v>
                </c:pt>
                <c:pt idx="5091">
                  <c:v>420.04926</c:v>
                </c:pt>
                <c:pt idx="5092">
                  <c:v>419.94269000000003</c:v>
                </c:pt>
                <c:pt idx="5093">
                  <c:v>420.10529000000002</c:v>
                </c:pt>
                <c:pt idx="5094">
                  <c:v>420.07229999999998</c:v>
                </c:pt>
                <c:pt idx="5095">
                  <c:v>420.02028999999999</c:v>
                </c:pt>
                <c:pt idx="5096">
                  <c:v>419.96316999999999</c:v>
                </c:pt>
                <c:pt idx="5097">
                  <c:v>420.24677000000003</c:v>
                </c:pt>
                <c:pt idx="5098">
                  <c:v>420.19344999999998</c:v>
                </c:pt>
                <c:pt idx="5099">
                  <c:v>420.07274999999998</c:v>
                </c:pt>
                <c:pt idx="5100">
                  <c:v>420.20193</c:v>
                </c:pt>
                <c:pt idx="5101">
                  <c:v>420.18759</c:v>
                </c:pt>
                <c:pt idx="5102">
                  <c:v>420.13080000000002</c:v>
                </c:pt>
                <c:pt idx="5103">
                  <c:v>420.06241</c:v>
                </c:pt>
                <c:pt idx="5104">
                  <c:v>420.31970000000001</c:v>
                </c:pt>
                <c:pt idx="5105">
                  <c:v>420.32010000000002</c:v>
                </c:pt>
                <c:pt idx="5106">
                  <c:v>420.20128999999997</c:v>
                </c:pt>
                <c:pt idx="5107">
                  <c:v>420.267</c:v>
                </c:pt>
                <c:pt idx="5108">
                  <c:v>420.32598999999999</c:v>
                </c:pt>
                <c:pt idx="5109">
                  <c:v>420.27199999999999</c:v>
                </c:pt>
                <c:pt idx="5110">
                  <c:v>420.21402</c:v>
                </c:pt>
                <c:pt idx="5111">
                  <c:v>420.44900999999999</c:v>
                </c:pt>
                <c:pt idx="5112">
                  <c:v>420.42928999999998</c:v>
                </c:pt>
                <c:pt idx="5113">
                  <c:v>420.37047999999999</c:v>
                </c:pt>
                <c:pt idx="5114">
                  <c:v>420.38479999999998</c:v>
                </c:pt>
                <c:pt idx="5115">
                  <c:v>420.52856000000003</c:v>
                </c:pt>
                <c:pt idx="5116">
                  <c:v>420.43398999999999</c:v>
                </c:pt>
                <c:pt idx="5117">
                  <c:v>420.34744000000001</c:v>
                </c:pt>
                <c:pt idx="5118">
                  <c:v>420.50673999999998</c:v>
                </c:pt>
                <c:pt idx="5119">
                  <c:v>420.61306999999999</c:v>
                </c:pt>
                <c:pt idx="5120">
                  <c:v>420.55389000000002</c:v>
                </c:pt>
                <c:pt idx="5121">
                  <c:v>420.51537999999999</c:v>
                </c:pt>
                <c:pt idx="5122">
                  <c:v>420.65258999999998</c:v>
                </c:pt>
                <c:pt idx="5123">
                  <c:v>420.55437999999998</c:v>
                </c:pt>
                <c:pt idx="5124">
                  <c:v>420.47915999999998</c:v>
                </c:pt>
                <c:pt idx="5125">
                  <c:v>420.62491</c:v>
                </c:pt>
                <c:pt idx="5126">
                  <c:v>420.77044999999998</c:v>
                </c:pt>
                <c:pt idx="5127">
                  <c:v>420.67957000000001</c:v>
                </c:pt>
                <c:pt idx="5128">
                  <c:v>420.61626999999999</c:v>
                </c:pt>
                <c:pt idx="5129">
                  <c:v>420.80133000000001</c:v>
                </c:pt>
                <c:pt idx="5130">
                  <c:v>420.70898</c:v>
                </c:pt>
                <c:pt idx="5131">
                  <c:v>420.62241</c:v>
                </c:pt>
                <c:pt idx="5132">
                  <c:v>420.70139</c:v>
                </c:pt>
                <c:pt idx="5133">
                  <c:v>420.91791000000001</c:v>
                </c:pt>
                <c:pt idx="5134">
                  <c:v>420.85248000000001</c:v>
                </c:pt>
                <c:pt idx="5135">
                  <c:v>420.74149</c:v>
                </c:pt>
                <c:pt idx="5136">
                  <c:v>420.91824000000003</c:v>
                </c:pt>
                <c:pt idx="5137">
                  <c:v>420.85446000000002</c:v>
                </c:pt>
                <c:pt idx="5138">
                  <c:v>420.77112</c:v>
                </c:pt>
                <c:pt idx="5139">
                  <c:v>420.77744000000001</c:v>
                </c:pt>
                <c:pt idx="5140">
                  <c:v>421.04340000000002</c:v>
                </c:pt>
                <c:pt idx="5141">
                  <c:v>420.99831999999998</c:v>
                </c:pt>
                <c:pt idx="5142">
                  <c:v>420.875</c:v>
                </c:pt>
                <c:pt idx="5143">
                  <c:v>421.05063000000001</c:v>
                </c:pt>
                <c:pt idx="5144">
                  <c:v>421.00922000000003</c:v>
                </c:pt>
                <c:pt idx="5145">
                  <c:v>420.92748999999998</c:v>
                </c:pt>
                <c:pt idx="5146">
                  <c:v>420.90487999999999</c:v>
                </c:pt>
                <c:pt idx="5147">
                  <c:v>421.20395000000002</c:v>
                </c:pt>
                <c:pt idx="5148">
                  <c:v>421.17043999999999</c:v>
                </c:pt>
                <c:pt idx="5149">
                  <c:v>421.00848000000002</c:v>
                </c:pt>
                <c:pt idx="5150">
                  <c:v>421.11385999999999</c:v>
                </c:pt>
                <c:pt idx="5151">
                  <c:v>421.15573000000001</c:v>
                </c:pt>
                <c:pt idx="5152">
                  <c:v>421.08150999999998</c:v>
                </c:pt>
                <c:pt idx="5153">
                  <c:v>421.0401</c:v>
                </c:pt>
                <c:pt idx="5154">
                  <c:v>421.27611999999999</c:v>
                </c:pt>
                <c:pt idx="5155">
                  <c:v>421.23969</c:v>
                </c:pt>
                <c:pt idx="5156">
                  <c:v>421.15503000000001</c:v>
                </c:pt>
                <c:pt idx="5157">
                  <c:v>421.20247999999998</c:v>
                </c:pt>
                <c:pt idx="5158">
                  <c:v>421.32418999999999</c:v>
                </c:pt>
                <c:pt idx="5159">
                  <c:v>421.21158000000003</c:v>
                </c:pt>
                <c:pt idx="5160">
                  <c:v>421.13571000000002</c:v>
                </c:pt>
                <c:pt idx="5161">
                  <c:v>421.35135000000002</c:v>
                </c:pt>
                <c:pt idx="5162">
                  <c:v>421.40436</c:v>
                </c:pt>
                <c:pt idx="5163">
                  <c:v>421.34249999999997</c:v>
                </c:pt>
                <c:pt idx="5164">
                  <c:v>421.32150000000001</c:v>
                </c:pt>
                <c:pt idx="5165">
                  <c:v>421.46677</c:v>
                </c:pt>
                <c:pt idx="5166">
                  <c:v>421.35604999999998</c:v>
                </c:pt>
                <c:pt idx="5167">
                  <c:v>421.30365</c:v>
                </c:pt>
                <c:pt idx="5168">
                  <c:v>421.48104999999998</c:v>
                </c:pt>
                <c:pt idx="5169">
                  <c:v>421.57956000000001</c:v>
                </c:pt>
                <c:pt idx="5170">
                  <c:v>421.52611999999999</c:v>
                </c:pt>
                <c:pt idx="5171">
                  <c:v>421.42169000000001</c:v>
                </c:pt>
                <c:pt idx="5172">
                  <c:v>421.63585999999998</c:v>
                </c:pt>
                <c:pt idx="5173">
                  <c:v>421.53989000000001</c:v>
                </c:pt>
                <c:pt idx="5174">
                  <c:v>421.45308999999997</c:v>
                </c:pt>
                <c:pt idx="5175">
                  <c:v>421.58127000000002</c:v>
                </c:pt>
                <c:pt idx="5176">
                  <c:v>421.70934999999997</c:v>
                </c:pt>
                <c:pt idx="5177">
                  <c:v>421.65906000000001</c:v>
                </c:pt>
                <c:pt idx="5178">
                  <c:v>421.55167</c:v>
                </c:pt>
                <c:pt idx="5179">
                  <c:v>421.75722999999999</c:v>
                </c:pt>
                <c:pt idx="5180">
                  <c:v>421.67791999999997</c:v>
                </c:pt>
                <c:pt idx="5181">
                  <c:v>421.59676999999999</c:v>
                </c:pt>
                <c:pt idx="5182">
                  <c:v>421.64645000000002</c:v>
                </c:pt>
                <c:pt idx="5183">
                  <c:v>421.85077000000001</c:v>
                </c:pt>
                <c:pt idx="5184">
                  <c:v>421.81954999999999</c:v>
                </c:pt>
                <c:pt idx="5185">
                  <c:v>421.67534999999998</c:v>
                </c:pt>
                <c:pt idx="5186">
                  <c:v>421.85953000000001</c:v>
                </c:pt>
                <c:pt idx="5187">
                  <c:v>421.80642999999998</c:v>
                </c:pt>
                <c:pt idx="5188">
                  <c:v>421.72683999999998</c:v>
                </c:pt>
                <c:pt idx="5189">
                  <c:v>421.74682999999999</c:v>
                </c:pt>
                <c:pt idx="5190">
                  <c:v>421.99547999999999</c:v>
                </c:pt>
                <c:pt idx="5191">
                  <c:v>421.94155999999998</c:v>
                </c:pt>
                <c:pt idx="5192">
                  <c:v>421.79858000000002</c:v>
                </c:pt>
                <c:pt idx="5193">
                  <c:v>421.94457999999997</c:v>
                </c:pt>
                <c:pt idx="5194">
                  <c:v>421.95370000000003</c:v>
                </c:pt>
                <c:pt idx="5195">
                  <c:v>421.89429000000001</c:v>
                </c:pt>
                <c:pt idx="5196">
                  <c:v>421.87790000000001</c:v>
                </c:pt>
                <c:pt idx="5197">
                  <c:v>422.12103000000002</c:v>
                </c:pt>
                <c:pt idx="5198">
                  <c:v>422.05020000000002</c:v>
                </c:pt>
                <c:pt idx="5199">
                  <c:v>421.952</c:v>
                </c:pt>
                <c:pt idx="5200">
                  <c:v>422.07033999999999</c:v>
                </c:pt>
                <c:pt idx="5201">
                  <c:v>422.09539999999998</c:v>
                </c:pt>
                <c:pt idx="5202">
                  <c:v>422.00848000000002</c:v>
                </c:pt>
                <c:pt idx="5203">
                  <c:v>421.98471000000001</c:v>
                </c:pt>
                <c:pt idx="5204">
                  <c:v>422.21731999999997</c:v>
                </c:pt>
                <c:pt idx="5205">
                  <c:v>422.19794000000002</c:v>
                </c:pt>
                <c:pt idx="5206">
                  <c:v>422.09836000000001</c:v>
                </c:pt>
                <c:pt idx="5207">
                  <c:v>422.15726000000001</c:v>
                </c:pt>
                <c:pt idx="5208">
                  <c:v>422.26254</c:v>
                </c:pt>
                <c:pt idx="5209">
                  <c:v>422.16611</c:v>
                </c:pt>
                <c:pt idx="5210">
                  <c:v>422.10897999999997</c:v>
                </c:pt>
                <c:pt idx="5211">
                  <c:v>422.29977000000002</c:v>
                </c:pt>
                <c:pt idx="5212">
                  <c:v>422.34649999999999</c:v>
                </c:pt>
                <c:pt idx="5213">
                  <c:v>422.25139999999999</c:v>
                </c:pt>
                <c:pt idx="5214">
                  <c:v>422.25848000000002</c:v>
                </c:pt>
                <c:pt idx="5215">
                  <c:v>422.375</c:v>
                </c:pt>
                <c:pt idx="5216">
                  <c:v>422.28521999999998</c:v>
                </c:pt>
                <c:pt idx="5217">
                  <c:v>422.24642999999998</c:v>
                </c:pt>
                <c:pt idx="5218">
                  <c:v>422.40231</c:v>
                </c:pt>
                <c:pt idx="5219">
                  <c:v>422.47622999999999</c:v>
                </c:pt>
                <c:pt idx="5220">
                  <c:v>422.41327000000001</c:v>
                </c:pt>
                <c:pt idx="5221">
                  <c:v>422.35467999999997</c:v>
                </c:pt>
                <c:pt idx="5222">
                  <c:v>422.56042000000002</c:v>
                </c:pt>
                <c:pt idx="5223">
                  <c:v>422.46096999999997</c:v>
                </c:pt>
                <c:pt idx="5224">
                  <c:v>422.39648</c:v>
                </c:pt>
                <c:pt idx="5225">
                  <c:v>422.46084999999999</c:v>
                </c:pt>
                <c:pt idx="5226">
                  <c:v>422.64825000000002</c:v>
                </c:pt>
                <c:pt idx="5227">
                  <c:v>422.57970999999998</c:v>
                </c:pt>
                <c:pt idx="5228">
                  <c:v>422.50885</c:v>
                </c:pt>
                <c:pt idx="5229">
                  <c:v>422.67899</c:v>
                </c:pt>
                <c:pt idx="5230">
                  <c:v>422.57470999999998</c:v>
                </c:pt>
                <c:pt idx="5231">
                  <c:v>422.51566000000003</c:v>
                </c:pt>
                <c:pt idx="5232">
                  <c:v>422.55700999999999</c:v>
                </c:pt>
                <c:pt idx="5233">
                  <c:v>422.80322000000001</c:v>
                </c:pt>
                <c:pt idx="5234">
                  <c:v>422.70965999999999</c:v>
                </c:pt>
                <c:pt idx="5235">
                  <c:v>422.59784000000002</c:v>
                </c:pt>
                <c:pt idx="5236">
                  <c:v>422.77499</c:v>
                </c:pt>
                <c:pt idx="5237">
                  <c:v>422.71566999999999</c:v>
                </c:pt>
                <c:pt idx="5238">
                  <c:v>422.65877999999998</c:v>
                </c:pt>
                <c:pt idx="5239">
                  <c:v>422.65120999999999</c:v>
                </c:pt>
                <c:pt idx="5240">
                  <c:v>422.90091000000001</c:v>
                </c:pt>
                <c:pt idx="5241">
                  <c:v>422.83197000000001</c:v>
                </c:pt>
                <c:pt idx="5242">
                  <c:v>422.72595000000001</c:v>
                </c:pt>
                <c:pt idx="5243">
                  <c:v>422.89373999999998</c:v>
                </c:pt>
                <c:pt idx="5244">
                  <c:v>422.86108000000002</c:v>
                </c:pt>
                <c:pt idx="5245">
                  <c:v>422.81155000000001</c:v>
                </c:pt>
                <c:pt idx="5246">
                  <c:v>422.75745000000001</c:v>
                </c:pt>
                <c:pt idx="5247">
                  <c:v>423.04217999999997</c:v>
                </c:pt>
                <c:pt idx="5248">
                  <c:v>422.99014</c:v>
                </c:pt>
                <c:pt idx="5249">
                  <c:v>422.86556999999999</c:v>
                </c:pt>
                <c:pt idx="5250">
                  <c:v>423.00403</c:v>
                </c:pt>
                <c:pt idx="5251">
                  <c:v>423.00722999999999</c:v>
                </c:pt>
                <c:pt idx="5252">
                  <c:v>422.94495000000001</c:v>
                </c:pt>
                <c:pt idx="5253">
                  <c:v>422.87331999999998</c:v>
                </c:pt>
                <c:pt idx="5254">
                  <c:v>423.13492000000002</c:v>
                </c:pt>
                <c:pt idx="5255">
                  <c:v>423.13625999999999</c:v>
                </c:pt>
                <c:pt idx="5256">
                  <c:v>423.01190000000003</c:v>
                </c:pt>
                <c:pt idx="5257">
                  <c:v>423.09079000000003</c:v>
                </c:pt>
                <c:pt idx="5258">
                  <c:v>423.14272999999997</c:v>
                </c:pt>
                <c:pt idx="5259">
                  <c:v>423.07990000000001</c:v>
                </c:pt>
                <c:pt idx="5260">
                  <c:v>423.01355000000001</c:v>
                </c:pt>
                <c:pt idx="5261">
                  <c:v>423.26596000000001</c:v>
                </c:pt>
                <c:pt idx="5262">
                  <c:v>423.24126999999999</c:v>
                </c:pt>
                <c:pt idx="5263">
                  <c:v>423.15316999999999</c:v>
                </c:pt>
                <c:pt idx="5264">
                  <c:v>423.18554999999998</c:v>
                </c:pt>
                <c:pt idx="5265">
                  <c:v>423.31630999999999</c:v>
                </c:pt>
                <c:pt idx="5266">
                  <c:v>423.21042</c:v>
                </c:pt>
                <c:pt idx="5267">
                  <c:v>423.12738000000002</c:v>
                </c:pt>
                <c:pt idx="5268">
                  <c:v>423.29935</c:v>
                </c:pt>
                <c:pt idx="5269">
                  <c:v>423.39368000000002</c:v>
                </c:pt>
                <c:pt idx="5270">
                  <c:v>423.33478000000002</c:v>
                </c:pt>
                <c:pt idx="5271">
                  <c:v>423.29793999999998</c:v>
                </c:pt>
                <c:pt idx="5272">
                  <c:v>423.44229000000001</c:v>
                </c:pt>
                <c:pt idx="5273">
                  <c:v>423.34670999999997</c:v>
                </c:pt>
                <c:pt idx="5274">
                  <c:v>423.27695</c:v>
                </c:pt>
                <c:pt idx="5275">
                  <c:v>423.42102</c:v>
                </c:pt>
                <c:pt idx="5276">
                  <c:v>423.55489999999998</c:v>
                </c:pt>
                <c:pt idx="5277">
                  <c:v>423.47149999999999</c:v>
                </c:pt>
                <c:pt idx="5278">
                  <c:v>423.41135000000003</c:v>
                </c:pt>
                <c:pt idx="5279">
                  <c:v>423.59741000000002</c:v>
                </c:pt>
                <c:pt idx="5280">
                  <c:v>423.50531000000001</c:v>
                </c:pt>
                <c:pt idx="5281">
                  <c:v>423.42093</c:v>
                </c:pt>
                <c:pt idx="5282">
                  <c:v>423.49590999999998</c:v>
                </c:pt>
                <c:pt idx="5283">
                  <c:v>423.71140000000003</c:v>
                </c:pt>
                <c:pt idx="5284">
                  <c:v>423.64328</c:v>
                </c:pt>
                <c:pt idx="5285">
                  <c:v>423.53066999999999</c:v>
                </c:pt>
                <c:pt idx="5286">
                  <c:v>423.70010000000002</c:v>
                </c:pt>
                <c:pt idx="5287">
                  <c:v>423.6413</c:v>
                </c:pt>
                <c:pt idx="5288">
                  <c:v>423.55444</c:v>
                </c:pt>
                <c:pt idx="5289">
                  <c:v>423.56914999999998</c:v>
                </c:pt>
                <c:pt idx="5290">
                  <c:v>423.80282999999997</c:v>
                </c:pt>
                <c:pt idx="5291">
                  <c:v>423.75686999999999</c:v>
                </c:pt>
                <c:pt idx="5292">
                  <c:v>423.63040000000001</c:v>
                </c:pt>
                <c:pt idx="5293">
                  <c:v>423.81281000000001</c:v>
                </c:pt>
                <c:pt idx="5294">
                  <c:v>423.76983999999999</c:v>
                </c:pt>
                <c:pt idx="5295">
                  <c:v>423.67844000000002</c:v>
                </c:pt>
                <c:pt idx="5296">
                  <c:v>423.64163000000002</c:v>
                </c:pt>
                <c:pt idx="5297">
                  <c:v>423.93887000000001</c:v>
                </c:pt>
                <c:pt idx="5298">
                  <c:v>423.90143</c:v>
                </c:pt>
                <c:pt idx="5299">
                  <c:v>423.76956000000001</c:v>
                </c:pt>
                <c:pt idx="5300">
                  <c:v>423.86133000000001</c:v>
                </c:pt>
                <c:pt idx="5301">
                  <c:v>423.91232000000002</c:v>
                </c:pt>
                <c:pt idx="5302">
                  <c:v>423.84035999999998</c:v>
                </c:pt>
                <c:pt idx="5303">
                  <c:v>423.80515000000003</c:v>
                </c:pt>
                <c:pt idx="5304">
                  <c:v>424.04025000000001</c:v>
                </c:pt>
                <c:pt idx="5305">
                  <c:v>424.02019999999999</c:v>
                </c:pt>
                <c:pt idx="5306">
                  <c:v>423.92428999999998</c:v>
                </c:pt>
                <c:pt idx="5307">
                  <c:v>423.97089</c:v>
                </c:pt>
                <c:pt idx="5308">
                  <c:v>424.09122000000002</c:v>
                </c:pt>
                <c:pt idx="5309">
                  <c:v>423.97717</c:v>
                </c:pt>
                <c:pt idx="5310">
                  <c:v>423.90897000000001</c:v>
                </c:pt>
                <c:pt idx="5311">
                  <c:v>424.10622999999998</c:v>
                </c:pt>
                <c:pt idx="5312">
                  <c:v>424.15768000000003</c:v>
                </c:pt>
                <c:pt idx="5313">
                  <c:v>424.08217999999999</c:v>
                </c:pt>
                <c:pt idx="5314">
                  <c:v>424.05991</c:v>
                </c:pt>
                <c:pt idx="5315">
                  <c:v>424.20526000000001</c:v>
                </c:pt>
                <c:pt idx="5316">
                  <c:v>424.09447999999998</c:v>
                </c:pt>
                <c:pt idx="5317">
                  <c:v>424.02521000000002</c:v>
                </c:pt>
                <c:pt idx="5318">
                  <c:v>424.19585999999998</c:v>
                </c:pt>
                <c:pt idx="5319">
                  <c:v>424.27776999999998</c:v>
                </c:pt>
                <c:pt idx="5320">
                  <c:v>424.23090000000002</c:v>
                </c:pt>
                <c:pt idx="5321">
                  <c:v>424.13909999999998</c:v>
                </c:pt>
                <c:pt idx="5322">
                  <c:v>424.34609999999998</c:v>
                </c:pt>
                <c:pt idx="5323">
                  <c:v>424.23721</c:v>
                </c:pt>
                <c:pt idx="5324">
                  <c:v>424.1499</c:v>
                </c:pt>
                <c:pt idx="5325">
                  <c:v>424.27112</c:v>
                </c:pt>
                <c:pt idx="5326">
                  <c:v>424.41959000000003</c:v>
                </c:pt>
                <c:pt idx="5327">
                  <c:v>424.36459000000002</c:v>
                </c:pt>
                <c:pt idx="5328">
                  <c:v>424.25954999999999</c:v>
                </c:pt>
                <c:pt idx="5329">
                  <c:v>424.45794999999998</c:v>
                </c:pt>
                <c:pt idx="5330">
                  <c:v>424.39789000000002</c:v>
                </c:pt>
                <c:pt idx="5331">
                  <c:v>424.31112999999999</c:v>
                </c:pt>
                <c:pt idx="5332">
                  <c:v>424.36365000000001</c:v>
                </c:pt>
                <c:pt idx="5333">
                  <c:v>424.56569999999999</c:v>
                </c:pt>
                <c:pt idx="5334">
                  <c:v>424.53888000000001</c:v>
                </c:pt>
                <c:pt idx="5335">
                  <c:v>424.39562999999998</c:v>
                </c:pt>
                <c:pt idx="5336">
                  <c:v>424.58386000000002</c:v>
                </c:pt>
                <c:pt idx="5337">
                  <c:v>424.53098</c:v>
                </c:pt>
                <c:pt idx="5338">
                  <c:v>424.44988999999998</c:v>
                </c:pt>
                <c:pt idx="5339">
                  <c:v>424.46228000000002</c:v>
                </c:pt>
                <c:pt idx="5340">
                  <c:v>424.70978000000002</c:v>
                </c:pt>
                <c:pt idx="5341">
                  <c:v>424.65039000000002</c:v>
                </c:pt>
                <c:pt idx="5342">
                  <c:v>424.51015999999998</c:v>
                </c:pt>
                <c:pt idx="5343">
                  <c:v>424.65935999999999</c:v>
                </c:pt>
                <c:pt idx="5344">
                  <c:v>424.65472</c:v>
                </c:pt>
                <c:pt idx="5345">
                  <c:v>424.59106000000003</c:v>
                </c:pt>
                <c:pt idx="5346">
                  <c:v>424.56234999999998</c:v>
                </c:pt>
                <c:pt idx="5347">
                  <c:v>424.80896000000001</c:v>
                </c:pt>
                <c:pt idx="5348">
                  <c:v>424.74536000000001</c:v>
                </c:pt>
                <c:pt idx="5349">
                  <c:v>424.64861999999999</c:v>
                </c:pt>
                <c:pt idx="5350">
                  <c:v>424.76767000000001</c:v>
                </c:pt>
                <c:pt idx="5351">
                  <c:v>424.78537</c:v>
                </c:pt>
                <c:pt idx="5352">
                  <c:v>424.70047</c:v>
                </c:pt>
                <c:pt idx="5353">
                  <c:v>424.68347</c:v>
                </c:pt>
                <c:pt idx="5354">
                  <c:v>424.91390999999999</c:v>
                </c:pt>
                <c:pt idx="5355">
                  <c:v>424.89136000000002</c:v>
                </c:pt>
                <c:pt idx="5356">
                  <c:v>424.79595999999998</c:v>
                </c:pt>
                <c:pt idx="5357">
                  <c:v>424.85021999999998</c:v>
                </c:pt>
                <c:pt idx="5358">
                  <c:v>424.96749999999997</c:v>
                </c:pt>
                <c:pt idx="5359">
                  <c:v>424.86687999999998</c:v>
                </c:pt>
                <c:pt idx="5360">
                  <c:v>424.79239000000001</c:v>
                </c:pt>
                <c:pt idx="5361">
                  <c:v>424.98892000000001</c:v>
                </c:pt>
                <c:pt idx="5362">
                  <c:v>425.03174000000001</c:v>
                </c:pt>
                <c:pt idx="5363">
                  <c:v>424.93610000000001</c:v>
                </c:pt>
                <c:pt idx="5364">
                  <c:v>424.94263000000001</c:v>
                </c:pt>
                <c:pt idx="5365">
                  <c:v>425.06569999999999</c:v>
                </c:pt>
                <c:pt idx="5366">
                  <c:v>424.96677</c:v>
                </c:pt>
                <c:pt idx="5367">
                  <c:v>424.9187</c:v>
                </c:pt>
                <c:pt idx="5368">
                  <c:v>425.07776000000001</c:v>
                </c:pt>
                <c:pt idx="5369">
                  <c:v>425.14456000000001</c:v>
                </c:pt>
                <c:pt idx="5370">
                  <c:v>425.08303999999998</c:v>
                </c:pt>
                <c:pt idx="5371">
                  <c:v>425.01709</c:v>
                </c:pt>
                <c:pt idx="5372">
                  <c:v>425.22849000000002</c:v>
                </c:pt>
                <c:pt idx="5373">
                  <c:v>425.11615</c:v>
                </c:pt>
                <c:pt idx="5374">
                  <c:v>425.06137000000001</c:v>
                </c:pt>
                <c:pt idx="5375">
                  <c:v>425.12338</c:v>
                </c:pt>
                <c:pt idx="5376">
                  <c:v>425.30721999999997</c:v>
                </c:pt>
                <c:pt idx="5377">
                  <c:v>425.24603000000002</c:v>
                </c:pt>
                <c:pt idx="5378">
                  <c:v>425.16797000000003</c:v>
                </c:pt>
                <c:pt idx="5379">
                  <c:v>425.33922999999999</c:v>
                </c:pt>
                <c:pt idx="5380">
                  <c:v>425.24176</c:v>
                </c:pt>
                <c:pt idx="5381">
                  <c:v>425.18380999999999</c:v>
                </c:pt>
                <c:pt idx="5382">
                  <c:v>425.23126000000002</c:v>
                </c:pt>
                <c:pt idx="5383">
                  <c:v>425.46893</c:v>
                </c:pt>
                <c:pt idx="5384">
                  <c:v>425.39022999999997</c:v>
                </c:pt>
                <c:pt idx="5385">
                  <c:v>425.27179000000001</c:v>
                </c:pt>
                <c:pt idx="5386">
                  <c:v>425.44954999999999</c:v>
                </c:pt>
                <c:pt idx="5387">
                  <c:v>425.39931999999999</c:v>
                </c:pt>
                <c:pt idx="5388">
                  <c:v>425.33632999999998</c:v>
                </c:pt>
                <c:pt idx="5389">
                  <c:v>425.33141999999998</c:v>
                </c:pt>
                <c:pt idx="5390">
                  <c:v>425.58569</c:v>
                </c:pt>
                <c:pt idx="5391">
                  <c:v>425.51611000000003</c:v>
                </c:pt>
                <c:pt idx="5392">
                  <c:v>425.39852999999999</c:v>
                </c:pt>
                <c:pt idx="5393">
                  <c:v>425.55563000000001</c:v>
                </c:pt>
                <c:pt idx="5394">
                  <c:v>425.51623999999998</c:v>
                </c:pt>
                <c:pt idx="5395">
                  <c:v>425.46194000000003</c:v>
                </c:pt>
                <c:pt idx="5396">
                  <c:v>425.41408999999999</c:v>
                </c:pt>
                <c:pt idx="5397">
                  <c:v>425.69198999999998</c:v>
                </c:pt>
                <c:pt idx="5398">
                  <c:v>425.63884999999999</c:v>
                </c:pt>
                <c:pt idx="5399">
                  <c:v>425.50869999999998</c:v>
                </c:pt>
                <c:pt idx="5400">
                  <c:v>425.64868000000001</c:v>
                </c:pt>
                <c:pt idx="5401">
                  <c:v>425.64618000000002</c:v>
                </c:pt>
                <c:pt idx="5402">
                  <c:v>425.58413999999999</c:v>
                </c:pt>
                <c:pt idx="5403">
                  <c:v>425.50713999999999</c:v>
                </c:pt>
                <c:pt idx="5404">
                  <c:v>425.77474999999998</c:v>
                </c:pt>
                <c:pt idx="5405">
                  <c:v>425.77321999999998</c:v>
                </c:pt>
                <c:pt idx="5406">
                  <c:v>425.65526999999997</c:v>
                </c:pt>
                <c:pt idx="5407">
                  <c:v>425.72399999999999</c:v>
                </c:pt>
                <c:pt idx="5408">
                  <c:v>425.78640999999999</c:v>
                </c:pt>
                <c:pt idx="5409">
                  <c:v>425.72205000000002</c:v>
                </c:pt>
                <c:pt idx="5410">
                  <c:v>425.67032</c:v>
                </c:pt>
                <c:pt idx="5411">
                  <c:v>425.90395999999998</c:v>
                </c:pt>
                <c:pt idx="5412">
                  <c:v>425.88785000000001</c:v>
                </c:pt>
                <c:pt idx="5413">
                  <c:v>425.81042000000002</c:v>
                </c:pt>
                <c:pt idx="5414">
                  <c:v>425.82947000000001</c:v>
                </c:pt>
                <c:pt idx="5415">
                  <c:v>425.96283</c:v>
                </c:pt>
                <c:pt idx="5416">
                  <c:v>425.86066</c:v>
                </c:pt>
                <c:pt idx="5417">
                  <c:v>425.78429999999997</c:v>
                </c:pt>
                <c:pt idx="5418">
                  <c:v>425.9538</c:v>
                </c:pt>
                <c:pt idx="5419">
                  <c:v>426.03167999999999</c:v>
                </c:pt>
                <c:pt idx="5420">
                  <c:v>425.96350000000001</c:v>
                </c:pt>
                <c:pt idx="5421">
                  <c:v>425.92291</c:v>
                </c:pt>
                <c:pt idx="5422">
                  <c:v>426.06693000000001</c:v>
                </c:pt>
                <c:pt idx="5423">
                  <c:v>425.95540999999997</c:v>
                </c:pt>
                <c:pt idx="5424">
                  <c:v>425.875</c:v>
                </c:pt>
                <c:pt idx="5425">
                  <c:v>426.01434</c:v>
                </c:pt>
                <c:pt idx="5426">
                  <c:v>426.14785999999998</c:v>
                </c:pt>
                <c:pt idx="5427">
                  <c:v>426.07162</c:v>
                </c:pt>
                <c:pt idx="5428">
                  <c:v>426.01654000000002</c:v>
                </c:pt>
                <c:pt idx="5429">
                  <c:v>426.19292999999999</c:v>
                </c:pt>
                <c:pt idx="5430">
                  <c:v>426.10358000000002</c:v>
                </c:pt>
                <c:pt idx="5431">
                  <c:v>426.02355999999997</c:v>
                </c:pt>
                <c:pt idx="5432">
                  <c:v>426.09411999999998</c:v>
                </c:pt>
                <c:pt idx="5433">
                  <c:v>426.32308999999998</c:v>
                </c:pt>
                <c:pt idx="5434">
                  <c:v>426.24344000000002</c:v>
                </c:pt>
                <c:pt idx="5435">
                  <c:v>426.12475999999998</c:v>
                </c:pt>
                <c:pt idx="5436">
                  <c:v>426.30581999999998</c:v>
                </c:pt>
                <c:pt idx="5437">
                  <c:v>426.24686000000003</c:v>
                </c:pt>
                <c:pt idx="5438">
                  <c:v>426.16924999999998</c:v>
                </c:pt>
                <c:pt idx="5439">
                  <c:v>426.17639000000003</c:v>
                </c:pt>
                <c:pt idx="5440">
                  <c:v>426.41644000000002</c:v>
                </c:pt>
                <c:pt idx="5441">
                  <c:v>426.36624</c:v>
                </c:pt>
                <c:pt idx="5442">
                  <c:v>426.24383999999998</c:v>
                </c:pt>
                <c:pt idx="5443">
                  <c:v>426.41617000000002</c:v>
                </c:pt>
                <c:pt idx="5444">
                  <c:v>426.37973</c:v>
                </c:pt>
                <c:pt idx="5445">
                  <c:v>426.28564</c:v>
                </c:pt>
                <c:pt idx="5446">
                  <c:v>426.25916000000001</c:v>
                </c:pt>
                <c:pt idx="5447">
                  <c:v>426.54068000000001</c:v>
                </c:pt>
                <c:pt idx="5448">
                  <c:v>426.51159999999999</c:v>
                </c:pt>
                <c:pt idx="5449">
                  <c:v>426.37524000000002</c:v>
                </c:pt>
                <c:pt idx="5450">
                  <c:v>426.46843999999999</c:v>
                </c:pt>
                <c:pt idx="5451">
                  <c:v>426.50015000000002</c:v>
                </c:pt>
                <c:pt idx="5452">
                  <c:v>426.43036000000001</c:v>
                </c:pt>
                <c:pt idx="5453">
                  <c:v>426.39040999999997</c:v>
                </c:pt>
                <c:pt idx="5454">
                  <c:v>426.62875000000003</c:v>
                </c:pt>
                <c:pt idx="5455">
                  <c:v>426.60086000000001</c:v>
                </c:pt>
                <c:pt idx="5456">
                  <c:v>426.50015000000002</c:v>
                </c:pt>
                <c:pt idx="5457">
                  <c:v>426.55736999999999</c:v>
                </c:pt>
                <c:pt idx="5458">
                  <c:v>426.67075</c:v>
                </c:pt>
                <c:pt idx="5459">
                  <c:v>426.54968000000002</c:v>
                </c:pt>
                <c:pt idx="5460">
                  <c:v>426.50015000000002</c:v>
                </c:pt>
                <c:pt idx="5461">
                  <c:v>426.68698000000001</c:v>
                </c:pt>
                <c:pt idx="5462">
                  <c:v>426.74338</c:v>
                </c:pt>
                <c:pt idx="5463">
                  <c:v>426.67761000000002</c:v>
                </c:pt>
                <c:pt idx="5464">
                  <c:v>426.65737999999999</c:v>
                </c:pt>
                <c:pt idx="5465">
                  <c:v>426.79727000000003</c:v>
                </c:pt>
                <c:pt idx="5466">
                  <c:v>426.68036000000001</c:v>
                </c:pt>
                <c:pt idx="5467">
                  <c:v>426.62213000000003</c:v>
                </c:pt>
                <c:pt idx="5468">
                  <c:v>426.79959000000002</c:v>
                </c:pt>
                <c:pt idx="5469">
                  <c:v>426.88693000000001</c:v>
                </c:pt>
                <c:pt idx="5470">
                  <c:v>426.83524</c:v>
                </c:pt>
                <c:pt idx="5471">
                  <c:v>426.73284999999998</c:v>
                </c:pt>
                <c:pt idx="5472">
                  <c:v>426.94765999999998</c:v>
                </c:pt>
                <c:pt idx="5473">
                  <c:v>426.83737000000002</c:v>
                </c:pt>
                <c:pt idx="5474">
                  <c:v>426.74788999999998</c:v>
                </c:pt>
                <c:pt idx="5475">
                  <c:v>426.86676</c:v>
                </c:pt>
                <c:pt idx="5476">
                  <c:v>426.99756000000002</c:v>
                </c:pt>
                <c:pt idx="5477">
                  <c:v>426.94216999999998</c:v>
                </c:pt>
                <c:pt idx="5478">
                  <c:v>426.83517000000001</c:v>
                </c:pt>
                <c:pt idx="5479">
                  <c:v>427.02978999999999</c:v>
                </c:pt>
                <c:pt idx="5480">
                  <c:v>426.96523999999999</c:v>
                </c:pt>
                <c:pt idx="5481">
                  <c:v>426.87198000000001</c:v>
                </c:pt>
                <c:pt idx="5482">
                  <c:v>426.92032</c:v>
                </c:pt>
                <c:pt idx="5483">
                  <c:v>427.12106</c:v>
                </c:pt>
                <c:pt idx="5484">
                  <c:v>427.09616</c:v>
                </c:pt>
                <c:pt idx="5485">
                  <c:v>426.95416</c:v>
                </c:pt>
                <c:pt idx="5486">
                  <c:v>427.14514000000003</c:v>
                </c:pt>
                <c:pt idx="5487">
                  <c:v>427.08312999999998</c:v>
                </c:pt>
                <c:pt idx="5488">
                  <c:v>427.00671</c:v>
                </c:pt>
                <c:pt idx="5489">
                  <c:v>427.03152</c:v>
                </c:pt>
                <c:pt idx="5490">
                  <c:v>427.28061000000002</c:v>
                </c:pt>
                <c:pt idx="5491">
                  <c:v>427.21561000000003</c:v>
                </c:pt>
                <c:pt idx="5492">
                  <c:v>427.06921</c:v>
                </c:pt>
                <c:pt idx="5493">
                  <c:v>427.22503999999998</c:v>
                </c:pt>
                <c:pt idx="5494">
                  <c:v>427.21591000000001</c:v>
                </c:pt>
                <c:pt idx="5495">
                  <c:v>427.15033</c:v>
                </c:pt>
                <c:pt idx="5496">
                  <c:v>427.12225000000001</c:v>
                </c:pt>
                <c:pt idx="5497">
                  <c:v>427.38843000000003</c:v>
                </c:pt>
                <c:pt idx="5498">
                  <c:v>427.30862000000002</c:v>
                </c:pt>
                <c:pt idx="5499">
                  <c:v>427.20263999999997</c:v>
                </c:pt>
                <c:pt idx="5500">
                  <c:v>427.32607999999999</c:v>
                </c:pt>
                <c:pt idx="5501">
                  <c:v>427.34482000000003</c:v>
                </c:pt>
                <c:pt idx="5502">
                  <c:v>427.25445999999999</c:v>
                </c:pt>
                <c:pt idx="5503">
                  <c:v>427.24306999999999</c:v>
                </c:pt>
                <c:pt idx="5504">
                  <c:v>427.47885000000002</c:v>
                </c:pt>
                <c:pt idx="5505">
                  <c:v>427.45537999999999</c:v>
                </c:pt>
                <c:pt idx="5506">
                  <c:v>427.34183000000002</c:v>
                </c:pt>
                <c:pt idx="5507">
                  <c:v>427.39679000000001</c:v>
                </c:pt>
                <c:pt idx="5508">
                  <c:v>427.50664999999998</c:v>
                </c:pt>
                <c:pt idx="5509">
                  <c:v>427.40012000000002</c:v>
                </c:pt>
                <c:pt idx="5510">
                  <c:v>427.34177</c:v>
                </c:pt>
                <c:pt idx="5511">
                  <c:v>427.54226999999997</c:v>
                </c:pt>
                <c:pt idx="5512">
                  <c:v>427.58373999999998</c:v>
                </c:pt>
                <c:pt idx="5513">
                  <c:v>427.49002000000002</c:v>
                </c:pt>
                <c:pt idx="5514">
                  <c:v>427.49191000000002</c:v>
                </c:pt>
                <c:pt idx="5515">
                  <c:v>427.61450000000002</c:v>
                </c:pt>
                <c:pt idx="5516">
                  <c:v>427.52224999999999</c:v>
                </c:pt>
                <c:pt idx="5517">
                  <c:v>427.47375</c:v>
                </c:pt>
                <c:pt idx="5518">
                  <c:v>427.63247999999999</c:v>
                </c:pt>
                <c:pt idx="5519">
                  <c:v>427.70373999999998</c:v>
                </c:pt>
                <c:pt idx="5520">
                  <c:v>427.63418999999999</c:v>
                </c:pt>
                <c:pt idx="5521">
                  <c:v>427.57819000000001</c:v>
                </c:pt>
                <c:pt idx="5522">
                  <c:v>427.77319</c:v>
                </c:pt>
                <c:pt idx="5523">
                  <c:v>427.65570000000002</c:v>
                </c:pt>
                <c:pt idx="5524">
                  <c:v>427.59127999999998</c:v>
                </c:pt>
                <c:pt idx="5525">
                  <c:v>427.64929000000001</c:v>
                </c:pt>
                <c:pt idx="5526">
                  <c:v>427.82837000000001</c:v>
                </c:pt>
                <c:pt idx="5527">
                  <c:v>427.75436000000002</c:v>
                </c:pt>
                <c:pt idx="5528">
                  <c:v>427.68270999999999</c:v>
                </c:pt>
                <c:pt idx="5529">
                  <c:v>427.85239000000001</c:v>
                </c:pt>
                <c:pt idx="5530">
                  <c:v>427.75119000000001</c:v>
                </c:pt>
                <c:pt idx="5531">
                  <c:v>427.68997000000002</c:v>
                </c:pt>
                <c:pt idx="5532">
                  <c:v>427.73691000000002</c:v>
                </c:pt>
                <c:pt idx="5533">
                  <c:v>427.97226000000001</c:v>
                </c:pt>
                <c:pt idx="5534">
                  <c:v>427.88321000000002</c:v>
                </c:pt>
                <c:pt idx="5535">
                  <c:v>427.77569999999997</c:v>
                </c:pt>
                <c:pt idx="5536">
                  <c:v>427.93723</c:v>
                </c:pt>
                <c:pt idx="5537">
                  <c:v>427.88974000000002</c:v>
                </c:pt>
                <c:pt idx="5538">
                  <c:v>427.83438000000001</c:v>
                </c:pt>
                <c:pt idx="5539">
                  <c:v>427.83728000000002</c:v>
                </c:pt>
                <c:pt idx="5540">
                  <c:v>428.08166999999997</c:v>
                </c:pt>
                <c:pt idx="5541">
                  <c:v>428.02089999999998</c:v>
                </c:pt>
                <c:pt idx="5542">
                  <c:v>427.91217</c:v>
                </c:pt>
                <c:pt idx="5543">
                  <c:v>428.05966000000001</c:v>
                </c:pt>
                <c:pt idx="5544">
                  <c:v>428.03798999999998</c:v>
                </c:pt>
                <c:pt idx="5545">
                  <c:v>427.97223000000002</c:v>
                </c:pt>
                <c:pt idx="5546">
                  <c:v>427.93274000000002</c:v>
                </c:pt>
                <c:pt idx="5547">
                  <c:v>428.20602000000002</c:v>
                </c:pt>
                <c:pt idx="5548">
                  <c:v>428.15627999999998</c:v>
                </c:pt>
                <c:pt idx="5549">
                  <c:v>428.03201000000001</c:v>
                </c:pt>
                <c:pt idx="5550">
                  <c:v>428.16449</c:v>
                </c:pt>
                <c:pt idx="5551">
                  <c:v>428.15793000000002</c:v>
                </c:pt>
                <c:pt idx="5552">
                  <c:v>428.07522999999998</c:v>
                </c:pt>
                <c:pt idx="5553">
                  <c:v>428.03586000000001</c:v>
                </c:pt>
                <c:pt idx="5554">
                  <c:v>428.27776999999998</c:v>
                </c:pt>
                <c:pt idx="5555">
                  <c:v>428.27255000000002</c:v>
                </c:pt>
                <c:pt idx="5556">
                  <c:v>428.14879999999999</c:v>
                </c:pt>
                <c:pt idx="5557">
                  <c:v>428.21512000000001</c:v>
                </c:pt>
                <c:pt idx="5558">
                  <c:v>428.28134</c:v>
                </c:pt>
                <c:pt idx="5559">
                  <c:v>428.19637999999998</c:v>
                </c:pt>
                <c:pt idx="5560">
                  <c:v>428.15512000000001</c:v>
                </c:pt>
                <c:pt idx="5561">
                  <c:v>428.38405999999998</c:v>
                </c:pt>
                <c:pt idx="5562">
                  <c:v>428.35367000000002</c:v>
                </c:pt>
                <c:pt idx="5563">
                  <c:v>428.28381000000002</c:v>
                </c:pt>
                <c:pt idx="5564">
                  <c:v>428.30196999999998</c:v>
                </c:pt>
                <c:pt idx="5565">
                  <c:v>428.44234999999998</c:v>
                </c:pt>
                <c:pt idx="5566">
                  <c:v>428.32578000000001</c:v>
                </c:pt>
                <c:pt idx="5567">
                  <c:v>428.25918999999999</c:v>
                </c:pt>
                <c:pt idx="5568">
                  <c:v>428.41327000000001</c:v>
                </c:pt>
                <c:pt idx="5569">
                  <c:v>428.50330000000002</c:v>
                </c:pt>
                <c:pt idx="5570">
                  <c:v>428.45229999999998</c:v>
                </c:pt>
                <c:pt idx="5571">
                  <c:v>428.40517999999997</c:v>
                </c:pt>
                <c:pt idx="5572">
                  <c:v>428.55340999999999</c:v>
                </c:pt>
                <c:pt idx="5573">
                  <c:v>428.44662</c:v>
                </c:pt>
                <c:pt idx="5574">
                  <c:v>428.37430000000001</c:v>
                </c:pt>
                <c:pt idx="5575">
                  <c:v>428.51682</c:v>
                </c:pt>
                <c:pt idx="5576">
                  <c:v>428.64612</c:v>
                </c:pt>
                <c:pt idx="5577">
                  <c:v>428.56292999999999</c:v>
                </c:pt>
                <c:pt idx="5578">
                  <c:v>428.48761000000002</c:v>
                </c:pt>
                <c:pt idx="5579">
                  <c:v>428.67385999999999</c:v>
                </c:pt>
                <c:pt idx="5580">
                  <c:v>428.58783</c:v>
                </c:pt>
                <c:pt idx="5581">
                  <c:v>428.49826000000002</c:v>
                </c:pt>
                <c:pt idx="5582">
                  <c:v>428.56644</c:v>
                </c:pt>
                <c:pt idx="5583">
                  <c:v>428.76632999999998</c:v>
                </c:pt>
                <c:pt idx="5584">
                  <c:v>428.69644</c:v>
                </c:pt>
                <c:pt idx="5585">
                  <c:v>428.58389</c:v>
                </c:pt>
                <c:pt idx="5586">
                  <c:v>428.76398</c:v>
                </c:pt>
                <c:pt idx="5587">
                  <c:v>428.70245</c:v>
                </c:pt>
                <c:pt idx="5588">
                  <c:v>428.60815000000002</c:v>
                </c:pt>
                <c:pt idx="5589">
                  <c:v>428.62479000000002</c:v>
                </c:pt>
                <c:pt idx="5590">
                  <c:v>428.86383000000001</c:v>
                </c:pt>
                <c:pt idx="5591">
                  <c:v>428.81229000000002</c:v>
                </c:pt>
                <c:pt idx="5592">
                  <c:v>428.68957999999998</c:v>
                </c:pt>
                <c:pt idx="5593">
                  <c:v>428.86856</c:v>
                </c:pt>
                <c:pt idx="5594">
                  <c:v>428.81707999999998</c:v>
                </c:pt>
                <c:pt idx="5595">
                  <c:v>428.73253999999997</c:v>
                </c:pt>
                <c:pt idx="5596">
                  <c:v>428.70972</c:v>
                </c:pt>
                <c:pt idx="5597">
                  <c:v>428.99869000000001</c:v>
                </c:pt>
                <c:pt idx="5598">
                  <c:v>428.97548999999998</c:v>
                </c:pt>
                <c:pt idx="5599">
                  <c:v>428.82619999999997</c:v>
                </c:pt>
                <c:pt idx="5600">
                  <c:v>428.92340000000002</c:v>
                </c:pt>
                <c:pt idx="5601">
                  <c:v>428.97070000000002</c:v>
                </c:pt>
                <c:pt idx="5602">
                  <c:v>428.90057000000002</c:v>
                </c:pt>
                <c:pt idx="5603">
                  <c:v>428.85518999999999</c:v>
                </c:pt>
                <c:pt idx="5604">
                  <c:v>429.08884</c:v>
                </c:pt>
                <c:pt idx="5605">
                  <c:v>429.04987</c:v>
                </c:pt>
                <c:pt idx="5606">
                  <c:v>428.95111000000003</c:v>
                </c:pt>
                <c:pt idx="5607">
                  <c:v>429.01146999999997</c:v>
                </c:pt>
                <c:pt idx="5608">
                  <c:v>429.12329</c:v>
                </c:pt>
                <c:pt idx="5609">
                  <c:v>429.00375000000003</c:v>
                </c:pt>
                <c:pt idx="5610">
                  <c:v>428.93819999999999</c:v>
                </c:pt>
                <c:pt idx="5611">
                  <c:v>429.13834000000003</c:v>
                </c:pt>
                <c:pt idx="5612">
                  <c:v>429.18624999999997</c:v>
                </c:pt>
                <c:pt idx="5613">
                  <c:v>429.10784999999998</c:v>
                </c:pt>
                <c:pt idx="5614">
                  <c:v>429.07758000000001</c:v>
                </c:pt>
                <c:pt idx="5615">
                  <c:v>429.22635000000002</c:v>
                </c:pt>
                <c:pt idx="5616">
                  <c:v>429.11187999999999</c:v>
                </c:pt>
                <c:pt idx="5617">
                  <c:v>429.04987</c:v>
                </c:pt>
                <c:pt idx="5618">
                  <c:v>429.22131000000002</c:v>
                </c:pt>
                <c:pt idx="5619">
                  <c:v>429.3168</c:v>
                </c:pt>
                <c:pt idx="5620">
                  <c:v>429.25491</c:v>
                </c:pt>
                <c:pt idx="5621">
                  <c:v>429.14837999999997</c:v>
                </c:pt>
                <c:pt idx="5622">
                  <c:v>429.37195000000003</c:v>
                </c:pt>
                <c:pt idx="5623">
                  <c:v>429.26229999999998</c:v>
                </c:pt>
                <c:pt idx="5624">
                  <c:v>429.18234000000001</c:v>
                </c:pt>
                <c:pt idx="5625">
                  <c:v>429.30655000000002</c:v>
                </c:pt>
                <c:pt idx="5626">
                  <c:v>429.43441999999999</c:v>
                </c:pt>
                <c:pt idx="5627">
                  <c:v>429.38159000000002</c:v>
                </c:pt>
                <c:pt idx="5628">
                  <c:v>429.26904000000002</c:v>
                </c:pt>
                <c:pt idx="5629">
                  <c:v>429.47570999999999</c:v>
                </c:pt>
                <c:pt idx="5630">
                  <c:v>429.40649000000002</c:v>
                </c:pt>
                <c:pt idx="5631">
                  <c:v>429.30795000000001</c:v>
                </c:pt>
                <c:pt idx="5632">
                  <c:v>429.35863999999998</c:v>
                </c:pt>
                <c:pt idx="5633">
                  <c:v>429.56283999999999</c:v>
                </c:pt>
                <c:pt idx="5634">
                  <c:v>429.53671000000003</c:v>
                </c:pt>
                <c:pt idx="5635">
                  <c:v>429.38794000000001</c:v>
                </c:pt>
                <c:pt idx="5636">
                  <c:v>429.56936999999999</c:v>
                </c:pt>
                <c:pt idx="5637">
                  <c:v>429.50745000000001</c:v>
                </c:pt>
                <c:pt idx="5638">
                  <c:v>429.42266999999998</c:v>
                </c:pt>
                <c:pt idx="5639">
                  <c:v>429.44617</c:v>
                </c:pt>
                <c:pt idx="5640">
                  <c:v>429.68579</c:v>
                </c:pt>
                <c:pt idx="5641">
                  <c:v>429.62589000000003</c:v>
                </c:pt>
                <c:pt idx="5642">
                  <c:v>429.4776</c:v>
                </c:pt>
                <c:pt idx="5643">
                  <c:v>429.62795999999997</c:v>
                </c:pt>
                <c:pt idx="5644">
                  <c:v>429.62711000000002</c:v>
                </c:pt>
                <c:pt idx="5645">
                  <c:v>429.56421</c:v>
                </c:pt>
                <c:pt idx="5646">
                  <c:v>429.54047000000003</c:v>
                </c:pt>
                <c:pt idx="5647">
                  <c:v>429.77692000000002</c:v>
                </c:pt>
                <c:pt idx="5648">
                  <c:v>429.71181999999999</c:v>
                </c:pt>
                <c:pt idx="5649">
                  <c:v>429.61478</c:v>
                </c:pt>
                <c:pt idx="5650">
                  <c:v>429.72811999999999</c:v>
                </c:pt>
                <c:pt idx="5651">
                  <c:v>429.76276000000001</c:v>
                </c:pt>
                <c:pt idx="5652">
                  <c:v>429.66791000000001</c:v>
                </c:pt>
                <c:pt idx="5653">
                  <c:v>429.64895999999999</c:v>
                </c:pt>
                <c:pt idx="5654">
                  <c:v>429.87457000000001</c:v>
                </c:pt>
                <c:pt idx="5655">
                  <c:v>429.85595999999998</c:v>
                </c:pt>
                <c:pt idx="5656">
                  <c:v>429.75738999999999</c:v>
                </c:pt>
                <c:pt idx="5657">
                  <c:v>429.81036</c:v>
                </c:pt>
                <c:pt idx="5658">
                  <c:v>429.91494999999998</c:v>
                </c:pt>
                <c:pt idx="5659">
                  <c:v>429.81020999999998</c:v>
                </c:pt>
                <c:pt idx="5660">
                  <c:v>429.74788999999998</c:v>
                </c:pt>
                <c:pt idx="5661">
                  <c:v>429.93945000000002</c:v>
                </c:pt>
                <c:pt idx="5662">
                  <c:v>429.98214999999999</c:v>
                </c:pt>
                <c:pt idx="5663">
                  <c:v>429.88699000000003</c:v>
                </c:pt>
                <c:pt idx="5664">
                  <c:v>429.87979000000001</c:v>
                </c:pt>
                <c:pt idx="5665">
                  <c:v>429.99963000000002</c:v>
                </c:pt>
                <c:pt idx="5666">
                  <c:v>429.90393</c:v>
                </c:pt>
                <c:pt idx="5667">
                  <c:v>429.85822000000002</c:v>
                </c:pt>
                <c:pt idx="5668">
                  <c:v>430.01531999999997</c:v>
                </c:pt>
                <c:pt idx="5669">
                  <c:v>430.07110999999998</c:v>
                </c:pt>
                <c:pt idx="5670">
                  <c:v>430.01755000000003</c:v>
                </c:pt>
                <c:pt idx="5671">
                  <c:v>429.95035000000001</c:v>
                </c:pt>
                <c:pt idx="5672">
                  <c:v>430.15276999999998</c:v>
                </c:pt>
                <c:pt idx="5673">
                  <c:v>430.04727000000003</c:v>
                </c:pt>
                <c:pt idx="5674">
                  <c:v>429.97933999999998</c:v>
                </c:pt>
                <c:pt idx="5675">
                  <c:v>430.04379</c:v>
                </c:pt>
                <c:pt idx="5676">
                  <c:v>430.21454</c:v>
                </c:pt>
                <c:pt idx="5677">
                  <c:v>430.16530999999998</c:v>
                </c:pt>
                <c:pt idx="5678">
                  <c:v>430.08825999999999</c:v>
                </c:pt>
                <c:pt idx="5679">
                  <c:v>430.24680000000001</c:v>
                </c:pt>
                <c:pt idx="5680">
                  <c:v>430.14650999999998</c:v>
                </c:pt>
                <c:pt idx="5681">
                  <c:v>430.08719000000002</c:v>
                </c:pt>
                <c:pt idx="5682">
                  <c:v>430.13126</c:v>
                </c:pt>
                <c:pt idx="5683">
                  <c:v>430.35654</c:v>
                </c:pt>
                <c:pt idx="5684">
                  <c:v>430.28003000000001</c:v>
                </c:pt>
                <c:pt idx="5685">
                  <c:v>430.16147000000001</c:v>
                </c:pt>
                <c:pt idx="5686">
                  <c:v>430.32220000000001</c:v>
                </c:pt>
                <c:pt idx="5687">
                  <c:v>430.27337999999997</c:v>
                </c:pt>
                <c:pt idx="5688">
                  <c:v>430.21014000000002</c:v>
                </c:pt>
                <c:pt idx="5689">
                  <c:v>430.20209</c:v>
                </c:pt>
                <c:pt idx="5690">
                  <c:v>430.44436999999999</c:v>
                </c:pt>
                <c:pt idx="5691">
                  <c:v>430.38010000000003</c:v>
                </c:pt>
                <c:pt idx="5692">
                  <c:v>430.27233999999999</c:v>
                </c:pt>
                <c:pt idx="5693">
                  <c:v>430.42892000000001</c:v>
                </c:pt>
                <c:pt idx="5694">
                  <c:v>430.39825000000002</c:v>
                </c:pt>
                <c:pt idx="5695">
                  <c:v>430.32812000000001</c:v>
                </c:pt>
                <c:pt idx="5696">
                  <c:v>430.29363999999998</c:v>
                </c:pt>
                <c:pt idx="5697">
                  <c:v>430.55212</c:v>
                </c:pt>
                <c:pt idx="5698">
                  <c:v>430.50112999999999</c:v>
                </c:pt>
                <c:pt idx="5699">
                  <c:v>430.37038999999999</c:v>
                </c:pt>
                <c:pt idx="5700">
                  <c:v>430.49664000000001</c:v>
                </c:pt>
                <c:pt idx="5701">
                  <c:v>430.49252000000001</c:v>
                </c:pt>
                <c:pt idx="5702">
                  <c:v>430.4194</c:v>
                </c:pt>
                <c:pt idx="5703">
                  <c:v>430.37349999999998</c:v>
                </c:pt>
                <c:pt idx="5704">
                  <c:v>430.60989000000001</c:v>
                </c:pt>
                <c:pt idx="5705">
                  <c:v>430.61187999999999</c:v>
                </c:pt>
                <c:pt idx="5706">
                  <c:v>430.50121999999999</c:v>
                </c:pt>
                <c:pt idx="5707">
                  <c:v>430.56405999999998</c:v>
                </c:pt>
                <c:pt idx="5708">
                  <c:v>430.62612999999999</c:v>
                </c:pt>
                <c:pt idx="5709">
                  <c:v>430.55315999999999</c:v>
                </c:pt>
                <c:pt idx="5710">
                  <c:v>430.51558999999997</c:v>
                </c:pt>
                <c:pt idx="5711">
                  <c:v>430.74673000000001</c:v>
                </c:pt>
                <c:pt idx="5712">
                  <c:v>430.71555000000001</c:v>
                </c:pt>
                <c:pt idx="5713">
                  <c:v>430.64154000000002</c:v>
                </c:pt>
                <c:pt idx="5714">
                  <c:v>430.65454</c:v>
                </c:pt>
                <c:pt idx="5715">
                  <c:v>430.78350999999998</c:v>
                </c:pt>
                <c:pt idx="5716">
                  <c:v>430.67885999999999</c:v>
                </c:pt>
                <c:pt idx="5717">
                  <c:v>430.60372999999998</c:v>
                </c:pt>
                <c:pt idx="5718">
                  <c:v>430.76193000000001</c:v>
                </c:pt>
                <c:pt idx="5719">
                  <c:v>430.84912000000003</c:v>
                </c:pt>
                <c:pt idx="5720">
                  <c:v>430.77557000000002</c:v>
                </c:pt>
                <c:pt idx="5721">
                  <c:v>430.73473999999999</c:v>
                </c:pt>
                <c:pt idx="5722">
                  <c:v>430.86975000000001</c:v>
                </c:pt>
                <c:pt idx="5723">
                  <c:v>430.76074</c:v>
                </c:pt>
                <c:pt idx="5724">
                  <c:v>430.69713999999999</c:v>
                </c:pt>
                <c:pt idx="5725">
                  <c:v>430.83710000000002</c:v>
                </c:pt>
                <c:pt idx="5726">
                  <c:v>430.96829000000002</c:v>
                </c:pt>
                <c:pt idx="5727">
                  <c:v>430.88922000000002</c:v>
                </c:pt>
                <c:pt idx="5728">
                  <c:v>430.82369999999997</c:v>
                </c:pt>
                <c:pt idx="5729">
                  <c:v>431.00519000000003</c:v>
                </c:pt>
                <c:pt idx="5730">
                  <c:v>430.91901000000001</c:v>
                </c:pt>
                <c:pt idx="5731">
                  <c:v>430.82983000000002</c:v>
                </c:pt>
                <c:pt idx="5732">
                  <c:v>430.90706999999998</c:v>
                </c:pt>
                <c:pt idx="5733">
                  <c:v>431.12427000000002</c:v>
                </c:pt>
                <c:pt idx="5734">
                  <c:v>431.04208</c:v>
                </c:pt>
                <c:pt idx="5735">
                  <c:v>430.93176</c:v>
                </c:pt>
                <c:pt idx="5736">
                  <c:v>431.10901000000001</c:v>
                </c:pt>
                <c:pt idx="5737">
                  <c:v>431.03955000000002</c:v>
                </c:pt>
                <c:pt idx="5738">
                  <c:v>430.95474000000002</c:v>
                </c:pt>
                <c:pt idx="5739">
                  <c:v>430.95751999999999</c:v>
                </c:pt>
                <c:pt idx="5740">
                  <c:v>431.20733999999999</c:v>
                </c:pt>
                <c:pt idx="5741">
                  <c:v>431.15143</c:v>
                </c:pt>
                <c:pt idx="5742">
                  <c:v>431.02481</c:v>
                </c:pt>
                <c:pt idx="5743">
                  <c:v>431.19076999999999</c:v>
                </c:pt>
                <c:pt idx="5744">
                  <c:v>431.13821000000002</c:v>
                </c:pt>
                <c:pt idx="5745">
                  <c:v>431.04343</c:v>
                </c:pt>
                <c:pt idx="5746">
                  <c:v>431.01137999999997</c:v>
                </c:pt>
                <c:pt idx="5747">
                  <c:v>431.30856</c:v>
                </c:pt>
                <c:pt idx="5748">
                  <c:v>431.27039000000002</c:v>
                </c:pt>
                <c:pt idx="5749">
                  <c:v>431.12067000000002</c:v>
                </c:pt>
                <c:pt idx="5750">
                  <c:v>431.21872000000002</c:v>
                </c:pt>
                <c:pt idx="5751">
                  <c:v>431.26062000000002</c:v>
                </c:pt>
                <c:pt idx="5752">
                  <c:v>431.17818999999997</c:v>
                </c:pt>
                <c:pt idx="5753">
                  <c:v>431.13895000000002</c:v>
                </c:pt>
                <c:pt idx="5754">
                  <c:v>431.37628000000001</c:v>
                </c:pt>
                <c:pt idx="5755">
                  <c:v>431.34204</c:v>
                </c:pt>
                <c:pt idx="5756">
                  <c:v>431.25945999999999</c:v>
                </c:pt>
                <c:pt idx="5757">
                  <c:v>431.30981000000003</c:v>
                </c:pt>
                <c:pt idx="5758">
                  <c:v>431.43677000000002</c:v>
                </c:pt>
                <c:pt idx="5759">
                  <c:v>431.30954000000003</c:v>
                </c:pt>
                <c:pt idx="5760">
                  <c:v>431.24878000000001</c:v>
                </c:pt>
                <c:pt idx="5761">
                  <c:v>431.4538</c:v>
                </c:pt>
                <c:pt idx="5762">
                  <c:v>431.50214</c:v>
                </c:pt>
                <c:pt idx="5763">
                  <c:v>431.42874</c:v>
                </c:pt>
                <c:pt idx="5764">
                  <c:v>431.39510999999999</c:v>
                </c:pt>
                <c:pt idx="5765">
                  <c:v>431.53748000000002</c:v>
                </c:pt>
                <c:pt idx="5766">
                  <c:v>431.42358000000002</c:v>
                </c:pt>
                <c:pt idx="5767">
                  <c:v>431.35955999999999</c:v>
                </c:pt>
                <c:pt idx="5768">
                  <c:v>431.53021000000001</c:v>
                </c:pt>
                <c:pt idx="5769">
                  <c:v>431.61858999999998</c:v>
                </c:pt>
                <c:pt idx="5770">
                  <c:v>431.56045999999998</c:v>
                </c:pt>
                <c:pt idx="5771">
                  <c:v>431.4588</c:v>
                </c:pt>
                <c:pt idx="5772">
                  <c:v>431.67174999999997</c:v>
                </c:pt>
                <c:pt idx="5773">
                  <c:v>431.56518999999997</c:v>
                </c:pt>
                <c:pt idx="5774">
                  <c:v>431.46942000000001</c:v>
                </c:pt>
                <c:pt idx="5775">
                  <c:v>431.59359999999998</c:v>
                </c:pt>
                <c:pt idx="5776">
                  <c:v>431.72226000000001</c:v>
                </c:pt>
                <c:pt idx="5777">
                  <c:v>431.66759999999999</c:v>
                </c:pt>
                <c:pt idx="5778">
                  <c:v>431.55050999999997</c:v>
                </c:pt>
                <c:pt idx="5779">
                  <c:v>431.76357999999999</c:v>
                </c:pt>
                <c:pt idx="5780">
                  <c:v>431.6918</c:v>
                </c:pt>
                <c:pt idx="5781">
                  <c:v>431.58908000000002</c:v>
                </c:pt>
                <c:pt idx="5782">
                  <c:v>431.64139</c:v>
                </c:pt>
                <c:pt idx="5783">
                  <c:v>431.84210000000002</c:v>
                </c:pt>
                <c:pt idx="5784">
                  <c:v>431.82186999999999</c:v>
                </c:pt>
                <c:pt idx="5785">
                  <c:v>431.685</c:v>
                </c:pt>
                <c:pt idx="5786">
                  <c:v>431.86426</c:v>
                </c:pt>
                <c:pt idx="5787">
                  <c:v>431.80228</c:v>
                </c:pt>
                <c:pt idx="5788">
                  <c:v>431.72118999999998</c:v>
                </c:pt>
                <c:pt idx="5789">
                  <c:v>431.73590000000002</c:v>
                </c:pt>
                <c:pt idx="5790">
                  <c:v>431.98090000000002</c:v>
                </c:pt>
                <c:pt idx="5791">
                  <c:v>431.90859999999998</c:v>
                </c:pt>
                <c:pt idx="5792">
                  <c:v>431.77618000000001</c:v>
                </c:pt>
                <c:pt idx="5793">
                  <c:v>431.91309000000001</c:v>
                </c:pt>
                <c:pt idx="5794">
                  <c:v>431.91376000000002</c:v>
                </c:pt>
                <c:pt idx="5795">
                  <c:v>431.83994000000001</c:v>
                </c:pt>
                <c:pt idx="5796">
                  <c:v>431.81515999999999</c:v>
                </c:pt>
                <c:pt idx="5797">
                  <c:v>432.05984000000001</c:v>
                </c:pt>
                <c:pt idx="5798">
                  <c:v>431.98021999999997</c:v>
                </c:pt>
                <c:pt idx="5799">
                  <c:v>431.88486</c:v>
                </c:pt>
                <c:pt idx="5800">
                  <c:v>431.99673000000001</c:v>
                </c:pt>
                <c:pt idx="5801">
                  <c:v>432.01553000000001</c:v>
                </c:pt>
                <c:pt idx="5802">
                  <c:v>431.92700000000002</c:v>
                </c:pt>
                <c:pt idx="5803">
                  <c:v>431.90267999999998</c:v>
                </c:pt>
                <c:pt idx="5804">
                  <c:v>432.13019000000003</c:v>
                </c:pt>
                <c:pt idx="5805">
                  <c:v>432.11288000000002</c:v>
                </c:pt>
                <c:pt idx="5806">
                  <c:v>432.01281999999998</c:v>
                </c:pt>
                <c:pt idx="5807">
                  <c:v>432.05698000000001</c:v>
                </c:pt>
                <c:pt idx="5808">
                  <c:v>432.16959000000003</c:v>
                </c:pt>
                <c:pt idx="5809">
                  <c:v>432.0575</c:v>
                </c:pt>
                <c:pt idx="5810">
                  <c:v>432.01006999999998</c:v>
                </c:pt>
                <c:pt idx="5811">
                  <c:v>432.1893</c:v>
                </c:pt>
                <c:pt idx="5812">
                  <c:v>432.23291</c:v>
                </c:pt>
                <c:pt idx="5813">
                  <c:v>432.1456</c:v>
                </c:pt>
                <c:pt idx="5814">
                  <c:v>432.14215000000002</c:v>
                </c:pt>
                <c:pt idx="5815">
                  <c:v>432.26024999999998</c:v>
                </c:pt>
                <c:pt idx="5816">
                  <c:v>432.17574999999999</c:v>
                </c:pt>
                <c:pt idx="5817">
                  <c:v>432.12304999999998</c:v>
                </c:pt>
                <c:pt idx="5818">
                  <c:v>432.27584999999999</c:v>
                </c:pt>
                <c:pt idx="5819">
                  <c:v>432.32941</c:v>
                </c:pt>
                <c:pt idx="5820">
                  <c:v>432.26772999999997</c:v>
                </c:pt>
                <c:pt idx="5821">
                  <c:v>432.21417000000002</c:v>
                </c:pt>
                <c:pt idx="5822">
                  <c:v>432.41577000000001</c:v>
                </c:pt>
                <c:pt idx="5823">
                  <c:v>432.29520000000002</c:v>
                </c:pt>
                <c:pt idx="5824">
                  <c:v>432.22586000000001</c:v>
                </c:pt>
                <c:pt idx="5825">
                  <c:v>432.30164000000002</c:v>
                </c:pt>
                <c:pt idx="5826">
                  <c:v>432.46503000000001</c:v>
                </c:pt>
                <c:pt idx="5827">
                  <c:v>432.40377999999998</c:v>
                </c:pt>
                <c:pt idx="5828">
                  <c:v>432.32540999999998</c:v>
                </c:pt>
                <c:pt idx="5829">
                  <c:v>432.48984000000002</c:v>
                </c:pt>
                <c:pt idx="5830">
                  <c:v>432.38866999999999</c:v>
                </c:pt>
                <c:pt idx="5831">
                  <c:v>432.31711000000001</c:v>
                </c:pt>
                <c:pt idx="5832">
                  <c:v>432.37581999999998</c:v>
                </c:pt>
                <c:pt idx="5833">
                  <c:v>432.60764</c:v>
                </c:pt>
                <c:pt idx="5834">
                  <c:v>432.51431000000002</c:v>
                </c:pt>
                <c:pt idx="5835">
                  <c:v>432.39684999999997</c:v>
                </c:pt>
                <c:pt idx="5836">
                  <c:v>432.55727999999999</c:v>
                </c:pt>
                <c:pt idx="5837">
                  <c:v>432.50635</c:v>
                </c:pt>
                <c:pt idx="5838">
                  <c:v>432.46249</c:v>
                </c:pt>
                <c:pt idx="5839">
                  <c:v>432.45177999999999</c:v>
                </c:pt>
                <c:pt idx="5840">
                  <c:v>432.69308000000001</c:v>
                </c:pt>
                <c:pt idx="5841">
                  <c:v>432.62711000000002</c:v>
                </c:pt>
                <c:pt idx="5842">
                  <c:v>432.52096999999998</c:v>
                </c:pt>
                <c:pt idx="5843">
                  <c:v>432.67056000000002</c:v>
                </c:pt>
                <c:pt idx="5844">
                  <c:v>432.63724000000002</c:v>
                </c:pt>
                <c:pt idx="5845">
                  <c:v>432.57260000000002</c:v>
                </c:pt>
                <c:pt idx="5846">
                  <c:v>432.52877999999998</c:v>
                </c:pt>
                <c:pt idx="5847">
                  <c:v>432.79665999999997</c:v>
                </c:pt>
                <c:pt idx="5848">
                  <c:v>432.73996</c:v>
                </c:pt>
                <c:pt idx="5849">
                  <c:v>432.60815000000002</c:v>
                </c:pt>
                <c:pt idx="5850">
                  <c:v>432.73602</c:v>
                </c:pt>
                <c:pt idx="5851">
                  <c:v>432.72579999999999</c:v>
                </c:pt>
                <c:pt idx="5852">
                  <c:v>432.65503000000001</c:v>
                </c:pt>
                <c:pt idx="5853">
                  <c:v>432.61336999999997</c:v>
                </c:pt>
                <c:pt idx="5854">
                  <c:v>432.85315000000003</c:v>
                </c:pt>
                <c:pt idx="5855">
                  <c:v>432.84775000000002</c:v>
                </c:pt>
                <c:pt idx="5856">
                  <c:v>432.72769</c:v>
                </c:pt>
                <c:pt idx="5857">
                  <c:v>432.79192999999998</c:v>
                </c:pt>
                <c:pt idx="5858">
                  <c:v>432.84485000000001</c:v>
                </c:pt>
                <c:pt idx="5859">
                  <c:v>432.7645</c:v>
                </c:pt>
                <c:pt idx="5860">
                  <c:v>432.72266000000002</c:v>
                </c:pt>
                <c:pt idx="5861">
                  <c:v>432.95513999999997</c:v>
                </c:pt>
                <c:pt idx="5862">
                  <c:v>432.92380000000003</c:v>
                </c:pt>
                <c:pt idx="5863">
                  <c:v>432.85214000000002</c:v>
                </c:pt>
                <c:pt idx="5864">
                  <c:v>432.86761000000001</c:v>
                </c:pt>
                <c:pt idx="5865">
                  <c:v>433.00229000000002</c:v>
                </c:pt>
                <c:pt idx="5866">
                  <c:v>432.89139</c:v>
                </c:pt>
                <c:pt idx="5867">
                  <c:v>432.81412</c:v>
                </c:pt>
                <c:pt idx="5868">
                  <c:v>432.97269</c:v>
                </c:pt>
                <c:pt idx="5869">
                  <c:v>433.06421</c:v>
                </c:pt>
                <c:pt idx="5870">
                  <c:v>433.00927999999999</c:v>
                </c:pt>
                <c:pt idx="5871">
                  <c:v>432.96597000000003</c:v>
                </c:pt>
                <c:pt idx="5872">
                  <c:v>433.11072000000001</c:v>
                </c:pt>
                <c:pt idx="5873">
                  <c:v>432.99283000000003</c:v>
                </c:pt>
                <c:pt idx="5874">
                  <c:v>432.92980999999997</c:v>
                </c:pt>
                <c:pt idx="5875">
                  <c:v>433.05981000000003</c:v>
                </c:pt>
                <c:pt idx="5876">
                  <c:v>433.19186000000002</c:v>
                </c:pt>
                <c:pt idx="5877">
                  <c:v>433.09879000000001</c:v>
                </c:pt>
                <c:pt idx="5878">
                  <c:v>433.04131999999998</c:v>
                </c:pt>
                <c:pt idx="5879">
                  <c:v>433.20907999999997</c:v>
                </c:pt>
                <c:pt idx="5880">
                  <c:v>433.11223999999999</c:v>
                </c:pt>
                <c:pt idx="5881">
                  <c:v>433.02544999999998</c:v>
                </c:pt>
                <c:pt idx="5882">
                  <c:v>433.08661000000001</c:v>
                </c:pt>
                <c:pt idx="5883">
                  <c:v>433.30135999999999</c:v>
                </c:pt>
                <c:pt idx="5884">
                  <c:v>433.22867000000002</c:v>
                </c:pt>
                <c:pt idx="5885">
                  <c:v>433.11264</c:v>
                </c:pt>
                <c:pt idx="5886">
                  <c:v>433.2944</c:v>
                </c:pt>
                <c:pt idx="5887">
                  <c:v>433.22494999999998</c:v>
                </c:pt>
                <c:pt idx="5888">
                  <c:v>433.13344999999998</c:v>
                </c:pt>
                <c:pt idx="5889">
                  <c:v>433.15262000000001</c:v>
                </c:pt>
                <c:pt idx="5890">
                  <c:v>433.40320000000003</c:v>
                </c:pt>
                <c:pt idx="5891">
                  <c:v>433.35656999999998</c:v>
                </c:pt>
                <c:pt idx="5892">
                  <c:v>433.22219999999999</c:v>
                </c:pt>
                <c:pt idx="5893">
                  <c:v>433.40066999999999</c:v>
                </c:pt>
                <c:pt idx="5894">
                  <c:v>433.35388</c:v>
                </c:pt>
                <c:pt idx="5895">
                  <c:v>433.25949000000003</c:v>
                </c:pt>
                <c:pt idx="5896">
                  <c:v>433.23709000000002</c:v>
                </c:pt>
                <c:pt idx="5897">
                  <c:v>433.52670000000001</c:v>
                </c:pt>
                <c:pt idx="5898">
                  <c:v>433.49045000000001</c:v>
                </c:pt>
                <c:pt idx="5899">
                  <c:v>433.34273999999999</c:v>
                </c:pt>
                <c:pt idx="5900">
                  <c:v>433.43729000000002</c:v>
                </c:pt>
                <c:pt idx="5901">
                  <c:v>433.47543000000002</c:v>
                </c:pt>
                <c:pt idx="5902">
                  <c:v>433.39816000000002</c:v>
                </c:pt>
                <c:pt idx="5903">
                  <c:v>433.35811999999999</c:v>
                </c:pt>
                <c:pt idx="5904">
                  <c:v>433.58301</c:v>
                </c:pt>
                <c:pt idx="5905">
                  <c:v>433.54309000000001</c:v>
                </c:pt>
                <c:pt idx="5906">
                  <c:v>433.43875000000003</c:v>
                </c:pt>
                <c:pt idx="5907">
                  <c:v>433.49283000000003</c:v>
                </c:pt>
                <c:pt idx="5908">
                  <c:v>433.59503000000001</c:v>
                </c:pt>
                <c:pt idx="5909">
                  <c:v>433.4794</c:v>
                </c:pt>
                <c:pt idx="5910">
                  <c:v>433.41714000000002</c:v>
                </c:pt>
                <c:pt idx="5911">
                  <c:v>433.60883000000001</c:v>
                </c:pt>
                <c:pt idx="5912">
                  <c:v>433.66329999999999</c:v>
                </c:pt>
                <c:pt idx="5913">
                  <c:v>433.59429999999998</c:v>
                </c:pt>
                <c:pt idx="5914">
                  <c:v>433.55801000000002</c:v>
                </c:pt>
                <c:pt idx="5915">
                  <c:v>433.71228000000002</c:v>
                </c:pt>
                <c:pt idx="5916">
                  <c:v>433.59769</c:v>
                </c:pt>
                <c:pt idx="5917">
                  <c:v>433.52886999999998</c:v>
                </c:pt>
                <c:pt idx="5918">
                  <c:v>433.71001999999999</c:v>
                </c:pt>
                <c:pt idx="5919">
                  <c:v>433.80144999999999</c:v>
                </c:pt>
                <c:pt idx="5920">
                  <c:v>433.74561</c:v>
                </c:pt>
                <c:pt idx="5921">
                  <c:v>433.64566000000002</c:v>
                </c:pt>
                <c:pt idx="5922">
                  <c:v>433.84854000000001</c:v>
                </c:pt>
                <c:pt idx="5923">
                  <c:v>433.74648999999999</c:v>
                </c:pt>
                <c:pt idx="5924">
                  <c:v>433.65764999999999</c:v>
                </c:pt>
                <c:pt idx="5925">
                  <c:v>433.77706999999998</c:v>
                </c:pt>
                <c:pt idx="5926">
                  <c:v>433.90408000000002</c:v>
                </c:pt>
                <c:pt idx="5927">
                  <c:v>433.84192000000002</c:v>
                </c:pt>
                <c:pt idx="5928">
                  <c:v>433.73282</c:v>
                </c:pt>
                <c:pt idx="5929">
                  <c:v>433.92908</c:v>
                </c:pt>
                <c:pt idx="5930">
                  <c:v>433.85721000000001</c:v>
                </c:pt>
                <c:pt idx="5931">
                  <c:v>433.76019000000002</c:v>
                </c:pt>
                <c:pt idx="5932">
                  <c:v>433.81067000000002</c:v>
                </c:pt>
                <c:pt idx="5933">
                  <c:v>434.00040000000001</c:v>
                </c:pt>
                <c:pt idx="5934">
                  <c:v>433.96710000000002</c:v>
                </c:pt>
                <c:pt idx="5935">
                  <c:v>433.83001999999999</c:v>
                </c:pt>
                <c:pt idx="5936">
                  <c:v>434.00925000000001</c:v>
                </c:pt>
                <c:pt idx="5937">
                  <c:v>433.94997999999998</c:v>
                </c:pt>
                <c:pt idx="5938">
                  <c:v>433.86480999999998</c:v>
                </c:pt>
                <c:pt idx="5939">
                  <c:v>433.87756000000002</c:v>
                </c:pt>
                <c:pt idx="5940">
                  <c:v>434.12081999999998</c:v>
                </c:pt>
                <c:pt idx="5941">
                  <c:v>434.05291999999997</c:v>
                </c:pt>
                <c:pt idx="5942">
                  <c:v>433.92827999999997</c:v>
                </c:pt>
                <c:pt idx="5943">
                  <c:v>434.06812000000002</c:v>
                </c:pt>
                <c:pt idx="5944">
                  <c:v>434.06225999999998</c:v>
                </c:pt>
                <c:pt idx="5945">
                  <c:v>433.99896000000001</c:v>
                </c:pt>
                <c:pt idx="5946">
                  <c:v>433.97403000000003</c:v>
                </c:pt>
                <c:pt idx="5947">
                  <c:v>434.22253000000001</c:v>
                </c:pt>
                <c:pt idx="5948">
                  <c:v>434.15035999999998</c:v>
                </c:pt>
                <c:pt idx="5949">
                  <c:v>434.04809999999998</c:v>
                </c:pt>
                <c:pt idx="5950">
                  <c:v>434.16</c:v>
                </c:pt>
                <c:pt idx="5951">
                  <c:v>434.18187999999998</c:v>
                </c:pt>
                <c:pt idx="5952">
                  <c:v>434.09814</c:v>
                </c:pt>
                <c:pt idx="5953">
                  <c:v>434.07391000000001</c:v>
                </c:pt>
                <c:pt idx="5954">
                  <c:v>434.29343</c:v>
                </c:pt>
                <c:pt idx="5955">
                  <c:v>434.27283</c:v>
                </c:pt>
                <c:pt idx="5956">
                  <c:v>434.16665999999998</c:v>
                </c:pt>
                <c:pt idx="5957">
                  <c:v>434.21947999999998</c:v>
                </c:pt>
                <c:pt idx="5958">
                  <c:v>434.32141000000001</c:v>
                </c:pt>
                <c:pt idx="5959">
                  <c:v>434.21255000000002</c:v>
                </c:pt>
                <c:pt idx="5960">
                  <c:v>434.13821000000002</c:v>
                </c:pt>
                <c:pt idx="5961">
                  <c:v>434.32657</c:v>
                </c:pt>
                <c:pt idx="5962">
                  <c:v>434.37304999999998</c:v>
                </c:pt>
                <c:pt idx="5963">
                  <c:v>434.27132999999998</c:v>
                </c:pt>
                <c:pt idx="5964">
                  <c:v>434.27521000000002</c:v>
                </c:pt>
                <c:pt idx="5965">
                  <c:v>434.38357999999999</c:v>
                </c:pt>
                <c:pt idx="5966">
                  <c:v>434.28127999999998</c:v>
                </c:pt>
                <c:pt idx="5967">
                  <c:v>434.23984000000002</c:v>
                </c:pt>
                <c:pt idx="5968">
                  <c:v>434.39276000000001</c:v>
                </c:pt>
                <c:pt idx="5969">
                  <c:v>434.46532999999999</c:v>
                </c:pt>
                <c:pt idx="5970">
                  <c:v>434.39281999999997</c:v>
                </c:pt>
                <c:pt idx="5971">
                  <c:v>434.33019999999999</c:v>
                </c:pt>
                <c:pt idx="5972">
                  <c:v>434.53381000000002</c:v>
                </c:pt>
                <c:pt idx="5973">
                  <c:v>434.42419000000001</c:v>
                </c:pt>
                <c:pt idx="5974">
                  <c:v>434.36770999999999</c:v>
                </c:pt>
                <c:pt idx="5975">
                  <c:v>434.42380000000003</c:v>
                </c:pt>
                <c:pt idx="5976">
                  <c:v>434.59210000000002</c:v>
                </c:pt>
                <c:pt idx="5977">
                  <c:v>434.52807999999999</c:v>
                </c:pt>
                <c:pt idx="5978">
                  <c:v>434.45706000000001</c:v>
                </c:pt>
                <c:pt idx="5979">
                  <c:v>434.61072000000001</c:v>
                </c:pt>
                <c:pt idx="5980">
                  <c:v>434.5181</c:v>
                </c:pt>
                <c:pt idx="5981">
                  <c:v>434.45693999999997</c:v>
                </c:pt>
                <c:pt idx="5982">
                  <c:v>434.49200000000002</c:v>
                </c:pt>
                <c:pt idx="5983">
                  <c:v>434.72885000000002</c:v>
                </c:pt>
                <c:pt idx="5984">
                  <c:v>434.64172000000002</c:v>
                </c:pt>
                <c:pt idx="5985">
                  <c:v>434.53158999999999</c:v>
                </c:pt>
                <c:pt idx="5986">
                  <c:v>434.68454000000003</c:v>
                </c:pt>
                <c:pt idx="5987">
                  <c:v>434.63440000000003</c:v>
                </c:pt>
                <c:pt idx="5988">
                  <c:v>434.56551999999999</c:v>
                </c:pt>
                <c:pt idx="5989">
                  <c:v>434.55266999999998</c:v>
                </c:pt>
                <c:pt idx="5990">
                  <c:v>434.79160000000002</c:v>
                </c:pt>
                <c:pt idx="5991">
                  <c:v>434.73131999999998</c:v>
                </c:pt>
                <c:pt idx="5992">
                  <c:v>434.62261999999998</c:v>
                </c:pt>
                <c:pt idx="5993">
                  <c:v>434.77917000000002</c:v>
                </c:pt>
                <c:pt idx="5994">
                  <c:v>434.74865999999997</c:v>
                </c:pt>
                <c:pt idx="5995">
                  <c:v>434.68918000000002</c:v>
                </c:pt>
                <c:pt idx="5996">
                  <c:v>434.64172000000002</c:v>
                </c:pt>
                <c:pt idx="5997">
                  <c:v>434.91296</c:v>
                </c:pt>
                <c:pt idx="5998">
                  <c:v>434.84464000000003</c:v>
                </c:pt>
                <c:pt idx="5999">
                  <c:v>434.72525000000002</c:v>
                </c:pt>
                <c:pt idx="6000">
                  <c:v>434.85885999999999</c:v>
                </c:pt>
                <c:pt idx="6001">
                  <c:v>434.85622999999998</c:v>
                </c:pt>
                <c:pt idx="6002">
                  <c:v>434.78359999999998</c:v>
                </c:pt>
                <c:pt idx="6003">
                  <c:v>434.71640000000002</c:v>
                </c:pt>
                <c:pt idx="6004">
                  <c:v>434.96181999999999</c:v>
                </c:pt>
                <c:pt idx="6005">
                  <c:v>434.95720999999998</c:v>
                </c:pt>
                <c:pt idx="6006">
                  <c:v>434.83535999999998</c:v>
                </c:pt>
                <c:pt idx="6007">
                  <c:v>434.89963</c:v>
                </c:pt>
                <c:pt idx="6008">
                  <c:v>434.94893999999999</c:v>
                </c:pt>
                <c:pt idx="6009">
                  <c:v>434.88326999999998</c:v>
                </c:pt>
                <c:pt idx="6010">
                  <c:v>434.82047</c:v>
                </c:pt>
                <c:pt idx="6011">
                  <c:v>435.04455999999999</c:v>
                </c:pt>
                <c:pt idx="6012">
                  <c:v>435.01877000000002</c:v>
                </c:pt>
                <c:pt idx="6013">
                  <c:v>434.94479000000001</c:v>
                </c:pt>
                <c:pt idx="6014">
                  <c:v>434.96210000000002</c:v>
                </c:pt>
                <c:pt idx="6015">
                  <c:v>435.07918999999998</c:v>
                </c:pt>
                <c:pt idx="6016">
                  <c:v>434.97858000000002</c:v>
                </c:pt>
                <c:pt idx="6017">
                  <c:v>434.89098999999999</c:v>
                </c:pt>
                <c:pt idx="6018">
                  <c:v>435.05212</c:v>
                </c:pt>
                <c:pt idx="6019">
                  <c:v>435.14373999999998</c:v>
                </c:pt>
                <c:pt idx="6020">
                  <c:v>435.08724999999998</c:v>
                </c:pt>
                <c:pt idx="6021">
                  <c:v>435.04538000000002</c:v>
                </c:pt>
                <c:pt idx="6022">
                  <c:v>435.17764</c:v>
                </c:pt>
                <c:pt idx="6023">
                  <c:v>435.08157</c:v>
                </c:pt>
                <c:pt idx="6024">
                  <c:v>434.99853999999999</c:v>
                </c:pt>
                <c:pt idx="6025">
                  <c:v>435.13596000000001</c:v>
                </c:pt>
                <c:pt idx="6026">
                  <c:v>435.27820000000003</c:v>
                </c:pt>
                <c:pt idx="6027">
                  <c:v>435.18765000000002</c:v>
                </c:pt>
                <c:pt idx="6028">
                  <c:v>435.11779999999999</c:v>
                </c:pt>
                <c:pt idx="6029">
                  <c:v>435.29584</c:v>
                </c:pt>
                <c:pt idx="6030">
                  <c:v>435.20157</c:v>
                </c:pt>
                <c:pt idx="6031">
                  <c:v>435.11475000000002</c:v>
                </c:pt>
                <c:pt idx="6032">
                  <c:v>435.17556999999999</c:v>
                </c:pt>
                <c:pt idx="6033">
                  <c:v>435.40244000000001</c:v>
                </c:pt>
                <c:pt idx="6034">
                  <c:v>435.32409999999999</c:v>
                </c:pt>
                <c:pt idx="6035">
                  <c:v>435.20404000000002</c:v>
                </c:pt>
                <c:pt idx="6036">
                  <c:v>435.37979000000001</c:v>
                </c:pt>
                <c:pt idx="6037">
                  <c:v>435.31142999999997</c:v>
                </c:pt>
                <c:pt idx="6038">
                  <c:v>435.22829999999999</c:v>
                </c:pt>
                <c:pt idx="6039">
                  <c:v>435.23232999999999</c:v>
                </c:pt>
                <c:pt idx="6040">
                  <c:v>435.45983999999999</c:v>
                </c:pt>
                <c:pt idx="6041">
                  <c:v>435.39478000000003</c:v>
                </c:pt>
                <c:pt idx="6042">
                  <c:v>435.27014000000003</c:v>
                </c:pt>
                <c:pt idx="6043">
                  <c:v>435.42477000000002</c:v>
                </c:pt>
                <c:pt idx="6044">
                  <c:v>435.38116000000002</c:v>
                </c:pt>
                <c:pt idx="6045">
                  <c:v>435.30444</c:v>
                </c:pt>
                <c:pt idx="6046">
                  <c:v>435.26134999999999</c:v>
                </c:pt>
                <c:pt idx="6047">
                  <c:v>435.548</c:v>
                </c:pt>
                <c:pt idx="6048">
                  <c:v>435.52908000000002</c:v>
                </c:pt>
                <c:pt idx="6049">
                  <c:v>435.38065</c:v>
                </c:pt>
                <c:pt idx="6050">
                  <c:v>435.46539000000001</c:v>
                </c:pt>
                <c:pt idx="6051">
                  <c:v>435.51297</c:v>
                </c:pt>
                <c:pt idx="6052">
                  <c:v>435.44571000000002</c:v>
                </c:pt>
                <c:pt idx="6053">
                  <c:v>435.40001999999998</c:v>
                </c:pt>
                <c:pt idx="6054">
                  <c:v>435.63204999999999</c:v>
                </c:pt>
                <c:pt idx="6055">
                  <c:v>435.60007000000002</c:v>
                </c:pt>
                <c:pt idx="6056">
                  <c:v>435.50918999999999</c:v>
                </c:pt>
                <c:pt idx="6057">
                  <c:v>435.56015000000002</c:v>
                </c:pt>
                <c:pt idx="6058">
                  <c:v>435.67926</c:v>
                </c:pt>
                <c:pt idx="6059">
                  <c:v>435.56360000000001</c:v>
                </c:pt>
                <c:pt idx="6060">
                  <c:v>435.48293999999999</c:v>
                </c:pt>
                <c:pt idx="6061">
                  <c:v>435.68463000000003</c:v>
                </c:pt>
                <c:pt idx="6062">
                  <c:v>435.73845999999998</c:v>
                </c:pt>
                <c:pt idx="6063">
                  <c:v>435.65676999999999</c:v>
                </c:pt>
                <c:pt idx="6064">
                  <c:v>435.62578999999999</c:v>
                </c:pt>
                <c:pt idx="6065">
                  <c:v>435.76089000000002</c:v>
                </c:pt>
                <c:pt idx="6066">
                  <c:v>435.64470999999998</c:v>
                </c:pt>
                <c:pt idx="6067">
                  <c:v>435.56580000000002</c:v>
                </c:pt>
                <c:pt idx="6068">
                  <c:v>435.74286000000001</c:v>
                </c:pt>
                <c:pt idx="6069">
                  <c:v>435.82321000000002</c:v>
                </c:pt>
                <c:pt idx="6070">
                  <c:v>435.76031</c:v>
                </c:pt>
                <c:pt idx="6071">
                  <c:v>435.65485000000001</c:v>
                </c:pt>
                <c:pt idx="6072">
                  <c:v>435.86446999999998</c:v>
                </c:pt>
                <c:pt idx="6073">
                  <c:v>435.75781000000001</c:v>
                </c:pt>
                <c:pt idx="6074">
                  <c:v>435.66241000000002</c:v>
                </c:pt>
                <c:pt idx="6075">
                  <c:v>435.78397000000001</c:v>
                </c:pt>
                <c:pt idx="6076">
                  <c:v>435.91332999999997</c:v>
                </c:pt>
                <c:pt idx="6077">
                  <c:v>435.87563999999998</c:v>
                </c:pt>
                <c:pt idx="6078">
                  <c:v>435.76065</c:v>
                </c:pt>
                <c:pt idx="6079">
                  <c:v>435.96390000000002</c:v>
                </c:pt>
                <c:pt idx="6080">
                  <c:v>435.89639</c:v>
                </c:pt>
                <c:pt idx="6081">
                  <c:v>435.79529000000002</c:v>
                </c:pt>
                <c:pt idx="6082">
                  <c:v>435.84097000000003</c:v>
                </c:pt>
                <c:pt idx="6083">
                  <c:v>436.05486999999999</c:v>
                </c:pt>
                <c:pt idx="6084">
                  <c:v>436.02695</c:v>
                </c:pt>
                <c:pt idx="6085">
                  <c:v>435.87792999999999</c:v>
                </c:pt>
                <c:pt idx="6086">
                  <c:v>436.06029999999998</c:v>
                </c:pt>
                <c:pt idx="6087">
                  <c:v>435.99786</c:v>
                </c:pt>
                <c:pt idx="6088">
                  <c:v>435.91180000000003</c:v>
                </c:pt>
                <c:pt idx="6089">
                  <c:v>435.92489999999998</c:v>
                </c:pt>
                <c:pt idx="6090">
                  <c:v>436.16989000000001</c:v>
                </c:pt>
                <c:pt idx="6091">
                  <c:v>436.10595999999998</c:v>
                </c:pt>
                <c:pt idx="6092">
                  <c:v>435.95798000000002</c:v>
                </c:pt>
                <c:pt idx="6093">
                  <c:v>436.09894000000003</c:v>
                </c:pt>
                <c:pt idx="6094">
                  <c:v>436.09023999999999</c:v>
                </c:pt>
                <c:pt idx="6095">
                  <c:v>436.01596000000001</c:v>
                </c:pt>
                <c:pt idx="6096">
                  <c:v>435.98595999999998</c:v>
                </c:pt>
                <c:pt idx="6097">
                  <c:v>436.22708</c:v>
                </c:pt>
                <c:pt idx="6098">
                  <c:v>436.16131999999999</c:v>
                </c:pt>
                <c:pt idx="6099">
                  <c:v>436.05651999999998</c:v>
                </c:pt>
                <c:pt idx="6100">
                  <c:v>436.16451999999998</c:v>
                </c:pt>
                <c:pt idx="6101">
                  <c:v>436.19583</c:v>
                </c:pt>
                <c:pt idx="6102">
                  <c:v>436.09991000000002</c:v>
                </c:pt>
                <c:pt idx="6103">
                  <c:v>436.06432999999998</c:v>
                </c:pt>
                <c:pt idx="6104">
                  <c:v>436.30209000000002</c:v>
                </c:pt>
                <c:pt idx="6105">
                  <c:v>436.28696000000002</c:v>
                </c:pt>
                <c:pt idx="6106">
                  <c:v>436.18322999999998</c:v>
                </c:pt>
                <c:pt idx="6107">
                  <c:v>436.23140999999998</c:v>
                </c:pt>
                <c:pt idx="6108">
                  <c:v>436.34316999999999</c:v>
                </c:pt>
                <c:pt idx="6109">
                  <c:v>436.23867999999999</c:v>
                </c:pt>
                <c:pt idx="6110">
                  <c:v>436.17117000000002</c:v>
                </c:pt>
                <c:pt idx="6111">
                  <c:v>436.36489999999998</c:v>
                </c:pt>
                <c:pt idx="6112">
                  <c:v>436.40710000000001</c:v>
                </c:pt>
                <c:pt idx="6113">
                  <c:v>436.30376999999999</c:v>
                </c:pt>
                <c:pt idx="6114">
                  <c:v>436.29428000000001</c:v>
                </c:pt>
                <c:pt idx="6115">
                  <c:v>436.4187</c:v>
                </c:pt>
                <c:pt idx="6116">
                  <c:v>436.32393999999999</c:v>
                </c:pt>
                <c:pt idx="6117">
                  <c:v>436.26755000000003</c:v>
                </c:pt>
                <c:pt idx="6118">
                  <c:v>436.41836999999998</c:v>
                </c:pt>
                <c:pt idx="6119">
                  <c:v>436.47305</c:v>
                </c:pt>
                <c:pt idx="6120">
                  <c:v>436.40384</c:v>
                </c:pt>
                <c:pt idx="6121">
                  <c:v>436.34420999999998</c:v>
                </c:pt>
                <c:pt idx="6122">
                  <c:v>436.53415000000001</c:v>
                </c:pt>
                <c:pt idx="6123">
                  <c:v>436.42615000000001</c:v>
                </c:pt>
                <c:pt idx="6124">
                  <c:v>436.35872999999998</c:v>
                </c:pt>
                <c:pt idx="6125">
                  <c:v>436.41125</c:v>
                </c:pt>
                <c:pt idx="6126">
                  <c:v>436.58057000000002</c:v>
                </c:pt>
                <c:pt idx="6127">
                  <c:v>436.52123999999998</c:v>
                </c:pt>
                <c:pt idx="6128">
                  <c:v>436.43822999999998</c:v>
                </c:pt>
                <c:pt idx="6129">
                  <c:v>436.60550000000001</c:v>
                </c:pt>
                <c:pt idx="6130">
                  <c:v>436.50150000000002</c:v>
                </c:pt>
                <c:pt idx="6131">
                  <c:v>436.44130999999999</c:v>
                </c:pt>
                <c:pt idx="6132">
                  <c:v>436.47876000000002</c:v>
                </c:pt>
                <c:pt idx="6133">
                  <c:v>436.72451999999998</c:v>
                </c:pt>
                <c:pt idx="6134">
                  <c:v>436.63558999999998</c:v>
                </c:pt>
                <c:pt idx="6135">
                  <c:v>436.51657</c:v>
                </c:pt>
                <c:pt idx="6136">
                  <c:v>436.69006000000002</c:v>
                </c:pt>
                <c:pt idx="6137">
                  <c:v>436.63799999999998</c:v>
                </c:pt>
                <c:pt idx="6138">
                  <c:v>436.57135</c:v>
                </c:pt>
                <c:pt idx="6139">
                  <c:v>436.56286999999998</c:v>
                </c:pt>
                <c:pt idx="6140">
                  <c:v>436.80405000000002</c:v>
                </c:pt>
                <c:pt idx="6141">
                  <c:v>436.73737</c:v>
                </c:pt>
                <c:pt idx="6142">
                  <c:v>436.61444</c:v>
                </c:pt>
                <c:pt idx="6143">
                  <c:v>436.78744999999998</c:v>
                </c:pt>
                <c:pt idx="6144">
                  <c:v>436.74050999999997</c:v>
                </c:pt>
                <c:pt idx="6145">
                  <c:v>436.68020999999999</c:v>
                </c:pt>
                <c:pt idx="6146">
                  <c:v>436.61788999999999</c:v>
                </c:pt>
                <c:pt idx="6147">
                  <c:v>436.88815</c:v>
                </c:pt>
                <c:pt idx="6148">
                  <c:v>436.83672999999999</c:v>
                </c:pt>
                <c:pt idx="6149">
                  <c:v>436.69918999999999</c:v>
                </c:pt>
                <c:pt idx="6150">
                  <c:v>436.82825000000003</c:v>
                </c:pt>
                <c:pt idx="6151">
                  <c:v>436.82166000000001</c:v>
                </c:pt>
                <c:pt idx="6152">
                  <c:v>436.7525</c:v>
                </c:pt>
                <c:pt idx="6153">
                  <c:v>436.68716000000001</c:v>
                </c:pt>
                <c:pt idx="6154">
                  <c:v>436.93436000000003</c:v>
                </c:pt>
                <c:pt idx="6155">
                  <c:v>436.93274000000002</c:v>
                </c:pt>
                <c:pt idx="6156">
                  <c:v>436.80642999999998</c:v>
                </c:pt>
                <c:pt idx="6157">
                  <c:v>436.87398999999999</c:v>
                </c:pt>
                <c:pt idx="6158">
                  <c:v>436.92669999999998</c:v>
                </c:pt>
                <c:pt idx="6159">
                  <c:v>436.85593</c:v>
                </c:pt>
                <c:pt idx="6160">
                  <c:v>436.79638999999997</c:v>
                </c:pt>
                <c:pt idx="6161">
                  <c:v>437.02301</c:v>
                </c:pt>
                <c:pt idx="6162">
                  <c:v>437.01598999999999</c:v>
                </c:pt>
                <c:pt idx="6163">
                  <c:v>436.93042000000003</c:v>
                </c:pt>
                <c:pt idx="6164">
                  <c:v>436.93689000000001</c:v>
                </c:pt>
                <c:pt idx="6165">
                  <c:v>437.07483000000002</c:v>
                </c:pt>
                <c:pt idx="6166">
                  <c:v>436.97140999999999</c:v>
                </c:pt>
                <c:pt idx="6167">
                  <c:v>436.88184000000001</c:v>
                </c:pt>
                <c:pt idx="6168">
                  <c:v>437.02985000000001</c:v>
                </c:pt>
                <c:pt idx="6169">
                  <c:v>437.12067000000002</c:v>
                </c:pt>
                <c:pt idx="6170">
                  <c:v>437.06362999999999</c:v>
                </c:pt>
                <c:pt idx="6171">
                  <c:v>437.02127000000002</c:v>
                </c:pt>
                <c:pt idx="6172">
                  <c:v>437.1395</c:v>
                </c:pt>
                <c:pt idx="6173">
                  <c:v>437.03787</c:v>
                </c:pt>
                <c:pt idx="6174">
                  <c:v>436.95648</c:v>
                </c:pt>
                <c:pt idx="6175">
                  <c:v>437.09307999999999</c:v>
                </c:pt>
                <c:pt idx="6176">
                  <c:v>437.22329999999999</c:v>
                </c:pt>
                <c:pt idx="6177">
                  <c:v>437.13641000000001</c:v>
                </c:pt>
                <c:pt idx="6178">
                  <c:v>437.06594999999999</c:v>
                </c:pt>
                <c:pt idx="6179">
                  <c:v>437.24133</c:v>
                </c:pt>
                <c:pt idx="6180">
                  <c:v>437.14416999999997</c:v>
                </c:pt>
                <c:pt idx="6181">
                  <c:v>437.05948000000001</c:v>
                </c:pt>
                <c:pt idx="6182">
                  <c:v>437.12108999999998</c:v>
                </c:pt>
                <c:pt idx="6183">
                  <c:v>437.34192000000002</c:v>
                </c:pt>
                <c:pt idx="6184">
                  <c:v>437.26952999999997</c:v>
                </c:pt>
                <c:pt idx="6185">
                  <c:v>437.15570000000002</c:v>
                </c:pt>
                <c:pt idx="6186">
                  <c:v>437.32452000000001</c:v>
                </c:pt>
                <c:pt idx="6187">
                  <c:v>437.26190000000003</c:v>
                </c:pt>
                <c:pt idx="6188">
                  <c:v>437.17669999999998</c:v>
                </c:pt>
                <c:pt idx="6189">
                  <c:v>437.17791999999997</c:v>
                </c:pt>
                <c:pt idx="6190">
                  <c:v>437.41507000000001</c:v>
                </c:pt>
                <c:pt idx="6191">
                  <c:v>437.36639000000002</c:v>
                </c:pt>
                <c:pt idx="6192">
                  <c:v>437.24380000000002</c:v>
                </c:pt>
                <c:pt idx="6193">
                  <c:v>437.40728999999999</c:v>
                </c:pt>
                <c:pt idx="6194">
                  <c:v>437.36223999999999</c:v>
                </c:pt>
                <c:pt idx="6195">
                  <c:v>437.27557000000002</c:v>
                </c:pt>
                <c:pt idx="6196">
                  <c:v>437.23833999999999</c:v>
                </c:pt>
                <c:pt idx="6197">
                  <c:v>437.52249</c:v>
                </c:pt>
                <c:pt idx="6198">
                  <c:v>437.49158</c:v>
                </c:pt>
                <c:pt idx="6199">
                  <c:v>437.33893</c:v>
                </c:pt>
                <c:pt idx="6200">
                  <c:v>437.43182000000002</c:v>
                </c:pt>
                <c:pt idx="6201">
                  <c:v>437.46854000000002</c:v>
                </c:pt>
                <c:pt idx="6202">
                  <c:v>437.39850000000001</c:v>
                </c:pt>
                <c:pt idx="6203">
                  <c:v>437.33785999999998</c:v>
                </c:pt>
                <c:pt idx="6204">
                  <c:v>437.57538</c:v>
                </c:pt>
                <c:pt idx="6205">
                  <c:v>437.53818000000001</c:v>
                </c:pt>
                <c:pt idx="6206">
                  <c:v>437.43407999999999</c:v>
                </c:pt>
                <c:pt idx="6207">
                  <c:v>437.48385999999999</c:v>
                </c:pt>
                <c:pt idx="6208">
                  <c:v>437.59717000000001</c:v>
                </c:pt>
                <c:pt idx="6209">
                  <c:v>437.48401000000001</c:v>
                </c:pt>
                <c:pt idx="6210">
                  <c:v>437.39794999999998</c:v>
                </c:pt>
                <c:pt idx="6211">
                  <c:v>437.59262000000001</c:v>
                </c:pt>
                <c:pt idx="6212">
                  <c:v>437.64749</c:v>
                </c:pt>
                <c:pt idx="6213">
                  <c:v>437.57816000000003</c:v>
                </c:pt>
                <c:pt idx="6214">
                  <c:v>437.54602</c:v>
                </c:pt>
                <c:pt idx="6215">
                  <c:v>437.69112999999999</c:v>
                </c:pt>
                <c:pt idx="6216">
                  <c:v>437.58037999999999</c:v>
                </c:pt>
                <c:pt idx="6217">
                  <c:v>437.51288</c:v>
                </c:pt>
                <c:pt idx="6218">
                  <c:v>437.68277</c:v>
                </c:pt>
                <c:pt idx="6219">
                  <c:v>437.77981999999997</c:v>
                </c:pt>
                <c:pt idx="6220">
                  <c:v>437.70659999999998</c:v>
                </c:pt>
                <c:pt idx="6221">
                  <c:v>437.61115000000001</c:v>
                </c:pt>
                <c:pt idx="6222">
                  <c:v>437.81445000000002</c:v>
                </c:pt>
                <c:pt idx="6223">
                  <c:v>437.69501000000002</c:v>
                </c:pt>
                <c:pt idx="6224">
                  <c:v>437.60849000000002</c:v>
                </c:pt>
                <c:pt idx="6225">
                  <c:v>437.71996999999999</c:v>
                </c:pt>
                <c:pt idx="6226">
                  <c:v>437.84420999999998</c:v>
                </c:pt>
                <c:pt idx="6227">
                  <c:v>437.77521000000002</c:v>
                </c:pt>
                <c:pt idx="6228">
                  <c:v>437.66376000000002</c:v>
                </c:pt>
                <c:pt idx="6229">
                  <c:v>437.86059999999998</c:v>
                </c:pt>
                <c:pt idx="6230">
                  <c:v>437.78406000000001</c:v>
                </c:pt>
                <c:pt idx="6231">
                  <c:v>437.69024999999999</c:v>
                </c:pt>
                <c:pt idx="6232">
                  <c:v>437.72667999999999</c:v>
                </c:pt>
                <c:pt idx="6233">
                  <c:v>437.92764</c:v>
                </c:pt>
                <c:pt idx="6234">
                  <c:v>437.88474000000002</c:v>
                </c:pt>
                <c:pt idx="6235">
                  <c:v>437.74932999999999</c:v>
                </c:pt>
                <c:pt idx="6236">
                  <c:v>437.9325</c:v>
                </c:pt>
                <c:pt idx="6237">
                  <c:v>437.87993999999998</c:v>
                </c:pt>
                <c:pt idx="6238">
                  <c:v>437.79874000000001</c:v>
                </c:pt>
                <c:pt idx="6239">
                  <c:v>437.80905000000001</c:v>
                </c:pt>
                <c:pt idx="6240">
                  <c:v>438.05941999999999</c:v>
                </c:pt>
                <c:pt idx="6241">
                  <c:v>438.00045999999998</c:v>
                </c:pt>
                <c:pt idx="6242">
                  <c:v>437.85924999999997</c:v>
                </c:pt>
                <c:pt idx="6243">
                  <c:v>438.00963999999999</c:v>
                </c:pt>
                <c:pt idx="6244">
                  <c:v>438.00423999999998</c:v>
                </c:pt>
                <c:pt idx="6245">
                  <c:v>437.93639999999999</c:v>
                </c:pt>
                <c:pt idx="6246">
                  <c:v>437.90877999999998</c:v>
                </c:pt>
                <c:pt idx="6247">
                  <c:v>438.15393</c:v>
                </c:pt>
                <c:pt idx="6248">
                  <c:v>438.08697999999998</c:v>
                </c:pt>
                <c:pt idx="6249">
                  <c:v>437.97665000000001</c:v>
                </c:pt>
                <c:pt idx="6250">
                  <c:v>438.08636000000001</c:v>
                </c:pt>
                <c:pt idx="6251">
                  <c:v>438.10962000000001</c:v>
                </c:pt>
                <c:pt idx="6252">
                  <c:v>438.01974000000001</c:v>
                </c:pt>
                <c:pt idx="6253">
                  <c:v>437.98241999999999</c:v>
                </c:pt>
                <c:pt idx="6254">
                  <c:v>438.21292</c:v>
                </c:pt>
                <c:pt idx="6255">
                  <c:v>438.17709000000002</c:v>
                </c:pt>
                <c:pt idx="6256">
                  <c:v>438.07848999999999</c:v>
                </c:pt>
                <c:pt idx="6257">
                  <c:v>438.12603999999999</c:v>
                </c:pt>
                <c:pt idx="6258">
                  <c:v>438.21764999999999</c:v>
                </c:pt>
                <c:pt idx="6259">
                  <c:v>438.11892999999998</c:v>
                </c:pt>
                <c:pt idx="6260">
                  <c:v>438.04446000000002</c:v>
                </c:pt>
                <c:pt idx="6261">
                  <c:v>438.23543999999998</c:v>
                </c:pt>
                <c:pt idx="6262">
                  <c:v>438.27805000000001</c:v>
                </c:pt>
                <c:pt idx="6263">
                  <c:v>438.17565999999999</c:v>
                </c:pt>
                <c:pt idx="6264">
                  <c:v>438.16775999999999</c:v>
                </c:pt>
                <c:pt idx="6265">
                  <c:v>438.29232999999999</c:v>
                </c:pt>
                <c:pt idx="6266">
                  <c:v>438.19745</c:v>
                </c:pt>
                <c:pt idx="6267">
                  <c:v>438.1499</c:v>
                </c:pt>
                <c:pt idx="6268">
                  <c:v>438.30865</c:v>
                </c:pt>
                <c:pt idx="6269">
                  <c:v>438.37166999999999</c:v>
                </c:pt>
                <c:pt idx="6270">
                  <c:v>438.29577999999998</c:v>
                </c:pt>
                <c:pt idx="6271">
                  <c:v>438.23617999999999</c:v>
                </c:pt>
                <c:pt idx="6272">
                  <c:v>438.43905999999998</c:v>
                </c:pt>
                <c:pt idx="6273">
                  <c:v>438.33211999999997</c:v>
                </c:pt>
                <c:pt idx="6274">
                  <c:v>438.26211999999998</c:v>
                </c:pt>
                <c:pt idx="6275">
                  <c:v>438.32547</c:v>
                </c:pt>
                <c:pt idx="6276">
                  <c:v>438.49074999999999</c:v>
                </c:pt>
                <c:pt idx="6277">
                  <c:v>438.42020000000002</c:v>
                </c:pt>
                <c:pt idx="6278">
                  <c:v>438.34082000000001</c:v>
                </c:pt>
                <c:pt idx="6279">
                  <c:v>438.49774000000002</c:v>
                </c:pt>
                <c:pt idx="6280">
                  <c:v>438.39429000000001</c:v>
                </c:pt>
                <c:pt idx="6281">
                  <c:v>438.31857000000002</c:v>
                </c:pt>
                <c:pt idx="6282">
                  <c:v>438.35467999999997</c:v>
                </c:pt>
                <c:pt idx="6283">
                  <c:v>438.58206000000001</c:v>
                </c:pt>
                <c:pt idx="6284">
                  <c:v>438.49187999999998</c:v>
                </c:pt>
                <c:pt idx="6285">
                  <c:v>438.38458000000003</c:v>
                </c:pt>
                <c:pt idx="6286">
                  <c:v>438.54311999999999</c:v>
                </c:pt>
                <c:pt idx="6287">
                  <c:v>438.49077999999997</c:v>
                </c:pt>
                <c:pt idx="6288">
                  <c:v>438.42322000000001</c:v>
                </c:pt>
                <c:pt idx="6289">
                  <c:v>438.40566999999999</c:v>
                </c:pt>
                <c:pt idx="6290">
                  <c:v>438.65255999999999</c:v>
                </c:pt>
                <c:pt idx="6291">
                  <c:v>438.59041999999999</c:v>
                </c:pt>
                <c:pt idx="6292">
                  <c:v>438.47381999999999</c:v>
                </c:pt>
                <c:pt idx="6293">
                  <c:v>438.62970000000001</c:v>
                </c:pt>
                <c:pt idx="6294">
                  <c:v>438.59451000000001</c:v>
                </c:pt>
                <c:pt idx="6295">
                  <c:v>438.53903000000003</c:v>
                </c:pt>
                <c:pt idx="6296">
                  <c:v>438.48593</c:v>
                </c:pt>
                <c:pt idx="6297">
                  <c:v>438.75033999999999</c:v>
                </c:pt>
                <c:pt idx="6298">
                  <c:v>438.70316000000003</c:v>
                </c:pt>
                <c:pt idx="6299">
                  <c:v>438.57330000000002</c:v>
                </c:pt>
                <c:pt idx="6300">
                  <c:v>438.69558999999998</c:v>
                </c:pt>
                <c:pt idx="6301">
                  <c:v>438.69333</c:v>
                </c:pt>
                <c:pt idx="6302">
                  <c:v>438.62662</c:v>
                </c:pt>
                <c:pt idx="6303">
                  <c:v>438.55730999999997</c:v>
                </c:pt>
                <c:pt idx="6304">
                  <c:v>438.80014</c:v>
                </c:pt>
                <c:pt idx="6305">
                  <c:v>438.79779000000002</c:v>
                </c:pt>
                <c:pt idx="6306">
                  <c:v>438.66599000000002</c:v>
                </c:pt>
                <c:pt idx="6307">
                  <c:v>438.74005</c:v>
                </c:pt>
                <c:pt idx="6308">
                  <c:v>438.78336000000002</c:v>
                </c:pt>
                <c:pt idx="6309">
                  <c:v>438.71517999999998</c:v>
                </c:pt>
                <c:pt idx="6310">
                  <c:v>438.64492999999999</c:v>
                </c:pt>
                <c:pt idx="6311">
                  <c:v>438.86768000000001</c:v>
                </c:pt>
                <c:pt idx="6312">
                  <c:v>438.84575999999998</c:v>
                </c:pt>
                <c:pt idx="6313">
                  <c:v>438.76801</c:v>
                </c:pt>
                <c:pt idx="6314">
                  <c:v>438.78136999999998</c:v>
                </c:pt>
                <c:pt idx="6315">
                  <c:v>438.90854000000002</c:v>
                </c:pt>
                <c:pt idx="6316">
                  <c:v>438.81121999999999</c:v>
                </c:pt>
                <c:pt idx="6317">
                  <c:v>438.71274</c:v>
                </c:pt>
                <c:pt idx="6318">
                  <c:v>438.87335000000002</c:v>
                </c:pt>
                <c:pt idx="6319">
                  <c:v>438.97244000000001</c:v>
                </c:pt>
                <c:pt idx="6320">
                  <c:v>438.90131000000002</c:v>
                </c:pt>
                <c:pt idx="6321">
                  <c:v>438.85901000000001</c:v>
                </c:pt>
                <c:pt idx="6322">
                  <c:v>438.98889000000003</c:v>
                </c:pt>
                <c:pt idx="6323">
                  <c:v>438.89107999999999</c:v>
                </c:pt>
                <c:pt idx="6324">
                  <c:v>438.80594000000002</c:v>
                </c:pt>
                <c:pt idx="6325">
                  <c:v>438.95263999999997</c:v>
                </c:pt>
                <c:pt idx="6326">
                  <c:v>439.08501999999999</c:v>
                </c:pt>
                <c:pt idx="6327">
                  <c:v>438.98889000000003</c:v>
                </c:pt>
                <c:pt idx="6328">
                  <c:v>438.91592000000003</c:v>
                </c:pt>
                <c:pt idx="6329">
                  <c:v>439.09113000000002</c:v>
                </c:pt>
                <c:pt idx="6330">
                  <c:v>438.99765000000002</c:v>
                </c:pt>
                <c:pt idx="6331">
                  <c:v>438.90969999999999</c:v>
                </c:pt>
                <c:pt idx="6332">
                  <c:v>438.97109999999998</c:v>
                </c:pt>
                <c:pt idx="6333">
                  <c:v>439.17880000000002</c:v>
                </c:pt>
                <c:pt idx="6334">
                  <c:v>439.09640999999999</c:v>
                </c:pt>
                <c:pt idx="6335">
                  <c:v>438.98676</c:v>
                </c:pt>
                <c:pt idx="6336">
                  <c:v>439.14780000000002</c:v>
                </c:pt>
                <c:pt idx="6337">
                  <c:v>439.07790999999997</c:v>
                </c:pt>
                <c:pt idx="6338">
                  <c:v>438.99621999999999</c:v>
                </c:pt>
                <c:pt idx="6339">
                  <c:v>439.00162</c:v>
                </c:pt>
                <c:pt idx="6340">
                  <c:v>439.23824999999999</c:v>
                </c:pt>
                <c:pt idx="6341">
                  <c:v>439.17980999999997</c:v>
                </c:pt>
                <c:pt idx="6342">
                  <c:v>439.05185</c:v>
                </c:pt>
                <c:pt idx="6343">
                  <c:v>439.22241000000002</c:v>
                </c:pt>
                <c:pt idx="6344">
                  <c:v>439.17818999999997</c:v>
                </c:pt>
                <c:pt idx="6345">
                  <c:v>439.08346999999998</c:v>
                </c:pt>
                <c:pt idx="6346">
                  <c:v>439.04345999999998</c:v>
                </c:pt>
                <c:pt idx="6347">
                  <c:v>439.32702999999998</c:v>
                </c:pt>
                <c:pt idx="6348">
                  <c:v>439.30642999999998</c:v>
                </c:pt>
                <c:pt idx="6349">
                  <c:v>439.15381000000002</c:v>
                </c:pt>
                <c:pt idx="6350">
                  <c:v>439.24020000000002</c:v>
                </c:pt>
                <c:pt idx="6351">
                  <c:v>439.28705000000002</c:v>
                </c:pt>
                <c:pt idx="6352">
                  <c:v>439.21820000000002</c:v>
                </c:pt>
                <c:pt idx="6353">
                  <c:v>439.15908999999999</c:v>
                </c:pt>
                <c:pt idx="6354">
                  <c:v>439.39416999999997</c:v>
                </c:pt>
                <c:pt idx="6355">
                  <c:v>439.36761000000001</c:v>
                </c:pt>
                <c:pt idx="6356">
                  <c:v>439.26546999999999</c:v>
                </c:pt>
                <c:pt idx="6357">
                  <c:v>439.30606</c:v>
                </c:pt>
                <c:pt idx="6358">
                  <c:v>439.41701999999998</c:v>
                </c:pt>
                <c:pt idx="6359">
                  <c:v>439.30919999999998</c:v>
                </c:pt>
                <c:pt idx="6360">
                  <c:v>439.22197999999997</c:v>
                </c:pt>
                <c:pt idx="6361">
                  <c:v>439.41451999999998</c:v>
                </c:pt>
                <c:pt idx="6362">
                  <c:v>439.46377999999999</c:v>
                </c:pt>
                <c:pt idx="6363">
                  <c:v>439.38592999999997</c:v>
                </c:pt>
                <c:pt idx="6364">
                  <c:v>439.35342000000003</c:v>
                </c:pt>
                <c:pt idx="6365">
                  <c:v>439.49752999999998</c:v>
                </c:pt>
                <c:pt idx="6366">
                  <c:v>439.37360000000001</c:v>
                </c:pt>
                <c:pt idx="6367">
                  <c:v>439.3107</c:v>
                </c:pt>
                <c:pt idx="6368">
                  <c:v>439.48034999999999</c:v>
                </c:pt>
                <c:pt idx="6369">
                  <c:v>439.56238000000002</c:v>
                </c:pt>
                <c:pt idx="6370">
                  <c:v>439.50072999999998</c:v>
                </c:pt>
                <c:pt idx="6371">
                  <c:v>439.39693999999997</c:v>
                </c:pt>
                <c:pt idx="6372">
                  <c:v>439.60244999999998</c:v>
                </c:pt>
                <c:pt idx="6373">
                  <c:v>439.49292000000003</c:v>
                </c:pt>
                <c:pt idx="6374">
                  <c:v>439.40246999999999</c:v>
                </c:pt>
                <c:pt idx="6375">
                  <c:v>439.51929000000001</c:v>
                </c:pt>
                <c:pt idx="6376">
                  <c:v>439.66057999999998</c:v>
                </c:pt>
                <c:pt idx="6377">
                  <c:v>439.59609999999998</c:v>
                </c:pt>
                <c:pt idx="6378">
                  <c:v>439.47919000000002</c:v>
                </c:pt>
                <c:pt idx="6379">
                  <c:v>439.68682999999999</c:v>
                </c:pt>
                <c:pt idx="6380">
                  <c:v>439.62015000000002</c:v>
                </c:pt>
                <c:pt idx="6381">
                  <c:v>439.51907</c:v>
                </c:pt>
                <c:pt idx="6382">
                  <c:v>439.56209999999999</c:v>
                </c:pt>
                <c:pt idx="6383">
                  <c:v>439.76407</c:v>
                </c:pt>
                <c:pt idx="6384">
                  <c:v>439.73444000000001</c:v>
                </c:pt>
                <c:pt idx="6385">
                  <c:v>439.58215000000001</c:v>
                </c:pt>
                <c:pt idx="6386">
                  <c:v>439.76076999999998</c:v>
                </c:pt>
                <c:pt idx="6387">
                  <c:v>439.70645000000002</c:v>
                </c:pt>
                <c:pt idx="6388">
                  <c:v>439.61014</c:v>
                </c:pt>
                <c:pt idx="6389">
                  <c:v>439.61419999999998</c:v>
                </c:pt>
                <c:pt idx="6390">
                  <c:v>439.85048999999998</c:v>
                </c:pt>
                <c:pt idx="6391">
                  <c:v>439.79230000000001</c:v>
                </c:pt>
                <c:pt idx="6392">
                  <c:v>439.63628999999997</c:v>
                </c:pt>
                <c:pt idx="6393">
                  <c:v>439.78158999999999</c:v>
                </c:pt>
                <c:pt idx="6394">
                  <c:v>439.77312999999998</c:v>
                </c:pt>
                <c:pt idx="6395">
                  <c:v>439.69949000000003</c:v>
                </c:pt>
                <c:pt idx="6396">
                  <c:v>439.66982999999999</c:v>
                </c:pt>
                <c:pt idx="6397">
                  <c:v>439.91577000000001</c:v>
                </c:pt>
                <c:pt idx="6398">
                  <c:v>439.85876000000002</c:v>
                </c:pt>
                <c:pt idx="6399">
                  <c:v>439.75078999999999</c:v>
                </c:pt>
                <c:pt idx="6400">
                  <c:v>439.85329999999999</c:v>
                </c:pt>
                <c:pt idx="6401">
                  <c:v>439.88486</c:v>
                </c:pt>
                <c:pt idx="6402">
                  <c:v>439.79030999999998</c:v>
                </c:pt>
                <c:pt idx="6403">
                  <c:v>439.77028999999999</c:v>
                </c:pt>
                <c:pt idx="6404">
                  <c:v>440.00286999999997</c:v>
                </c:pt>
                <c:pt idx="6405">
                  <c:v>439.98489000000001</c:v>
                </c:pt>
                <c:pt idx="6406">
                  <c:v>439.87497000000002</c:v>
                </c:pt>
                <c:pt idx="6407">
                  <c:v>439.92791999999997</c:v>
                </c:pt>
                <c:pt idx="6408">
                  <c:v>440.03061000000002</c:v>
                </c:pt>
                <c:pt idx="6409">
                  <c:v>439.92577999999997</c:v>
                </c:pt>
                <c:pt idx="6410">
                  <c:v>439.85482999999999</c:v>
                </c:pt>
                <c:pt idx="6411">
                  <c:v>440.04315000000003</c:v>
                </c:pt>
                <c:pt idx="6412">
                  <c:v>440.08386000000002</c:v>
                </c:pt>
                <c:pt idx="6413">
                  <c:v>439.97858000000002</c:v>
                </c:pt>
                <c:pt idx="6414">
                  <c:v>439.97446000000002</c:v>
                </c:pt>
                <c:pt idx="6415">
                  <c:v>440.08593999999999</c:v>
                </c:pt>
                <c:pt idx="6416">
                  <c:v>439.98590000000002</c:v>
                </c:pt>
                <c:pt idx="6417">
                  <c:v>439.92334</c:v>
                </c:pt>
                <c:pt idx="6418">
                  <c:v>440.07159000000001</c:v>
                </c:pt>
                <c:pt idx="6419">
                  <c:v>440.13198999999997</c:v>
                </c:pt>
                <c:pt idx="6420">
                  <c:v>440.06760000000003</c:v>
                </c:pt>
                <c:pt idx="6421">
                  <c:v>439.99844000000002</c:v>
                </c:pt>
                <c:pt idx="6422">
                  <c:v>440.19089000000002</c:v>
                </c:pt>
                <c:pt idx="6423">
                  <c:v>440.0881</c:v>
                </c:pt>
                <c:pt idx="6424">
                  <c:v>440.01886000000002</c:v>
                </c:pt>
                <c:pt idx="6425">
                  <c:v>440.07396999999997</c:v>
                </c:pt>
                <c:pt idx="6426">
                  <c:v>440.25159000000002</c:v>
                </c:pt>
                <c:pt idx="6427">
                  <c:v>440.18718999999999</c:v>
                </c:pt>
                <c:pt idx="6428">
                  <c:v>440.10811999999999</c:v>
                </c:pt>
                <c:pt idx="6429">
                  <c:v>440.27316000000002</c:v>
                </c:pt>
                <c:pt idx="6430">
                  <c:v>440.16257000000002</c:v>
                </c:pt>
                <c:pt idx="6431">
                  <c:v>440.11126999999999</c:v>
                </c:pt>
                <c:pt idx="6432">
                  <c:v>440.13959</c:v>
                </c:pt>
                <c:pt idx="6433">
                  <c:v>440.38806</c:v>
                </c:pt>
                <c:pt idx="6434">
                  <c:v>440.28179999999998</c:v>
                </c:pt>
                <c:pt idx="6435">
                  <c:v>440.16473000000002</c:v>
                </c:pt>
                <c:pt idx="6436">
                  <c:v>440.32922000000002</c:v>
                </c:pt>
                <c:pt idx="6437">
                  <c:v>440.27289000000002</c:v>
                </c:pt>
                <c:pt idx="6438">
                  <c:v>440.21312999999998</c:v>
                </c:pt>
                <c:pt idx="6439">
                  <c:v>440.19655999999998</c:v>
                </c:pt>
                <c:pt idx="6440">
                  <c:v>440.43810999999999</c:v>
                </c:pt>
                <c:pt idx="6441">
                  <c:v>440.37180000000001</c:v>
                </c:pt>
                <c:pt idx="6442">
                  <c:v>440.24419999999998</c:v>
                </c:pt>
                <c:pt idx="6443">
                  <c:v>440.40694999999999</c:v>
                </c:pt>
                <c:pt idx="6444">
                  <c:v>440.36606</c:v>
                </c:pt>
                <c:pt idx="6445">
                  <c:v>440.29876999999999</c:v>
                </c:pt>
                <c:pt idx="6446">
                  <c:v>440.24239999999998</c:v>
                </c:pt>
                <c:pt idx="6447">
                  <c:v>440.50385</c:v>
                </c:pt>
                <c:pt idx="6448">
                  <c:v>440.45015999999998</c:v>
                </c:pt>
                <c:pt idx="6449">
                  <c:v>440.32589999999999</c:v>
                </c:pt>
                <c:pt idx="6450">
                  <c:v>440.45486</c:v>
                </c:pt>
                <c:pt idx="6451">
                  <c:v>440.45733999999999</c:v>
                </c:pt>
                <c:pt idx="6452">
                  <c:v>440.38107000000002</c:v>
                </c:pt>
                <c:pt idx="6453">
                  <c:v>440.30182000000002</c:v>
                </c:pt>
                <c:pt idx="6454">
                  <c:v>440.54770000000002</c:v>
                </c:pt>
                <c:pt idx="6455">
                  <c:v>440.54791</c:v>
                </c:pt>
                <c:pt idx="6456">
                  <c:v>440.43349999999998</c:v>
                </c:pt>
                <c:pt idx="6457">
                  <c:v>440.49315999999999</c:v>
                </c:pt>
                <c:pt idx="6458">
                  <c:v>440.54534999999998</c:v>
                </c:pt>
                <c:pt idx="6459">
                  <c:v>440.48181</c:v>
                </c:pt>
                <c:pt idx="6460">
                  <c:v>440.41449</c:v>
                </c:pt>
                <c:pt idx="6461">
                  <c:v>440.64148</c:v>
                </c:pt>
                <c:pt idx="6462">
                  <c:v>440.61810000000003</c:v>
                </c:pt>
                <c:pt idx="6463">
                  <c:v>440.53863999999999</c:v>
                </c:pt>
                <c:pt idx="6464">
                  <c:v>440.55739999999997</c:v>
                </c:pt>
                <c:pt idx="6465">
                  <c:v>440.66922</c:v>
                </c:pt>
                <c:pt idx="6466">
                  <c:v>440.56319999999999</c:v>
                </c:pt>
                <c:pt idx="6467">
                  <c:v>440.47757000000001</c:v>
                </c:pt>
                <c:pt idx="6468">
                  <c:v>440.63055000000003</c:v>
                </c:pt>
                <c:pt idx="6469">
                  <c:v>440.71789999999999</c:v>
                </c:pt>
                <c:pt idx="6470">
                  <c:v>440.64544999999998</c:v>
                </c:pt>
                <c:pt idx="6471">
                  <c:v>440.60306000000003</c:v>
                </c:pt>
                <c:pt idx="6472">
                  <c:v>440.73403999999999</c:v>
                </c:pt>
                <c:pt idx="6473">
                  <c:v>440.62551999999999</c:v>
                </c:pt>
                <c:pt idx="6474">
                  <c:v>440.54532</c:v>
                </c:pt>
                <c:pt idx="6475">
                  <c:v>440.67327999999998</c:v>
                </c:pt>
                <c:pt idx="6476">
                  <c:v>440.80399</c:v>
                </c:pt>
                <c:pt idx="6477">
                  <c:v>440.70837</c:v>
                </c:pt>
                <c:pt idx="6478">
                  <c:v>440.64580999999998</c:v>
                </c:pt>
                <c:pt idx="6479">
                  <c:v>440.81743999999998</c:v>
                </c:pt>
                <c:pt idx="6480">
                  <c:v>440.73012999999997</c:v>
                </c:pt>
                <c:pt idx="6481">
                  <c:v>440.63272000000001</c:v>
                </c:pt>
                <c:pt idx="6482">
                  <c:v>440.69815</c:v>
                </c:pt>
                <c:pt idx="6483">
                  <c:v>440.90735000000001</c:v>
                </c:pt>
                <c:pt idx="6484">
                  <c:v>440.83228000000003</c:v>
                </c:pt>
                <c:pt idx="6485">
                  <c:v>440.72305</c:v>
                </c:pt>
                <c:pt idx="6486">
                  <c:v>440.88821000000002</c:v>
                </c:pt>
                <c:pt idx="6487">
                  <c:v>440.81896999999998</c:v>
                </c:pt>
                <c:pt idx="6488">
                  <c:v>440.74112000000002</c:v>
                </c:pt>
                <c:pt idx="6489">
                  <c:v>440.74468999999999</c:v>
                </c:pt>
                <c:pt idx="6490">
                  <c:v>440.97449</c:v>
                </c:pt>
                <c:pt idx="6491">
                  <c:v>440.92477000000002</c:v>
                </c:pt>
                <c:pt idx="6492">
                  <c:v>440.78964000000002</c:v>
                </c:pt>
                <c:pt idx="6493">
                  <c:v>440.94909999999999</c:v>
                </c:pt>
                <c:pt idx="6494">
                  <c:v>440.90557999999999</c:v>
                </c:pt>
                <c:pt idx="6495">
                  <c:v>440.8082</c:v>
                </c:pt>
                <c:pt idx="6496">
                  <c:v>440.77713</c:v>
                </c:pt>
                <c:pt idx="6497">
                  <c:v>441.05121000000003</c:v>
                </c:pt>
                <c:pt idx="6498">
                  <c:v>441.01715000000002</c:v>
                </c:pt>
                <c:pt idx="6499">
                  <c:v>440.87234000000001</c:v>
                </c:pt>
                <c:pt idx="6500">
                  <c:v>440.96564000000001</c:v>
                </c:pt>
                <c:pt idx="6501">
                  <c:v>441.00098000000003</c:v>
                </c:pt>
                <c:pt idx="6502">
                  <c:v>440.91552999999999</c:v>
                </c:pt>
                <c:pt idx="6503">
                  <c:v>440.86246</c:v>
                </c:pt>
                <c:pt idx="6504">
                  <c:v>441.09627999999998</c:v>
                </c:pt>
                <c:pt idx="6505">
                  <c:v>441.06655999999998</c:v>
                </c:pt>
                <c:pt idx="6506">
                  <c:v>440.96483999999998</c:v>
                </c:pt>
                <c:pt idx="6507">
                  <c:v>441.02023000000003</c:v>
                </c:pt>
                <c:pt idx="6508">
                  <c:v>441.13416000000001</c:v>
                </c:pt>
                <c:pt idx="6509">
                  <c:v>441.00189</c:v>
                </c:pt>
                <c:pt idx="6510">
                  <c:v>440.94351</c:v>
                </c:pt>
                <c:pt idx="6511">
                  <c:v>441.13394</c:v>
                </c:pt>
                <c:pt idx="6512">
                  <c:v>441.17703</c:v>
                </c:pt>
                <c:pt idx="6513">
                  <c:v>441.11712999999997</c:v>
                </c:pt>
                <c:pt idx="6514">
                  <c:v>441.07211000000001</c:v>
                </c:pt>
                <c:pt idx="6515">
                  <c:v>441.22100999999998</c:v>
                </c:pt>
                <c:pt idx="6516">
                  <c:v>441.09710999999999</c:v>
                </c:pt>
                <c:pt idx="6517">
                  <c:v>441.04433999999998</c:v>
                </c:pt>
                <c:pt idx="6518">
                  <c:v>441.19765999999998</c:v>
                </c:pt>
                <c:pt idx="6519">
                  <c:v>441.28366</c:v>
                </c:pt>
                <c:pt idx="6520">
                  <c:v>441.22275000000002</c:v>
                </c:pt>
                <c:pt idx="6521">
                  <c:v>441.11554000000001</c:v>
                </c:pt>
                <c:pt idx="6522">
                  <c:v>441.32251000000002</c:v>
                </c:pt>
                <c:pt idx="6523">
                  <c:v>441.20490000000001</c:v>
                </c:pt>
                <c:pt idx="6524">
                  <c:v>441.11410999999998</c:v>
                </c:pt>
                <c:pt idx="6525">
                  <c:v>441.22971000000001</c:v>
                </c:pt>
                <c:pt idx="6526">
                  <c:v>441.35394000000002</c:v>
                </c:pt>
                <c:pt idx="6527">
                  <c:v>441.29523</c:v>
                </c:pt>
                <c:pt idx="6528">
                  <c:v>441.18124</c:v>
                </c:pt>
                <c:pt idx="6529">
                  <c:v>441.37603999999999</c:v>
                </c:pt>
                <c:pt idx="6530">
                  <c:v>441.30148000000003</c:v>
                </c:pt>
                <c:pt idx="6531">
                  <c:v>441.20913999999999</c:v>
                </c:pt>
                <c:pt idx="6532">
                  <c:v>441.23898000000003</c:v>
                </c:pt>
                <c:pt idx="6533">
                  <c:v>441.44083000000001</c:v>
                </c:pt>
                <c:pt idx="6534">
                  <c:v>441.41867000000002</c:v>
                </c:pt>
                <c:pt idx="6535">
                  <c:v>441.27136000000002</c:v>
                </c:pt>
                <c:pt idx="6536">
                  <c:v>441.45370000000003</c:v>
                </c:pt>
                <c:pt idx="6537">
                  <c:v>441.39425999999997</c:v>
                </c:pt>
                <c:pt idx="6538">
                  <c:v>441.30389000000002</c:v>
                </c:pt>
                <c:pt idx="6539">
                  <c:v>441.32006999999999</c:v>
                </c:pt>
                <c:pt idx="6540">
                  <c:v>441.56009</c:v>
                </c:pt>
                <c:pt idx="6541">
                  <c:v>441.49984999999998</c:v>
                </c:pt>
                <c:pt idx="6542">
                  <c:v>441.34985</c:v>
                </c:pt>
                <c:pt idx="6543">
                  <c:v>441.49547999999999</c:v>
                </c:pt>
                <c:pt idx="6544">
                  <c:v>441.48871000000003</c:v>
                </c:pt>
                <c:pt idx="6545">
                  <c:v>441.41681</c:v>
                </c:pt>
                <c:pt idx="6546">
                  <c:v>441.38666000000001</c:v>
                </c:pt>
                <c:pt idx="6547">
                  <c:v>441.61950999999999</c:v>
                </c:pt>
                <c:pt idx="6548">
                  <c:v>441.54311999999999</c:v>
                </c:pt>
                <c:pt idx="6549">
                  <c:v>441.43306999999999</c:v>
                </c:pt>
                <c:pt idx="6550">
                  <c:v>441.54250999999999</c:v>
                </c:pt>
                <c:pt idx="6551">
                  <c:v>441.55333999999999</c:v>
                </c:pt>
                <c:pt idx="6552">
                  <c:v>441.45663000000002</c:v>
                </c:pt>
                <c:pt idx="6553">
                  <c:v>441.42279000000002</c:v>
                </c:pt>
                <c:pt idx="6554">
                  <c:v>441.64713</c:v>
                </c:pt>
                <c:pt idx="6555">
                  <c:v>441.62682999999998</c:v>
                </c:pt>
                <c:pt idx="6556">
                  <c:v>441.52758999999998</c:v>
                </c:pt>
                <c:pt idx="6557">
                  <c:v>441.57260000000002</c:v>
                </c:pt>
                <c:pt idx="6558">
                  <c:v>441.66568000000001</c:v>
                </c:pt>
                <c:pt idx="6559">
                  <c:v>441.56930999999997</c:v>
                </c:pt>
                <c:pt idx="6560">
                  <c:v>441.50470000000001</c:v>
                </c:pt>
                <c:pt idx="6561">
                  <c:v>441.68481000000003</c:v>
                </c:pt>
                <c:pt idx="6562">
                  <c:v>441.74680000000001</c:v>
                </c:pt>
                <c:pt idx="6563">
                  <c:v>441.65334999999999</c:v>
                </c:pt>
                <c:pt idx="6564">
                  <c:v>441.63997999999998</c:v>
                </c:pt>
                <c:pt idx="6565">
                  <c:v>441.75903</c:v>
                </c:pt>
                <c:pt idx="6566">
                  <c:v>441.66699</c:v>
                </c:pt>
                <c:pt idx="6567">
                  <c:v>441.61324999999999</c:v>
                </c:pt>
                <c:pt idx="6568">
                  <c:v>441.77517999999998</c:v>
                </c:pt>
                <c:pt idx="6569">
                  <c:v>441.83542</c:v>
                </c:pt>
                <c:pt idx="6570">
                  <c:v>441.76071000000002</c:v>
                </c:pt>
                <c:pt idx="6571">
                  <c:v>441.69632000000001</c:v>
                </c:pt>
                <c:pt idx="6572">
                  <c:v>441.90253000000001</c:v>
                </c:pt>
                <c:pt idx="6573">
                  <c:v>441.77994000000001</c:v>
                </c:pt>
                <c:pt idx="6574">
                  <c:v>441.69977</c:v>
                </c:pt>
                <c:pt idx="6575">
                  <c:v>441.75916000000001</c:v>
                </c:pt>
                <c:pt idx="6576">
                  <c:v>441.93414000000001</c:v>
                </c:pt>
                <c:pt idx="6577">
                  <c:v>441.86090000000002</c:v>
                </c:pt>
                <c:pt idx="6578">
                  <c:v>441.77960000000002</c:v>
                </c:pt>
                <c:pt idx="6579">
                  <c:v>441.93768</c:v>
                </c:pt>
                <c:pt idx="6580">
                  <c:v>441.82217000000003</c:v>
                </c:pt>
                <c:pt idx="6581">
                  <c:v>441.75555000000003</c:v>
                </c:pt>
                <c:pt idx="6582">
                  <c:v>441.78127999999998</c:v>
                </c:pt>
                <c:pt idx="6583">
                  <c:v>442.02877999999998</c:v>
                </c:pt>
                <c:pt idx="6584">
                  <c:v>441.93245999999999</c:v>
                </c:pt>
                <c:pt idx="6585">
                  <c:v>441.81805000000003</c:v>
                </c:pt>
                <c:pt idx="6586">
                  <c:v>441.98480000000001</c:v>
                </c:pt>
                <c:pt idx="6587">
                  <c:v>441.93146000000002</c:v>
                </c:pt>
                <c:pt idx="6588">
                  <c:v>441.87243999999998</c:v>
                </c:pt>
                <c:pt idx="6589">
                  <c:v>441.85815000000002</c:v>
                </c:pt>
                <c:pt idx="6590">
                  <c:v>442.10262999999998</c:v>
                </c:pt>
                <c:pt idx="6591">
                  <c:v>442.02866</c:v>
                </c:pt>
                <c:pt idx="6592">
                  <c:v>441.91156000000001</c:v>
                </c:pt>
                <c:pt idx="6593">
                  <c:v>442.07373000000001</c:v>
                </c:pt>
                <c:pt idx="6594">
                  <c:v>442.03026999999997</c:v>
                </c:pt>
                <c:pt idx="6595">
                  <c:v>441.96915000000001</c:v>
                </c:pt>
                <c:pt idx="6596">
                  <c:v>441.91125</c:v>
                </c:pt>
                <c:pt idx="6597">
                  <c:v>442.18212999999997</c:v>
                </c:pt>
                <c:pt idx="6598">
                  <c:v>442.12099999999998</c:v>
                </c:pt>
                <c:pt idx="6599">
                  <c:v>441.99435</c:v>
                </c:pt>
                <c:pt idx="6600">
                  <c:v>442.12042000000002</c:v>
                </c:pt>
                <c:pt idx="6601">
                  <c:v>442.11029000000002</c:v>
                </c:pt>
                <c:pt idx="6602">
                  <c:v>442.04401000000001</c:v>
                </c:pt>
                <c:pt idx="6603">
                  <c:v>441.96613000000002</c:v>
                </c:pt>
                <c:pt idx="6604">
                  <c:v>442.20602000000002</c:v>
                </c:pt>
                <c:pt idx="6605">
                  <c:v>442.20535000000001</c:v>
                </c:pt>
                <c:pt idx="6606">
                  <c:v>442.07238999999998</c:v>
                </c:pt>
                <c:pt idx="6607">
                  <c:v>442.12241</c:v>
                </c:pt>
                <c:pt idx="6608">
                  <c:v>442.18353000000002</c:v>
                </c:pt>
                <c:pt idx="6609">
                  <c:v>442.10631999999998</c:v>
                </c:pt>
                <c:pt idx="6610">
                  <c:v>442.04834</c:v>
                </c:pt>
                <c:pt idx="6611">
                  <c:v>442.26873999999998</c:v>
                </c:pt>
                <c:pt idx="6612">
                  <c:v>442.24594000000002</c:v>
                </c:pt>
                <c:pt idx="6613">
                  <c:v>442.16788000000003</c:v>
                </c:pt>
                <c:pt idx="6614">
                  <c:v>442.1748</c:v>
                </c:pt>
                <c:pt idx="6615">
                  <c:v>442.31371999999999</c:v>
                </c:pt>
                <c:pt idx="6616">
                  <c:v>442.20373999999998</c:v>
                </c:pt>
                <c:pt idx="6617">
                  <c:v>442.11788999999999</c:v>
                </c:pt>
                <c:pt idx="6618">
                  <c:v>442.26650999999998</c:v>
                </c:pt>
                <c:pt idx="6619">
                  <c:v>442.36214999999999</c:v>
                </c:pt>
                <c:pt idx="6620">
                  <c:v>442.30392000000001</c:v>
                </c:pt>
                <c:pt idx="6621">
                  <c:v>442.26355000000001</c:v>
                </c:pt>
                <c:pt idx="6622">
                  <c:v>442.38904000000002</c:v>
                </c:pt>
                <c:pt idx="6623">
                  <c:v>442.28262000000001</c:v>
                </c:pt>
                <c:pt idx="6624">
                  <c:v>442.20562999999999</c:v>
                </c:pt>
                <c:pt idx="6625">
                  <c:v>442.33670000000001</c:v>
                </c:pt>
                <c:pt idx="6626">
                  <c:v>442.45972</c:v>
                </c:pt>
                <c:pt idx="6627">
                  <c:v>442.36550999999997</c:v>
                </c:pt>
                <c:pt idx="6628">
                  <c:v>442.29144000000002</c:v>
                </c:pt>
                <c:pt idx="6629">
                  <c:v>442.46078</c:v>
                </c:pt>
                <c:pt idx="6630">
                  <c:v>442.36043999999998</c:v>
                </c:pt>
                <c:pt idx="6631">
                  <c:v>442.26999000000001</c:v>
                </c:pt>
                <c:pt idx="6632">
                  <c:v>442.33801</c:v>
                </c:pt>
                <c:pt idx="6633">
                  <c:v>442.53359999999998</c:v>
                </c:pt>
                <c:pt idx="6634">
                  <c:v>442.46066000000002</c:v>
                </c:pt>
                <c:pt idx="6635">
                  <c:v>442.34627999999998</c:v>
                </c:pt>
                <c:pt idx="6636">
                  <c:v>442.51337000000001</c:v>
                </c:pt>
                <c:pt idx="6637">
                  <c:v>442.44272000000001</c:v>
                </c:pt>
                <c:pt idx="6638">
                  <c:v>442.35431</c:v>
                </c:pt>
                <c:pt idx="6639">
                  <c:v>442.36309999999997</c:v>
                </c:pt>
                <c:pt idx="6640">
                  <c:v>442.60068000000001</c:v>
                </c:pt>
                <c:pt idx="6641">
                  <c:v>442.54651000000001</c:v>
                </c:pt>
                <c:pt idx="6642">
                  <c:v>442.42183999999997</c:v>
                </c:pt>
                <c:pt idx="6643">
                  <c:v>442.58890000000002</c:v>
                </c:pt>
                <c:pt idx="6644">
                  <c:v>442.54498000000001</c:v>
                </c:pt>
                <c:pt idx="6645">
                  <c:v>442.45084000000003</c:v>
                </c:pt>
                <c:pt idx="6646">
                  <c:v>442.42020000000002</c:v>
                </c:pt>
                <c:pt idx="6647">
                  <c:v>442.69882000000001</c:v>
                </c:pt>
                <c:pt idx="6648">
                  <c:v>442.67029000000002</c:v>
                </c:pt>
                <c:pt idx="6649">
                  <c:v>442.51778999999999</c:v>
                </c:pt>
                <c:pt idx="6650">
                  <c:v>442.59708000000001</c:v>
                </c:pt>
                <c:pt idx="6651">
                  <c:v>442.63592999999997</c:v>
                </c:pt>
                <c:pt idx="6652">
                  <c:v>442.56036</c:v>
                </c:pt>
                <c:pt idx="6653">
                  <c:v>442.50853999999998</c:v>
                </c:pt>
                <c:pt idx="6654">
                  <c:v>442.73077000000001</c:v>
                </c:pt>
                <c:pt idx="6655">
                  <c:v>442.68481000000003</c:v>
                </c:pt>
                <c:pt idx="6656">
                  <c:v>442.58676000000003</c:v>
                </c:pt>
                <c:pt idx="6657">
                  <c:v>442.63342</c:v>
                </c:pt>
                <c:pt idx="6658">
                  <c:v>442.74365</c:v>
                </c:pt>
                <c:pt idx="6659">
                  <c:v>442.62524000000002</c:v>
                </c:pt>
                <c:pt idx="6660">
                  <c:v>442.56189000000001</c:v>
                </c:pt>
                <c:pt idx="6661">
                  <c:v>442.73971999999998</c:v>
                </c:pt>
                <c:pt idx="6662">
                  <c:v>442.78487999999999</c:v>
                </c:pt>
                <c:pt idx="6663">
                  <c:v>442.71030000000002</c:v>
                </c:pt>
                <c:pt idx="6664">
                  <c:v>442.67354999999998</c:v>
                </c:pt>
                <c:pt idx="6665">
                  <c:v>442.81313999999998</c:v>
                </c:pt>
                <c:pt idx="6666">
                  <c:v>442.69040000000001</c:v>
                </c:pt>
                <c:pt idx="6667">
                  <c:v>442.63628999999997</c:v>
                </c:pt>
                <c:pt idx="6668">
                  <c:v>442.79727000000003</c:v>
                </c:pt>
                <c:pt idx="6669">
                  <c:v>442.88324</c:v>
                </c:pt>
                <c:pt idx="6670">
                  <c:v>442.82799999999997</c:v>
                </c:pt>
                <c:pt idx="6671">
                  <c:v>442.72197999999997</c:v>
                </c:pt>
                <c:pt idx="6672">
                  <c:v>442.92075</c:v>
                </c:pt>
                <c:pt idx="6673">
                  <c:v>442.81270999999998</c:v>
                </c:pt>
                <c:pt idx="6674">
                  <c:v>442.72302000000002</c:v>
                </c:pt>
                <c:pt idx="6675">
                  <c:v>442.82825000000003</c:v>
                </c:pt>
                <c:pt idx="6676">
                  <c:v>442.95015999999998</c:v>
                </c:pt>
                <c:pt idx="6677">
                  <c:v>442.89114000000001</c:v>
                </c:pt>
                <c:pt idx="6678">
                  <c:v>442.77764999999999</c:v>
                </c:pt>
                <c:pt idx="6679">
                  <c:v>442.97028</c:v>
                </c:pt>
                <c:pt idx="6680">
                  <c:v>442.90521000000001</c:v>
                </c:pt>
                <c:pt idx="6681">
                  <c:v>442.80212</c:v>
                </c:pt>
                <c:pt idx="6682">
                  <c:v>442.85061999999999</c:v>
                </c:pt>
                <c:pt idx="6683">
                  <c:v>443.02789000000001</c:v>
                </c:pt>
                <c:pt idx="6684">
                  <c:v>443.00461000000001</c:v>
                </c:pt>
                <c:pt idx="6685">
                  <c:v>442.85919000000001</c:v>
                </c:pt>
                <c:pt idx="6686">
                  <c:v>443.02719000000002</c:v>
                </c:pt>
                <c:pt idx="6687">
                  <c:v>442.96246000000002</c:v>
                </c:pt>
                <c:pt idx="6688">
                  <c:v>442.86908</c:v>
                </c:pt>
                <c:pt idx="6689">
                  <c:v>442.88470000000001</c:v>
                </c:pt>
                <c:pt idx="6690">
                  <c:v>443.12594999999999</c:v>
                </c:pt>
                <c:pt idx="6691">
                  <c:v>443.06142999999997</c:v>
                </c:pt>
                <c:pt idx="6692">
                  <c:v>442.91367000000002</c:v>
                </c:pt>
                <c:pt idx="6693">
                  <c:v>443.04449</c:v>
                </c:pt>
                <c:pt idx="6694">
                  <c:v>443.04226999999997</c:v>
                </c:pt>
                <c:pt idx="6695">
                  <c:v>442.97528</c:v>
                </c:pt>
                <c:pt idx="6696">
                  <c:v>442.95614999999998</c:v>
                </c:pt>
                <c:pt idx="6697">
                  <c:v>443.19321000000002</c:v>
                </c:pt>
                <c:pt idx="6698">
                  <c:v>443.12349999999998</c:v>
                </c:pt>
                <c:pt idx="6699">
                  <c:v>443.02096999999998</c:v>
                </c:pt>
                <c:pt idx="6700">
                  <c:v>443.12475999999998</c:v>
                </c:pt>
                <c:pt idx="6701">
                  <c:v>443.14483999999999</c:v>
                </c:pt>
                <c:pt idx="6702">
                  <c:v>443.05414000000002</c:v>
                </c:pt>
                <c:pt idx="6703">
                  <c:v>443.02515</c:v>
                </c:pt>
                <c:pt idx="6704">
                  <c:v>443.24792000000002</c:v>
                </c:pt>
                <c:pt idx="6705">
                  <c:v>443.22075999999998</c:v>
                </c:pt>
                <c:pt idx="6706">
                  <c:v>443.11142000000001</c:v>
                </c:pt>
                <c:pt idx="6707">
                  <c:v>443.15759000000003</c:v>
                </c:pt>
                <c:pt idx="6708">
                  <c:v>443.24840999999998</c:v>
                </c:pt>
                <c:pt idx="6709">
                  <c:v>443.12540000000001</c:v>
                </c:pt>
                <c:pt idx="6710">
                  <c:v>443.07024999999999</c:v>
                </c:pt>
                <c:pt idx="6711">
                  <c:v>443.24869000000001</c:v>
                </c:pt>
                <c:pt idx="6712">
                  <c:v>443.28820999999999</c:v>
                </c:pt>
                <c:pt idx="6713">
                  <c:v>443.18939</c:v>
                </c:pt>
                <c:pt idx="6714">
                  <c:v>443.16442999999998</c:v>
                </c:pt>
                <c:pt idx="6715">
                  <c:v>443.28348</c:v>
                </c:pt>
                <c:pt idx="6716">
                  <c:v>443.19326999999998</c:v>
                </c:pt>
                <c:pt idx="6717">
                  <c:v>443.14040999999997</c:v>
                </c:pt>
                <c:pt idx="6718">
                  <c:v>443.29903999999999</c:v>
                </c:pt>
                <c:pt idx="6719">
                  <c:v>443.34357</c:v>
                </c:pt>
                <c:pt idx="6720">
                  <c:v>443.28118999999998</c:v>
                </c:pt>
                <c:pt idx="6721">
                  <c:v>443.21201000000002</c:v>
                </c:pt>
                <c:pt idx="6722">
                  <c:v>443.41775999999999</c:v>
                </c:pt>
                <c:pt idx="6723">
                  <c:v>443.31400000000002</c:v>
                </c:pt>
                <c:pt idx="6724">
                  <c:v>443.22980000000001</c:v>
                </c:pt>
                <c:pt idx="6725">
                  <c:v>443.30471999999997</c:v>
                </c:pt>
                <c:pt idx="6726">
                  <c:v>443.48336999999998</c:v>
                </c:pt>
                <c:pt idx="6727">
                  <c:v>443.40920999999997</c:v>
                </c:pt>
                <c:pt idx="6728">
                  <c:v>443.33211999999997</c:v>
                </c:pt>
                <c:pt idx="6729">
                  <c:v>443.49167</c:v>
                </c:pt>
                <c:pt idx="6730">
                  <c:v>443.38344999999998</c:v>
                </c:pt>
                <c:pt idx="6731">
                  <c:v>443.30471999999997</c:v>
                </c:pt>
                <c:pt idx="6732">
                  <c:v>443.36768000000001</c:v>
                </c:pt>
                <c:pt idx="6733">
                  <c:v>443.59836000000001</c:v>
                </c:pt>
                <c:pt idx="6734">
                  <c:v>443.50137000000001</c:v>
                </c:pt>
                <c:pt idx="6735">
                  <c:v>443.37720000000002</c:v>
                </c:pt>
                <c:pt idx="6736">
                  <c:v>443.53665000000001</c:v>
                </c:pt>
                <c:pt idx="6737">
                  <c:v>443.48221000000001</c:v>
                </c:pt>
                <c:pt idx="6738">
                  <c:v>443.40634</c:v>
                </c:pt>
                <c:pt idx="6739">
                  <c:v>443.39697000000001</c:v>
                </c:pt>
                <c:pt idx="6740">
                  <c:v>443.62115</c:v>
                </c:pt>
                <c:pt idx="6741">
                  <c:v>443.55588</c:v>
                </c:pt>
                <c:pt idx="6742">
                  <c:v>443.44058000000001</c:v>
                </c:pt>
                <c:pt idx="6743">
                  <c:v>443.58449999999999</c:v>
                </c:pt>
                <c:pt idx="6744">
                  <c:v>443.54712000000001</c:v>
                </c:pt>
                <c:pt idx="6745">
                  <c:v>443.46996999999999</c:v>
                </c:pt>
                <c:pt idx="6746">
                  <c:v>443.42568999999997</c:v>
                </c:pt>
                <c:pt idx="6747">
                  <c:v>443.69522000000001</c:v>
                </c:pt>
                <c:pt idx="6748">
                  <c:v>443.64058999999997</c:v>
                </c:pt>
                <c:pt idx="6749">
                  <c:v>443.51400999999998</c:v>
                </c:pt>
                <c:pt idx="6750">
                  <c:v>443.64627000000002</c:v>
                </c:pt>
                <c:pt idx="6751">
                  <c:v>443.63817999999998</c:v>
                </c:pt>
                <c:pt idx="6752">
                  <c:v>443.55279999999999</c:v>
                </c:pt>
                <c:pt idx="6753">
                  <c:v>443.50970000000001</c:v>
                </c:pt>
                <c:pt idx="6754">
                  <c:v>443.74849999999998</c:v>
                </c:pt>
                <c:pt idx="6755">
                  <c:v>443.73495000000003</c:v>
                </c:pt>
                <c:pt idx="6756">
                  <c:v>443.60836999999998</c:v>
                </c:pt>
                <c:pt idx="6757">
                  <c:v>443.6712</c:v>
                </c:pt>
                <c:pt idx="6758">
                  <c:v>443.72255999999999</c:v>
                </c:pt>
                <c:pt idx="6759">
                  <c:v>443.64420000000001</c:v>
                </c:pt>
                <c:pt idx="6760">
                  <c:v>443.59753000000001</c:v>
                </c:pt>
                <c:pt idx="6761">
                  <c:v>443.82004000000001</c:v>
                </c:pt>
                <c:pt idx="6762">
                  <c:v>443.78519</c:v>
                </c:pt>
                <c:pt idx="6763">
                  <c:v>443.69637999999998</c:v>
                </c:pt>
                <c:pt idx="6764">
                  <c:v>443.70038</c:v>
                </c:pt>
                <c:pt idx="6765">
                  <c:v>443.83132999999998</c:v>
                </c:pt>
                <c:pt idx="6766">
                  <c:v>443.71814000000001</c:v>
                </c:pt>
                <c:pt idx="6767">
                  <c:v>443.63479999999998</c:v>
                </c:pt>
                <c:pt idx="6768">
                  <c:v>443.78836000000001</c:v>
                </c:pt>
                <c:pt idx="6769">
                  <c:v>443.87200999999999</c:v>
                </c:pt>
                <c:pt idx="6770">
                  <c:v>443.81713999999999</c:v>
                </c:pt>
                <c:pt idx="6771">
                  <c:v>443.76265999999998</c:v>
                </c:pt>
                <c:pt idx="6772">
                  <c:v>443.89553999999998</c:v>
                </c:pt>
                <c:pt idx="6773">
                  <c:v>443.77105999999998</c:v>
                </c:pt>
                <c:pt idx="6774">
                  <c:v>443.71158000000003</c:v>
                </c:pt>
                <c:pt idx="6775">
                  <c:v>443.84676999999999</c:v>
                </c:pt>
                <c:pt idx="6776">
                  <c:v>443.97791000000001</c:v>
                </c:pt>
                <c:pt idx="6777">
                  <c:v>443.88970999999998</c:v>
                </c:pt>
                <c:pt idx="6778">
                  <c:v>443.81353999999999</c:v>
                </c:pt>
                <c:pt idx="6779">
                  <c:v>443.98505</c:v>
                </c:pt>
                <c:pt idx="6780">
                  <c:v>443.89544999999998</c:v>
                </c:pt>
                <c:pt idx="6781">
                  <c:v>443.80266999999998</c:v>
                </c:pt>
                <c:pt idx="6782">
                  <c:v>443.87473</c:v>
                </c:pt>
                <c:pt idx="6783">
                  <c:v>444.08492999999999</c:v>
                </c:pt>
                <c:pt idx="6784">
                  <c:v>444.00036999999998</c:v>
                </c:pt>
                <c:pt idx="6785">
                  <c:v>443.87743999999998</c:v>
                </c:pt>
                <c:pt idx="6786">
                  <c:v>444.05515000000003</c:v>
                </c:pt>
                <c:pt idx="6787">
                  <c:v>443.98415999999997</c:v>
                </c:pt>
                <c:pt idx="6788">
                  <c:v>443.87344000000002</c:v>
                </c:pt>
                <c:pt idx="6789">
                  <c:v>443.88452000000001</c:v>
                </c:pt>
                <c:pt idx="6790">
                  <c:v>444.12238000000002</c:v>
                </c:pt>
                <c:pt idx="6791">
                  <c:v>444.06905999999998</c:v>
                </c:pt>
                <c:pt idx="6792">
                  <c:v>443.92748999999998</c:v>
                </c:pt>
                <c:pt idx="6793">
                  <c:v>444.09570000000002</c:v>
                </c:pt>
                <c:pt idx="6794">
                  <c:v>444.04941000000002</c:v>
                </c:pt>
                <c:pt idx="6795">
                  <c:v>443.93545999999998</c:v>
                </c:pt>
                <c:pt idx="6796">
                  <c:v>443.91030999999998</c:v>
                </c:pt>
                <c:pt idx="6797">
                  <c:v>444.18365</c:v>
                </c:pt>
                <c:pt idx="6798">
                  <c:v>444.15445</c:v>
                </c:pt>
                <c:pt idx="6799">
                  <c:v>444.00558000000001</c:v>
                </c:pt>
                <c:pt idx="6800">
                  <c:v>444.08255000000003</c:v>
                </c:pt>
                <c:pt idx="6801">
                  <c:v>444.13225999999997</c:v>
                </c:pt>
                <c:pt idx="6802">
                  <c:v>444.04074000000003</c:v>
                </c:pt>
                <c:pt idx="6803">
                  <c:v>444.00934000000001</c:v>
                </c:pt>
                <c:pt idx="6804">
                  <c:v>444.22951999999998</c:v>
                </c:pt>
                <c:pt idx="6805">
                  <c:v>444.20093000000003</c:v>
                </c:pt>
                <c:pt idx="6806">
                  <c:v>444.10579999999999</c:v>
                </c:pt>
                <c:pt idx="6807">
                  <c:v>444.14886000000001</c:v>
                </c:pt>
                <c:pt idx="6808">
                  <c:v>444.26587000000001</c:v>
                </c:pt>
                <c:pt idx="6809">
                  <c:v>444.13544000000002</c:v>
                </c:pt>
                <c:pt idx="6810">
                  <c:v>444.07727</c:v>
                </c:pt>
                <c:pt idx="6811">
                  <c:v>444.26328000000001</c:v>
                </c:pt>
                <c:pt idx="6812">
                  <c:v>444.30835000000002</c:v>
                </c:pt>
                <c:pt idx="6813">
                  <c:v>444.23302999999999</c:v>
                </c:pt>
                <c:pt idx="6814">
                  <c:v>444.19353999999998</c:v>
                </c:pt>
                <c:pt idx="6815">
                  <c:v>444.32605000000001</c:v>
                </c:pt>
                <c:pt idx="6816">
                  <c:v>444.20654000000002</c:v>
                </c:pt>
                <c:pt idx="6817">
                  <c:v>444.14699999999999</c:v>
                </c:pt>
                <c:pt idx="6818">
                  <c:v>444.29565000000002</c:v>
                </c:pt>
                <c:pt idx="6819">
                  <c:v>444.37621999999999</c:v>
                </c:pt>
                <c:pt idx="6820">
                  <c:v>444.31873000000002</c:v>
                </c:pt>
                <c:pt idx="6821">
                  <c:v>444.21343999999999</c:v>
                </c:pt>
                <c:pt idx="6822">
                  <c:v>444.41174000000001</c:v>
                </c:pt>
                <c:pt idx="6823">
                  <c:v>444.30804000000001</c:v>
                </c:pt>
                <c:pt idx="6824">
                  <c:v>444.21096999999997</c:v>
                </c:pt>
                <c:pt idx="6825">
                  <c:v>444.32986</c:v>
                </c:pt>
                <c:pt idx="6826">
                  <c:v>444.44997999999998</c:v>
                </c:pt>
                <c:pt idx="6827">
                  <c:v>444.39053000000001</c:v>
                </c:pt>
                <c:pt idx="6828">
                  <c:v>444.27316000000002</c:v>
                </c:pt>
                <c:pt idx="6829">
                  <c:v>444.47253000000001</c:v>
                </c:pt>
                <c:pt idx="6830">
                  <c:v>444.39999</c:v>
                </c:pt>
                <c:pt idx="6831">
                  <c:v>444.29775999999998</c:v>
                </c:pt>
                <c:pt idx="6832">
                  <c:v>444.33713</c:v>
                </c:pt>
                <c:pt idx="6833">
                  <c:v>444.53487999999999</c:v>
                </c:pt>
                <c:pt idx="6834">
                  <c:v>444.50277999999997</c:v>
                </c:pt>
                <c:pt idx="6835">
                  <c:v>444.35208</c:v>
                </c:pt>
                <c:pt idx="6836">
                  <c:v>444.53289999999998</c:v>
                </c:pt>
                <c:pt idx="6837">
                  <c:v>444.47766000000001</c:v>
                </c:pt>
                <c:pt idx="6838">
                  <c:v>444.3768</c:v>
                </c:pt>
                <c:pt idx="6839">
                  <c:v>444.3974</c:v>
                </c:pt>
                <c:pt idx="6840">
                  <c:v>444.63959</c:v>
                </c:pt>
                <c:pt idx="6841">
                  <c:v>444.55901999999998</c:v>
                </c:pt>
                <c:pt idx="6842">
                  <c:v>444.41672</c:v>
                </c:pt>
                <c:pt idx="6843">
                  <c:v>444.55234000000002</c:v>
                </c:pt>
                <c:pt idx="6844">
                  <c:v>444.53818000000001</c:v>
                </c:pt>
                <c:pt idx="6845">
                  <c:v>444.45413000000002</c:v>
                </c:pt>
                <c:pt idx="6846">
                  <c:v>444.43774000000002</c:v>
                </c:pt>
                <c:pt idx="6847">
                  <c:v>444.66588999999999</c:v>
                </c:pt>
                <c:pt idx="6848">
                  <c:v>444.59807999999998</c:v>
                </c:pt>
                <c:pt idx="6849">
                  <c:v>444.48538000000002</c:v>
                </c:pt>
                <c:pt idx="6850">
                  <c:v>444.58478000000002</c:v>
                </c:pt>
                <c:pt idx="6851">
                  <c:v>444.60442999999998</c:v>
                </c:pt>
                <c:pt idx="6852">
                  <c:v>444.51290999999998</c:v>
                </c:pt>
                <c:pt idx="6853">
                  <c:v>444.47946000000002</c:v>
                </c:pt>
                <c:pt idx="6854">
                  <c:v>444.69256999999999</c:v>
                </c:pt>
                <c:pt idx="6855">
                  <c:v>444.67709000000002</c:v>
                </c:pt>
                <c:pt idx="6856">
                  <c:v>444.58053999999998</c:v>
                </c:pt>
                <c:pt idx="6857">
                  <c:v>444.62045000000001</c:v>
                </c:pt>
                <c:pt idx="6858">
                  <c:v>444.72980000000001</c:v>
                </c:pt>
                <c:pt idx="6859">
                  <c:v>444.61029000000002</c:v>
                </c:pt>
                <c:pt idx="6860">
                  <c:v>444.56252999999998</c:v>
                </c:pt>
                <c:pt idx="6861">
                  <c:v>444.73761000000002</c:v>
                </c:pt>
                <c:pt idx="6862">
                  <c:v>444.78680000000003</c:v>
                </c:pt>
                <c:pt idx="6863">
                  <c:v>444.6918</c:v>
                </c:pt>
                <c:pt idx="6864">
                  <c:v>444.67374000000001</c:v>
                </c:pt>
                <c:pt idx="6865">
                  <c:v>444.79680999999999</c:v>
                </c:pt>
                <c:pt idx="6866">
                  <c:v>444.70116999999999</c:v>
                </c:pt>
                <c:pt idx="6867">
                  <c:v>444.63677999999999</c:v>
                </c:pt>
                <c:pt idx="6868">
                  <c:v>444.79840000000002</c:v>
                </c:pt>
                <c:pt idx="6869">
                  <c:v>444.83483999999999</c:v>
                </c:pt>
                <c:pt idx="6870">
                  <c:v>444.76859000000002</c:v>
                </c:pt>
                <c:pt idx="6871">
                  <c:v>444.702</c:v>
                </c:pt>
                <c:pt idx="6872">
                  <c:v>444.89114000000001</c:v>
                </c:pt>
                <c:pt idx="6873">
                  <c:v>444.77890000000002</c:v>
                </c:pt>
                <c:pt idx="6874">
                  <c:v>444.69260000000003</c:v>
                </c:pt>
                <c:pt idx="6875">
                  <c:v>444.75900000000001</c:v>
                </c:pt>
                <c:pt idx="6876">
                  <c:v>444.91989000000001</c:v>
                </c:pt>
                <c:pt idx="6877">
                  <c:v>444.84438999999998</c:v>
                </c:pt>
                <c:pt idx="6878">
                  <c:v>444.76839999999999</c:v>
                </c:pt>
                <c:pt idx="6879">
                  <c:v>444.91906999999998</c:v>
                </c:pt>
                <c:pt idx="6880">
                  <c:v>444.81142999999997</c:v>
                </c:pt>
                <c:pt idx="6881">
                  <c:v>444.74207000000001</c:v>
                </c:pt>
                <c:pt idx="6882">
                  <c:v>444.79581000000002</c:v>
                </c:pt>
                <c:pt idx="6883">
                  <c:v>445.01684999999998</c:v>
                </c:pt>
                <c:pt idx="6884">
                  <c:v>444.93515000000002</c:v>
                </c:pt>
                <c:pt idx="6885">
                  <c:v>444.82159000000001</c:v>
                </c:pt>
                <c:pt idx="6886">
                  <c:v>444.9819</c:v>
                </c:pt>
                <c:pt idx="6887">
                  <c:v>444.92899</c:v>
                </c:pt>
                <c:pt idx="6888">
                  <c:v>444.86322000000001</c:v>
                </c:pt>
                <c:pt idx="6889">
                  <c:v>444.85709000000003</c:v>
                </c:pt>
                <c:pt idx="6890">
                  <c:v>445.08019999999999</c:v>
                </c:pt>
                <c:pt idx="6891">
                  <c:v>445.01364000000001</c:v>
                </c:pt>
                <c:pt idx="6892">
                  <c:v>444.89663999999999</c:v>
                </c:pt>
                <c:pt idx="6893">
                  <c:v>445.05081000000001</c:v>
                </c:pt>
                <c:pt idx="6894">
                  <c:v>445.01864999999998</c:v>
                </c:pt>
                <c:pt idx="6895">
                  <c:v>444.93839000000003</c:v>
                </c:pt>
                <c:pt idx="6896">
                  <c:v>444.90485000000001</c:v>
                </c:pt>
                <c:pt idx="6897">
                  <c:v>445.15244000000001</c:v>
                </c:pt>
                <c:pt idx="6898">
                  <c:v>445.09741000000002</c:v>
                </c:pt>
                <c:pt idx="6899">
                  <c:v>444.96789999999999</c:v>
                </c:pt>
                <c:pt idx="6900">
                  <c:v>445.08492999999999</c:v>
                </c:pt>
                <c:pt idx="6901">
                  <c:v>445.07808999999997</c:v>
                </c:pt>
                <c:pt idx="6902">
                  <c:v>444.98433999999997</c:v>
                </c:pt>
                <c:pt idx="6903">
                  <c:v>444.94225999999998</c:v>
                </c:pt>
                <c:pt idx="6904">
                  <c:v>445.17612000000003</c:v>
                </c:pt>
                <c:pt idx="6905">
                  <c:v>445.16492</c:v>
                </c:pt>
                <c:pt idx="6906">
                  <c:v>445.03588999999999</c:v>
                </c:pt>
                <c:pt idx="6907">
                  <c:v>445.08812999999998</c:v>
                </c:pt>
                <c:pt idx="6908">
                  <c:v>445.13884999999999</c:v>
                </c:pt>
                <c:pt idx="6909">
                  <c:v>445.05826000000002</c:v>
                </c:pt>
                <c:pt idx="6910">
                  <c:v>445.02096999999998</c:v>
                </c:pt>
                <c:pt idx="6911">
                  <c:v>445.23678999999998</c:v>
                </c:pt>
                <c:pt idx="6912">
                  <c:v>445.21924000000001</c:v>
                </c:pt>
                <c:pt idx="6913">
                  <c:v>445.13089000000002</c:v>
                </c:pt>
                <c:pt idx="6914">
                  <c:v>445.13742000000002</c:v>
                </c:pt>
                <c:pt idx="6915">
                  <c:v>445.27118000000002</c:v>
                </c:pt>
                <c:pt idx="6916">
                  <c:v>445.15829000000002</c:v>
                </c:pt>
                <c:pt idx="6917">
                  <c:v>445.09186</c:v>
                </c:pt>
                <c:pt idx="6918">
                  <c:v>445.23291</c:v>
                </c:pt>
                <c:pt idx="6919">
                  <c:v>445.30698000000001</c:v>
                </c:pt>
                <c:pt idx="6920">
                  <c:v>445.24524000000002</c:v>
                </c:pt>
                <c:pt idx="6921">
                  <c:v>445.19668999999999</c:v>
                </c:pt>
                <c:pt idx="6922">
                  <c:v>445.32922000000002</c:v>
                </c:pt>
                <c:pt idx="6923">
                  <c:v>445.20929000000001</c:v>
                </c:pt>
                <c:pt idx="6924">
                  <c:v>445.13605000000001</c:v>
                </c:pt>
                <c:pt idx="6925">
                  <c:v>445.26778999999999</c:v>
                </c:pt>
                <c:pt idx="6926">
                  <c:v>445.39618000000002</c:v>
                </c:pt>
                <c:pt idx="6927">
                  <c:v>445.29834</c:v>
                </c:pt>
                <c:pt idx="6928">
                  <c:v>445.22430000000003</c:v>
                </c:pt>
                <c:pt idx="6929">
                  <c:v>445.39764000000002</c:v>
                </c:pt>
                <c:pt idx="6930">
                  <c:v>445.30892999999998</c:v>
                </c:pt>
                <c:pt idx="6931">
                  <c:v>445.20699999999999</c:v>
                </c:pt>
                <c:pt idx="6932">
                  <c:v>445.27850000000001</c:v>
                </c:pt>
                <c:pt idx="6933">
                  <c:v>445.47357</c:v>
                </c:pt>
                <c:pt idx="6934">
                  <c:v>445.39693999999997</c:v>
                </c:pt>
                <c:pt idx="6935">
                  <c:v>445.27823000000001</c:v>
                </c:pt>
                <c:pt idx="6936">
                  <c:v>445.44891000000001</c:v>
                </c:pt>
                <c:pt idx="6937">
                  <c:v>445.38299999999998</c:v>
                </c:pt>
                <c:pt idx="6938">
                  <c:v>445.28464000000002</c:v>
                </c:pt>
                <c:pt idx="6939">
                  <c:v>445.30196999999998</c:v>
                </c:pt>
                <c:pt idx="6940">
                  <c:v>445.53336000000002</c:v>
                </c:pt>
                <c:pt idx="6941">
                  <c:v>445.47742</c:v>
                </c:pt>
                <c:pt idx="6942">
                  <c:v>445.34102999999999</c:v>
                </c:pt>
                <c:pt idx="6943">
                  <c:v>445.49874999999997</c:v>
                </c:pt>
                <c:pt idx="6944">
                  <c:v>445.45294000000001</c:v>
                </c:pt>
                <c:pt idx="6945">
                  <c:v>445.35500999999999</c:v>
                </c:pt>
                <c:pt idx="6946">
                  <c:v>445.33159999999998</c:v>
                </c:pt>
                <c:pt idx="6947">
                  <c:v>445.59796</c:v>
                </c:pt>
                <c:pt idx="6948">
                  <c:v>445.56418000000002</c:v>
                </c:pt>
                <c:pt idx="6949">
                  <c:v>445.41174000000001</c:v>
                </c:pt>
                <c:pt idx="6950">
                  <c:v>445.49292000000003</c:v>
                </c:pt>
                <c:pt idx="6951">
                  <c:v>445.53149000000002</c:v>
                </c:pt>
                <c:pt idx="6952">
                  <c:v>445.44098000000002</c:v>
                </c:pt>
                <c:pt idx="6953">
                  <c:v>445.40102999999999</c:v>
                </c:pt>
                <c:pt idx="6954">
                  <c:v>445.62241</c:v>
                </c:pt>
                <c:pt idx="6955">
                  <c:v>445.58215000000001</c:v>
                </c:pt>
                <c:pt idx="6956">
                  <c:v>445.48437999999999</c:v>
                </c:pt>
                <c:pt idx="6957">
                  <c:v>445.52325000000002</c:v>
                </c:pt>
                <c:pt idx="6958">
                  <c:v>445.62804999999997</c:v>
                </c:pt>
                <c:pt idx="6959">
                  <c:v>445.49759</c:v>
                </c:pt>
                <c:pt idx="6960">
                  <c:v>445.44283999999999</c:v>
                </c:pt>
                <c:pt idx="6961">
                  <c:v>445.63080000000002</c:v>
                </c:pt>
                <c:pt idx="6962">
                  <c:v>445.68029999999999</c:v>
                </c:pt>
                <c:pt idx="6963">
                  <c:v>445.60503999999997</c:v>
                </c:pt>
                <c:pt idx="6964">
                  <c:v>445.56981999999999</c:v>
                </c:pt>
                <c:pt idx="6965">
                  <c:v>445.70505000000003</c:v>
                </c:pt>
                <c:pt idx="6966">
                  <c:v>445.58994000000001</c:v>
                </c:pt>
                <c:pt idx="6967">
                  <c:v>445.53473000000002</c:v>
                </c:pt>
                <c:pt idx="6968">
                  <c:v>445.68817000000001</c:v>
                </c:pt>
                <c:pt idx="6969">
                  <c:v>445.77451000000002</c:v>
                </c:pt>
                <c:pt idx="6970">
                  <c:v>445.71181999999999</c:v>
                </c:pt>
                <c:pt idx="6971">
                  <c:v>445.60647999999998</c:v>
                </c:pt>
                <c:pt idx="6972">
                  <c:v>445.80829</c:v>
                </c:pt>
                <c:pt idx="6973">
                  <c:v>445.70224000000002</c:v>
                </c:pt>
                <c:pt idx="6974">
                  <c:v>445.60565000000003</c:v>
                </c:pt>
                <c:pt idx="6975">
                  <c:v>445.72564999999997</c:v>
                </c:pt>
                <c:pt idx="6976">
                  <c:v>445.84482000000003</c:v>
                </c:pt>
                <c:pt idx="6977">
                  <c:v>445.77893</c:v>
                </c:pt>
                <c:pt idx="6978">
                  <c:v>445.66138000000001</c:v>
                </c:pt>
                <c:pt idx="6979">
                  <c:v>445.85280999999998</c:v>
                </c:pt>
                <c:pt idx="6980">
                  <c:v>445.77233999999999</c:v>
                </c:pt>
                <c:pt idx="6981">
                  <c:v>445.67358000000002</c:v>
                </c:pt>
                <c:pt idx="6982">
                  <c:v>445.71532999999999</c:v>
                </c:pt>
                <c:pt idx="6983">
                  <c:v>445.90755999999999</c:v>
                </c:pt>
                <c:pt idx="6984">
                  <c:v>445.86725000000001</c:v>
                </c:pt>
                <c:pt idx="6985">
                  <c:v>445.71872000000002</c:v>
                </c:pt>
                <c:pt idx="6986">
                  <c:v>445.89269999999999</c:v>
                </c:pt>
                <c:pt idx="6987">
                  <c:v>445.83771000000002</c:v>
                </c:pt>
                <c:pt idx="6988">
                  <c:v>445.73932000000002</c:v>
                </c:pt>
                <c:pt idx="6989">
                  <c:v>445.76855</c:v>
                </c:pt>
                <c:pt idx="6990">
                  <c:v>445.99927000000002</c:v>
                </c:pt>
                <c:pt idx="6991">
                  <c:v>445.93405000000001</c:v>
                </c:pt>
                <c:pt idx="6992">
                  <c:v>445.79568</c:v>
                </c:pt>
                <c:pt idx="6993">
                  <c:v>445.93270999999999</c:v>
                </c:pt>
                <c:pt idx="6994">
                  <c:v>445.92712</c:v>
                </c:pt>
                <c:pt idx="6995">
                  <c:v>445.84607</c:v>
                </c:pt>
                <c:pt idx="6996">
                  <c:v>445.82128999999998</c:v>
                </c:pt>
                <c:pt idx="6997">
                  <c:v>446.06121999999999</c:v>
                </c:pt>
                <c:pt idx="6998">
                  <c:v>445.99657999999999</c:v>
                </c:pt>
                <c:pt idx="6999">
                  <c:v>445.88055000000003</c:v>
                </c:pt>
                <c:pt idx="7000">
                  <c:v>445.98894999999999</c:v>
                </c:pt>
                <c:pt idx="7001">
                  <c:v>446.01154000000002</c:v>
                </c:pt>
                <c:pt idx="7002">
                  <c:v>445.90582000000001</c:v>
                </c:pt>
                <c:pt idx="7003">
                  <c:v>445.88947000000002</c:v>
                </c:pt>
                <c:pt idx="7004">
                  <c:v>446.11077999999998</c:v>
                </c:pt>
                <c:pt idx="7005">
                  <c:v>446.07445999999999</c:v>
                </c:pt>
                <c:pt idx="7006">
                  <c:v>445.95782000000003</c:v>
                </c:pt>
                <c:pt idx="7007">
                  <c:v>446.01010000000002</c:v>
                </c:pt>
                <c:pt idx="7008">
                  <c:v>446.10394000000002</c:v>
                </c:pt>
                <c:pt idx="7009">
                  <c:v>445.98468000000003</c:v>
                </c:pt>
                <c:pt idx="7010">
                  <c:v>445.93389999999999</c:v>
                </c:pt>
                <c:pt idx="7011">
                  <c:v>446.11205999999999</c:v>
                </c:pt>
                <c:pt idx="7012">
                  <c:v>446.14386000000002</c:v>
                </c:pt>
                <c:pt idx="7013">
                  <c:v>446.04691000000003</c:v>
                </c:pt>
                <c:pt idx="7014">
                  <c:v>446.02820000000003</c:v>
                </c:pt>
                <c:pt idx="7015">
                  <c:v>446.15057000000002</c:v>
                </c:pt>
                <c:pt idx="7016">
                  <c:v>446.04428000000001</c:v>
                </c:pt>
                <c:pt idx="7017">
                  <c:v>445.99475000000001</c:v>
                </c:pt>
                <c:pt idx="7018">
                  <c:v>446.14841000000001</c:v>
                </c:pt>
                <c:pt idx="7019">
                  <c:v>446.19574</c:v>
                </c:pt>
                <c:pt idx="7020">
                  <c:v>446.13333</c:v>
                </c:pt>
                <c:pt idx="7021">
                  <c:v>446.06283999999999</c:v>
                </c:pt>
                <c:pt idx="7022">
                  <c:v>446.26245</c:v>
                </c:pt>
                <c:pt idx="7023">
                  <c:v>446.15105999999997</c:v>
                </c:pt>
                <c:pt idx="7024">
                  <c:v>446.06479000000002</c:v>
                </c:pt>
                <c:pt idx="7025">
                  <c:v>446.14544999999998</c:v>
                </c:pt>
                <c:pt idx="7026">
                  <c:v>446.30401999999998</c:v>
                </c:pt>
                <c:pt idx="7027">
                  <c:v>446.23174999999998</c:v>
                </c:pt>
                <c:pt idx="7028">
                  <c:v>446.15329000000003</c:v>
                </c:pt>
                <c:pt idx="7029">
                  <c:v>446.30507999999998</c:v>
                </c:pt>
                <c:pt idx="7030">
                  <c:v>446.19556</c:v>
                </c:pt>
                <c:pt idx="7031">
                  <c:v>446.10897999999997</c:v>
                </c:pt>
                <c:pt idx="7032">
                  <c:v>446.17358000000002</c:v>
                </c:pt>
                <c:pt idx="7033">
                  <c:v>446.39834999999999</c:v>
                </c:pt>
                <c:pt idx="7034">
                  <c:v>446.30045000000001</c:v>
                </c:pt>
                <c:pt idx="7035">
                  <c:v>446.17421999999999</c:v>
                </c:pt>
                <c:pt idx="7036">
                  <c:v>446.32584000000003</c:v>
                </c:pt>
                <c:pt idx="7037">
                  <c:v>446.28278</c:v>
                </c:pt>
                <c:pt idx="7038">
                  <c:v>446.20958999999999</c:v>
                </c:pt>
                <c:pt idx="7039">
                  <c:v>446.19269000000003</c:v>
                </c:pt>
                <c:pt idx="7040">
                  <c:v>446.42779999999999</c:v>
                </c:pt>
                <c:pt idx="7041">
                  <c:v>446.34976</c:v>
                </c:pt>
                <c:pt idx="7042">
                  <c:v>446.23764</c:v>
                </c:pt>
                <c:pt idx="7043">
                  <c:v>446.38727</c:v>
                </c:pt>
                <c:pt idx="7044">
                  <c:v>446.35059000000001</c:v>
                </c:pt>
                <c:pt idx="7045">
                  <c:v>446.27829000000003</c:v>
                </c:pt>
                <c:pt idx="7046">
                  <c:v>446.23523</c:v>
                </c:pt>
                <c:pt idx="7047">
                  <c:v>446.50555000000003</c:v>
                </c:pt>
                <c:pt idx="7048">
                  <c:v>446.44896999999997</c:v>
                </c:pt>
                <c:pt idx="7049">
                  <c:v>446.31389999999999</c:v>
                </c:pt>
                <c:pt idx="7050">
                  <c:v>446.44069999999999</c:v>
                </c:pt>
                <c:pt idx="7051">
                  <c:v>446.43909000000002</c:v>
                </c:pt>
                <c:pt idx="7052">
                  <c:v>446.33731</c:v>
                </c:pt>
                <c:pt idx="7053">
                  <c:v>446.30014</c:v>
                </c:pt>
                <c:pt idx="7054">
                  <c:v>446.54232999999999</c:v>
                </c:pt>
                <c:pt idx="7055">
                  <c:v>446.52478000000002</c:v>
                </c:pt>
                <c:pt idx="7056">
                  <c:v>446.39575000000002</c:v>
                </c:pt>
                <c:pt idx="7057">
                  <c:v>446.45026000000001</c:v>
                </c:pt>
                <c:pt idx="7058">
                  <c:v>446.50281000000001</c:v>
                </c:pt>
                <c:pt idx="7059">
                  <c:v>446.41550000000001</c:v>
                </c:pt>
                <c:pt idx="7060">
                  <c:v>446.37826999999999</c:v>
                </c:pt>
                <c:pt idx="7061">
                  <c:v>446.59658999999999</c:v>
                </c:pt>
                <c:pt idx="7062">
                  <c:v>446.56223</c:v>
                </c:pt>
                <c:pt idx="7063">
                  <c:v>446.48227000000003</c:v>
                </c:pt>
                <c:pt idx="7064">
                  <c:v>446.49025999999998</c:v>
                </c:pt>
                <c:pt idx="7065">
                  <c:v>446.61507999999998</c:v>
                </c:pt>
                <c:pt idx="7066">
                  <c:v>446.49865999999997</c:v>
                </c:pt>
                <c:pt idx="7067">
                  <c:v>446.42047000000002</c:v>
                </c:pt>
                <c:pt idx="7068">
                  <c:v>446.55968999999999</c:v>
                </c:pt>
                <c:pt idx="7069">
                  <c:v>446.64148</c:v>
                </c:pt>
                <c:pt idx="7070">
                  <c:v>446.57886000000002</c:v>
                </c:pt>
                <c:pt idx="7071">
                  <c:v>446.52688999999998</c:v>
                </c:pt>
                <c:pt idx="7072">
                  <c:v>446.66275000000002</c:v>
                </c:pt>
                <c:pt idx="7073">
                  <c:v>446.54888999999997</c:v>
                </c:pt>
                <c:pt idx="7074">
                  <c:v>446.47757000000001</c:v>
                </c:pt>
                <c:pt idx="7075">
                  <c:v>446.60651000000001</c:v>
                </c:pt>
                <c:pt idx="7076">
                  <c:v>446.73559999999998</c:v>
                </c:pt>
                <c:pt idx="7077">
                  <c:v>446.64416999999997</c:v>
                </c:pt>
                <c:pt idx="7078">
                  <c:v>446.57409999999999</c:v>
                </c:pt>
                <c:pt idx="7079">
                  <c:v>446.74279999999999</c:v>
                </c:pt>
                <c:pt idx="7080">
                  <c:v>446.65136999999999</c:v>
                </c:pt>
                <c:pt idx="7081">
                  <c:v>446.55606</c:v>
                </c:pt>
                <c:pt idx="7082">
                  <c:v>446.62308000000002</c:v>
                </c:pt>
                <c:pt idx="7083">
                  <c:v>446.81851</c:v>
                </c:pt>
                <c:pt idx="7084">
                  <c:v>446.72980000000001</c:v>
                </c:pt>
                <c:pt idx="7085">
                  <c:v>446.61980999999997</c:v>
                </c:pt>
                <c:pt idx="7086">
                  <c:v>446.78579999999999</c:v>
                </c:pt>
                <c:pt idx="7087">
                  <c:v>446.71436</c:v>
                </c:pt>
                <c:pt idx="7088">
                  <c:v>446.61196999999999</c:v>
                </c:pt>
                <c:pt idx="7089">
                  <c:v>446.62274000000002</c:v>
                </c:pt>
                <c:pt idx="7090">
                  <c:v>446.84969999999998</c:v>
                </c:pt>
                <c:pt idx="7091">
                  <c:v>446.79892000000001</c:v>
                </c:pt>
                <c:pt idx="7092">
                  <c:v>446.66793999999999</c:v>
                </c:pt>
                <c:pt idx="7093">
                  <c:v>446.82715000000002</c:v>
                </c:pt>
                <c:pt idx="7094">
                  <c:v>446.77913999999998</c:v>
                </c:pt>
                <c:pt idx="7095">
                  <c:v>446.67397999999997</c:v>
                </c:pt>
                <c:pt idx="7096">
                  <c:v>446.64832000000001</c:v>
                </c:pt>
                <c:pt idx="7097">
                  <c:v>446.92858999999999</c:v>
                </c:pt>
                <c:pt idx="7098">
                  <c:v>446.90366</c:v>
                </c:pt>
                <c:pt idx="7099">
                  <c:v>446.74802</c:v>
                </c:pt>
                <c:pt idx="7100">
                  <c:v>446.82907</c:v>
                </c:pt>
                <c:pt idx="7101">
                  <c:v>446.86621000000002</c:v>
                </c:pt>
                <c:pt idx="7102">
                  <c:v>446.77301</c:v>
                </c:pt>
                <c:pt idx="7103">
                  <c:v>446.74572999999998</c:v>
                </c:pt>
                <c:pt idx="7104">
                  <c:v>446.96521000000001</c:v>
                </c:pt>
                <c:pt idx="7105">
                  <c:v>446.92191000000003</c:v>
                </c:pt>
                <c:pt idx="7106">
                  <c:v>446.82479999999998</c:v>
                </c:pt>
                <c:pt idx="7107">
                  <c:v>446.86223999999999</c:v>
                </c:pt>
                <c:pt idx="7108">
                  <c:v>446.96942000000001</c:v>
                </c:pt>
                <c:pt idx="7109">
                  <c:v>446.83571999999998</c:v>
                </c:pt>
                <c:pt idx="7110">
                  <c:v>446.77969000000002</c:v>
                </c:pt>
                <c:pt idx="7111">
                  <c:v>446.95965999999999</c:v>
                </c:pt>
                <c:pt idx="7112">
                  <c:v>447.00130999999999</c:v>
                </c:pt>
                <c:pt idx="7113">
                  <c:v>446.92209000000003</c:v>
                </c:pt>
                <c:pt idx="7114">
                  <c:v>446.88702000000001</c:v>
                </c:pt>
                <c:pt idx="7115">
                  <c:v>447.02771000000001</c:v>
                </c:pt>
                <c:pt idx="7116">
                  <c:v>446.88756999999998</c:v>
                </c:pt>
                <c:pt idx="7117">
                  <c:v>446.84697999999997</c:v>
                </c:pt>
                <c:pt idx="7118">
                  <c:v>446.99493000000001</c:v>
                </c:pt>
                <c:pt idx="7119">
                  <c:v>447.07549999999998</c:v>
                </c:pt>
                <c:pt idx="7120">
                  <c:v>447.01013</c:v>
                </c:pt>
                <c:pt idx="7121">
                  <c:v>446.90021000000002</c:v>
                </c:pt>
                <c:pt idx="7122">
                  <c:v>447.10491999999999</c:v>
                </c:pt>
                <c:pt idx="7123">
                  <c:v>447</c:v>
                </c:pt>
                <c:pt idx="7124">
                  <c:v>446.91476</c:v>
                </c:pt>
                <c:pt idx="7125">
                  <c:v>447.01938000000001</c:v>
                </c:pt>
                <c:pt idx="7126">
                  <c:v>447.14746000000002</c:v>
                </c:pt>
                <c:pt idx="7127">
                  <c:v>447.08600000000001</c:v>
                </c:pt>
                <c:pt idx="7128">
                  <c:v>446.96429000000001</c:v>
                </c:pt>
                <c:pt idx="7129">
                  <c:v>447.15451000000002</c:v>
                </c:pt>
                <c:pt idx="7130">
                  <c:v>447.09093999999999</c:v>
                </c:pt>
                <c:pt idx="7131">
                  <c:v>446.98987</c:v>
                </c:pt>
                <c:pt idx="7132">
                  <c:v>447.02843999999999</c:v>
                </c:pt>
                <c:pt idx="7133">
                  <c:v>447.22064</c:v>
                </c:pt>
                <c:pt idx="7134">
                  <c:v>447.18358999999998</c:v>
                </c:pt>
                <c:pt idx="7135">
                  <c:v>447.03717</c:v>
                </c:pt>
                <c:pt idx="7136">
                  <c:v>447.21274</c:v>
                </c:pt>
                <c:pt idx="7137">
                  <c:v>447.14461999999997</c:v>
                </c:pt>
                <c:pt idx="7138">
                  <c:v>447.05126999999999</c:v>
                </c:pt>
                <c:pt idx="7139">
                  <c:v>447.07409999999999</c:v>
                </c:pt>
                <c:pt idx="7140">
                  <c:v>447.29854999999998</c:v>
                </c:pt>
                <c:pt idx="7141">
                  <c:v>447.23147999999998</c:v>
                </c:pt>
                <c:pt idx="7142">
                  <c:v>447.07866999999999</c:v>
                </c:pt>
                <c:pt idx="7143">
                  <c:v>447.22577000000001</c:v>
                </c:pt>
                <c:pt idx="7144">
                  <c:v>447.20499000000001</c:v>
                </c:pt>
                <c:pt idx="7145">
                  <c:v>447.12148999999999</c:v>
                </c:pt>
                <c:pt idx="7146">
                  <c:v>447.09796</c:v>
                </c:pt>
                <c:pt idx="7147">
                  <c:v>447.32596000000001</c:v>
                </c:pt>
                <c:pt idx="7148">
                  <c:v>447.25265999999999</c:v>
                </c:pt>
                <c:pt idx="7149">
                  <c:v>447.14974999999998</c:v>
                </c:pt>
                <c:pt idx="7150">
                  <c:v>447.24950999999999</c:v>
                </c:pt>
                <c:pt idx="7151">
                  <c:v>447.28494000000001</c:v>
                </c:pt>
                <c:pt idx="7152">
                  <c:v>447.18964</c:v>
                </c:pt>
                <c:pt idx="7153">
                  <c:v>447.16626000000002</c:v>
                </c:pt>
                <c:pt idx="7154">
                  <c:v>447.38135</c:v>
                </c:pt>
                <c:pt idx="7155">
                  <c:v>447.35980000000001</c:v>
                </c:pt>
                <c:pt idx="7156">
                  <c:v>447.24975999999998</c:v>
                </c:pt>
                <c:pt idx="7157">
                  <c:v>447.28890999999999</c:v>
                </c:pt>
                <c:pt idx="7158">
                  <c:v>447.39294000000001</c:v>
                </c:pt>
                <c:pt idx="7159">
                  <c:v>447.27951000000002</c:v>
                </c:pt>
                <c:pt idx="7160">
                  <c:v>447.22626000000002</c:v>
                </c:pt>
                <c:pt idx="7161">
                  <c:v>447.40897000000001</c:v>
                </c:pt>
                <c:pt idx="7162">
                  <c:v>447.43158</c:v>
                </c:pt>
                <c:pt idx="7163">
                  <c:v>447.34097000000003</c:v>
                </c:pt>
                <c:pt idx="7164">
                  <c:v>447.31821000000002</c:v>
                </c:pt>
                <c:pt idx="7165">
                  <c:v>447.42977999999999</c:v>
                </c:pt>
                <c:pt idx="7166">
                  <c:v>447.32666</c:v>
                </c:pt>
                <c:pt idx="7167">
                  <c:v>447.27105999999998</c:v>
                </c:pt>
                <c:pt idx="7168">
                  <c:v>447.42309999999998</c:v>
                </c:pt>
                <c:pt idx="7169">
                  <c:v>447.46796000000001</c:v>
                </c:pt>
                <c:pt idx="7170">
                  <c:v>447.40289000000001</c:v>
                </c:pt>
                <c:pt idx="7171">
                  <c:v>447.32611000000003</c:v>
                </c:pt>
                <c:pt idx="7172">
                  <c:v>447.51668999999998</c:v>
                </c:pt>
                <c:pt idx="7173">
                  <c:v>447.40557999999999</c:v>
                </c:pt>
                <c:pt idx="7174">
                  <c:v>447.32526000000001</c:v>
                </c:pt>
                <c:pt idx="7175">
                  <c:v>447.38900999999998</c:v>
                </c:pt>
                <c:pt idx="7176">
                  <c:v>447.54056000000003</c:v>
                </c:pt>
                <c:pt idx="7177">
                  <c:v>447.49554000000001</c:v>
                </c:pt>
                <c:pt idx="7178">
                  <c:v>447.39742999999999</c:v>
                </c:pt>
                <c:pt idx="7179">
                  <c:v>447.55437999999998</c:v>
                </c:pt>
                <c:pt idx="7180">
                  <c:v>447.4563</c:v>
                </c:pt>
                <c:pt idx="7181">
                  <c:v>447.38033999999999</c:v>
                </c:pt>
                <c:pt idx="7182">
                  <c:v>447.44339000000002</c:v>
                </c:pt>
                <c:pt idx="7183">
                  <c:v>447.65755999999999</c:v>
                </c:pt>
                <c:pt idx="7184">
                  <c:v>447.56473</c:v>
                </c:pt>
                <c:pt idx="7185">
                  <c:v>447.44922000000003</c:v>
                </c:pt>
                <c:pt idx="7186">
                  <c:v>447.60602</c:v>
                </c:pt>
                <c:pt idx="7187">
                  <c:v>447.55594000000002</c:v>
                </c:pt>
                <c:pt idx="7188">
                  <c:v>447.4769</c:v>
                </c:pt>
                <c:pt idx="7189">
                  <c:v>447.47802999999999</c:v>
                </c:pt>
                <c:pt idx="7190">
                  <c:v>447.69562000000002</c:v>
                </c:pt>
                <c:pt idx="7191">
                  <c:v>447.62866000000002</c:v>
                </c:pt>
                <c:pt idx="7192">
                  <c:v>447.51361000000003</c:v>
                </c:pt>
                <c:pt idx="7193">
                  <c:v>447.65305000000001</c:v>
                </c:pt>
                <c:pt idx="7194">
                  <c:v>447.61783000000003</c:v>
                </c:pt>
                <c:pt idx="7195">
                  <c:v>447.53384</c:v>
                </c:pt>
                <c:pt idx="7196">
                  <c:v>447.51022</c:v>
                </c:pt>
                <c:pt idx="7197">
                  <c:v>447.76488999999998</c:v>
                </c:pt>
                <c:pt idx="7198">
                  <c:v>447.69324</c:v>
                </c:pt>
                <c:pt idx="7199">
                  <c:v>447.56704999999999</c:v>
                </c:pt>
                <c:pt idx="7200">
                  <c:v>447.68871999999999</c:v>
                </c:pt>
                <c:pt idx="7201">
                  <c:v>447.67766999999998</c:v>
                </c:pt>
                <c:pt idx="7202">
                  <c:v>447.57465000000002</c:v>
                </c:pt>
                <c:pt idx="7203">
                  <c:v>447.54928999999998</c:v>
                </c:pt>
                <c:pt idx="7204">
                  <c:v>447.78793000000002</c:v>
                </c:pt>
                <c:pt idx="7205">
                  <c:v>447.77166999999997</c:v>
                </c:pt>
                <c:pt idx="7206">
                  <c:v>447.64600000000002</c:v>
                </c:pt>
                <c:pt idx="7207">
                  <c:v>447.69961999999998</c:v>
                </c:pt>
                <c:pt idx="7208">
                  <c:v>447.75943000000001</c:v>
                </c:pt>
                <c:pt idx="7209">
                  <c:v>447.66262999999998</c:v>
                </c:pt>
                <c:pt idx="7210">
                  <c:v>447.64193999999998</c:v>
                </c:pt>
                <c:pt idx="7211">
                  <c:v>447.84832999999998</c:v>
                </c:pt>
                <c:pt idx="7212">
                  <c:v>447.80788999999999</c:v>
                </c:pt>
                <c:pt idx="7213">
                  <c:v>447.73644999999999</c:v>
                </c:pt>
                <c:pt idx="7214">
                  <c:v>447.73602</c:v>
                </c:pt>
                <c:pt idx="7215">
                  <c:v>447.87198000000001</c:v>
                </c:pt>
                <c:pt idx="7216">
                  <c:v>447.75159000000002</c:v>
                </c:pt>
                <c:pt idx="7217">
                  <c:v>447.66964999999999</c:v>
                </c:pt>
                <c:pt idx="7218">
                  <c:v>447.82628999999997</c:v>
                </c:pt>
                <c:pt idx="7219">
                  <c:v>447.90057000000002</c:v>
                </c:pt>
                <c:pt idx="7220">
                  <c:v>447.82407000000001</c:v>
                </c:pt>
                <c:pt idx="7221">
                  <c:v>447.77069</c:v>
                </c:pt>
                <c:pt idx="7222">
                  <c:v>447.90600999999998</c:v>
                </c:pt>
                <c:pt idx="7223">
                  <c:v>447.78568000000001</c:v>
                </c:pt>
                <c:pt idx="7224">
                  <c:v>447.71541999999999</c:v>
                </c:pt>
                <c:pt idx="7225">
                  <c:v>447.84343999999999</c:v>
                </c:pt>
                <c:pt idx="7226">
                  <c:v>447.96039000000002</c:v>
                </c:pt>
                <c:pt idx="7227">
                  <c:v>447.87772000000001</c:v>
                </c:pt>
                <c:pt idx="7228">
                  <c:v>447.79901000000001</c:v>
                </c:pt>
                <c:pt idx="7229">
                  <c:v>447.96753000000001</c:v>
                </c:pt>
                <c:pt idx="7230">
                  <c:v>447.86673000000002</c:v>
                </c:pt>
                <c:pt idx="7231">
                  <c:v>447.78332999999998</c:v>
                </c:pt>
                <c:pt idx="7232">
                  <c:v>447.85055999999997</c:v>
                </c:pt>
                <c:pt idx="7233">
                  <c:v>448.06912</c:v>
                </c:pt>
                <c:pt idx="7234">
                  <c:v>447.98946999999998</c:v>
                </c:pt>
                <c:pt idx="7235">
                  <c:v>447.86696999999998</c:v>
                </c:pt>
                <c:pt idx="7236">
                  <c:v>448.02672999999999</c:v>
                </c:pt>
                <c:pt idx="7237">
                  <c:v>447.95562999999999</c:v>
                </c:pt>
                <c:pt idx="7238">
                  <c:v>447.86511000000002</c:v>
                </c:pt>
                <c:pt idx="7239">
                  <c:v>447.87311</c:v>
                </c:pt>
                <c:pt idx="7240">
                  <c:v>448.10849000000002</c:v>
                </c:pt>
                <c:pt idx="7241">
                  <c:v>448.04876999999999</c:v>
                </c:pt>
                <c:pt idx="7242">
                  <c:v>447.91073999999998</c:v>
                </c:pt>
                <c:pt idx="7243">
                  <c:v>448.07037000000003</c:v>
                </c:pt>
                <c:pt idx="7244">
                  <c:v>448.01781999999997</c:v>
                </c:pt>
                <c:pt idx="7245">
                  <c:v>447.90433000000002</c:v>
                </c:pt>
                <c:pt idx="7246">
                  <c:v>447.88107000000002</c:v>
                </c:pt>
                <c:pt idx="7247">
                  <c:v>448.15231</c:v>
                </c:pt>
                <c:pt idx="7248">
                  <c:v>448.10892000000001</c:v>
                </c:pt>
                <c:pt idx="7249">
                  <c:v>447.95229999999998</c:v>
                </c:pt>
                <c:pt idx="7250">
                  <c:v>448.03771999999998</c:v>
                </c:pt>
                <c:pt idx="7251">
                  <c:v>448.0795</c:v>
                </c:pt>
                <c:pt idx="7252">
                  <c:v>447.98538000000002</c:v>
                </c:pt>
                <c:pt idx="7253">
                  <c:v>447.94403</c:v>
                </c:pt>
                <c:pt idx="7254">
                  <c:v>448.1694</c:v>
                </c:pt>
                <c:pt idx="7255">
                  <c:v>448.13202000000001</c:v>
                </c:pt>
                <c:pt idx="7256">
                  <c:v>448.03912000000003</c:v>
                </c:pt>
                <c:pt idx="7257">
                  <c:v>448.07977</c:v>
                </c:pt>
                <c:pt idx="7258">
                  <c:v>448.19155999999998</c:v>
                </c:pt>
                <c:pt idx="7259">
                  <c:v>448.06052</c:v>
                </c:pt>
                <c:pt idx="7260">
                  <c:v>447.99428999999998</c:v>
                </c:pt>
                <c:pt idx="7261">
                  <c:v>448.18149</c:v>
                </c:pt>
                <c:pt idx="7262">
                  <c:v>448.22156000000001</c:v>
                </c:pt>
                <c:pt idx="7263">
                  <c:v>448.15204</c:v>
                </c:pt>
                <c:pt idx="7264">
                  <c:v>448.11471999999998</c:v>
                </c:pt>
                <c:pt idx="7265">
                  <c:v>448.25335999999999</c:v>
                </c:pt>
                <c:pt idx="7266">
                  <c:v>448.12450999999999</c:v>
                </c:pt>
                <c:pt idx="7267">
                  <c:v>448.05892999999998</c:v>
                </c:pt>
                <c:pt idx="7268">
                  <c:v>448.22464000000002</c:v>
                </c:pt>
                <c:pt idx="7269">
                  <c:v>448.29028</c:v>
                </c:pt>
                <c:pt idx="7270">
                  <c:v>448.22728999999998</c:v>
                </c:pt>
                <c:pt idx="7271">
                  <c:v>448.12463000000002</c:v>
                </c:pt>
                <c:pt idx="7272">
                  <c:v>448.31536999999997</c:v>
                </c:pt>
                <c:pt idx="7273">
                  <c:v>448.20218</c:v>
                </c:pt>
                <c:pt idx="7274">
                  <c:v>448.11160000000001</c:v>
                </c:pt>
                <c:pt idx="7275">
                  <c:v>448.21636999999998</c:v>
                </c:pt>
                <c:pt idx="7276">
                  <c:v>448.33425999999997</c:v>
                </c:pt>
                <c:pt idx="7277">
                  <c:v>448.27856000000003</c:v>
                </c:pt>
                <c:pt idx="7278">
                  <c:v>448.16354000000001</c:v>
                </c:pt>
                <c:pt idx="7279">
                  <c:v>448.35352</c:v>
                </c:pt>
                <c:pt idx="7280">
                  <c:v>448.28140000000002</c:v>
                </c:pt>
                <c:pt idx="7281">
                  <c:v>448.18468999999999</c:v>
                </c:pt>
                <c:pt idx="7282">
                  <c:v>448.22140999999999</c:v>
                </c:pt>
                <c:pt idx="7283">
                  <c:v>448.41982999999999</c:v>
                </c:pt>
                <c:pt idx="7284">
                  <c:v>448.38913000000002</c:v>
                </c:pt>
                <c:pt idx="7285">
                  <c:v>448.24734000000001</c:v>
                </c:pt>
                <c:pt idx="7286">
                  <c:v>448.41602</c:v>
                </c:pt>
                <c:pt idx="7287">
                  <c:v>448.35187000000002</c:v>
                </c:pt>
                <c:pt idx="7288">
                  <c:v>448.26001000000002</c:v>
                </c:pt>
                <c:pt idx="7289">
                  <c:v>448.27762000000001</c:v>
                </c:pt>
                <c:pt idx="7290">
                  <c:v>448.5043</c:v>
                </c:pt>
                <c:pt idx="7291">
                  <c:v>448.44063999999997</c:v>
                </c:pt>
                <c:pt idx="7292">
                  <c:v>448.29129</c:v>
                </c:pt>
                <c:pt idx="7293">
                  <c:v>448.42989999999998</c:v>
                </c:pt>
                <c:pt idx="7294">
                  <c:v>448.42349000000002</c:v>
                </c:pt>
                <c:pt idx="7295">
                  <c:v>448.34464000000003</c:v>
                </c:pt>
                <c:pt idx="7296">
                  <c:v>448.31927000000002</c:v>
                </c:pt>
                <c:pt idx="7297">
                  <c:v>448.54523</c:v>
                </c:pt>
                <c:pt idx="7298">
                  <c:v>448.47241000000002</c:v>
                </c:pt>
                <c:pt idx="7299">
                  <c:v>448.36532999999997</c:v>
                </c:pt>
                <c:pt idx="7300">
                  <c:v>448.46566999999999</c:v>
                </c:pt>
                <c:pt idx="7301">
                  <c:v>448.47994999999997</c:v>
                </c:pt>
                <c:pt idx="7302">
                  <c:v>448.38051999999999</c:v>
                </c:pt>
                <c:pt idx="7303">
                  <c:v>448.34744000000001</c:v>
                </c:pt>
                <c:pt idx="7304">
                  <c:v>448.57166000000001</c:v>
                </c:pt>
                <c:pt idx="7305">
                  <c:v>448.53958</c:v>
                </c:pt>
                <c:pt idx="7306">
                  <c:v>448.42755</c:v>
                </c:pt>
                <c:pt idx="7307">
                  <c:v>448.47751</c:v>
                </c:pt>
                <c:pt idx="7308">
                  <c:v>448.57272</c:v>
                </c:pt>
                <c:pt idx="7309">
                  <c:v>448.46161000000001</c:v>
                </c:pt>
                <c:pt idx="7310">
                  <c:v>448.40469000000002</c:v>
                </c:pt>
                <c:pt idx="7311">
                  <c:v>448.58053999999998</c:v>
                </c:pt>
                <c:pt idx="7312">
                  <c:v>448.61883999999998</c:v>
                </c:pt>
                <c:pt idx="7313">
                  <c:v>448.52591000000001</c:v>
                </c:pt>
                <c:pt idx="7314">
                  <c:v>448.51013</c:v>
                </c:pt>
                <c:pt idx="7315">
                  <c:v>448.62887999999998</c:v>
                </c:pt>
                <c:pt idx="7316">
                  <c:v>448.53399999999999</c:v>
                </c:pt>
                <c:pt idx="7317">
                  <c:v>448.47323999999998</c:v>
                </c:pt>
                <c:pt idx="7318">
                  <c:v>448.62542999999999</c:v>
                </c:pt>
                <c:pt idx="7319">
                  <c:v>448.67293999999998</c:v>
                </c:pt>
                <c:pt idx="7320">
                  <c:v>448.59598</c:v>
                </c:pt>
                <c:pt idx="7321">
                  <c:v>448.53829999999999</c:v>
                </c:pt>
                <c:pt idx="7322">
                  <c:v>448.72591999999997</c:v>
                </c:pt>
                <c:pt idx="7323">
                  <c:v>448.61221</c:v>
                </c:pt>
                <c:pt idx="7324">
                  <c:v>448.53223000000003</c:v>
                </c:pt>
                <c:pt idx="7325">
                  <c:v>448.60046</c:v>
                </c:pt>
                <c:pt idx="7326">
                  <c:v>448.75031000000001</c:v>
                </c:pt>
                <c:pt idx="7327">
                  <c:v>448.67615000000001</c:v>
                </c:pt>
                <c:pt idx="7328">
                  <c:v>448.60021999999998</c:v>
                </c:pt>
                <c:pt idx="7329">
                  <c:v>448.74968999999999</c:v>
                </c:pt>
                <c:pt idx="7330">
                  <c:v>448.63900999999998</c:v>
                </c:pt>
                <c:pt idx="7331">
                  <c:v>448.56765999999999</c:v>
                </c:pt>
                <c:pt idx="7332">
                  <c:v>448.60228999999998</c:v>
                </c:pt>
                <c:pt idx="7333">
                  <c:v>448.83170000000001</c:v>
                </c:pt>
                <c:pt idx="7334">
                  <c:v>448.73453000000001</c:v>
                </c:pt>
                <c:pt idx="7335">
                  <c:v>448.62551999999999</c:v>
                </c:pt>
                <c:pt idx="7336">
                  <c:v>448.77454</c:v>
                </c:pt>
                <c:pt idx="7337">
                  <c:v>448.73111</c:v>
                </c:pt>
                <c:pt idx="7338">
                  <c:v>448.65911999999997</c:v>
                </c:pt>
                <c:pt idx="7339">
                  <c:v>448.63772999999998</c:v>
                </c:pt>
                <c:pt idx="7340">
                  <c:v>448.87466000000001</c:v>
                </c:pt>
                <c:pt idx="7341">
                  <c:v>448.80817000000002</c:v>
                </c:pt>
                <c:pt idx="7342">
                  <c:v>448.68279999999999</c:v>
                </c:pt>
                <c:pt idx="7343">
                  <c:v>448.82799999999997</c:v>
                </c:pt>
                <c:pt idx="7344">
                  <c:v>448.79525999999998</c:v>
                </c:pt>
                <c:pt idx="7345">
                  <c:v>448.73203000000001</c:v>
                </c:pt>
                <c:pt idx="7346">
                  <c:v>448.67797999999999</c:v>
                </c:pt>
                <c:pt idx="7347">
                  <c:v>448.93819999999999</c:v>
                </c:pt>
                <c:pt idx="7348">
                  <c:v>448.87450999999999</c:v>
                </c:pt>
                <c:pt idx="7349">
                  <c:v>448.74124</c:v>
                </c:pt>
                <c:pt idx="7350">
                  <c:v>448.86194</c:v>
                </c:pt>
                <c:pt idx="7351">
                  <c:v>448.85647999999998</c:v>
                </c:pt>
                <c:pt idx="7352">
                  <c:v>448.77850000000001</c:v>
                </c:pt>
                <c:pt idx="7353">
                  <c:v>448.70260999999999</c:v>
                </c:pt>
                <c:pt idx="7354">
                  <c:v>448.93738000000002</c:v>
                </c:pt>
                <c:pt idx="7355">
                  <c:v>448.92696999999998</c:v>
                </c:pt>
                <c:pt idx="7356">
                  <c:v>448.80401999999998</c:v>
                </c:pt>
                <c:pt idx="7357">
                  <c:v>448.85858000000002</c:v>
                </c:pt>
                <c:pt idx="7358">
                  <c:v>448.90566999999999</c:v>
                </c:pt>
                <c:pt idx="7359">
                  <c:v>448.82431000000003</c:v>
                </c:pt>
                <c:pt idx="7360">
                  <c:v>448.76776000000001</c:v>
                </c:pt>
                <c:pt idx="7361">
                  <c:v>448.97674999999998</c:v>
                </c:pt>
                <c:pt idx="7362">
                  <c:v>448.94637999999998</c:v>
                </c:pt>
                <c:pt idx="7363">
                  <c:v>448.87830000000002</c:v>
                </c:pt>
                <c:pt idx="7364">
                  <c:v>448.87774999999999</c:v>
                </c:pt>
                <c:pt idx="7365">
                  <c:v>449.00427000000002</c:v>
                </c:pt>
                <c:pt idx="7366">
                  <c:v>448.90201000000002</c:v>
                </c:pt>
                <c:pt idx="7367">
                  <c:v>448.81905999999998</c:v>
                </c:pt>
                <c:pt idx="7368">
                  <c:v>448.95983999999999</c:v>
                </c:pt>
                <c:pt idx="7369">
                  <c:v>449.05419999999998</c:v>
                </c:pt>
                <c:pt idx="7370">
                  <c:v>448.98122999999998</c:v>
                </c:pt>
                <c:pt idx="7371">
                  <c:v>448.93398999999999</c:v>
                </c:pt>
                <c:pt idx="7372">
                  <c:v>449.06878999999998</c:v>
                </c:pt>
                <c:pt idx="7373">
                  <c:v>448.95996000000002</c:v>
                </c:pt>
                <c:pt idx="7374">
                  <c:v>448.88720999999998</c:v>
                </c:pt>
                <c:pt idx="7375">
                  <c:v>449.01107999999999</c:v>
                </c:pt>
                <c:pt idx="7376">
                  <c:v>449.12957999999998</c:v>
                </c:pt>
                <c:pt idx="7377">
                  <c:v>449.03680000000003</c:v>
                </c:pt>
                <c:pt idx="7378">
                  <c:v>448.95522999999997</c:v>
                </c:pt>
                <c:pt idx="7379">
                  <c:v>449.11288000000002</c:v>
                </c:pt>
                <c:pt idx="7380">
                  <c:v>449.02307000000002</c:v>
                </c:pt>
                <c:pt idx="7381">
                  <c:v>448.93686000000002</c:v>
                </c:pt>
                <c:pt idx="7382">
                  <c:v>448.99117999999999</c:v>
                </c:pt>
                <c:pt idx="7383">
                  <c:v>449.18472000000003</c:v>
                </c:pt>
                <c:pt idx="7384">
                  <c:v>449.10001</c:v>
                </c:pt>
                <c:pt idx="7385">
                  <c:v>448.99475000000001</c:v>
                </c:pt>
                <c:pt idx="7386">
                  <c:v>449.14972</c:v>
                </c:pt>
                <c:pt idx="7387">
                  <c:v>449.07965000000002</c:v>
                </c:pt>
                <c:pt idx="7388">
                  <c:v>448.98038000000003</c:v>
                </c:pt>
                <c:pt idx="7389">
                  <c:v>448.99115</c:v>
                </c:pt>
                <c:pt idx="7390">
                  <c:v>449.21393</c:v>
                </c:pt>
                <c:pt idx="7391">
                  <c:v>449.16797000000003</c:v>
                </c:pt>
                <c:pt idx="7392">
                  <c:v>449.03658999999999</c:v>
                </c:pt>
                <c:pt idx="7393">
                  <c:v>449.19278000000003</c:v>
                </c:pt>
                <c:pt idx="7394">
                  <c:v>449.15755999999999</c:v>
                </c:pt>
                <c:pt idx="7395">
                  <c:v>449.05050999999997</c:v>
                </c:pt>
                <c:pt idx="7396">
                  <c:v>449.02701000000002</c:v>
                </c:pt>
                <c:pt idx="7397">
                  <c:v>449.29226999999997</c:v>
                </c:pt>
                <c:pt idx="7398">
                  <c:v>449.26058999999998</c:v>
                </c:pt>
                <c:pt idx="7399">
                  <c:v>449.10037</c:v>
                </c:pt>
                <c:pt idx="7400">
                  <c:v>449.18146000000002</c:v>
                </c:pt>
                <c:pt idx="7401">
                  <c:v>449.22179999999997</c:v>
                </c:pt>
                <c:pt idx="7402">
                  <c:v>449.13592999999997</c:v>
                </c:pt>
                <c:pt idx="7403">
                  <c:v>449.09197999999998</c:v>
                </c:pt>
                <c:pt idx="7404">
                  <c:v>449.30991</c:v>
                </c:pt>
                <c:pt idx="7405">
                  <c:v>449.26265999999998</c:v>
                </c:pt>
                <c:pt idx="7406">
                  <c:v>449.15857</c:v>
                </c:pt>
                <c:pt idx="7407">
                  <c:v>449.20013</c:v>
                </c:pt>
                <c:pt idx="7408">
                  <c:v>449.29840000000002</c:v>
                </c:pt>
                <c:pt idx="7409">
                  <c:v>449.16701999999998</c:v>
                </c:pt>
                <c:pt idx="7410">
                  <c:v>449.10699</c:v>
                </c:pt>
                <c:pt idx="7411">
                  <c:v>449.27602999999999</c:v>
                </c:pt>
                <c:pt idx="7412">
                  <c:v>449.31418000000002</c:v>
                </c:pt>
                <c:pt idx="7413">
                  <c:v>449.24567000000002</c:v>
                </c:pt>
                <c:pt idx="7414">
                  <c:v>449.20352000000003</c:v>
                </c:pt>
                <c:pt idx="7415">
                  <c:v>449.34899999999999</c:v>
                </c:pt>
                <c:pt idx="7416">
                  <c:v>449.22372000000001</c:v>
                </c:pt>
                <c:pt idx="7417">
                  <c:v>449.16980000000001</c:v>
                </c:pt>
                <c:pt idx="7418">
                  <c:v>449.32425000000001</c:v>
                </c:pt>
                <c:pt idx="7419">
                  <c:v>449.40807999999998</c:v>
                </c:pt>
                <c:pt idx="7420">
                  <c:v>449.34082000000001</c:v>
                </c:pt>
                <c:pt idx="7421">
                  <c:v>449.23446999999999</c:v>
                </c:pt>
                <c:pt idx="7422">
                  <c:v>449.43621999999999</c:v>
                </c:pt>
                <c:pt idx="7423">
                  <c:v>449.32718</c:v>
                </c:pt>
                <c:pt idx="7424">
                  <c:v>449.23746</c:v>
                </c:pt>
                <c:pt idx="7425">
                  <c:v>449.34634</c:v>
                </c:pt>
                <c:pt idx="7426">
                  <c:v>449.47341999999998</c:v>
                </c:pt>
                <c:pt idx="7427">
                  <c:v>449.40564000000001</c:v>
                </c:pt>
                <c:pt idx="7428">
                  <c:v>449.28368999999998</c:v>
                </c:pt>
                <c:pt idx="7429">
                  <c:v>449.46893</c:v>
                </c:pt>
                <c:pt idx="7430">
                  <c:v>449.39069000000001</c:v>
                </c:pt>
                <c:pt idx="7431">
                  <c:v>449.29669000000001</c:v>
                </c:pt>
                <c:pt idx="7432">
                  <c:v>449.33325000000002</c:v>
                </c:pt>
                <c:pt idx="7433">
                  <c:v>449.51846</c:v>
                </c:pt>
                <c:pt idx="7434">
                  <c:v>449.48757999999998</c:v>
                </c:pt>
                <c:pt idx="7435">
                  <c:v>449.34258999999997</c:v>
                </c:pt>
                <c:pt idx="7436">
                  <c:v>449.51544000000001</c:v>
                </c:pt>
                <c:pt idx="7437">
                  <c:v>449.45181000000002</c:v>
                </c:pt>
                <c:pt idx="7438">
                  <c:v>449.35732999999999</c:v>
                </c:pt>
                <c:pt idx="7439">
                  <c:v>449.38376</c:v>
                </c:pt>
                <c:pt idx="7440">
                  <c:v>449.60451999999998</c:v>
                </c:pt>
                <c:pt idx="7441">
                  <c:v>449.53613000000001</c:v>
                </c:pt>
                <c:pt idx="7442">
                  <c:v>449.39535999999998</c:v>
                </c:pt>
                <c:pt idx="7443">
                  <c:v>449.52533</c:v>
                </c:pt>
                <c:pt idx="7444">
                  <c:v>449.52023000000003</c:v>
                </c:pt>
                <c:pt idx="7445">
                  <c:v>449.43982</c:v>
                </c:pt>
                <c:pt idx="7446">
                  <c:v>449.42419000000001</c:v>
                </c:pt>
                <c:pt idx="7447">
                  <c:v>449.65145999999999</c:v>
                </c:pt>
                <c:pt idx="7448">
                  <c:v>449.57690000000002</c:v>
                </c:pt>
                <c:pt idx="7449">
                  <c:v>449.46683000000002</c:v>
                </c:pt>
                <c:pt idx="7450">
                  <c:v>449.56229000000002</c:v>
                </c:pt>
                <c:pt idx="7451">
                  <c:v>449.58636000000001</c:v>
                </c:pt>
                <c:pt idx="7452">
                  <c:v>449.48248000000001</c:v>
                </c:pt>
                <c:pt idx="7453">
                  <c:v>449.45260999999999</c:v>
                </c:pt>
                <c:pt idx="7454">
                  <c:v>449.66537</c:v>
                </c:pt>
                <c:pt idx="7455">
                  <c:v>449.63353999999998</c:v>
                </c:pt>
                <c:pt idx="7456">
                  <c:v>449.51587000000001</c:v>
                </c:pt>
                <c:pt idx="7457">
                  <c:v>449.56375000000003</c:v>
                </c:pt>
                <c:pt idx="7458">
                  <c:v>449.67302999999998</c:v>
                </c:pt>
                <c:pt idx="7459">
                  <c:v>449.54845999999998</c:v>
                </c:pt>
                <c:pt idx="7460">
                  <c:v>449.49468999999999</c:v>
                </c:pt>
                <c:pt idx="7461">
                  <c:v>449.67797999999999</c:v>
                </c:pt>
                <c:pt idx="7462">
                  <c:v>449.70587</c:v>
                </c:pt>
                <c:pt idx="7463">
                  <c:v>449.61246</c:v>
                </c:pt>
                <c:pt idx="7464">
                  <c:v>449.59131000000002</c:v>
                </c:pt>
                <c:pt idx="7465">
                  <c:v>449.71001999999999</c:v>
                </c:pt>
                <c:pt idx="7466">
                  <c:v>449.61178999999998</c:v>
                </c:pt>
                <c:pt idx="7467">
                  <c:v>449.55282999999997</c:v>
                </c:pt>
                <c:pt idx="7468">
                  <c:v>449.70044000000001</c:v>
                </c:pt>
                <c:pt idx="7469">
                  <c:v>449.74993999999998</c:v>
                </c:pt>
                <c:pt idx="7470">
                  <c:v>449.68265000000002</c:v>
                </c:pt>
                <c:pt idx="7471">
                  <c:v>449.60861</c:v>
                </c:pt>
                <c:pt idx="7472">
                  <c:v>449.80916999999999</c:v>
                </c:pt>
                <c:pt idx="7473">
                  <c:v>449.69760000000002</c:v>
                </c:pt>
                <c:pt idx="7474">
                  <c:v>449.61880000000002</c:v>
                </c:pt>
                <c:pt idx="7475">
                  <c:v>449.68344000000002</c:v>
                </c:pt>
                <c:pt idx="7476">
                  <c:v>449.83676000000003</c:v>
                </c:pt>
                <c:pt idx="7477">
                  <c:v>449.77206000000001</c:v>
                </c:pt>
                <c:pt idx="7478">
                  <c:v>449.69931000000003</c:v>
                </c:pt>
                <c:pt idx="7479">
                  <c:v>449.84518000000003</c:v>
                </c:pt>
                <c:pt idx="7480">
                  <c:v>449.74103000000002</c:v>
                </c:pt>
                <c:pt idx="7481">
                  <c:v>449.65255999999999</c:v>
                </c:pt>
                <c:pt idx="7482">
                  <c:v>449.71323000000001</c:v>
                </c:pt>
                <c:pt idx="7483">
                  <c:v>449.92345999999998</c:v>
                </c:pt>
                <c:pt idx="7484">
                  <c:v>449.83154000000002</c:v>
                </c:pt>
                <c:pt idx="7485">
                  <c:v>449.71514999999999</c:v>
                </c:pt>
                <c:pt idx="7486">
                  <c:v>449.87311</c:v>
                </c:pt>
                <c:pt idx="7487">
                  <c:v>449.81473</c:v>
                </c:pt>
                <c:pt idx="7488">
                  <c:v>449.73257000000001</c:v>
                </c:pt>
                <c:pt idx="7489">
                  <c:v>449.72955000000002</c:v>
                </c:pt>
                <c:pt idx="7490">
                  <c:v>449.95895000000002</c:v>
                </c:pt>
                <c:pt idx="7491">
                  <c:v>449.88727</c:v>
                </c:pt>
                <c:pt idx="7492">
                  <c:v>449.77386000000001</c:v>
                </c:pt>
                <c:pt idx="7493">
                  <c:v>449.91608000000002</c:v>
                </c:pt>
                <c:pt idx="7494">
                  <c:v>449.87961000000001</c:v>
                </c:pt>
                <c:pt idx="7495">
                  <c:v>449.79989999999998</c:v>
                </c:pt>
                <c:pt idx="7496">
                  <c:v>449.75412</c:v>
                </c:pt>
                <c:pt idx="7497">
                  <c:v>450.01999000000001</c:v>
                </c:pt>
                <c:pt idx="7498">
                  <c:v>449.96024</c:v>
                </c:pt>
                <c:pt idx="7499">
                  <c:v>449.82675</c:v>
                </c:pt>
                <c:pt idx="7500">
                  <c:v>449.93993999999998</c:v>
                </c:pt>
                <c:pt idx="7501">
                  <c:v>449.93378000000001</c:v>
                </c:pt>
                <c:pt idx="7502">
                  <c:v>449.85534999999999</c:v>
                </c:pt>
                <c:pt idx="7503">
                  <c:v>449.79534999999998</c:v>
                </c:pt>
                <c:pt idx="7504">
                  <c:v>450.0351</c:v>
                </c:pt>
                <c:pt idx="7505">
                  <c:v>450.02713</c:v>
                </c:pt>
                <c:pt idx="7506">
                  <c:v>449.89733999999999</c:v>
                </c:pt>
                <c:pt idx="7507">
                  <c:v>449.94954999999999</c:v>
                </c:pt>
                <c:pt idx="7508">
                  <c:v>449.99853999999999</c:v>
                </c:pt>
                <c:pt idx="7509">
                  <c:v>449.91717999999997</c:v>
                </c:pt>
                <c:pt idx="7510">
                  <c:v>449.87139999999999</c:v>
                </c:pt>
                <c:pt idx="7511">
                  <c:v>450.08260999999999</c:v>
                </c:pt>
                <c:pt idx="7512">
                  <c:v>450.04773</c:v>
                </c:pt>
                <c:pt idx="7513">
                  <c:v>449.95862</c:v>
                </c:pt>
                <c:pt idx="7514">
                  <c:v>449.96951000000001</c:v>
                </c:pt>
                <c:pt idx="7515">
                  <c:v>450.08947999999998</c:v>
                </c:pt>
                <c:pt idx="7516">
                  <c:v>449.97262999999998</c:v>
                </c:pt>
                <c:pt idx="7517">
                  <c:v>449.88474000000002</c:v>
                </c:pt>
                <c:pt idx="7518">
                  <c:v>450.04149999999998</c:v>
                </c:pt>
                <c:pt idx="7519">
                  <c:v>450.11023</c:v>
                </c:pt>
                <c:pt idx="7520">
                  <c:v>450.05194</c:v>
                </c:pt>
                <c:pt idx="7521">
                  <c:v>449.99417</c:v>
                </c:pt>
                <c:pt idx="7522">
                  <c:v>450.12439000000001</c:v>
                </c:pt>
                <c:pt idx="7523">
                  <c:v>450.00734999999997</c:v>
                </c:pt>
                <c:pt idx="7524">
                  <c:v>449.93936000000002</c:v>
                </c:pt>
                <c:pt idx="7525">
                  <c:v>450.07285000000002</c:v>
                </c:pt>
                <c:pt idx="7526">
                  <c:v>450.19635</c:v>
                </c:pt>
                <c:pt idx="7527">
                  <c:v>450.10480000000001</c:v>
                </c:pt>
                <c:pt idx="7528">
                  <c:v>450.02762000000001</c:v>
                </c:pt>
                <c:pt idx="7529">
                  <c:v>450.19644</c:v>
                </c:pt>
                <c:pt idx="7530">
                  <c:v>450.10210999999998</c:v>
                </c:pt>
                <c:pt idx="7531">
                  <c:v>450.00722999999999</c:v>
                </c:pt>
                <c:pt idx="7532">
                  <c:v>450.07150000000001</c:v>
                </c:pt>
                <c:pt idx="7533">
                  <c:v>450.27544999999998</c:v>
                </c:pt>
                <c:pt idx="7534">
                  <c:v>450.19015999999999</c:v>
                </c:pt>
                <c:pt idx="7535">
                  <c:v>450.07547</c:v>
                </c:pt>
                <c:pt idx="7536">
                  <c:v>450.23660000000001</c:v>
                </c:pt>
                <c:pt idx="7537">
                  <c:v>450.17075</c:v>
                </c:pt>
                <c:pt idx="7538">
                  <c:v>450.06686000000002</c:v>
                </c:pt>
                <c:pt idx="7539">
                  <c:v>450.07805999999999</c:v>
                </c:pt>
                <c:pt idx="7540">
                  <c:v>450.30148000000003</c:v>
                </c:pt>
                <c:pt idx="7541">
                  <c:v>450.24950999999999</c:v>
                </c:pt>
                <c:pt idx="7542">
                  <c:v>450.11014</c:v>
                </c:pt>
                <c:pt idx="7543">
                  <c:v>450.26706000000001</c:v>
                </c:pt>
                <c:pt idx="7544">
                  <c:v>450.22066999999998</c:v>
                </c:pt>
                <c:pt idx="7545">
                  <c:v>450.11288000000002</c:v>
                </c:pt>
                <c:pt idx="7546">
                  <c:v>450.08870999999999</c:v>
                </c:pt>
                <c:pt idx="7547">
                  <c:v>450.36315999999999</c:v>
                </c:pt>
                <c:pt idx="7548">
                  <c:v>450.32202000000001</c:v>
                </c:pt>
                <c:pt idx="7549">
                  <c:v>450.16750999999999</c:v>
                </c:pt>
                <c:pt idx="7550">
                  <c:v>450.25319999999999</c:v>
                </c:pt>
                <c:pt idx="7551">
                  <c:v>450.30153999999999</c:v>
                </c:pt>
                <c:pt idx="7552">
                  <c:v>450.20767000000001</c:v>
                </c:pt>
                <c:pt idx="7553">
                  <c:v>450.15942000000001</c:v>
                </c:pt>
                <c:pt idx="7554">
                  <c:v>450.37772000000001</c:v>
                </c:pt>
                <c:pt idx="7555">
                  <c:v>450.33996999999999</c:v>
                </c:pt>
                <c:pt idx="7556">
                  <c:v>450.23980999999998</c:v>
                </c:pt>
                <c:pt idx="7557">
                  <c:v>450.27737000000002</c:v>
                </c:pt>
                <c:pt idx="7558">
                  <c:v>450.38907</c:v>
                </c:pt>
                <c:pt idx="7559">
                  <c:v>450.25143000000003</c:v>
                </c:pt>
                <c:pt idx="7560">
                  <c:v>450.19198999999998</c:v>
                </c:pt>
                <c:pt idx="7561">
                  <c:v>450.37360000000001</c:v>
                </c:pt>
                <c:pt idx="7562">
                  <c:v>450.40933000000001</c:v>
                </c:pt>
                <c:pt idx="7563">
                  <c:v>450.33197000000001</c:v>
                </c:pt>
                <c:pt idx="7564">
                  <c:v>450.28377999999998</c:v>
                </c:pt>
                <c:pt idx="7565">
                  <c:v>450.42853000000002</c:v>
                </c:pt>
                <c:pt idx="7566">
                  <c:v>450.28726</c:v>
                </c:pt>
                <c:pt idx="7567">
                  <c:v>450.24063000000001</c:v>
                </c:pt>
                <c:pt idx="7568">
                  <c:v>450.39719000000002</c:v>
                </c:pt>
                <c:pt idx="7569">
                  <c:v>450.46478000000002</c:v>
                </c:pt>
                <c:pt idx="7570">
                  <c:v>450.40131000000002</c:v>
                </c:pt>
                <c:pt idx="7571">
                  <c:v>450.28847999999999</c:v>
                </c:pt>
                <c:pt idx="7572">
                  <c:v>450.48665999999997</c:v>
                </c:pt>
                <c:pt idx="7573">
                  <c:v>450.37905999999998</c:v>
                </c:pt>
                <c:pt idx="7574">
                  <c:v>450.28046000000001</c:v>
                </c:pt>
                <c:pt idx="7575">
                  <c:v>450.39362</c:v>
                </c:pt>
                <c:pt idx="7576">
                  <c:v>450.51044000000002</c:v>
                </c:pt>
                <c:pt idx="7577">
                  <c:v>450.45438000000001</c:v>
                </c:pt>
                <c:pt idx="7578">
                  <c:v>450.34113000000002</c:v>
                </c:pt>
                <c:pt idx="7579">
                  <c:v>450.52945</c:v>
                </c:pt>
                <c:pt idx="7580">
                  <c:v>450.46152000000001</c:v>
                </c:pt>
                <c:pt idx="7581">
                  <c:v>450.36102</c:v>
                </c:pt>
                <c:pt idx="7582">
                  <c:v>450.39519999999999</c:v>
                </c:pt>
                <c:pt idx="7583">
                  <c:v>450.57934999999998</c:v>
                </c:pt>
                <c:pt idx="7584">
                  <c:v>450.55234000000002</c:v>
                </c:pt>
                <c:pt idx="7585">
                  <c:v>450.40316999999999</c:v>
                </c:pt>
                <c:pt idx="7586">
                  <c:v>450.57229999999998</c:v>
                </c:pt>
                <c:pt idx="7587">
                  <c:v>450.50745000000001</c:v>
                </c:pt>
                <c:pt idx="7588">
                  <c:v>450.41568000000001</c:v>
                </c:pt>
                <c:pt idx="7589">
                  <c:v>450.42316</c:v>
                </c:pt>
                <c:pt idx="7590">
                  <c:v>450.6481</c:v>
                </c:pt>
                <c:pt idx="7591">
                  <c:v>450.59021000000001</c:v>
                </c:pt>
                <c:pt idx="7592">
                  <c:v>450.43880999999999</c:v>
                </c:pt>
                <c:pt idx="7593">
                  <c:v>450.56554999999997</c:v>
                </c:pt>
                <c:pt idx="7594">
                  <c:v>450.55849999999998</c:v>
                </c:pt>
                <c:pt idx="7595">
                  <c:v>450.48000999999999</c:v>
                </c:pt>
                <c:pt idx="7596">
                  <c:v>450.46152000000001</c:v>
                </c:pt>
                <c:pt idx="7597">
                  <c:v>450.68497000000002</c:v>
                </c:pt>
                <c:pt idx="7598">
                  <c:v>450.62</c:v>
                </c:pt>
                <c:pt idx="7599">
                  <c:v>450.51184000000001</c:v>
                </c:pt>
                <c:pt idx="7600">
                  <c:v>450.60570999999999</c:v>
                </c:pt>
                <c:pt idx="7601">
                  <c:v>450.63065</c:v>
                </c:pt>
                <c:pt idx="7602">
                  <c:v>450.52591000000001</c:v>
                </c:pt>
                <c:pt idx="7603">
                  <c:v>450.50421</c:v>
                </c:pt>
                <c:pt idx="7604">
                  <c:v>450.71722</c:v>
                </c:pt>
                <c:pt idx="7605">
                  <c:v>450.69024999999999</c:v>
                </c:pt>
                <c:pt idx="7606">
                  <c:v>450.57690000000002</c:v>
                </c:pt>
                <c:pt idx="7607">
                  <c:v>450.61667</c:v>
                </c:pt>
                <c:pt idx="7608">
                  <c:v>450.71695</c:v>
                </c:pt>
                <c:pt idx="7609">
                  <c:v>450.59528</c:v>
                </c:pt>
                <c:pt idx="7610">
                  <c:v>450.54946999999999</c:v>
                </c:pt>
                <c:pt idx="7611">
                  <c:v>450.71325999999999</c:v>
                </c:pt>
                <c:pt idx="7612">
                  <c:v>450.75195000000002</c:v>
                </c:pt>
                <c:pt idx="7613">
                  <c:v>450.65424000000002</c:v>
                </c:pt>
                <c:pt idx="7614">
                  <c:v>450.63333</c:v>
                </c:pt>
                <c:pt idx="7615">
                  <c:v>450.74124</c:v>
                </c:pt>
                <c:pt idx="7616">
                  <c:v>450.64764000000002</c:v>
                </c:pt>
                <c:pt idx="7617">
                  <c:v>450.58877999999999</c:v>
                </c:pt>
                <c:pt idx="7618">
                  <c:v>450.73154</c:v>
                </c:pt>
                <c:pt idx="7619">
                  <c:v>450.77611999999999</c:v>
                </c:pt>
                <c:pt idx="7620">
                  <c:v>450.70080999999999</c:v>
                </c:pt>
                <c:pt idx="7621">
                  <c:v>450.64026000000001</c:v>
                </c:pt>
                <c:pt idx="7622">
                  <c:v>450.82526000000001</c:v>
                </c:pt>
                <c:pt idx="7623">
                  <c:v>450.71069</c:v>
                </c:pt>
                <c:pt idx="7624">
                  <c:v>450.63686999999999</c:v>
                </c:pt>
                <c:pt idx="7625">
                  <c:v>450.70370000000003</c:v>
                </c:pt>
                <c:pt idx="7626">
                  <c:v>450.8526</c:v>
                </c:pt>
                <c:pt idx="7627">
                  <c:v>450.77625</c:v>
                </c:pt>
                <c:pt idx="7628">
                  <c:v>450.69610999999998</c:v>
                </c:pt>
                <c:pt idx="7629">
                  <c:v>450.85021999999998</c:v>
                </c:pt>
                <c:pt idx="7630">
                  <c:v>450.75069999999999</c:v>
                </c:pt>
                <c:pt idx="7631">
                  <c:v>450.66824000000003</c:v>
                </c:pt>
                <c:pt idx="7632">
                  <c:v>450.72512999999998</c:v>
                </c:pt>
                <c:pt idx="7633">
                  <c:v>450.94076999999999</c:v>
                </c:pt>
                <c:pt idx="7634">
                  <c:v>450.84885000000003</c:v>
                </c:pt>
                <c:pt idx="7635">
                  <c:v>450.74243000000001</c:v>
                </c:pt>
                <c:pt idx="7636">
                  <c:v>450.89150999999998</c:v>
                </c:pt>
                <c:pt idx="7637">
                  <c:v>450.83407999999997</c:v>
                </c:pt>
                <c:pt idx="7638">
                  <c:v>450.75103999999999</c:v>
                </c:pt>
                <c:pt idx="7639">
                  <c:v>450.75189</c:v>
                </c:pt>
                <c:pt idx="7640">
                  <c:v>450.97519</c:v>
                </c:pt>
                <c:pt idx="7641">
                  <c:v>450.90294999999998</c:v>
                </c:pt>
                <c:pt idx="7642">
                  <c:v>450.78899999999999</c:v>
                </c:pt>
                <c:pt idx="7643">
                  <c:v>450.92648000000003</c:v>
                </c:pt>
                <c:pt idx="7644">
                  <c:v>450.89960000000002</c:v>
                </c:pt>
                <c:pt idx="7645">
                  <c:v>450.81216000000001</c:v>
                </c:pt>
                <c:pt idx="7646">
                  <c:v>450.78458000000001</c:v>
                </c:pt>
                <c:pt idx="7647">
                  <c:v>451.02350000000001</c:v>
                </c:pt>
                <c:pt idx="7648">
                  <c:v>450.97311000000002</c:v>
                </c:pt>
                <c:pt idx="7649">
                  <c:v>450.84598</c:v>
                </c:pt>
                <c:pt idx="7650">
                  <c:v>450.96219000000002</c:v>
                </c:pt>
                <c:pt idx="7651">
                  <c:v>450.94537000000003</c:v>
                </c:pt>
                <c:pt idx="7652">
                  <c:v>450.85354999999998</c:v>
                </c:pt>
                <c:pt idx="7653">
                  <c:v>450.81412</c:v>
                </c:pt>
                <c:pt idx="7654">
                  <c:v>451.03598</c:v>
                </c:pt>
                <c:pt idx="7655">
                  <c:v>451.02023000000003</c:v>
                </c:pt>
                <c:pt idx="7656">
                  <c:v>450.89575000000002</c:v>
                </c:pt>
                <c:pt idx="7657">
                  <c:v>450.94182999999998</c:v>
                </c:pt>
                <c:pt idx="7658">
                  <c:v>451.00707999999997</c:v>
                </c:pt>
                <c:pt idx="7659">
                  <c:v>450.92126000000002</c:v>
                </c:pt>
                <c:pt idx="7660">
                  <c:v>450.86937999999998</c:v>
                </c:pt>
                <c:pt idx="7661">
                  <c:v>451.08071999999999</c:v>
                </c:pt>
                <c:pt idx="7662">
                  <c:v>451.05032</c:v>
                </c:pt>
                <c:pt idx="7663">
                  <c:v>450.97037</c:v>
                </c:pt>
                <c:pt idx="7664">
                  <c:v>450.96724999999998</c:v>
                </c:pt>
                <c:pt idx="7665">
                  <c:v>451.09447999999998</c:v>
                </c:pt>
                <c:pt idx="7666">
                  <c:v>450.98644999999999</c:v>
                </c:pt>
                <c:pt idx="7667">
                  <c:v>450.89920000000001</c:v>
                </c:pt>
                <c:pt idx="7668">
                  <c:v>451.04172</c:v>
                </c:pt>
                <c:pt idx="7669">
                  <c:v>451.12002999999999</c:v>
                </c:pt>
                <c:pt idx="7670">
                  <c:v>451.05234000000002</c:v>
                </c:pt>
                <c:pt idx="7671">
                  <c:v>451.00619999999998</c:v>
                </c:pt>
                <c:pt idx="7672">
                  <c:v>451.13028000000003</c:v>
                </c:pt>
                <c:pt idx="7673">
                  <c:v>451.02370999999999</c:v>
                </c:pt>
                <c:pt idx="7674">
                  <c:v>450.93311</c:v>
                </c:pt>
                <c:pt idx="7675">
                  <c:v>451.06491</c:v>
                </c:pt>
                <c:pt idx="7676">
                  <c:v>451.17734000000002</c:v>
                </c:pt>
                <c:pt idx="7677">
                  <c:v>451.08391999999998</c:v>
                </c:pt>
                <c:pt idx="7678">
                  <c:v>451.01355000000001</c:v>
                </c:pt>
                <c:pt idx="7679">
                  <c:v>451.173</c:v>
                </c:pt>
                <c:pt idx="7680">
                  <c:v>451.08141999999998</c:v>
                </c:pt>
                <c:pt idx="7681">
                  <c:v>450.99041999999997</c:v>
                </c:pt>
                <c:pt idx="7682">
                  <c:v>451.05279999999999</c:v>
                </c:pt>
                <c:pt idx="7683">
                  <c:v>451.24997000000002</c:v>
                </c:pt>
                <c:pt idx="7684">
                  <c:v>451.16811999999999</c:v>
                </c:pt>
                <c:pt idx="7685">
                  <c:v>451.05322000000001</c:v>
                </c:pt>
                <c:pt idx="7686">
                  <c:v>451.21625</c:v>
                </c:pt>
                <c:pt idx="7687">
                  <c:v>451.15613000000002</c:v>
                </c:pt>
                <c:pt idx="7688">
                  <c:v>451.05313000000001</c:v>
                </c:pt>
                <c:pt idx="7689">
                  <c:v>451.05878000000001</c:v>
                </c:pt>
                <c:pt idx="7690">
                  <c:v>451.27823000000001</c:v>
                </c:pt>
                <c:pt idx="7691">
                  <c:v>451.23169000000001</c:v>
                </c:pt>
                <c:pt idx="7692">
                  <c:v>451.09750000000003</c:v>
                </c:pt>
                <c:pt idx="7693">
                  <c:v>451.24056999999999</c:v>
                </c:pt>
                <c:pt idx="7694">
                  <c:v>451.19936999999999</c:v>
                </c:pt>
                <c:pt idx="7695">
                  <c:v>451.09494000000001</c:v>
                </c:pt>
                <c:pt idx="7696">
                  <c:v>451.06882000000002</c:v>
                </c:pt>
                <c:pt idx="7697">
                  <c:v>451.32458000000003</c:v>
                </c:pt>
                <c:pt idx="7698">
                  <c:v>451.30185</c:v>
                </c:pt>
                <c:pt idx="7699">
                  <c:v>451.13947000000002</c:v>
                </c:pt>
                <c:pt idx="7700">
                  <c:v>451.21868999999998</c:v>
                </c:pt>
                <c:pt idx="7701">
                  <c:v>451.25576999999998</c:v>
                </c:pt>
                <c:pt idx="7702">
                  <c:v>451.1748</c:v>
                </c:pt>
                <c:pt idx="7703">
                  <c:v>451.12761999999998</c:v>
                </c:pt>
                <c:pt idx="7704">
                  <c:v>451.33587999999997</c:v>
                </c:pt>
                <c:pt idx="7705">
                  <c:v>451.29861</c:v>
                </c:pt>
                <c:pt idx="7706">
                  <c:v>451.20596</c:v>
                </c:pt>
                <c:pt idx="7707">
                  <c:v>451.23752000000002</c:v>
                </c:pt>
                <c:pt idx="7708">
                  <c:v>451.34755999999999</c:v>
                </c:pt>
                <c:pt idx="7709">
                  <c:v>451.22491000000002</c:v>
                </c:pt>
                <c:pt idx="7710">
                  <c:v>451.14523000000003</c:v>
                </c:pt>
                <c:pt idx="7711">
                  <c:v>451.33019999999999</c:v>
                </c:pt>
                <c:pt idx="7712">
                  <c:v>451.37662</c:v>
                </c:pt>
                <c:pt idx="7713">
                  <c:v>451.30383</c:v>
                </c:pt>
                <c:pt idx="7714">
                  <c:v>451.26495</c:v>
                </c:pt>
                <c:pt idx="7715">
                  <c:v>451.40181999999999</c:v>
                </c:pt>
                <c:pt idx="7716">
                  <c:v>451.27231</c:v>
                </c:pt>
                <c:pt idx="7717">
                  <c:v>451.20114000000001</c:v>
                </c:pt>
                <c:pt idx="7718">
                  <c:v>451.36475000000002</c:v>
                </c:pt>
                <c:pt idx="7719">
                  <c:v>451.43396000000001</c:v>
                </c:pt>
                <c:pt idx="7720">
                  <c:v>451.36858999999998</c:v>
                </c:pt>
                <c:pt idx="7721">
                  <c:v>451.26801</c:v>
                </c:pt>
                <c:pt idx="7722">
                  <c:v>451.45272999999997</c:v>
                </c:pt>
                <c:pt idx="7723">
                  <c:v>451.34982000000002</c:v>
                </c:pt>
                <c:pt idx="7724">
                  <c:v>451.25454999999999</c:v>
                </c:pt>
                <c:pt idx="7725">
                  <c:v>451.36971999999997</c:v>
                </c:pt>
                <c:pt idx="7726">
                  <c:v>451.46652</c:v>
                </c:pt>
                <c:pt idx="7727">
                  <c:v>451.40598</c:v>
                </c:pt>
                <c:pt idx="7728">
                  <c:v>451.29793999999998</c:v>
                </c:pt>
                <c:pt idx="7729">
                  <c:v>451.49322999999998</c:v>
                </c:pt>
                <c:pt idx="7730">
                  <c:v>451.41757000000001</c:v>
                </c:pt>
                <c:pt idx="7731">
                  <c:v>451.31146000000001</c:v>
                </c:pt>
                <c:pt idx="7732">
                  <c:v>451.35048999999998</c:v>
                </c:pt>
                <c:pt idx="7733">
                  <c:v>451.52402000000001</c:v>
                </c:pt>
                <c:pt idx="7734">
                  <c:v>451.49896000000001</c:v>
                </c:pt>
                <c:pt idx="7735">
                  <c:v>451.35399999999998</c:v>
                </c:pt>
                <c:pt idx="7736">
                  <c:v>451.51852000000002</c:v>
                </c:pt>
                <c:pt idx="7737">
                  <c:v>451.45119999999997</c:v>
                </c:pt>
                <c:pt idx="7738">
                  <c:v>451.36297999999999</c:v>
                </c:pt>
                <c:pt idx="7739">
                  <c:v>451.37430000000001</c:v>
                </c:pt>
                <c:pt idx="7740">
                  <c:v>451.60784999999998</c:v>
                </c:pt>
                <c:pt idx="7741">
                  <c:v>451.54401000000001</c:v>
                </c:pt>
                <c:pt idx="7742">
                  <c:v>451.39978000000002</c:v>
                </c:pt>
                <c:pt idx="7743">
                  <c:v>451.52841000000001</c:v>
                </c:pt>
                <c:pt idx="7744">
                  <c:v>451.5231</c:v>
                </c:pt>
                <c:pt idx="7745">
                  <c:v>451.44150000000002</c:v>
                </c:pt>
                <c:pt idx="7746">
                  <c:v>451.41025000000002</c:v>
                </c:pt>
                <c:pt idx="7747">
                  <c:v>451.63988999999998</c:v>
                </c:pt>
                <c:pt idx="7748">
                  <c:v>451.56900000000002</c:v>
                </c:pt>
                <c:pt idx="7749">
                  <c:v>451.45853</c:v>
                </c:pt>
                <c:pt idx="7750">
                  <c:v>451.55200000000002</c:v>
                </c:pt>
                <c:pt idx="7751">
                  <c:v>451.57675</c:v>
                </c:pt>
                <c:pt idx="7752">
                  <c:v>451.48421999999999</c:v>
                </c:pt>
                <c:pt idx="7753">
                  <c:v>451.44290000000001</c:v>
                </c:pt>
                <c:pt idx="7754">
                  <c:v>451.65798999999998</c:v>
                </c:pt>
                <c:pt idx="7755">
                  <c:v>451.62761999999998</c:v>
                </c:pt>
                <c:pt idx="7756">
                  <c:v>451.51877000000002</c:v>
                </c:pt>
                <c:pt idx="7757">
                  <c:v>451.55338</c:v>
                </c:pt>
                <c:pt idx="7758">
                  <c:v>451.65105999999997</c:v>
                </c:pt>
                <c:pt idx="7759">
                  <c:v>451.54401000000001</c:v>
                </c:pt>
                <c:pt idx="7760">
                  <c:v>451.47287</c:v>
                </c:pt>
                <c:pt idx="7761">
                  <c:v>451.65084999999999</c:v>
                </c:pt>
                <c:pt idx="7762">
                  <c:v>451.68657999999999</c:v>
                </c:pt>
                <c:pt idx="7763">
                  <c:v>451.57907</c:v>
                </c:pt>
                <c:pt idx="7764">
                  <c:v>451.57558999999998</c:v>
                </c:pt>
                <c:pt idx="7765">
                  <c:v>451.69542999999999</c:v>
                </c:pt>
                <c:pt idx="7766">
                  <c:v>451.59509000000003</c:v>
                </c:pt>
                <c:pt idx="7767">
                  <c:v>451.52890000000002</c:v>
                </c:pt>
                <c:pt idx="7768">
                  <c:v>451.67959999999999</c:v>
                </c:pt>
                <c:pt idx="7769">
                  <c:v>451.72034000000002</c:v>
                </c:pt>
                <c:pt idx="7770">
                  <c:v>451.64197000000001</c:v>
                </c:pt>
                <c:pt idx="7771">
                  <c:v>451.58706999999998</c:v>
                </c:pt>
                <c:pt idx="7772">
                  <c:v>451.77150999999998</c:v>
                </c:pt>
                <c:pt idx="7773">
                  <c:v>451.66116</c:v>
                </c:pt>
                <c:pt idx="7774">
                  <c:v>451.57904000000002</c:v>
                </c:pt>
                <c:pt idx="7775">
                  <c:v>451.62993999999998</c:v>
                </c:pt>
                <c:pt idx="7776">
                  <c:v>451.79736000000003</c:v>
                </c:pt>
                <c:pt idx="7777">
                  <c:v>451.72075999999998</c:v>
                </c:pt>
                <c:pt idx="7778">
                  <c:v>451.64168999999998</c:v>
                </c:pt>
                <c:pt idx="7779">
                  <c:v>451.79788000000002</c:v>
                </c:pt>
                <c:pt idx="7780">
                  <c:v>451.68542000000002</c:v>
                </c:pt>
                <c:pt idx="7781">
                  <c:v>451.61478</c:v>
                </c:pt>
                <c:pt idx="7782">
                  <c:v>451.64141999999998</c:v>
                </c:pt>
                <c:pt idx="7783">
                  <c:v>451.86971999999997</c:v>
                </c:pt>
                <c:pt idx="7784">
                  <c:v>451.75198</c:v>
                </c:pt>
                <c:pt idx="7785">
                  <c:v>451.65539999999999</c:v>
                </c:pt>
                <c:pt idx="7786">
                  <c:v>451.80068999999997</c:v>
                </c:pt>
                <c:pt idx="7787">
                  <c:v>451.74331999999998</c:v>
                </c:pt>
                <c:pt idx="7788">
                  <c:v>451.68245999999999</c:v>
                </c:pt>
                <c:pt idx="7789">
                  <c:v>451.6524</c:v>
                </c:pt>
                <c:pt idx="7790">
                  <c:v>451.87410999999997</c:v>
                </c:pt>
                <c:pt idx="7791">
                  <c:v>451.80459999999999</c:v>
                </c:pt>
                <c:pt idx="7792">
                  <c:v>451.71636999999998</c:v>
                </c:pt>
                <c:pt idx="7793">
                  <c:v>451.85473999999999</c:v>
                </c:pt>
                <c:pt idx="7794">
                  <c:v>451.82195999999999</c:v>
                </c:pt>
                <c:pt idx="7795">
                  <c:v>451.75742000000002</c:v>
                </c:pt>
                <c:pt idx="7796">
                  <c:v>451.69603999999998</c:v>
                </c:pt>
                <c:pt idx="7797">
                  <c:v>451.95111000000003</c:v>
                </c:pt>
                <c:pt idx="7798">
                  <c:v>451.88461000000001</c:v>
                </c:pt>
                <c:pt idx="7799">
                  <c:v>451.76389</c:v>
                </c:pt>
                <c:pt idx="7800">
                  <c:v>451.87612999999999</c:v>
                </c:pt>
                <c:pt idx="7801">
                  <c:v>451.85968000000003</c:v>
                </c:pt>
                <c:pt idx="7802">
                  <c:v>451.78491000000002</c:v>
                </c:pt>
                <c:pt idx="7803">
                  <c:v>451.71393</c:v>
                </c:pt>
                <c:pt idx="7804">
                  <c:v>451.94662</c:v>
                </c:pt>
                <c:pt idx="7805">
                  <c:v>451.92709000000002</c:v>
                </c:pt>
                <c:pt idx="7806">
                  <c:v>451.81164999999999</c:v>
                </c:pt>
                <c:pt idx="7807">
                  <c:v>451.86214999999999</c:v>
                </c:pt>
                <c:pt idx="7808">
                  <c:v>451.90994000000001</c:v>
                </c:pt>
                <c:pt idx="7809">
                  <c:v>451.84280000000001</c:v>
                </c:pt>
                <c:pt idx="7810">
                  <c:v>451.76961999999997</c:v>
                </c:pt>
                <c:pt idx="7811">
                  <c:v>451.98718000000002</c:v>
                </c:pt>
                <c:pt idx="7812">
                  <c:v>451.95236</c:v>
                </c:pt>
                <c:pt idx="7813">
                  <c:v>451.87304999999998</c:v>
                </c:pt>
                <c:pt idx="7814">
                  <c:v>451.87302</c:v>
                </c:pt>
                <c:pt idx="7815">
                  <c:v>452.00089000000003</c:v>
                </c:pt>
                <c:pt idx="7816">
                  <c:v>451.89035000000001</c:v>
                </c:pt>
                <c:pt idx="7817">
                  <c:v>451.79471000000001</c:v>
                </c:pt>
                <c:pt idx="7818">
                  <c:v>451.93826000000001</c:v>
                </c:pt>
                <c:pt idx="7819">
                  <c:v>452.03091000000001</c:v>
                </c:pt>
                <c:pt idx="7820">
                  <c:v>451.96548000000001</c:v>
                </c:pt>
                <c:pt idx="7821">
                  <c:v>451.9144</c:v>
                </c:pt>
                <c:pt idx="7822">
                  <c:v>452.03946000000002</c:v>
                </c:pt>
                <c:pt idx="7823">
                  <c:v>451.92630000000003</c:v>
                </c:pt>
                <c:pt idx="7824">
                  <c:v>451.84482000000003</c:v>
                </c:pt>
                <c:pt idx="7825">
                  <c:v>451.97113000000002</c:v>
                </c:pt>
                <c:pt idx="7826">
                  <c:v>452.09872000000001</c:v>
                </c:pt>
                <c:pt idx="7827">
                  <c:v>451.99002000000002</c:v>
                </c:pt>
                <c:pt idx="7828">
                  <c:v>451.91793999999999</c:v>
                </c:pt>
                <c:pt idx="7829">
                  <c:v>452.10079999999999</c:v>
                </c:pt>
                <c:pt idx="7830">
                  <c:v>451.99802</c:v>
                </c:pt>
                <c:pt idx="7831">
                  <c:v>451.89954</c:v>
                </c:pt>
                <c:pt idx="7832">
                  <c:v>451.96499999999997</c:v>
                </c:pt>
                <c:pt idx="7833">
                  <c:v>452.15539999999999</c:v>
                </c:pt>
                <c:pt idx="7834">
                  <c:v>452.07033999999999</c:v>
                </c:pt>
                <c:pt idx="7835">
                  <c:v>451.95123000000001</c:v>
                </c:pt>
                <c:pt idx="7836">
                  <c:v>452.11234000000002</c:v>
                </c:pt>
                <c:pt idx="7837">
                  <c:v>452.03555</c:v>
                </c:pt>
                <c:pt idx="7838">
                  <c:v>451.93799000000001</c:v>
                </c:pt>
                <c:pt idx="7839">
                  <c:v>451.93875000000003</c:v>
                </c:pt>
                <c:pt idx="7840">
                  <c:v>452.16824000000003</c:v>
                </c:pt>
                <c:pt idx="7841">
                  <c:v>452.11034999999998</c:v>
                </c:pt>
                <c:pt idx="7842">
                  <c:v>451.97341999999998</c:v>
                </c:pt>
                <c:pt idx="7843">
                  <c:v>452.13848999999999</c:v>
                </c:pt>
                <c:pt idx="7844">
                  <c:v>452.09055000000001</c:v>
                </c:pt>
                <c:pt idx="7845">
                  <c:v>451.99401999999998</c:v>
                </c:pt>
                <c:pt idx="7846">
                  <c:v>451.95641999999998</c:v>
                </c:pt>
                <c:pt idx="7847">
                  <c:v>452.23345999999998</c:v>
                </c:pt>
                <c:pt idx="7848">
                  <c:v>452.2081</c:v>
                </c:pt>
                <c:pt idx="7849">
                  <c:v>452.05590999999998</c:v>
                </c:pt>
                <c:pt idx="7850">
                  <c:v>452.12628000000001</c:v>
                </c:pt>
                <c:pt idx="7851">
                  <c:v>452.16149999999999</c:v>
                </c:pt>
                <c:pt idx="7852">
                  <c:v>452.08228000000003</c:v>
                </c:pt>
                <c:pt idx="7853">
                  <c:v>452.02019999999999</c:v>
                </c:pt>
                <c:pt idx="7854">
                  <c:v>452.24408</c:v>
                </c:pt>
                <c:pt idx="7855">
                  <c:v>452.20882999999998</c:v>
                </c:pt>
                <c:pt idx="7856">
                  <c:v>452.09930000000003</c:v>
                </c:pt>
                <c:pt idx="7857">
                  <c:v>452.13418999999999</c:v>
                </c:pt>
                <c:pt idx="7858">
                  <c:v>452.24642999999998</c:v>
                </c:pt>
                <c:pt idx="7859">
                  <c:v>452.12063999999998</c:v>
                </c:pt>
                <c:pt idx="7860">
                  <c:v>452.04113999999998</c:v>
                </c:pt>
                <c:pt idx="7861">
                  <c:v>452.21303999999998</c:v>
                </c:pt>
                <c:pt idx="7862">
                  <c:v>452.27557000000002</c:v>
                </c:pt>
                <c:pt idx="7863">
                  <c:v>452.19022000000001</c:v>
                </c:pt>
                <c:pt idx="7864">
                  <c:v>452.1438</c:v>
                </c:pt>
                <c:pt idx="7865">
                  <c:v>452.28832999999997</c:v>
                </c:pt>
                <c:pt idx="7866">
                  <c:v>452.16131999999999</c:v>
                </c:pt>
                <c:pt idx="7867">
                  <c:v>452.09894000000003</c:v>
                </c:pt>
                <c:pt idx="7868">
                  <c:v>452.24462999999997</c:v>
                </c:pt>
                <c:pt idx="7869">
                  <c:v>452.32747999999998</c:v>
                </c:pt>
                <c:pt idx="7870">
                  <c:v>452.26245</c:v>
                </c:pt>
                <c:pt idx="7871">
                  <c:v>452.15591000000001</c:v>
                </c:pt>
                <c:pt idx="7872">
                  <c:v>452.35037</c:v>
                </c:pt>
                <c:pt idx="7873">
                  <c:v>452.24561</c:v>
                </c:pt>
                <c:pt idx="7874">
                  <c:v>452.15109000000001</c:v>
                </c:pt>
                <c:pt idx="7875">
                  <c:v>452.25058000000001</c:v>
                </c:pt>
                <c:pt idx="7876">
                  <c:v>452.37407999999999</c:v>
                </c:pt>
                <c:pt idx="7877">
                  <c:v>452.30545000000001</c:v>
                </c:pt>
                <c:pt idx="7878">
                  <c:v>452.19403</c:v>
                </c:pt>
                <c:pt idx="7879">
                  <c:v>452.38873000000001</c:v>
                </c:pt>
                <c:pt idx="7880">
                  <c:v>452.31743999999998</c:v>
                </c:pt>
                <c:pt idx="7881">
                  <c:v>452.20873999999998</c:v>
                </c:pt>
                <c:pt idx="7882">
                  <c:v>452.24112000000002</c:v>
                </c:pt>
                <c:pt idx="7883">
                  <c:v>452.42568999999997</c:v>
                </c:pt>
                <c:pt idx="7884">
                  <c:v>452.39008000000001</c:v>
                </c:pt>
                <c:pt idx="7885">
                  <c:v>452.24365</c:v>
                </c:pt>
                <c:pt idx="7886">
                  <c:v>452.41699</c:v>
                </c:pt>
                <c:pt idx="7887">
                  <c:v>452.34066999999999</c:v>
                </c:pt>
                <c:pt idx="7888">
                  <c:v>452.25769000000003</c:v>
                </c:pt>
                <c:pt idx="7889">
                  <c:v>452.25876</c:v>
                </c:pt>
                <c:pt idx="7890">
                  <c:v>452.48253999999997</c:v>
                </c:pt>
                <c:pt idx="7891">
                  <c:v>452.42412999999999</c:v>
                </c:pt>
                <c:pt idx="7892">
                  <c:v>452.27843999999999</c:v>
                </c:pt>
                <c:pt idx="7893">
                  <c:v>452.41611</c:v>
                </c:pt>
                <c:pt idx="7894">
                  <c:v>452.39413000000002</c:v>
                </c:pt>
                <c:pt idx="7895">
                  <c:v>452.3252</c:v>
                </c:pt>
                <c:pt idx="7896">
                  <c:v>452.28894000000003</c:v>
                </c:pt>
                <c:pt idx="7897">
                  <c:v>452.50833</c:v>
                </c:pt>
                <c:pt idx="7898">
                  <c:v>452.44484999999997</c:v>
                </c:pt>
                <c:pt idx="7899">
                  <c:v>452.34039000000001</c:v>
                </c:pt>
                <c:pt idx="7900">
                  <c:v>452.42746</c:v>
                </c:pt>
                <c:pt idx="7901">
                  <c:v>452.45519999999999</c:v>
                </c:pt>
                <c:pt idx="7902">
                  <c:v>452.36007999999998</c:v>
                </c:pt>
                <c:pt idx="7903">
                  <c:v>452.31812000000002</c:v>
                </c:pt>
                <c:pt idx="7904">
                  <c:v>452.5256</c:v>
                </c:pt>
                <c:pt idx="7905">
                  <c:v>452.50051999999999</c:v>
                </c:pt>
                <c:pt idx="7906">
                  <c:v>452.39758</c:v>
                </c:pt>
                <c:pt idx="7907">
                  <c:v>452.43261999999999</c:v>
                </c:pt>
                <c:pt idx="7908">
                  <c:v>452.52157999999997</c:v>
                </c:pt>
                <c:pt idx="7909">
                  <c:v>452.42084</c:v>
                </c:pt>
                <c:pt idx="7910">
                  <c:v>452.34518000000003</c:v>
                </c:pt>
                <c:pt idx="7911">
                  <c:v>452.52019999999999</c:v>
                </c:pt>
                <c:pt idx="7912">
                  <c:v>452.55228</c:v>
                </c:pt>
                <c:pt idx="7913">
                  <c:v>452.45010000000002</c:v>
                </c:pt>
                <c:pt idx="7914">
                  <c:v>452.43387000000001</c:v>
                </c:pt>
                <c:pt idx="7915">
                  <c:v>452.55324999999999</c:v>
                </c:pt>
                <c:pt idx="7916">
                  <c:v>452.45026000000001</c:v>
                </c:pt>
                <c:pt idx="7917">
                  <c:v>452.38754</c:v>
                </c:pt>
                <c:pt idx="7918">
                  <c:v>452.53561000000002</c:v>
                </c:pt>
                <c:pt idx="7919">
                  <c:v>452.57522999999998</c:v>
                </c:pt>
                <c:pt idx="7920">
                  <c:v>452.50067000000001</c:v>
                </c:pt>
                <c:pt idx="7921">
                  <c:v>452.44601</c:v>
                </c:pt>
                <c:pt idx="7922">
                  <c:v>452.62704000000002</c:v>
                </c:pt>
                <c:pt idx="7923">
                  <c:v>452.51846</c:v>
                </c:pt>
                <c:pt idx="7924">
                  <c:v>452.43160999999998</c:v>
                </c:pt>
                <c:pt idx="7925">
                  <c:v>452.49135999999999</c:v>
                </c:pt>
                <c:pt idx="7926">
                  <c:v>452.65258999999998</c:v>
                </c:pt>
                <c:pt idx="7927">
                  <c:v>452.58582000000001</c:v>
                </c:pt>
                <c:pt idx="7928">
                  <c:v>452.51134999999999</c:v>
                </c:pt>
                <c:pt idx="7929">
                  <c:v>452.66116</c:v>
                </c:pt>
                <c:pt idx="7930">
                  <c:v>452.55219</c:v>
                </c:pt>
                <c:pt idx="7931">
                  <c:v>452.48962</c:v>
                </c:pt>
                <c:pt idx="7932">
                  <c:v>452.50626</c:v>
                </c:pt>
                <c:pt idx="7933">
                  <c:v>452.73223999999999</c:v>
                </c:pt>
                <c:pt idx="7934">
                  <c:v>452.62360000000001</c:v>
                </c:pt>
                <c:pt idx="7935">
                  <c:v>452.52213</c:v>
                </c:pt>
                <c:pt idx="7936">
                  <c:v>452.67209000000003</c:v>
                </c:pt>
                <c:pt idx="7937">
                  <c:v>452.61642000000001</c:v>
                </c:pt>
                <c:pt idx="7938">
                  <c:v>452.54482999999999</c:v>
                </c:pt>
                <c:pt idx="7939">
                  <c:v>452.51916999999997</c:v>
                </c:pt>
                <c:pt idx="7940">
                  <c:v>452.74419999999998</c:v>
                </c:pt>
                <c:pt idx="7941">
                  <c:v>452.67676</c:v>
                </c:pt>
                <c:pt idx="7942">
                  <c:v>452.56261999999998</c:v>
                </c:pt>
                <c:pt idx="7943">
                  <c:v>452.70562999999999</c:v>
                </c:pt>
                <c:pt idx="7944">
                  <c:v>452.66933999999998</c:v>
                </c:pt>
                <c:pt idx="7945">
                  <c:v>452.59903000000003</c:v>
                </c:pt>
                <c:pt idx="7946">
                  <c:v>452.53946000000002</c:v>
                </c:pt>
                <c:pt idx="7947">
                  <c:v>452.79028</c:v>
                </c:pt>
                <c:pt idx="7948">
                  <c:v>452.72525000000002</c:v>
                </c:pt>
                <c:pt idx="7949">
                  <c:v>452.60217</c:v>
                </c:pt>
                <c:pt idx="7950">
                  <c:v>452.71258999999998</c:v>
                </c:pt>
                <c:pt idx="7951">
                  <c:v>452.69860999999997</c:v>
                </c:pt>
                <c:pt idx="7952">
                  <c:v>452.63265999999999</c:v>
                </c:pt>
                <c:pt idx="7953">
                  <c:v>452.54705999999999</c:v>
                </c:pt>
                <c:pt idx="7954">
                  <c:v>452.77636999999999</c:v>
                </c:pt>
                <c:pt idx="7955">
                  <c:v>452.77417000000003</c:v>
                </c:pt>
                <c:pt idx="7956">
                  <c:v>452.64870999999999</c:v>
                </c:pt>
                <c:pt idx="7957">
                  <c:v>452.70720999999998</c:v>
                </c:pt>
                <c:pt idx="7958">
                  <c:v>452.75860999999998</c:v>
                </c:pt>
                <c:pt idx="7959">
                  <c:v>452.68481000000003</c:v>
                </c:pt>
                <c:pt idx="7960">
                  <c:v>452.60467999999997</c:v>
                </c:pt>
                <c:pt idx="7961">
                  <c:v>452.82409999999999</c:v>
                </c:pt>
                <c:pt idx="7962">
                  <c:v>452.79926</c:v>
                </c:pt>
                <c:pt idx="7963">
                  <c:v>452.71343999999999</c:v>
                </c:pt>
                <c:pt idx="7964">
                  <c:v>452.71422999999999</c:v>
                </c:pt>
                <c:pt idx="7965">
                  <c:v>452.83870999999999</c:v>
                </c:pt>
                <c:pt idx="7966">
                  <c:v>452.73043999999999</c:v>
                </c:pt>
                <c:pt idx="7967">
                  <c:v>452.63251000000002</c:v>
                </c:pt>
                <c:pt idx="7968">
                  <c:v>452.78244000000001</c:v>
                </c:pt>
                <c:pt idx="7969">
                  <c:v>452.86455999999998</c:v>
                </c:pt>
                <c:pt idx="7970">
                  <c:v>452.79678000000001</c:v>
                </c:pt>
                <c:pt idx="7971">
                  <c:v>452.75002999999998</c:v>
                </c:pt>
                <c:pt idx="7972">
                  <c:v>452.87734999999998</c:v>
                </c:pt>
                <c:pt idx="7973">
                  <c:v>452.76981000000001</c:v>
                </c:pt>
                <c:pt idx="7974">
                  <c:v>452.68866000000003</c:v>
                </c:pt>
                <c:pt idx="7975">
                  <c:v>452.81045999999998</c:v>
                </c:pt>
                <c:pt idx="7976">
                  <c:v>452.93597</c:v>
                </c:pt>
                <c:pt idx="7977">
                  <c:v>452.83389</c:v>
                </c:pt>
                <c:pt idx="7978">
                  <c:v>452.76531999999997</c:v>
                </c:pt>
                <c:pt idx="7979">
                  <c:v>452.93905999999998</c:v>
                </c:pt>
                <c:pt idx="7980">
                  <c:v>452.84026999999998</c:v>
                </c:pt>
                <c:pt idx="7981">
                  <c:v>452.75423999999998</c:v>
                </c:pt>
                <c:pt idx="7982">
                  <c:v>452.80538999999999</c:v>
                </c:pt>
                <c:pt idx="7983">
                  <c:v>453.00171</c:v>
                </c:pt>
                <c:pt idx="7984">
                  <c:v>452.92227000000003</c:v>
                </c:pt>
                <c:pt idx="7985">
                  <c:v>452.81473</c:v>
                </c:pt>
                <c:pt idx="7986">
                  <c:v>452.97397000000001</c:v>
                </c:pt>
                <c:pt idx="7987">
                  <c:v>452.89168999999998</c:v>
                </c:pt>
                <c:pt idx="7988">
                  <c:v>452.80459999999999</c:v>
                </c:pt>
                <c:pt idx="7989">
                  <c:v>452.79721000000001</c:v>
                </c:pt>
                <c:pt idx="7990">
                  <c:v>453.01668999999998</c:v>
                </c:pt>
                <c:pt idx="7991">
                  <c:v>452.96197999999998</c:v>
                </c:pt>
                <c:pt idx="7992">
                  <c:v>452.82641999999998</c:v>
                </c:pt>
                <c:pt idx="7993">
                  <c:v>452.98131999999998</c:v>
                </c:pt>
                <c:pt idx="7994">
                  <c:v>452.92511000000002</c:v>
                </c:pt>
                <c:pt idx="7995">
                  <c:v>452.82711999999998</c:v>
                </c:pt>
                <c:pt idx="7996">
                  <c:v>452.78680000000003</c:v>
                </c:pt>
                <c:pt idx="7997">
                  <c:v>453.04694000000001</c:v>
                </c:pt>
                <c:pt idx="7998">
                  <c:v>453.01260000000002</c:v>
                </c:pt>
                <c:pt idx="7999">
                  <c:v>452.86059999999998</c:v>
                </c:pt>
                <c:pt idx="8000">
                  <c:v>452.94628999999998</c:v>
                </c:pt>
                <c:pt idx="8001">
                  <c:v>452.97964000000002</c:v>
                </c:pt>
                <c:pt idx="8002">
                  <c:v>452.90026999999998</c:v>
                </c:pt>
                <c:pt idx="8003">
                  <c:v>452.83963</c:v>
                </c:pt>
                <c:pt idx="8004">
                  <c:v>453.04291000000001</c:v>
                </c:pt>
                <c:pt idx="8005">
                  <c:v>453.01181000000003</c:v>
                </c:pt>
                <c:pt idx="8006">
                  <c:v>452.91217</c:v>
                </c:pt>
                <c:pt idx="8007">
                  <c:v>452.94995</c:v>
                </c:pt>
                <c:pt idx="8008">
                  <c:v>453.06115999999997</c:v>
                </c:pt>
                <c:pt idx="8009">
                  <c:v>452.94501000000002</c:v>
                </c:pt>
                <c:pt idx="8010">
                  <c:v>452.85736000000003</c:v>
                </c:pt>
                <c:pt idx="8011">
                  <c:v>453.04239000000001</c:v>
                </c:pt>
                <c:pt idx="8012">
                  <c:v>453.09161</c:v>
                </c:pt>
                <c:pt idx="8013">
                  <c:v>453.00702000000001</c:v>
                </c:pt>
                <c:pt idx="8014">
                  <c:v>452.97464000000002</c:v>
                </c:pt>
                <c:pt idx="8015">
                  <c:v>453.10397</c:v>
                </c:pt>
                <c:pt idx="8016">
                  <c:v>452.98388999999997</c:v>
                </c:pt>
                <c:pt idx="8017">
                  <c:v>452.9162</c:v>
                </c:pt>
                <c:pt idx="8018">
                  <c:v>453.06878999999998</c:v>
                </c:pt>
                <c:pt idx="8019">
                  <c:v>453.13657000000001</c:v>
                </c:pt>
                <c:pt idx="8020">
                  <c:v>453.07431000000003</c:v>
                </c:pt>
                <c:pt idx="8021">
                  <c:v>452.97066999999998</c:v>
                </c:pt>
                <c:pt idx="8022">
                  <c:v>453.16350999999997</c:v>
                </c:pt>
                <c:pt idx="8023">
                  <c:v>453.05777</c:v>
                </c:pt>
                <c:pt idx="8024">
                  <c:v>452.95999</c:v>
                </c:pt>
                <c:pt idx="8025">
                  <c:v>453.06378000000001</c:v>
                </c:pt>
                <c:pt idx="8026">
                  <c:v>453.17489999999998</c:v>
                </c:pt>
                <c:pt idx="8027">
                  <c:v>453.11133000000001</c:v>
                </c:pt>
                <c:pt idx="8028">
                  <c:v>453.00540000000001</c:v>
                </c:pt>
                <c:pt idx="8029">
                  <c:v>453.19107000000002</c:v>
                </c:pt>
                <c:pt idx="8030">
                  <c:v>453.11541999999997</c:v>
                </c:pt>
                <c:pt idx="8031">
                  <c:v>453.01834000000002</c:v>
                </c:pt>
                <c:pt idx="8032">
                  <c:v>453.05621000000002</c:v>
                </c:pt>
                <c:pt idx="8033">
                  <c:v>453.23012999999997</c:v>
                </c:pt>
                <c:pt idx="8034">
                  <c:v>453.19904000000002</c:v>
                </c:pt>
                <c:pt idx="8035">
                  <c:v>453.06195000000002</c:v>
                </c:pt>
                <c:pt idx="8036">
                  <c:v>453.22170999999997</c:v>
                </c:pt>
                <c:pt idx="8037">
                  <c:v>453.16784999999999</c:v>
                </c:pt>
                <c:pt idx="8038">
                  <c:v>453.07614000000001</c:v>
                </c:pt>
                <c:pt idx="8039">
                  <c:v>453.08062999999999</c:v>
                </c:pt>
                <c:pt idx="8040">
                  <c:v>453.29095000000001</c:v>
                </c:pt>
                <c:pt idx="8041">
                  <c:v>453.23415999999997</c:v>
                </c:pt>
                <c:pt idx="8042">
                  <c:v>453.09469999999999</c:v>
                </c:pt>
                <c:pt idx="8043">
                  <c:v>453.21773999999999</c:v>
                </c:pt>
                <c:pt idx="8044">
                  <c:v>453.20825000000002</c:v>
                </c:pt>
                <c:pt idx="8045">
                  <c:v>453.13037000000003</c:v>
                </c:pt>
                <c:pt idx="8046">
                  <c:v>453.09118999999998</c:v>
                </c:pt>
                <c:pt idx="8047">
                  <c:v>453.31747000000001</c:v>
                </c:pt>
                <c:pt idx="8048">
                  <c:v>453.24376999999998</c:v>
                </c:pt>
                <c:pt idx="8049">
                  <c:v>453.13788</c:v>
                </c:pt>
                <c:pt idx="8050">
                  <c:v>453.23489000000001</c:v>
                </c:pt>
                <c:pt idx="8051">
                  <c:v>453.24817000000002</c:v>
                </c:pt>
                <c:pt idx="8052">
                  <c:v>453.16021999999998</c:v>
                </c:pt>
                <c:pt idx="8053">
                  <c:v>453.11928999999998</c:v>
                </c:pt>
                <c:pt idx="8054">
                  <c:v>453.32799999999997</c:v>
                </c:pt>
                <c:pt idx="8055">
                  <c:v>453.29662999999999</c:v>
                </c:pt>
                <c:pt idx="8056">
                  <c:v>453.19497999999999</c:v>
                </c:pt>
                <c:pt idx="8057">
                  <c:v>453.23102</c:v>
                </c:pt>
                <c:pt idx="8058">
                  <c:v>453.32803000000001</c:v>
                </c:pt>
                <c:pt idx="8059">
                  <c:v>453.21942000000001</c:v>
                </c:pt>
                <c:pt idx="8060">
                  <c:v>453.14319</c:v>
                </c:pt>
                <c:pt idx="8061">
                  <c:v>453.31984999999997</c:v>
                </c:pt>
                <c:pt idx="8062">
                  <c:v>453.34841999999998</c:v>
                </c:pt>
                <c:pt idx="8063">
                  <c:v>453.24441999999999</c:v>
                </c:pt>
                <c:pt idx="8064">
                  <c:v>453.24225000000001</c:v>
                </c:pt>
                <c:pt idx="8065">
                  <c:v>453.34402</c:v>
                </c:pt>
                <c:pt idx="8066">
                  <c:v>453.24892999999997</c:v>
                </c:pt>
                <c:pt idx="8067">
                  <c:v>453.18270999999999</c:v>
                </c:pt>
                <c:pt idx="8068">
                  <c:v>453.31905999999998</c:v>
                </c:pt>
                <c:pt idx="8069">
                  <c:v>453.3775</c:v>
                </c:pt>
                <c:pt idx="8070">
                  <c:v>453.29494999999997</c:v>
                </c:pt>
                <c:pt idx="8071">
                  <c:v>453.24065999999999</c:v>
                </c:pt>
                <c:pt idx="8072">
                  <c:v>453.42529000000002</c:v>
                </c:pt>
                <c:pt idx="8073">
                  <c:v>453.30977999999999</c:v>
                </c:pt>
                <c:pt idx="8074">
                  <c:v>453.23181</c:v>
                </c:pt>
                <c:pt idx="8075">
                  <c:v>453.28741000000002</c:v>
                </c:pt>
                <c:pt idx="8076">
                  <c:v>453.43880999999999</c:v>
                </c:pt>
                <c:pt idx="8077">
                  <c:v>453.35809</c:v>
                </c:pt>
                <c:pt idx="8078">
                  <c:v>453.29494999999997</c:v>
                </c:pt>
                <c:pt idx="8079">
                  <c:v>453.44281000000001</c:v>
                </c:pt>
                <c:pt idx="8080">
                  <c:v>453.33141999999998</c:v>
                </c:pt>
                <c:pt idx="8081">
                  <c:v>453.26382000000001</c:v>
                </c:pt>
                <c:pt idx="8082">
                  <c:v>453.28426999999999</c:v>
                </c:pt>
                <c:pt idx="8083">
                  <c:v>453.5043</c:v>
                </c:pt>
                <c:pt idx="8084">
                  <c:v>453.39693999999997</c:v>
                </c:pt>
                <c:pt idx="8085">
                  <c:v>453.30585000000002</c:v>
                </c:pt>
                <c:pt idx="8086">
                  <c:v>453.45022999999998</c:v>
                </c:pt>
                <c:pt idx="8087">
                  <c:v>453.39447000000001</c:v>
                </c:pt>
                <c:pt idx="8088">
                  <c:v>453.32834000000003</c:v>
                </c:pt>
                <c:pt idx="8089">
                  <c:v>453.30603000000002</c:v>
                </c:pt>
                <c:pt idx="8090">
                  <c:v>453.53451999999999</c:v>
                </c:pt>
                <c:pt idx="8091">
                  <c:v>453.44958000000003</c:v>
                </c:pt>
                <c:pt idx="8092">
                  <c:v>453.35126000000002</c:v>
                </c:pt>
                <c:pt idx="8093">
                  <c:v>453.49194</c:v>
                </c:pt>
                <c:pt idx="8094">
                  <c:v>453.45026000000001</c:v>
                </c:pt>
                <c:pt idx="8095">
                  <c:v>453.38135</c:v>
                </c:pt>
                <c:pt idx="8096">
                  <c:v>453.31542999999999</c:v>
                </c:pt>
                <c:pt idx="8097">
                  <c:v>453.56876</c:v>
                </c:pt>
                <c:pt idx="8098">
                  <c:v>453.50673999999998</c:v>
                </c:pt>
                <c:pt idx="8099">
                  <c:v>453.38254000000001</c:v>
                </c:pt>
                <c:pt idx="8100">
                  <c:v>453.4982</c:v>
                </c:pt>
                <c:pt idx="8101">
                  <c:v>453.47994999999997</c:v>
                </c:pt>
                <c:pt idx="8102">
                  <c:v>453.40811000000002</c:v>
                </c:pt>
                <c:pt idx="8103">
                  <c:v>453.32690000000002</c:v>
                </c:pt>
                <c:pt idx="8104">
                  <c:v>453.55606</c:v>
                </c:pt>
                <c:pt idx="8105">
                  <c:v>453.54547000000002</c:v>
                </c:pt>
                <c:pt idx="8106">
                  <c:v>453.42459000000002</c:v>
                </c:pt>
                <c:pt idx="8107">
                  <c:v>453.47586000000001</c:v>
                </c:pt>
                <c:pt idx="8108">
                  <c:v>453.51654000000002</c:v>
                </c:pt>
                <c:pt idx="8109">
                  <c:v>453.45181000000002</c:v>
                </c:pt>
                <c:pt idx="8110">
                  <c:v>453.37151999999998</c:v>
                </c:pt>
                <c:pt idx="8111">
                  <c:v>453.58972</c:v>
                </c:pt>
                <c:pt idx="8112">
                  <c:v>453.57168999999999</c:v>
                </c:pt>
                <c:pt idx="8113">
                  <c:v>453.48718000000002</c:v>
                </c:pt>
                <c:pt idx="8114">
                  <c:v>453.48025999999999</c:v>
                </c:pt>
                <c:pt idx="8115">
                  <c:v>453.61075</c:v>
                </c:pt>
                <c:pt idx="8116">
                  <c:v>453.50067000000001</c:v>
                </c:pt>
                <c:pt idx="8117">
                  <c:v>453.40778</c:v>
                </c:pt>
                <c:pt idx="8118">
                  <c:v>453.55050999999997</c:v>
                </c:pt>
                <c:pt idx="8119">
                  <c:v>453.62347</c:v>
                </c:pt>
                <c:pt idx="8120">
                  <c:v>453.56371999999999</c:v>
                </c:pt>
                <c:pt idx="8121">
                  <c:v>453.51778999999999</c:v>
                </c:pt>
                <c:pt idx="8122">
                  <c:v>453.64071999999999</c:v>
                </c:pt>
                <c:pt idx="8123">
                  <c:v>453.54050000000001</c:v>
                </c:pt>
                <c:pt idx="8124">
                  <c:v>453.44182999999998</c:v>
                </c:pt>
                <c:pt idx="8125">
                  <c:v>453.5668</c:v>
                </c:pt>
                <c:pt idx="8126">
                  <c:v>453.69164999999998</c:v>
                </c:pt>
                <c:pt idx="8127">
                  <c:v>453.58688000000001</c:v>
                </c:pt>
                <c:pt idx="8128">
                  <c:v>453.52456999999998</c:v>
                </c:pt>
                <c:pt idx="8129">
                  <c:v>453.68389999999999</c:v>
                </c:pt>
                <c:pt idx="8130">
                  <c:v>453.58569</c:v>
                </c:pt>
                <c:pt idx="8131">
                  <c:v>453.49489999999997</c:v>
                </c:pt>
                <c:pt idx="8132">
                  <c:v>453.54584</c:v>
                </c:pt>
                <c:pt idx="8133">
                  <c:v>453.75353999999999</c:v>
                </c:pt>
                <c:pt idx="8134">
                  <c:v>453.66757000000001</c:v>
                </c:pt>
                <c:pt idx="8135">
                  <c:v>453.55286000000001</c:v>
                </c:pt>
                <c:pt idx="8136">
                  <c:v>453.70618000000002</c:v>
                </c:pt>
                <c:pt idx="8137">
                  <c:v>453.63907</c:v>
                </c:pt>
                <c:pt idx="8138">
                  <c:v>453.54770000000002</c:v>
                </c:pt>
                <c:pt idx="8139">
                  <c:v>453.54552999999999</c:v>
                </c:pt>
                <c:pt idx="8140">
                  <c:v>453.77157999999997</c:v>
                </c:pt>
                <c:pt idx="8141">
                  <c:v>453.71370999999999</c:v>
                </c:pt>
                <c:pt idx="8142">
                  <c:v>453.57805999999999</c:v>
                </c:pt>
                <c:pt idx="8143">
                  <c:v>453.73757999999998</c:v>
                </c:pt>
                <c:pt idx="8144">
                  <c:v>453.69168000000002</c:v>
                </c:pt>
                <c:pt idx="8145">
                  <c:v>453.58569</c:v>
                </c:pt>
                <c:pt idx="8146">
                  <c:v>453.54757999999998</c:v>
                </c:pt>
                <c:pt idx="8147">
                  <c:v>453.81020999999998</c:v>
                </c:pt>
                <c:pt idx="8148">
                  <c:v>453.77645999999999</c:v>
                </c:pt>
                <c:pt idx="8149">
                  <c:v>453.62356999999997</c:v>
                </c:pt>
                <c:pt idx="8150">
                  <c:v>453.70134999999999</c:v>
                </c:pt>
                <c:pt idx="8151">
                  <c:v>453.74072000000001</c:v>
                </c:pt>
                <c:pt idx="8152">
                  <c:v>453.65897000000001</c:v>
                </c:pt>
                <c:pt idx="8153">
                  <c:v>453.59726000000001</c:v>
                </c:pt>
                <c:pt idx="8154">
                  <c:v>453.81454000000002</c:v>
                </c:pt>
                <c:pt idx="8155">
                  <c:v>453.77913999999998</c:v>
                </c:pt>
                <c:pt idx="8156">
                  <c:v>453.66394000000003</c:v>
                </c:pt>
                <c:pt idx="8157">
                  <c:v>453.71030000000002</c:v>
                </c:pt>
                <c:pt idx="8158">
                  <c:v>453.80871999999999</c:v>
                </c:pt>
                <c:pt idx="8159">
                  <c:v>453.6875</c:v>
                </c:pt>
                <c:pt idx="8160">
                  <c:v>453.59647000000001</c:v>
                </c:pt>
                <c:pt idx="8161">
                  <c:v>453.77584999999999</c:v>
                </c:pt>
                <c:pt idx="8162">
                  <c:v>453.82288</c:v>
                </c:pt>
                <c:pt idx="8163">
                  <c:v>453.74957000000001</c:v>
                </c:pt>
                <c:pt idx="8164">
                  <c:v>453.70084000000003</c:v>
                </c:pt>
                <c:pt idx="8165">
                  <c:v>453.83895999999999</c:v>
                </c:pt>
                <c:pt idx="8166">
                  <c:v>453.72244000000001</c:v>
                </c:pt>
                <c:pt idx="8167">
                  <c:v>453.65179000000001</c:v>
                </c:pt>
                <c:pt idx="8168">
                  <c:v>453.79629999999997</c:v>
                </c:pt>
                <c:pt idx="8169">
                  <c:v>453.87164000000001</c:v>
                </c:pt>
                <c:pt idx="8170">
                  <c:v>453.81085000000002</c:v>
                </c:pt>
                <c:pt idx="8171">
                  <c:v>453.70972</c:v>
                </c:pt>
                <c:pt idx="8172">
                  <c:v>453.90359000000001</c:v>
                </c:pt>
                <c:pt idx="8173">
                  <c:v>453.79230000000001</c:v>
                </c:pt>
                <c:pt idx="8174">
                  <c:v>453.69693000000001</c:v>
                </c:pt>
                <c:pt idx="8175">
                  <c:v>453.80896000000001</c:v>
                </c:pt>
                <c:pt idx="8176">
                  <c:v>453.92574999999999</c:v>
                </c:pt>
                <c:pt idx="8177">
                  <c:v>453.86358999999999</c:v>
                </c:pt>
                <c:pt idx="8178">
                  <c:v>453.74493000000001</c:v>
                </c:pt>
                <c:pt idx="8179">
                  <c:v>453.93227999999999</c:v>
                </c:pt>
                <c:pt idx="8180">
                  <c:v>453.86324999999999</c:v>
                </c:pt>
                <c:pt idx="8181">
                  <c:v>453.76623999999998</c:v>
                </c:pt>
                <c:pt idx="8182">
                  <c:v>453.80300999999997</c:v>
                </c:pt>
                <c:pt idx="8183">
                  <c:v>453.98230000000001</c:v>
                </c:pt>
                <c:pt idx="8184">
                  <c:v>453.94060999999999</c:v>
                </c:pt>
                <c:pt idx="8185">
                  <c:v>453.79288000000003</c:v>
                </c:pt>
                <c:pt idx="8186">
                  <c:v>453.95898</c:v>
                </c:pt>
                <c:pt idx="8187">
                  <c:v>453.90280000000001</c:v>
                </c:pt>
                <c:pt idx="8188">
                  <c:v>453.80826000000002</c:v>
                </c:pt>
                <c:pt idx="8189">
                  <c:v>453.80984000000001</c:v>
                </c:pt>
                <c:pt idx="8190">
                  <c:v>454.02829000000003</c:v>
                </c:pt>
                <c:pt idx="8191">
                  <c:v>453.96544999999998</c:v>
                </c:pt>
                <c:pt idx="8192">
                  <c:v>453.82488999999998</c:v>
                </c:pt>
                <c:pt idx="8193">
                  <c:v>453.95010000000002</c:v>
                </c:pt>
                <c:pt idx="8194">
                  <c:v>453.94619999999998</c:v>
                </c:pt>
                <c:pt idx="8195">
                  <c:v>453.86358999999999</c:v>
                </c:pt>
                <c:pt idx="8196">
                  <c:v>453.82799999999997</c:v>
                </c:pt>
                <c:pt idx="8197">
                  <c:v>454.05682000000002</c:v>
                </c:pt>
                <c:pt idx="8198">
                  <c:v>453.99151999999998</c:v>
                </c:pt>
                <c:pt idx="8199">
                  <c:v>453.88434000000001</c:v>
                </c:pt>
                <c:pt idx="8200">
                  <c:v>453.97275000000002</c:v>
                </c:pt>
                <c:pt idx="8201">
                  <c:v>453.99945000000002</c:v>
                </c:pt>
                <c:pt idx="8202">
                  <c:v>453.90661999999998</c:v>
                </c:pt>
                <c:pt idx="8203">
                  <c:v>453.86068999999998</c:v>
                </c:pt>
                <c:pt idx="8204">
                  <c:v>454.08237000000003</c:v>
                </c:pt>
                <c:pt idx="8205">
                  <c:v>454.05353000000002</c:v>
                </c:pt>
                <c:pt idx="8206">
                  <c:v>453.93475000000001</c:v>
                </c:pt>
                <c:pt idx="8207">
                  <c:v>453.97863999999998</c:v>
                </c:pt>
                <c:pt idx="8208">
                  <c:v>454.07486</c:v>
                </c:pt>
                <c:pt idx="8209">
                  <c:v>453.96395999999999</c:v>
                </c:pt>
                <c:pt idx="8210">
                  <c:v>453.88882000000001</c:v>
                </c:pt>
                <c:pt idx="8211">
                  <c:v>454.06835999999998</c:v>
                </c:pt>
                <c:pt idx="8212">
                  <c:v>454.09338000000002</c:v>
                </c:pt>
                <c:pt idx="8213">
                  <c:v>453.99698000000001</c:v>
                </c:pt>
                <c:pt idx="8214">
                  <c:v>453.97424000000001</c:v>
                </c:pt>
                <c:pt idx="8215">
                  <c:v>454.09280000000001</c:v>
                </c:pt>
                <c:pt idx="8216">
                  <c:v>453.98874000000001</c:v>
                </c:pt>
                <c:pt idx="8217">
                  <c:v>453.91390999999999</c:v>
                </c:pt>
                <c:pt idx="8218">
                  <c:v>454.06423999999998</c:v>
                </c:pt>
                <c:pt idx="8219">
                  <c:v>454.11743000000001</c:v>
                </c:pt>
                <c:pt idx="8220">
                  <c:v>454.03149000000002</c:v>
                </c:pt>
                <c:pt idx="8221">
                  <c:v>453.97568000000001</c:v>
                </c:pt>
                <c:pt idx="8222">
                  <c:v>454.16784999999999</c:v>
                </c:pt>
                <c:pt idx="8223">
                  <c:v>454.05795000000001</c:v>
                </c:pt>
                <c:pt idx="8224">
                  <c:v>453.97662000000003</c:v>
                </c:pt>
                <c:pt idx="8225">
                  <c:v>454.02028999999999</c:v>
                </c:pt>
                <c:pt idx="8226">
                  <c:v>454.19002999999998</c:v>
                </c:pt>
                <c:pt idx="8227">
                  <c:v>454.09769</c:v>
                </c:pt>
                <c:pt idx="8228">
                  <c:v>454.02035999999998</c:v>
                </c:pt>
                <c:pt idx="8229">
                  <c:v>454.17133000000001</c:v>
                </c:pt>
                <c:pt idx="8230">
                  <c:v>454.06549000000001</c:v>
                </c:pt>
                <c:pt idx="8231">
                  <c:v>453.99191000000002</c:v>
                </c:pt>
                <c:pt idx="8232">
                  <c:v>454.02373999999998</c:v>
                </c:pt>
                <c:pt idx="8233">
                  <c:v>454.24811</c:v>
                </c:pt>
                <c:pt idx="8234">
                  <c:v>454.13467000000003</c:v>
                </c:pt>
                <c:pt idx="8235">
                  <c:v>454.03771999999998</c:v>
                </c:pt>
                <c:pt idx="8236">
                  <c:v>454.18848000000003</c:v>
                </c:pt>
                <c:pt idx="8237">
                  <c:v>454.12905999999998</c:v>
                </c:pt>
                <c:pt idx="8238">
                  <c:v>454.05520999999999</c:v>
                </c:pt>
                <c:pt idx="8239">
                  <c:v>454.03307999999998</c:v>
                </c:pt>
                <c:pt idx="8240">
                  <c:v>454.24887000000001</c:v>
                </c:pt>
                <c:pt idx="8241">
                  <c:v>454.17804000000001</c:v>
                </c:pt>
                <c:pt idx="8242">
                  <c:v>454.07229999999998</c:v>
                </c:pt>
                <c:pt idx="8243">
                  <c:v>454.21636999999998</c:v>
                </c:pt>
                <c:pt idx="8244">
                  <c:v>454.17291</c:v>
                </c:pt>
                <c:pt idx="8245">
                  <c:v>454.09827000000001</c:v>
                </c:pt>
                <c:pt idx="8246">
                  <c:v>454.04694000000001</c:v>
                </c:pt>
                <c:pt idx="8247">
                  <c:v>454.30579</c:v>
                </c:pt>
                <c:pt idx="8248">
                  <c:v>454.23626999999999</c:v>
                </c:pt>
                <c:pt idx="8249">
                  <c:v>454.12038999999999</c:v>
                </c:pt>
                <c:pt idx="8250">
                  <c:v>454.24056999999999</c:v>
                </c:pt>
                <c:pt idx="8251">
                  <c:v>454.22113000000002</c:v>
                </c:pt>
                <c:pt idx="8252">
                  <c:v>454.14548000000002</c:v>
                </c:pt>
                <c:pt idx="8253">
                  <c:v>454.06243999999998</c:v>
                </c:pt>
                <c:pt idx="8254">
                  <c:v>454.29388</c:v>
                </c:pt>
                <c:pt idx="8255">
                  <c:v>454.29047000000003</c:v>
                </c:pt>
                <c:pt idx="8256">
                  <c:v>454.15920999999997</c:v>
                </c:pt>
                <c:pt idx="8257">
                  <c:v>454.21109000000001</c:v>
                </c:pt>
                <c:pt idx="8258">
                  <c:v>454.25510000000003</c:v>
                </c:pt>
                <c:pt idx="8259">
                  <c:v>454.18497000000002</c:v>
                </c:pt>
                <c:pt idx="8260">
                  <c:v>454.10696000000002</c:v>
                </c:pt>
                <c:pt idx="8261">
                  <c:v>454.32324</c:v>
                </c:pt>
                <c:pt idx="8262">
                  <c:v>454.29638999999997</c:v>
                </c:pt>
                <c:pt idx="8263">
                  <c:v>454.21048000000002</c:v>
                </c:pt>
                <c:pt idx="8264">
                  <c:v>454.19943000000001</c:v>
                </c:pt>
                <c:pt idx="8265">
                  <c:v>454.32720999999998</c:v>
                </c:pt>
                <c:pt idx="8266">
                  <c:v>454.21460000000002</c:v>
                </c:pt>
                <c:pt idx="8267">
                  <c:v>454.11353000000003</c:v>
                </c:pt>
                <c:pt idx="8268">
                  <c:v>454.26001000000002</c:v>
                </c:pt>
                <c:pt idx="8269">
                  <c:v>454.33929000000001</c:v>
                </c:pt>
                <c:pt idx="8270">
                  <c:v>454.26852000000002</c:v>
                </c:pt>
                <c:pt idx="8271">
                  <c:v>454.22064</c:v>
                </c:pt>
                <c:pt idx="8272">
                  <c:v>454.34084999999999</c:v>
                </c:pt>
                <c:pt idx="8273">
                  <c:v>454.22933999999998</c:v>
                </c:pt>
                <c:pt idx="8274">
                  <c:v>454.14111000000003</c:v>
                </c:pt>
                <c:pt idx="8275">
                  <c:v>454.27179000000001</c:v>
                </c:pt>
                <c:pt idx="8276">
                  <c:v>454.39227</c:v>
                </c:pt>
                <c:pt idx="8277">
                  <c:v>454.29718000000003</c:v>
                </c:pt>
                <c:pt idx="8278">
                  <c:v>454.23685</c:v>
                </c:pt>
                <c:pt idx="8279">
                  <c:v>454.39017000000001</c:v>
                </c:pt>
                <c:pt idx="8280">
                  <c:v>454.29480000000001</c:v>
                </c:pt>
                <c:pt idx="8281">
                  <c:v>454.19646999999998</c:v>
                </c:pt>
                <c:pt idx="8282">
                  <c:v>454.25826999999998</c:v>
                </c:pt>
                <c:pt idx="8283">
                  <c:v>454.45364000000001</c:v>
                </c:pt>
                <c:pt idx="8284">
                  <c:v>454.36318999999997</c:v>
                </c:pt>
                <c:pt idx="8285">
                  <c:v>454.24624999999997</c:v>
                </c:pt>
                <c:pt idx="8286">
                  <c:v>454.40548999999999</c:v>
                </c:pt>
                <c:pt idx="8287">
                  <c:v>454.34228999999999</c:v>
                </c:pt>
                <c:pt idx="8288">
                  <c:v>454.25024000000002</c:v>
                </c:pt>
                <c:pt idx="8289">
                  <c:v>454.24225000000001</c:v>
                </c:pt>
                <c:pt idx="8290">
                  <c:v>454.46499999999997</c:v>
                </c:pt>
                <c:pt idx="8291">
                  <c:v>454.40933000000001</c:v>
                </c:pt>
                <c:pt idx="8292">
                  <c:v>454.27762000000001</c:v>
                </c:pt>
                <c:pt idx="8293">
                  <c:v>454.42421999999999</c:v>
                </c:pt>
                <c:pt idx="8294">
                  <c:v>454.37659000000002</c:v>
                </c:pt>
                <c:pt idx="8295">
                  <c:v>454.27945</c:v>
                </c:pt>
                <c:pt idx="8296">
                  <c:v>454.23227000000003</c:v>
                </c:pt>
                <c:pt idx="8297">
                  <c:v>454.49853999999999</c:v>
                </c:pt>
                <c:pt idx="8298">
                  <c:v>454.47055</c:v>
                </c:pt>
                <c:pt idx="8299">
                  <c:v>454.31531000000001</c:v>
                </c:pt>
                <c:pt idx="8300">
                  <c:v>454.39539000000002</c:v>
                </c:pt>
                <c:pt idx="8301">
                  <c:v>454.43554999999998</c:v>
                </c:pt>
                <c:pt idx="8302">
                  <c:v>454.36176</c:v>
                </c:pt>
                <c:pt idx="8303">
                  <c:v>454.30426</c:v>
                </c:pt>
                <c:pt idx="8304">
                  <c:v>454.50931000000003</c:v>
                </c:pt>
                <c:pt idx="8305">
                  <c:v>454.47967999999997</c:v>
                </c:pt>
                <c:pt idx="8306">
                  <c:v>454.37347</c:v>
                </c:pt>
                <c:pt idx="8307">
                  <c:v>454.41302000000002</c:v>
                </c:pt>
                <c:pt idx="8308">
                  <c:v>454.51956000000001</c:v>
                </c:pt>
                <c:pt idx="8309">
                  <c:v>454.39328</c:v>
                </c:pt>
                <c:pt idx="8310">
                  <c:v>454.30892999999998</c:v>
                </c:pt>
                <c:pt idx="8311">
                  <c:v>454.48984000000002</c:v>
                </c:pt>
                <c:pt idx="8312">
                  <c:v>454.53649999999999</c:v>
                </c:pt>
                <c:pt idx="8313">
                  <c:v>454.44958000000003</c:v>
                </c:pt>
                <c:pt idx="8314">
                  <c:v>454.41244999999998</c:v>
                </c:pt>
                <c:pt idx="8315">
                  <c:v>454.54568</c:v>
                </c:pt>
                <c:pt idx="8316">
                  <c:v>454.41791000000001</c:v>
                </c:pt>
                <c:pt idx="8317">
                  <c:v>454.34692000000001</c:v>
                </c:pt>
                <c:pt idx="8318">
                  <c:v>454.49054000000001</c:v>
                </c:pt>
                <c:pt idx="8319">
                  <c:v>454.56482</c:v>
                </c:pt>
                <c:pt idx="8320">
                  <c:v>454.49533000000002</c:v>
                </c:pt>
                <c:pt idx="8321">
                  <c:v>454.39657999999997</c:v>
                </c:pt>
                <c:pt idx="8322">
                  <c:v>454.58875</c:v>
                </c:pt>
                <c:pt idx="8323">
                  <c:v>454.46820000000002</c:v>
                </c:pt>
                <c:pt idx="8324">
                  <c:v>454.37488000000002</c:v>
                </c:pt>
                <c:pt idx="8325">
                  <c:v>454.4787</c:v>
                </c:pt>
                <c:pt idx="8326">
                  <c:v>454.59616</c:v>
                </c:pt>
                <c:pt idx="8327">
                  <c:v>454.53894000000003</c:v>
                </c:pt>
                <c:pt idx="8328">
                  <c:v>454.43065999999999</c:v>
                </c:pt>
                <c:pt idx="8329">
                  <c:v>454.61383000000001</c:v>
                </c:pt>
                <c:pt idx="8330">
                  <c:v>454.54012999999998</c:v>
                </c:pt>
                <c:pt idx="8331">
                  <c:v>454.43880999999999</c:v>
                </c:pt>
                <c:pt idx="8332">
                  <c:v>454.46523999999999</c:v>
                </c:pt>
                <c:pt idx="8333">
                  <c:v>454.65481999999997</c:v>
                </c:pt>
                <c:pt idx="8334">
                  <c:v>454.61588</c:v>
                </c:pt>
                <c:pt idx="8335">
                  <c:v>454.47336000000001</c:v>
                </c:pt>
                <c:pt idx="8336">
                  <c:v>454.63378999999998</c:v>
                </c:pt>
                <c:pt idx="8337">
                  <c:v>454.56711000000001</c:v>
                </c:pt>
                <c:pt idx="8338">
                  <c:v>454.48172</c:v>
                </c:pt>
                <c:pt idx="8339">
                  <c:v>454.49124</c:v>
                </c:pt>
                <c:pt idx="8340">
                  <c:v>454.70519999999999</c:v>
                </c:pt>
                <c:pt idx="8341">
                  <c:v>454.63112999999998</c:v>
                </c:pt>
                <c:pt idx="8342">
                  <c:v>454.48671999999999</c:v>
                </c:pt>
                <c:pt idx="8343">
                  <c:v>454.61371000000003</c:v>
                </c:pt>
                <c:pt idx="8344">
                  <c:v>454.60467999999997</c:v>
                </c:pt>
                <c:pt idx="8345">
                  <c:v>454.52463</c:v>
                </c:pt>
                <c:pt idx="8346">
                  <c:v>454.49265000000003</c:v>
                </c:pt>
                <c:pt idx="8347">
                  <c:v>454.71368000000001</c:v>
                </c:pt>
                <c:pt idx="8348">
                  <c:v>454.64258000000001</c:v>
                </c:pt>
                <c:pt idx="8349">
                  <c:v>454.53933999999998</c:v>
                </c:pt>
                <c:pt idx="8350">
                  <c:v>454.64172000000002</c:v>
                </c:pt>
                <c:pt idx="8351">
                  <c:v>454.65661999999998</c:v>
                </c:pt>
                <c:pt idx="8352">
                  <c:v>454.56936999999999</c:v>
                </c:pt>
                <c:pt idx="8353">
                  <c:v>454.53228999999999</c:v>
                </c:pt>
                <c:pt idx="8354">
                  <c:v>454.74203</c:v>
                </c:pt>
                <c:pt idx="8355">
                  <c:v>454.72012000000001</c:v>
                </c:pt>
                <c:pt idx="8356">
                  <c:v>454.61218000000002</c:v>
                </c:pt>
                <c:pt idx="8357">
                  <c:v>454.64742999999999</c:v>
                </c:pt>
                <c:pt idx="8358">
                  <c:v>454.74563999999998</c:v>
                </c:pt>
                <c:pt idx="8359">
                  <c:v>454.63281000000001</c:v>
                </c:pt>
                <c:pt idx="8360">
                  <c:v>454.56020999999998</c:v>
                </c:pt>
                <c:pt idx="8361">
                  <c:v>454.72811999999999</c:v>
                </c:pt>
                <c:pt idx="8362">
                  <c:v>454.76650999999998</c:v>
                </c:pt>
                <c:pt idx="8363">
                  <c:v>454.65759000000003</c:v>
                </c:pt>
                <c:pt idx="8364">
                  <c:v>454.64596999999998</c:v>
                </c:pt>
                <c:pt idx="8365">
                  <c:v>454.76195999999999</c:v>
                </c:pt>
                <c:pt idx="8366">
                  <c:v>454.65902999999997</c:v>
                </c:pt>
                <c:pt idx="8367">
                  <c:v>454.58411000000001</c:v>
                </c:pt>
                <c:pt idx="8368">
                  <c:v>454.73604999999998</c:v>
                </c:pt>
                <c:pt idx="8369">
                  <c:v>454.77553999999998</c:v>
                </c:pt>
                <c:pt idx="8370">
                  <c:v>454.69968</c:v>
                </c:pt>
                <c:pt idx="8371">
                  <c:v>454.642</c:v>
                </c:pt>
                <c:pt idx="8372">
                  <c:v>454.82416000000001</c:v>
                </c:pt>
                <c:pt idx="8373">
                  <c:v>454.70742999999999</c:v>
                </c:pt>
                <c:pt idx="8374">
                  <c:v>454.62894</c:v>
                </c:pt>
                <c:pt idx="8375">
                  <c:v>454.68200999999999</c:v>
                </c:pt>
                <c:pt idx="8376">
                  <c:v>454.83224000000001</c:v>
                </c:pt>
                <c:pt idx="8377">
                  <c:v>454.7525</c:v>
                </c:pt>
                <c:pt idx="8378">
                  <c:v>454.67752000000002</c:v>
                </c:pt>
                <c:pt idx="8379">
                  <c:v>454.82513</c:v>
                </c:pt>
                <c:pt idx="8380">
                  <c:v>454.72179999999997</c:v>
                </c:pt>
                <c:pt idx="8381">
                  <c:v>454.65548999999999</c:v>
                </c:pt>
                <c:pt idx="8382">
                  <c:v>454.67635999999999</c:v>
                </c:pt>
                <c:pt idx="8383">
                  <c:v>454.89935000000003</c:v>
                </c:pt>
                <c:pt idx="8384">
                  <c:v>454.79602</c:v>
                </c:pt>
                <c:pt idx="8385">
                  <c:v>454.69484999999997</c:v>
                </c:pt>
                <c:pt idx="8386">
                  <c:v>454.83850000000001</c:v>
                </c:pt>
                <c:pt idx="8387">
                  <c:v>454.77933000000002</c:v>
                </c:pt>
                <c:pt idx="8388">
                  <c:v>454.71176000000003</c:v>
                </c:pt>
                <c:pt idx="8389">
                  <c:v>454.68416999999999</c:v>
                </c:pt>
                <c:pt idx="8390">
                  <c:v>454.90561000000002</c:v>
                </c:pt>
                <c:pt idx="8391">
                  <c:v>454.82153</c:v>
                </c:pt>
                <c:pt idx="8392">
                  <c:v>454.72751</c:v>
                </c:pt>
                <c:pt idx="8393">
                  <c:v>454.85721000000001</c:v>
                </c:pt>
                <c:pt idx="8394">
                  <c:v>454.81371999999999</c:v>
                </c:pt>
                <c:pt idx="8395">
                  <c:v>454.74660999999998</c:v>
                </c:pt>
                <c:pt idx="8396">
                  <c:v>454.68752999999998</c:v>
                </c:pt>
                <c:pt idx="8397">
                  <c:v>454.93700999999999</c:v>
                </c:pt>
                <c:pt idx="8398">
                  <c:v>454.86721999999997</c:v>
                </c:pt>
                <c:pt idx="8399">
                  <c:v>454.74939000000001</c:v>
                </c:pt>
                <c:pt idx="8400">
                  <c:v>454.86505</c:v>
                </c:pt>
                <c:pt idx="8401">
                  <c:v>454.84210000000002</c:v>
                </c:pt>
                <c:pt idx="8402">
                  <c:v>454.77010999999999</c:v>
                </c:pt>
                <c:pt idx="8403">
                  <c:v>454.68427000000003</c:v>
                </c:pt>
                <c:pt idx="8404">
                  <c:v>454.90863000000002</c:v>
                </c:pt>
                <c:pt idx="8405">
                  <c:v>454.90755999999999</c:v>
                </c:pt>
                <c:pt idx="8406">
                  <c:v>454.78026999999997</c:v>
                </c:pt>
                <c:pt idx="8407">
                  <c:v>454.83282000000003</c:v>
                </c:pt>
                <c:pt idx="8408">
                  <c:v>454.88360999999998</c:v>
                </c:pt>
                <c:pt idx="8409">
                  <c:v>454.81310999999999</c:v>
                </c:pt>
                <c:pt idx="8410">
                  <c:v>454.74059999999997</c:v>
                </c:pt>
                <c:pt idx="8411">
                  <c:v>454.95965999999999</c:v>
                </c:pt>
                <c:pt idx="8412">
                  <c:v>454.92639000000003</c:v>
                </c:pt>
                <c:pt idx="8413">
                  <c:v>454.84676999999999</c:v>
                </c:pt>
                <c:pt idx="8414">
                  <c:v>454.85428000000002</c:v>
                </c:pt>
                <c:pt idx="8415">
                  <c:v>454.96744000000001</c:v>
                </c:pt>
                <c:pt idx="8416">
                  <c:v>454.86282</c:v>
                </c:pt>
                <c:pt idx="8417">
                  <c:v>454.75958000000003</c:v>
                </c:pt>
                <c:pt idx="8418">
                  <c:v>454.90616</c:v>
                </c:pt>
                <c:pt idx="8419">
                  <c:v>454.98962</c:v>
                </c:pt>
                <c:pt idx="8420">
                  <c:v>454.91174000000001</c:v>
                </c:pt>
                <c:pt idx="8421">
                  <c:v>454.86667</c:v>
                </c:pt>
                <c:pt idx="8422">
                  <c:v>454.97994999999997</c:v>
                </c:pt>
                <c:pt idx="8423">
                  <c:v>454.87643000000003</c:v>
                </c:pt>
                <c:pt idx="8424">
                  <c:v>454.78455000000002</c:v>
                </c:pt>
                <c:pt idx="8425">
                  <c:v>454.89758</c:v>
                </c:pt>
                <c:pt idx="8426">
                  <c:v>455.02667000000002</c:v>
                </c:pt>
                <c:pt idx="8427">
                  <c:v>454.91408999999999</c:v>
                </c:pt>
                <c:pt idx="8428">
                  <c:v>454.85681</c:v>
                </c:pt>
                <c:pt idx="8429">
                  <c:v>455.01693999999998</c:v>
                </c:pt>
                <c:pt idx="8430">
                  <c:v>454.92394999999999</c:v>
                </c:pt>
                <c:pt idx="8431">
                  <c:v>454.82614000000001</c:v>
                </c:pt>
                <c:pt idx="8432">
                  <c:v>454.87630999999999</c:v>
                </c:pt>
                <c:pt idx="8433">
                  <c:v>455.07589999999999</c:v>
                </c:pt>
                <c:pt idx="8434">
                  <c:v>454.98858999999999</c:v>
                </c:pt>
                <c:pt idx="8435">
                  <c:v>454.89017000000001</c:v>
                </c:pt>
                <c:pt idx="8436">
                  <c:v>455.04169000000002</c:v>
                </c:pt>
                <c:pt idx="8437">
                  <c:v>454.97516000000002</c:v>
                </c:pt>
                <c:pt idx="8438">
                  <c:v>454.88162</c:v>
                </c:pt>
                <c:pt idx="8439">
                  <c:v>454.87148999999999</c:v>
                </c:pt>
                <c:pt idx="8440">
                  <c:v>455.08792</c:v>
                </c:pt>
                <c:pt idx="8441">
                  <c:v>455.03577000000001</c:v>
                </c:pt>
                <c:pt idx="8442">
                  <c:v>454.90078999999997</c:v>
                </c:pt>
                <c:pt idx="8443">
                  <c:v>455.04861</c:v>
                </c:pt>
                <c:pt idx="8444">
                  <c:v>455.00918999999999</c:v>
                </c:pt>
                <c:pt idx="8445">
                  <c:v>454.91005999999999</c:v>
                </c:pt>
                <c:pt idx="8446">
                  <c:v>454.86124000000001</c:v>
                </c:pt>
                <c:pt idx="8447">
                  <c:v>455.12524000000002</c:v>
                </c:pt>
                <c:pt idx="8448">
                  <c:v>455.09390000000002</c:v>
                </c:pt>
                <c:pt idx="8449">
                  <c:v>454.93256000000002</c:v>
                </c:pt>
                <c:pt idx="8450">
                  <c:v>455.00731999999999</c:v>
                </c:pt>
                <c:pt idx="8451">
                  <c:v>455.03680000000003</c:v>
                </c:pt>
                <c:pt idx="8452">
                  <c:v>454.96179000000001</c:v>
                </c:pt>
                <c:pt idx="8453">
                  <c:v>454.89895999999999</c:v>
                </c:pt>
                <c:pt idx="8454">
                  <c:v>455.09453999999999</c:v>
                </c:pt>
                <c:pt idx="8455">
                  <c:v>455.06981999999999</c:v>
                </c:pt>
                <c:pt idx="8456">
                  <c:v>454.95853</c:v>
                </c:pt>
                <c:pt idx="8457">
                  <c:v>455.01006999999998</c:v>
                </c:pt>
                <c:pt idx="8458">
                  <c:v>455.11212</c:v>
                </c:pt>
                <c:pt idx="8459">
                  <c:v>454.99959999999999</c:v>
                </c:pt>
                <c:pt idx="8460">
                  <c:v>454.91046</c:v>
                </c:pt>
                <c:pt idx="8461">
                  <c:v>455.08127000000002</c:v>
                </c:pt>
                <c:pt idx="8462">
                  <c:v>455.13733000000002</c:v>
                </c:pt>
                <c:pt idx="8463">
                  <c:v>455.05957000000001</c:v>
                </c:pt>
                <c:pt idx="8464">
                  <c:v>455.02886999999998</c:v>
                </c:pt>
                <c:pt idx="8465">
                  <c:v>455.15728999999999</c:v>
                </c:pt>
                <c:pt idx="8466">
                  <c:v>455.03429999999997</c:v>
                </c:pt>
                <c:pt idx="8467">
                  <c:v>454.97170999999997</c:v>
                </c:pt>
                <c:pt idx="8468">
                  <c:v>455.11835000000002</c:v>
                </c:pt>
                <c:pt idx="8469">
                  <c:v>455.19103999999999</c:v>
                </c:pt>
                <c:pt idx="8470">
                  <c:v>455.12024000000002</c:v>
                </c:pt>
                <c:pt idx="8471">
                  <c:v>455.01691</c:v>
                </c:pt>
                <c:pt idx="8472">
                  <c:v>455.21035999999998</c:v>
                </c:pt>
                <c:pt idx="8473">
                  <c:v>455.09823999999998</c:v>
                </c:pt>
                <c:pt idx="8474">
                  <c:v>455.00310999999999</c:v>
                </c:pt>
                <c:pt idx="8475">
                  <c:v>455.10284000000001</c:v>
                </c:pt>
                <c:pt idx="8476">
                  <c:v>455.20916999999997</c:v>
                </c:pt>
                <c:pt idx="8477">
                  <c:v>455.13506999999998</c:v>
                </c:pt>
                <c:pt idx="8478">
                  <c:v>455.02911</c:v>
                </c:pt>
                <c:pt idx="8479">
                  <c:v>455.20621</c:v>
                </c:pt>
                <c:pt idx="8480">
                  <c:v>455.13055000000003</c:v>
                </c:pt>
                <c:pt idx="8481">
                  <c:v>455.02334999999999</c:v>
                </c:pt>
                <c:pt idx="8482">
                  <c:v>455.05331000000001</c:v>
                </c:pt>
                <c:pt idx="8483">
                  <c:v>455.23630000000003</c:v>
                </c:pt>
                <c:pt idx="8484">
                  <c:v>455.19576999999998</c:v>
                </c:pt>
                <c:pt idx="8485">
                  <c:v>455.06130999999999</c:v>
                </c:pt>
                <c:pt idx="8486">
                  <c:v>455.22140999999999</c:v>
                </c:pt>
                <c:pt idx="8487">
                  <c:v>455.15866</c:v>
                </c:pt>
                <c:pt idx="8488">
                  <c:v>455.07245</c:v>
                </c:pt>
                <c:pt idx="8489">
                  <c:v>455.08148</c:v>
                </c:pt>
                <c:pt idx="8490">
                  <c:v>455.30389000000002</c:v>
                </c:pt>
                <c:pt idx="8491">
                  <c:v>455.23052999999999</c:v>
                </c:pt>
                <c:pt idx="8492">
                  <c:v>455.09460000000001</c:v>
                </c:pt>
                <c:pt idx="8493">
                  <c:v>455.21782999999999</c:v>
                </c:pt>
                <c:pt idx="8494">
                  <c:v>455.20468</c:v>
                </c:pt>
                <c:pt idx="8495">
                  <c:v>455.14395000000002</c:v>
                </c:pt>
                <c:pt idx="8496">
                  <c:v>455.09253000000001</c:v>
                </c:pt>
                <c:pt idx="8497">
                  <c:v>455.31027</c:v>
                </c:pt>
                <c:pt idx="8498">
                  <c:v>455.23575</c:v>
                </c:pt>
                <c:pt idx="8499">
                  <c:v>455.13720999999998</c:v>
                </c:pt>
                <c:pt idx="8500">
                  <c:v>455.22967999999997</c:v>
                </c:pt>
                <c:pt idx="8501">
                  <c:v>455.23647999999997</c:v>
                </c:pt>
                <c:pt idx="8502">
                  <c:v>455.14233000000002</c:v>
                </c:pt>
                <c:pt idx="8503">
                  <c:v>455.10055999999997</c:v>
                </c:pt>
                <c:pt idx="8504">
                  <c:v>455.31290000000001</c:v>
                </c:pt>
                <c:pt idx="8505">
                  <c:v>455.28386999999998</c:v>
                </c:pt>
                <c:pt idx="8506">
                  <c:v>455.17804000000001</c:v>
                </c:pt>
                <c:pt idx="8507">
                  <c:v>455.20776000000001</c:v>
                </c:pt>
                <c:pt idx="8508">
                  <c:v>455.30205999999998</c:v>
                </c:pt>
                <c:pt idx="8509">
                  <c:v>455.19646999999998</c:v>
                </c:pt>
                <c:pt idx="8510">
                  <c:v>455.12533999999999</c:v>
                </c:pt>
                <c:pt idx="8511">
                  <c:v>455.30306999999999</c:v>
                </c:pt>
                <c:pt idx="8512">
                  <c:v>455.32195999999999</c:v>
                </c:pt>
                <c:pt idx="8513">
                  <c:v>455.23471000000001</c:v>
                </c:pt>
                <c:pt idx="8514">
                  <c:v>455.21926999999999</c:v>
                </c:pt>
                <c:pt idx="8515">
                  <c:v>455.32828000000001</c:v>
                </c:pt>
                <c:pt idx="8516">
                  <c:v>455.23831000000001</c:v>
                </c:pt>
                <c:pt idx="8517">
                  <c:v>455.17293999999998</c:v>
                </c:pt>
                <c:pt idx="8518">
                  <c:v>455.32199000000003</c:v>
                </c:pt>
                <c:pt idx="8519">
                  <c:v>455.36178999999998</c:v>
                </c:pt>
                <c:pt idx="8520">
                  <c:v>455.27832000000001</c:v>
                </c:pt>
                <c:pt idx="8521">
                  <c:v>455.23221000000001</c:v>
                </c:pt>
                <c:pt idx="8522">
                  <c:v>455.40543000000002</c:v>
                </c:pt>
                <c:pt idx="8523">
                  <c:v>455.29498000000001</c:v>
                </c:pt>
                <c:pt idx="8524">
                  <c:v>455.21451000000002</c:v>
                </c:pt>
                <c:pt idx="8525">
                  <c:v>455.26056</c:v>
                </c:pt>
                <c:pt idx="8526">
                  <c:v>455.41635000000002</c:v>
                </c:pt>
                <c:pt idx="8527">
                  <c:v>455.33801</c:v>
                </c:pt>
                <c:pt idx="8528">
                  <c:v>455.27942000000002</c:v>
                </c:pt>
                <c:pt idx="8529">
                  <c:v>455.41608000000002</c:v>
                </c:pt>
                <c:pt idx="8530">
                  <c:v>455.30646000000002</c:v>
                </c:pt>
                <c:pt idx="8531">
                  <c:v>455.24065999999999</c:v>
                </c:pt>
                <c:pt idx="8532">
                  <c:v>455.26558999999997</c:v>
                </c:pt>
                <c:pt idx="8533">
                  <c:v>455.47152999999997</c:v>
                </c:pt>
                <c:pt idx="8534">
                  <c:v>455.36475000000002</c:v>
                </c:pt>
                <c:pt idx="8535">
                  <c:v>455.26682</c:v>
                </c:pt>
                <c:pt idx="8536">
                  <c:v>455.41275000000002</c:v>
                </c:pt>
                <c:pt idx="8537">
                  <c:v>455.35039999999998</c:v>
                </c:pt>
                <c:pt idx="8538">
                  <c:v>455.28435999999999</c:v>
                </c:pt>
                <c:pt idx="8539">
                  <c:v>455.25134000000003</c:v>
                </c:pt>
                <c:pt idx="8540">
                  <c:v>455.47946000000002</c:v>
                </c:pt>
                <c:pt idx="8541">
                  <c:v>455.39517000000001</c:v>
                </c:pt>
                <c:pt idx="8542">
                  <c:v>455.30576000000002</c:v>
                </c:pt>
                <c:pt idx="8543">
                  <c:v>455.43655000000001</c:v>
                </c:pt>
                <c:pt idx="8544">
                  <c:v>455.40210000000002</c:v>
                </c:pt>
                <c:pt idx="8545">
                  <c:v>455.33499</c:v>
                </c:pt>
                <c:pt idx="8546">
                  <c:v>455.27139</c:v>
                </c:pt>
                <c:pt idx="8547">
                  <c:v>455.51684999999998</c:v>
                </c:pt>
                <c:pt idx="8548">
                  <c:v>455.44675000000001</c:v>
                </c:pt>
                <c:pt idx="8549">
                  <c:v>455.33163000000002</c:v>
                </c:pt>
                <c:pt idx="8550">
                  <c:v>455.44141000000002</c:v>
                </c:pt>
                <c:pt idx="8551">
                  <c:v>455.41683999999998</c:v>
                </c:pt>
                <c:pt idx="8552">
                  <c:v>455.35138000000001</c:v>
                </c:pt>
                <c:pt idx="8553">
                  <c:v>455.26616999999999</c:v>
                </c:pt>
                <c:pt idx="8554">
                  <c:v>455.49725000000001</c:v>
                </c:pt>
                <c:pt idx="8555">
                  <c:v>455.48218000000003</c:v>
                </c:pt>
                <c:pt idx="8556">
                  <c:v>455.35973999999999</c:v>
                </c:pt>
                <c:pt idx="8557">
                  <c:v>455.40787</c:v>
                </c:pt>
                <c:pt idx="8558">
                  <c:v>455.45670000000001</c:v>
                </c:pt>
                <c:pt idx="8559">
                  <c:v>455.38004000000001</c:v>
                </c:pt>
                <c:pt idx="8560">
                  <c:v>455.30383</c:v>
                </c:pt>
                <c:pt idx="8561">
                  <c:v>455.50894</c:v>
                </c:pt>
                <c:pt idx="8562">
                  <c:v>455.48441000000003</c:v>
                </c:pt>
                <c:pt idx="8563">
                  <c:v>455.40186</c:v>
                </c:pt>
                <c:pt idx="8564">
                  <c:v>455.40499999999997</c:v>
                </c:pt>
                <c:pt idx="8565">
                  <c:v>455.51279</c:v>
                </c:pt>
                <c:pt idx="8566">
                  <c:v>455.41176999999999</c:v>
                </c:pt>
                <c:pt idx="8567">
                  <c:v>455.32236</c:v>
                </c:pt>
                <c:pt idx="8568">
                  <c:v>455.45690999999999</c:v>
                </c:pt>
                <c:pt idx="8569">
                  <c:v>455.54138</c:v>
                </c:pt>
                <c:pt idx="8570">
                  <c:v>455.47341999999998</c:v>
                </c:pt>
                <c:pt idx="8571">
                  <c:v>455.43173000000002</c:v>
                </c:pt>
                <c:pt idx="8572">
                  <c:v>455.55270000000002</c:v>
                </c:pt>
                <c:pt idx="8573">
                  <c:v>455.44659000000001</c:v>
                </c:pt>
                <c:pt idx="8574">
                  <c:v>455.35663</c:v>
                </c:pt>
                <c:pt idx="8575">
                  <c:v>455.47613999999999</c:v>
                </c:pt>
                <c:pt idx="8576">
                  <c:v>455.60480000000001</c:v>
                </c:pt>
                <c:pt idx="8577">
                  <c:v>455.49963000000002</c:v>
                </c:pt>
                <c:pt idx="8578">
                  <c:v>455.43536</c:v>
                </c:pt>
                <c:pt idx="8579">
                  <c:v>455.59032999999999</c:v>
                </c:pt>
                <c:pt idx="8580">
                  <c:v>455.48516999999998</c:v>
                </c:pt>
                <c:pt idx="8581">
                  <c:v>455.39742999999999</c:v>
                </c:pt>
                <c:pt idx="8582">
                  <c:v>455.45056</c:v>
                </c:pt>
                <c:pt idx="8583">
                  <c:v>455.64334000000002</c:v>
                </c:pt>
                <c:pt idx="8584">
                  <c:v>455.54477000000003</c:v>
                </c:pt>
                <c:pt idx="8585">
                  <c:v>455.43518</c:v>
                </c:pt>
                <c:pt idx="8586">
                  <c:v>455.59386999999998</c:v>
                </c:pt>
                <c:pt idx="8587">
                  <c:v>455.5213</c:v>
                </c:pt>
                <c:pt idx="8588">
                  <c:v>455.43445000000003</c:v>
                </c:pt>
                <c:pt idx="8589">
                  <c:v>455.42599000000001</c:v>
                </c:pt>
                <c:pt idx="8590">
                  <c:v>455.63918999999999</c:v>
                </c:pt>
                <c:pt idx="8591">
                  <c:v>455.58803999999998</c:v>
                </c:pt>
                <c:pt idx="8592">
                  <c:v>455.45290999999997</c:v>
                </c:pt>
                <c:pt idx="8593">
                  <c:v>455.61151000000001</c:v>
                </c:pt>
                <c:pt idx="8594">
                  <c:v>455.55865</c:v>
                </c:pt>
                <c:pt idx="8595">
                  <c:v>455.46597000000003</c:v>
                </c:pt>
                <c:pt idx="8596">
                  <c:v>455.41771999999997</c:v>
                </c:pt>
                <c:pt idx="8597">
                  <c:v>455.67880000000002</c:v>
                </c:pt>
                <c:pt idx="8598">
                  <c:v>455.64584000000002</c:v>
                </c:pt>
                <c:pt idx="8599">
                  <c:v>455.49599999999998</c:v>
                </c:pt>
                <c:pt idx="8600">
                  <c:v>455.57760999999999</c:v>
                </c:pt>
                <c:pt idx="8601">
                  <c:v>455.60311999999999</c:v>
                </c:pt>
                <c:pt idx="8602">
                  <c:v>455.52435000000003</c:v>
                </c:pt>
                <c:pt idx="8603">
                  <c:v>455.46606000000003</c:v>
                </c:pt>
                <c:pt idx="8604">
                  <c:v>455.66802999999999</c:v>
                </c:pt>
                <c:pt idx="8605">
                  <c:v>455.62862999999999</c:v>
                </c:pt>
                <c:pt idx="8606">
                  <c:v>455.52075000000002</c:v>
                </c:pt>
                <c:pt idx="8607">
                  <c:v>455.57733000000002</c:v>
                </c:pt>
                <c:pt idx="8608">
                  <c:v>455.66516000000001</c:v>
                </c:pt>
                <c:pt idx="8609">
                  <c:v>455.54906999999997</c:v>
                </c:pt>
                <c:pt idx="8610">
                  <c:v>455.45891999999998</c:v>
                </c:pt>
                <c:pt idx="8611">
                  <c:v>455.62741</c:v>
                </c:pt>
                <c:pt idx="8612">
                  <c:v>455.66372999999999</c:v>
                </c:pt>
                <c:pt idx="8613">
                  <c:v>455.58505000000002</c:v>
                </c:pt>
                <c:pt idx="8614">
                  <c:v>455.55910999999998</c:v>
                </c:pt>
                <c:pt idx="8615">
                  <c:v>455.68457000000001</c:v>
                </c:pt>
                <c:pt idx="8616">
                  <c:v>455.56457999999998</c:v>
                </c:pt>
                <c:pt idx="8617">
                  <c:v>455.49200000000002</c:v>
                </c:pt>
                <c:pt idx="8618">
                  <c:v>455.64215000000002</c:v>
                </c:pt>
                <c:pt idx="8619">
                  <c:v>455.71683000000002</c:v>
                </c:pt>
                <c:pt idx="8620">
                  <c:v>455.65179000000001</c:v>
                </c:pt>
                <c:pt idx="8621">
                  <c:v>455.55685</c:v>
                </c:pt>
                <c:pt idx="8622">
                  <c:v>455.74563999999998</c:v>
                </c:pt>
                <c:pt idx="8623">
                  <c:v>455.63806</c:v>
                </c:pt>
                <c:pt idx="8624">
                  <c:v>455.54268999999999</c:v>
                </c:pt>
                <c:pt idx="8625">
                  <c:v>455.64684999999997</c:v>
                </c:pt>
                <c:pt idx="8626">
                  <c:v>455.77172999999999</c:v>
                </c:pt>
                <c:pt idx="8627">
                  <c:v>455.69988999999998</c:v>
                </c:pt>
                <c:pt idx="8628">
                  <c:v>455.58551</c:v>
                </c:pt>
                <c:pt idx="8629">
                  <c:v>455.76596000000001</c:v>
                </c:pt>
                <c:pt idx="8630">
                  <c:v>455.69702000000001</c:v>
                </c:pt>
                <c:pt idx="8631">
                  <c:v>455.59789999999998</c:v>
                </c:pt>
                <c:pt idx="8632">
                  <c:v>455.62182999999999</c:v>
                </c:pt>
                <c:pt idx="8633">
                  <c:v>455.80756000000002</c:v>
                </c:pt>
                <c:pt idx="8634">
                  <c:v>455.76006999999998</c:v>
                </c:pt>
                <c:pt idx="8635">
                  <c:v>455.62518</c:v>
                </c:pt>
                <c:pt idx="8636">
                  <c:v>455.77927</c:v>
                </c:pt>
                <c:pt idx="8637">
                  <c:v>455.71749999999997</c:v>
                </c:pt>
                <c:pt idx="8638">
                  <c:v>455.625</c:v>
                </c:pt>
                <c:pt idx="8639">
                  <c:v>455.62164000000001</c:v>
                </c:pt>
                <c:pt idx="8640">
                  <c:v>455.84618999999998</c:v>
                </c:pt>
                <c:pt idx="8641">
                  <c:v>455.76443</c:v>
                </c:pt>
                <c:pt idx="8642">
                  <c:v>455.62943000000001</c:v>
                </c:pt>
                <c:pt idx="8643">
                  <c:v>455.75473</c:v>
                </c:pt>
                <c:pt idx="8644">
                  <c:v>455.73052999999999</c:v>
                </c:pt>
                <c:pt idx="8645">
                  <c:v>455.65994000000001</c:v>
                </c:pt>
                <c:pt idx="8646">
                  <c:v>455.62182999999999</c:v>
                </c:pt>
                <c:pt idx="8647">
                  <c:v>455.83902</c:v>
                </c:pt>
                <c:pt idx="8648">
                  <c:v>455.77193999999997</c:v>
                </c:pt>
                <c:pt idx="8649">
                  <c:v>455.67676</c:v>
                </c:pt>
                <c:pt idx="8650">
                  <c:v>455.76970999999998</c:v>
                </c:pt>
                <c:pt idx="8651">
                  <c:v>455.78424000000001</c:v>
                </c:pt>
                <c:pt idx="8652">
                  <c:v>455.69571000000002</c:v>
                </c:pt>
                <c:pt idx="8653">
                  <c:v>455.65494000000001</c:v>
                </c:pt>
                <c:pt idx="8654">
                  <c:v>455.85385000000002</c:v>
                </c:pt>
                <c:pt idx="8655">
                  <c:v>455.83654999999999</c:v>
                </c:pt>
                <c:pt idx="8656">
                  <c:v>455.72613999999999</c:v>
                </c:pt>
                <c:pt idx="8657">
                  <c:v>455.75808999999998</c:v>
                </c:pt>
                <c:pt idx="8658">
                  <c:v>455.84546</c:v>
                </c:pt>
                <c:pt idx="8659">
                  <c:v>455.74509</c:v>
                </c:pt>
                <c:pt idx="8660">
                  <c:v>455.66516000000001</c:v>
                </c:pt>
                <c:pt idx="8661">
                  <c:v>455.83411000000001</c:v>
                </c:pt>
                <c:pt idx="8662">
                  <c:v>455.85773</c:v>
                </c:pt>
                <c:pt idx="8663">
                  <c:v>455.75362999999999</c:v>
                </c:pt>
                <c:pt idx="8664">
                  <c:v>455.74103000000002</c:v>
                </c:pt>
                <c:pt idx="8665">
                  <c:v>455.84188999999998</c:v>
                </c:pt>
                <c:pt idx="8666">
                  <c:v>455.75405999999998</c:v>
                </c:pt>
                <c:pt idx="8667">
                  <c:v>455.68509</c:v>
                </c:pt>
                <c:pt idx="8668">
                  <c:v>455.82396999999997</c:v>
                </c:pt>
                <c:pt idx="8669">
                  <c:v>455.87392999999997</c:v>
                </c:pt>
                <c:pt idx="8670">
                  <c:v>455.78496999999999</c:v>
                </c:pt>
                <c:pt idx="8671">
                  <c:v>455.73862000000003</c:v>
                </c:pt>
                <c:pt idx="8672">
                  <c:v>455.91602</c:v>
                </c:pt>
                <c:pt idx="8673">
                  <c:v>455.81151999999997</c:v>
                </c:pt>
                <c:pt idx="8674">
                  <c:v>455.73223999999999</c:v>
                </c:pt>
                <c:pt idx="8675">
                  <c:v>455.77719000000002</c:v>
                </c:pt>
                <c:pt idx="8676">
                  <c:v>455.94238000000001</c:v>
                </c:pt>
                <c:pt idx="8677">
                  <c:v>455.85541000000001</c:v>
                </c:pt>
                <c:pt idx="8678">
                  <c:v>455.79462000000001</c:v>
                </c:pt>
                <c:pt idx="8679">
                  <c:v>455.94155999999998</c:v>
                </c:pt>
                <c:pt idx="8680">
                  <c:v>455.8374</c:v>
                </c:pt>
                <c:pt idx="8681">
                  <c:v>455.76709</c:v>
                </c:pt>
                <c:pt idx="8682">
                  <c:v>455.79642000000001</c:v>
                </c:pt>
                <c:pt idx="8683">
                  <c:v>456.01058999999998</c:v>
                </c:pt>
                <c:pt idx="8684">
                  <c:v>455.89066000000003</c:v>
                </c:pt>
                <c:pt idx="8685">
                  <c:v>455.79987</c:v>
                </c:pt>
                <c:pt idx="8686">
                  <c:v>455.94385</c:v>
                </c:pt>
                <c:pt idx="8687">
                  <c:v>455.88808999999998</c:v>
                </c:pt>
                <c:pt idx="8688">
                  <c:v>455.82515999999998</c:v>
                </c:pt>
                <c:pt idx="8689">
                  <c:v>455.79232999999999</c:v>
                </c:pt>
                <c:pt idx="8690">
                  <c:v>456.01659999999998</c:v>
                </c:pt>
                <c:pt idx="8691">
                  <c:v>455.92786000000001</c:v>
                </c:pt>
                <c:pt idx="8692">
                  <c:v>455.83382999999998</c:v>
                </c:pt>
                <c:pt idx="8693">
                  <c:v>455.97066999999998</c:v>
                </c:pt>
                <c:pt idx="8694">
                  <c:v>455.92975000000001</c:v>
                </c:pt>
                <c:pt idx="8695">
                  <c:v>455.84949</c:v>
                </c:pt>
                <c:pt idx="8696">
                  <c:v>455.78820999999999</c:v>
                </c:pt>
                <c:pt idx="8697">
                  <c:v>456.03485000000001</c:v>
                </c:pt>
                <c:pt idx="8698">
                  <c:v>455.96789999999999</c:v>
                </c:pt>
                <c:pt idx="8699">
                  <c:v>455.85815000000002</c:v>
                </c:pt>
                <c:pt idx="8700">
                  <c:v>455.96179000000001</c:v>
                </c:pt>
                <c:pt idx="8701">
                  <c:v>455.94186000000002</c:v>
                </c:pt>
                <c:pt idx="8702">
                  <c:v>455.88112999999998</c:v>
                </c:pt>
                <c:pt idx="8703">
                  <c:v>455.79052999999999</c:v>
                </c:pt>
                <c:pt idx="8704">
                  <c:v>456.02005000000003</c:v>
                </c:pt>
                <c:pt idx="8705">
                  <c:v>456.02251999999999</c:v>
                </c:pt>
                <c:pt idx="8706">
                  <c:v>455.89017000000001</c:v>
                </c:pt>
                <c:pt idx="8707">
                  <c:v>455.94626</c:v>
                </c:pt>
                <c:pt idx="8708">
                  <c:v>455.98559999999998</c:v>
                </c:pt>
                <c:pt idx="8709">
                  <c:v>455.91125</c:v>
                </c:pt>
                <c:pt idx="8710">
                  <c:v>455.83780000000002</c:v>
                </c:pt>
                <c:pt idx="8711">
                  <c:v>456.04003999999998</c:v>
                </c:pt>
                <c:pt idx="8712">
                  <c:v>456.01513999999997</c:v>
                </c:pt>
                <c:pt idx="8713">
                  <c:v>455.93038999999999</c:v>
                </c:pt>
                <c:pt idx="8714">
                  <c:v>455.93103000000002</c:v>
                </c:pt>
                <c:pt idx="8715">
                  <c:v>456.04653999999999</c:v>
                </c:pt>
                <c:pt idx="8716">
                  <c:v>455.94009</c:v>
                </c:pt>
                <c:pt idx="8717">
                  <c:v>455.84780999999998</c:v>
                </c:pt>
                <c:pt idx="8718">
                  <c:v>455.98334</c:v>
                </c:pt>
                <c:pt idx="8719">
                  <c:v>456.05712999999997</c:v>
                </c:pt>
                <c:pt idx="8720">
                  <c:v>455.98038000000003</c:v>
                </c:pt>
                <c:pt idx="8721">
                  <c:v>455.92775999999998</c:v>
                </c:pt>
                <c:pt idx="8722">
                  <c:v>456.05063000000001</c:v>
                </c:pt>
                <c:pt idx="8723">
                  <c:v>455.93878000000001</c:v>
                </c:pt>
                <c:pt idx="8724">
                  <c:v>455.85140999999999</c:v>
                </c:pt>
                <c:pt idx="8725">
                  <c:v>455.96460000000002</c:v>
                </c:pt>
                <c:pt idx="8726">
                  <c:v>456.09055000000001</c:v>
                </c:pt>
                <c:pt idx="8727">
                  <c:v>455.99196999999998</c:v>
                </c:pt>
                <c:pt idx="8728">
                  <c:v>455.92138999999997</c:v>
                </c:pt>
                <c:pt idx="8729">
                  <c:v>456.08242999999999</c:v>
                </c:pt>
                <c:pt idx="8730">
                  <c:v>455.99094000000002</c:v>
                </c:pt>
                <c:pt idx="8731">
                  <c:v>455.90343999999999</c:v>
                </c:pt>
                <c:pt idx="8732">
                  <c:v>455.95803999999998</c:v>
                </c:pt>
                <c:pt idx="8733">
                  <c:v>456.16266000000002</c:v>
                </c:pt>
                <c:pt idx="8734">
                  <c:v>456.07028000000003</c:v>
                </c:pt>
                <c:pt idx="8735">
                  <c:v>455.95186999999999</c:v>
                </c:pt>
                <c:pt idx="8736">
                  <c:v>456.11432000000002</c:v>
                </c:pt>
                <c:pt idx="8737">
                  <c:v>456.03570999999999</c:v>
                </c:pt>
                <c:pt idx="8738">
                  <c:v>455.94769000000002</c:v>
                </c:pt>
                <c:pt idx="8739">
                  <c:v>455.93396000000001</c:v>
                </c:pt>
                <c:pt idx="8740">
                  <c:v>456.15942000000001</c:v>
                </c:pt>
                <c:pt idx="8741">
                  <c:v>456.10030999999998</c:v>
                </c:pt>
                <c:pt idx="8742">
                  <c:v>455.96399000000002</c:v>
                </c:pt>
                <c:pt idx="8743">
                  <c:v>456.11736999999999</c:v>
                </c:pt>
                <c:pt idx="8744">
                  <c:v>456.06308000000001</c:v>
                </c:pt>
                <c:pt idx="8745">
                  <c:v>455.96438999999998</c:v>
                </c:pt>
                <c:pt idx="8746">
                  <c:v>455.91890999999998</c:v>
                </c:pt>
                <c:pt idx="8747">
                  <c:v>456.18155000000002</c:v>
                </c:pt>
                <c:pt idx="8748">
                  <c:v>456.13837000000001</c:v>
                </c:pt>
                <c:pt idx="8749">
                  <c:v>455.99551000000002</c:v>
                </c:pt>
                <c:pt idx="8750">
                  <c:v>456.06344999999999</c:v>
                </c:pt>
                <c:pt idx="8751">
                  <c:v>456.09496999999999</c:v>
                </c:pt>
                <c:pt idx="8752">
                  <c:v>456.01778999999999</c:v>
                </c:pt>
                <c:pt idx="8753">
                  <c:v>455.95609000000002</c:v>
                </c:pt>
                <c:pt idx="8754">
                  <c:v>456.17221000000001</c:v>
                </c:pt>
                <c:pt idx="8755">
                  <c:v>456.13238999999999</c:v>
                </c:pt>
                <c:pt idx="8756">
                  <c:v>456.02987999999999</c:v>
                </c:pt>
                <c:pt idx="8757">
                  <c:v>456.06567000000001</c:v>
                </c:pt>
                <c:pt idx="8758">
                  <c:v>456.18033000000003</c:v>
                </c:pt>
                <c:pt idx="8759">
                  <c:v>456.06124999999997</c:v>
                </c:pt>
                <c:pt idx="8760">
                  <c:v>455.96395999999999</c:v>
                </c:pt>
                <c:pt idx="8761">
                  <c:v>456.14731</c:v>
                </c:pt>
                <c:pt idx="8762">
                  <c:v>456.19083000000001</c:v>
                </c:pt>
                <c:pt idx="8763">
                  <c:v>456.11568999999997</c:v>
                </c:pt>
                <c:pt idx="8764">
                  <c:v>456.06830000000002</c:v>
                </c:pt>
                <c:pt idx="8765">
                  <c:v>456.19412</c:v>
                </c:pt>
                <c:pt idx="8766">
                  <c:v>456.07299999999998</c:v>
                </c:pt>
                <c:pt idx="8767">
                  <c:v>455.99252000000001</c:v>
                </c:pt>
                <c:pt idx="8768">
                  <c:v>456.14141999999998</c:v>
                </c:pt>
                <c:pt idx="8769">
                  <c:v>456.22469999999998</c:v>
                </c:pt>
                <c:pt idx="8770">
                  <c:v>456.15478999999999</c:v>
                </c:pt>
                <c:pt idx="8771">
                  <c:v>456.05315999999999</c:v>
                </c:pt>
                <c:pt idx="8772">
                  <c:v>456.23653999999999</c:v>
                </c:pt>
                <c:pt idx="8773">
                  <c:v>456.11887000000002</c:v>
                </c:pt>
                <c:pt idx="8774">
                  <c:v>456.01562000000001</c:v>
                </c:pt>
                <c:pt idx="8775">
                  <c:v>456.11563000000001</c:v>
                </c:pt>
                <c:pt idx="8776">
                  <c:v>456.22656000000001</c:v>
                </c:pt>
                <c:pt idx="8777">
                  <c:v>456.17133000000001</c:v>
                </c:pt>
                <c:pt idx="8778">
                  <c:v>456.05344000000002</c:v>
                </c:pt>
                <c:pt idx="8779">
                  <c:v>456.23557</c:v>
                </c:pt>
                <c:pt idx="8780">
                  <c:v>456.15732000000003</c:v>
                </c:pt>
                <c:pt idx="8781">
                  <c:v>456.05468999999999</c:v>
                </c:pt>
                <c:pt idx="8782">
                  <c:v>456.08443999999997</c:v>
                </c:pt>
                <c:pt idx="8783">
                  <c:v>456.27920999999998</c:v>
                </c:pt>
                <c:pt idx="8784">
                  <c:v>456.25815</c:v>
                </c:pt>
                <c:pt idx="8785">
                  <c:v>456.10003999999998</c:v>
                </c:pt>
                <c:pt idx="8786">
                  <c:v>456.27199999999999</c:v>
                </c:pt>
                <c:pt idx="8787">
                  <c:v>456.19965000000002</c:v>
                </c:pt>
                <c:pt idx="8788">
                  <c:v>456.11032</c:v>
                </c:pt>
                <c:pt idx="8789">
                  <c:v>456.11034999999998</c:v>
                </c:pt>
                <c:pt idx="8790">
                  <c:v>456.35518999999999</c:v>
                </c:pt>
                <c:pt idx="8791">
                  <c:v>456.27292</c:v>
                </c:pt>
                <c:pt idx="8792">
                  <c:v>456.12396000000001</c:v>
                </c:pt>
                <c:pt idx="8793">
                  <c:v>456.25092000000001</c:v>
                </c:pt>
                <c:pt idx="8794">
                  <c:v>456.24533000000002</c:v>
                </c:pt>
                <c:pt idx="8795">
                  <c:v>456.17183999999997</c:v>
                </c:pt>
                <c:pt idx="8796">
                  <c:v>456.13251000000002</c:v>
                </c:pt>
                <c:pt idx="8797">
                  <c:v>456.36279000000002</c:v>
                </c:pt>
                <c:pt idx="8798">
                  <c:v>456.27618000000001</c:v>
                </c:pt>
                <c:pt idx="8799">
                  <c:v>456.16519</c:v>
                </c:pt>
                <c:pt idx="8800">
                  <c:v>456.25515999999999</c:v>
                </c:pt>
                <c:pt idx="8801">
                  <c:v>456.27393000000001</c:v>
                </c:pt>
                <c:pt idx="8802">
                  <c:v>456.16323999999997</c:v>
                </c:pt>
                <c:pt idx="8803">
                  <c:v>456.13107000000002</c:v>
                </c:pt>
                <c:pt idx="8804">
                  <c:v>456.34079000000003</c:v>
                </c:pt>
                <c:pt idx="8805">
                  <c:v>456.30542000000003</c:v>
                </c:pt>
                <c:pt idx="8806">
                  <c:v>456.19171</c:v>
                </c:pt>
                <c:pt idx="8807">
                  <c:v>456.22327000000001</c:v>
                </c:pt>
                <c:pt idx="8808">
                  <c:v>456.31743999999998</c:v>
                </c:pt>
                <c:pt idx="8809">
                  <c:v>456.20956000000001</c:v>
                </c:pt>
                <c:pt idx="8810">
                  <c:v>456.13107000000002</c:v>
                </c:pt>
                <c:pt idx="8811">
                  <c:v>456.30797999999999</c:v>
                </c:pt>
                <c:pt idx="8812">
                  <c:v>456.34732000000002</c:v>
                </c:pt>
                <c:pt idx="8813">
                  <c:v>456.24651999999998</c:v>
                </c:pt>
                <c:pt idx="8814">
                  <c:v>456.22030999999998</c:v>
                </c:pt>
                <c:pt idx="8815">
                  <c:v>456.34222</c:v>
                </c:pt>
                <c:pt idx="8816">
                  <c:v>456.23306000000002</c:v>
                </c:pt>
                <c:pt idx="8817">
                  <c:v>456.16977000000003</c:v>
                </c:pt>
                <c:pt idx="8818">
                  <c:v>456.32141000000001</c:v>
                </c:pt>
                <c:pt idx="8819">
                  <c:v>456.36365000000001</c:v>
                </c:pt>
                <c:pt idx="8820">
                  <c:v>456.28579999999999</c:v>
                </c:pt>
                <c:pt idx="8821">
                  <c:v>456.22266000000002</c:v>
                </c:pt>
                <c:pt idx="8822">
                  <c:v>456.41158999999999</c:v>
                </c:pt>
                <c:pt idx="8823">
                  <c:v>456.29149999999998</c:v>
                </c:pt>
                <c:pt idx="8824">
                  <c:v>456.20659999999998</c:v>
                </c:pt>
                <c:pt idx="8825">
                  <c:v>456.25844999999998</c:v>
                </c:pt>
                <c:pt idx="8826">
                  <c:v>456.41442999999998</c:v>
                </c:pt>
                <c:pt idx="8827">
                  <c:v>456.34307999999999</c:v>
                </c:pt>
                <c:pt idx="8828">
                  <c:v>456.24991</c:v>
                </c:pt>
                <c:pt idx="8829">
                  <c:v>456.38837000000001</c:v>
                </c:pt>
                <c:pt idx="8830">
                  <c:v>456.28185999999999</c:v>
                </c:pt>
                <c:pt idx="8831">
                  <c:v>456.20447000000001</c:v>
                </c:pt>
                <c:pt idx="8832">
                  <c:v>456.23827999999997</c:v>
                </c:pt>
                <c:pt idx="8833">
                  <c:v>456.46445</c:v>
                </c:pt>
                <c:pt idx="8834">
                  <c:v>456.36862000000002</c:v>
                </c:pt>
                <c:pt idx="8835">
                  <c:v>456.24203</c:v>
                </c:pt>
                <c:pt idx="8836">
                  <c:v>456.40158000000002</c:v>
                </c:pt>
                <c:pt idx="8837">
                  <c:v>456.34658999999999</c:v>
                </c:pt>
                <c:pt idx="8838">
                  <c:v>456.27483999999998</c:v>
                </c:pt>
                <c:pt idx="8839">
                  <c:v>456.24218999999999</c:v>
                </c:pt>
                <c:pt idx="8840">
                  <c:v>456.46753000000001</c:v>
                </c:pt>
                <c:pt idx="8841">
                  <c:v>456.40875</c:v>
                </c:pt>
                <c:pt idx="8842">
                  <c:v>456.28</c:v>
                </c:pt>
                <c:pt idx="8843">
                  <c:v>456.42815999999999</c:v>
                </c:pt>
                <c:pt idx="8844">
                  <c:v>456.39963</c:v>
                </c:pt>
                <c:pt idx="8845">
                  <c:v>456.31045999999998</c:v>
                </c:pt>
                <c:pt idx="8846">
                  <c:v>456.26004</c:v>
                </c:pt>
                <c:pt idx="8847">
                  <c:v>456.52422999999999</c:v>
                </c:pt>
                <c:pt idx="8848">
                  <c:v>456.45096000000001</c:v>
                </c:pt>
                <c:pt idx="8849">
                  <c:v>456.30858999999998</c:v>
                </c:pt>
                <c:pt idx="8850">
                  <c:v>456.42748999999998</c:v>
                </c:pt>
                <c:pt idx="8851">
                  <c:v>456.41298999999998</c:v>
                </c:pt>
                <c:pt idx="8852">
                  <c:v>456.3349</c:v>
                </c:pt>
                <c:pt idx="8853">
                  <c:v>456.24725000000001</c:v>
                </c:pt>
                <c:pt idx="8854">
                  <c:v>456.48437999999999</c:v>
                </c:pt>
                <c:pt idx="8855">
                  <c:v>456.47464000000002</c:v>
                </c:pt>
                <c:pt idx="8856">
                  <c:v>456.35131999999999</c:v>
                </c:pt>
                <c:pt idx="8857">
                  <c:v>456.40291999999999</c:v>
                </c:pt>
                <c:pt idx="8858">
                  <c:v>456.44504000000001</c:v>
                </c:pt>
                <c:pt idx="8859">
                  <c:v>456.36844000000002</c:v>
                </c:pt>
                <c:pt idx="8860">
                  <c:v>456.29674999999997</c:v>
                </c:pt>
                <c:pt idx="8861">
                  <c:v>456.51276000000001</c:v>
                </c:pt>
                <c:pt idx="8862">
                  <c:v>456.47726</c:v>
                </c:pt>
                <c:pt idx="8863">
                  <c:v>456.39184999999998</c:v>
                </c:pt>
                <c:pt idx="8864">
                  <c:v>456.39044000000001</c:v>
                </c:pt>
                <c:pt idx="8865">
                  <c:v>456.51193000000001</c:v>
                </c:pt>
                <c:pt idx="8866">
                  <c:v>456.40454</c:v>
                </c:pt>
                <c:pt idx="8867">
                  <c:v>456.30752999999999</c:v>
                </c:pt>
                <c:pt idx="8868">
                  <c:v>456.45578</c:v>
                </c:pt>
                <c:pt idx="8869">
                  <c:v>456.53530999999998</c:v>
                </c:pt>
                <c:pt idx="8870">
                  <c:v>456.47183000000001</c:v>
                </c:pt>
                <c:pt idx="8871">
                  <c:v>456.41318000000001</c:v>
                </c:pt>
                <c:pt idx="8872">
                  <c:v>456.52843999999999</c:v>
                </c:pt>
                <c:pt idx="8873">
                  <c:v>456.41543999999999</c:v>
                </c:pt>
                <c:pt idx="8874">
                  <c:v>456.33978000000002</c:v>
                </c:pt>
                <c:pt idx="8875">
                  <c:v>456.44756999999998</c:v>
                </c:pt>
                <c:pt idx="8876">
                  <c:v>456.56885</c:v>
                </c:pt>
                <c:pt idx="8877">
                  <c:v>456.48050000000001</c:v>
                </c:pt>
                <c:pt idx="8878">
                  <c:v>456.39371</c:v>
                </c:pt>
                <c:pt idx="8879">
                  <c:v>456.55774000000002</c:v>
                </c:pt>
                <c:pt idx="8880">
                  <c:v>456.46237000000002</c:v>
                </c:pt>
                <c:pt idx="8881">
                  <c:v>456.36237</c:v>
                </c:pt>
                <c:pt idx="8882">
                  <c:v>456.41579999999999</c:v>
                </c:pt>
                <c:pt idx="8883">
                  <c:v>456.59998000000002</c:v>
                </c:pt>
                <c:pt idx="8884">
                  <c:v>456.51781999999997</c:v>
                </c:pt>
                <c:pt idx="8885">
                  <c:v>456.39031999999997</c:v>
                </c:pt>
                <c:pt idx="8886">
                  <c:v>456.54629999999997</c:v>
                </c:pt>
                <c:pt idx="8887">
                  <c:v>456.47543000000002</c:v>
                </c:pt>
                <c:pt idx="8888">
                  <c:v>456.37292000000002</c:v>
                </c:pt>
                <c:pt idx="8889">
                  <c:v>456.37484999999998</c:v>
                </c:pt>
                <c:pt idx="8890">
                  <c:v>456.59955000000002</c:v>
                </c:pt>
                <c:pt idx="8891">
                  <c:v>456.53075999999999</c:v>
                </c:pt>
                <c:pt idx="8892">
                  <c:v>456.40539999999999</c:v>
                </c:pt>
                <c:pt idx="8893">
                  <c:v>456.55486999999999</c:v>
                </c:pt>
                <c:pt idx="8894">
                  <c:v>456.51067999999998</c:v>
                </c:pt>
                <c:pt idx="8895">
                  <c:v>456.40938999999997</c:v>
                </c:pt>
                <c:pt idx="8896">
                  <c:v>456.38171</c:v>
                </c:pt>
                <c:pt idx="8897">
                  <c:v>456.64362</c:v>
                </c:pt>
                <c:pt idx="8898">
                  <c:v>456.61016999999998</c:v>
                </c:pt>
                <c:pt idx="8899">
                  <c:v>456.45159999999998</c:v>
                </c:pt>
                <c:pt idx="8900">
                  <c:v>456.53084999999999</c:v>
                </c:pt>
                <c:pt idx="8901">
                  <c:v>456.55646000000002</c:v>
                </c:pt>
                <c:pt idx="8902">
                  <c:v>456.47255999999999</c:v>
                </c:pt>
                <c:pt idx="8903">
                  <c:v>456.42923000000002</c:v>
                </c:pt>
                <c:pt idx="8904">
                  <c:v>456.63431000000003</c:v>
                </c:pt>
                <c:pt idx="8905">
                  <c:v>456.59271000000001</c:v>
                </c:pt>
                <c:pt idx="8906">
                  <c:v>456.49203</c:v>
                </c:pt>
                <c:pt idx="8907">
                  <c:v>456.52972</c:v>
                </c:pt>
                <c:pt idx="8908">
                  <c:v>456.62155000000001</c:v>
                </c:pt>
                <c:pt idx="8909">
                  <c:v>456.49975999999998</c:v>
                </c:pt>
                <c:pt idx="8910">
                  <c:v>456.40539999999999</c:v>
                </c:pt>
                <c:pt idx="8911">
                  <c:v>456.57843000000003</c:v>
                </c:pt>
                <c:pt idx="8912">
                  <c:v>456.63342</c:v>
                </c:pt>
                <c:pt idx="8913">
                  <c:v>456.55709999999999</c:v>
                </c:pt>
                <c:pt idx="8914">
                  <c:v>456.51427999999999</c:v>
                </c:pt>
                <c:pt idx="8915">
                  <c:v>456.63080000000002</c:v>
                </c:pt>
                <c:pt idx="8916">
                  <c:v>456.51290999999998</c:v>
                </c:pt>
                <c:pt idx="8917">
                  <c:v>456.45432</c:v>
                </c:pt>
                <c:pt idx="8918">
                  <c:v>456.59888000000001</c:v>
                </c:pt>
                <c:pt idx="8919">
                  <c:v>456.67041</c:v>
                </c:pt>
                <c:pt idx="8920">
                  <c:v>456.60547000000003</c:v>
                </c:pt>
                <c:pt idx="8921">
                  <c:v>456.49533000000002</c:v>
                </c:pt>
                <c:pt idx="8922">
                  <c:v>456.68738000000002</c:v>
                </c:pt>
                <c:pt idx="8923">
                  <c:v>456.57778999999999</c:v>
                </c:pt>
                <c:pt idx="8924">
                  <c:v>456.48181</c:v>
                </c:pt>
                <c:pt idx="8925">
                  <c:v>456.58913999999999</c:v>
                </c:pt>
                <c:pt idx="8926">
                  <c:v>456.68439000000001</c:v>
                </c:pt>
                <c:pt idx="8927">
                  <c:v>456.63330000000002</c:v>
                </c:pt>
                <c:pt idx="8928">
                  <c:v>456.51639</c:v>
                </c:pt>
                <c:pt idx="8929">
                  <c:v>456.69733000000002</c:v>
                </c:pt>
                <c:pt idx="8930">
                  <c:v>456.61871000000002</c:v>
                </c:pt>
                <c:pt idx="8931">
                  <c:v>456.50659000000002</c:v>
                </c:pt>
                <c:pt idx="8932">
                  <c:v>456.53232000000003</c:v>
                </c:pt>
                <c:pt idx="8933">
                  <c:v>456.72426999999999</c:v>
                </c:pt>
                <c:pt idx="8934">
                  <c:v>456.68502999999998</c:v>
                </c:pt>
                <c:pt idx="8935">
                  <c:v>456.52359000000001</c:v>
                </c:pt>
                <c:pt idx="8936">
                  <c:v>456.67923000000002</c:v>
                </c:pt>
                <c:pt idx="8937">
                  <c:v>456.61590999999999</c:v>
                </c:pt>
                <c:pt idx="8938">
                  <c:v>456.52298000000002</c:v>
                </c:pt>
                <c:pt idx="8939">
                  <c:v>456.53411999999997</c:v>
                </c:pt>
                <c:pt idx="8940">
                  <c:v>456.75387999999998</c:v>
                </c:pt>
                <c:pt idx="8941">
                  <c:v>456.68423000000001</c:v>
                </c:pt>
                <c:pt idx="8942">
                  <c:v>456.53622000000001</c:v>
                </c:pt>
                <c:pt idx="8943">
                  <c:v>456.66599000000002</c:v>
                </c:pt>
                <c:pt idx="8944">
                  <c:v>456.66048999999998</c:v>
                </c:pt>
                <c:pt idx="8945">
                  <c:v>456.58053999999998</c:v>
                </c:pt>
                <c:pt idx="8946">
                  <c:v>456.55191000000002</c:v>
                </c:pt>
                <c:pt idx="8947">
                  <c:v>456.7749</c:v>
                </c:pt>
                <c:pt idx="8948">
                  <c:v>456.70084000000003</c:v>
                </c:pt>
                <c:pt idx="8949">
                  <c:v>456.59933000000001</c:v>
                </c:pt>
                <c:pt idx="8950">
                  <c:v>456.69045999999997</c:v>
                </c:pt>
                <c:pt idx="8951">
                  <c:v>456.7056</c:v>
                </c:pt>
                <c:pt idx="8952">
                  <c:v>456.60482999999999</c:v>
                </c:pt>
                <c:pt idx="8953">
                  <c:v>456.56792999999999</c:v>
                </c:pt>
                <c:pt idx="8954">
                  <c:v>456.78253000000001</c:v>
                </c:pt>
                <c:pt idx="8955">
                  <c:v>456.75317000000001</c:v>
                </c:pt>
                <c:pt idx="8956">
                  <c:v>456.63067999999998</c:v>
                </c:pt>
                <c:pt idx="8957">
                  <c:v>456.67349000000002</c:v>
                </c:pt>
                <c:pt idx="8958">
                  <c:v>456.76352000000003</c:v>
                </c:pt>
                <c:pt idx="8959">
                  <c:v>456.64657999999997</c:v>
                </c:pt>
                <c:pt idx="8960">
                  <c:v>456.57297</c:v>
                </c:pt>
                <c:pt idx="8961">
                  <c:v>456.74020000000002</c:v>
                </c:pt>
                <c:pt idx="8962">
                  <c:v>456.76803999999998</c:v>
                </c:pt>
                <c:pt idx="8963">
                  <c:v>456.66849000000002</c:v>
                </c:pt>
                <c:pt idx="8964">
                  <c:v>456.64359000000002</c:v>
                </c:pt>
                <c:pt idx="8965">
                  <c:v>456.74968999999999</c:v>
                </c:pt>
                <c:pt idx="8966">
                  <c:v>456.65366</c:v>
                </c:pt>
                <c:pt idx="8967">
                  <c:v>456.58960000000002</c:v>
                </c:pt>
                <c:pt idx="8968">
                  <c:v>456.72949</c:v>
                </c:pt>
                <c:pt idx="8969">
                  <c:v>456.76355000000001</c:v>
                </c:pt>
                <c:pt idx="8970">
                  <c:v>456.70111000000003</c:v>
                </c:pt>
                <c:pt idx="8971">
                  <c:v>456.63058000000001</c:v>
                </c:pt>
                <c:pt idx="8972">
                  <c:v>456.80905000000001</c:v>
                </c:pt>
                <c:pt idx="8973">
                  <c:v>456.69893999999999</c:v>
                </c:pt>
                <c:pt idx="8974">
                  <c:v>456.61599999999999</c:v>
                </c:pt>
                <c:pt idx="8975">
                  <c:v>456.67349000000002</c:v>
                </c:pt>
                <c:pt idx="8976">
                  <c:v>456.83278999999999</c:v>
                </c:pt>
                <c:pt idx="8977">
                  <c:v>456.76357999999999</c:v>
                </c:pt>
                <c:pt idx="8978">
                  <c:v>456.67093</c:v>
                </c:pt>
                <c:pt idx="8979">
                  <c:v>456.81653</c:v>
                </c:pt>
                <c:pt idx="8980">
                  <c:v>456.71084999999999</c:v>
                </c:pt>
                <c:pt idx="8981">
                  <c:v>456.62729000000002</c:v>
                </c:pt>
                <c:pt idx="8982">
                  <c:v>456.67606000000001</c:v>
                </c:pt>
                <c:pt idx="8983">
                  <c:v>456.89105000000001</c:v>
                </c:pt>
                <c:pt idx="8984">
                  <c:v>456.79367000000002</c:v>
                </c:pt>
                <c:pt idx="8985">
                  <c:v>456.66705000000002</c:v>
                </c:pt>
                <c:pt idx="8986">
                  <c:v>456.81265000000002</c:v>
                </c:pt>
                <c:pt idx="8987">
                  <c:v>456.75211000000002</c:v>
                </c:pt>
                <c:pt idx="8988">
                  <c:v>456.67910999999998</c:v>
                </c:pt>
                <c:pt idx="8989">
                  <c:v>456.66332999999997</c:v>
                </c:pt>
                <c:pt idx="8990">
                  <c:v>456.87659000000002</c:v>
                </c:pt>
                <c:pt idx="8991">
                  <c:v>456.80191000000002</c:v>
                </c:pt>
                <c:pt idx="8992">
                  <c:v>456.6875</c:v>
                </c:pt>
                <c:pt idx="8993">
                  <c:v>456.81927000000002</c:v>
                </c:pt>
                <c:pt idx="8994">
                  <c:v>456.77150999999998</c:v>
                </c:pt>
                <c:pt idx="8995">
                  <c:v>456.68725999999998</c:v>
                </c:pt>
                <c:pt idx="8996">
                  <c:v>456.65143</c:v>
                </c:pt>
                <c:pt idx="8997">
                  <c:v>456.89535999999998</c:v>
                </c:pt>
                <c:pt idx="8998">
                  <c:v>456.83837999999997</c:v>
                </c:pt>
                <c:pt idx="8999">
                  <c:v>456.71145999999999</c:v>
                </c:pt>
                <c:pt idx="9000">
                  <c:v>456.82454999999999</c:v>
                </c:pt>
                <c:pt idx="9001">
                  <c:v>456.80916999999999</c:v>
                </c:pt>
                <c:pt idx="9002">
                  <c:v>456.71051</c:v>
                </c:pt>
                <c:pt idx="9003">
                  <c:v>456.67840999999999</c:v>
                </c:pt>
                <c:pt idx="9004">
                  <c:v>456.89715999999999</c:v>
                </c:pt>
                <c:pt idx="9005">
                  <c:v>456.88367</c:v>
                </c:pt>
                <c:pt idx="9006">
                  <c:v>456.76297</c:v>
                </c:pt>
                <c:pt idx="9007">
                  <c:v>456.80869000000001</c:v>
                </c:pt>
                <c:pt idx="9008">
                  <c:v>456.84933000000001</c:v>
                </c:pt>
                <c:pt idx="9009">
                  <c:v>456.76279</c:v>
                </c:pt>
                <c:pt idx="9010">
                  <c:v>456.71679999999998</c:v>
                </c:pt>
                <c:pt idx="9011">
                  <c:v>456.92068</c:v>
                </c:pt>
                <c:pt idx="9012">
                  <c:v>456.87792999999999</c:v>
                </c:pt>
                <c:pt idx="9013">
                  <c:v>456.79516999999998</c:v>
                </c:pt>
                <c:pt idx="9014">
                  <c:v>456.78530999999998</c:v>
                </c:pt>
                <c:pt idx="9015">
                  <c:v>456.90755999999999</c:v>
                </c:pt>
                <c:pt idx="9016">
                  <c:v>456.78942999999998</c:v>
                </c:pt>
                <c:pt idx="9017">
                  <c:v>456.71033</c:v>
                </c:pt>
                <c:pt idx="9018">
                  <c:v>456.84134</c:v>
                </c:pt>
                <c:pt idx="9019">
                  <c:v>456.91674999999998</c:v>
                </c:pt>
                <c:pt idx="9020">
                  <c:v>456.85413</c:v>
                </c:pt>
                <c:pt idx="9021">
                  <c:v>456.79288000000003</c:v>
                </c:pt>
                <c:pt idx="9022">
                  <c:v>456.91269</c:v>
                </c:pt>
                <c:pt idx="9023">
                  <c:v>456.79230000000001</c:v>
                </c:pt>
                <c:pt idx="9024">
                  <c:v>456.72451999999998</c:v>
                </c:pt>
                <c:pt idx="9025">
                  <c:v>456.83881000000002</c:v>
                </c:pt>
                <c:pt idx="9026">
                  <c:v>456.95639</c:v>
                </c:pt>
                <c:pt idx="9027">
                  <c:v>456.86057</c:v>
                </c:pt>
                <c:pt idx="9028">
                  <c:v>456.79358000000002</c:v>
                </c:pt>
                <c:pt idx="9029">
                  <c:v>456.94457999999997</c:v>
                </c:pt>
                <c:pt idx="9030">
                  <c:v>456.85512999999997</c:v>
                </c:pt>
                <c:pt idx="9031">
                  <c:v>456.76465000000002</c:v>
                </c:pt>
                <c:pt idx="9032">
                  <c:v>456.82153</c:v>
                </c:pt>
                <c:pt idx="9033">
                  <c:v>457.00781000000001</c:v>
                </c:pt>
                <c:pt idx="9034">
                  <c:v>456.92577999999997</c:v>
                </c:pt>
                <c:pt idx="9035">
                  <c:v>456.80869000000001</c:v>
                </c:pt>
                <c:pt idx="9036">
                  <c:v>456.95886000000002</c:v>
                </c:pt>
                <c:pt idx="9037">
                  <c:v>456.88195999999999</c:v>
                </c:pt>
                <c:pt idx="9038">
                  <c:v>456.78579999999999</c:v>
                </c:pt>
                <c:pt idx="9039">
                  <c:v>456.77794999999998</c:v>
                </c:pt>
                <c:pt idx="9040">
                  <c:v>456.99047999999999</c:v>
                </c:pt>
                <c:pt idx="9041">
                  <c:v>456.92739999999998</c:v>
                </c:pt>
                <c:pt idx="9042">
                  <c:v>456.79111</c:v>
                </c:pt>
                <c:pt idx="9043">
                  <c:v>456.94351</c:v>
                </c:pt>
                <c:pt idx="9044">
                  <c:v>456.90143</c:v>
                </c:pt>
                <c:pt idx="9045">
                  <c:v>456.79113999999998</c:v>
                </c:pt>
                <c:pt idx="9046">
                  <c:v>456.75299000000001</c:v>
                </c:pt>
                <c:pt idx="9047">
                  <c:v>457.01172000000003</c:v>
                </c:pt>
                <c:pt idx="9048">
                  <c:v>456.96956999999998</c:v>
                </c:pt>
                <c:pt idx="9049">
                  <c:v>456.80945000000003</c:v>
                </c:pt>
                <c:pt idx="9050">
                  <c:v>456.88589000000002</c:v>
                </c:pt>
                <c:pt idx="9051">
                  <c:v>456.92009999999999</c:v>
                </c:pt>
                <c:pt idx="9052">
                  <c:v>456.83260999999999</c:v>
                </c:pt>
                <c:pt idx="9053">
                  <c:v>456.77602999999999</c:v>
                </c:pt>
                <c:pt idx="9054">
                  <c:v>456.99191000000002</c:v>
                </c:pt>
                <c:pt idx="9055">
                  <c:v>456.95639</c:v>
                </c:pt>
                <c:pt idx="9056">
                  <c:v>456.85950000000003</c:v>
                </c:pt>
                <c:pt idx="9057">
                  <c:v>456.89501999999999</c:v>
                </c:pt>
                <c:pt idx="9058">
                  <c:v>457.00036999999998</c:v>
                </c:pt>
                <c:pt idx="9059">
                  <c:v>456.87903</c:v>
                </c:pt>
                <c:pt idx="9060">
                  <c:v>456.80529999999999</c:v>
                </c:pt>
                <c:pt idx="9061">
                  <c:v>456.97613999999999</c:v>
                </c:pt>
                <c:pt idx="9062">
                  <c:v>457.02127000000002</c:v>
                </c:pt>
                <c:pt idx="9063">
                  <c:v>456.94321000000002</c:v>
                </c:pt>
                <c:pt idx="9064">
                  <c:v>456.89465000000001</c:v>
                </c:pt>
                <c:pt idx="9065">
                  <c:v>457.02872000000002</c:v>
                </c:pt>
                <c:pt idx="9066">
                  <c:v>456.90499999999997</c:v>
                </c:pt>
                <c:pt idx="9067">
                  <c:v>456.83193999999997</c:v>
                </c:pt>
                <c:pt idx="9068">
                  <c:v>456.97271999999998</c:v>
                </c:pt>
                <c:pt idx="9069">
                  <c:v>457.03937000000002</c:v>
                </c:pt>
                <c:pt idx="9070">
                  <c:v>456.97933999999998</c:v>
                </c:pt>
                <c:pt idx="9071">
                  <c:v>456.87482</c:v>
                </c:pt>
                <c:pt idx="9072">
                  <c:v>457.05002000000002</c:v>
                </c:pt>
                <c:pt idx="9073">
                  <c:v>456.94162</c:v>
                </c:pt>
                <c:pt idx="9074">
                  <c:v>456.84787</c:v>
                </c:pt>
                <c:pt idx="9075">
                  <c:v>456.94373000000002</c:v>
                </c:pt>
                <c:pt idx="9076">
                  <c:v>457.06331999999998</c:v>
                </c:pt>
                <c:pt idx="9077">
                  <c:v>457.00159000000002</c:v>
                </c:pt>
                <c:pt idx="9078">
                  <c:v>456.89240000000001</c:v>
                </c:pt>
                <c:pt idx="9079">
                  <c:v>457.06826999999998</c:v>
                </c:pt>
                <c:pt idx="9080">
                  <c:v>456.99274000000003</c:v>
                </c:pt>
                <c:pt idx="9081">
                  <c:v>456.89026000000001</c:v>
                </c:pt>
                <c:pt idx="9082">
                  <c:v>456.9194</c:v>
                </c:pt>
                <c:pt idx="9083">
                  <c:v>457.09631000000002</c:v>
                </c:pt>
                <c:pt idx="9084">
                  <c:v>457.06781000000001</c:v>
                </c:pt>
                <c:pt idx="9085">
                  <c:v>456.91354000000001</c:v>
                </c:pt>
                <c:pt idx="9086">
                  <c:v>457.07812000000001</c:v>
                </c:pt>
                <c:pt idx="9087">
                  <c:v>457.02233999999999</c:v>
                </c:pt>
                <c:pt idx="9088">
                  <c:v>456.92730999999998</c:v>
                </c:pt>
                <c:pt idx="9089">
                  <c:v>456.92406999999997</c:v>
                </c:pt>
                <c:pt idx="9090">
                  <c:v>457.13657000000001</c:v>
                </c:pt>
                <c:pt idx="9091">
                  <c:v>457.06988999999999</c:v>
                </c:pt>
                <c:pt idx="9092">
                  <c:v>456.92203000000001</c:v>
                </c:pt>
                <c:pt idx="9093">
                  <c:v>457.04802999999998</c:v>
                </c:pt>
                <c:pt idx="9094">
                  <c:v>457.03104000000002</c:v>
                </c:pt>
                <c:pt idx="9095">
                  <c:v>456.95618000000002</c:v>
                </c:pt>
                <c:pt idx="9096">
                  <c:v>456.91782000000001</c:v>
                </c:pt>
                <c:pt idx="9097">
                  <c:v>457.13556</c:v>
                </c:pt>
                <c:pt idx="9098">
                  <c:v>457.06536999999997</c:v>
                </c:pt>
                <c:pt idx="9099">
                  <c:v>456.9556</c:v>
                </c:pt>
                <c:pt idx="9100">
                  <c:v>457.03710999999998</c:v>
                </c:pt>
                <c:pt idx="9101">
                  <c:v>457.06527999999997</c:v>
                </c:pt>
                <c:pt idx="9102">
                  <c:v>456.95904999999999</c:v>
                </c:pt>
                <c:pt idx="9103">
                  <c:v>456.92944</c:v>
                </c:pt>
                <c:pt idx="9104">
                  <c:v>457.13238999999999</c:v>
                </c:pt>
                <c:pt idx="9105">
                  <c:v>457.10372999999998</c:v>
                </c:pt>
                <c:pt idx="9106">
                  <c:v>456.99799000000002</c:v>
                </c:pt>
                <c:pt idx="9107">
                  <c:v>457.03616</c:v>
                </c:pt>
                <c:pt idx="9108">
                  <c:v>457.13803000000001</c:v>
                </c:pt>
                <c:pt idx="9109">
                  <c:v>457.02402000000001</c:v>
                </c:pt>
                <c:pt idx="9110">
                  <c:v>456.95040999999998</c:v>
                </c:pt>
                <c:pt idx="9111">
                  <c:v>457.11813000000001</c:v>
                </c:pt>
                <c:pt idx="9112">
                  <c:v>457.14931999999999</c:v>
                </c:pt>
                <c:pt idx="9113">
                  <c:v>457.04079999999999</c:v>
                </c:pt>
                <c:pt idx="9114">
                  <c:v>457.02652</c:v>
                </c:pt>
                <c:pt idx="9115">
                  <c:v>457.14215000000002</c:v>
                </c:pt>
                <c:pt idx="9116">
                  <c:v>457.03845000000001</c:v>
                </c:pt>
                <c:pt idx="9117">
                  <c:v>456.96917999999999</c:v>
                </c:pt>
                <c:pt idx="9118">
                  <c:v>457.10897999999997</c:v>
                </c:pt>
                <c:pt idx="9119">
                  <c:v>457.15886999999998</c:v>
                </c:pt>
                <c:pt idx="9120">
                  <c:v>457.08237000000003</c:v>
                </c:pt>
                <c:pt idx="9121">
                  <c:v>457.00949000000003</c:v>
                </c:pt>
                <c:pt idx="9122">
                  <c:v>457.18149</c:v>
                </c:pt>
                <c:pt idx="9123">
                  <c:v>457.07028000000003</c:v>
                </c:pt>
                <c:pt idx="9124">
                  <c:v>456.98611</c:v>
                </c:pt>
                <c:pt idx="9125">
                  <c:v>457.03415000000001</c:v>
                </c:pt>
                <c:pt idx="9126">
                  <c:v>457.1857</c:v>
                </c:pt>
                <c:pt idx="9127">
                  <c:v>457.11574999999999</c:v>
                </c:pt>
                <c:pt idx="9128">
                  <c:v>457.02114999999998</c:v>
                </c:pt>
                <c:pt idx="9129">
                  <c:v>457.17245000000003</c:v>
                </c:pt>
                <c:pt idx="9130">
                  <c:v>457.07103999999998</c:v>
                </c:pt>
                <c:pt idx="9131">
                  <c:v>457.00214</c:v>
                </c:pt>
                <c:pt idx="9132">
                  <c:v>457.01886000000002</c:v>
                </c:pt>
                <c:pt idx="9133">
                  <c:v>457.23415999999997</c:v>
                </c:pt>
                <c:pt idx="9134">
                  <c:v>457.14708999999999</c:v>
                </c:pt>
                <c:pt idx="9135">
                  <c:v>457.03354000000002</c:v>
                </c:pt>
                <c:pt idx="9136">
                  <c:v>457.17550999999997</c:v>
                </c:pt>
                <c:pt idx="9137">
                  <c:v>457.12247000000002</c:v>
                </c:pt>
                <c:pt idx="9138">
                  <c:v>457.04183999999998</c:v>
                </c:pt>
                <c:pt idx="9139">
                  <c:v>457.02505000000002</c:v>
                </c:pt>
                <c:pt idx="9140">
                  <c:v>457.25020999999998</c:v>
                </c:pt>
                <c:pt idx="9141">
                  <c:v>457.18371999999999</c:v>
                </c:pt>
                <c:pt idx="9142">
                  <c:v>457.05029000000002</c:v>
                </c:pt>
                <c:pt idx="9143">
                  <c:v>457.20621</c:v>
                </c:pt>
                <c:pt idx="9144">
                  <c:v>457.15273999999999</c:v>
                </c:pt>
                <c:pt idx="9145">
                  <c:v>457.08431999999999</c:v>
                </c:pt>
                <c:pt idx="9146">
                  <c:v>457.02001999999999</c:v>
                </c:pt>
                <c:pt idx="9147">
                  <c:v>457.2713</c:v>
                </c:pt>
                <c:pt idx="9148">
                  <c:v>457.20053000000001</c:v>
                </c:pt>
                <c:pt idx="9149">
                  <c:v>457.06063999999998</c:v>
                </c:pt>
                <c:pt idx="9150">
                  <c:v>457.17264</c:v>
                </c:pt>
                <c:pt idx="9151">
                  <c:v>457.16489000000001</c:v>
                </c:pt>
                <c:pt idx="9152">
                  <c:v>457.08877999999999</c:v>
                </c:pt>
                <c:pt idx="9153">
                  <c:v>457.00229000000002</c:v>
                </c:pt>
                <c:pt idx="9154">
                  <c:v>457.23012999999997</c:v>
                </c:pt>
                <c:pt idx="9155">
                  <c:v>457.21381000000002</c:v>
                </c:pt>
                <c:pt idx="9156">
                  <c:v>457.09393</c:v>
                </c:pt>
                <c:pt idx="9157">
                  <c:v>457.15005000000002</c:v>
                </c:pt>
                <c:pt idx="9158">
                  <c:v>457.17946999999998</c:v>
                </c:pt>
                <c:pt idx="9159">
                  <c:v>457.11214999999999</c:v>
                </c:pt>
                <c:pt idx="9160">
                  <c:v>457.04401000000001</c:v>
                </c:pt>
                <c:pt idx="9161">
                  <c:v>457.24747000000002</c:v>
                </c:pt>
                <c:pt idx="9162">
                  <c:v>457.22246999999999</c:v>
                </c:pt>
                <c:pt idx="9163">
                  <c:v>457.14319</c:v>
                </c:pt>
                <c:pt idx="9164">
                  <c:v>457.14571999999998</c:v>
                </c:pt>
                <c:pt idx="9165">
                  <c:v>457.26141000000001</c:v>
                </c:pt>
                <c:pt idx="9166">
                  <c:v>457.14663999999999</c:v>
                </c:pt>
                <c:pt idx="9167">
                  <c:v>457.05626999999998</c:v>
                </c:pt>
                <c:pt idx="9168">
                  <c:v>457.19945999999999</c:v>
                </c:pt>
                <c:pt idx="9169">
                  <c:v>457.27404999999999</c:v>
                </c:pt>
                <c:pt idx="9170">
                  <c:v>457.19565</c:v>
                </c:pt>
                <c:pt idx="9171">
                  <c:v>457.15262000000001</c:v>
                </c:pt>
                <c:pt idx="9172">
                  <c:v>457.26369999999997</c:v>
                </c:pt>
                <c:pt idx="9173">
                  <c:v>457.15472</c:v>
                </c:pt>
                <c:pt idx="9174">
                  <c:v>457.06621999999999</c:v>
                </c:pt>
                <c:pt idx="9175">
                  <c:v>457.17892000000001</c:v>
                </c:pt>
                <c:pt idx="9176">
                  <c:v>457.28809000000001</c:v>
                </c:pt>
                <c:pt idx="9177">
                  <c:v>457.19986</c:v>
                </c:pt>
                <c:pt idx="9178">
                  <c:v>457.12714</c:v>
                </c:pt>
                <c:pt idx="9179">
                  <c:v>457.28149000000002</c:v>
                </c:pt>
                <c:pt idx="9180">
                  <c:v>457.18871999999999</c:v>
                </c:pt>
                <c:pt idx="9181">
                  <c:v>457.08884</c:v>
                </c:pt>
                <c:pt idx="9182">
                  <c:v>457.13785000000001</c:v>
                </c:pt>
                <c:pt idx="9183">
                  <c:v>457.33170000000001</c:v>
                </c:pt>
                <c:pt idx="9184">
                  <c:v>457.25103999999999</c:v>
                </c:pt>
                <c:pt idx="9185">
                  <c:v>457.14301</c:v>
                </c:pt>
                <c:pt idx="9186">
                  <c:v>457.29683999999997</c:v>
                </c:pt>
                <c:pt idx="9187">
                  <c:v>457.22298999999998</c:v>
                </c:pt>
                <c:pt idx="9188">
                  <c:v>457.13843000000003</c:v>
                </c:pt>
                <c:pt idx="9189">
                  <c:v>457.13101</c:v>
                </c:pt>
                <c:pt idx="9190">
                  <c:v>457.35464000000002</c:v>
                </c:pt>
                <c:pt idx="9191">
                  <c:v>457.29867999999999</c:v>
                </c:pt>
                <c:pt idx="9192">
                  <c:v>457.16433999999998</c:v>
                </c:pt>
                <c:pt idx="9193">
                  <c:v>457.31655999999998</c:v>
                </c:pt>
                <c:pt idx="9194">
                  <c:v>457.26504999999997</c:v>
                </c:pt>
                <c:pt idx="9195">
                  <c:v>457.17111</c:v>
                </c:pt>
                <c:pt idx="9196">
                  <c:v>457.12338</c:v>
                </c:pt>
                <c:pt idx="9197">
                  <c:v>457.37912</c:v>
                </c:pt>
                <c:pt idx="9198">
                  <c:v>457.34643999999997</c:v>
                </c:pt>
                <c:pt idx="9199">
                  <c:v>457.19234999999998</c:v>
                </c:pt>
                <c:pt idx="9200">
                  <c:v>457.25734999999997</c:v>
                </c:pt>
                <c:pt idx="9201">
                  <c:v>457.27856000000003</c:v>
                </c:pt>
                <c:pt idx="9202">
                  <c:v>457.20150999999998</c:v>
                </c:pt>
                <c:pt idx="9203">
                  <c:v>457.13675000000001</c:v>
                </c:pt>
                <c:pt idx="9204">
                  <c:v>457.34955000000002</c:v>
                </c:pt>
                <c:pt idx="9205">
                  <c:v>457.30295000000001</c:v>
                </c:pt>
                <c:pt idx="9206">
                  <c:v>457.19833</c:v>
                </c:pt>
                <c:pt idx="9207">
                  <c:v>457.22867000000002</c:v>
                </c:pt>
                <c:pt idx="9208">
                  <c:v>457.32632000000001</c:v>
                </c:pt>
                <c:pt idx="9209">
                  <c:v>457.20296999999999</c:v>
                </c:pt>
                <c:pt idx="9210">
                  <c:v>457.12374999999997</c:v>
                </c:pt>
                <c:pt idx="9211">
                  <c:v>457.29507000000001</c:v>
                </c:pt>
                <c:pt idx="9212">
                  <c:v>457.33273000000003</c:v>
                </c:pt>
                <c:pt idx="9213">
                  <c:v>457.24945000000002</c:v>
                </c:pt>
                <c:pt idx="9214">
                  <c:v>457.20965999999999</c:v>
                </c:pt>
                <c:pt idx="9215">
                  <c:v>457.34186</c:v>
                </c:pt>
                <c:pt idx="9216">
                  <c:v>457.22143999999997</c:v>
                </c:pt>
                <c:pt idx="9217">
                  <c:v>457.16437000000002</c:v>
                </c:pt>
                <c:pt idx="9218">
                  <c:v>457.29987</c:v>
                </c:pt>
                <c:pt idx="9219">
                  <c:v>457.37963999999999</c:v>
                </c:pt>
                <c:pt idx="9220">
                  <c:v>457.31698999999998</c:v>
                </c:pt>
                <c:pt idx="9221">
                  <c:v>457.21035999999998</c:v>
                </c:pt>
                <c:pt idx="9222">
                  <c:v>457.39846999999997</c:v>
                </c:pt>
                <c:pt idx="9223">
                  <c:v>457.28726</c:v>
                </c:pt>
                <c:pt idx="9224">
                  <c:v>457.19403</c:v>
                </c:pt>
                <c:pt idx="9225">
                  <c:v>457.28951999999998</c:v>
                </c:pt>
                <c:pt idx="9226">
                  <c:v>457.40048000000002</c:v>
                </c:pt>
                <c:pt idx="9227">
                  <c:v>457.33231000000001</c:v>
                </c:pt>
                <c:pt idx="9228">
                  <c:v>457.21370999999999</c:v>
                </c:pt>
                <c:pt idx="9229">
                  <c:v>457.38869999999997</c:v>
                </c:pt>
                <c:pt idx="9230">
                  <c:v>457.3125</c:v>
                </c:pt>
                <c:pt idx="9231">
                  <c:v>457.21111999999999</c:v>
                </c:pt>
                <c:pt idx="9232">
                  <c:v>457.23892000000001</c:v>
                </c:pt>
                <c:pt idx="9233">
                  <c:v>457.41113000000001</c:v>
                </c:pt>
                <c:pt idx="9234">
                  <c:v>457.37774999999999</c:v>
                </c:pt>
                <c:pt idx="9235">
                  <c:v>457.23047000000003</c:v>
                </c:pt>
                <c:pt idx="9236">
                  <c:v>457.38747999999998</c:v>
                </c:pt>
                <c:pt idx="9237">
                  <c:v>457.32877000000002</c:v>
                </c:pt>
                <c:pt idx="9238">
                  <c:v>457.23723999999999</c:v>
                </c:pt>
                <c:pt idx="9239">
                  <c:v>457.24112000000002</c:v>
                </c:pt>
                <c:pt idx="9240">
                  <c:v>457.45925999999997</c:v>
                </c:pt>
                <c:pt idx="9241">
                  <c:v>457.39562999999998</c:v>
                </c:pt>
                <c:pt idx="9242">
                  <c:v>457.25909000000001</c:v>
                </c:pt>
                <c:pt idx="9243">
                  <c:v>457.38024999999999</c:v>
                </c:pt>
                <c:pt idx="9244">
                  <c:v>457.35683999999998</c:v>
                </c:pt>
                <c:pt idx="9245">
                  <c:v>457.28867000000002</c:v>
                </c:pt>
                <c:pt idx="9246">
                  <c:v>457.24419999999998</c:v>
                </c:pt>
                <c:pt idx="9247">
                  <c:v>457.46566999999999</c:v>
                </c:pt>
                <c:pt idx="9248">
                  <c:v>457.39285000000001</c:v>
                </c:pt>
                <c:pt idx="9249">
                  <c:v>457.28512999999998</c:v>
                </c:pt>
                <c:pt idx="9250">
                  <c:v>457.37277</c:v>
                </c:pt>
                <c:pt idx="9251">
                  <c:v>457.38089000000002</c:v>
                </c:pt>
                <c:pt idx="9252">
                  <c:v>457.28931</c:v>
                </c:pt>
                <c:pt idx="9253">
                  <c:v>457.26202000000001</c:v>
                </c:pt>
                <c:pt idx="9254">
                  <c:v>457.45400999999998</c:v>
                </c:pt>
                <c:pt idx="9255">
                  <c:v>457.41647</c:v>
                </c:pt>
                <c:pt idx="9256">
                  <c:v>457.30948000000001</c:v>
                </c:pt>
                <c:pt idx="9257">
                  <c:v>457.3306</c:v>
                </c:pt>
                <c:pt idx="9258">
                  <c:v>457.42946999999998</c:v>
                </c:pt>
                <c:pt idx="9259">
                  <c:v>457.31650000000002</c:v>
                </c:pt>
                <c:pt idx="9260">
                  <c:v>457.24428999999998</c:v>
                </c:pt>
                <c:pt idx="9261">
                  <c:v>457.41118999999998</c:v>
                </c:pt>
                <c:pt idx="9262">
                  <c:v>457.43839000000003</c:v>
                </c:pt>
                <c:pt idx="9263">
                  <c:v>457.33855999999997</c:v>
                </c:pt>
                <c:pt idx="9264">
                  <c:v>457.31774999999999</c:v>
                </c:pt>
                <c:pt idx="9265">
                  <c:v>457.43472000000003</c:v>
                </c:pt>
                <c:pt idx="9266">
                  <c:v>457.32495</c:v>
                </c:pt>
                <c:pt idx="9267">
                  <c:v>457.27307000000002</c:v>
                </c:pt>
                <c:pt idx="9268">
                  <c:v>457.40958000000001</c:v>
                </c:pt>
                <c:pt idx="9269">
                  <c:v>457.46213</c:v>
                </c:pt>
                <c:pt idx="9270">
                  <c:v>457.39364999999998</c:v>
                </c:pt>
                <c:pt idx="9271">
                  <c:v>457.32028000000003</c:v>
                </c:pt>
                <c:pt idx="9272">
                  <c:v>457.49878000000001</c:v>
                </c:pt>
                <c:pt idx="9273">
                  <c:v>457.38225999999997</c:v>
                </c:pt>
                <c:pt idx="9274">
                  <c:v>457.30739999999997</c:v>
                </c:pt>
                <c:pt idx="9275">
                  <c:v>457.35750999999999</c:v>
                </c:pt>
                <c:pt idx="9276">
                  <c:v>457.50754000000001</c:v>
                </c:pt>
                <c:pt idx="9277">
                  <c:v>457.43509</c:v>
                </c:pt>
                <c:pt idx="9278">
                  <c:v>457.34032999999999</c:v>
                </c:pt>
                <c:pt idx="9279">
                  <c:v>457.49117999999999</c:v>
                </c:pt>
                <c:pt idx="9280">
                  <c:v>457.37371999999999</c:v>
                </c:pt>
                <c:pt idx="9281">
                  <c:v>457.30646000000002</c:v>
                </c:pt>
                <c:pt idx="9282">
                  <c:v>457.33722</c:v>
                </c:pt>
                <c:pt idx="9283">
                  <c:v>457.53399999999999</c:v>
                </c:pt>
                <c:pt idx="9284">
                  <c:v>457.44641000000001</c:v>
                </c:pt>
                <c:pt idx="9285">
                  <c:v>457.32186999999999</c:v>
                </c:pt>
                <c:pt idx="9286">
                  <c:v>457.46298000000002</c:v>
                </c:pt>
                <c:pt idx="9287">
                  <c:v>457.41293000000002</c:v>
                </c:pt>
                <c:pt idx="9288">
                  <c:v>457.34438999999998</c:v>
                </c:pt>
                <c:pt idx="9289">
                  <c:v>457.31725999999998</c:v>
                </c:pt>
                <c:pt idx="9290">
                  <c:v>457.53046000000001</c:v>
                </c:pt>
                <c:pt idx="9291">
                  <c:v>457.45593000000002</c:v>
                </c:pt>
                <c:pt idx="9292">
                  <c:v>457.34469999999999</c:v>
                </c:pt>
                <c:pt idx="9293">
                  <c:v>457.47662000000003</c:v>
                </c:pt>
                <c:pt idx="9294">
                  <c:v>457.44281000000001</c:v>
                </c:pt>
                <c:pt idx="9295">
                  <c:v>457.37045000000001</c:v>
                </c:pt>
                <c:pt idx="9296">
                  <c:v>457.31671</c:v>
                </c:pt>
                <c:pt idx="9297">
                  <c:v>457.5582</c:v>
                </c:pt>
                <c:pt idx="9298">
                  <c:v>457.50098000000003</c:v>
                </c:pt>
                <c:pt idx="9299">
                  <c:v>457.37621999999999</c:v>
                </c:pt>
                <c:pt idx="9300">
                  <c:v>457.47597999999999</c:v>
                </c:pt>
                <c:pt idx="9301">
                  <c:v>457.46969999999999</c:v>
                </c:pt>
                <c:pt idx="9302">
                  <c:v>457.39105000000001</c:v>
                </c:pt>
                <c:pt idx="9303">
                  <c:v>457.31560999999999</c:v>
                </c:pt>
                <c:pt idx="9304">
                  <c:v>457.54050000000001</c:v>
                </c:pt>
                <c:pt idx="9305">
                  <c:v>457.52472</c:v>
                </c:pt>
                <c:pt idx="9306">
                  <c:v>457.39654999999999</c:v>
                </c:pt>
                <c:pt idx="9307">
                  <c:v>457.43463000000003</c:v>
                </c:pt>
                <c:pt idx="9308">
                  <c:v>457.47854999999998</c:v>
                </c:pt>
                <c:pt idx="9309">
                  <c:v>457.40264999999999</c:v>
                </c:pt>
                <c:pt idx="9310">
                  <c:v>457.33569</c:v>
                </c:pt>
                <c:pt idx="9311">
                  <c:v>457.53179999999998</c:v>
                </c:pt>
                <c:pt idx="9312">
                  <c:v>457.50159000000002</c:v>
                </c:pt>
                <c:pt idx="9313">
                  <c:v>457.41793999999999</c:v>
                </c:pt>
                <c:pt idx="9314">
                  <c:v>457.41118999999998</c:v>
                </c:pt>
                <c:pt idx="9315">
                  <c:v>457.52902</c:v>
                </c:pt>
                <c:pt idx="9316">
                  <c:v>457.41266000000002</c:v>
                </c:pt>
                <c:pt idx="9317">
                  <c:v>457.32089000000002</c:v>
                </c:pt>
                <c:pt idx="9318">
                  <c:v>457.46005000000002</c:v>
                </c:pt>
                <c:pt idx="9319">
                  <c:v>457.53284000000002</c:v>
                </c:pt>
                <c:pt idx="9320">
                  <c:v>457.46686</c:v>
                </c:pt>
                <c:pt idx="9321">
                  <c:v>457.42541999999997</c:v>
                </c:pt>
                <c:pt idx="9322">
                  <c:v>457.53699</c:v>
                </c:pt>
                <c:pt idx="9323">
                  <c:v>457.43423000000001</c:v>
                </c:pt>
                <c:pt idx="9324">
                  <c:v>457.35262999999998</c:v>
                </c:pt>
                <c:pt idx="9325">
                  <c:v>457.47284000000002</c:v>
                </c:pt>
                <c:pt idx="9326">
                  <c:v>457.59177</c:v>
                </c:pt>
                <c:pt idx="9327">
                  <c:v>457.49698000000001</c:v>
                </c:pt>
                <c:pt idx="9328">
                  <c:v>457.42135999999999</c:v>
                </c:pt>
                <c:pt idx="9329">
                  <c:v>457.56644</c:v>
                </c:pt>
                <c:pt idx="9330">
                  <c:v>457.47985999999997</c:v>
                </c:pt>
                <c:pt idx="9331">
                  <c:v>457.38422000000003</c:v>
                </c:pt>
                <c:pt idx="9332">
                  <c:v>457.43151999999998</c:v>
                </c:pt>
                <c:pt idx="9333">
                  <c:v>457.61496</c:v>
                </c:pt>
                <c:pt idx="9334">
                  <c:v>457.52460000000002</c:v>
                </c:pt>
                <c:pt idx="9335">
                  <c:v>457.42056000000002</c:v>
                </c:pt>
                <c:pt idx="9336">
                  <c:v>457.56223</c:v>
                </c:pt>
                <c:pt idx="9337">
                  <c:v>457.48858999999999</c:v>
                </c:pt>
                <c:pt idx="9338">
                  <c:v>457.39127000000002</c:v>
                </c:pt>
                <c:pt idx="9339">
                  <c:v>457.38040000000001</c:v>
                </c:pt>
                <c:pt idx="9340">
                  <c:v>457.60626000000002</c:v>
                </c:pt>
                <c:pt idx="9341">
                  <c:v>457.54849000000002</c:v>
                </c:pt>
                <c:pt idx="9342">
                  <c:v>457.41881999999998</c:v>
                </c:pt>
                <c:pt idx="9343">
                  <c:v>457.57251000000002</c:v>
                </c:pt>
                <c:pt idx="9344">
                  <c:v>457.51666</c:v>
                </c:pt>
                <c:pt idx="9345">
                  <c:v>457.42075</c:v>
                </c:pt>
                <c:pt idx="9346">
                  <c:v>457.37878000000001</c:v>
                </c:pt>
                <c:pt idx="9347">
                  <c:v>457.63470000000001</c:v>
                </c:pt>
                <c:pt idx="9348">
                  <c:v>457.60579999999999</c:v>
                </c:pt>
                <c:pt idx="9349">
                  <c:v>457.45078000000001</c:v>
                </c:pt>
                <c:pt idx="9350">
                  <c:v>457.51992999999999</c:v>
                </c:pt>
                <c:pt idx="9351">
                  <c:v>457.54950000000002</c:v>
                </c:pt>
                <c:pt idx="9352">
                  <c:v>457.47430000000003</c:v>
                </c:pt>
                <c:pt idx="9353">
                  <c:v>457.41986000000003</c:v>
                </c:pt>
                <c:pt idx="9354">
                  <c:v>457.62374999999997</c:v>
                </c:pt>
                <c:pt idx="9355">
                  <c:v>457.58600000000001</c:v>
                </c:pt>
                <c:pt idx="9356">
                  <c:v>457.47973999999999</c:v>
                </c:pt>
                <c:pt idx="9357">
                  <c:v>457.51709</c:v>
                </c:pt>
                <c:pt idx="9358">
                  <c:v>457.61682000000002</c:v>
                </c:pt>
                <c:pt idx="9359">
                  <c:v>457.49509</c:v>
                </c:pt>
                <c:pt idx="9360">
                  <c:v>457.40271000000001</c:v>
                </c:pt>
                <c:pt idx="9361">
                  <c:v>457.57781999999997</c:v>
                </c:pt>
                <c:pt idx="9362">
                  <c:v>457.61572000000001</c:v>
                </c:pt>
                <c:pt idx="9363">
                  <c:v>457.53311000000002</c:v>
                </c:pt>
                <c:pt idx="9364">
                  <c:v>457.48552999999998</c:v>
                </c:pt>
                <c:pt idx="9365">
                  <c:v>457.60714999999999</c:v>
                </c:pt>
                <c:pt idx="9366">
                  <c:v>457.48624000000001</c:v>
                </c:pt>
                <c:pt idx="9367">
                  <c:v>457.41759999999999</c:v>
                </c:pt>
                <c:pt idx="9368">
                  <c:v>457.55777</c:v>
                </c:pt>
                <c:pt idx="9369">
                  <c:v>457.62634000000003</c:v>
                </c:pt>
                <c:pt idx="9370">
                  <c:v>457.55887000000001</c:v>
                </c:pt>
                <c:pt idx="9371">
                  <c:v>457.45391999999998</c:v>
                </c:pt>
                <c:pt idx="9372">
                  <c:v>457.63797</c:v>
                </c:pt>
                <c:pt idx="9373">
                  <c:v>457.52963</c:v>
                </c:pt>
                <c:pt idx="9374">
                  <c:v>457.44101000000001</c:v>
                </c:pt>
                <c:pt idx="9375">
                  <c:v>457.53070000000002</c:v>
                </c:pt>
                <c:pt idx="9376">
                  <c:v>457.64728000000002</c:v>
                </c:pt>
                <c:pt idx="9377">
                  <c:v>457.59149000000002</c:v>
                </c:pt>
                <c:pt idx="9378">
                  <c:v>457.47534000000002</c:v>
                </c:pt>
                <c:pt idx="9379">
                  <c:v>457.65402</c:v>
                </c:pt>
                <c:pt idx="9380">
                  <c:v>457.58228000000003</c:v>
                </c:pt>
                <c:pt idx="9381">
                  <c:v>457.48070999999999</c:v>
                </c:pt>
                <c:pt idx="9382">
                  <c:v>457.5061</c:v>
                </c:pt>
                <c:pt idx="9383">
                  <c:v>457.69006000000002</c:v>
                </c:pt>
                <c:pt idx="9384">
                  <c:v>457.65012000000002</c:v>
                </c:pt>
                <c:pt idx="9385">
                  <c:v>457.50191999999998</c:v>
                </c:pt>
                <c:pt idx="9386">
                  <c:v>457.65823</c:v>
                </c:pt>
                <c:pt idx="9387">
                  <c:v>457.59041999999999</c:v>
                </c:pt>
                <c:pt idx="9388">
                  <c:v>457.49831999999998</c:v>
                </c:pt>
                <c:pt idx="9389">
                  <c:v>457.49459999999999</c:v>
                </c:pt>
                <c:pt idx="9390">
                  <c:v>457.70364000000001</c:v>
                </c:pt>
                <c:pt idx="9391">
                  <c:v>457.63959</c:v>
                </c:pt>
                <c:pt idx="9392">
                  <c:v>457.50173999999998</c:v>
                </c:pt>
                <c:pt idx="9393">
                  <c:v>457.61801000000003</c:v>
                </c:pt>
                <c:pt idx="9394">
                  <c:v>457.60338999999999</c:v>
                </c:pt>
                <c:pt idx="9395">
                  <c:v>457.53152</c:v>
                </c:pt>
                <c:pt idx="9396">
                  <c:v>457.49032999999997</c:v>
                </c:pt>
                <c:pt idx="9397">
                  <c:v>457.70844</c:v>
                </c:pt>
                <c:pt idx="9398">
                  <c:v>457.63164999999998</c:v>
                </c:pt>
                <c:pt idx="9399">
                  <c:v>457.53280999999998</c:v>
                </c:pt>
                <c:pt idx="9400">
                  <c:v>457.62445000000002</c:v>
                </c:pt>
                <c:pt idx="9401">
                  <c:v>457.64224000000002</c:v>
                </c:pt>
                <c:pt idx="9402">
                  <c:v>457.54876999999999</c:v>
                </c:pt>
                <c:pt idx="9403">
                  <c:v>457.50787000000003</c:v>
                </c:pt>
                <c:pt idx="9404">
                  <c:v>457.71737999999999</c:v>
                </c:pt>
                <c:pt idx="9405">
                  <c:v>457.69168000000002</c:v>
                </c:pt>
                <c:pt idx="9406">
                  <c:v>457.58373999999998</c:v>
                </c:pt>
                <c:pt idx="9407">
                  <c:v>457.61765000000003</c:v>
                </c:pt>
                <c:pt idx="9408">
                  <c:v>457.70031999999998</c:v>
                </c:pt>
                <c:pt idx="9409">
                  <c:v>457.59116</c:v>
                </c:pt>
                <c:pt idx="9410">
                  <c:v>457.52175999999997</c:v>
                </c:pt>
                <c:pt idx="9411">
                  <c:v>457.68709999999999</c:v>
                </c:pt>
                <c:pt idx="9412">
                  <c:v>457.71474999999998</c:v>
                </c:pt>
                <c:pt idx="9413">
                  <c:v>457.61007999999998</c:v>
                </c:pt>
                <c:pt idx="9414">
                  <c:v>457.59179999999998</c:v>
                </c:pt>
                <c:pt idx="9415">
                  <c:v>457.69533999999999</c:v>
                </c:pt>
                <c:pt idx="9416">
                  <c:v>457.59354000000002</c:v>
                </c:pt>
                <c:pt idx="9417">
                  <c:v>457.52627999999999</c:v>
                </c:pt>
                <c:pt idx="9418">
                  <c:v>457.66289999999998</c:v>
                </c:pt>
                <c:pt idx="9419">
                  <c:v>457.69301999999999</c:v>
                </c:pt>
                <c:pt idx="9420">
                  <c:v>457.62643000000003</c:v>
                </c:pt>
                <c:pt idx="9421">
                  <c:v>457.55700999999999</c:v>
                </c:pt>
                <c:pt idx="9422">
                  <c:v>457.72412000000003</c:v>
                </c:pt>
                <c:pt idx="9423">
                  <c:v>457.61630000000002</c:v>
                </c:pt>
                <c:pt idx="9424">
                  <c:v>457.53143</c:v>
                </c:pt>
                <c:pt idx="9425">
                  <c:v>457.59093999999999</c:v>
                </c:pt>
                <c:pt idx="9426">
                  <c:v>457.74047999999999</c:v>
                </c:pt>
                <c:pt idx="9427">
                  <c:v>457.67581000000001</c:v>
                </c:pt>
                <c:pt idx="9428">
                  <c:v>457.59122000000002</c:v>
                </c:pt>
                <c:pt idx="9429">
                  <c:v>457.73421999999999</c:v>
                </c:pt>
                <c:pt idx="9430">
                  <c:v>457.63247999999999</c:v>
                </c:pt>
                <c:pt idx="9431">
                  <c:v>457.55542000000003</c:v>
                </c:pt>
                <c:pt idx="9432">
                  <c:v>457.59057999999999</c:v>
                </c:pt>
                <c:pt idx="9433">
                  <c:v>457.80972000000003</c:v>
                </c:pt>
                <c:pt idx="9434">
                  <c:v>457.70540999999997</c:v>
                </c:pt>
                <c:pt idx="9435">
                  <c:v>457.58159999999998</c:v>
                </c:pt>
                <c:pt idx="9436">
                  <c:v>457.72399999999999</c:v>
                </c:pt>
                <c:pt idx="9437">
                  <c:v>457.66845999999998</c:v>
                </c:pt>
                <c:pt idx="9438">
                  <c:v>457.59771999999998</c:v>
                </c:pt>
                <c:pt idx="9439">
                  <c:v>457.57605000000001</c:v>
                </c:pt>
                <c:pt idx="9440">
                  <c:v>457.78341999999998</c:v>
                </c:pt>
                <c:pt idx="9441">
                  <c:v>457.71026999999998</c:v>
                </c:pt>
                <c:pt idx="9442">
                  <c:v>457.60095000000001</c:v>
                </c:pt>
                <c:pt idx="9443">
                  <c:v>457.72559000000001</c:v>
                </c:pt>
                <c:pt idx="9444">
                  <c:v>457.67941000000002</c:v>
                </c:pt>
                <c:pt idx="9445">
                  <c:v>457.59836000000001</c:v>
                </c:pt>
                <c:pt idx="9446">
                  <c:v>457.54345999999998</c:v>
                </c:pt>
                <c:pt idx="9447">
                  <c:v>457.78885000000002</c:v>
                </c:pt>
                <c:pt idx="9448">
                  <c:v>457.72485</c:v>
                </c:pt>
                <c:pt idx="9449">
                  <c:v>457.59967</c:v>
                </c:pt>
                <c:pt idx="9450">
                  <c:v>457.69650000000001</c:v>
                </c:pt>
                <c:pt idx="9451">
                  <c:v>457.68236999999999</c:v>
                </c:pt>
                <c:pt idx="9452">
                  <c:v>457.60278</c:v>
                </c:pt>
                <c:pt idx="9453">
                  <c:v>457.54196000000002</c:v>
                </c:pt>
                <c:pt idx="9454">
                  <c:v>457.76238999999998</c:v>
                </c:pt>
                <c:pt idx="9455">
                  <c:v>457.75259</c:v>
                </c:pt>
                <c:pt idx="9456">
                  <c:v>457.62607000000003</c:v>
                </c:pt>
                <c:pt idx="9457">
                  <c:v>457.66516000000001</c:v>
                </c:pt>
                <c:pt idx="9458">
                  <c:v>457.71451000000002</c:v>
                </c:pt>
                <c:pt idx="9459">
                  <c:v>457.64193999999998</c:v>
                </c:pt>
                <c:pt idx="9460">
                  <c:v>457.57461999999998</c:v>
                </c:pt>
                <c:pt idx="9461">
                  <c:v>457.77584999999999</c:v>
                </c:pt>
                <c:pt idx="9462">
                  <c:v>457.74117999999999</c:v>
                </c:pt>
                <c:pt idx="9463">
                  <c:v>457.66845999999998</c:v>
                </c:pt>
                <c:pt idx="9464">
                  <c:v>457.66104000000001</c:v>
                </c:pt>
                <c:pt idx="9465">
                  <c:v>457.78003000000001</c:v>
                </c:pt>
                <c:pt idx="9466">
                  <c:v>457.65875</c:v>
                </c:pt>
                <c:pt idx="9467">
                  <c:v>457.57781999999997</c:v>
                </c:pt>
                <c:pt idx="9468">
                  <c:v>457.70913999999999</c:v>
                </c:pt>
                <c:pt idx="9469">
                  <c:v>457.77811000000003</c:v>
                </c:pt>
                <c:pt idx="9470">
                  <c:v>457.70438000000001</c:v>
                </c:pt>
                <c:pt idx="9471">
                  <c:v>457.64987000000002</c:v>
                </c:pt>
                <c:pt idx="9472">
                  <c:v>457.75686999999999</c:v>
                </c:pt>
                <c:pt idx="9473">
                  <c:v>457.65356000000003</c:v>
                </c:pt>
                <c:pt idx="9474">
                  <c:v>457.56988999999999</c:v>
                </c:pt>
                <c:pt idx="9475">
                  <c:v>457.67743000000002</c:v>
                </c:pt>
                <c:pt idx="9476">
                  <c:v>457.80121000000003</c:v>
                </c:pt>
                <c:pt idx="9477">
                  <c:v>457.70056</c:v>
                </c:pt>
                <c:pt idx="9478">
                  <c:v>457.62616000000003</c:v>
                </c:pt>
                <c:pt idx="9479">
                  <c:v>457.78287</c:v>
                </c:pt>
                <c:pt idx="9480">
                  <c:v>457.68957999999998</c:v>
                </c:pt>
                <c:pt idx="9481">
                  <c:v>457.59985</c:v>
                </c:pt>
                <c:pt idx="9482">
                  <c:v>457.65607</c:v>
                </c:pt>
                <c:pt idx="9483">
                  <c:v>457.84163999999998</c:v>
                </c:pt>
                <c:pt idx="9484">
                  <c:v>457.75963999999999</c:v>
                </c:pt>
                <c:pt idx="9485">
                  <c:v>457.65143</c:v>
                </c:pt>
                <c:pt idx="9486">
                  <c:v>457.79268999999999</c:v>
                </c:pt>
                <c:pt idx="9487">
                  <c:v>457.72579999999999</c:v>
                </c:pt>
                <c:pt idx="9488">
                  <c:v>457.63632000000001</c:v>
                </c:pt>
                <c:pt idx="9489">
                  <c:v>457.62295999999998</c:v>
                </c:pt>
                <c:pt idx="9490">
                  <c:v>457.83965999999998</c:v>
                </c:pt>
                <c:pt idx="9491">
                  <c:v>457.77469000000002</c:v>
                </c:pt>
                <c:pt idx="9492">
                  <c:v>457.65140000000002</c:v>
                </c:pt>
                <c:pt idx="9493">
                  <c:v>457.79656999999997</c:v>
                </c:pt>
                <c:pt idx="9494">
                  <c:v>457.73867999999999</c:v>
                </c:pt>
                <c:pt idx="9495">
                  <c:v>457.63751000000002</c:v>
                </c:pt>
                <c:pt idx="9496">
                  <c:v>457.59978999999998</c:v>
                </c:pt>
                <c:pt idx="9497">
                  <c:v>457.84302000000002</c:v>
                </c:pt>
                <c:pt idx="9498">
                  <c:v>457.80200000000002</c:v>
                </c:pt>
                <c:pt idx="9499">
                  <c:v>457.65237000000002</c:v>
                </c:pt>
                <c:pt idx="9500">
                  <c:v>457.72070000000002</c:v>
                </c:pt>
                <c:pt idx="9501">
                  <c:v>457.75137000000001</c:v>
                </c:pt>
                <c:pt idx="9502">
                  <c:v>457.66915999999998</c:v>
                </c:pt>
                <c:pt idx="9503">
                  <c:v>457.61353000000003</c:v>
                </c:pt>
                <c:pt idx="9504">
                  <c:v>457.82001000000002</c:v>
                </c:pt>
                <c:pt idx="9505">
                  <c:v>457.78417999999999</c:v>
                </c:pt>
                <c:pt idx="9506">
                  <c:v>457.68660999999997</c:v>
                </c:pt>
                <c:pt idx="9507">
                  <c:v>457.72476</c:v>
                </c:pt>
                <c:pt idx="9508">
                  <c:v>457.81186000000002</c:v>
                </c:pt>
                <c:pt idx="9509">
                  <c:v>457.71163999999999</c:v>
                </c:pt>
                <c:pt idx="9510">
                  <c:v>457.6232</c:v>
                </c:pt>
                <c:pt idx="9511">
                  <c:v>457.78872999999999</c:v>
                </c:pt>
                <c:pt idx="9512">
                  <c:v>457.82299999999998</c:v>
                </c:pt>
                <c:pt idx="9513">
                  <c:v>457.74743999999998</c:v>
                </c:pt>
                <c:pt idx="9514">
                  <c:v>457.70443999999998</c:v>
                </c:pt>
                <c:pt idx="9515">
                  <c:v>457.83071999999999</c:v>
                </c:pt>
                <c:pt idx="9516">
                  <c:v>457.71408000000002</c:v>
                </c:pt>
                <c:pt idx="9517">
                  <c:v>457.64532000000003</c:v>
                </c:pt>
                <c:pt idx="9518">
                  <c:v>457.78850999999997</c:v>
                </c:pt>
                <c:pt idx="9519">
                  <c:v>457.86041</c:v>
                </c:pt>
                <c:pt idx="9520">
                  <c:v>457.79345999999998</c:v>
                </c:pt>
                <c:pt idx="9521">
                  <c:v>457.68615999999997</c:v>
                </c:pt>
                <c:pt idx="9522">
                  <c:v>457.86264</c:v>
                </c:pt>
                <c:pt idx="9523">
                  <c:v>457.74783000000002</c:v>
                </c:pt>
                <c:pt idx="9524">
                  <c:v>457.65679999999998</c:v>
                </c:pt>
                <c:pt idx="9525">
                  <c:v>457.74288999999999</c:v>
                </c:pt>
                <c:pt idx="9526">
                  <c:v>457.84622000000002</c:v>
                </c:pt>
                <c:pt idx="9527">
                  <c:v>457.7894</c:v>
                </c:pt>
                <c:pt idx="9528">
                  <c:v>457.66788000000003</c:v>
                </c:pt>
                <c:pt idx="9529">
                  <c:v>457.83972</c:v>
                </c:pt>
                <c:pt idx="9530">
                  <c:v>457.76891999999998</c:v>
                </c:pt>
                <c:pt idx="9531">
                  <c:v>457.66266000000002</c:v>
                </c:pt>
                <c:pt idx="9532">
                  <c:v>457.69083000000001</c:v>
                </c:pt>
                <c:pt idx="9533">
                  <c:v>457.87331999999998</c:v>
                </c:pt>
                <c:pt idx="9534">
                  <c:v>457.83411000000001</c:v>
                </c:pt>
                <c:pt idx="9535">
                  <c:v>457.68954000000002</c:v>
                </c:pt>
                <c:pt idx="9536">
                  <c:v>457.85178000000002</c:v>
                </c:pt>
                <c:pt idx="9537">
                  <c:v>457.78933999999998</c:v>
                </c:pt>
                <c:pt idx="9538">
                  <c:v>457.69808999999998</c:v>
                </c:pt>
                <c:pt idx="9539">
                  <c:v>457.70325000000003</c:v>
                </c:pt>
                <c:pt idx="9540">
                  <c:v>457.91824000000003</c:v>
                </c:pt>
                <c:pt idx="9541">
                  <c:v>457.85140999999999</c:v>
                </c:pt>
                <c:pt idx="9542">
                  <c:v>457.70969000000002</c:v>
                </c:pt>
                <c:pt idx="9543">
                  <c:v>457.83163000000002</c:v>
                </c:pt>
                <c:pt idx="9544">
                  <c:v>457.8186</c:v>
                </c:pt>
                <c:pt idx="9545">
                  <c:v>457.74444999999997</c:v>
                </c:pt>
                <c:pt idx="9546">
                  <c:v>457.70407</c:v>
                </c:pt>
                <c:pt idx="9547">
                  <c:v>457.92388999999997</c:v>
                </c:pt>
                <c:pt idx="9548">
                  <c:v>457.84197999999998</c:v>
                </c:pt>
                <c:pt idx="9549">
                  <c:v>457.72692999999998</c:v>
                </c:pt>
                <c:pt idx="9550">
                  <c:v>457.82772999999997</c:v>
                </c:pt>
                <c:pt idx="9551">
                  <c:v>457.82965000000002</c:v>
                </c:pt>
                <c:pt idx="9552">
                  <c:v>457.73318</c:v>
                </c:pt>
                <c:pt idx="9553">
                  <c:v>457.69708000000003</c:v>
                </c:pt>
                <c:pt idx="9554">
                  <c:v>457.89672999999999</c:v>
                </c:pt>
                <c:pt idx="9555">
                  <c:v>457.85959000000003</c:v>
                </c:pt>
                <c:pt idx="9556">
                  <c:v>457.74813999999998</c:v>
                </c:pt>
                <c:pt idx="9557">
                  <c:v>457.78753999999998</c:v>
                </c:pt>
                <c:pt idx="9558">
                  <c:v>457.87369000000001</c:v>
                </c:pt>
                <c:pt idx="9559">
                  <c:v>457.75848000000002</c:v>
                </c:pt>
                <c:pt idx="9560">
                  <c:v>457.70175</c:v>
                </c:pt>
                <c:pt idx="9561">
                  <c:v>457.87067000000002</c:v>
                </c:pt>
                <c:pt idx="9562">
                  <c:v>457.89612</c:v>
                </c:pt>
                <c:pt idx="9563">
                  <c:v>457.80477999999999</c:v>
                </c:pt>
                <c:pt idx="9564">
                  <c:v>457.78473000000002</c:v>
                </c:pt>
                <c:pt idx="9565">
                  <c:v>457.88806</c:v>
                </c:pt>
                <c:pt idx="9566">
                  <c:v>457.79687999999999</c:v>
                </c:pt>
                <c:pt idx="9567">
                  <c:v>457.72620000000001</c:v>
                </c:pt>
                <c:pt idx="9568">
                  <c:v>457.86502000000002</c:v>
                </c:pt>
                <c:pt idx="9569">
                  <c:v>457.91266000000002</c:v>
                </c:pt>
                <c:pt idx="9570">
                  <c:v>457.83706999999998</c:v>
                </c:pt>
                <c:pt idx="9571">
                  <c:v>457.76366999999999</c:v>
                </c:pt>
                <c:pt idx="9572">
                  <c:v>457.93475000000001</c:v>
                </c:pt>
                <c:pt idx="9573">
                  <c:v>457.82578000000001</c:v>
                </c:pt>
                <c:pt idx="9574">
                  <c:v>457.74450999999999</c:v>
                </c:pt>
                <c:pt idx="9575">
                  <c:v>457.79302999999999</c:v>
                </c:pt>
                <c:pt idx="9576">
                  <c:v>457.93792999999999</c:v>
                </c:pt>
                <c:pt idx="9577">
                  <c:v>457.86606</c:v>
                </c:pt>
                <c:pt idx="9578">
                  <c:v>457.78104000000002</c:v>
                </c:pt>
                <c:pt idx="9579">
                  <c:v>457.91681</c:v>
                </c:pt>
                <c:pt idx="9580">
                  <c:v>457.80682000000002</c:v>
                </c:pt>
                <c:pt idx="9581">
                  <c:v>457.72043000000002</c:v>
                </c:pt>
                <c:pt idx="9582">
                  <c:v>457.76846</c:v>
                </c:pt>
                <c:pt idx="9583">
                  <c:v>457.97473000000002</c:v>
                </c:pt>
                <c:pt idx="9584">
                  <c:v>457.87970000000001</c:v>
                </c:pt>
                <c:pt idx="9585">
                  <c:v>457.75018</c:v>
                </c:pt>
                <c:pt idx="9586">
                  <c:v>457.89981</c:v>
                </c:pt>
                <c:pt idx="9587">
                  <c:v>457.84543000000002</c:v>
                </c:pt>
                <c:pt idx="9588">
                  <c:v>457.77463</c:v>
                </c:pt>
                <c:pt idx="9589">
                  <c:v>457.75778000000003</c:v>
                </c:pt>
                <c:pt idx="9590">
                  <c:v>457.97226000000001</c:v>
                </c:pt>
                <c:pt idx="9591">
                  <c:v>457.90042</c:v>
                </c:pt>
                <c:pt idx="9592">
                  <c:v>457.78377999999998</c:v>
                </c:pt>
                <c:pt idx="9593">
                  <c:v>457.91705000000002</c:v>
                </c:pt>
                <c:pt idx="9594">
                  <c:v>457.87286</c:v>
                </c:pt>
                <c:pt idx="9595">
                  <c:v>457.79268999999999</c:v>
                </c:pt>
                <c:pt idx="9596">
                  <c:v>457.74542000000002</c:v>
                </c:pt>
                <c:pt idx="9597">
                  <c:v>457.9769</c:v>
                </c:pt>
                <c:pt idx="9598">
                  <c:v>457.92047000000002</c:v>
                </c:pt>
                <c:pt idx="9599">
                  <c:v>457.78973000000002</c:v>
                </c:pt>
                <c:pt idx="9600">
                  <c:v>457.89742999999999</c:v>
                </c:pt>
                <c:pt idx="9601">
                  <c:v>457.87349999999998</c:v>
                </c:pt>
                <c:pt idx="9602">
                  <c:v>457.79683999999997</c:v>
                </c:pt>
                <c:pt idx="9603">
                  <c:v>457.72043000000002</c:v>
                </c:pt>
                <c:pt idx="9604">
                  <c:v>457.94778000000002</c:v>
                </c:pt>
                <c:pt idx="9605">
                  <c:v>457.92252000000002</c:v>
                </c:pt>
                <c:pt idx="9606">
                  <c:v>457.80164000000002</c:v>
                </c:pt>
                <c:pt idx="9607">
                  <c:v>457.84023999999999</c:v>
                </c:pt>
                <c:pt idx="9608">
                  <c:v>457.88605000000001</c:v>
                </c:pt>
                <c:pt idx="9609">
                  <c:v>457.80396000000002</c:v>
                </c:pt>
                <c:pt idx="9610">
                  <c:v>457.74182000000002</c:v>
                </c:pt>
                <c:pt idx="9611">
                  <c:v>457.94427000000002</c:v>
                </c:pt>
                <c:pt idx="9612">
                  <c:v>457.91122000000001</c:v>
                </c:pt>
                <c:pt idx="9613">
                  <c:v>457.83188000000001</c:v>
                </c:pt>
                <c:pt idx="9614">
                  <c:v>457.82074</c:v>
                </c:pt>
                <c:pt idx="9615">
                  <c:v>457.94009</c:v>
                </c:pt>
                <c:pt idx="9616">
                  <c:v>457.82684</c:v>
                </c:pt>
                <c:pt idx="9617">
                  <c:v>457.74387000000002</c:v>
                </c:pt>
                <c:pt idx="9618">
                  <c:v>457.87558000000001</c:v>
                </c:pt>
                <c:pt idx="9619">
                  <c:v>457.94977</c:v>
                </c:pt>
                <c:pt idx="9620">
                  <c:v>457.88729999999998</c:v>
                </c:pt>
                <c:pt idx="9621">
                  <c:v>457.83301</c:v>
                </c:pt>
                <c:pt idx="9622">
                  <c:v>457.95528999999999</c:v>
                </c:pt>
                <c:pt idx="9623">
                  <c:v>457.84386999999998</c:v>
                </c:pt>
                <c:pt idx="9624">
                  <c:v>457.76141000000001</c:v>
                </c:pt>
                <c:pt idx="9625">
                  <c:v>457.87448000000001</c:v>
                </c:pt>
                <c:pt idx="9626">
                  <c:v>457.98734000000002</c:v>
                </c:pt>
                <c:pt idx="9627">
                  <c:v>457.88686999999999</c:v>
                </c:pt>
                <c:pt idx="9628">
                  <c:v>457.81186000000002</c:v>
                </c:pt>
                <c:pt idx="9629">
                  <c:v>457.96561000000003</c:v>
                </c:pt>
                <c:pt idx="9630">
                  <c:v>457.86626999999999</c:v>
                </c:pt>
                <c:pt idx="9631">
                  <c:v>457.7713</c:v>
                </c:pt>
                <c:pt idx="9632">
                  <c:v>457.82085999999998</c:v>
                </c:pt>
                <c:pt idx="9633">
                  <c:v>458.00092000000001</c:v>
                </c:pt>
                <c:pt idx="9634">
                  <c:v>457.91095000000001</c:v>
                </c:pt>
                <c:pt idx="9635">
                  <c:v>457.80515000000003</c:v>
                </c:pt>
                <c:pt idx="9636">
                  <c:v>457.94970999999998</c:v>
                </c:pt>
                <c:pt idx="9637">
                  <c:v>457.88283999999999</c:v>
                </c:pt>
                <c:pt idx="9638">
                  <c:v>457.78030000000001</c:v>
                </c:pt>
                <c:pt idx="9639">
                  <c:v>457.77974999999998</c:v>
                </c:pt>
                <c:pt idx="9640">
                  <c:v>457.99054000000001</c:v>
                </c:pt>
                <c:pt idx="9641">
                  <c:v>457.93430000000001</c:v>
                </c:pt>
                <c:pt idx="9642">
                  <c:v>457.81580000000002</c:v>
                </c:pt>
                <c:pt idx="9643">
                  <c:v>457.96091000000001</c:v>
                </c:pt>
                <c:pt idx="9644">
                  <c:v>457.90584999999999</c:v>
                </c:pt>
                <c:pt idx="9645">
                  <c:v>457.81015000000002</c:v>
                </c:pt>
                <c:pt idx="9646">
                  <c:v>457.76632999999998</c:v>
                </c:pt>
                <c:pt idx="9647">
                  <c:v>458.03928000000002</c:v>
                </c:pt>
                <c:pt idx="9648">
                  <c:v>457.99619000000001</c:v>
                </c:pt>
                <c:pt idx="9649">
                  <c:v>457.83794999999998</c:v>
                </c:pt>
                <c:pt idx="9650">
                  <c:v>457.90863000000002</c:v>
                </c:pt>
                <c:pt idx="9651">
                  <c:v>457.93765000000002</c:v>
                </c:pt>
                <c:pt idx="9652">
                  <c:v>457.85048999999998</c:v>
                </c:pt>
                <c:pt idx="9653">
                  <c:v>457.79903999999999</c:v>
                </c:pt>
                <c:pt idx="9654">
                  <c:v>458.00378000000001</c:v>
                </c:pt>
                <c:pt idx="9655">
                  <c:v>457.95557000000002</c:v>
                </c:pt>
                <c:pt idx="9656">
                  <c:v>457.84552000000002</c:v>
                </c:pt>
                <c:pt idx="9657">
                  <c:v>457.86678999999998</c:v>
                </c:pt>
                <c:pt idx="9658">
                  <c:v>457.97613999999999</c:v>
                </c:pt>
                <c:pt idx="9659">
                  <c:v>457.85269</c:v>
                </c:pt>
                <c:pt idx="9660">
                  <c:v>457.77028999999999</c:v>
                </c:pt>
                <c:pt idx="9661">
                  <c:v>457.92721999999998</c:v>
                </c:pt>
                <c:pt idx="9662">
                  <c:v>457.96991000000003</c:v>
                </c:pt>
                <c:pt idx="9663">
                  <c:v>457.89281999999997</c:v>
                </c:pt>
                <c:pt idx="9664">
                  <c:v>457.84969999999998</c:v>
                </c:pt>
                <c:pt idx="9665">
                  <c:v>457.97998000000001</c:v>
                </c:pt>
                <c:pt idx="9666">
                  <c:v>457.85879999999997</c:v>
                </c:pt>
                <c:pt idx="9667">
                  <c:v>457.7876</c:v>
                </c:pt>
                <c:pt idx="9668">
                  <c:v>457.92712</c:v>
                </c:pt>
                <c:pt idx="9669">
                  <c:v>458.01436999999999</c:v>
                </c:pt>
                <c:pt idx="9670">
                  <c:v>457.94305000000003</c:v>
                </c:pt>
                <c:pt idx="9671">
                  <c:v>457.84167000000002</c:v>
                </c:pt>
                <c:pt idx="9672">
                  <c:v>458.02472</c:v>
                </c:pt>
                <c:pt idx="9673">
                  <c:v>457.91403000000003</c:v>
                </c:pt>
                <c:pt idx="9674">
                  <c:v>457.82470999999998</c:v>
                </c:pt>
                <c:pt idx="9675">
                  <c:v>457.91547000000003</c:v>
                </c:pt>
                <c:pt idx="9676">
                  <c:v>458.01746000000003</c:v>
                </c:pt>
                <c:pt idx="9677">
                  <c:v>457.96280000000002</c:v>
                </c:pt>
                <c:pt idx="9678">
                  <c:v>457.84780999999998</c:v>
                </c:pt>
                <c:pt idx="9679">
                  <c:v>458.03152</c:v>
                </c:pt>
                <c:pt idx="9680">
                  <c:v>457.94373000000002</c:v>
                </c:pt>
                <c:pt idx="9681">
                  <c:v>457.84384</c:v>
                </c:pt>
                <c:pt idx="9682">
                  <c:v>457.87331999999998</c:v>
                </c:pt>
                <c:pt idx="9683">
                  <c:v>458.03903000000003</c:v>
                </c:pt>
                <c:pt idx="9684">
                  <c:v>458.00164999999998</c:v>
                </c:pt>
                <c:pt idx="9685">
                  <c:v>457.85030999999998</c:v>
                </c:pt>
                <c:pt idx="9686">
                  <c:v>458.00319999999999</c:v>
                </c:pt>
                <c:pt idx="9687">
                  <c:v>457.93356</c:v>
                </c:pt>
                <c:pt idx="9688">
                  <c:v>457.83886999999999</c:v>
                </c:pt>
                <c:pt idx="9689">
                  <c:v>457.83353</c:v>
                </c:pt>
                <c:pt idx="9690">
                  <c:v>458.05124000000001</c:v>
                </c:pt>
                <c:pt idx="9691">
                  <c:v>457.97811999999999</c:v>
                </c:pt>
                <c:pt idx="9692">
                  <c:v>457.83733999999998</c:v>
                </c:pt>
                <c:pt idx="9693">
                  <c:v>457.96082000000001</c:v>
                </c:pt>
                <c:pt idx="9694">
                  <c:v>457.94418000000002</c:v>
                </c:pt>
                <c:pt idx="9695">
                  <c:v>457.86696999999998</c:v>
                </c:pt>
                <c:pt idx="9696">
                  <c:v>457.83652000000001</c:v>
                </c:pt>
                <c:pt idx="9697">
                  <c:v>458.05865</c:v>
                </c:pt>
                <c:pt idx="9698">
                  <c:v>457.98980999999998</c:v>
                </c:pt>
                <c:pt idx="9699">
                  <c:v>457.87772000000001</c:v>
                </c:pt>
                <c:pt idx="9700">
                  <c:v>457.96890000000002</c:v>
                </c:pt>
                <c:pt idx="9701">
                  <c:v>457.98236000000003</c:v>
                </c:pt>
                <c:pt idx="9702">
                  <c:v>457.88042999999999</c:v>
                </c:pt>
                <c:pt idx="9703">
                  <c:v>457.85730000000001</c:v>
                </c:pt>
                <c:pt idx="9704">
                  <c:v>458.05889999999999</c:v>
                </c:pt>
                <c:pt idx="9705">
                  <c:v>458.02947999999998</c:v>
                </c:pt>
                <c:pt idx="9706">
                  <c:v>457.92232999999999</c:v>
                </c:pt>
                <c:pt idx="9707">
                  <c:v>457.95715000000001</c:v>
                </c:pt>
                <c:pt idx="9708">
                  <c:v>458.04016000000001</c:v>
                </c:pt>
                <c:pt idx="9709">
                  <c:v>457.92477000000002</c:v>
                </c:pt>
                <c:pt idx="9710">
                  <c:v>457.8605</c:v>
                </c:pt>
                <c:pt idx="9711">
                  <c:v>458.02370999999999</c:v>
                </c:pt>
                <c:pt idx="9712">
                  <c:v>458.04248000000001</c:v>
                </c:pt>
                <c:pt idx="9713">
                  <c:v>457.93993999999998</c:v>
                </c:pt>
                <c:pt idx="9714">
                  <c:v>457.92104999999998</c:v>
                </c:pt>
                <c:pt idx="9715">
                  <c:v>458.01607999999999</c:v>
                </c:pt>
                <c:pt idx="9716">
                  <c:v>457.92020000000002</c:v>
                </c:pt>
                <c:pt idx="9717">
                  <c:v>457.85248000000001</c:v>
                </c:pt>
                <c:pt idx="9718">
                  <c:v>457.98889000000003</c:v>
                </c:pt>
                <c:pt idx="9719">
                  <c:v>458.03255999999999</c:v>
                </c:pt>
                <c:pt idx="9720">
                  <c:v>457.96724999999998</c:v>
                </c:pt>
                <c:pt idx="9721">
                  <c:v>457.88616999999999</c:v>
                </c:pt>
                <c:pt idx="9722">
                  <c:v>458.06866000000002</c:v>
                </c:pt>
                <c:pt idx="9723">
                  <c:v>457.97226000000001</c:v>
                </c:pt>
                <c:pt idx="9724">
                  <c:v>457.88344999999998</c:v>
                </c:pt>
                <c:pt idx="9725">
                  <c:v>457.93511999999998</c:v>
                </c:pt>
                <c:pt idx="9726">
                  <c:v>458.08819999999997</c:v>
                </c:pt>
                <c:pt idx="9727">
                  <c:v>458.00592</c:v>
                </c:pt>
                <c:pt idx="9728">
                  <c:v>457.92444</c:v>
                </c:pt>
                <c:pt idx="9729">
                  <c:v>458.06304999999998</c:v>
                </c:pt>
                <c:pt idx="9730">
                  <c:v>457.96105999999997</c:v>
                </c:pt>
                <c:pt idx="9731">
                  <c:v>457.86962999999997</c:v>
                </c:pt>
                <c:pt idx="9732">
                  <c:v>457.9162</c:v>
                </c:pt>
                <c:pt idx="9733">
                  <c:v>458.12560999999999</c:v>
                </c:pt>
                <c:pt idx="9734">
                  <c:v>458.02035999999998</c:v>
                </c:pt>
                <c:pt idx="9735">
                  <c:v>457.90154999999999</c:v>
                </c:pt>
                <c:pt idx="9736">
                  <c:v>458.03976</c:v>
                </c:pt>
                <c:pt idx="9737">
                  <c:v>457.97913</c:v>
                </c:pt>
                <c:pt idx="9738">
                  <c:v>457.90442000000002</c:v>
                </c:pt>
                <c:pt idx="9739">
                  <c:v>457.88434000000001</c:v>
                </c:pt>
                <c:pt idx="9740">
                  <c:v>458.09456999999998</c:v>
                </c:pt>
                <c:pt idx="9741">
                  <c:v>458.02242999999999</c:v>
                </c:pt>
                <c:pt idx="9742">
                  <c:v>457.90706999999998</c:v>
                </c:pt>
                <c:pt idx="9743">
                  <c:v>458.03609999999998</c:v>
                </c:pt>
                <c:pt idx="9744">
                  <c:v>457.99624999999997</c:v>
                </c:pt>
                <c:pt idx="9745">
                  <c:v>457.91446000000002</c:v>
                </c:pt>
                <c:pt idx="9746">
                  <c:v>457.87072999999998</c:v>
                </c:pt>
                <c:pt idx="9747">
                  <c:v>458.11191000000002</c:v>
                </c:pt>
                <c:pt idx="9748">
                  <c:v>458.04491999999999</c:v>
                </c:pt>
                <c:pt idx="9749">
                  <c:v>457.91744999999997</c:v>
                </c:pt>
                <c:pt idx="9750">
                  <c:v>458.02103</c:v>
                </c:pt>
                <c:pt idx="9751">
                  <c:v>458.01186999999999</c:v>
                </c:pt>
                <c:pt idx="9752">
                  <c:v>457.92520000000002</c:v>
                </c:pt>
                <c:pt idx="9753">
                  <c:v>457.86691000000002</c:v>
                </c:pt>
                <c:pt idx="9754">
                  <c:v>458.08339999999998</c:v>
                </c:pt>
                <c:pt idx="9755">
                  <c:v>458.06842</c:v>
                </c:pt>
                <c:pt idx="9756">
                  <c:v>457.95233000000002</c:v>
                </c:pt>
                <c:pt idx="9757">
                  <c:v>457.99326000000002</c:v>
                </c:pt>
                <c:pt idx="9758">
                  <c:v>458.02184999999997</c:v>
                </c:pt>
                <c:pt idx="9759">
                  <c:v>457.95001000000002</c:v>
                </c:pt>
                <c:pt idx="9760">
                  <c:v>457.88747999999998</c:v>
                </c:pt>
                <c:pt idx="9761">
                  <c:v>458.07357999999999</c:v>
                </c:pt>
                <c:pt idx="9762">
                  <c:v>458.04074000000003</c:v>
                </c:pt>
                <c:pt idx="9763">
                  <c:v>457.95862</c:v>
                </c:pt>
                <c:pt idx="9764">
                  <c:v>457.95209</c:v>
                </c:pt>
                <c:pt idx="9765">
                  <c:v>458.06506000000002</c:v>
                </c:pt>
                <c:pt idx="9766">
                  <c:v>457.94141000000002</c:v>
                </c:pt>
                <c:pt idx="9767">
                  <c:v>457.86392000000001</c:v>
                </c:pt>
                <c:pt idx="9768">
                  <c:v>457.98691000000002</c:v>
                </c:pt>
                <c:pt idx="9769">
                  <c:v>458.06270999999998</c:v>
                </c:pt>
                <c:pt idx="9770">
                  <c:v>457.99169999999998</c:v>
                </c:pt>
                <c:pt idx="9771">
                  <c:v>457.94027999999997</c:v>
                </c:pt>
                <c:pt idx="9772">
                  <c:v>458.05725000000001</c:v>
                </c:pt>
                <c:pt idx="9773">
                  <c:v>457.94626</c:v>
                </c:pt>
                <c:pt idx="9774">
                  <c:v>457.87362999999999</c:v>
                </c:pt>
                <c:pt idx="9775">
                  <c:v>457.99329</c:v>
                </c:pt>
                <c:pt idx="9776">
                  <c:v>458.10467999999997</c:v>
                </c:pt>
                <c:pt idx="9777">
                  <c:v>458.00745000000001</c:v>
                </c:pt>
                <c:pt idx="9778">
                  <c:v>457.93826000000001</c:v>
                </c:pt>
                <c:pt idx="9779">
                  <c:v>458.08355999999998</c:v>
                </c:pt>
                <c:pt idx="9780">
                  <c:v>457.98919999999998</c:v>
                </c:pt>
                <c:pt idx="9781">
                  <c:v>457.90042</c:v>
                </c:pt>
                <c:pt idx="9782">
                  <c:v>457.95409999999998</c:v>
                </c:pt>
                <c:pt idx="9783">
                  <c:v>458.14193999999998</c:v>
                </c:pt>
                <c:pt idx="9784">
                  <c:v>458.04836999999998</c:v>
                </c:pt>
                <c:pt idx="9785">
                  <c:v>457.92719</c:v>
                </c:pt>
                <c:pt idx="9786">
                  <c:v>458.07794000000001</c:v>
                </c:pt>
                <c:pt idx="9787">
                  <c:v>458.00662</c:v>
                </c:pt>
                <c:pt idx="9788">
                  <c:v>457.90579000000002</c:v>
                </c:pt>
                <c:pt idx="9789">
                  <c:v>457.90152</c:v>
                </c:pt>
                <c:pt idx="9790">
                  <c:v>458.10208</c:v>
                </c:pt>
                <c:pt idx="9791">
                  <c:v>458.04214000000002</c:v>
                </c:pt>
                <c:pt idx="9792">
                  <c:v>457.90947999999997</c:v>
                </c:pt>
                <c:pt idx="9793">
                  <c:v>458.05365</c:v>
                </c:pt>
                <c:pt idx="9794">
                  <c:v>457.99563999999998</c:v>
                </c:pt>
                <c:pt idx="9795">
                  <c:v>457.89514000000003</c:v>
                </c:pt>
                <c:pt idx="9796">
                  <c:v>457.86469</c:v>
                </c:pt>
                <c:pt idx="9797">
                  <c:v>458.11077999999998</c:v>
                </c:pt>
                <c:pt idx="9798">
                  <c:v>458.06954999999999</c:v>
                </c:pt>
                <c:pt idx="9799">
                  <c:v>457.923</c:v>
                </c:pt>
                <c:pt idx="9800">
                  <c:v>457.99319000000003</c:v>
                </c:pt>
                <c:pt idx="9801">
                  <c:v>458.03140000000002</c:v>
                </c:pt>
                <c:pt idx="9802">
                  <c:v>457.94528000000003</c:v>
                </c:pt>
                <c:pt idx="9803">
                  <c:v>457.89969000000002</c:v>
                </c:pt>
                <c:pt idx="9804">
                  <c:v>458.10309000000001</c:v>
                </c:pt>
                <c:pt idx="9805">
                  <c:v>458.05941999999999</c:v>
                </c:pt>
                <c:pt idx="9806">
                  <c:v>457.97399999999999</c:v>
                </c:pt>
                <c:pt idx="9807">
                  <c:v>457.99524000000002</c:v>
                </c:pt>
                <c:pt idx="9808">
                  <c:v>458.09949</c:v>
                </c:pt>
                <c:pt idx="9809">
                  <c:v>457.96249</c:v>
                </c:pt>
                <c:pt idx="9810">
                  <c:v>457.90863000000002</c:v>
                </c:pt>
                <c:pt idx="9811">
                  <c:v>458.06637999999998</c:v>
                </c:pt>
                <c:pt idx="9812">
                  <c:v>458.11266999999998</c:v>
                </c:pt>
                <c:pt idx="9813">
                  <c:v>458.02172999999999</c:v>
                </c:pt>
                <c:pt idx="9814">
                  <c:v>457.97341999999998</c:v>
                </c:pt>
                <c:pt idx="9815">
                  <c:v>458.09667999999999</c:v>
                </c:pt>
                <c:pt idx="9816">
                  <c:v>457.95528999999999</c:v>
                </c:pt>
                <c:pt idx="9817">
                  <c:v>457.90512000000001</c:v>
                </c:pt>
                <c:pt idx="9818">
                  <c:v>458.03232000000003</c:v>
                </c:pt>
                <c:pt idx="9819">
                  <c:v>458.10201999999998</c:v>
                </c:pt>
                <c:pt idx="9820">
                  <c:v>458.03088000000002</c:v>
                </c:pt>
                <c:pt idx="9821">
                  <c:v>457.92322000000001</c:v>
                </c:pt>
                <c:pt idx="9822">
                  <c:v>458.11275999999998</c:v>
                </c:pt>
                <c:pt idx="9823">
                  <c:v>457.99146000000002</c:v>
                </c:pt>
                <c:pt idx="9824">
                  <c:v>457.90798999999998</c:v>
                </c:pt>
                <c:pt idx="9825">
                  <c:v>458.00339000000002</c:v>
                </c:pt>
                <c:pt idx="9826">
                  <c:v>458.09850999999998</c:v>
                </c:pt>
                <c:pt idx="9827">
                  <c:v>458.04016000000001</c:v>
                </c:pt>
                <c:pt idx="9828">
                  <c:v>457.93274000000002</c:v>
                </c:pt>
                <c:pt idx="9829">
                  <c:v>458.10784999999998</c:v>
                </c:pt>
                <c:pt idx="9830">
                  <c:v>458.02829000000003</c:v>
                </c:pt>
                <c:pt idx="9831">
                  <c:v>457.93099999999998</c:v>
                </c:pt>
                <c:pt idx="9832">
                  <c:v>457.95773000000003</c:v>
                </c:pt>
                <c:pt idx="9833">
                  <c:v>458.14246000000003</c:v>
                </c:pt>
                <c:pt idx="9834">
                  <c:v>458.09564</c:v>
                </c:pt>
                <c:pt idx="9835">
                  <c:v>457.95434999999998</c:v>
                </c:pt>
                <c:pt idx="9836">
                  <c:v>458.11108000000002</c:v>
                </c:pt>
                <c:pt idx="9837">
                  <c:v>458.04696999999999</c:v>
                </c:pt>
                <c:pt idx="9838">
                  <c:v>457.95245</c:v>
                </c:pt>
                <c:pt idx="9839">
                  <c:v>457.95339999999999</c:v>
                </c:pt>
                <c:pt idx="9840">
                  <c:v>458.16933999999998</c:v>
                </c:pt>
                <c:pt idx="9841">
                  <c:v>458.10228999999998</c:v>
                </c:pt>
                <c:pt idx="9842">
                  <c:v>457.95022999999998</c:v>
                </c:pt>
                <c:pt idx="9843">
                  <c:v>458.07382000000001</c:v>
                </c:pt>
                <c:pt idx="9844">
                  <c:v>458.04849000000002</c:v>
                </c:pt>
                <c:pt idx="9845">
                  <c:v>457.96505999999999</c:v>
                </c:pt>
                <c:pt idx="9846">
                  <c:v>457.92626999999999</c:v>
                </c:pt>
                <c:pt idx="9847">
                  <c:v>458.14069000000001</c:v>
                </c:pt>
                <c:pt idx="9848">
                  <c:v>458.06747000000001</c:v>
                </c:pt>
                <c:pt idx="9849">
                  <c:v>457.95202999999998</c:v>
                </c:pt>
                <c:pt idx="9850">
                  <c:v>458.03784000000002</c:v>
                </c:pt>
                <c:pt idx="9851">
                  <c:v>458.04788000000002</c:v>
                </c:pt>
                <c:pt idx="9852">
                  <c:v>457.95285000000001</c:v>
                </c:pt>
                <c:pt idx="9853">
                  <c:v>457.91744999999997</c:v>
                </c:pt>
                <c:pt idx="9854">
                  <c:v>458.11169000000001</c:v>
                </c:pt>
                <c:pt idx="9855">
                  <c:v>458.08197000000001</c:v>
                </c:pt>
                <c:pt idx="9856">
                  <c:v>457.97573999999997</c:v>
                </c:pt>
                <c:pt idx="9857">
                  <c:v>458.00051999999999</c:v>
                </c:pt>
                <c:pt idx="9858">
                  <c:v>458.10007000000002</c:v>
                </c:pt>
                <c:pt idx="9859">
                  <c:v>457.99097</c:v>
                </c:pt>
                <c:pt idx="9860">
                  <c:v>457.93295000000001</c:v>
                </c:pt>
                <c:pt idx="9861">
                  <c:v>458.10138000000001</c:v>
                </c:pt>
                <c:pt idx="9862">
                  <c:v>458.11948000000001</c:v>
                </c:pt>
                <c:pt idx="9863">
                  <c:v>458.01983999999999</c:v>
                </c:pt>
                <c:pt idx="9864">
                  <c:v>458.00342000000001</c:v>
                </c:pt>
                <c:pt idx="9865">
                  <c:v>458.11358999999999</c:v>
                </c:pt>
                <c:pt idx="9866">
                  <c:v>458.01190000000003</c:v>
                </c:pt>
                <c:pt idx="9867">
                  <c:v>457.95053000000001</c:v>
                </c:pt>
                <c:pt idx="9868">
                  <c:v>458.09140000000002</c:v>
                </c:pt>
                <c:pt idx="9869">
                  <c:v>458.12006000000002</c:v>
                </c:pt>
                <c:pt idx="9870">
                  <c:v>458.05356</c:v>
                </c:pt>
                <c:pt idx="9871">
                  <c:v>457.97437000000002</c:v>
                </c:pt>
                <c:pt idx="9872">
                  <c:v>458.15273999999999</c:v>
                </c:pt>
                <c:pt idx="9873">
                  <c:v>458.03237999999999</c:v>
                </c:pt>
                <c:pt idx="9874">
                  <c:v>457.94130999999999</c:v>
                </c:pt>
                <c:pt idx="9875">
                  <c:v>457.99722000000003</c:v>
                </c:pt>
                <c:pt idx="9876">
                  <c:v>458.14148</c:v>
                </c:pt>
                <c:pt idx="9877">
                  <c:v>458.06981999999999</c:v>
                </c:pt>
                <c:pt idx="9878">
                  <c:v>457.99286000000001</c:v>
                </c:pt>
                <c:pt idx="9879">
                  <c:v>458.12076000000002</c:v>
                </c:pt>
                <c:pt idx="9880">
                  <c:v>458.01772999999997</c:v>
                </c:pt>
                <c:pt idx="9881">
                  <c:v>457.93966999999998</c:v>
                </c:pt>
                <c:pt idx="9882">
                  <c:v>457.97967999999997</c:v>
                </c:pt>
                <c:pt idx="9883">
                  <c:v>458.19225999999998</c:v>
                </c:pt>
                <c:pt idx="9884">
                  <c:v>458.09894000000003</c:v>
                </c:pt>
                <c:pt idx="9885">
                  <c:v>457.97061000000002</c:v>
                </c:pt>
                <c:pt idx="9886">
                  <c:v>458.12002999999999</c:v>
                </c:pt>
                <c:pt idx="9887">
                  <c:v>458.06738000000001</c:v>
                </c:pt>
                <c:pt idx="9888">
                  <c:v>457.98471000000001</c:v>
                </c:pt>
                <c:pt idx="9889">
                  <c:v>457.97140999999999</c:v>
                </c:pt>
                <c:pt idx="9890">
                  <c:v>458.17102</c:v>
                </c:pt>
                <c:pt idx="9891">
                  <c:v>458.09969999999998</c:v>
                </c:pt>
                <c:pt idx="9892">
                  <c:v>457.99203</c:v>
                </c:pt>
                <c:pt idx="9893">
                  <c:v>458.12063999999998</c:v>
                </c:pt>
                <c:pt idx="9894">
                  <c:v>458.07918999999998</c:v>
                </c:pt>
                <c:pt idx="9895">
                  <c:v>457.99380000000002</c:v>
                </c:pt>
                <c:pt idx="9896">
                  <c:v>457.93912</c:v>
                </c:pt>
                <c:pt idx="9897">
                  <c:v>458.19173999999998</c:v>
                </c:pt>
                <c:pt idx="9898">
                  <c:v>458.11615</c:v>
                </c:pt>
                <c:pt idx="9899">
                  <c:v>457.98138</c:v>
                </c:pt>
                <c:pt idx="9900">
                  <c:v>458.08303999999998</c:v>
                </c:pt>
                <c:pt idx="9901">
                  <c:v>458.05927000000003</c:v>
                </c:pt>
                <c:pt idx="9902">
                  <c:v>457.97372000000001</c:v>
                </c:pt>
                <c:pt idx="9903">
                  <c:v>457.91248000000002</c:v>
                </c:pt>
                <c:pt idx="9904">
                  <c:v>458.13443000000001</c:v>
                </c:pt>
                <c:pt idx="9905">
                  <c:v>458.10982999999999</c:v>
                </c:pt>
                <c:pt idx="9906">
                  <c:v>457.99115</c:v>
                </c:pt>
                <c:pt idx="9907">
                  <c:v>458.03192000000001</c:v>
                </c:pt>
                <c:pt idx="9908">
                  <c:v>458.07513</c:v>
                </c:pt>
                <c:pt idx="9909">
                  <c:v>457.98491999999999</c:v>
                </c:pt>
                <c:pt idx="9910">
                  <c:v>457.94223</c:v>
                </c:pt>
                <c:pt idx="9911">
                  <c:v>458.14391999999998</c:v>
                </c:pt>
                <c:pt idx="9912">
                  <c:v>458.10687000000001</c:v>
                </c:pt>
                <c:pt idx="9913">
                  <c:v>458.02985000000001</c:v>
                </c:pt>
                <c:pt idx="9914">
                  <c:v>458.02890000000002</c:v>
                </c:pt>
                <c:pt idx="9915">
                  <c:v>458.13643999999999</c:v>
                </c:pt>
                <c:pt idx="9916">
                  <c:v>458.02219000000002</c:v>
                </c:pt>
                <c:pt idx="9917">
                  <c:v>457.93212999999997</c:v>
                </c:pt>
                <c:pt idx="9918">
                  <c:v>458.06707999999998</c:v>
                </c:pt>
                <c:pt idx="9919">
                  <c:v>458.12830000000002</c:v>
                </c:pt>
                <c:pt idx="9920">
                  <c:v>458.06970000000001</c:v>
                </c:pt>
                <c:pt idx="9921">
                  <c:v>458.01083</c:v>
                </c:pt>
                <c:pt idx="9922">
                  <c:v>458.11568999999997</c:v>
                </c:pt>
                <c:pt idx="9923">
                  <c:v>457.99682999999999</c:v>
                </c:pt>
                <c:pt idx="9924">
                  <c:v>457.92437999999999</c:v>
                </c:pt>
                <c:pt idx="9925">
                  <c:v>458.03622000000001</c:v>
                </c:pt>
                <c:pt idx="9926">
                  <c:v>458.14010999999999</c:v>
                </c:pt>
                <c:pt idx="9927">
                  <c:v>458.04259999999999</c:v>
                </c:pt>
                <c:pt idx="9928">
                  <c:v>457.96066000000002</c:v>
                </c:pt>
                <c:pt idx="9929">
                  <c:v>458.12029999999999</c:v>
                </c:pt>
                <c:pt idx="9930">
                  <c:v>458.02163999999999</c:v>
                </c:pt>
                <c:pt idx="9931">
                  <c:v>457.92876999999999</c:v>
                </c:pt>
                <c:pt idx="9932">
                  <c:v>457.98291</c:v>
                </c:pt>
                <c:pt idx="9933">
                  <c:v>458.16091999999998</c:v>
                </c:pt>
                <c:pt idx="9934">
                  <c:v>458.08202999999997</c:v>
                </c:pt>
                <c:pt idx="9935">
                  <c:v>457.97548999999998</c:v>
                </c:pt>
                <c:pt idx="9936">
                  <c:v>458.11957000000001</c:v>
                </c:pt>
                <c:pt idx="9937">
                  <c:v>458.05590999999998</c:v>
                </c:pt>
                <c:pt idx="9938">
                  <c:v>457.96048000000002</c:v>
                </c:pt>
                <c:pt idx="9939">
                  <c:v>457.95477</c:v>
                </c:pt>
                <c:pt idx="9940">
                  <c:v>458.17572000000001</c:v>
                </c:pt>
                <c:pt idx="9941">
                  <c:v>458.11441000000002</c:v>
                </c:pt>
                <c:pt idx="9942">
                  <c:v>457.9787</c:v>
                </c:pt>
                <c:pt idx="9943">
                  <c:v>458.11966000000001</c:v>
                </c:pt>
                <c:pt idx="9944">
                  <c:v>458.06527999999997</c:v>
                </c:pt>
                <c:pt idx="9945">
                  <c:v>457.96640000000002</c:v>
                </c:pt>
                <c:pt idx="9946">
                  <c:v>457.92371000000003</c:v>
                </c:pt>
                <c:pt idx="9947">
                  <c:v>458.17995999999999</c:v>
                </c:pt>
                <c:pt idx="9948">
                  <c:v>458.13677999999999</c:v>
                </c:pt>
                <c:pt idx="9949">
                  <c:v>457.97732999999999</c:v>
                </c:pt>
                <c:pt idx="9950">
                  <c:v>458.05318999999997</c:v>
                </c:pt>
                <c:pt idx="9951">
                  <c:v>458.07711999999998</c:v>
                </c:pt>
                <c:pt idx="9952">
                  <c:v>457.97494999999998</c:v>
                </c:pt>
                <c:pt idx="9953">
                  <c:v>457.93065999999999</c:v>
                </c:pt>
                <c:pt idx="9954">
                  <c:v>458.12137000000001</c:v>
                </c:pt>
                <c:pt idx="9955">
                  <c:v>458.08017000000001</c:v>
                </c:pt>
                <c:pt idx="9956">
                  <c:v>457.9787</c:v>
                </c:pt>
                <c:pt idx="9957">
                  <c:v>458.00842</c:v>
                </c:pt>
                <c:pt idx="9958">
                  <c:v>458.10744999999997</c:v>
                </c:pt>
                <c:pt idx="9959">
                  <c:v>457.98070999999999</c:v>
                </c:pt>
                <c:pt idx="9960">
                  <c:v>457.90631000000002</c:v>
                </c:pt>
                <c:pt idx="9961">
                  <c:v>458.07101</c:v>
                </c:pt>
                <c:pt idx="9962">
                  <c:v>458.11194</c:v>
                </c:pt>
                <c:pt idx="9963">
                  <c:v>458.03008999999997</c:v>
                </c:pt>
                <c:pt idx="9964">
                  <c:v>457.98971999999998</c:v>
                </c:pt>
                <c:pt idx="9965">
                  <c:v>458.11594000000002</c:v>
                </c:pt>
                <c:pt idx="9966">
                  <c:v>457.99347</c:v>
                </c:pt>
                <c:pt idx="9967">
                  <c:v>457.92935</c:v>
                </c:pt>
                <c:pt idx="9968">
                  <c:v>458.07628999999997</c:v>
                </c:pt>
                <c:pt idx="9969">
                  <c:v>458.14010999999999</c:v>
                </c:pt>
                <c:pt idx="9970">
                  <c:v>458.07776000000001</c:v>
                </c:pt>
                <c:pt idx="9971">
                  <c:v>457.97586000000001</c:v>
                </c:pt>
                <c:pt idx="9972">
                  <c:v>458.14904999999999</c:v>
                </c:pt>
                <c:pt idx="9973">
                  <c:v>458.03088000000002</c:v>
                </c:pt>
                <c:pt idx="9974">
                  <c:v>457.94644</c:v>
                </c:pt>
                <c:pt idx="9975">
                  <c:v>458.03525000000002</c:v>
                </c:pt>
                <c:pt idx="9976">
                  <c:v>458.13808999999998</c:v>
                </c:pt>
                <c:pt idx="9977">
                  <c:v>458.07195999999999</c:v>
                </c:pt>
                <c:pt idx="9978">
                  <c:v>457.95553999999998</c:v>
                </c:pt>
                <c:pt idx="9979">
                  <c:v>458.11810000000003</c:v>
                </c:pt>
                <c:pt idx="9980">
                  <c:v>458.0419</c:v>
                </c:pt>
                <c:pt idx="9981">
                  <c:v>457.94094999999999</c:v>
                </c:pt>
                <c:pt idx="9982">
                  <c:v>457.95873999999998</c:v>
                </c:pt>
                <c:pt idx="9983">
                  <c:v>458.13913000000002</c:v>
                </c:pt>
                <c:pt idx="9984">
                  <c:v>458.10117000000002</c:v>
                </c:pt>
                <c:pt idx="9985">
                  <c:v>457.95343000000003</c:v>
                </c:pt>
                <c:pt idx="9986">
                  <c:v>458.10199</c:v>
                </c:pt>
                <c:pt idx="9987">
                  <c:v>458.04214000000002</c:v>
                </c:pt>
                <c:pt idx="9988">
                  <c:v>457.94869999999997</c:v>
                </c:pt>
                <c:pt idx="9989">
                  <c:v>457.96042</c:v>
                </c:pt>
                <c:pt idx="9990">
                  <c:v>458.17932000000002</c:v>
                </c:pt>
                <c:pt idx="9991">
                  <c:v>458.10861</c:v>
                </c:pt>
                <c:pt idx="9992">
                  <c:v>457.96105999999997</c:v>
                </c:pt>
                <c:pt idx="9993">
                  <c:v>458.08407999999997</c:v>
                </c:pt>
                <c:pt idx="9994">
                  <c:v>458.06270999999998</c:v>
                </c:pt>
                <c:pt idx="9995">
                  <c:v>457.98482999999999</c:v>
                </c:pt>
                <c:pt idx="9996">
                  <c:v>457.94891000000001</c:v>
                </c:pt>
                <c:pt idx="9997">
                  <c:v>458.16253999999998</c:v>
                </c:pt>
                <c:pt idx="9998">
                  <c:v>458.07540999999998</c:v>
                </c:pt>
                <c:pt idx="9999">
                  <c:v>457.97250000000003</c:v>
                </c:pt>
                <c:pt idx="10000">
                  <c:v>458.05783000000002</c:v>
                </c:pt>
                <c:pt idx="10001">
                  <c:v>458.07193000000001</c:v>
                </c:pt>
                <c:pt idx="10002">
                  <c:v>457.9726</c:v>
                </c:pt>
                <c:pt idx="10003">
                  <c:v>457.94598000000002</c:v>
                </c:pt>
                <c:pt idx="10004">
                  <c:v>458.1413</c:v>
                </c:pt>
                <c:pt idx="10005">
                  <c:v>458.10333000000003</c:v>
                </c:pt>
                <c:pt idx="10006">
                  <c:v>457.98568999999998</c:v>
                </c:pt>
                <c:pt idx="10007">
                  <c:v>458.02611999999999</c:v>
                </c:pt>
                <c:pt idx="10008">
                  <c:v>458.10861</c:v>
                </c:pt>
                <c:pt idx="10009">
                  <c:v>457.9776</c:v>
                </c:pt>
                <c:pt idx="10010">
                  <c:v>457.92962999999997</c:v>
                </c:pt>
                <c:pt idx="10011">
                  <c:v>458.08420000000001</c:v>
                </c:pt>
                <c:pt idx="10012">
                  <c:v>458.10419000000002</c:v>
                </c:pt>
                <c:pt idx="10013">
                  <c:v>458.01190000000003</c:v>
                </c:pt>
                <c:pt idx="10014">
                  <c:v>457.98257000000001</c:v>
                </c:pt>
                <c:pt idx="10015">
                  <c:v>458.09273999999999</c:v>
                </c:pt>
                <c:pt idx="10016">
                  <c:v>457.99151999999998</c:v>
                </c:pt>
                <c:pt idx="10017">
                  <c:v>457.93121000000002</c:v>
                </c:pt>
                <c:pt idx="10018">
                  <c:v>458.06121999999999</c:v>
                </c:pt>
                <c:pt idx="10019">
                  <c:v>458.10714999999999</c:v>
                </c:pt>
                <c:pt idx="10020">
                  <c:v>458.04021999999998</c:v>
                </c:pt>
                <c:pt idx="10021">
                  <c:v>457.97025000000002</c:v>
                </c:pt>
                <c:pt idx="10022">
                  <c:v>458.14758</c:v>
                </c:pt>
                <c:pt idx="10023">
                  <c:v>458.03519</c:v>
                </c:pt>
                <c:pt idx="10024">
                  <c:v>457.94733000000002</c:v>
                </c:pt>
                <c:pt idx="10025">
                  <c:v>458.00799999999998</c:v>
                </c:pt>
                <c:pt idx="10026">
                  <c:v>458.15417000000002</c:v>
                </c:pt>
                <c:pt idx="10027">
                  <c:v>458.08407999999997</c:v>
                </c:pt>
                <c:pt idx="10028">
                  <c:v>457.99239999999998</c:v>
                </c:pt>
                <c:pt idx="10029">
                  <c:v>458.13702000000001</c:v>
                </c:pt>
                <c:pt idx="10030">
                  <c:v>458.02343999999999</c:v>
                </c:pt>
                <c:pt idx="10031">
                  <c:v>457.93848000000003</c:v>
                </c:pt>
                <c:pt idx="10032">
                  <c:v>457.98459000000003</c:v>
                </c:pt>
                <c:pt idx="10033">
                  <c:v>458.17705999999998</c:v>
                </c:pt>
                <c:pt idx="10034">
                  <c:v>458.07729999999998</c:v>
                </c:pt>
                <c:pt idx="10035">
                  <c:v>457.94878999999997</c:v>
                </c:pt>
                <c:pt idx="10036">
                  <c:v>458.08163000000002</c:v>
                </c:pt>
                <c:pt idx="10037">
                  <c:v>458.02219000000002</c:v>
                </c:pt>
                <c:pt idx="10038">
                  <c:v>457.95197000000002</c:v>
                </c:pt>
                <c:pt idx="10039">
                  <c:v>457.93563999999998</c:v>
                </c:pt>
                <c:pt idx="10040">
                  <c:v>458.14447000000001</c:v>
                </c:pt>
                <c:pt idx="10041">
                  <c:v>458.07254</c:v>
                </c:pt>
                <c:pt idx="10042">
                  <c:v>457.95337000000001</c:v>
                </c:pt>
                <c:pt idx="10043">
                  <c:v>458.08765</c:v>
                </c:pt>
                <c:pt idx="10044">
                  <c:v>458.05725000000001</c:v>
                </c:pt>
                <c:pt idx="10045">
                  <c:v>457.97287</c:v>
                </c:pt>
                <c:pt idx="10046">
                  <c:v>457.92775999999998</c:v>
                </c:pt>
                <c:pt idx="10047">
                  <c:v>458.17102</c:v>
                </c:pt>
                <c:pt idx="10048">
                  <c:v>458.10775999999998</c:v>
                </c:pt>
                <c:pt idx="10049">
                  <c:v>457.97591999999997</c:v>
                </c:pt>
                <c:pt idx="10050">
                  <c:v>458.08312999999998</c:v>
                </c:pt>
                <c:pt idx="10051">
                  <c:v>458.06015000000002</c:v>
                </c:pt>
                <c:pt idx="10052">
                  <c:v>457.96814000000001</c:v>
                </c:pt>
                <c:pt idx="10053">
                  <c:v>457.92248999999998</c:v>
                </c:pt>
                <c:pt idx="10054">
                  <c:v>458.13387999999998</c:v>
                </c:pt>
                <c:pt idx="10055">
                  <c:v>458.10538000000003</c:v>
                </c:pt>
                <c:pt idx="10056">
                  <c:v>457.97714000000002</c:v>
                </c:pt>
                <c:pt idx="10057">
                  <c:v>458.02215999999999</c:v>
                </c:pt>
                <c:pt idx="10058">
                  <c:v>458.0582</c:v>
                </c:pt>
                <c:pt idx="10059">
                  <c:v>457.96618999999998</c:v>
                </c:pt>
                <c:pt idx="10060">
                  <c:v>457.91507000000001</c:v>
                </c:pt>
                <c:pt idx="10061">
                  <c:v>458.11133000000001</c:v>
                </c:pt>
                <c:pt idx="10062">
                  <c:v>458.06830000000002</c:v>
                </c:pt>
                <c:pt idx="10063">
                  <c:v>457.98379999999997</c:v>
                </c:pt>
                <c:pt idx="10064">
                  <c:v>457.98406999999997</c:v>
                </c:pt>
                <c:pt idx="10065">
                  <c:v>458.09273999999999</c:v>
                </c:pt>
                <c:pt idx="10066">
                  <c:v>457.97161999999997</c:v>
                </c:pt>
                <c:pt idx="10067">
                  <c:v>457.89346</c:v>
                </c:pt>
                <c:pt idx="10068">
                  <c:v>458.02438000000001</c:v>
                </c:pt>
                <c:pt idx="10069">
                  <c:v>458.09161</c:v>
                </c:pt>
                <c:pt idx="10070">
                  <c:v>458.03717</c:v>
                </c:pt>
                <c:pt idx="10071">
                  <c:v>457.9812</c:v>
                </c:pt>
                <c:pt idx="10072">
                  <c:v>458.09476000000001</c:v>
                </c:pt>
                <c:pt idx="10073">
                  <c:v>457.98354999999998</c:v>
                </c:pt>
                <c:pt idx="10074">
                  <c:v>457.91498000000001</c:v>
                </c:pt>
                <c:pt idx="10075">
                  <c:v>458.01528999999999</c:v>
                </c:pt>
                <c:pt idx="10076">
                  <c:v>458.13216999999997</c:v>
                </c:pt>
                <c:pt idx="10077">
                  <c:v>458.03579999999999</c:v>
                </c:pt>
                <c:pt idx="10078">
                  <c:v>457.95236</c:v>
                </c:pt>
                <c:pt idx="10079">
                  <c:v>458.11005</c:v>
                </c:pt>
                <c:pt idx="10080">
                  <c:v>458.00945999999999</c:v>
                </c:pt>
                <c:pt idx="10081">
                  <c:v>457.90985000000001</c:v>
                </c:pt>
                <c:pt idx="10082">
                  <c:v>457.96328999999997</c:v>
                </c:pt>
                <c:pt idx="10083">
                  <c:v>458.13925</c:v>
                </c:pt>
                <c:pt idx="10084">
                  <c:v>458.05255</c:v>
                </c:pt>
                <c:pt idx="10085">
                  <c:v>457.94045999999997</c:v>
                </c:pt>
                <c:pt idx="10086">
                  <c:v>458.07571000000002</c:v>
                </c:pt>
                <c:pt idx="10087">
                  <c:v>458.00720000000001</c:v>
                </c:pt>
                <c:pt idx="10088">
                  <c:v>457.89832000000001</c:v>
                </c:pt>
                <c:pt idx="10089">
                  <c:v>457.89746000000002</c:v>
                </c:pt>
                <c:pt idx="10090">
                  <c:v>458.10061999999999</c:v>
                </c:pt>
                <c:pt idx="10091">
                  <c:v>458.04059000000001</c:v>
                </c:pt>
                <c:pt idx="10092">
                  <c:v>457.91338999999999</c:v>
                </c:pt>
                <c:pt idx="10093">
                  <c:v>458.05919999999998</c:v>
                </c:pt>
                <c:pt idx="10094">
                  <c:v>458.00970000000001</c:v>
                </c:pt>
                <c:pt idx="10095">
                  <c:v>457.90582000000001</c:v>
                </c:pt>
                <c:pt idx="10096">
                  <c:v>457.87970000000001</c:v>
                </c:pt>
                <c:pt idx="10097">
                  <c:v>458.12283000000002</c:v>
                </c:pt>
                <c:pt idx="10098">
                  <c:v>458.09453999999999</c:v>
                </c:pt>
                <c:pt idx="10099">
                  <c:v>457.93799000000001</c:v>
                </c:pt>
                <c:pt idx="10100">
                  <c:v>458.01092999999997</c:v>
                </c:pt>
                <c:pt idx="10101">
                  <c:v>458.04201999999998</c:v>
                </c:pt>
                <c:pt idx="10102">
                  <c:v>457.93655000000001</c:v>
                </c:pt>
                <c:pt idx="10103">
                  <c:v>457.90111999999999</c:v>
                </c:pt>
                <c:pt idx="10104">
                  <c:v>458.09402</c:v>
                </c:pt>
                <c:pt idx="10105">
                  <c:v>458.05318999999997</c:v>
                </c:pt>
                <c:pt idx="10106">
                  <c:v>457.94851999999997</c:v>
                </c:pt>
                <c:pt idx="10107">
                  <c:v>457.98441000000003</c:v>
                </c:pt>
                <c:pt idx="10108">
                  <c:v>458.06792999999999</c:v>
                </c:pt>
                <c:pt idx="10109">
                  <c:v>457.93842000000001</c:v>
                </c:pt>
                <c:pt idx="10110">
                  <c:v>457.87277</c:v>
                </c:pt>
                <c:pt idx="10111">
                  <c:v>458.03451999999999</c:v>
                </c:pt>
                <c:pt idx="10112">
                  <c:v>458.05524000000003</c:v>
                </c:pt>
                <c:pt idx="10113">
                  <c:v>457.96920999999998</c:v>
                </c:pt>
                <c:pt idx="10114">
                  <c:v>457.92232999999999</c:v>
                </c:pt>
                <c:pt idx="10115">
                  <c:v>458.04892000000001</c:v>
                </c:pt>
                <c:pt idx="10116">
                  <c:v>457.91994999999997</c:v>
                </c:pt>
                <c:pt idx="10117">
                  <c:v>457.86554000000001</c:v>
                </c:pt>
                <c:pt idx="10118">
                  <c:v>458.00067000000001</c:v>
                </c:pt>
                <c:pt idx="10119">
                  <c:v>458.06223</c:v>
                </c:pt>
                <c:pt idx="10120">
                  <c:v>458.00353999999999</c:v>
                </c:pt>
                <c:pt idx="10121">
                  <c:v>457.89737000000002</c:v>
                </c:pt>
                <c:pt idx="10122">
                  <c:v>458.07684</c:v>
                </c:pt>
                <c:pt idx="10123">
                  <c:v>457.96796000000001</c:v>
                </c:pt>
                <c:pt idx="10124">
                  <c:v>457.88269000000003</c:v>
                </c:pt>
                <c:pt idx="10125">
                  <c:v>457.98291</c:v>
                </c:pt>
                <c:pt idx="10126">
                  <c:v>458.08224000000001</c:v>
                </c:pt>
                <c:pt idx="10127">
                  <c:v>458.02492999999998</c:v>
                </c:pt>
                <c:pt idx="10128">
                  <c:v>457.9126</c:v>
                </c:pt>
                <c:pt idx="10129">
                  <c:v>458.08121</c:v>
                </c:pt>
                <c:pt idx="10130">
                  <c:v>458.00931000000003</c:v>
                </c:pt>
                <c:pt idx="10131">
                  <c:v>457.90881000000002</c:v>
                </c:pt>
                <c:pt idx="10132">
                  <c:v>457.93716000000001</c:v>
                </c:pt>
                <c:pt idx="10133">
                  <c:v>458.11300999999997</c:v>
                </c:pt>
                <c:pt idx="10134">
                  <c:v>458.06801999999999</c:v>
                </c:pt>
                <c:pt idx="10135">
                  <c:v>457.91608000000002</c:v>
                </c:pt>
                <c:pt idx="10136">
                  <c:v>458.06711000000001</c:v>
                </c:pt>
                <c:pt idx="10137">
                  <c:v>458.0061</c:v>
                </c:pt>
                <c:pt idx="10138">
                  <c:v>457.89505000000003</c:v>
                </c:pt>
                <c:pt idx="10139">
                  <c:v>457.90976000000001</c:v>
                </c:pt>
                <c:pt idx="10140">
                  <c:v>458.10946999999999</c:v>
                </c:pt>
                <c:pt idx="10141">
                  <c:v>458.03136999999998</c:v>
                </c:pt>
                <c:pt idx="10142">
                  <c:v>457.88580000000002</c:v>
                </c:pt>
                <c:pt idx="10143">
                  <c:v>458.00143000000003</c:v>
                </c:pt>
                <c:pt idx="10144">
                  <c:v>457.98880000000003</c:v>
                </c:pt>
                <c:pt idx="10145">
                  <c:v>457.91388000000001</c:v>
                </c:pt>
                <c:pt idx="10146">
                  <c:v>457.87299000000002</c:v>
                </c:pt>
                <c:pt idx="10147">
                  <c:v>458.09035999999998</c:v>
                </c:pt>
                <c:pt idx="10148">
                  <c:v>458.01605000000001</c:v>
                </c:pt>
                <c:pt idx="10149">
                  <c:v>457.91412000000003</c:v>
                </c:pt>
                <c:pt idx="10150">
                  <c:v>457.99743999999998</c:v>
                </c:pt>
                <c:pt idx="10151">
                  <c:v>458.01495</c:v>
                </c:pt>
                <c:pt idx="10152">
                  <c:v>457.91543999999999</c:v>
                </c:pt>
                <c:pt idx="10153">
                  <c:v>457.88058000000001</c:v>
                </c:pt>
                <c:pt idx="10154">
                  <c:v>458.08010999999999</c:v>
                </c:pt>
                <c:pt idx="10155">
                  <c:v>458.04446000000002</c:v>
                </c:pt>
                <c:pt idx="10156">
                  <c:v>457.92937999999998</c:v>
                </c:pt>
                <c:pt idx="10157">
                  <c:v>457.96100000000001</c:v>
                </c:pt>
                <c:pt idx="10158">
                  <c:v>458.04691000000003</c:v>
                </c:pt>
                <c:pt idx="10159">
                  <c:v>457.92928999999998</c:v>
                </c:pt>
                <c:pt idx="10160">
                  <c:v>457.86414000000002</c:v>
                </c:pt>
                <c:pt idx="10161">
                  <c:v>458.02422999999999</c:v>
                </c:pt>
                <c:pt idx="10162">
                  <c:v>458.04797000000002</c:v>
                </c:pt>
                <c:pt idx="10163">
                  <c:v>457.94009</c:v>
                </c:pt>
                <c:pt idx="10164">
                  <c:v>457.91933999999998</c:v>
                </c:pt>
                <c:pt idx="10165">
                  <c:v>458.01947000000001</c:v>
                </c:pt>
                <c:pt idx="10166">
                  <c:v>457.91973999999999</c:v>
                </c:pt>
                <c:pt idx="10167">
                  <c:v>457.85413</c:v>
                </c:pt>
                <c:pt idx="10168">
                  <c:v>457.98883000000001</c:v>
                </c:pt>
                <c:pt idx="10169">
                  <c:v>458.03275000000002</c:v>
                </c:pt>
                <c:pt idx="10170">
                  <c:v>457.95278999999999</c:v>
                </c:pt>
                <c:pt idx="10171">
                  <c:v>457.87545999999998</c:v>
                </c:pt>
                <c:pt idx="10172">
                  <c:v>458.04135000000002</c:v>
                </c:pt>
                <c:pt idx="10173">
                  <c:v>457.93536</c:v>
                </c:pt>
                <c:pt idx="10174">
                  <c:v>457.85491999999999</c:v>
                </c:pt>
                <c:pt idx="10175">
                  <c:v>457.89983999999998</c:v>
                </c:pt>
                <c:pt idx="10176">
                  <c:v>458.05243000000002</c:v>
                </c:pt>
                <c:pt idx="10177">
                  <c:v>457.98214999999999</c:v>
                </c:pt>
                <c:pt idx="10178">
                  <c:v>457.87988000000001</c:v>
                </c:pt>
                <c:pt idx="10179">
                  <c:v>458.02429000000001</c:v>
                </c:pt>
                <c:pt idx="10180">
                  <c:v>457.92099000000002</c:v>
                </c:pt>
                <c:pt idx="10181">
                  <c:v>457.84249999999997</c:v>
                </c:pt>
                <c:pt idx="10182">
                  <c:v>457.88852000000003</c:v>
                </c:pt>
                <c:pt idx="10183">
                  <c:v>458.08276000000001</c:v>
                </c:pt>
                <c:pt idx="10184">
                  <c:v>457.98455999999999</c:v>
                </c:pt>
                <c:pt idx="10185">
                  <c:v>457.87418000000002</c:v>
                </c:pt>
                <c:pt idx="10186">
                  <c:v>457.99651999999998</c:v>
                </c:pt>
                <c:pt idx="10187">
                  <c:v>457.93869000000001</c:v>
                </c:pt>
                <c:pt idx="10188">
                  <c:v>457.86655000000002</c:v>
                </c:pt>
                <c:pt idx="10189">
                  <c:v>457.85059000000001</c:v>
                </c:pt>
                <c:pt idx="10190">
                  <c:v>458.05685</c:v>
                </c:pt>
                <c:pt idx="10191">
                  <c:v>457.97665000000001</c:v>
                </c:pt>
                <c:pt idx="10192">
                  <c:v>457.86306999999999</c:v>
                </c:pt>
                <c:pt idx="10193">
                  <c:v>457.98424999999997</c:v>
                </c:pt>
                <c:pt idx="10194">
                  <c:v>457.94619999999998</c:v>
                </c:pt>
                <c:pt idx="10195">
                  <c:v>457.85498000000001</c:v>
                </c:pt>
                <c:pt idx="10196">
                  <c:v>457.81585999999999</c:v>
                </c:pt>
                <c:pt idx="10197">
                  <c:v>458.04807</c:v>
                </c:pt>
                <c:pt idx="10198">
                  <c:v>457.97478999999998</c:v>
                </c:pt>
                <c:pt idx="10199">
                  <c:v>457.84447999999998</c:v>
                </c:pt>
                <c:pt idx="10200">
                  <c:v>457.95157</c:v>
                </c:pt>
                <c:pt idx="10201">
                  <c:v>457.94260000000003</c:v>
                </c:pt>
                <c:pt idx="10202">
                  <c:v>457.83908000000002</c:v>
                </c:pt>
                <c:pt idx="10203">
                  <c:v>457.80063000000001</c:v>
                </c:pt>
                <c:pt idx="10204">
                  <c:v>458.01540999999997</c:v>
                </c:pt>
                <c:pt idx="10205">
                  <c:v>457.98676</c:v>
                </c:pt>
                <c:pt idx="10206">
                  <c:v>457.87540000000001</c:v>
                </c:pt>
                <c:pt idx="10207">
                  <c:v>457.91888</c:v>
                </c:pt>
                <c:pt idx="10208">
                  <c:v>457.95877000000002</c:v>
                </c:pt>
                <c:pt idx="10209">
                  <c:v>457.86090000000002</c:v>
                </c:pt>
                <c:pt idx="10210">
                  <c:v>457.82128999999998</c:v>
                </c:pt>
                <c:pt idx="10211">
                  <c:v>458.01562000000001</c:v>
                </c:pt>
                <c:pt idx="10212">
                  <c:v>457.97415000000001</c:v>
                </c:pt>
                <c:pt idx="10213">
                  <c:v>457.89168999999998</c:v>
                </c:pt>
                <c:pt idx="10214">
                  <c:v>457.88159000000002</c:v>
                </c:pt>
                <c:pt idx="10215">
                  <c:v>457.98874000000001</c:v>
                </c:pt>
                <c:pt idx="10216">
                  <c:v>457.86986999999999</c:v>
                </c:pt>
                <c:pt idx="10217">
                  <c:v>457.79205000000002</c:v>
                </c:pt>
                <c:pt idx="10218">
                  <c:v>457.92809999999997</c:v>
                </c:pt>
                <c:pt idx="10219">
                  <c:v>457.97626000000002</c:v>
                </c:pt>
                <c:pt idx="10220">
                  <c:v>457.91271999999998</c:v>
                </c:pt>
                <c:pt idx="10221">
                  <c:v>457.85406</c:v>
                </c:pt>
                <c:pt idx="10222">
                  <c:v>457.97408999999999</c:v>
                </c:pt>
                <c:pt idx="10223">
                  <c:v>457.85077000000001</c:v>
                </c:pt>
                <c:pt idx="10224">
                  <c:v>457.7774</c:v>
                </c:pt>
                <c:pt idx="10225">
                  <c:v>457.87488000000002</c:v>
                </c:pt>
                <c:pt idx="10226">
                  <c:v>457.98052999999999</c:v>
                </c:pt>
                <c:pt idx="10227">
                  <c:v>457.90526999999997</c:v>
                </c:pt>
                <c:pt idx="10228">
                  <c:v>457.82071000000002</c:v>
                </c:pt>
                <c:pt idx="10229">
                  <c:v>457.97188999999997</c:v>
                </c:pt>
                <c:pt idx="10230">
                  <c:v>457.88119999999998</c:v>
                </c:pt>
                <c:pt idx="10231">
                  <c:v>457.77417000000003</c:v>
                </c:pt>
                <c:pt idx="10232">
                  <c:v>457.83013999999997</c:v>
                </c:pt>
                <c:pt idx="10233">
                  <c:v>458.01940999999999</c:v>
                </c:pt>
                <c:pt idx="10234">
                  <c:v>457.93326000000002</c:v>
                </c:pt>
                <c:pt idx="10235">
                  <c:v>457.81148999999999</c:v>
                </c:pt>
                <c:pt idx="10236">
                  <c:v>457.95593000000002</c:v>
                </c:pt>
                <c:pt idx="10237">
                  <c:v>457.88785000000001</c:v>
                </c:pt>
                <c:pt idx="10238">
                  <c:v>457.78372000000002</c:v>
                </c:pt>
                <c:pt idx="10239">
                  <c:v>457.77816999999999</c:v>
                </c:pt>
                <c:pt idx="10240">
                  <c:v>457.98993000000002</c:v>
                </c:pt>
                <c:pt idx="10241">
                  <c:v>457.92156999999997</c:v>
                </c:pt>
                <c:pt idx="10242">
                  <c:v>457.79687999999999</c:v>
                </c:pt>
                <c:pt idx="10243">
                  <c:v>457.93146000000002</c:v>
                </c:pt>
                <c:pt idx="10244">
                  <c:v>457.88006999999999</c:v>
                </c:pt>
                <c:pt idx="10245">
                  <c:v>457.77161000000001</c:v>
                </c:pt>
                <c:pt idx="10246">
                  <c:v>457.73584</c:v>
                </c:pt>
                <c:pt idx="10247">
                  <c:v>457.98602</c:v>
                </c:pt>
                <c:pt idx="10248">
                  <c:v>457.93454000000003</c:v>
                </c:pt>
                <c:pt idx="10249">
                  <c:v>457.78537</c:v>
                </c:pt>
                <c:pt idx="10250">
                  <c:v>457.84363000000002</c:v>
                </c:pt>
                <c:pt idx="10251">
                  <c:v>457.87603999999999</c:v>
                </c:pt>
                <c:pt idx="10252">
                  <c:v>457.78665000000001</c:v>
                </c:pt>
                <c:pt idx="10253">
                  <c:v>457.73779000000002</c:v>
                </c:pt>
                <c:pt idx="10254">
                  <c:v>457.92862000000002</c:v>
                </c:pt>
                <c:pt idx="10255">
                  <c:v>457.89508000000001</c:v>
                </c:pt>
                <c:pt idx="10256">
                  <c:v>457.79523</c:v>
                </c:pt>
                <c:pt idx="10257">
                  <c:v>457.83217999999999</c:v>
                </c:pt>
                <c:pt idx="10258">
                  <c:v>457.92770000000002</c:v>
                </c:pt>
                <c:pt idx="10259">
                  <c:v>457.80063000000001</c:v>
                </c:pt>
                <c:pt idx="10260">
                  <c:v>457.73559999999998</c:v>
                </c:pt>
                <c:pt idx="10261">
                  <c:v>457.88794000000001</c:v>
                </c:pt>
                <c:pt idx="10262">
                  <c:v>457.92135999999999</c:v>
                </c:pt>
                <c:pt idx="10263">
                  <c:v>457.84805</c:v>
                </c:pt>
                <c:pt idx="10264">
                  <c:v>457.80324999999999</c:v>
                </c:pt>
                <c:pt idx="10265">
                  <c:v>457.92538000000002</c:v>
                </c:pt>
                <c:pt idx="10266">
                  <c:v>457.79275999999999</c:v>
                </c:pt>
                <c:pt idx="10267">
                  <c:v>457.73511000000002</c:v>
                </c:pt>
                <c:pt idx="10268">
                  <c:v>457.86178999999998</c:v>
                </c:pt>
                <c:pt idx="10269">
                  <c:v>457.93088</c:v>
                </c:pt>
                <c:pt idx="10270">
                  <c:v>457.86023</c:v>
                </c:pt>
                <c:pt idx="10271">
                  <c:v>457.74957000000001</c:v>
                </c:pt>
                <c:pt idx="10272">
                  <c:v>457.92809999999997</c:v>
                </c:pt>
                <c:pt idx="10273">
                  <c:v>457.80878000000001</c:v>
                </c:pt>
                <c:pt idx="10274">
                  <c:v>457.70580999999999</c:v>
                </c:pt>
                <c:pt idx="10275">
                  <c:v>457.79345999999998</c:v>
                </c:pt>
                <c:pt idx="10276">
                  <c:v>457.89715999999999</c:v>
                </c:pt>
                <c:pt idx="10277">
                  <c:v>457.83157</c:v>
                </c:pt>
                <c:pt idx="10278">
                  <c:v>457.72037</c:v>
                </c:pt>
                <c:pt idx="10279">
                  <c:v>457.88875999999999</c:v>
                </c:pt>
                <c:pt idx="10280">
                  <c:v>457.81405999999998</c:v>
                </c:pt>
                <c:pt idx="10281">
                  <c:v>457.70862</c:v>
                </c:pt>
                <c:pt idx="10282">
                  <c:v>457.73586999999998</c:v>
                </c:pt>
                <c:pt idx="10283">
                  <c:v>457.90356000000003</c:v>
                </c:pt>
                <c:pt idx="10284">
                  <c:v>457.87531000000001</c:v>
                </c:pt>
                <c:pt idx="10285">
                  <c:v>457.73181</c:v>
                </c:pt>
                <c:pt idx="10286">
                  <c:v>457.88396999999998</c:v>
                </c:pt>
                <c:pt idx="10287">
                  <c:v>457.82992999999999</c:v>
                </c:pt>
                <c:pt idx="10288">
                  <c:v>457.72467</c:v>
                </c:pt>
                <c:pt idx="10289">
                  <c:v>457.74029999999999</c:v>
                </c:pt>
                <c:pt idx="10290">
                  <c:v>457.94405999999998</c:v>
                </c:pt>
                <c:pt idx="10291">
                  <c:v>457.87488000000002</c:v>
                </c:pt>
                <c:pt idx="10292">
                  <c:v>457.73050000000001</c:v>
                </c:pt>
                <c:pt idx="10293">
                  <c:v>457.84964000000002</c:v>
                </c:pt>
                <c:pt idx="10294">
                  <c:v>457.83929000000001</c:v>
                </c:pt>
                <c:pt idx="10295">
                  <c:v>457.75225999999998</c:v>
                </c:pt>
                <c:pt idx="10296">
                  <c:v>457.71442000000002</c:v>
                </c:pt>
                <c:pt idx="10297">
                  <c:v>457.92865</c:v>
                </c:pt>
                <c:pt idx="10298">
                  <c:v>457.83676000000003</c:v>
                </c:pt>
                <c:pt idx="10299">
                  <c:v>457.72498000000002</c:v>
                </c:pt>
                <c:pt idx="10300">
                  <c:v>457.81527999999997</c:v>
                </c:pt>
                <c:pt idx="10301">
                  <c:v>457.81137000000001</c:v>
                </c:pt>
                <c:pt idx="10302">
                  <c:v>457.71057000000002</c:v>
                </c:pt>
                <c:pt idx="10303">
                  <c:v>457.67813000000001</c:v>
                </c:pt>
                <c:pt idx="10304">
                  <c:v>457.87139999999999</c:v>
                </c:pt>
                <c:pt idx="10305">
                  <c:v>457.83771000000002</c:v>
                </c:pt>
                <c:pt idx="10306">
                  <c:v>457.71758999999997</c:v>
                </c:pt>
                <c:pt idx="10307">
                  <c:v>457.74923999999999</c:v>
                </c:pt>
                <c:pt idx="10308">
                  <c:v>457.83828999999997</c:v>
                </c:pt>
                <c:pt idx="10309">
                  <c:v>457.72014999999999</c:v>
                </c:pt>
                <c:pt idx="10310">
                  <c:v>457.66608000000002</c:v>
                </c:pt>
                <c:pt idx="10311">
                  <c:v>457.81885</c:v>
                </c:pt>
                <c:pt idx="10312">
                  <c:v>457.84021000000001</c:v>
                </c:pt>
                <c:pt idx="10313">
                  <c:v>457.75204000000002</c:v>
                </c:pt>
                <c:pt idx="10314">
                  <c:v>457.72089</c:v>
                </c:pt>
                <c:pt idx="10315">
                  <c:v>457.82889</c:v>
                </c:pt>
                <c:pt idx="10316">
                  <c:v>457.72539999999998</c:v>
                </c:pt>
                <c:pt idx="10317">
                  <c:v>457.66073999999998</c:v>
                </c:pt>
                <c:pt idx="10318">
                  <c:v>457.7901</c:v>
                </c:pt>
                <c:pt idx="10319">
                  <c:v>457.82803000000001</c:v>
                </c:pt>
                <c:pt idx="10320">
                  <c:v>457.75454999999999</c:v>
                </c:pt>
                <c:pt idx="10321">
                  <c:v>457.68234000000001</c:v>
                </c:pt>
                <c:pt idx="10322">
                  <c:v>457.84845000000001</c:v>
                </c:pt>
                <c:pt idx="10323">
                  <c:v>457.74423000000002</c:v>
                </c:pt>
                <c:pt idx="10324">
                  <c:v>457.64758</c:v>
                </c:pt>
                <c:pt idx="10325">
                  <c:v>457.69607999999999</c:v>
                </c:pt>
                <c:pt idx="10326">
                  <c:v>457.84528</c:v>
                </c:pt>
                <c:pt idx="10327">
                  <c:v>457.76746000000003</c:v>
                </c:pt>
                <c:pt idx="10328">
                  <c:v>457.67178000000001</c:v>
                </c:pt>
                <c:pt idx="10329">
                  <c:v>457.81313999999998</c:v>
                </c:pt>
                <c:pt idx="10330">
                  <c:v>457.70242000000002</c:v>
                </c:pt>
                <c:pt idx="10331">
                  <c:v>457.62410999999997</c:v>
                </c:pt>
                <c:pt idx="10332">
                  <c:v>457.66579999999999</c:v>
                </c:pt>
                <c:pt idx="10333">
                  <c:v>457.86246</c:v>
                </c:pt>
                <c:pt idx="10334">
                  <c:v>457.75925000000001</c:v>
                </c:pt>
                <c:pt idx="10335">
                  <c:v>457.63756999999998</c:v>
                </c:pt>
                <c:pt idx="10336">
                  <c:v>457.76913000000002</c:v>
                </c:pt>
                <c:pt idx="10337">
                  <c:v>457.72012000000001</c:v>
                </c:pt>
                <c:pt idx="10338">
                  <c:v>457.64841000000001</c:v>
                </c:pt>
                <c:pt idx="10339">
                  <c:v>457.62671</c:v>
                </c:pt>
                <c:pt idx="10340">
                  <c:v>457.83355999999998</c:v>
                </c:pt>
                <c:pt idx="10341">
                  <c:v>457.75177000000002</c:v>
                </c:pt>
                <c:pt idx="10342">
                  <c:v>457.63861000000003</c:v>
                </c:pt>
                <c:pt idx="10343">
                  <c:v>457.76128999999997</c:v>
                </c:pt>
                <c:pt idx="10344">
                  <c:v>457.72806000000003</c:v>
                </c:pt>
                <c:pt idx="10345">
                  <c:v>457.64328</c:v>
                </c:pt>
                <c:pt idx="10346">
                  <c:v>457.59787</c:v>
                </c:pt>
                <c:pt idx="10347">
                  <c:v>457.82846000000001</c:v>
                </c:pt>
                <c:pt idx="10348">
                  <c:v>457.75567999999998</c:v>
                </c:pt>
                <c:pt idx="10349">
                  <c:v>457.62610000000001</c:v>
                </c:pt>
                <c:pt idx="10350">
                  <c:v>457.72030999999998</c:v>
                </c:pt>
                <c:pt idx="10351">
                  <c:v>457.70193</c:v>
                </c:pt>
                <c:pt idx="10352">
                  <c:v>457.61727999999999</c:v>
                </c:pt>
                <c:pt idx="10353">
                  <c:v>457.57067999999998</c:v>
                </c:pt>
                <c:pt idx="10354">
                  <c:v>457.77145000000002</c:v>
                </c:pt>
                <c:pt idx="10355">
                  <c:v>457.74112000000002</c:v>
                </c:pt>
                <c:pt idx="10356">
                  <c:v>457.62079</c:v>
                </c:pt>
                <c:pt idx="10357">
                  <c:v>457.65188999999998</c:v>
                </c:pt>
                <c:pt idx="10358">
                  <c:v>457.69724000000002</c:v>
                </c:pt>
                <c:pt idx="10359">
                  <c:v>457.60144000000003</c:v>
                </c:pt>
                <c:pt idx="10360">
                  <c:v>457.55576000000002</c:v>
                </c:pt>
                <c:pt idx="10361">
                  <c:v>457.73996</c:v>
                </c:pt>
                <c:pt idx="10362">
                  <c:v>457.69995</c:v>
                </c:pt>
                <c:pt idx="10363">
                  <c:v>457.63403</c:v>
                </c:pt>
                <c:pt idx="10364">
                  <c:v>457.62673999999998</c:v>
                </c:pt>
                <c:pt idx="10365">
                  <c:v>457.74301000000003</c:v>
                </c:pt>
                <c:pt idx="10366">
                  <c:v>457.61950999999999</c:v>
                </c:pt>
                <c:pt idx="10367">
                  <c:v>457.54437000000001</c:v>
                </c:pt>
                <c:pt idx="10368">
                  <c:v>457.67129999999997</c:v>
                </c:pt>
                <c:pt idx="10369">
                  <c:v>457.73914000000002</c:v>
                </c:pt>
                <c:pt idx="10370">
                  <c:v>457.67180999999999</c:v>
                </c:pt>
                <c:pt idx="10371">
                  <c:v>457.61367999999999</c:v>
                </c:pt>
                <c:pt idx="10372">
                  <c:v>457.72079000000002</c:v>
                </c:pt>
                <c:pt idx="10373">
                  <c:v>457.59570000000002</c:v>
                </c:pt>
                <c:pt idx="10374">
                  <c:v>457.52373999999998</c:v>
                </c:pt>
                <c:pt idx="10375">
                  <c:v>457.64523000000003</c:v>
                </c:pt>
                <c:pt idx="10376">
                  <c:v>457.73743000000002</c:v>
                </c:pt>
                <c:pt idx="10377">
                  <c:v>457.64505000000003</c:v>
                </c:pt>
                <c:pt idx="10378">
                  <c:v>457.55347</c:v>
                </c:pt>
                <c:pt idx="10379">
                  <c:v>457.70312000000001</c:v>
                </c:pt>
                <c:pt idx="10380">
                  <c:v>457.60861</c:v>
                </c:pt>
                <c:pt idx="10381">
                  <c:v>457.51407</c:v>
                </c:pt>
                <c:pt idx="10382">
                  <c:v>457.56524999999999</c:v>
                </c:pt>
                <c:pt idx="10383">
                  <c:v>457.73376000000002</c:v>
                </c:pt>
                <c:pt idx="10384">
                  <c:v>457.64443999999997</c:v>
                </c:pt>
                <c:pt idx="10385">
                  <c:v>457.53219999999999</c:v>
                </c:pt>
                <c:pt idx="10386">
                  <c:v>457.66852</c:v>
                </c:pt>
                <c:pt idx="10387">
                  <c:v>457.59890999999999</c:v>
                </c:pt>
                <c:pt idx="10388">
                  <c:v>457.49664000000001</c:v>
                </c:pt>
                <c:pt idx="10389">
                  <c:v>457.49572999999998</c:v>
                </c:pt>
                <c:pt idx="10390">
                  <c:v>457.69675000000001</c:v>
                </c:pt>
                <c:pt idx="10391">
                  <c:v>457.64334000000002</c:v>
                </c:pt>
                <c:pt idx="10392">
                  <c:v>457.51175000000001</c:v>
                </c:pt>
                <c:pt idx="10393">
                  <c:v>457.65442000000002</c:v>
                </c:pt>
                <c:pt idx="10394">
                  <c:v>457.59607</c:v>
                </c:pt>
                <c:pt idx="10395">
                  <c:v>457.48534999999998</c:v>
                </c:pt>
                <c:pt idx="10396">
                  <c:v>457.46170000000001</c:v>
                </c:pt>
                <c:pt idx="10397">
                  <c:v>457.70654000000002</c:v>
                </c:pt>
                <c:pt idx="10398">
                  <c:v>457.66406000000001</c:v>
                </c:pt>
                <c:pt idx="10399">
                  <c:v>457.50537000000003</c:v>
                </c:pt>
                <c:pt idx="10400">
                  <c:v>457.57625999999999</c:v>
                </c:pt>
                <c:pt idx="10401">
                  <c:v>457.60178000000002</c:v>
                </c:pt>
                <c:pt idx="10402">
                  <c:v>457.50448999999998</c:v>
                </c:pt>
                <c:pt idx="10403">
                  <c:v>457.45981</c:v>
                </c:pt>
                <c:pt idx="10404">
                  <c:v>457.6499</c:v>
                </c:pt>
                <c:pt idx="10405">
                  <c:v>457.59478999999999</c:v>
                </c:pt>
                <c:pt idx="10406">
                  <c:v>457.49860000000001</c:v>
                </c:pt>
                <c:pt idx="10407">
                  <c:v>457.52893</c:v>
                </c:pt>
                <c:pt idx="10408">
                  <c:v>457.61248999999998</c:v>
                </c:pt>
                <c:pt idx="10409">
                  <c:v>457.46539000000001</c:v>
                </c:pt>
                <c:pt idx="10410">
                  <c:v>457.40741000000003</c:v>
                </c:pt>
                <c:pt idx="10411">
                  <c:v>457.56583000000001</c:v>
                </c:pt>
                <c:pt idx="10412">
                  <c:v>457.58181999999999</c:v>
                </c:pt>
                <c:pt idx="10413">
                  <c:v>457.51578000000001</c:v>
                </c:pt>
                <c:pt idx="10414">
                  <c:v>457.46149000000003</c:v>
                </c:pt>
                <c:pt idx="10415">
                  <c:v>457.58005000000003</c:v>
                </c:pt>
                <c:pt idx="10416">
                  <c:v>457.45010000000002</c:v>
                </c:pt>
                <c:pt idx="10417">
                  <c:v>457.40233999999998</c:v>
                </c:pt>
                <c:pt idx="10418">
                  <c:v>457.53244000000001</c:v>
                </c:pt>
                <c:pt idx="10419">
                  <c:v>457.60518999999999</c:v>
                </c:pt>
                <c:pt idx="10420">
                  <c:v>457.53820999999999</c:v>
                </c:pt>
                <c:pt idx="10421">
                  <c:v>457.43277</c:v>
                </c:pt>
                <c:pt idx="10422">
                  <c:v>457.60854999999998</c:v>
                </c:pt>
                <c:pt idx="10423">
                  <c:v>457.49356</c:v>
                </c:pt>
                <c:pt idx="10424">
                  <c:v>457.40735000000001</c:v>
                </c:pt>
                <c:pt idx="10425">
                  <c:v>457.49380000000002</c:v>
                </c:pt>
                <c:pt idx="10426">
                  <c:v>457.58652000000001</c:v>
                </c:pt>
                <c:pt idx="10427">
                  <c:v>457.52692000000002</c:v>
                </c:pt>
                <c:pt idx="10428">
                  <c:v>457.40566999999999</c:v>
                </c:pt>
                <c:pt idx="10429">
                  <c:v>457.58019999999999</c:v>
                </c:pt>
                <c:pt idx="10430">
                  <c:v>457.49160999999998</c:v>
                </c:pt>
                <c:pt idx="10431">
                  <c:v>457.39330999999999</c:v>
                </c:pt>
                <c:pt idx="10432">
                  <c:v>457.41872999999998</c:v>
                </c:pt>
                <c:pt idx="10433">
                  <c:v>457.58258000000001</c:v>
                </c:pt>
                <c:pt idx="10434">
                  <c:v>457.53671000000003</c:v>
                </c:pt>
                <c:pt idx="10435">
                  <c:v>457.38864000000001</c:v>
                </c:pt>
                <c:pt idx="10436">
                  <c:v>457.53093999999999</c:v>
                </c:pt>
                <c:pt idx="10437">
                  <c:v>457.45773000000003</c:v>
                </c:pt>
                <c:pt idx="10438">
                  <c:v>457.36169000000001</c:v>
                </c:pt>
                <c:pt idx="10439">
                  <c:v>457.37218999999999</c:v>
                </c:pt>
                <c:pt idx="10440">
                  <c:v>457.57416000000001</c:v>
                </c:pt>
                <c:pt idx="10441">
                  <c:v>457.50603999999998</c:v>
                </c:pt>
                <c:pt idx="10442">
                  <c:v>457.35253999999998</c:v>
                </c:pt>
                <c:pt idx="10443">
                  <c:v>457.47061000000002</c:v>
                </c:pt>
                <c:pt idx="10444">
                  <c:v>457.45663000000002</c:v>
                </c:pt>
                <c:pt idx="10445">
                  <c:v>457.37396000000001</c:v>
                </c:pt>
                <c:pt idx="10446">
                  <c:v>457.34949</c:v>
                </c:pt>
                <c:pt idx="10447">
                  <c:v>457.55353000000002</c:v>
                </c:pt>
                <c:pt idx="10448">
                  <c:v>457.47982999999999</c:v>
                </c:pt>
                <c:pt idx="10449">
                  <c:v>457.36783000000003</c:v>
                </c:pt>
                <c:pt idx="10450">
                  <c:v>457.44466999999997</c:v>
                </c:pt>
                <c:pt idx="10451">
                  <c:v>457.46048000000002</c:v>
                </c:pt>
                <c:pt idx="10452">
                  <c:v>457.36059999999998</c:v>
                </c:pt>
                <c:pt idx="10453">
                  <c:v>457.32369999999997</c:v>
                </c:pt>
                <c:pt idx="10454">
                  <c:v>457.51236</c:v>
                </c:pt>
                <c:pt idx="10455">
                  <c:v>457.47109999999998</c:v>
                </c:pt>
                <c:pt idx="10456">
                  <c:v>457.36865</c:v>
                </c:pt>
                <c:pt idx="10457">
                  <c:v>457.39022999999997</c:v>
                </c:pt>
                <c:pt idx="10458">
                  <c:v>457.46686</c:v>
                </c:pt>
                <c:pt idx="10459">
                  <c:v>457.33298000000002</c:v>
                </c:pt>
                <c:pt idx="10460">
                  <c:v>457.29061999999999</c:v>
                </c:pt>
                <c:pt idx="10461">
                  <c:v>457.43099999999998</c:v>
                </c:pt>
                <c:pt idx="10462">
                  <c:v>457.44089000000002</c:v>
                </c:pt>
                <c:pt idx="10463">
                  <c:v>457.34924000000001</c:v>
                </c:pt>
                <c:pt idx="10464">
                  <c:v>457.31045999999998</c:v>
                </c:pt>
                <c:pt idx="10465">
                  <c:v>457.40917999999999</c:v>
                </c:pt>
                <c:pt idx="10466">
                  <c:v>457.30581999999998</c:v>
                </c:pt>
                <c:pt idx="10467">
                  <c:v>457.25720000000001</c:v>
                </c:pt>
                <c:pt idx="10468">
                  <c:v>457.38846000000001</c:v>
                </c:pt>
                <c:pt idx="10469">
                  <c:v>457.41669000000002</c:v>
                </c:pt>
                <c:pt idx="10470">
                  <c:v>457.34969999999998</c:v>
                </c:pt>
                <c:pt idx="10471">
                  <c:v>457.27150999999998</c:v>
                </c:pt>
                <c:pt idx="10472">
                  <c:v>457.43912</c:v>
                </c:pt>
                <c:pt idx="10473">
                  <c:v>457.3252</c:v>
                </c:pt>
                <c:pt idx="10474">
                  <c:v>457.25394</c:v>
                </c:pt>
                <c:pt idx="10475">
                  <c:v>457.29822000000001</c:v>
                </c:pt>
                <c:pt idx="10476">
                  <c:v>457.42559999999997</c:v>
                </c:pt>
                <c:pt idx="10477">
                  <c:v>457.36367999999999</c:v>
                </c:pt>
                <c:pt idx="10478">
                  <c:v>457.26285000000001</c:v>
                </c:pt>
                <c:pt idx="10479">
                  <c:v>457.39911000000001</c:v>
                </c:pt>
                <c:pt idx="10480">
                  <c:v>457.29183999999998</c:v>
                </c:pt>
                <c:pt idx="10481">
                  <c:v>457.20227</c:v>
                </c:pt>
                <c:pt idx="10482">
                  <c:v>457.25256000000002</c:v>
                </c:pt>
                <c:pt idx="10483">
                  <c:v>457.43732</c:v>
                </c:pt>
                <c:pt idx="10484">
                  <c:v>457.34298999999999</c:v>
                </c:pt>
                <c:pt idx="10485">
                  <c:v>457.21426000000002</c:v>
                </c:pt>
                <c:pt idx="10486">
                  <c:v>457.35300000000001</c:v>
                </c:pt>
                <c:pt idx="10487">
                  <c:v>457.28568000000001</c:v>
                </c:pt>
                <c:pt idx="10488">
                  <c:v>457.19146999999998</c:v>
                </c:pt>
                <c:pt idx="10489">
                  <c:v>457.19312000000002</c:v>
                </c:pt>
                <c:pt idx="10490">
                  <c:v>457.3877</c:v>
                </c:pt>
                <c:pt idx="10491">
                  <c:v>457.31380999999999</c:v>
                </c:pt>
                <c:pt idx="10492">
                  <c:v>457.18984999999998</c:v>
                </c:pt>
                <c:pt idx="10493">
                  <c:v>457.31369000000001</c:v>
                </c:pt>
                <c:pt idx="10494">
                  <c:v>457.27614999999997</c:v>
                </c:pt>
                <c:pt idx="10495">
                  <c:v>457.17273</c:v>
                </c:pt>
                <c:pt idx="10496">
                  <c:v>457.14699999999999</c:v>
                </c:pt>
                <c:pt idx="10497">
                  <c:v>457.37418000000002</c:v>
                </c:pt>
                <c:pt idx="10498">
                  <c:v>457.30288999999999</c:v>
                </c:pt>
                <c:pt idx="10499">
                  <c:v>457.17365000000001</c:v>
                </c:pt>
                <c:pt idx="10500">
                  <c:v>457.26330999999999</c:v>
                </c:pt>
                <c:pt idx="10501">
                  <c:v>457.25396999999998</c:v>
                </c:pt>
                <c:pt idx="10502">
                  <c:v>457.14657999999997</c:v>
                </c:pt>
                <c:pt idx="10503">
                  <c:v>457.10665999999998</c:v>
                </c:pt>
                <c:pt idx="10504">
                  <c:v>457.31223</c:v>
                </c:pt>
                <c:pt idx="10505">
                  <c:v>457.29410000000001</c:v>
                </c:pt>
                <c:pt idx="10506">
                  <c:v>457.16144000000003</c:v>
                </c:pt>
                <c:pt idx="10507">
                  <c:v>457.19308000000001</c:v>
                </c:pt>
                <c:pt idx="10508">
                  <c:v>457.23978</c:v>
                </c:pt>
                <c:pt idx="10509">
                  <c:v>457.13754</c:v>
                </c:pt>
                <c:pt idx="10510">
                  <c:v>457.08929000000001</c:v>
                </c:pt>
                <c:pt idx="10511">
                  <c:v>457.28528</c:v>
                </c:pt>
                <c:pt idx="10512">
                  <c:v>457.23953</c:v>
                </c:pt>
                <c:pt idx="10513">
                  <c:v>457.15872000000002</c:v>
                </c:pt>
                <c:pt idx="10514">
                  <c:v>457.14182</c:v>
                </c:pt>
                <c:pt idx="10515">
                  <c:v>457.25128000000001</c:v>
                </c:pt>
                <c:pt idx="10516">
                  <c:v>457.12952000000001</c:v>
                </c:pt>
                <c:pt idx="10517">
                  <c:v>457.0394</c:v>
                </c:pt>
                <c:pt idx="10518">
                  <c:v>457.16138000000001</c:v>
                </c:pt>
                <c:pt idx="10519">
                  <c:v>457.22629000000001</c:v>
                </c:pt>
                <c:pt idx="10520">
                  <c:v>457.15134</c:v>
                </c:pt>
                <c:pt idx="10521">
                  <c:v>457.09343999999999</c:v>
                </c:pt>
                <c:pt idx="10522">
                  <c:v>457.19497999999999</c:v>
                </c:pt>
                <c:pt idx="10523">
                  <c:v>457.0813</c:v>
                </c:pt>
                <c:pt idx="10524">
                  <c:v>457.00864000000001</c:v>
                </c:pt>
                <c:pt idx="10525">
                  <c:v>457.12047999999999</c:v>
                </c:pt>
                <c:pt idx="10526">
                  <c:v>457.22451999999998</c:v>
                </c:pt>
                <c:pt idx="10527">
                  <c:v>457.14150999999998</c:v>
                </c:pt>
                <c:pt idx="10528">
                  <c:v>457.05261000000002</c:v>
                </c:pt>
                <c:pt idx="10529">
                  <c:v>457.21323000000001</c:v>
                </c:pt>
                <c:pt idx="10530">
                  <c:v>457.11353000000003</c:v>
                </c:pt>
                <c:pt idx="10531">
                  <c:v>457.01279</c:v>
                </c:pt>
                <c:pt idx="10532">
                  <c:v>457.07504</c:v>
                </c:pt>
                <c:pt idx="10533">
                  <c:v>457.23502000000002</c:v>
                </c:pt>
                <c:pt idx="10534">
                  <c:v>457.14470999999998</c:v>
                </c:pt>
                <c:pt idx="10535">
                  <c:v>457.02697999999998</c:v>
                </c:pt>
                <c:pt idx="10536">
                  <c:v>457.17203000000001</c:v>
                </c:pt>
                <c:pt idx="10537">
                  <c:v>457.08749</c:v>
                </c:pt>
                <c:pt idx="10538">
                  <c:v>456.98345999999998</c:v>
                </c:pt>
                <c:pt idx="10539">
                  <c:v>456.97214000000002</c:v>
                </c:pt>
                <c:pt idx="10540">
                  <c:v>457.17415999999997</c:v>
                </c:pt>
                <c:pt idx="10541">
                  <c:v>457.11005</c:v>
                </c:pt>
                <c:pt idx="10542">
                  <c:v>456.96924000000001</c:v>
                </c:pt>
                <c:pt idx="10543">
                  <c:v>457.11568999999997</c:v>
                </c:pt>
                <c:pt idx="10544">
                  <c:v>457.04455999999999</c:v>
                </c:pt>
                <c:pt idx="10545">
                  <c:v>456.93615999999997</c:v>
                </c:pt>
                <c:pt idx="10546">
                  <c:v>456.90780999999998</c:v>
                </c:pt>
                <c:pt idx="10547">
                  <c:v>457.15264999999999</c:v>
                </c:pt>
                <c:pt idx="10548">
                  <c:v>457.10770000000002</c:v>
                </c:pt>
                <c:pt idx="10549">
                  <c:v>456.94842999999997</c:v>
                </c:pt>
                <c:pt idx="10550">
                  <c:v>457.00448999999998</c:v>
                </c:pt>
                <c:pt idx="10551">
                  <c:v>457.04149999999998</c:v>
                </c:pt>
                <c:pt idx="10552">
                  <c:v>456.94571000000002</c:v>
                </c:pt>
                <c:pt idx="10553">
                  <c:v>456.90069999999997</c:v>
                </c:pt>
                <c:pt idx="10554">
                  <c:v>457.08724999999998</c:v>
                </c:pt>
                <c:pt idx="10555">
                  <c:v>457.04748999999998</c:v>
                </c:pt>
                <c:pt idx="10556">
                  <c:v>456.93988000000002</c:v>
                </c:pt>
                <c:pt idx="10557">
                  <c:v>456.96530000000001</c:v>
                </c:pt>
                <c:pt idx="10558">
                  <c:v>457.06063999999998</c:v>
                </c:pt>
                <c:pt idx="10559">
                  <c:v>456.91354000000001</c:v>
                </c:pt>
                <c:pt idx="10560">
                  <c:v>456.85138000000001</c:v>
                </c:pt>
                <c:pt idx="10561">
                  <c:v>457.00655999999998</c:v>
                </c:pt>
                <c:pt idx="10562">
                  <c:v>457.03032999999999</c:v>
                </c:pt>
                <c:pt idx="10563">
                  <c:v>456.94875999999999</c:v>
                </c:pt>
                <c:pt idx="10564">
                  <c:v>456.89400999999998</c:v>
                </c:pt>
                <c:pt idx="10565">
                  <c:v>457.00626</c:v>
                </c:pt>
                <c:pt idx="10566">
                  <c:v>456.87808000000001</c:v>
                </c:pt>
                <c:pt idx="10567">
                  <c:v>456.80997000000002</c:v>
                </c:pt>
                <c:pt idx="10568">
                  <c:v>456.94488999999999</c:v>
                </c:pt>
                <c:pt idx="10569">
                  <c:v>457.00546000000003</c:v>
                </c:pt>
                <c:pt idx="10570">
                  <c:v>456.92791999999997</c:v>
                </c:pt>
                <c:pt idx="10571">
                  <c:v>456.81002999999998</c:v>
                </c:pt>
                <c:pt idx="10572">
                  <c:v>456.98955999999998</c:v>
                </c:pt>
                <c:pt idx="10573">
                  <c:v>456.87288999999998</c:v>
                </c:pt>
                <c:pt idx="10574">
                  <c:v>456.77960000000002</c:v>
                </c:pt>
                <c:pt idx="10575">
                  <c:v>456.86441000000002</c:v>
                </c:pt>
                <c:pt idx="10576">
                  <c:v>456.96355999999997</c:v>
                </c:pt>
                <c:pt idx="10577">
                  <c:v>456.90399000000002</c:v>
                </c:pt>
                <c:pt idx="10578">
                  <c:v>456.78487999999999</c:v>
                </c:pt>
                <c:pt idx="10579">
                  <c:v>456.95218</c:v>
                </c:pt>
                <c:pt idx="10580">
                  <c:v>456.86765000000003</c:v>
                </c:pt>
                <c:pt idx="10581">
                  <c:v>456.76720999999998</c:v>
                </c:pt>
                <c:pt idx="10582">
                  <c:v>456.78924999999998</c:v>
                </c:pt>
                <c:pt idx="10583">
                  <c:v>456.95197000000002</c:v>
                </c:pt>
                <c:pt idx="10584">
                  <c:v>456.91417999999999</c:v>
                </c:pt>
                <c:pt idx="10585">
                  <c:v>456.75646999999998</c:v>
                </c:pt>
                <c:pt idx="10586">
                  <c:v>456.91379000000001</c:v>
                </c:pt>
                <c:pt idx="10587">
                  <c:v>456.82979999999998</c:v>
                </c:pt>
                <c:pt idx="10588">
                  <c:v>456.72829999999999</c:v>
                </c:pt>
                <c:pt idx="10589">
                  <c:v>456.73455999999999</c:v>
                </c:pt>
                <c:pt idx="10590">
                  <c:v>456.94063999999997</c:v>
                </c:pt>
                <c:pt idx="10591">
                  <c:v>456.86380000000003</c:v>
                </c:pt>
                <c:pt idx="10592">
                  <c:v>456.7124</c:v>
                </c:pt>
                <c:pt idx="10593">
                  <c:v>456.82202000000001</c:v>
                </c:pt>
                <c:pt idx="10594">
                  <c:v>456.80237</c:v>
                </c:pt>
                <c:pt idx="10595">
                  <c:v>456.71996999999999</c:v>
                </c:pt>
                <c:pt idx="10596">
                  <c:v>456.68660999999997</c:v>
                </c:pt>
                <c:pt idx="10597">
                  <c:v>456.88391000000001</c:v>
                </c:pt>
                <c:pt idx="10598">
                  <c:v>456.78805999999997</c:v>
                </c:pt>
                <c:pt idx="10599">
                  <c:v>456.68423000000001</c:v>
                </c:pt>
                <c:pt idx="10600">
                  <c:v>456.76596000000001</c:v>
                </c:pt>
                <c:pt idx="10601">
                  <c:v>456.78570999999999</c:v>
                </c:pt>
                <c:pt idx="10602">
                  <c:v>456.66959000000003</c:v>
                </c:pt>
                <c:pt idx="10603">
                  <c:v>456.64175</c:v>
                </c:pt>
                <c:pt idx="10604">
                  <c:v>456.82092</c:v>
                </c:pt>
                <c:pt idx="10605">
                  <c:v>456.79611</c:v>
                </c:pt>
                <c:pt idx="10606">
                  <c:v>456.68306999999999</c:v>
                </c:pt>
                <c:pt idx="10607">
                  <c:v>456.70377000000002</c:v>
                </c:pt>
                <c:pt idx="10608">
                  <c:v>456.78662000000003</c:v>
                </c:pt>
                <c:pt idx="10609">
                  <c:v>456.66176999999999</c:v>
                </c:pt>
                <c:pt idx="10610">
                  <c:v>456.60242</c:v>
                </c:pt>
                <c:pt idx="10611">
                  <c:v>456.76504999999997</c:v>
                </c:pt>
                <c:pt idx="10612">
                  <c:v>456.77463</c:v>
                </c:pt>
                <c:pt idx="10613">
                  <c:v>456.66806000000003</c:v>
                </c:pt>
                <c:pt idx="10614">
                  <c:v>456.63339000000002</c:v>
                </c:pt>
                <c:pt idx="10615">
                  <c:v>456.73419000000001</c:v>
                </c:pt>
                <c:pt idx="10616">
                  <c:v>456.62200999999999</c:v>
                </c:pt>
                <c:pt idx="10617">
                  <c:v>456.55243000000002</c:v>
                </c:pt>
                <c:pt idx="10618">
                  <c:v>456.68288999999999</c:v>
                </c:pt>
                <c:pt idx="10619">
                  <c:v>456.70267000000001</c:v>
                </c:pt>
                <c:pt idx="10620">
                  <c:v>456.63150000000002</c:v>
                </c:pt>
                <c:pt idx="10621">
                  <c:v>456.54671999999999</c:v>
                </c:pt>
                <c:pt idx="10622">
                  <c:v>456.71758999999997</c:v>
                </c:pt>
                <c:pt idx="10623">
                  <c:v>456.59570000000002</c:v>
                </c:pt>
                <c:pt idx="10624">
                  <c:v>456.50493999999998</c:v>
                </c:pt>
                <c:pt idx="10625">
                  <c:v>456.55486999999999</c:v>
                </c:pt>
                <c:pt idx="10626">
                  <c:v>456.69116000000002</c:v>
                </c:pt>
                <c:pt idx="10627">
                  <c:v>456.62112000000002</c:v>
                </c:pt>
                <c:pt idx="10628">
                  <c:v>456.52429000000001</c:v>
                </c:pt>
                <c:pt idx="10629">
                  <c:v>456.65343999999999</c:v>
                </c:pt>
                <c:pt idx="10630">
                  <c:v>456.54520000000002</c:v>
                </c:pt>
                <c:pt idx="10631">
                  <c:v>456.45220999999998</c:v>
                </c:pt>
                <c:pt idx="10632">
                  <c:v>456.49173000000002</c:v>
                </c:pt>
                <c:pt idx="10633">
                  <c:v>456.68761999999998</c:v>
                </c:pt>
                <c:pt idx="10634">
                  <c:v>456.58724999999998</c:v>
                </c:pt>
                <c:pt idx="10635">
                  <c:v>456.4545</c:v>
                </c:pt>
                <c:pt idx="10636">
                  <c:v>456.59451000000001</c:v>
                </c:pt>
                <c:pt idx="10637">
                  <c:v>456.53136999999998</c:v>
                </c:pt>
                <c:pt idx="10638">
                  <c:v>456.44760000000002</c:v>
                </c:pt>
                <c:pt idx="10639">
                  <c:v>456.42980999999997</c:v>
                </c:pt>
                <c:pt idx="10640">
                  <c:v>456.63308999999998</c:v>
                </c:pt>
                <c:pt idx="10641">
                  <c:v>456.55095999999998</c:v>
                </c:pt>
                <c:pt idx="10642">
                  <c:v>456.42227000000003</c:v>
                </c:pt>
                <c:pt idx="10643">
                  <c:v>456.54259999999999</c:v>
                </c:pt>
                <c:pt idx="10644">
                  <c:v>456.49551000000002</c:v>
                </c:pt>
                <c:pt idx="10645">
                  <c:v>456.40048000000002</c:v>
                </c:pt>
                <c:pt idx="10646">
                  <c:v>456.35309000000001</c:v>
                </c:pt>
                <c:pt idx="10647">
                  <c:v>456.57434000000001</c:v>
                </c:pt>
                <c:pt idx="10648">
                  <c:v>456.50986</c:v>
                </c:pt>
                <c:pt idx="10649">
                  <c:v>456.37139999999999</c:v>
                </c:pt>
                <c:pt idx="10650">
                  <c:v>456.46670999999998</c:v>
                </c:pt>
                <c:pt idx="10651">
                  <c:v>456.44778000000002</c:v>
                </c:pt>
                <c:pt idx="10652">
                  <c:v>456.34316999999999</c:v>
                </c:pt>
                <c:pt idx="10653">
                  <c:v>456.2955</c:v>
                </c:pt>
                <c:pt idx="10654">
                  <c:v>456.49936000000002</c:v>
                </c:pt>
                <c:pt idx="10655">
                  <c:v>456.47399999999999</c:v>
                </c:pt>
                <c:pt idx="10656">
                  <c:v>456.34879000000001</c:v>
                </c:pt>
                <c:pt idx="10657">
                  <c:v>456.37817000000001</c:v>
                </c:pt>
                <c:pt idx="10658">
                  <c:v>456.41991999999999</c:v>
                </c:pt>
                <c:pt idx="10659">
                  <c:v>456.31979000000001</c:v>
                </c:pt>
                <c:pt idx="10660">
                  <c:v>456.26242000000002</c:v>
                </c:pt>
                <c:pt idx="10661">
                  <c:v>456.45501999999999</c:v>
                </c:pt>
                <c:pt idx="10662">
                  <c:v>456.40661999999998</c:v>
                </c:pt>
                <c:pt idx="10663">
                  <c:v>456.32474000000002</c:v>
                </c:pt>
                <c:pt idx="10664">
                  <c:v>456.30295000000001</c:v>
                </c:pt>
                <c:pt idx="10665">
                  <c:v>456.41556000000003</c:v>
                </c:pt>
                <c:pt idx="10666">
                  <c:v>456.28789999999998</c:v>
                </c:pt>
                <c:pt idx="10667">
                  <c:v>456.20389</c:v>
                </c:pt>
                <c:pt idx="10668">
                  <c:v>456.33150999999998</c:v>
                </c:pt>
                <c:pt idx="10669">
                  <c:v>456.38686999999999</c:v>
                </c:pt>
                <c:pt idx="10670">
                  <c:v>456.31671</c:v>
                </c:pt>
                <c:pt idx="10671">
                  <c:v>456.25286999999997</c:v>
                </c:pt>
                <c:pt idx="10672">
                  <c:v>456.35937999999999</c:v>
                </c:pt>
                <c:pt idx="10673">
                  <c:v>456.23047000000003</c:v>
                </c:pt>
                <c:pt idx="10674">
                  <c:v>456.14911000000001</c:v>
                </c:pt>
                <c:pt idx="10675">
                  <c:v>456.26418999999999</c:v>
                </c:pt>
                <c:pt idx="10676">
                  <c:v>456.34875</c:v>
                </c:pt>
                <c:pt idx="10677">
                  <c:v>456.25265999999999</c:v>
                </c:pt>
                <c:pt idx="10678">
                  <c:v>456.16275000000002</c:v>
                </c:pt>
                <c:pt idx="10679">
                  <c:v>456.31772000000001</c:v>
                </c:pt>
                <c:pt idx="10680">
                  <c:v>456.20159999999998</c:v>
                </c:pt>
                <c:pt idx="10681">
                  <c:v>456.09710999999999</c:v>
                </c:pt>
                <c:pt idx="10682">
                  <c:v>456.13538</c:v>
                </c:pt>
                <c:pt idx="10683">
                  <c:v>456.31310999999999</c:v>
                </c:pt>
                <c:pt idx="10684">
                  <c:v>456.21953999999999</c:v>
                </c:pt>
                <c:pt idx="10685">
                  <c:v>456.10183999999998</c:v>
                </c:pt>
                <c:pt idx="10686">
                  <c:v>456.24777</c:v>
                </c:pt>
                <c:pt idx="10687">
                  <c:v>456.15944999999999</c:v>
                </c:pt>
                <c:pt idx="10688">
                  <c:v>456.06934000000001</c:v>
                </c:pt>
                <c:pt idx="10689">
                  <c:v>456.06042000000002</c:v>
                </c:pt>
                <c:pt idx="10690">
                  <c:v>456.26922999999999</c:v>
                </c:pt>
                <c:pt idx="10691">
                  <c:v>456.20895000000002</c:v>
                </c:pt>
                <c:pt idx="10692">
                  <c:v>456.06173999999999</c:v>
                </c:pt>
                <c:pt idx="10693">
                  <c:v>456.20166</c:v>
                </c:pt>
                <c:pt idx="10694">
                  <c:v>456.13918999999999</c:v>
                </c:pt>
                <c:pt idx="10695">
                  <c:v>456.02066000000002</c:v>
                </c:pt>
                <c:pt idx="10696">
                  <c:v>455.97852</c:v>
                </c:pt>
                <c:pt idx="10697">
                  <c:v>456.22037</c:v>
                </c:pt>
                <c:pt idx="10698">
                  <c:v>456.17191000000003</c:v>
                </c:pt>
                <c:pt idx="10699">
                  <c:v>456.00583</c:v>
                </c:pt>
                <c:pt idx="10700">
                  <c:v>456.06247000000002</c:v>
                </c:pt>
                <c:pt idx="10701">
                  <c:v>456.08861999999999</c:v>
                </c:pt>
                <c:pt idx="10702">
                  <c:v>455.97525000000002</c:v>
                </c:pt>
                <c:pt idx="10703">
                  <c:v>455.93783999999999</c:v>
                </c:pt>
                <c:pt idx="10704">
                  <c:v>456.12259</c:v>
                </c:pt>
                <c:pt idx="10705">
                  <c:v>456.07709</c:v>
                </c:pt>
                <c:pt idx="10706">
                  <c:v>455.96390000000002</c:v>
                </c:pt>
                <c:pt idx="10707">
                  <c:v>455.98685</c:v>
                </c:pt>
                <c:pt idx="10708">
                  <c:v>456.08292</c:v>
                </c:pt>
                <c:pt idx="10709">
                  <c:v>455.93518</c:v>
                </c:pt>
                <c:pt idx="10710">
                  <c:v>455.87655999999998</c:v>
                </c:pt>
                <c:pt idx="10711">
                  <c:v>456.02863000000002</c:v>
                </c:pt>
                <c:pt idx="10712">
                  <c:v>456.04500999999999</c:v>
                </c:pt>
                <c:pt idx="10713">
                  <c:v>455.97769</c:v>
                </c:pt>
                <c:pt idx="10714">
                  <c:v>455.91640999999998</c:v>
                </c:pt>
                <c:pt idx="10715">
                  <c:v>456.03595000000001</c:v>
                </c:pt>
                <c:pt idx="10716">
                  <c:v>455.89040999999997</c:v>
                </c:pt>
                <c:pt idx="10717">
                  <c:v>455.83458999999999</c:v>
                </c:pt>
                <c:pt idx="10718">
                  <c:v>455.96120999999999</c:v>
                </c:pt>
                <c:pt idx="10719">
                  <c:v>456.02593999999999</c:v>
                </c:pt>
                <c:pt idx="10720">
                  <c:v>455.94418000000002</c:v>
                </c:pt>
                <c:pt idx="10721">
                  <c:v>455.83510999999999</c:v>
                </c:pt>
                <c:pt idx="10722">
                  <c:v>455.99358999999998</c:v>
                </c:pt>
                <c:pt idx="10723">
                  <c:v>455.87317000000002</c:v>
                </c:pt>
                <c:pt idx="10724">
                  <c:v>455.78203999999999</c:v>
                </c:pt>
                <c:pt idx="10725">
                  <c:v>455.86318999999997</c:v>
                </c:pt>
                <c:pt idx="10726">
                  <c:v>455.95846999999998</c:v>
                </c:pt>
                <c:pt idx="10727">
                  <c:v>455.88260000000002</c:v>
                </c:pt>
                <c:pt idx="10728">
                  <c:v>455.75835999999998</c:v>
                </c:pt>
                <c:pt idx="10729">
                  <c:v>455.92102</c:v>
                </c:pt>
                <c:pt idx="10730">
                  <c:v>455.83936</c:v>
                </c:pt>
                <c:pt idx="10731">
                  <c:v>455.73543999999998</c:v>
                </c:pt>
                <c:pt idx="10732">
                  <c:v>455.74984999999998</c:v>
                </c:pt>
                <c:pt idx="10733">
                  <c:v>455.90917999999999</c:v>
                </c:pt>
                <c:pt idx="10734">
                  <c:v>455.86156999999997</c:v>
                </c:pt>
                <c:pt idx="10735">
                  <c:v>455.70773000000003</c:v>
                </c:pt>
                <c:pt idx="10736">
                  <c:v>455.85226</c:v>
                </c:pt>
                <c:pt idx="10737">
                  <c:v>455.79199</c:v>
                </c:pt>
                <c:pt idx="10738">
                  <c:v>455.68085000000002</c:v>
                </c:pt>
                <c:pt idx="10739">
                  <c:v>455.67968999999999</c:v>
                </c:pt>
                <c:pt idx="10740">
                  <c:v>455.88418999999999</c:v>
                </c:pt>
                <c:pt idx="10741">
                  <c:v>455.80617999999998</c:v>
                </c:pt>
                <c:pt idx="10742">
                  <c:v>455.65780999999998</c:v>
                </c:pt>
                <c:pt idx="10743">
                  <c:v>455.76492000000002</c:v>
                </c:pt>
                <c:pt idx="10744">
                  <c:v>455.74038999999999</c:v>
                </c:pt>
                <c:pt idx="10745">
                  <c:v>455.65186</c:v>
                </c:pt>
                <c:pt idx="10746">
                  <c:v>455.61795000000001</c:v>
                </c:pt>
                <c:pt idx="10747">
                  <c:v>455.81466999999998</c:v>
                </c:pt>
                <c:pt idx="10748">
                  <c:v>455.73853000000003</c:v>
                </c:pt>
                <c:pt idx="10749">
                  <c:v>455.6044</c:v>
                </c:pt>
                <c:pt idx="10750">
                  <c:v>455.69128000000001</c:v>
                </c:pt>
                <c:pt idx="10751">
                  <c:v>455.68961000000002</c:v>
                </c:pt>
                <c:pt idx="10752">
                  <c:v>455.57718</c:v>
                </c:pt>
                <c:pt idx="10753">
                  <c:v>455.55034999999998</c:v>
                </c:pt>
                <c:pt idx="10754">
                  <c:v>455.72626000000002</c:v>
                </c:pt>
                <c:pt idx="10755">
                  <c:v>455.68993999999998</c:v>
                </c:pt>
                <c:pt idx="10756">
                  <c:v>455.56313999999998</c:v>
                </c:pt>
                <c:pt idx="10757">
                  <c:v>455.58618000000001</c:v>
                </c:pt>
                <c:pt idx="10758">
                  <c:v>455.66861</c:v>
                </c:pt>
                <c:pt idx="10759">
                  <c:v>455.53052000000002</c:v>
                </c:pt>
                <c:pt idx="10760">
                  <c:v>455.47498000000002</c:v>
                </c:pt>
                <c:pt idx="10761">
                  <c:v>455.61615</c:v>
                </c:pt>
                <c:pt idx="10762">
                  <c:v>455.63650999999999</c:v>
                </c:pt>
                <c:pt idx="10763">
                  <c:v>455.53789999999998</c:v>
                </c:pt>
                <c:pt idx="10764">
                  <c:v>455.50153</c:v>
                </c:pt>
                <c:pt idx="10765">
                  <c:v>455.59113000000002</c:v>
                </c:pt>
                <c:pt idx="10766">
                  <c:v>455.48284999999998</c:v>
                </c:pt>
                <c:pt idx="10767">
                  <c:v>455.42547999999999</c:v>
                </c:pt>
                <c:pt idx="10768">
                  <c:v>455.54343</c:v>
                </c:pt>
                <c:pt idx="10769">
                  <c:v>455.57486</c:v>
                </c:pt>
                <c:pt idx="10770">
                  <c:v>455.50076000000001</c:v>
                </c:pt>
                <c:pt idx="10771">
                  <c:v>455.41408999999999</c:v>
                </c:pt>
                <c:pt idx="10772">
                  <c:v>455.57094999999998</c:v>
                </c:pt>
                <c:pt idx="10773">
                  <c:v>455.45920000000001</c:v>
                </c:pt>
                <c:pt idx="10774">
                  <c:v>455.36603000000002</c:v>
                </c:pt>
                <c:pt idx="10775">
                  <c:v>455.40561000000002</c:v>
                </c:pt>
                <c:pt idx="10776">
                  <c:v>455.53823999999997</c:v>
                </c:pt>
                <c:pt idx="10777">
                  <c:v>455.46289000000002</c:v>
                </c:pt>
                <c:pt idx="10778">
                  <c:v>455.35930999999999</c:v>
                </c:pt>
                <c:pt idx="10779">
                  <c:v>455.48842999999999</c:v>
                </c:pt>
                <c:pt idx="10780">
                  <c:v>455.36941999999999</c:v>
                </c:pt>
                <c:pt idx="10781">
                  <c:v>455.28030000000001</c:v>
                </c:pt>
                <c:pt idx="10782">
                  <c:v>455.31473</c:v>
                </c:pt>
                <c:pt idx="10783">
                  <c:v>455.49878000000001</c:v>
                </c:pt>
                <c:pt idx="10784">
                  <c:v>455.39362</c:v>
                </c:pt>
                <c:pt idx="10785">
                  <c:v>455.25522000000001</c:v>
                </c:pt>
                <c:pt idx="10786">
                  <c:v>455.39312999999999</c:v>
                </c:pt>
                <c:pt idx="10787">
                  <c:v>455.32177999999999</c:v>
                </c:pt>
                <c:pt idx="10788">
                  <c:v>455.23491999999999</c:v>
                </c:pt>
                <c:pt idx="10789">
                  <c:v>455.21744000000001</c:v>
                </c:pt>
                <c:pt idx="10790">
                  <c:v>455.41476</c:v>
                </c:pt>
                <c:pt idx="10791">
                  <c:v>455.34188999999998</c:v>
                </c:pt>
                <c:pt idx="10792">
                  <c:v>455.21026999999998</c:v>
                </c:pt>
                <c:pt idx="10793">
                  <c:v>455.32269000000002</c:v>
                </c:pt>
                <c:pt idx="10794">
                  <c:v>455.28143</c:v>
                </c:pt>
                <c:pt idx="10795">
                  <c:v>455.18552</c:v>
                </c:pt>
                <c:pt idx="10796">
                  <c:v>455.13699000000003</c:v>
                </c:pt>
                <c:pt idx="10797">
                  <c:v>455.36162999999999</c:v>
                </c:pt>
                <c:pt idx="10798">
                  <c:v>455.28710999999998</c:v>
                </c:pt>
                <c:pt idx="10799">
                  <c:v>455.14285000000001</c:v>
                </c:pt>
                <c:pt idx="10800">
                  <c:v>455.23696999999999</c:v>
                </c:pt>
                <c:pt idx="10801">
                  <c:v>455.21582000000001</c:v>
                </c:pt>
                <c:pt idx="10802">
                  <c:v>455.10718000000003</c:v>
                </c:pt>
                <c:pt idx="10803">
                  <c:v>455.05157000000003</c:v>
                </c:pt>
                <c:pt idx="10804">
                  <c:v>455.24221999999997</c:v>
                </c:pt>
                <c:pt idx="10805">
                  <c:v>455.21776999999997</c:v>
                </c:pt>
                <c:pt idx="10806">
                  <c:v>455.08963</c:v>
                </c:pt>
                <c:pt idx="10807">
                  <c:v>455.11007999999998</c:v>
                </c:pt>
                <c:pt idx="10808">
                  <c:v>455.13637999999997</c:v>
                </c:pt>
                <c:pt idx="10809">
                  <c:v>455.03325999999998</c:v>
                </c:pt>
                <c:pt idx="10810">
                  <c:v>454.97931</c:v>
                </c:pt>
                <c:pt idx="10811">
                  <c:v>455.15798999999998</c:v>
                </c:pt>
                <c:pt idx="10812">
                  <c:v>455.12115</c:v>
                </c:pt>
                <c:pt idx="10813">
                  <c:v>455.03325999999998</c:v>
                </c:pt>
                <c:pt idx="10814">
                  <c:v>455.01272999999998</c:v>
                </c:pt>
                <c:pt idx="10815">
                  <c:v>455.11536000000001</c:v>
                </c:pt>
                <c:pt idx="10816">
                  <c:v>454.99005</c:v>
                </c:pt>
                <c:pt idx="10817">
                  <c:v>454.90793000000002</c:v>
                </c:pt>
                <c:pt idx="10818">
                  <c:v>455.02526999999998</c:v>
                </c:pt>
                <c:pt idx="10819">
                  <c:v>455.07297</c:v>
                </c:pt>
                <c:pt idx="10820">
                  <c:v>455.00860999999998</c:v>
                </c:pt>
                <c:pt idx="10821">
                  <c:v>454.93912</c:v>
                </c:pt>
                <c:pt idx="10822">
                  <c:v>455.04712000000001</c:v>
                </c:pt>
                <c:pt idx="10823">
                  <c:v>454.91478999999998</c:v>
                </c:pt>
                <c:pt idx="10824">
                  <c:v>454.84631000000002</c:v>
                </c:pt>
                <c:pt idx="10825">
                  <c:v>454.94211000000001</c:v>
                </c:pt>
                <c:pt idx="10826">
                  <c:v>455.03604000000001</c:v>
                </c:pt>
                <c:pt idx="10827">
                  <c:v>454.93121000000002</c:v>
                </c:pt>
                <c:pt idx="10828">
                  <c:v>454.83886999999999</c:v>
                </c:pt>
                <c:pt idx="10829">
                  <c:v>454.97620000000001</c:v>
                </c:pt>
                <c:pt idx="10830">
                  <c:v>454.8707</c:v>
                </c:pt>
                <c:pt idx="10831">
                  <c:v>454.77224999999999</c:v>
                </c:pt>
                <c:pt idx="10832">
                  <c:v>454.81375000000003</c:v>
                </c:pt>
                <c:pt idx="10833">
                  <c:v>454.97705000000002</c:v>
                </c:pt>
                <c:pt idx="10834">
                  <c:v>454.87945999999999</c:v>
                </c:pt>
                <c:pt idx="10835">
                  <c:v>454.76404000000002</c:v>
                </c:pt>
                <c:pt idx="10836">
                  <c:v>454.89514000000003</c:v>
                </c:pt>
                <c:pt idx="10837">
                  <c:v>454.80533000000003</c:v>
                </c:pt>
                <c:pt idx="10838">
                  <c:v>454.70352000000003</c:v>
                </c:pt>
                <c:pt idx="10839">
                  <c:v>454.67953</c:v>
                </c:pt>
                <c:pt idx="10840">
                  <c:v>454.87698</c:v>
                </c:pt>
                <c:pt idx="10841">
                  <c:v>454.80847</c:v>
                </c:pt>
                <c:pt idx="10842">
                  <c:v>454.66748000000001</c:v>
                </c:pt>
                <c:pt idx="10843">
                  <c:v>454.79372999999998</c:v>
                </c:pt>
                <c:pt idx="10844">
                  <c:v>454.73131999999998</c:v>
                </c:pt>
                <c:pt idx="10845">
                  <c:v>454.61700000000002</c:v>
                </c:pt>
                <c:pt idx="10846">
                  <c:v>454.56869999999998</c:v>
                </c:pt>
                <c:pt idx="10847">
                  <c:v>454.81653</c:v>
                </c:pt>
                <c:pt idx="10848">
                  <c:v>454.76803999999998</c:v>
                </c:pt>
                <c:pt idx="10849">
                  <c:v>454.60941000000003</c:v>
                </c:pt>
                <c:pt idx="10850">
                  <c:v>454.67599000000001</c:v>
                </c:pt>
                <c:pt idx="10851">
                  <c:v>454.68509</c:v>
                </c:pt>
                <c:pt idx="10852">
                  <c:v>454.58237000000003</c:v>
                </c:pt>
                <c:pt idx="10853">
                  <c:v>454.53244000000001</c:v>
                </c:pt>
                <c:pt idx="10854">
                  <c:v>454.71152000000001</c:v>
                </c:pt>
                <c:pt idx="10855">
                  <c:v>454.65652</c:v>
                </c:pt>
                <c:pt idx="10856">
                  <c:v>454.5412</c:v>
                </c:pt>
                <c:pt idx="10857">
                  <c:v>454.55991</c:v>
                </c:pt>
                <c:pt idx="10858">
                  <c:v>454.63684000000001</c:v>
                </c:pt>
                <c:pt idx="10859">
                  <c:v>454.47699</c:v>
                </c:pt>
                <c:pt idx="10860">
                  <c:v>454.4024</c:v>
                </c:pt>
                <c:pt idx="10861">
                  <c:v>454.54818999999998</c:v>
                </c:pt>
                <c:pt idx="10862">
                  <c:v>454.57799999999997</c:v>
                </c:pt>
                <c:pt idx="10863">
                  <c:v>454.48770000000002</c:v>
                </c:pt>
                <c:pt idx="10864">
                  <c:v>454.43387000000001</c:v>
                </c:pt>
                <c:pt idx="10865">
                  <c:v>454.54074000000003</c:v>
                </c:pt>
                <c:pt idx="10866">
                  <c:v>454.40051</c:v>
                </c:pt>
                <c:pt idx="10867">
                  <c:v>454.33449999999999</c:v>
                </c:pt>
                <c:pt idx="10868">
                  <c:v>454.45864999999998</c:v>
                </c:pt>
                <c:pt idx="10869">
                  <c:v>454.52019999999999</c:v>
                </c:pt>
                <c:pt idx="10870">
                  <c:v>454.44366000000002</c:v>
                </c:pt>
                <c:pt idx="10871">
                  <c:v>454.32128999999998</c:v>
                </c:pt>
                <c:pt idx="10872">
                  <c:v>454.48572000000001</c:v>
                </c:pt>
                <c:pt idx="10873">
                  <c:v>454.36532999999997</c:v>
                </c:pt>
                <c:pt idx="10874">
                  <c:v>454.26233000000002</c:v>
                </c:pt>
                <c:pt idx="10875">
                  <c:v>454.34384</c:v>
                </c:pt>
                <c:pt idx="10876">
                  <c:v>454.43322999999998</c:v>
                </c:pt>
                <c:pt idx="10877">
                  <c:v>454.36007999999998</c:v>
                </c:pt>
                <c:pt idx="10878">
                  <c:v>454.21481</c:v>
                </c:pt>
                <c:pt idx="10879">
                  <c:v>454.37966999999998</c:v>
                </c:pt>
                <c:pt idx="10880">
                  <c:v>454.28753999999998</c:v>
                </c:pt>
                <c:pt idx="10881">
                  <c:v>454.18094000000002</c:v>
                </c:pt>
                <c:pt idx="10882">
                  <c:v>454.18777</c:v>
                </c:pt>
                <c:pt idx="10883">
                  <c:v>454.34805</c:v>
                </c:pt>
                <c:pt idx="10884">
                  <c:v>454.29388</c:v>
                </c:pt>
                <c:pt idx="10885">
                  <c:v>454.13367</c:v>
                </c:pt>
                <c:pt idx="10886">
                  <c:v>454.27764999999999</c:v>
                </c:pt>
                <c:pt idx="10887">
                  <c:v>454.18624999999997</c:v>
                </c:pt>
                <c:pt idx="10888">
                  <c:v>454.08242999999999</c:v>
                </c:pt>
                <c:pt idx="10889">
                  <c:v>454.06930999999997</c:v>
                </c:pt>
                <c:pt idx="10890">
                  <c:v>454.27181999999999</c:v>
                </c:pt>
                <c:pt idx="10891">
                  <c:v>454.18371999999999</c:v>
                </c:pt>
                <c:pt idx="10892">
                  <c:v>454.03275000000002</c:v>
                </c:pt>
                <c:pt idx="10893">
                  <c:v>454.13434000000001</c:v>
                </c:pt>
                <c:pt idx="10894">
                  <c:v>454.10782</c:v>
                </c:pt>
                <c:pt idx="10895">
                  <c:v>454.02197000000001</c:v>
                </c:pt>
                <c:pt idx="10896">
                  <c:v>453.96832000000001</c:v>
                </c:pt>
                <c:pt idx="10897">
                  <c:v>454.16933999999998</c:v>
                </c:pt>
                <c:pt idx="10898">
                  <c:v>454.07531999999998</c:v>
                </c:pt>
                <c:pt idx="10899">
                  <c:v>453.95663000000002</c:v>
                </c:pt>
                <c:pt idx="10900">
                  <c:v>454.03023999999999</c:v>
                </c:pt>
                <c:pt idx="10901">
                  <c:v>454.03705000000002</c:v>
                </c:pt>
                <c:pt idx="10902">
                  <c:v>453.92554000000001</c:v>
                </c:pt>
                <c:pt idx="10903">
                  <c:v>453.87954999999999</c:v>
                </c:pt>
                <c:pt idx="10904">
                  <c:v>454.05977999999999</c:v>
                </c:pt>
                <c:pt idx="10905">
                  <c:v>454.01238999999998</c:v>
                </c:pt>
                <c:pt idx="10906">
                  <c:v>453.88965000000002</c:v>
                </c:pt>
                <c:pt idx="10907">
                  <c:v>453.91039999999998</c:v>
                </c:pt>
                <c:pt idx="10908">
                  <c:v>453.97638000000001</c:v>
                </c:pt>
                <c:pt idx="10909">
                  <c:v>453.83994000000001</c:v>
                </c:pt>
                <c:pt idx="10910">
                  <c:v>453.77078</c:v>
                </c:pt>
                <c:pt idx="10911">
                  <c:v>453.91244999999998</c:v>
                </c:pt>
                <c:pt idx="10912">
                  <c:v>453.91971000000001</c:v>
                </c:pt>
                <c:pt idx="10913">
                  <c:v>453.81002999999998</c:v>
                </c:pt>
                <c:pt idx="10914">
                  <c:v>453.76569000000001</c:v>
                </c:pt>
                <c:pt idx="10915">
                  <c:v>453.84814</c:v>
                </c:pt>
                <c:pt idx="10916">
                  <c:v>453.73430999999999</c:v>
                </c:pt>
                <c:pt idx="10917">
                  <c:v>453.65417000000002</c:v>
                </c:pt>
                <c:pt idx="10918">
                  <c:v>453.78109999999998</c:v>
                </c:pt>
                <c:pt idx="10919">
                  <c:v>453.79459000000003</c:v>
                </c:pt>
                <c:pt idx="10920">
                  <c:v>453.70978000000002</c:v>
                </c:pt>
                <c:pt idx="10921">
                  <c:v>453.61678999999998</c:v>
                </c:pt>
                <c:pt idx="10922">
                  <c:v>453.78232000000003</c:v>
                </c:pt>
                <c:pt idx="10923">
                  <c:v>453.65929999999997</c:v>
                </c:pt>
                <c:pt idx="10924">
                  <c:v>453.56209999999999</c:v>
                </c:pt>
                <c:pt idx="10925">
                  <c:v>453.60532000000001</c:v>
                </c:pt>
                <c:pt idx="10926">
                  <c:v>453.73937999999998</c:v>
                </c:pt>
                <c:pt idx="10927">
                  <c:v>453.64783</c:v>
                </c:pt>
                <c:pt idx="10928">
                  <c:v>453.55005</c:v>
                </c:pt>
                <c:pt idx="10929">
                  <c:v>453.67608999999999</c:v>
                </c:pt>
                <c:pt idx="10930">
                  <c:v>453.54757999999998</c:v>
                </c:pt>
                <c:pt idx="10931">
                  <c:v>453.45785999999998</c:v>
                </c:pt>
                <c:pt idx="10932">
                  <c:v>453.48129</c:v>
                </c:pt>
                <c:pt idx="10933">
                  <c:v>453.66779000000002</c:v>
                </c:pt>
                <c:pt idx="10934">
                  <c:v>453.55498999999998</c:v>
                </c:pt>
                <c:pt idx="10935">
                  <c:v>453.42126000000002</c:v>
                </c:pt>
                <c:pt idx="10936">
                  <c:v>453.54324000000003</c:v>
                </c:pt>
                <c:pt idx="10937">
                  <c:v>453.46710000000002</c:v>
                </c:pt>
                <c:pt idx="10938">
                  <c:v>453.38010000000003</c:v>
                </c:pt>
                <c:pt idx="10939">
                  <c:v>453.34879000000001</c:v>
                </c:pt>
                <c:pt idx="10940">
                  <c:v>453.53595000000001</c:v>
                </c:pt>
                <c:pt idx="10941">
                  <c:v>453.44614000000001</c:v>
                </c:pt>
                <c:pt idx="10942">
                  <c:v>453.31412</c:v>
                </c:pt>
                <c:pt idx="10943">
                  <c:v>453.42365000000001</c:v>
                </c:pt>
                <c:pt idx="10944">
                  <c:v>453.36284999999998</c:v>
                </c:pt>
                <c:pt idx="10945">
                  <c:v>453.27508999999998</c:v>
                </c:pt>
                <c:pt idx="10946">
                  <c:v>453.21341000000001</c:v>
                </c:pt>
                <c:pt idx="10947">
                  <c:v>453.42669999999998</c:v>
                </c:pt>
                <c:pt idx="10948">
                  <c:v>453.34222</c:v>
                </c:pt>
                <c:pt idx="10949">
                  <c:v>453.19668999999999</c:v>
                </c:pt>
                <c:pt idx="10950">
                  <c:v>453.28197999999998</c:v>
                </c:pt>
                <c:pt idx="10951">
                  <c:v>453.25357000000002</c:v>
                </c:pt>
                <c:pt idx="10952">
                  <c:v>453.16556000000003</c:v>
                </c:pt>
                <c:pt idx="10953">
                  <c:v>453.08037999999999</c:v>
                </c:pt>
                <c:pt idx="10954">
                  <c:v>453.27974999999998</c:v>
                </c:pt>
                <c:pt idx="10955">
                  <c:v>453.25439</c:v>
                </c:pt>
                <c:pt idx="10956">
                  <c:v>453.11612000000002</c:v>
                </c:pt>
                <c:pt idx="10957">
                  <c:v>453.13162</c:v>
                </c:pt>
                <c:pt idx="10958">
                  <c:v>453.16631999999998</c:v>
                </c:pt>
                <c:pt idx="10959">
                  <c:v>453.05547999999999</c:v>
                </c:pt>
                <c:pt idx="10960">
                  <c:v>452.99853999999999</c:v>
                </c:pt>
                <c:pt idx="10961">
                  <c:v>453.17075</c:v>
                </c:pt>
                <c:pt idx="10962">
                  <c:v>453.11581000000001</c:v>
                </c:pt>
                <c:pt idx="10963">
                  <c:v>453.00967000000003</c:v>
                </c:pt>
                <c:pt idx="10964">
                  <c:v>452.9939</c:v>
                </c:pt>
                <c:pt idx="10965">
                  <c:v>453.07632000000001</c:v>
                </c:pt>
                <c:pt idx="10966">
                  <c:v>452.94693000000001</c:v>
                </c:pt>
                <c:pt idx="10967">
                  <c:v>452.85126000000002</c:v>
                </c:pt>
                <c:pt idx="10968">
                  <c:v>452.97064</c:v>
                </c:pt>
                <c:pt idx="10969">
                  <c:v>453.01074</c:v>
                </c:pt>
                <c:pt idx="10970">
                  <c:v>452.92255</c:v>
                </c:pt>
                <c:pt idx="10971">
                  <c:v>452.85271999999998</c:v>
                </c:pt>
                <c:pt idx="10972">
                  <c:v>452.94904000000002</c:v>
                </c:pt>
                <c:pt idx="10973">
                  <c:v>452.80126999999999</c:v>
                </c:pt>
                <c:pt idx="10974">
                  <c:v>452.72446000000002</c:v>
                </c:pt>
                <c:pt idx="10975">
                  <c:v>452.81560999999999</c:v>
                </c:pt>
                <c:pt idx="10976">
                  <c:v>452.91180000000003</c:v>
                </c:pt>
                <c:pt idx="10977">
                  <c:v>452.80932999999999</c:v>
                </c:pt>
                <c:pt idx="10978">
                  <c:v>452.71532999999999</c:v>
                </c:pt>
                <c:pt idx="10979">
                  <c:v>452.84670999999997</c:v>
                </c:pt>
                <c:pt idx="10980">
                  <c:v>452.74094000000002</c:v>
                </c:pt>
                <c:pt idx="10981">
                  <c:v>452.62518</c:v>
                </c:pt>
                <c:pt idx="10982">
                  <c:v>452.66415000000001</c:v>
                </c:pt>
                <c:pt idx="10983">
                  <c:v>452.82907</c:v>
                </c:pt>
                <c:pt idx="10984">
                  <c:v>452.72406000000001</c:v>
                </c:pt>
                <c:pt idx="10985">
                  <c:v>452.59521000000001</c:v>
                </c:pt>
                <c:pt idx="10986">
                  <c:v>452.72394000000003</c:v>
                </c:pt>
                <c:pt idx="10987">
                  <c:v>452.63549999999998</c:v>
                </c:pt>
                <c:pt idx="10988">
                  <c:v>452.52019999999999</c:v>
                </c:pt>
                <c:pt idx="10989">
                  <c:v>452.49178999999998</c:v>
                </c:pt>
                <c:pt idx="10990">
                  <c:v>452.67644999999999</c:v>
                </c:pt>
                <c:pt idx="10991">
                  <c:v>452.60129000000001</c:v>
                </c:pt>
                <c:pt idx="10992">
                  <c:v>452.45758000000001</c:v>
                </c:pt>
                <c:pt idx="10993">
                  <c:v>452.57790999999997</c:v>
                </c:pt>
                <c:pt idx="10994">
                  <c:v>452.50357000000002</c:v>
                </c:pt>
                <c:pt idx="10995">
                  <c:v>452.38598999999999</c:v>
                </c:pt>
                <c:pt idx="10996">
                  <c:v>452.32918999999998</c:v>
                </c:pt>
                <c:pt idx="10997">
                  <c:v>452.55139000000003</c:v>
                </c:pt>
                <c:pt idx="10998">
                  <c:v>452.50200999999998</c:v>
                </c:pt>
                <c:pt idx="10999">
                  <c:v>452.32666</c:v>
                </c:pt>
                <c:pt idx="11000">
                  <c:v>452.38427999999999</c:v>
                </c:pt>
                <c:pt idx="11001">
                  <c:v>452.38852000000003</c:v>
                </c:pt>
                <c:pt idx="11002">
                  <c:v>452.27974999999998</c:v>
                </c:pt>
                <c:pt idx="11003">
                  <c:v>452.21762000000001</c:v>
                </c:pt>
                <c:pt idx="11004">
                  <c:v>452.38339000000002</c:v>
                </c:pt>
                <c:pt idx="11005">
                  <c:v>452.31905999999998</c:v>
                </c:pt>
                <c:pt idx="11006">
                  <c:v>452.21069</c:v>
                </c:pt>
                <c:pt idx="11007">
                  <c:v>452.21994000000001</c:v>
                </c:pt>
                <c:pt idx="11008">
                  <c:v>452.29836999999998</c:v>
                </c:pt>
                <c:pt idx="11009">
                  <c:v>452.15411</c:v>
                </c:pt>
                <c:pt idx="11010">
                  <c:v>452.05621000000002</c:v>
                </c:pt>
                <c:pt idx="11011">
                  <c:v>452.21719000000002</c:v>
                </c:pt>
                <c:pt idx="11012">
                  <c:v>452.22543000000002</c:v>
                </c:pt>
                <c:pt idx="11013">
                  <c:v>452.11874</c:v>
                </c:pt>
                <c:pt idx="11014">
                  <c:v>452.05957000000001</c:v>
                </c:pt>
                <c:pt idx="11015">
                  <c:v>452.16829999999999</c:v>
                </c:pt>
                <c:pt idx="11016">
                  <c:v>452.00958000000003</c:v>
                </c:pt>
                <c:pt idx="11017">
                  <c:v>451.93063000000001</c:v>
                </c:pt>
                <c:pt idx="11018">
                  <c:v>452.04183999999998</c:v>
                </c:pt>
                <c:pt idx="11019">
                  <c:v>452.09093999999999</c:v>
                </c:pt>
                <c:pt idx="11020">
                  <c:v>451.99795999999998</c:v>
                </c:pt>
                <c:pt idx="11021">
                  <c:v>451.87383999999997</c:v>
                </c:pt>
                <c:pt idx="11022">
                  <c:v>452.03568000000001</c:v>
                </c:pt>
                <c:pt idx="11023">
                  <c:v>451.89639</c:v>
                </c:pt>
                <c:pt idx="11024">
                  <c:v>451.77877999999998</c:v>
                </c:pt>
                <c:pt idx="11025">
                  <c:v>451.85541000000001</c:v>
                </c:pt>
                <c:pt idx="11026">
                  <c:v>451.93848000000003</c:v>
                </c:pt>
                <c:pt idx="11027">
                  <c:v>451.85534999999999</c:v>
                </c:pt>
                <c:pt idx="11028">
                  <c:v>451.72194999999999</c:v>
                </c:pt>
                <c:pt idx="11029">
                  <c:v>451.87862999999999</c:v>
                </c:pt>
                <c:pt idx="11030">
                  <c:v>451.78512999999998</c:v>
                </c:pt>
                <c:pt idx="11031">
                  <c:v>451.66057999999998</c:v>
                </c:pt>
                <c:pt idx="11032">
                  <c:v>451.66890999999998</c:v>
                </c:pt>
                <c:pt idx="11033">
                  <c:v>451.81966999999997</c:v>
                </c:pt>
                <c:pt idx="11034">
                  <c:v>451.75546000000003</c:v>
                </c:pt>
                <c:pt idx="11035">
                  <c:v>451.59464000000003</c:v>
                </c:pt>
                <c:pt idx="11036">
                  <c:v>451.73095999999998</c:v>
                </c:pt>
                <c:pt idx="11037">
                  <c:v>451.64303999999998</c:v>
                </c:pt>
                <c:pt idx="11038">
                  <c:v>451.52956999999998</c:v>
                </c:pt>
                <c:pt idx="11039">
                  <c:v>451.51373000000001</c:v>
                </c:pt>
                <c:pt idx="11040">
                  <c:v>451.7002</c:v>
                </c:pt>
                <c:pt idx="11041">
                  <c:v>451.60788000000002</c:v>
                </c:pt>
                <c:pt idx="11042">
                  <c:v>451.44510000000002</c:v>
                </c:pt>
                <c:pt idx="11043">
                  <c:v>451.53762999999998</c:v>
                </c:pt>
                <c:pt idx="11044">
                  <c:v>451.50357000000002</c:v>
                </c:pt>
                <c:pt idx="11045">
                  <c:v>451.40042</c:v>
                </c:pt>
                <c:pt idx="11046">
                  <c:v>451.34271000000001</c:v>
                </c:pt>
                <c:pt idx="11047">
                  <c:v>451.53185999999999</c:v>
                </c:pt>
                <c:pt idx="11048">
                  <c:v>451.42664000000002</c:v>
                </c:pt>
                <c:pt idx="11049">
                  <c:v>451.29745000000003</c:v>
                </c:pt>
                <c:pt idx="11050">
                  <c:v>451.34787</c:v>
                </c:pt>
                <c:pt idx="11051">
                  <c:v>451.34930000000003</c:v>
                </c:pt>
                <c:pt idx="11052">
                  <c:v>451.21935999999999</c:v>
                </c:pt>
                <c:pt idx="11053">
                  <c:v>451.17133000000001</c:v>
                </c:pt>
                <c:pt idx="11054">
                  <c:v>451.35271999999998</c:v>
                </c:pt>
                <c:pt idx="11055">
                  <c:v>451.28820999999999</c:v>
                </c:pt>
                <c:pt idx="11056">
                  <c:v>451.15805</c:v>
                </c:pt>
                <c:pt idx="11057">
                  <c:v>451.16341999999997</c:v>
                </c:pt>
                <c:pt idx="11058">
                  <c:v>451.22872999999998</c:v>
                </c:pt>
                <c:pt idx="11059">
                  <c:v>451.09338000000002</c:v>
                </c:pt>
                <c:pt idx="11060">
                  <c:v>451.01996000000003</c:v>
                </c:pt>
                <c:pt idx="11061">
                  <c:v>451.15233999999998</c:v>
                </c:pt>
                <c:pt idx="11062">
                  <c:v>451.15607</c:v>
                </c:pt>
                <c:pt idx="11063">
                  <c:v>451.03903000000003</c:v>
                </c:pt>
                <c:pt idx="11064">
                  <c:v>450.99542000000002</c:v>
                </c:pt>
                <c:pt idx="11065">
                  <c:v>451.07071000000002</c:v>
                </c:pt>
                <c:pt idx="11066">
                  <c:v>450.93941999999998</c:v>
                </c:pt>
                <c:pt idx="11067">
                  <c:v>450.86639000000002</c:v>
                </c:pt>
                <c:pt idx="11068">
                  <c:v>450.97152999999997</c:v>
                </c:pt>
                <c:pt idx="11069">
                  <c:v>450.97537</c:v>
                </c:pt>
                <c:pt idx="11070">
                  <c:v>450.87549000000001</c:v>
                </c:pt>
                <c:pt idx="11071">
                  <c:v>450.78638000000001</c:v>
                </c:pt>
                <c:pt idx="11072">
                  <c:v>450.9314</c:v>
                </c:pt>
                <c:pt idx="11073">
                  <c:v>450.80081000000001</c:v>
                </c:pt>
                <c:pt idx="11074">
                  <c:v>450.68783999999999</c:v>
                </c:pt>
                <c:pt idx="11075">
                  <c:v>450.72559000000001</c:v>
                </c:pt>
                <c:pt idx="11076">
                  <c:v>450.83825999999999</c:v>
                </c:pt>
                <c:pt idx="11077">
                  <c:v>450.73599000000002</c:v>
                </c:pt>
                <c:pt idx="11078">
                  <c:v>450.63900999999998</c:v>
                </c:pt>
                <c:pt idx="11079">
                  <c:v>450.74158</c:v>
                </c:pt>
                <c:pt idx="11080">
                  <c:v>450.62231000000003</c:v>
                </c:pt>
                <c:pt idx="11081">
                  <c:v>450.51132000000001</c:v>
                </c:pt>
                <c:pt idx="11082">
                  <c:v>450.53555</c:v>
                </c:pt>
                <c:pt idx="11083">
                  <c:v>450.69875999999999</c:v>
                </c:pt>
                <c:pt idx="11084">
                  <c:v>450.58458999999999</c:v>
                </c:pt>
                <c:pt idx="11085">
                  <c:v>450.44418000000002</c:v>
                </c:pt>
                <c:pt idx="11086">
                  <c:v>450.56061</c:v>
                </c:pt>
                <c:pt idx="11087">
                  <c:v>450.48282</c:v>
                </c:pt>
                <c:pt idx="11088">
                  <c:v>450.38580000000002</c:v>
                </c:pt>
                <c:pt idx="11089">
                  <c:v>450.34451000000001</c:v>
                </c:pt>
                <c:pt idx="11090">
                  <c:v>450.52631000000002</c:v>
                </c:pt>
                <c:pt idx="11091">
                  <c:v>450.43069000000003</c:v>
                </c:pt>
                <c:pt idx="11092">
                  <c:v>450.29687999999999</c:v>
                </c:pt>
                <c:pt idx="11093">
                  <c:v>450.39431999999999</c:v>
                </c:pt>
                <c:pt idx="11094">
                  <c:v>450.3306</c:v>
                </c:pt>
                <c:pt idx="11095">
                  <c:v>450.21875</c:v>
                </c:pt>
                <c:pt idx="11096">
                  <c:v>450.14218</c:v>
                </c:pt>
                <c:pt idx="11097">
                  <c:v>450.35629</c:v>
                </c:pt>
                <c:pt idx="11098">
                  <c:v>450.25833</c:v>
                </c:pt>
                <c:pt idx="11099">
                  <c:v>450.10802999999999</c:v>
                </c:pt>
                <c:pt idx="11100">
                  <c:v>450.1832</c:v>
                </c:pt>
                <c:pt idx="11101">
                  <c:v>450.13846000000001</c:v>
                </c:pt>
                <c:pt idx="11102">
                  <c:v>450.02373999999998</c:v>
                </c:pt>
                <c:pt idx="11103">
                  <c:v>449.9357</c:v>
                </c:pt>
                <c:pt idx="11104">
                  <c:v>450.13256999999999</c:v>
                </c:pt>
                <c:pt idx="11105">
                  <c:v>450.08037999999999</c:v>
                </c:pt>
                <c:pt idx="11106">
                  <c:v>449.92354999999998</c:v>
                </c:pt>
                <c:pt idx="11107">
                  <c:v>449.94299000000001</c:v>
                </c:pt>
                <c:pt idx="11108">
                  <c:v>449.96075000000002</c:v>
                </c:pt>
                <c:pt idx="11109">
                  <c:v>449.84258999999997</c:v>
                </c:pt>
                <c:pt idx="11110">
                  <c:v>449.76589999999999</c:v>
                </c:pt>
                <c:pt idx="11111">
                  <c:v>449.93993999999998</c:v>
                </c:pt>
                <c:pt idx="11112">
                  <c:v>449.87808000000001</c:v>
                </c:pt>
                <c:pt idx="11113">
                  <c:v>449.76566000000003</c:v>
                </c:pt>
                <c:pt idx="11114">
                  <c:v>449.73833999999999</c:v>
                </c:pt>
                <c:pt idx="11115">
                  <c:v>449.81585999999999</c:v>
                </c:pt>
                <c:pt idx="11116">
                  <c:v>449.67493000000002</c:v>
                </c:pt>
                <c:pt idx="11117">
                  <c:v>449.56488000000002</c:v>
                </c:pt>
                <c:pt idx="11118">
                  <c:v>449.67135999999999</c:v>
                </c:pt>
                <c:pt idx="11119">
                  <c:v>449.70782000000003</c:v>
                </c:pt>
                <c:pt idx="11120">
                  <c:v>449.61727999999999</c:v>
                </c:pt>
                <c:pt idx="11121">
                  <c:v>449.52947999999998</c:v>
                </c:pt>
                <c:pt idx="11122">
                  <c:v>449.61826000000002</c:v>
                </c:pt>
                <c:pt idx="11123">
                  <c:v>449.46841000000001</c:v>
                </c:pt>
                <c:pt idx="11124">
                  <c:v>449.36829</c:v>
                </c:pt>
                <c:pt idx="11125">
                  <c:v>449.45067999999998</c:v>
                </c:pt>
                <c:pt idx="11126">
                  <c:v>449.52454</c:v>
                </c:pt>
                <c:pt idx="11127">
                  <c:v>449.40372000000002</c:v>
                </c:pt>
                <c:pt idx="11128">
                  <c:v>449.29003999999998</c:v>
                </c:pt>
                <c:pt idx="11129">
                  <c:v>449.41788000000003</c:v>
                </c:pt>
                <c:pt idx="11130">
                  <c:v>449.28856999999999</c:v>
                </c:pt>
                <c:pt idx="11131">
                  <c:v>449.17273</c:v>
                </c:pt>
                <c:pt idx="11132">
                  <c:v>449.19556</c:v>
                </c:pt>
                <c:pt idx="11133">
                  <c:v>449.34005999999999</c:v>
                </c:pt>
                <c:pt idx="11134">
                  <c:v>449.22442999999998</c:v>
                </c:pt>
                <c:pt idx="11135">
                  <c:v>449.09271000000001</c:v>
                </c:pt>
                <c:pt idx="11136">
                  <c:v>449.20312000000001</c:v>
                </c:pt>
                <c:pt idx="11137">
                  <c:v>449.10324000000003</c:v>
                </c:pt>
                <c:pt idx="11138">
                  <c:v>448.99257999999998</c:v>
                </c:pt>
                <c:pt idx="11139">
                  <c:v>448.96517999999998</c:v>
                </c:pt>
                <c:pt idx="11140">
                  <c:v>449.13449000000003</c:v>
                </c:pt>
                <c:pt idx="11141">
                  <c:v>449.05752999999999</c:v>
                </c:pt>
                <c:pt idx="11142">
                  <c:v>448.90291999999999</c:v>
                </c:pt>
                <c:pt idx="11143">
                  <c:v>449.02184999999997</c:v>
                </c:pt>
                <c:pt idx="11144">
                  <c:v>448.93761999999998</c:v>
                </c:pt>
                <c:pt idx="11145">
                  <c:v>448.80032</c:v>
                </c:pt>
                <c:pt idx="11146">
                  <c:v>448.74795999999998</c:v>
                </c:pt>
                <c:pt idx="11147">
                  <c:v>448.95474000000002</c:v>
                </c:pt>
                <c:pt idx="11148">
                  <c:v>448.89019999999999</c:v>
                </c:pt>
                <c:pt idx="11149">
                  <c:v>448.71262000000002</c:v>
                </c:pt>
                <c:pt idx="11150">
                  <c:v>448.75628999999998</c:v>
                </c:pt>
                <c:pt idx="11151">
                  <c:v>448.74173000000002</c:v>
                </c:pt>
                <c:pt idx="11152">
                  <c:v>448.62231000000003</c:v>
                </c:pt>
                <c:pt idx="11153">
                  <c:v>448.54998999999998</c:v>
                </c:pt>
                <c:pt idx="11154">
                  <c:v>448.71570000000003</c:v>
                </c:pt>
                <c:pt idx="11155">
                  <c:v>448.64182</c:v>
                </c:pt>
                <c:pt idx="11156">
                  <c:v>448.50542999999999</c:v>
                </c:pt>
                <c:pt idx="11157">
                  <c:v>448.50857999999999</c:v>
                </c:pt>
                <c:pt idx="11158">
                  <c:v>448.57233000000002</c:v>
                </c:pt>
                <c:pt idx="11159">
                  <c:v>448.40857</c:v>
                </c:pt>
                <c:pt idx="11160">
                  <c:v>448.31778000000003</c:v>
                </c:pt>
                <c:pt idx="11161">
                  <c:v>448.45544000000001</c:v>
                </c:pt>
                <c:pt idx="11162">
                  <c:v>448.45190000000002</c:v>
                </c:pt>
                <c:pt idx="11163">
                  <c:v>448.34061000000003</c:v>
                </c:pt>
                <c:pt idx="11164">
                  <c:v>448.26871</c:v>
                </c:pt>
                <c:pt idx="11165">
                  <c:v>448.36815999999999</c:v>
                </c:pt>
                <c:pt idx="11166">
                  <c:v>448.20321999999999</c:v>
                </c:pt>
                <c:pt idx="11167">
                  <c:v>448.11896000000002</c:v>
                </c:pt>
                <c:pt idx="11168">
                  <c:v>448.21469000000002</c:v>
                </c:pt>
                <c:pt idx="11169">
                  <c:v>448.25470000000001</c:v>
                </c:pt>
                <c:pt idx="11170">
                  <c:v>448.15307999999999</c:v>
                </c:pt>
                <c:pt idx="11171">
                  <c:v>448.02767999999998</c:v>
                </c:pt>
                <c:pt idx="11172">
                  <c:v>448.17297000000002</c:v>
                </c:pt>
                <c:pt idx="11173">
                  <c:v>448.02591000000001</c:v>
                </c:pt>
                <c:pt idx="11174">
                  <c:v>447.91323999999997</c:v>
                </c:pt>
                <c:pt idx="11175">
                  <c:v>447.97149999999999</c:v>
                </c:pt>
                <c:pt idx="11176">
                  <c:v>448.03951999999998</c:v>
                </c:pt>
                <c:pt idx="11177">
                  <c:v>447.93502999999998</c:v>
                </c:pt>
                <c:pt idx="11178">
                  <c:v>447.78232000000003</c:v>
                </c:pt>
                <c:pt idx="11179">
                  <c:v>447.92135999999999</c:v>
                </c:pt>
                <c:pt idx="11180">
                  <c:v>447.80182000000002</c:v>
                </c:pt>
                <c:pt idx="11181">
                  <c:v>447.67714999999998</c:v>
                </c:pt>
                <c:pt idx="11182">
                  <c:v>447.66876000000002</c:v>
                </c:pt>
                <c:pt idx="11183">
                  <c:v>447.79788000000002</c:v>
                </c:pt>
                <c:pt idx="11184">
                  <c:v>447.72037</c:v>
                </c:pt>
                <c:pt idx="11185">
                  <c:v>447.55462999999997</c:v>
                </c:pt>
                <c:pt idx="11186">
                  <c:v>447.66498000000001</c:v>
                </c:pt>
                <c:pt idx="11187">
                  <c:v>447.56328999999999</c:v>
                </c:pt>
                <c:pt idx="11188">
                  <c:v>447.44324</c:v>
                </c:pt>
                <c:pt idx="11189">
                  <c:v>447.41739000000001</c:v>
                </c:pt>
                <c:pt idx="11190">
                  <c:v>447.59395999999998</c:v>
                </c:pt>
                <c:pt idx="11191">
                  <c:v>447.48187000000001</c:v>
                </c:pt>
                <c:pt idx="11192">
                  <c:v>447.31817999999998</c:v>
                </c:pt>
                <c:pt idx="11193">
                  <c:v>447.41079999999999</c:v>
                </c:pt>
                <c:pt idx="11194">
                  <c:v>447.36664000000002</c:v>
                </c:pt>
                <c:pt idx="11195">
                  <c:v>447.26096000000001</c:v>
                </c:pt>
                <c:pt idx="11196">
                  <c:v>447.19434000000001</c:v>
                </c:pt>
                <c:pt idx="11197">
                  <c:v>447.37056999999999</c:v>
                </c:pt>
                <c:pt idx="11198">
                  <c:v>447.26125999999999</c:v>
                </c:pt>
                <c:pt idx="11199">
                  <c:v>447.12038999999999</c:v>
                </c:pt>
                <c:pt idx="11200">
                  <c:v>447.16879</c:v>
                </c:pt>
                <c:pt idx="11201">
                  <c:v>447.14722</c:v>
                </c:pt>
                <c:pt idx="11202">
                  <c:v>447.01092999999997</c:v>
                </c:pt>
                <c:pt idx="11203">
                  <c:v>446.94644</c:v>
                </c:pt>
                <c:pt idx="11204">
                  <c:v>447.10167999999999</c:v>
                </c:pt>
                <c:pt idx="11205">
                  <c:v>447.03165000000001</c:v>
                </c:pt>
                <c:pt idx="11206">
                  <c:v>446.88540999999998</c:v>
                </c:pt>
                <c:pt idx="11207">
                  <c:v>446.88342</c:v>
                </c:pt>
                <c:pt idx="11208">
                  <c:v>446.93518</c:v>
                </c:pt>
                <c:pt idx="11209">
                  <c:v>446.78435999999999</c:v>
                </c:pt>
                <c:pt idx="11210">
                  <c:v>446.68115</c:v>
                </c:pt>
                <c:pt idx="11211">
                  <c:v>446.81268</c:v>
                </c:pt>
                <c:pt idx="11212">
                  <c:v>446.79047000000003</c:v>
                </c:pt>
                <c:pt idx="11213">
                  <c:v>446.65616</c:v>
                </c:pt>
                <c:pt idx="11214">
                  <c:v>446.59917999999999</c:v>
                </c:pt>
                <c:pt idx="11215">
                  <c:v>446.66332999999997</c:v>
                </c:pt>
                <c:pt idx="11216">
                  <c:v>446.52927</c:v>
                </c:pt>
                <c:pt idx="11217">
                  <c:v>446.42746</c:v>
                </c:pt>
                <c:pt idx="11218">
                  <c:v>446.53046000000001</c:v>
                </c:pt>
                <c:pt idx="11219">
                  <c:v>446.53467000000001</c:v>
                </c:pt>
                <c:pt idx="11220">
                  <c:v>446.42203000000001</c:v>
                </c:pt>
                <c:pt idx="11221">
                  <c:v>446.33022999999997</c:v>
                </c:pt>
                <c:pt idx="11222">
                  <c:v>446.45789000000002</c:v>
                </c:pt>
                <c:pt idx="11223">
                  <c:v>446.31711000000001</c:v>
                </c:pt>
                <c:pt idx="11224">
                  <c:v>446.19699000000003</c:v>
                </c:pt>
                <c:pt idx="11225">
                  <c:v>446.20999</c:v>
                </c:pt>
                <c:pt idx="11226">
                  <c:v>446.31177000000002</c:v>
                </c:pt>
                <c:pt idx="11227">
                  <c:v>446.19864000000001</c:v>
                </c:pt>
                <c:pt idx="11228">
                  <c:v>446.08330999999998</c:v>
                </c:pt>
                <c:pt idx="11229">
                  <c:v>446.17908</c:v>
                </c:pt>
                <c:pt idx="11230">
                  <c:v>446.02048000000002</c:v>
                </c:pt>
                <c:pt idx="11231">
                  <c:v>445.90490999999997</c:v>
                </c:pt>
                <c:pt idx="11232">
                  <c:v>445.91802999999999</c:v>
                </c:pt>
                <c:pt idx="11233">
                  <c:v>446.07672000000002</c:v>
                </c:pt>
                <c:pt idx="11234">
                  <c:v>445.93615999999997</c:v>
                </c:pt>
                <c:pt idx="11235">
                  <c:v>445.77676000000002</c:v>
                </c:pt>
                <c:pt idx="11236">
                  <c:v>445.87621999999999</c:v>
                </c:pt>
                <c:pt idx="11237">
                  <c:v>445.77710000000002</c:v>
                </c:pt>
                <c:pt idx="11238">
                  <c:v>445.65964000000002</c:v>
                </c:pt>
                <c:pt idx="11239">
                  <c:v>445.61212</c:v>
                </c:pt>
                <c:pt idx="11240">
                  <c:v>445.77832000000001</c:v>
                </c:pt>
                <c:pt idx="11241">
                  <c:v>445.65746999999999</c:v>
                </c:pt>
                <c:pt idx="11242">
                  <c:v>445.50540000000001</c:v>
                </c:pt>
                <c:pt idx="11243">
                  <c:v>445.59122000000002</c:v>
                </c:pt>
                <c:pt idx="11244">
                  <c:v>445.51828</c:v>
                </c:pt>
                <c:pt idx="11245">
                  <c:v>445.39443999999997</c:v>
                </c:pt>
                <c:pt idx="11246">
                  <c:v>445.32042999999999</c:v>
                </c:pt>
                <c:pt idx="11247">
                  <c:v>445.51693999999998</c:v>
                </c:pt>
                <c:pt idx="11248">
                  <c:v>445.42477000000002</c:v>
                </c:pt>
                <c:pt idx="11249">
                  <c:v>445.26163000000003</c:v>
                </c:pt>
                <c:pt idx="11250">
                  <c:v>445.32137999999998</c:v>
                </c:pt>
                <c:pt idx="11251">
                  <c:v>445.27321999999998</c:v>
                </c:pt>
                <c:pt idx="11252">
                  <c:v>445.14771000000002</c:v>
                </c:pt>
                <c:pt idx="11253">
                  <c:v>445.04665999999997</c:v>
                </c:pt>
                <c:pt idx="11254">
                  <c:v>445.22298999999998</c:v>
                </c:pt>
                <c:pt idx="11255">
                  <c:v>445.16931</c:v>
                </c:pt>
                <c:pt idx="11256">
                  <c:v>445.00060999999999</c:v>
                </c:pt>
                <c:pt idx="11257">
                  <c:v>445.00830000000002</c:v>
                </c:pt>
                <c:pt idx="11258">
                  <c:v>445.00112999999999</c:v>
                </c:pt>
                <c:pt idx="11259">
                  <c:v>444.88247999999999</c:v>
                </c:pt>
                <c:pt idx="11260">
                  <c:v>444.79056000000003</c:v>
                </c:pt>
                <c:pt idx="11261">
                  <c:v>444.94693000000001</c:v>
                </c:pt>
                <c:pt idx="11262">
                  <c:v>444.86953999999997</c:v>
                </c:pt>
                <c:pt idx="11263">
                  <c:v>444.74423000000002</c:v>
                </c:pt>
                <c:pt idx="11264">
                  <c:v>444.70508000000001</c:v>
                </c:pt>
                <c:pt idx="11265">
                  <c:v>444.76056</c:v>
                </c:pt>
                <c:pt idx="11266">
                  <c:v>444.60910000000001</c:v>
                </c:pt>
                <c:pt idx="11267">
                  <c:v>444.49207000000001</c:v>
                </c:pt>
                <c:pt idx="11268">
                  <c:v>444.58492999999999</c:v>
                </c:pt>
                <c:pt idx="11269">
                  <c:v>444.59771999999998</c:v>
                </c:pt>
                <c:pt idx="11270">
                  <c:v>444.49130000000002</c:v>
                </c:pt>
                <c:pt idx="11271">
                  <c:v>444.40143</c:v>
                </c:pt>
                <c:pt idx="11272">
                  <c:v>444.47298999999998</c:v>
                </c:pt>
                <c:pt idx="11273">
                  <c:v>444.31542999999999</c:v>
                </c:pt>
                <c:pt idx="11274">
                  <c:v>444.20537999999999</c:v>
                </c:pt>
                <c:pt idx="11275">
                  <c:v>444.27724999999998</c:v>
                </c:pt>
                <c:pt idx="11276">
                  <c:v>444.34093999999999</c:v>
                </c:pt>
                <c:pt idx="11277">
                  <c:v>444.20224000000002</c:v>
                </c:pt>
                <c:pt idx="11278">
                  <c:v>444.08623999999998</c:v>
                </c:pt>
                <c:pt idx="11279">
                  <c:v>444.20441</c:v>
                </c:pt>
                <c:pt idx="11280">
                  <c:v>444.05658</c:v>
                </c:pt>
                <c:pt idx="11281">
                  <c:v>443.92766999999998</c:v>
                </c:pt>
                <c:pt idx="11282">
                  <c:v>443.93691999999999</c:v>
                </c:pt>
                <c:pt idx="11283">
                  <c:v>444.07729999999998</c:v>
                </c:pt>
                <c:pt idx="11284">
                  <c:v>443.93225000000001</c:v>
                </c:pt>
                <c:pt idx="11285">
                  <c:v>443.77875</c:v>
                </c:pt>
                <c:pt idx="11286">
                  <c:v>443.87912</c:v>
                </c:pt>
                <c:pt idx="11287">
                  <c:v>443.76159999999999</c:v>
                </c:pt>
                <c:pt idx="11288">
                  <c:v>443.62072999999998</c:v>
                </c:pt>
                <c:pt idx="11289">
                  <c:v>443.57470999999998</c:v>
                </c:pt>
                <c:pt idx="11290">
                  <c:v>443.73138</c:v>
                </c:pt>
                <c:pt idx="11291">
                  <c:v>443.62738000000002</c:v>
                </c:pt>
                <c:pt idx="11292">
                  <c:v>443.44497999999999</c:v>
                </c:pt>
                <c:pt idx="11293">
                  <c:v>443.54782</c:v>
                </c:pt>
                <c:pt idx="11294">
                  <c:v>443.45026000000001</c:v>
                </c:pt>
                <c:pt idx="11295">
                  <c:v>443.30462999999997</c:v>
                </c:pt>
                <c:pt idx="11296">
                  <c:v>443.22473000000002</c:v>
                </c:pt>
                <c:pt idx="11297">
                  <c:v>443.43198000000001</c:v>
                </c:pt>
                <c:pt idx="11298">
                  <c:v>443.34289999999999</c:v>
                </c:pt>
                <c:pt idx="11299">
                  <c:v>443.15944999999999</c:v>
                </c:pt>
                <c:pt idx="11300">
                  <c:v>443.18283000000002</c:v>
                </c:pt>
                <c:pt idx="11301">
                  <c:v>443.17191000000003</c:v>
                </c:pt>
                <c:pt idx="11302">
                  <c:v>443.03586000000001</c:v>
                </c:pt>
                <c:pt idx="11303">
                  <c:v>442.95022999999998</c:v>
                </c:pt>
                <c:pt idx="11304">
                  <c:v>443.10269</c:v>
                </c:pt>
                <c:pt idx="11305">
                  <c:v>443.00864000000001</c:v>
                </c:pt>
                <c:pt idx="11306">
                  <c:v>442.86590999999999</c:v>
                </c:pt>
                <c:pt idx="11307">
                  <c:v>442.85944000000001</c:v>
                </c:pt>
                <c:pt idx="11308">
                  <c:v>442.90311000000003</c:v>
                </c:pt>
                <c:pt idx="11309">
                  <c:v>442.71976000000001</c:v>
                </c:pt>
                <c:pt idx="11310">
                  <c:v>442.61874</c:v>
                </c:pt>
                <c:pt idx="11311">
                  <c:v>442.73712</c:v>
                </c:pt>
                <c:pt idx="11312">
                  <c:v>442.72293000000002</c:v>
                </c:pt>
                <c:pt idx="11313">
                  <c:v>442.59035999999998</c:v>
                </c:pt>
                <c:pt idx="11314">
                  <c:v>442.50461000000001</c:v>
                </c:pt>
                <c:pt idx="11315">
                  <c:v>442.57208000000003</c:v>
                </c:pt>
                <c:pt idx="11316">
                  <c:v>442.39751999999999</c:v>
                </c:pt>
                <c:pt idx="11317">
                  <c:v>442.29262999999997</c:v>
                </c:pt>
                <c:pt idx="11318">
                  <c:v>442.38889</c:v>
                </c:pt>
                <c:pt idx="11319">
                  <c:v>442.40341000000001</c:v>
                </c:pt>
                <c:pt idx="11320">
                  <c:v>442.28762999999998</c:v>
                </c:pt>
                <c:pt idx="11321">
                  <c:v>442.15372000000002</c:v>
                </c:pt>
                <c:pt idx="11322">
                  <c:v>442.27411000000001</c:v>
                </c:pt>
                <c:pt idx="11323">
                  <c:v>442.11403999999999</c:v>
                </c:pt>
                <c:pt idx="11324">
                  <c:v>441.98642000000001</c:v>
                </c:pt>
                <c:pt idx="11325">
                  <c:v>442.03922</c:v>
                </c:pt>
                <c:pt idx="11326">
                  <c:v>442.08267000000001</c:v>
                </c:pt>
                <c:pt idx="11327">
                  <c:v>441.96426000000002</c:v>
                </c:pt>
                <c:pt idx="11328">
                  <c:v>441.80459999999999</c:v>
                </c:pt>
                <c:pt idx="11329">
                  <c:v>441.93835000000001</c:v>
                </c:pt>
                <c:pt idx="11330">
                  <c:v>441.79723999999999</c:v>
                </c:pt>
                <c:pt idx="11331">
                  <c:v>441.65825999999998</c:v>
                </c:pt>
                <c:pt idx="11332">
                  <c:v>441.64209</c:v>
                </c:pt>
                <c:pt idx="11333">
                  <c:v>441.76114000000001</c:v>
                </c:pt>
                <c:pt idx="11334">
                  <c:v>441.65875</c:v>
                </c:pt>
                <c:pt idx="11335">
                  <c:v>441.47082999999998</c:v>
                </c:pt>
                <c:pt idx="11336">
                  <c:v>441.57074</c:v>
                </c:pt>
                <c:pt idx="11337">
                  <c:v>441.45254999999997</c:v>
                </c:pt>
                <c:pt idx="11338">
                  <c:v>441.31997999999999</c:v>
                </c:pt>
                <c:pt idx="11339">
                  <c:v>441.26907</c:v>
                </c:pt>
                <c:pt idx="11340">
                  <c:v>441.42468000000002</c:v>
                </c:pt>
                <c:pt idx="11341">
                  <c:v>441.30106000000001</c:v>
                </c:pt>
                <c:pt idx="11342">
                  <c:v>441.11899</c:v>
                </c:pt>
                <c:pt idx="11343">
                  <c:v>441.18117999999998</c:v>
                </c:pt>
                <c:pt idx="11344">
                  <c:v>441.11826000000002</c:v>
                </c:pt>
                <c:pt idx="11345">
                  <c:v>440.98557</c:v>
                </c:pt>
                <c:pt idx="11346">
                  <c:v>440.90213</c:v>
                </c:pt>
                <c:pt idx="11347">
                  <c:v>441.05466000000001</c:v>
                </c:pt>
                <c:pt idx="11348">
                  <c:v>440.93414000000001</c:v>
                </c:pt>
                <c:pt idx="11349">
                  <c:v>440.77582000000001</c:v>
                </c:pt>
                <c:pt idx="11350">
                  <c:v>440.81128000000001</c:v>
                </c:pt>
                <c:pt idx="11351">
                  <c:v>440.76549999999997</c:v>
                </c:pt>
                <c:pt idx="11352">
                  <c:v>440.63245000000001</c:v>
                </c:pt>
                <c:pt idx="11353">
                  <c:v>440.55081000000001</c:v>
                </c:pt>
                <c:pt idx="11354">
                  <c:v>440.70177999999999</c:v>
                </c:pt>
                <c:pt idx="11355">
                  <c:v>440.61658</c:v>
                </c:pt>
                <c:pt idx="11356">
                  <c:v>440.47327000000001</c:v>
                </c:pt>
                <c:pt idx="11357">
                  <c:v>440.44745</c:v>
                </c:pt>
                <c:pt idx="11358">
                  <c:v>440.48145</c:v>
                </c:pt>
                <c:pt idx="11359">
                  <c:v>440.30527000000001</c:v>
                </c:pt>
                <c:pt idx="11360">
                  <c:v>440.20486</c:v>
                </c:pt>
                <c:pt idx="11361">
                  <c:v>440.31252999999998</c:v>
                </c:pt>
                <c:pt idx="11362">
                  <c:v>440.28820999999999</c:v>
                </c:pt>
                <c:pt idx="11363">
                  <c:v>440.12479000000002</c:v>
                </c:pt>
                <c:pt idx="11364">
                  <c:v>440.05572999999998</c:v>
                </c:pt>
                <c:pt idx="11365">
                  <c:v>440.10172</c:v>
                </c:pt>
                <c:pt idx="11366">
                  <c:v>439.95015999999998</c:v>
                </c:pt>
                <c:pt idx="11367">
                  <c:v>439.83602999999999</c:v>
                </c:pt>
                <c:pt idx="11368">
                  <c:v>439.91946000000002</c:v>
                </c:pt>
                <c:pt idx="11369">
                  <c:v>439.89776999999998</c:v>
                </c:pt>
                <c:pt idx="11370">
                  <c:v>439.76974000000001</c:v>
                </c:pt>
                <c:pt idx="11371">
                  <c:v>439.64639</c:v>
                </c:pt>
                <c:pt idx="11372">
                  <c:v>439.76215000000002</c:v>
                </c:pt>
                <c:pt idx="11373">
                  <c:v>439.58368000000002</c:v>
                </c:pt>
                <c:pt idx="11374">
                  <c:v>439.45247999999998</c:v>
                </c:pt>
                <c:pt idx="11375">
                  <c:v>439.45287999999999</c:v>
                </c:pt>
                <c:pt idx="11376">
                  <c:v>439.53949</c:v>
                </c:pt>
                <c:pt idx="11377">
                  <c:v>439.40778</c:v>
                </c:pt>
                <c:pt idx="11378">
                  <c:v>439.27053999999998</c:v>
                </c:pt>
                <c:pt idx="11379">
                  <c:v>439.34426999999999</c:v>
                </c:pt>
                <c:pt idx="11380">
                  <c:v>439.18579</c:v>
                </c:pt>
                <c:pt idx="11381">
                  <c:v>439.06151999999997</c:v>
                </c:pt>
                <c:pt idx="11382">
                  <c:v>439.04888999999997</c:v>
                </c:pt>
                <c:pt idx="11383">
                  <c:v>439.18646000000001</c:v>
                </c:pt>
                <c:pt idx="11384">
                  <c:v>439.03469999999999</c:v>
                </c:pt>
                <c:pt idx="11385">
                  <c:v>438.86950999999999</c:v>
                </c:pt>
                <c:pt idx="11386">
                  <c:v>438.95001000000002</c:v>
                </c:pt>
                <c:pt idx="11387">
                  <c:v>438.84366</c:v>
                </c:pt>
                <c:pt idx="11388">
                  <c:v>438.71145999999999</c:v>
                </c:pt>
                <c:pt idx="11389">
                  <c:v>438.65035999999998</c:v>
                </c:pt>
                <c:pt idx="11390">
                  <c:v>438.79705999999999</c:v>
                </c:pt>
                <c:pt idx="11391">
                  <c:v>438.66408999999999</c:v>
                </c:pt>
                <c:pt idx="11392">
                  <c:v>438.49738000000002</c:v>
                </c:pt>
                <c:pt idx="11393">
                  <c:v>438.57378999999997</c:v>
                </c:pt>
                <c:pt idx="11394">
                  <c:v>438.46695</c:v>
                </c:pt>
                <c:pt idx="11395">
                  <c:v>438.33231000000001</c:v>
                </c:pt>
                <c:pt idx="11396">
                  <c:v>438.23669000000001</c:v>
                </c:pt>
                <c:pt idx="11397">
                  <c:v>438.40991000000002</c:v>
                </c:pt>
                <c:pt idx="11398">
                  <c:v>438.28003000000001</c:v>
                </c:pt>
                <c:pt idx="11399">
                  <c:v>438.09985</c:v>
                </c:pt>
                <c:pt idx="11400">
                  <c:v>438.13724000000002</c:v>
                </c:pt>
                <c:pt idx="11401">
                  <c:v>438.06393000000003</c:v>
                </c:pt>
                <c:pt idx="11402">
                  <c:v>437.92612000000003</c:v>
                </c:pt>
                <c:pt idx="11403">
                  <c:v>437.81182999999999</c:v>
                </c:pt>
                <c:pt idx="11404">
                  <c:v>437.96935999999999</c:v>
                </c:pt>
                <c:pt idx="11405">
                  <c:v>437.88281000000001</c:v>
                </c:pt>
                <c:pt idx="11406">
                  <c:v>437.71555000000001</c:v>
                </c:pt>
                <c:pt idx="11407">
                  <c:v>437.69362999999998</c:v>
                </c:pt>
                <c:pt idx="11408">
                  <c:v>437.68477999999999</c:v>
                </c:pt>
                <c:pt idx="11409">
                  <c:v>437.53692999999998</c:v>
                </c:pt>
                <c:pt idx="11410">
                  <c:v>437.43536</c:v>
                </c:pt>
                <c:pt idx="11411">
                  <c:v>437.57547</c:v>
                </c:pt>
                <c:pt idx="11412">
                  <c:v>437.47876000000002</c:v>
                </c:pt>
                <c:pt idx="11413">
                  <c:v>437.34338000000002</c:v>
                </c:pt>
                <c:pt idx="11414">
                  <c:v>437.28179999999998</c:v>
                </c:pt>
                <c:pt idx="11415">
                  <c:v>437.33298000000002</c:v>
                </c:pt>
                <c:pt idx="11416">
                  <c:v>437.16251</c:v>
                </c:pt>
                <c:pt idx="11417">
                  <c:v>437.02411000000001</c:v>
                </c:pt>
                <c:pt idx="11418">
                  <c:v>437.09732000000002</c:v>
                </c:pt>
                <c:pt idx="11419">
                  <c:v>437.10509999999999</c:v>
                </c:pt>
                <c:pt idx="11420">
                  <c:v>436.97766000000001</c:v>
                </c:pt>
                <c:pt idx="11421">
                  <c:v>436.86441000000002</c:v>
                </c:pt>
                <c:pt idx="11422">
                  <c:v>436.91422</c:v>
                </c:pt>
                <c:pt idx="11423">
                  <c:v>436.73424999999997</c:v>
                </c:pt>
                <c:pt idx="11424">
                  <c:v>436.61169000000001</c:v>
                </c:pt>
                <c:pt idx="11425">
                  <c:v>436.66428000000002</c:v>
                </c:pt>
                <c:pt idx="11426">
                  <c:v>436.70486</c:v>
                </c:pt>
                <c:pt idx="11427">
                  <c:v>436.54660000000001</c:v>
                </c:pt>
                <c:pt idx="11428">
                  <c:v>436.41782000000001</c:v>
                </c:pt>
                <c:pt idx="11429">
                  <c:v>436.50054999999998</c:v>
                </c:pt>
                <c:pt idx="11430">
                  <c:v>436.34518000000003</c:v>
                </c:pt>
                <c:pt idx="11431">
                  <c:v>436.19479000000001</c:v>
                </c:pt>
                <c:pt idx="11432">
                  <c:v>436.19653</c:v>
                </c:pt>
                <c:pt idx="11433">
                  <c:v>436.30844000000002</c:v>
                </c:pt>
                <c:pt idx="11434">
                  <c:v>436.14776999999998</c:v>
                </c:pt>
                <c:pt idx="11435">
                  <c:v>435.98746</c:v>
                </c:pt>
                <c:pt idx="11436">
                  <c:v>436.07006999999999</c:v>
                </c:pt>
                <c:pt idx="11437">
                  <c:v>435.93347</c:v>
                </c:pt>
                <c:pt idx="11438">
                  <c:v>435.78305</c:v>
                </c:pt>
                <c:pt idx="11439">
                  <c:v>435.72170999999997</c:v>
                </c:pt>
                <c:pt idx="11440">
                  <c:v>435.86419999999998</c:v>
                </c:pt>
                <c:pt idx="11441">
                  <c:v>435.72597999999999</c:v>
                </c:pt>
                <c:pt idx="11442">
                  <c:v>435.53426999999999</c:v>
                </c:pt>
                <c:pt idx="11443">
                  <c:v>435.61081000000001</c:v>
                </c:pt>
                <c:pt idx="11444">
                  <c:v>435.49158</c:v>
                </c:pt>
                <c:pt idx="11445">
                  <c:v>435.33093000000002</c:v>
                </c:pt>
                <c:pt idx="11446">
                  <c:v>435.23721</c:v>
                </c:pt>
                <c:pt idx="11447">
                  <c:v>435.42944</c:v>
                </c:pt>
                <c:pt idx="11448">
                  <c:v>435.31218999999999</c:v>
                </c:pt>
                <c:pt idx="11449">
                  <c:v>435.09863000000001</c:v>
                </c:pt>
                <c:pt idx="11450">
                  <c:v>435.11121000000003</c:v>
                </c:pt>
                <c:pt idx="11451">
                  <c:v>435.07281</c:v>
                </c:pt>
                <c:pt idx="11452">
                  <c:v>434.92496</c:v>
                </c:pt>
                <c:pt idx="11453">
                  <c:v>434.81238000000002</c:v>
                </c:pt>
                <c:pt idx="11454">
                  <c:v>434.93844999999999</c:v>
                </c:pt>
                <c:pt idx="11455">
                  <c:v>434.82693</c:v>
                </c:pt>
                <c:pt idx="11456">
                  <c:v>434.66241000000002</c:v>
                </c:pt>
                <c:pt idx="11457">
                  <c:v>434.64618000000002</c:v>
                </c:pt>
                <c:pt idx="11458">
                  <c:v>434.66354000000001</c:v>
                </c:pt>
                <c:pt idx="11459">
                  <c:v>434.47543000000002</c:v>
                </c:pt>
                <c:pt idx="11460">
                  <c:v>434.35403000000002</c:v>
                </c:pt>
                <c:pt idx="11461">
                  <c:v>434.45119999999997</c:v>
                </c:pt>
                <c:pt idx="11462">
                  <c:v>434.42446999999999</c:v>
                </c:pt>
                <c:pt idx="11463">
                  <c:v>434.28359999999998</c:v>
                </c:pt>
                <c:pt idx="11464">
                  <c:v>434.17980999999997</c:v>
                </c:pt>
                <c:pt idx="11465">
                  <c:v>434.23236000000003</c:v>
                </c:pt>
                <c:pt idx="11466">
                  <c:v>434.03026999999997</c:v>
                </c:pt>
                <c:pt idx="11467">
                  <c:v>433.92648000000003</c:v>
                </c:pt>
                <c:pt idx="11468">
                  <c:v>434.00247000000002</c:v>
                </c:pt>
                <c:pt idx="11469">
                  <c:v>433.99963000000002</c:v>
                </c:pt>
                <c:pt idx="11470">
                  <c:v>433.85577000000001</c:v>
                </c:pt>
                <c:pt idx="11471">
                  <c:v>433.68576000000002</c:v>
                </c:pt>
                <c:pt idx="11472">
                  <c:v>433.79903999999999</c:v>
                </c:pt>
                <c:pt idx="11473">
                  <c:v>433.61011000000002</c:v>
                </c:pt>
                <c:pt idx="11474">
                  <c:v>433.46881000000002</c:v>
                </c:pt>
                <c:pt idx="11475">
                  <c:v>433.48455999999999</c:v>
                </c:pt>
                <c:pt idx="11476">
                  <c:v>433.51882999999998</c:v>
                </c:pt>
                <c:pt idx="11477">
                  <c:v>433.36590999999999</c:v>
                </c:pt>
                <c:pt idx="11478">
                  <c:v>433.20580999999999</c:v>
                </c:pt>
                <c:pt idx="11479">
                  <c:v>433.30331000000001</c:v>
                </c:pt>
                <c:pt idx="11480">
                  <c:v>433.13785000000001</c:v>
                </c:pt>
                <c:pt idx="11481">
                  <c:v>432.98047000000003</c:v>
                </c:pt>
                <c:pt idx="11482">
                  <c:v>432.94690000000003</c:v>
                </c:pt>
                <c:pt idx="11483">
                  <c:v>433.04651000000001</c:v>
                </c:pt>
                <c:pt idx="11484">
                  <c:v>432.92617999999999</c:v>
                </c:pt>
                <c:pt idx="11485">
                  <c:v>432.73099000000002</c:v>
                </c:pt>
                <c:pt idx="11486">
                  <c:v>432.81384000000003</c:v>
                </c:pt>
                <c:pt idx="11487">
                  <c:v>432.67191000000003</c:v>
                </c:pt>
                <c:pt idx="11488">
                  <c:v>432.52017000000001</c:v>
                </c:pt>
                <c:pt idx="11489">
                  <c:v>432.46206999999998</c:v>
                </c:pt>
                <c:pt idx="11490">
                  <c:v>432.60442999999998</c:v>
                </c:pt>
                <c:pt idx="11491">
                  <c:v>432.44524999999999</c:v>
                </c:pt>
                <c:pt idx="11492">
                  <c:v>432.25716999999997</c:v>
                </c:pt>
                <c:pt idx="11493">
                  <c:v>432.31286999999998</c:v>
                </c:pt>
                <c:pt idx="11494">
                  <c:v>432.22629000000001</c:v>
                </c:pt>
                <c:pt idx="11495">
                  <c:v>432.08535999999998</c:v>
                </c:pt>
                <c:pt idx="11496">
                  <c:v>431.97897</c:v>
                </c:pt>
                <c:pt idx="11497">
                  <c:v>432.1189</c:v>
                </c:pt>
                <c:pt idx="11498">
                  <c:v>431.97009000000003</c:v>
                </c:pt>
                <c:pt idx="11499">
                  <c:v>431.79442999999998</c:v>
                </c:pt>
                <c:pt idx="11500">
                  <c:v>431.81155000000001</c:v>
                </c:pt>
                <c:pt idx="11501">
                  <c:v>431.73914000000002</c:v>
                </c:pt>
                <c:pt idx="11502">
                  <c:v>431.57776000000001</c:v>
                </c:pt>
                <c:pt idx="11503">
                  <c:v>431.45666999999997</c:v>
                </c:pt>
                <c:pt idx="11504">
                  <c:v>431.59402</c:v>
                </c:pt>
                <c:pt idx="11505">
                  <c:v>431.48495000000003</c:v>
                </c:pt>
                <c:pt idx="11506">
                  <c:v>431.29352</c:v>
                </c:pt>
                <c:pt idx="11507">
                  <c:v>431.25680999999997</c:v>
                </c:pt>
                <c:pt idx="11508">
                  <c:v>431.25362999999999</c:v>
                </c:pt>
                <c:pt idx="11509">
                  <c:v>431.06830000000002</c:v>
                </c:pt>
                <c:pt idx="11510">
                  <c:v>430.94116000000002</c:v>
                </c:pt>
                <c:pt idx="11511">
                  <c:v>431.02749999999997</c:v>
                </c:pt>
                <c:pt idx="11512">
                  <c:v>430.98090000000002</c:v>
                </c:pt>
                <c:pt idx="11513">
                  <c:v>430.80212</c:v>
                </c:pt>
                <c:pt idx="11514">
                  <c:v>430.71343999999999</c:v>
                </c:pt>
                <c:pt idx="11515">
                  <c:v>430.75751000000002</c:v>
                </c:pt>
                <c:pt idx="11516">
                  <c:v>430.57769999999999</c:v>
                </c:pt>
                <c:pt idx="11517">
                  <c:v>430.45746000000003</c:v>
                </c:pt>
                <c:pt idx="11518">
                  <c:v>430.52145000000002</c:v>
                </c:pt>
                <c:pt idx="11519">
                  <c:v>430.48140999999998</c:v>
                </c:pt>
                <c:pt idx="11520">
                  <c:v>430.33652000000001</c:v>
                </c:pt>
                <c:pt idx="11521">
                  <c:v>430.20855999999998</c:v>
                </c:pt>
                <c:pt idx="11522">
                  <c:v>430.29813000000001</c:v>
                </c:pt>
                <c:pt idx="11523">
                  <c:v>430.12497000000002</c:v>
                </c:pt>
                <c:pt idx="11524">
                  <c:v>429.97375</c:v>
                </c:pt>
                <c:pt idx="11525">
                  <c:v>429.95871</c:v>
                </c:pt>
                <c:pt idx="11526">
                  <c:v>430.02713</c:v>
                </c:pt>
                <c:pt idx="11527">
                  <c:v>429.86462</c:v>
                </c:pt>
                <c:pt idx="11528">
                  <c:v>429.70679000000001</c:v>
                </c:pt>
                <c:pt idx="11529">
                  <c:v>429.77105999999998</c:v>
                </c:pt>
                <c:pt idx="11530">
                  <c:v>429.58276000000001</c:v>
                </c:pt>
                <c:pt idx="11531">
                  <c:v>429.43558000000002</c:v>
                </c:pt>
                <c:pt idx="11532">
                  <c:v>429.39303999999998</c:v>
                </c:pt>
                <c:pt idx="11533">
                  <c:v>429.51803999999998</c:v>
                </c:pt>
                <c:pt idx="11534">
                  <c:v>429.33066000000002</c:v>
                </c:pt>
                <c:pt idx="11535">
                  <c:v>429.13519000000002</c:v>
                </c:pt>
                <c:pt idx="11536">
                  <c:v>429.20328000000001</c:v>
                </c:pt>
                <c:pt idx="11537">
                  <c:v>429.06821000000002</c:v>
                </c:pt>
                <c:pt idx="11538">
                  <c:v>428.92734000000002</c:v>
                </c:pt>
                <c:pt idx="11539">
                  <c:v>428.83172999999999</c:v>
                </c:pt>
                <c:pt idx="11540">
                  <c:v>428.96683000000002</c:v>
                </c:pt>
                <c:pt idx="11541">
                  <c:v>428.81061</c:v>
                </c:pt>
                <c:pt idx="11542">
                  <c:v>428.62664999999998</c:v>
                </c:pt>
                <c:pt idx="11543">
                  <c:v>428.68472000000003</c:v>
                </c:pt>
                <c:pt idx="11544">
                  <c:v>428.56594999999999</c:v>
                </c:pt>
                <c:pt idx="11545">
                  <c:v>428.41210999999998</c:v>
                </c:pt>
                <c:pt idx="11546">
                  <c:v>428.28638000000001</c:v>
                </c:pt>
                <c:pt idx="11547">
                  <c:v>428.45056</c:v>
                </c:pt>
                <c:pt idx="11548">
                  <c:v>428.30399</c:v>
                </c:pt>
                <c:pt idx="11549">
                  <c:v>428.09267999999997</c:v>
                </c:pt>
                <c:pt idx="11550">
                  <c:v>428.12549000000001</c:v>
                </c:pt>
                <c:pt idx="11551">
                  <c:v>428.0206</c:v>
                </c:pt>
                <c:pt idx="11552">
                  <c:v>427.86066</c:v>
                </c:pt>
                <c:pt idx="11553">
                  <c:v>427.72262999999998</c:v>
                </c:pt>
                <c:pt idx="11554">
                  <c:v>427.86556999999999</c:v>
                </c:pt>
                <c:pt idx="11555">
                  <c:v>427.76531999999997</c:v>
                </c:pt>
                <c:pt idx="11556">
                  <c:v>427.55038000000002</c:v>
                </c:pt>
                <c:pt idx="11557">
                  <c:v>427.52341000000001</c:v>
                </c:pt>
                <c:pt idx="11558">
                  <c:v>427.47458</c:v>
                </c:pt>
                <c:pt idx="11559">
                  <c:v>427.31713999999999</c:v>
                </c:pt>
                <c:pt idx="11560">
                  <c:v>427.17020000000002</c:v>
                </c:pt>
                <c:pt idx="11561">
                  <c:v>427.29494999999997</c:v>
                </c:pt>
                <c:pt idx="11562">
                  <c:v>427.16359999999997</c:v>
                </c:pt>
                <c:pt idx="11563">
                  <c:v>427.00369000000001</c:v>
                </c:pt>
                <c:pt idx="11564">
                  <c:v>426.93151999999998</c:v>
                </c:pt>
                <c:pt idx="11565">
                  <c:v>426.95895000000002</c:v>
                </c:pt>
                <c:pt idx="11566">
                  <c:v>426.77420000000001</c:v>
                </c:pt>
                <c:pt idx="11567">
                  <c:v>426.59649999999999</c:v>
                </c:pt>
                <c:pt idx="11568">
                  <c:v>426.66043000000002</c:v>
                </c:pt>
                <c:pt idx="11569">
                  <c:v>426.65917999999999</c:v>
                </c:pt>
                <c:pt idx="11570">
                  <c:v>426.49660999999998</c:v>
                </c:pt>
                <c:pt idx="11571">
                  <c:v>426.37885</c:v>
                </c:pt>
                <c:pt idx="11572">
                  <c:v>426.40726000000001</c:v>
                </c:pt>
                <c:pt idx="11573">
                  <c:v>426.20949999999999</c:v>
                </c:pt>
                <c:pt idx="11574">
                  <c:v>426.07686999999999</c:v>
                </c:pt>
                <c:pt idx="11575">
                  <c:v>426.11475000000002</c:v>
                </c:pt>
                <c:pt idx="11576">
                  <c:v>426.13916</c:v>
                </c:pt>
                <c:pt idx="11577">
                  <c:v>425.95724000000001</c:v>
                </c:pt>
                <c:pt idx="11578">
                  <c:v>425.79638999999997</c:v>
                </c:pt>
                <c:pt idx="11579">
                  <c:v>425.87234000000001</c:v>
                </c:pt>
                <c:pt idx="11580">
                  <c:v>425.68450999999999</c:v>
                </c:pt>
                <c:pt idx="11581">
                  <c:v>425.51598999999999</c:v>
                </c:pt>
                <c:pt idx="11582">
                  <c:v>425.48926</c:v>
                </c:pt>
                <c:pt idx="11583">
                  <c:v>425.57941</c:v>
                </c:pt>
                <c:pt idx="11584">
                  <c:v>425.39663999999999</c:v>
                </c:pt>
                <c:pt idx="11585">
                  <c:v>425.20855999999998</c:v>
                </c:pt>
                <c:pt idx="11586">
                  <c:v>425.26566000000003</c:v>
                </c:pt>
                <c:pt idx="11587">
                  <c:v>425.10556000000003</c:v>
                </c:pt>
                <c:pt idx="11588">
                  <c:v>424.92441000000002</c:v>
                </c:pt>
                <c:pt idx="11589">
                  <c:v>424.84697999999997</c:v>
                </c:pt>
                <c:pt idx="11590">
                  <c:v>424.96532999999999</c:v>
                </c:pt>
                <c:pt idx="11591">
                  <c:v>424.81450999999998</c:v>
                </c:pt>
                <c:pt idx="11592">
                  <c:v>424.60034000000002</c:v>
                </c:pt>
                <c:pt idx="11593">
                  <c:v>424.66750999999999</c:v>
                </c:pt>
                <c:pt idx="11594">
                  <c:v>424.53859999999997</c:v>
                </c:pt>
                <c:pt idx="11595">
                  <c:v>424.34530999999998</c:v>
                </c:pt>
                <c:pt idx="11596">
                  <c:v>424.23892000000001</c:v>
                </c:pt>
                <c:pt idx="11597">
                  <c:v>424.40343999999999</c:v>
                </c:pt>
                <c:pt idx="11598">
                  <c:v>424.27575999999999</c:v>
                </c:pt>
                <c:pt idx="11599">
                  <c:v>424.03778</c:v>
                </c:pt>
                <c:pt idx="11600">
                  <c:v>424.02294999999998</c:v>
                </c:pt>
                <c:pt idx="11601">
                  <c:v>423.96145999999999</c:v>
                </c:pt>
                <c:pt idx="11602">
                  <c:v>423.79030999999998</c:v>
                </c:pt>
                <c:pt idx="11603">
                  <c:v>423.6662</c:v>
                </c:pt>
                <c:pt idx="11604">
                  <c:v>423.77517999999998</c:v>
                </c:pt>
                <c:pt idx="11605">
                  <c:v>423.63776000000001</c:v>
                </c:pt>
                <c:pt idx="11606">
                  <c:v>423.45078000000001</c:v>
                </c:pt>
                <c:pt idx="11607">
                  <c:v>423.40033</c:v>
                </c:pt>
                <c:pt idx="11608">
                  <c:v>423.39746000000002</c:v>
                </c:pt>
                <c:pt idx="11609">
                  <c:v>423.17653999999999</c:v>
                </c:pt>
                <c:pt idx="11610">
                  <c:v>423.02553999999998</c:v>
                </c:pt>
                <c:pt idx="11611">
                  <c:v>423.10388</c:v>
                </c:pt>
                <c:pt idx="11612">
                  <c:v>423.04791</c:v>
                </c:pt>
                <c:pt idx="11613">
                  <c:v>422.86505</c:v>
                </c:pt>
                <c:pt idx="11614">
                  <c:v>422.74599999999998</c:v>
                </c:pt>
                <c:pt idx="11615">
                  <c:v>422.77179000000001</c:v>
                </c:pt>
                <c:pt idx="11616">
                  <c:v>422.55712999999997</c:v>
                </c:pt>
                <c:pt idx="11617">
                  <c:v>422.42545000000001</c:v>
                </c:pt>
                <c:pt idx="11618">
                  <c:v>422.47271999999998</c:v>
                </c:pt>
                <c:pt idx="11619">
                  <c:v>422.45477</c:v>
                </c:pt>
                <c:pt idx="11620">
                  <c:v>422.27672999999999</c:v>
                </c:pt>
                <c:pt idx="11621">
                  <c:v>422.09548999999998</c:v>
                </c:pt>
                <c:pt idx="11622">
                  <c:v>422.18227999999999</c:v>
                </c:pt>
                <c:pt idx="11623">
                  <c:v>421.99068999999997</c:v>
                </c:pt>
                <c:pt idx="11624">
                  <c:v>421.82229999999998</c:v>
                </c:pt>
                <c:pt idx="11625">
                  <c:v>421.83643000000001</c:v>
                </c:pt>
                <c:pt idx="11626">
                  <c:v>421.84573</c:v>
                </c:pt>
                <c:pt idx="11627">
                  <c:v>421.67813000000001</c:v>
                </c:pt>
                <c:pt idx="11628">
                  <c:v>421.48293999999999</c:v>
                </c:pt>
                <c:pt idx="11629">
                  <c:v>421.55529999999999</c:v>
                </c:pt>
                <c:pt idx="11630">
                  <c:v>421.38119999999998</c:v>
                </c:pt>
                <c:pt idx="11631">
                  <c:v>421.20650999999998</c:v>
                </c:pt>
                <c:pt idx="11632">
                  <c:v>421.14609000000002</c:v>
                </c:pt>
                <c:pt idx="11633">
                  <c:v>421.22318000000001</c:v>
                </c:pt>
                <c:pt idx="11634">
                  <c:v>421.07898</c:v>
                </c:pt>
                <c:pt idx="11635">
                  <c:v>420.84518000000003</c:v>
                </c:pt>
                <c:pt idx="11636">
                  <c:v>420.90323000000001</c:v>
                </c:pt>
                <c:pt idx="11637">
                  <c:v>420.73529000000002</c:v>
                </c:pt>
                <c:pt idx="11638">
                  <c:v>420.54730000000001</c:v>
                </c:pt>
                <c:pt idx="11639">
                  <c:v>420.46566999999999</c:v>
                </c:pt>
                <c:pt idx="11640">
                  <c:v>420.57819000000001</c:v>
                </c:pt>
                <c:pt idx="11641">
                  <c:v>420.39981</c:v>
                </c:pt>
                <c:pt idx="11642">
                  <c:v>420.17761000000002</c:v>
                </c:pt>
                <c:pt idx="11643">
                  <c:v>420.20551</c:v>
                </c:pt>
                <c:pt idx="11644">
                  <c:v>420.10973999999999</c:v>
                </c:pt>
                <c:pt idx="11645">
                  <c:v>419.94153</c:v>
                </c:pt>
                <c:pt idx="11646">
                  <c:v>419.82373000000001</c:v>
                </c:pt>
                <c:pt idx="11647">
                  <c:v>419.93970000000002</c:v>
                </c:pt>
                <c:pt idx="11648">
                  <c:v>419.76172000000003</c:v>
                </c:pt>
                <c:pt idx="11649">
                  <c:v>419.56704999999999</c:v>
                </c:pt>
                <c:pt idx="11650">
                  <c:v>419.56261999999998</c:v>
                </c:pt>
                <c:pt idx="11651">
                  <c:v>419.48273</c:v>
                </c:pt>
                <c:pt idx="11652">
                  <c:v>419.29644999999999</c:v>
                </c:pt>
                <c:pt idx="11653">
                  <c:v>419.16867000000002</c:v>
                </c:pt>
                <c:pt idx="11654">
                  <c:v>419.28255999999999</c:v>
                </c:pt>
                <c:pt idx="11655">
                  <c:v>419.14864999999998</c:v>
                </c:pt>
                <c:pt idx="11656">
                  <c:v>418.93306999999999</c:v>
                </c:pt>
                <c:pt idx="11657">
                  <c:v>418.87918000000002</c:v>
                </c:pt>
                <c:pt idx="11658">
                  <c:v>418.86169000000001</c:v>
                </c:pt>
                <c:pt idx="11659">
                  <c:v>418.64713</c:v>
                </c:pt>
                <c:pt idx="11660">
                  <c:v>418.48660000000001</c:v>
                </c:pt>
                <c:pt idx="11661">
                  <c:v>418.55029000000002</c:v>
                </c:pt>
                <c:pt idx="11662">
                  <c:v>418.48009999999999</c:v>
                </c:pt>
                <c:pt idx="11663">
                  <c:v>418.26825000000002</c:v>
                </c:pt>
                <c:pt idx="11664">
                  <c:v>418.15674000000001</c:v>
                </c:pt>
                <c:pt idx="11665">
                  <c:v>418.14627000000002</c:v>
                </c:pt>
                <c:pt idx="11666">
                  <c:v>417.96087999999997</c:v>
                </c:pt>
                <c:pt idx="11667">
                  <c:v>417.80124000000001</c:v>
                </c:pt>
                <c:pt idx="11668">
                  <c:v>417.85385000000002</c:v>
                </c:pt>
                <c:pt idx="11669">
                  <c:v>417.79108000000002</c:v>
                </c:pt>
                <c:pt idx="11670">
                  <c:v>417.60529000000002</c:v>
                </c:pt>
                <c:pt idx="11671">
                  <c:v>417.45496000000003</c:v>
                </c:pt>
                <c:pt idx="11672">
                  <c:v>417.53600999999998</c:v>
                </c:pt>
                <c:pt idx="11673">
                  <c:v>417.32907</c:v>
                </c:pt>
                <c:pt idx="11674">
                  <c:v>417.16167999999999</c:v>
                </c:pt>
                <c:pt idx="11675">
                  <c:v>417.12051000000002</c:v>
                </c:pt>
                <c:pt idx="11676">
                  <c:v>417.17016999999998</c:v>
                </c:pt>
                <c:pt idx="11677">
                  <c:v>416.98318</c:v>
                </c:pt>
                <c:pt idx="11678">
                  <c:v>416.81015000000002</c:v>
                </c:pt>
                <c:pt idx="11679">
                  <c:v>416.85329999999999</c:v>
                </c:pt>
                <c:pt idx="11680">
                  <c:v>416.62885</c:v>
                </c:pt>
                <c:pt idx="11681">
                  <c:v>416.45862</c:v>
                </c:pt>
                <c:pt idx="11682">
                  <c:v>416.39861999999999</c:v>
                </c:pt>
                <c:pt idx="11683">
                  <c:v>416.51459</c:v>
                </c:pt>
                <c:pt idx="11684">
                  <c:v>416.29241999999999</c:v>
                </c:pt>
                <c:pt idx="11685">
                  <c:v>416.07866999999999</c:v>
                </c:pt>
                <c:pt idx="11686">
                  <c:v>416.12038999999999</c:v>
                </c:pt>
                <c:pt idx="11687">
                  <c:v>415.95047</c:v>
                </c:pt>
                <c:pt idx="11688">
                  <c:v>415.79349000000002</c:v>
                </c:pt>
                <c:pt idx="11689">
                  <c:v>415.67532</c:v>
                </c:pt>
                <c:pt idx="11690">
                  <c:v>415.78314</c:v>
                </c:pt>
                <c:pt idx="11691">
                  <c:v>415.58452999999997</c:v>
                </c:pt>
                <c:pt idx="11692">
                  <c:v>415.37450999999999</c:v>
                </c:pt>
                <c:pt idx="11693">
                  <c:v>415.40213</c:v>
                </c:pt>
                <c:pt idx="11694">
                  <c:v>415.25171</c:v>
                </c:pt>
                <c:pt idx="11695">
                  <c:v>415.08075000000002</c:v>
                </c:pt>
                <c:pt idx="11696">
                  <c:v>414.94153</c:v>
                </c:pt>
                <c:pt idx="11697">
                  <c:v>415.07720999999998</c:v>
                </c:pt>
                <c:pt idx="11698">
                  <c:v>414.90062999999998</c:v>
                </c:pt>
                <c:pt idx="11699">
                  <c:v>414.66583000000003</c:v>
                </c:pt>
                <c:pt idx="11700">
                  <c:v>414.66568000000001</c:v>
                </c:pt>
                <c:pt idx="11701">
                  <c:v>414.5412</c:v>
                </c:pt>
                <c:pt idx="11702">
                  <c:v>414.36541999999997</c:v>
                </c:pt>
                <c:pt idx="11703">
                  <c:v>414.19940000000003</c:v>
                </c:pt>
                <c:pt idx="11704">
                  <c:v>414.31790000000001</c:v>
                </c:pt>
                <c:pt idx="11705">
                  <c:v>414.19567999999998</c:v>
                </c:pt>
                <c:pt idx="11706">
                  <c:v>413.97082999999998</c:v>
                </c:pt>
                <c:pt idx="11707">
                  <c:v>413.90994000000001</c:v>
                </c:pt>
                <c:pt idx="11708">
                  <c:v>413.84417999999999</c:v>
                </c:pt>
                <c:pt idx="11709">
                  <c:v>413.66068000000001</c:v>
                </c:pt>
                <c:pt idx="11710">
                  <c:v>413.49795999999998</c:v>
                </c:pt>
                <c:pt idx="11711">
                  <c:v>413.59636999999998</c:v>
                </c:pt>
                <c:pt idx="11712">
                  <c:v>413.45190000000002</c:v>
                </c:pt>
                <c:pt idx="11713">
                  <c:v>413.25443000000001</c:v>
                </c:pt>
                <c:pt idx="11714">
                  <c:v>413.15273999999999</c:v>
                </c:pt>
                <c:pt idx="11715">
                  <c:v>413.15771000000001</c:v>
                </c:pt>
                <c:pt idx="11716">
                  <c:v>412.93103000000002</c:v>
                </c:pt>
                <c:pt idx="11717">
                  <c:v>412.74419999999998</c:v>
                </c:pt>
                <c:pt idx="11718">
                  <c:v>412.77954</c:v>
                </c:pt>
                <c:pt idx="11719">
                  <c:v>412.73140999999998</c:v>
                </c:pt>
                <c:pt idx="11720">
                  <c:v>412.53978999999998</c:v>
                </c:pt>
                <c:pt idx="11721">
                  <c:v>412.38695999999999</c:v>
                </c:pt>
                <c:pt idx="11722">
                  <c:v>412.37857000000002</c:v>
                </c:pt>
                <c:pt idx="11723">
                  <c:v>412.16714000000002</c:v>
                </c:pt>
                <c:pt idx="11724">
                  <c:v>411.98253999999997</c:v>
                </c:pt>
                <c:pt idx="11725">
                  <c:v>411.99561</c:v>
                </c:pt>
                <c:pt idx="11726">
                  <c:v>411.99212999999997</c:v>
                </c:pt>
                <c:pt idx="11727">
                  <c:v>411.78548999999998</c:v>
                </c:pt>
                <c:pt idx="11728">
                  <c:v>411.61532999999997</c:v>
                </c:pt>
                <c:pt idx="11729">
                  <c:v>411.65267999999998</c:v>
                </c:pt>
                <c:pt idx="11730">
                  <c:v>411.45422000000002</c:v>
                </c:pt>
                <c:pt idx="11731">
                  <c:v>411.26254</c:v>
                </c:pt>
                <c:pt idx="11732">
                  <c:v>411.21679999999998</c:v>
                </c:pt>
                <c:pt idx="11733">
                  <c:v>411.29525999999998</c:v>
                </c:pt>
                <c:pt idx="11734">
                  <c:v>411.08179000000001</c:v>
                </c:pt>
                <c:pt idx="11735">
                  <c:v>410.86642000000001</c:v>
                </c:pt>
                <c:pt idx="11736">
                  <c:v>410.90188999999998</c:v>
                </c:pt>
                <c:pt idx="11737">
                  <c:v>410.70447000000001</c:v>
                </c:pt>
                <c:pt idx="11738">
                  <c:v>410.50054999999998</c:v>
                </c:pt>
                <c:pt idx="11739">
                  <c:v>410.39688000000001</c:v>
                </c:pt>
                <c:pt idx="11740">
                  <c:v>410.49506000000002</c:v>
                </c:pt>
                <c:pt idx="11741">
                  <c:v>410.30304000000001</c:v>
                </c:pt>
                <c:pt idx="11742">
                  <c:v>410.06869999999998</c:v>
                </c:pt>
                <c:pt idx="11743">
                  <c:v>410.09249999999997</c:v>
                </c:pt>
                <c:pt idx="11744">
                  <c:v>409.92874</c:v>
                </c:pt>
                <c:pt idx="11745">
                  <c:v>409.71688999999998</c:v>
                </c:pt>
                <c:pt idx="11746">
                  <c:v>409.56921</c:v>
                </c:pt>
                <c:pt idx="11747">
                  <c:v>409.71231</c:v>
                </c:pt>
                <c:pt idx="11748">
                  <c:v>409.55023</c:v>
                </c:pt>
                <c:pt idx="11749">
                  <c:v>409.28241000000003</c:v>
                </c:pt>
                <c:pt idx="11750">
                  <c:v>409.24011000000002</c:v>
                </c:pt>
                <c:pt idx="11751">
                  <c:v>409.16187000000002</c:v>
                </c:pt>
                <c:pt idx="11752">
                  <c:v>408.96118000000001</c:v>
                </c:pt>
                <c:pt idx="11753">
                  <c:v>408.80484000000001</c:v>
                </c:pt>
                <c:pt idx="11754">
                  <c:v>408.89666999999997</c:v>
                </c:pt>
                <c:pt idx="11755">
                  <c:v>408.73714999999999</c:v>
                </c:pt>
                <c:pt idx="11756">
                  <c:v>408.51598999999999</c:v>
                </c:pt>
                <c:pt idx="11757">
                  <c:v>408.44326999999998</c:v>
                </c:pt>
                <c:pt idx="11758">
                  <c:v>408.41863999999998</c:v>
                </c:pt>
                <c:pt idx="11759">
                  <c:v>408.17635999999999</c:v>
                </c:pt>
                <c:pt idx="11760">
                  <c:v>407.98984000000002</c:v>
                </c:pt>
                <c:pt idx="11761">
                  <c:v>408.04696999999999</c:v>
                </c:pt>
                <c:pt idx="11762">
                  <c:v>407.95666999999997</c:v>
                </c:pt>
                <c:pt idx="11763">
                  <c:v>407.73804000000001</c:v>
                </c:pt>
                <c:pt idx="11764">
                  <c:v>407.59161</c:v>
                </c:pt>
                <c:pt idx="11765">
                  <c:v>407.59131000000002</c:v>
                </c:pt>
                <c:pt idx="11766">
                  <c:v>407.35512999999997</c:v>
                </c:pt>
                <c:pt idx="11767">
                  <c:v>407.18389999999999</c:v>
                </c:pt>
                <c:pt idx="11768">
                  <c:v>407.20513999999997</c:v>
                </c:pt>
                <c:pt idx="11769">
                  <c:v>407.14803999999998</c:v>
                </c:pt>
                <c:pt idx="11770">
                  <c:v>406.94711000000001</c:v>
                </c:pt>
                <c:pt idx="11771">
                  <c:v>406.74016999999998</c:v>
                </c:pt>
                <c:pt idx="11772">
                  <c:v>406.79262999999997</c:v>
                </c:pt>
                <c:pt idx="11773">
                  <c:v>406.54984000000002</c:v>
                </c:pt>
                <c:pt idx="11774">
                  <c:v>406.34026999999998</c:v>
                </c:pt>
                <c:pt idx="11775">
                  <c:v>406.33206000000001</c:v>
                </c:pt>
                <c:pt idx="11776">
                  <c:v>406.30257999999998</c:v>
                </c:pt>
                <c:pt idx="11777">
                  <c:v>406.10521999999997</c:v>
                </c:pt>
                <c:pt idx="11778">
                  <c:v>405.88538</c:v>
                </c:pt>
                <c:pt idx="11779">
                  <c:v>405.93383999999998</c:v>
                </c:pt>
                <c:pt idx="11780">
                  <c:v>405.72872999999998</c:v>
                </c:pt>
                <c:pt idx="11781">
                  <c:v>405.5224</c:v>
                </c:pt>
                <c:pt idx="11782">
                  <c:v>405.43732</c:v>
                </c:pt>
                <c:pt idx="11783">
                  <c:v>405.49484000000001</c:v>
                </c:pt>
                <c:pt idx="11784">
                  <c:v>405.31812000000002</c:v>
                </c:pt>
                <c:pt idx="11785">
                  <c:v>405.05862000000002</c:v>
                </c:pt>
                <c:pt idx="11786">
                  <c:v>405.09195</c:v>
                </c:pt>
                <c:pt idx="11787">
                  <c:v>404.90145999999999</c:v>
                </c:pt>
                <c:pt idx="11788">
                  <c:v>404.68265000000002</c:v>
                </c:pt>
                <c:pt idx="11789">
                  <c:v>404.56790000000001</c:v>
                </c:pt>
                <c:pt idx="11790">
                  <c:v>404.65652</c:v>
                </c:pt>
                <c:pt idx="11791">
                  <c:v>404.42209000000003</c:v>
                </c:pt>
                <c:pt idx="11792">
                  <c:v>404.16833000000003</c:v>
                </c:pt>
                <c:pt idx="11793">
                  <c:v>404.15987999999999</c:v>
                </c:pt>
                <c:pt idx="11794">
                  <c:v>404.01373000000001</c:v>
                </c:pt>
                <c:pt idx="11795">
                  <c:v>403.81360000000001</c:v>
                </c:pt>
                <c:pt idx="11796">
                  <c:v>403.65584999999999</c:v>
                </c:pt>
                <c:pt idx="11797">
                  <c:v>403.74221999999997</c:v>
                </c:pt>
                <c:pt idx="11798">
                  <c:v>403.52602999999999</c:v>
                </c:pt>
                <c:pt idx="11799">
                  <c:v>403.29874000000001</c:v>
                </c:pt>
                <c:pt idx="11800">
                  <c:v>403.26092999999997</c:v>
                </c:pt>
                <c:pt idx="11801">
                  <c:v>403.14044000000001</c:v>
                </c:pt>
                <c:pt idx="11802">
                  <c:v>402.92081000000002</c:v>
                </c:pt>
                <c:pt idx="11803">
                  <c:v>402.77609000000001</c:v>
                </c:pt>
                <c:pt idx="11804">
                  <c:v>402.84827000000001</c:v>
                </c:pt>
                <c:pt idx="11805">
                  <c:v>402.66845999999998</c:v>
                </c:pt>
                <c:pt idx="11806">
                  <c:v>402.41565000000003</c:v>
                </c:pt>
                <c:pt idx="11807">
                  <c:v>402.32454999999999</c:v>
                </c:pt>
                <c:pt idx="11808">
                  <c:v>402.27426000000003</c:v>
                </c:pt>
                <c:pt idx="11809">
                  <c:v>402.01767000000001</c:v>
                </c:pt>
                <c:pt idx="11810">
                  <c:v>401.82938000000001</c:v>
                </c:pt>
                <c:pt idx="11811">
                  <c:v>401.87479000000002</c:v>
                </c:pt>
                <c:pt idx="11812">
                  <c:v>401.75778000000003</c:v>
                </c:pt>
                <c:pt idx="11813">
                  <c:v>401.50873000000001</c:v>
                </c:pt>
                <c:pt idx="11814">
                  <c:v>401.35806000000002</c:v>
                </c:pt>
                <c:pt idx="11815">
                  <c:v>401.31572999999997</c:v>
                </c:pt>
                <c:pt idx="11816">
                  <c:v>401.08623999999998</c:v>
                </c:pt>
                <c:pt idx="11817">
                  <c:v>400.89505000000003</c:v>
                </c:pt>
                <c:pt idx="11818">
                  <c:v>400.90976000000001</c:v>
                </c:pt>
                <c:pt idx="11819">
                  <c:v>400.79428000000001</c:v>
                </c:pt>
                <c:pt idx="11820">
                  <c:v>400.56076000000002</c:v>
                </c:pt>
                <c:pt idx="11821">
                  <c:v>400.35968000000003</c:v>
                </c:pt>
                <c:pt idx="11822">
                  <c:v>400.38506999999998</c:v>
                </c:pt>
                <c:pt idx="11823">
                  <c:v>400.12292000000002</c:v>
                </c:pt>
                <c:pt idx="11824">
                  <c:v>399.89684999999997</c:v>
                </c:pt>
                <c:pt idx="11825">
                  <c:v>399.82733000000002</c:v>
                </c:pt>
                <c:pt idx="11826">
                  <c:v>399.81821000000002</c:v>
                </c:pt>
                <c:pt idx="11827">
                  <c:v>399.58870999999999</c:v>
                </c:pt>
                <c:pt idx="11828">
                  <c:v>399.37353999999999</c:v>
                </c:pt>
                <c:pt idx="11829">
                  <c:v>399.36770999999999</c:v>
                </c:pt>
                <c:pt idx="11830">
                  <c:v>399.12396000000001</c:v>
                </c:pt>
                <c:pt idx="11831">
                  <c:v>398.90976000000001</c:v>
                </c:pt>
                <c:pt idx="11832">
                  <c:v>398.83114999999998</c:v>
                </c:pt>
                <c:pt idx="11833">
                  <c:v>398.87817000000001</c:v>
                </c:pt>
                <c:pt idx="11834">
                  <c:v>398.60861</c:v>
                </c:pt>
                <c:pt idx="11835">
                  <c:v>398.34246999999999</c:v>
                </c:pt>
                <c:pt idx="11836">
                  <c:v>398.33022999999997</c:v>
                </c:pt>
                <c:pt idx="11837">
                  <c:v>398.10962000000001</c:v>
                </c:pt>
                <c:pt idx="11838">
                  <c:v>397.88486</c:v>
                </c:pt>
                <c:pt idx="11839">
                  <c:v>397.7149</c:v>
                </c:pt>
                <c:pt idx="11840">
                  <c:v>397.76132000000001</c:v>
                </c:pt>
                <c:pt idx="11841">
                  <c:v>397.49187999999998</c:v>
                </c:pt>
                <c:pt idx="11842">
                  <c:v>397.20557000000002</c:v>
                </c:pt>
                <c:pt idx="11843">
                  <c:v>397.13339000000002</c:v>
                </c:pt>
                <c:pt idx="11844">
                  <c:v>396.83544999999998</c:v>
                </c:pt>
              </c:numCache>
            </c:numRef>
          </c:yVal>
          <c:smooth val="0"/>
          <c:extLst>
            <c:ext xmlns:c16="http://schemas.microsoft.com/office/drawing/2014/chart" uri="{C3380CC4-5D6E-409C-BE32-E72D297353CC}">
              <c16:uniqueId val="{00000002-60E4-4437-B456-2A0311C12465}"/>
            </c:ext>
          </c:extLst>
        </c:ser>
        <c:dLbls>
          <c:showLegendKey val="0"/>
          <c:showVal val="0"/>
          <c:showCatName val="0"/>
          <c:showSerName val="0"/>
          <c:showPercent val="0"/>
          <c:showBubbleSize val="0"/>
        </c:dLbls>
        <c:axId val="15479679"/>
        <c:axId val="15482079"/>
      </c:scatterChart>
      <c:valAx>
        <c:axId val="15479679"/>
        <c:scaling>
          <c:orientation val="minMax"/>
          <c:max val="0.5"/>
        </c:scaling>
        <c:delete val="0"/>
        <c:axPos val="b"/>
        <c:majorGridlines>
          <c:spPr>
            <a:ln w="9525" cap="flat" cmpd="sng" algn="ctr">
              <a:noFill/>
              <a:round/>
            </a:ln>
            <a:effectLst/>
          </c:spPr>
        </c:majorGridlines>
        <c:title>
          <c:tx>
            <c:rich>
              <a:bodyPr/>
              <a:lstStyle/>
              <a:p>
                <a:pPr>
                  <a:defRPr/>
                </a:pPr>
                <a:r>
                  <a:rPr lang="ja-JP" altLang="en-US" sz="1400" b="0" dirty="0"/>
                  <a:t>ひずみ </a:t>
                </a:r>
                <a:r>
                  <a:rPr lang="en-US" altLang="ja-JP" sz="1400" b="0" dirty="0"/>
                  <a:t>ε</a:t>
                </a:r>
                <a:r>
                  <a:rPr lang="en-US" altLang="ja-JP" sz="1400" b="0" baseline="0" dirty="0"/>
                  <a:t> [-]</a:t>
                </a:r>
                <a:endParaRPr lang="ja-JP" altLang="en-US" sz="1400" b="0" dirty="0"/>
              </a:p>
            </c:rich>
          </c:tx>
          <c:overlay val="0"/>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5482079"/>
        <c:crosses val="autoZero"/>
        <c:crossBetween val="midCat"/>
      </c:valAx>
      <c:valAx>
        <c:axId val="15482079"/>
        <c:scaling>
          <c:orientation val="minMax"/>
          <c:min val="0"/>
        </c:scaling>
        <c:delete val="0"/>
        <c:axPos val="l"/>
        <c:majorGridlines>
          <c:spPr>
            <a:ln w="9525" cap="flat" cmpd="sng" algn="ctr">
              <a:noFill/>
              <a:round/>
            </a:ln>
            <a:effectLst/>
          </c:spPr>
        </c:majorGridlines>
        <c:title>
          <c:tx>
            <c:rich>
              <a:bodyPr/>
              <a:lstStyle/>
              <a:p>
                <a:pPr>
                  <a:defRPr/>
                </a:pPr>
                <a:r>
                  <a:rPr lang="ja-JP" altLang="en-US" sz="1400" b="0" dirty="0"/>
                  <a:t>応力 </a:t>
                </a:r>
                <a:r>
                  <a:rPr lang="en-US" altLang="ja-JP" sz="1400" b="0" i="1" dirty="0"/>
                  <a:t>σ</a:t>
                </a:r>
                <a:r>
                  <a:rPr lang="en-US" altLang="ja-JP" sz="1400" b="0" dirty="0"/>
                  <a:t> [MPa]</a:t>
                </a:r>
                <a:endParaRPr lang="ja-JP" altLang="en-US" sz="1400" b="0" dirty="0"/>
              </a:p>
            </c:rich>
          </c:tx>
          <c:overlay val="0"/>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5479679"/>
        <c:crosses val="autoZero"/>
        <c:crossBetween val="midCat"/>
      </c:valAx>
      <c:spPr>
        <a:ln>
          <a:solidFill>
            <a:schemeClr val="tx1"/>
          </a:solidFill>
        </a:ln>
      </c:spPr>
    </c:plotArea>
    <c:legend>
      <c:legendPos val="r"/>
      <c:layout>
        <c:manualLayout>
          <c:xMode val="edge"/>
          <c:yMode val="edge"/>
          <c:x val="0.5074643386967933"/>
          <c:y val="0.17664888363073614"/>
          <c:w val="8.0019589942561545E-2"/>
          <c:h val="0.48375809923292562"/>
        </c:manualLayout>
      </c:layout>
      <c:overlay val="0"/>
    </c:legend>
    <c:plotVisOnly val="1"/>
    <c:dispBlanksAs val="gap"/>
    <c:showDLblsOverMax val="0"/>
    <c:extLst/>
  </c:chart>
  <c:spPr>
    <a:ln>
      <a:noFill/>
    </a:ln>
  </c:spPr>
  <c:txPr>
    <a:bodyPr/>
    <a:lstStyle/>
    <a:p>
      <a:pPr>
        <a:defRPr/>
      </a:pPr>
      <a:endParaRPr lang="ja-JP"/>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ja-JP" altLang="en-US" sz="1600" dirty="0"/>
              <a:t>図</a:t>
            </a:r>
            <a:r>
              <a:rPr lang="en-US" altLang="ja-JP" sz="1600" dirty="0"/>
              <a:t>10</a:t>
            </a:r>
            <a:r>
              <a:rPr lang="ja-JP" altLang="en-US" sz="1600" dirty="0"/>
              <a:t>　引張強さと</a:t>
            </a:r>
            <a:r>
              <a:rPr lang="en-US" altLang="ja-JP" sz="1600" dirty="0"/>
              <a:t>HRB</a:t>
            </a:r>
            <a:r>
              <a:rPr lang="ja-JP" altLang="en-US" sz="1600" dirty="0"/>
              <a:t>の関係</a:t>
            </a:r>
          </a:p>
        </c:rich>
      </c:tx>
      <c:layout>
        <c:manualLayout>
          <c:xMode val="edge"/>
          <c:yMode val="edge"/>
          <c:x val="0.21831580140268753"/>
          <c:y val="0.8587215130904686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4021746524568529"/>
          <c:y val="7.2379242406897512E-2"/>
          <c:w val="0.5068278632778136"/>
          <c:h val="0.58603708189695336"/>
        </c:manualLayout>
      </c:layout>
      <c:scatterChart>
        <c:scatterStyle val="lineMarker"/>
        <c:varyColors val="0"/>
        <c:ser>
          <c:idx val="0"/>
          <c:order val="0"/>
          <c:spPr>
            <a:ln w="28575" cap="rnd">
              <a:noFill/>
              <a:round/>
            </a:ln>
            <a:effectLst/>
          </c:spPr>
          <c:marker>
            <c:symbol val="none"/>
          </c:marker>
          <c:trendline>
            <c:name>HRBと引張強さ</c:name>
            <c:spPr>
              <a:ln w="19050" cap="rnd">
                <a:solidFill>
                  <a:schemeClr val="tx1"/>
                </a:solidFill>
                <a:prstDash val="solid"/>
              </a:ln>
              <a:effectLst/>
            </c:spPr>
            <c:trendlineType val="exp"/>
            <c:dispRSqr val="0"/>
            <c:dispEq val="0"/>
          </c:trendline>
          <c:xVal>
            <c:numRef>
              <c:f>Sheet1!$C$46:$C$78</c:f>
              <c:numCache>
                <c:formatCode>General</c:formatCode>
                <c:ptCount val="33"/>
                <c:pt idx="0" formatCode="0.0_);\(0.0\)">
                  <c:v>110</c:v>
                </c:pt>
                <c:pt idx="2" formatCode="0.0_);\(0.0\)">
                  <c:v>109</c:v>
                </c:pt>
                <c:pt idx="4" formatCode="0.0_);\(0.0\)">
                  <c:v>108</c:v>
                </c:pt>
                <c:pt idx="6" formatCode="0.0_);\(0.0\)">
                  <c:v>107</c:v>
                </c:pt>
                <c:pt idx="8" formatCode="0.0_);\(0.0\)">
                  <c:v>105.5</c:v>
                </c:pt>
                <c:pt idx="10" formatCode="0.0_);\(0.0\)">
                  <c:v>104.5</c:v>
                </c:pt>
                <c:pt idx="12" formatCode="0.0_);\(0.0\)">
                  <c:v>103.5</c:v>
                </c:pt>
                <c:pt idx="14" formatCode="0.0_);\(0.0\)">
                  <c:v>102</c:v>
                </c:pt>
                <c:pt idx="16" formatCode="0.0_);\(0.0\)">
                  <c:v>101</c:v>
                </c:pt>
                <c:pt idx="18">
                  <c:v>99.5</c:v>
                </c:pt>
                <c:pt idx="20">
                  <c:v>98.1</c:v>
                </c:pt>
                <c:pt idx="21">
                  <c:v>96.7</c:v>
                </c:pt>
                <c:pt idx="22" formatCode="0.0_ ">
                  <c:v>95</c:v>
                </c:pt>
                <c:pt idx="23">
                  <c:v>93.4</c:v>
                </c:pt>
                <c:pt idx="24">
                  <c:v>91.5</c:v>
                </c:pt>
                <c:pt idx="25">
                  <c:v>89.5</c:v>
                </c:pt>
                <c:pt idx="26">
                  <c:v>87.1</c:v>
                </c:pt>
                <c:pt idx="27" formatCode="0.0_ ">
                  <c:v>85</c:v>
                </c:pt>
                <c:pt idx="28">
                  <c:v>81.7</c:v>
                </c:pt>
                <c:pt idx="29">
                  <c:v>78.7</c:v>
                </c:pt>
                <c:pt idx="30" formatCode="0.0_ ">
                  <c:v>75</c:v>
                </c:pt>
                <c:pt idx="31">
                  <c:v>71.2</c:v>
                </c:pt>
                <c:pt idx="32">
                  <c:v>66.7</c:v>
                </c:pt>
              </c:numCache>
            </c:numRef>
          </c:xVal>
          <c:yVal>
            <c:numRef>
              <c:f>Sheet1!$E$46:$E$78</c:f>
              <c:numCache>
                <c:formatCode>0_ </c:formatCode>
                <c:ptCount val="33"/>
                <c:pt idx="0">
                  <c:v>1244.6000000000001</c:v>
                </c:pt>
                <c:pt idx="1">
                  <c:v>1205.4000000000001</c:v>
                </c:pt>
                <c:pt idx="2">
                  <c:v>1176</c:v>
                </c:pt>
                <c:pt idx="3">
                  <c:v>1136.8000000000002</c:v>
                </c:pt>
                <c:pt idx="4">
                  <c:v>1107.4000000000001</c:v>
                </c:pt>
                <c:pt idx="5">
                  <c:v>1078</c:v>
                </c:pt>
                <c:pt idx="6">
                  <c:v>1038.8000000000002</c:v>
                </c:pt>
                <c:pt idx="7">
                  <c:v>1009.4000000000001</c:v>
                </c:pt>
                <c:pt idx="8">
                  <c:v>970.2</c:v>
                </c:pt>
                <c:pt idx="9">
                  <c:v>960.40000000000009</c:v>
                </c:pt>
                <c:pt idx="10">
                  <c:v>940.80000000000007</c:v>
                </c:pt>
                <c:pt idx="11">
                  <c:v>921.2</c:v>
                </c:pt>
                <c:pt idx="12">
                  <c:v>901.6</c:v>
                </c:pt>
                <c:pt idx="13">
                  <c:v>891.80000000000007</c:v>
                </c:pt>
                <c:pt idx="14">
                  <c:v>872.2</c:v>
                </c:pt>
                <c:pt idx="15">
                  <c:v>852.6</c:v>
                </c:pt>
                <c:pt idx="16">
                  <c:v>833.00000000000011</c:v>
                </c:pt>
                <c:pt idx="17">
                  <c:v>823.2</c:v>
                </c:pt>
                <c:pt idx="18">
                  <c:v>803.6</c:v>
                </c:pt>
                <c:pt idx="19">
                  <c:v>784</c:v>
                </c:pt>
                <c:pt idx="20">
                  <c:v>764.40000000000009</c:v>
                </c:pt>
                <c:pt idx="21">
                  <c:v>735</c:v>
                </c:pt>
                <c:pt idx="22">
                  <c:v>695.80000000000007</c:v>
                </c:pt>
                <c:pt idx="23">
                  <c:v>666.40000000000009</c:v>
                </c:pt>
                <c:pt idx="24">
                  <c:v>637</c:v>
                </c:pt>
                <c:pt idx="25">
                  <c:v>607.6</c:v>
                </c:pt>
                <c:pt idx="26">
                  <c:v>578.20000000000005</c:v>
                </c:pt>
                <c:pt idx="27">
                  <c:v>548.80000000000007</c:v>
                </c:pt>
                <c:pt idx="28">
                  <c:v>519.40000000000009</c:v>
                </c:pt>
                <c:pt idx="29">
                  <c:v>494</c:v>
                </c:pt>
                <c:pt idx="30">
                  <c:v>460.6</c:v>
                </c:pt>
                <c:pt idx="31">
                  <c:v>431.20000000000005</c:v>
                </c:pt>
                <c:pt idx="32">
                  <c:v>392</c:v>
                </c:pt>
              </c:numCache>
            </c:numRef>
          </c:yVal>
          <c:smooth val="0"/>
          <c:extLst>
            <c:ext xmlns:c16="http://schemas.microsoft.com/office/drawing/2014/chart" uri="{C3380CC4-5D6E-409C-BE32-E72D297353CC}">
              <c16:uniqueId val="{00000001-A4C9-4E72-9AA4-BCBACFFE5341}"/>
            </c:ext>
          </c:extLst>
        </c:ser>
        <c:ser>
          <c:idx val="1"/>
          <c:order val="1"/>
          <c:tx>
            <c:v>SS400</c:v>
          </c:tx>
          <c:spPr>
            <a:ln w="25400" cap="rnd">
              <a:noFill/>
              <a:round/>
            </a:ln>
            <a:effectLst/>
          </c:spPr>
          <c:marker>
            <c:symbol val="circle"/>
            <c:size val="5"/>
            <c:spPr>
              <a:solidFill>
                <a:srgbClr val="FF0000"/>
              </a:solidFill>
              <a:ln w="9525">
                <a:solidFill>
                  <a:schemeClr val="accent2"/>
                </a:solidFill>
              </a:ln>
              <a:effectLst/>
            </c:spPr>
          </c:marker>
          <c:xVal>
            <c:numLit>
              <c:formatCode>General</c:formatCode>
              <c:ptCount val="1"/>
              <c:pt idx="0">
                <c:v>80</c:v>
              </c:pt>
            </c:numLit>
          </c:xVal>
          <c:yVal>
            <c:numLit>
              <c:formatCode>General</c:formatCode>
              <c:ptCount val="1"/>
              <c:pt idx="0">
                <c:v>464</c:v>
              </c:pt>
            </c:numLit>
          </c:yVal>
          <c:smooth val="0"/>
          <c:extLst>
            <c:ext xmlns:c16="http://schemas.microsoft.com/office/drawing/2014/chart" uri="{C3380CC4-5D6E-409C-BE32-E72D297353CC}">
              <c16:uniqueId val="{00000002-A4C9-4E72-9AA4-BCBACFFE5341}"/>
            </c:ext>
          </c:extLst>
        </c:ser>
        <c:ser>
          <c:idx val="2"/>
          <c:order val="2"/>
          <c:tx>
            <c:v>A2017</c:v>
          </c:tx>
          <c:spPr>
            <a:ln w="25400" cap="rnd">
              <a:noFill/>
              <a:round/>
            </a:ln>
            <a:effectLst/>
          </c:spPr>
          <c:marker>
            <c:symbol val="circle"/>
            <c:size val="5"/>
            <c:spPr>
              <a:solidFill>
                <a:srgbClr val="00B0F0"/>
              </a:solidFill>
              <a:ln w="9525">
                <a:solidFill>
                  <a:schemeClr val="accent3"/>
                </a:solidFill>
              </a:ln>
              <a:effectLst/>
            </c:spPr>
          </c:marker>
          <c:xVal>
            <c:numLit>
              <c:formatCode>General</c:formatCode>
              <c:ptCount val="1"/>
              <c:pt idx="0">
                <c:v>79</c:v>
              </c:pt>
            </c:numLit>
          </c:xVal>
          <c:yVal>
            <c:numLit>
              <c:formatCode>General</c:formatCode>
              <c:ptCount val="1"/>
              <c:pt idx="0">
                <c:v>458</c:v>
              </c:pt>
            </c:numLit>
          </c:yVal>
          <c:smooth val="0"/>
          <c:extLst>
            <c:ext xmlns:c16="http://schemas.microsoft.com/office/drawing/2014/chart" uri="{C3380CC4-5D6E-409C-BE32-E72D297353CC}">
              <c16:uniqueId val="{00000003-A4C9-4E72-9AA4-BCBACFFE5341}"/>
            </c:ext>
          </c:extLst>
        </c:ser>
        <c:dLbls>
          <c:showLegendKey val="0"/>
          <c:showVal val="0"/>
          <c:showCatName val="0"/>
          <c:showSerName val="0"/>
          <c:showPercent val="0"/>
          <c:showBubbleSize val="0"/>
        </c:dLbls>
        <c:axId val="1672354592"/>
        <c:axId val="1672355072"/>
      </c:scatterChart>
      <c:valAx>
        <c:axId val="1672354592"/>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400" dirty="0"/>
                  <a:t>HRB</a:t>
                </a:r>
                <a:endParaRPr lang="ja-JP" altLang="en-US" sz="1400" dirty="0"/>
              </a:p>
            </c:rich>
          </c:tx>
          <c:layout>
            <c:manualLayout>
              <c:xMode val="edge"/>
              <c:yMode val="edge"/>
              <c:x val="0.34660091738399834"/>
              <c:y val="0.72944079008664875"/>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0_);\(0.0\)"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672355072"/>
        <c:crosses val="autoZero"/>
        <c:crossBetween val="midCat"/>
      </c:valAx>
      <c:valAx>
        <c:axId val="1672355072"/>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ja-JP" altLang="en-US" sz="1400"/>
                  <a:t>引張強さ </a:t>
                </a:r>
                <a:r>
                  <a:rPr lang="en-US" altLang="ja-JP" sz="1400"/>
                  <a:t>σ [MPa]</a:t>
                </a:r>
                <a:endParaRPr lang="ja-JP" altLang="en-US" sz="140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 "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672354592"/>
        <c:crosses val="autoZero"/>
        <c:crossBetween val="midCat"/>
      </c:valAx>
      <c:spPr>
        <a:noFill/>
        <a:ln>
          <a:solidFill>
            <a:schemeClr val="tx1"/>
          </a:solidFill>
        </a:ln>
        <a:effectLst/>
      </c:spPr>
    </c:plotArea>
    <c:legend>
      <c:legendPos val="r"/>
      <c:legendEntry>
        <c:idx val="0"/>
        <c:delete val="1"/>
      </c:legendEntry>
      <c:layout>
        <c:manualLayout>
          <c:xMode val="edge"/>
          <c:yMode val="edge"/>
          <c:x val="0.67876347806635562"/>
          <c:y val="0.10437193701667753"/>
          <c:w val="0.22457862316712943"/>
          <c:h val="0.5694521568992826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sz="1600" b="0" dirty="0"/>
              <a:t>図</a:t>
            </a:r>
            <a:r>
              <a:rPr lang="en-US" altLang="ja-JP" sz="1600" b="0" dirty="0"/>
              <a:t>11</a:t>
            </a:r>
            <a:r>
              <a:rPr lang="ja-JP" altLang="en-US" sz="1600" b="0" dirty="0"/>
              <a:t>　</a:t>
            </a:r>
            <a:r>
              <a:rPr lang="en-US" altLang="ja-JP" sz="1600" b="0" dirty="0"/>
              <a:t>HRB</a:t>
            </a:r>
            <a:r>
              <a:rPr lang="ja-JP" altLang="en-US" sz="1600" b="0" dirty="0"/>
              <a:t>と降伏点</a:t>
            </a:r>
            <a:r>
              <a:rPr lang="en-US" altLang="ja-JP" sz="1600" b="0" dirty="0"/>
              <a:t>(0.2%</a:t>
            </a:r>
            <a:r>
              <a:rPr lang="ja-JP" altLang="en-US" sz="1600" b="0" dirty="0"/>
              <a:t>耐力</a:t>
            </a:r>
            <a:r>
              <a:rPr lang="en-US" altLang="ja-JP" sz="1600" b="0" dirty="0"/>
              <a:t>)</a:t>
            </a:r>
            <a:endParaRPr lang="ja-JP" altLang="en-US" sz="1600" b="0" dirty="0"/>
          </a:p>
        </c:rich>
      </c:tx>
      <c:layout>
        <c:manualLayout>
          <c:xMode val="edge"/>
          <c:yMode val="edge"/>
          <c:x val="0.15964662025942408"/>
          <c:y val="0.8698671535054274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3021377762562289"/>
          <c:y val="8.929253484790195E-2"/>
          <c:w val="0.31765510289474685"/>
          <c:h val="0.65219732413340437"/>
        </c:manualLayout>
      </c:layout>
      <c:scatterChart>
        <c:scatterStyle val="lineMarker"/>
        <c:varyColors val="0"/>
        <c:ser>
          <c:idx val="0"/>
          <c:order val="0"/>
          <c:spPr>
            <a:ln w="28575" cap="rnd">
              <a:noFill/>
              <a:round/>
            </a:ln>
            <a:effectLst/>
          </c:spPr>
          <c:marker>
            <c:symbol val="none"/>
          </c:marker>
          <c:trendline>
            <c:name>HRBと降伏点</c:name>
            <c:spPr>
              <a:ln w="19050" cap="rnd">
                <a:solidFill>
                  <a:schemeClr val="tx1"/>
                </a:solidFill>
                <a:prstDash val="solid"/>
              </a:ln>
              <a:effectLst/>
            </c:spPr>
            <c:trendlineType val="linear"/>
            <c:dispRSqr val="0"/>
            <c:dispEq val="0"/>
          </c:trendline>
          <c:xVal>
            <c:numRef>
              <c:f>Sheet1!$I$61:$I$65</c:f>
              <c:numCache>
                <c:formatCode>General</c:formatCode>
                <c:ptCount val="5"/>
                <c:pt idx="0">
                  <c:v>70</c:v>
                </c:pt>
                <c:pt idx="1">
                  <c:v>75</c:v>
                </c:pt>
                <c:pt idx="2">
                  <c:v>80</c:v>
                </c:pt>
                <c:pt idx="3">
                  <c:v>85</c:v>
                </c:pt>
                <c:pt idx="4">
                  <c:v>90</c:v>
                </c:pt>
              </c:numCache>
            </c:numRef>
          </c:xVal>
          <c:yVal>
            <c:numRef>
              <c:f>Sheet1!$J$61:$J$65</c:f>
              <c:numCache>
                <c:formatCode>General</c:formatCode>
                <c:ptCount val="5"/>
                <c:pt idx="0">
                  <c:v>301</c:v>
                </c:pt>
                <c:pt idx="1">
                  <c:v>350</c:v>
                </c:pt>
                <c:pt idx="2">
                  <c:v>390</c:v>
                </c:pt>
                <c:pt idx="3">
                  <c:v>420</c:v>
                </c:pt>
                <c:pt idx="4">
                  <c:v>440</c:v>
                </c:pt>
              </c:numCache>
            </c:numRef>
          </c:yVal>
          <c:smooth val="0"/>
          <c:extLst>
            <c:ext xmlns:c16="http://schemas.microsoft.com/office/drawing/2014/chart" uri="{C3380CC4-5D6E-409C-BE32-E72D297353CC}">
              <c16:uniqueId val="{00000001-ED83-489F-A3BD-A17D95911726}"/>
            </c:ext>
          </c:extLst>
        </c:ser>
        <c:ser>
          <c:idx val="1"/>
          <c:order val="1"/>
          <c:tx>
            <c:v>SS400</c:v>
          </c:tx>
          <c:spPr>
            <a:ln w="25400" cap="rnd">
              <a:noFill/>
              <a:round/>
            </a:ln>
            <a:effectLst/>
          </c:spPr>
          <c:marker>
            <c:symbol val="star"/>
            <c:size val="5"/>
            <c:spPr>
              <a:noFill/>
              <a:ln w="9525">
                <a:solidFill>
                  <a:schemeClr val="accent2"/>
                </a:solidFill>
              </a:ln>
              <a:effectLst/>
            </c:spPr>
          </c:marker>
          <c:xVal>
            <c:numLit>
              <c:formatCode>General</c:formatCode>
              <c:ptCount val="1"/>
              <c:pt idx="0">
                <c:v>80</c:v>
              </c:pt>
            </c:numLit>
          </c:xVal>
          <c:yVal>
            <c:numLit>
              <c:formatCode>General</c:formatCode>
              <c:ptCount val="1"/>
              <c:pt idx="0">
                <c:v>336</c:v>
              </c:pt>
            </c:numLit>
          </c:yVal>
          <c:smooth val="0"/>
          <c:extLst>
            <c:ext xmlns:c16="http://schemas.microsoft.com/office/drawing/2014/chart" uri="{C3380CC4-5D6E-409C-BE32-E72D297353CC}">
              <c16:uniqueId val="{00000002-ED83-489F-A3BD-A17D95911726}"/>
            </c:ext>
          </c:extLst>
        </c:ser>
        <c:ser>
          <c:idx val="2"/>
          <c:order val="2"/>
          <c:tx>
            <c:v>A2017</c:v>
          </c:tx>
          <c:spPr>
            <a:ln w="25400" cap="rnd">
              <a:noFill/>
              <a:round/>
            </a:ln>
            <a:effectLst/>
          </c:spPr>
          <c:marker>
            <c:symbol val="x"/>
            <c:size val="5"/>
            <c:spPr>
              <a:noFill/>
              <a:ln w="9525">
                <a:solidFill>
                  <a:srgbClr val="00B050"/>
                </a:solidFill>
              </a:ln>
              <a:effectLst/>
            </c:spPr>
          </c:marker>
          <c:xVal>
            <c:numLit>
              <c:formatCode>General</c:formatCode>
              <c:ptCount val="1"/>
              <c:pt idx="0">
                <c:v>79</c:v>
              </c:pt>
            </c:numLit>
          </c:xVal>
          <c:yVal>
            <c:numLit>
              <c:formatCode>General</c:formatCode>
              <c:ptCount val="1"/>
              <c:pt idx="0">
                <c:v>279</c:v>
              </c:pt>
            </c:numLit>
          </c:yVal>
          <c:smooth val="0"/>
          <c:extLst>
            <c:ext xmlns:c16="http://schemas.microsoft.com/office/drawing/2014/chart" uri="{C3380CC4-5D6E-409C-BE32-E72D297353CC}">
              <c16:uniqueId val="{00000003-ED83-489F-A3BD-A17D95911726}"/>
            </c:ext>
          </c:extLst>
        </c:ser>
        <c:dLbls>
          <c:showLegendKey val="0"/>
          <c:showVal val="0"/>
          <c:showCatName val="0"/>
          <c:showSerName val="0"/>
          <c:showPercent val="0"/>
          <c:showBubbleSize val="0"/>
        </c:dLbls>
        <c:axId val="1958387920"/>
        <c:axId val="1958388880"/>
      </c:scatterChart>
      <c:valAx>
        <c:axId val="195838792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1400" dirty="0"/>
                  <a:t>HRB</a:t>
                </a:r>
                <a:endParaRPr lang="ja-JP" altLang="en-US" sz="14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8388880"/>
        <c:crosses val="autoZero"/>
        <c:crossBetween val="midCat"/>
      </c:valAx>
      <c:valAx>
        <c:axId val="1958388880"/>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400" dirty="0"/>
                  <a:t>降伏点（</a:t>
                </a:r>
                <a:r>
                  <a:rPr lang="en-US" altLang="ja-JP" sz="1400" dirty="0"/>
                  <a:t>0.2</a:t>
                </a:r>
                <a:r>
                  <a:rPr lang="ja-JP" altLang="en-US" sz="1400" dirty="0"/>
                  <a:t>％耐力）</a:t>
                </a:r>
                <a:r>
                  <a:rPr lang="ja-JP" altLang="en-US" sz="1400" baseline="0" dirty="0"/>
                  <a:t> </a:t>
                </a:r>
                <a:r>
                  <a:rPr lang="en-US" altLang="ja-JP" sz="1400" baseline="0" dirty="0"/>
                  <a:t>[MPa</a:t>
                </a:r>
                <a:r>
                  <a:rPr lang="en-US" altLang="ja-JP" baseline="0" dirty="0"/>
                  <a:t>]</a:t>
                </a:r>
                <a:endParaRPr lang="ja-JP" alt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958387920"/>
        <c:crosses val="autoZero"/>
        <c:crossBetween val="midCat"/>
        <c:majorUnit val="100"/>
      </c:valAx>
      <c:spPr>
        <a:noFill/>
        <a:ln>
          <a:solidFill>
            <a:schemeClr val="tx1"/>
          </a:solidFill>
        </a:ln>
        <a:effectLst/>
      </c:spPr>
    </c:plotArea>
    <c:legend>
      <c:legendPos val="r"/>
      <c:legendEntry>
        <c:idx val="0"/>
        <c:delete val="1"/>
      </c:legendEntry>
      <c:legendEntry>
        <c:idx val="1"/>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Entry>
      <c:legendEntry>
        <c:idx val="2"/>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Entry>
      <c:legendEntry>
        <c:idx val="3"/>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Entry>
      <c:layout>
        <c:manualLayout>
          <c:xMode val="edge"/>
          <c:yMode val="edge"/>
          <c:x val="0.45498183650956675"/>
          <c:y val="0.33407448467574802"/>
          <c:w val="0.12881642512077296"/>
          <c:h val="0.2006768952446350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sz="1600"/>
            </a:pPr>
            <a:r>
              <a:rPr lang="ja-JP" altLang="en-US" sz="1600" dirty="0"/>
              <a:t>図２　</a:t>
            </a:r>
            <a:r>
              <a:rPr lang="en-US" sz="1600" dirty="0"/>
              <a:t>SS400</a:t>
            </a:r>
            <a:r>
              <a:rPr lang="ja-JP" sz="1600" dirty="0"/>
              <a:t>の見かけの応力ひずみ線図と真の応力・ひずみ線図</a:t>
            </a:r>
          </a:p>
        </c:rich>
      </c:tx>
      <c:layout>
        <c:manualLayout>
          <c:xMode val="edge"/>
          <c:yMode val="edge"/>
          <c:x val="4.4604470890937761E-2"/>
          <c:y val="0.85930856210204765"/>
        </c:manualLayout>
      </c:layout>
      <c:overlay val="0"/>
      <c:spPr>
        <a:noFill/>
        <a:ln>
          <a:noFill/>
        </a:ln>
        <a:effectLst/>
      </c:spPr>
    </c:title>
    <c:autoTitleDeleted val="0"/>
    <c:plotArea>
      <c:layout>
        <c:manualLayout>
          <c:layoutTarget val="inner"/>
          <c:xMode val="edge"/>
          <c:yMode val="edge"/>
          <c:x val="9.4150923297306274E-2"/>
          <c:y val="0.10898492914374404"/>
          <c:w val="0.57732358872094147"/>
          <c:h val="0.60227612748078863"/>
        </c:manualLayout>
      </c:layout>
      <c:scatterChart>
        <c:scatterStyle val="lineMarker"/>
        <c:varyColors val="0"/>
        <c:ser>
          <c:idx val="1"/>
          <c:order val="0"/>
          <c:tx>
            <c:v>真の応力・ひずみ線図</c:v>
          </c:tx>
          <c:spPr>
            <a:ln w="25400">
              <a:solidFill>
                <a:schemeClr val="tx1"/>
              </a:solidFill>
            </a:ln>
          </c:spPr>
          <c:marker>
            <c:symbol val="none"/>
          </c:marker>
          <c:xVal>
            <c:numRef>
              <c:f>Sheet1!$C$45:$X$45</c:f>
              <c:numCache>
                <c:formatCode>General</c:formatCode>
                <c:ptCount val="22"/>
                <c:pt idx="0">
                  <c:v>4.8930000000000001E-2</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numCache>
            </c:numRef>
          </c:xVal>
          <c:yVal>
            <c:numRef>
              <c:f>Sheet1!$C$44:$X$44</c:f>
              <c:numCache>
                <c:formatCode>General</c:formatCode>
                <c:ptCount val="22"/>
                <c:pt idx="0">
                  <c:v>425.96569994370412</c:v>
                </c:pt>
                <c:pt idx="1">
                  <c:v>494.95285589059114</c:v>
                </c:pt>
                <c:pt idx="2">
                  <c:v>572.50611999882335</c:v>
                </c:pt>
                <c:pt idx="3">
                  <c:v>623.38923440822782</c:v>
                </c:pt>
                <c:pt idx="4">
                  <c:v>662.21106421610148</c:v>
                </c:pt>
                <c:pt idx="5">
                  <c:v>693.98092810960088</c:v>
                </c:pt>
                <c:pt idx="6">
                  <c:v>721.06696141376051</c:v>
                </c:pt>
                <c:pt idx="7">
                  <c:v>744.79100491606323</c:v>
                </c:pt>
                <c:pt idx="8">
                  <c:v>765.97171323011003</c:v>
                </c:pt>
                <c:pt idx="9">
                  <c:v>785.15384435316639</c:v>
                </c:pt>
                <c:pt idx="10">
                  <c:v>802.71953940000003</c:v>
                </c:pt>
                <c:pt idx="11">
                  <c:v>818.94794670428462</c:v>
                </c:pt>
                <c:pt idx="12">
                  <c:v>834.04963407178661</c:v>
                </c:pt>
                <c:pt idx="13">
                  <c:v>848.18763794352549</c:v>
                </c:pt>
                <c:pt idx="14">
                  <c:v>861.49095486535509</c:v>
                </c:pt>
                <c:pt idx="15">
                  <c:v>874.06352811061618</c:v>
                </c:pt>
                <c:pt idx="16">
                  <c:v>885.99042989895759</c:v>
                </c:pt>
                <c:pt idx="17">
                  <c:v>897.34223273754606</c:v>
                </c:pt>
                <c:pt idx="18">
                  <c:v>908.17817431111882</c:v>
                </c:pt>
                <c:pt idx="19">
                  <c:v>918.54849659019305</c:v>
                </c:pt>
                <c:pt idx="20">
                  <c:v>928.49620621387487</c:v>
                </c:pt>
                <c:pt idx="21">
                  <c:v>938.05842076278714</c:v>
                </c:pt>
              </c:numCache>
            </c:numRef>
          </c:yVal>
          <c:smooth val="0"/>
          <c:extLst>
            <c:ext xmlns:c16="http://schemas.microsoft.com/office/drawing/2014/chart" uri="{C3380CC4-5D6E-409C-BE32-E72D297353CC}">
              <c16:uniqueId val="{00000000-03B7-4FD8-9806-B9AC68CFD809}"/>
            </c:ext>
          </c:extLst>
        </c:ser>
        <c:ser>
          <c:idx val="0"/>
          <c:order val="1"/>
          <c:tx>
            <c:v>見かけの応力・ひずみ線図</c:v>
          </c:tx>
          <c:spPr>
            <a:ln w="19050" cap="rnd">
              <a:solidFill>
                <a:srgbClr val="FF0000"/>
              </a:solidFill>
              <a:round/>
            </a:ln>
            <a:effectLst/>
          </c:spPr>
          <c:marker>
            <c:symbol val="circle"/>
            <c:size val="2"/>
            <c:spPr>
              <a:solidFill>
                <a:schemeClr val="accent1"/>
              </a:solidFill>
              <a:ln w="9525">
                <a:solidFill>
                  <a:srgbClr val="FF0000"/>
                </a:solidFill>
              </a:ln>
              <a:effectLst/>
            </c:spPr>
          </c:marker>
          <c:xVal>
            <c:numRef>
              <c:f>[1]Specimen_RawData_SS400!$K$5:$K$13437</c:f>
              <c:numCache>
                <c:formatCode>General</c:formatCode>
                <c:ptCount val="13433"/>
                <c:pt idx="0">
                  <c:v>0</c:v>
                </c:pt>
                <c:pt idx="1">
                  <c:v>0</c:v>
                </c:pt>
                <c:pt idx="2">
                  <c:v>1.0000000000000001E-5</c:v>
                </c:pt>
                <c:pt idx="3">
                  <c:v>1.0000000000000001E-5</c:v>
                </c:pt>
                <c:pt idx="4">
                  <c:v>2.0000000000000002E-5</c:v>
                </c:pt>
                <c:pt idx="5">
                  <c:v>2.0000000000000002E-5</c:v>
                </c:pt>
                <c:pt idx="6">
                  <c:v>3.0000000000000001E-5</c:v>
                </c:pt>
                <c:pt idx="7">
                  <c:v>4.0000000000000003E-5</c:v>
                </c:pt>
                <c:pt idx="8">
                  <c:v>4.0000000000000003E-5</c:v>
                </c:pt>
                <c:pt idx="9">
                  <c:v>5.0000000000000002E-5</c:v>
                </c:pt>
                <c:pt idx="10">
                  <c:v>5.0000000000000002E-5</c:v>
                </c:pt>
                <c:pt idx="11">
                  <c:v>6.0000000000000002E-5</c:v>
                </c:pt>
                <c:pt idx="12">
                  <c:v>6.0000000000000002E-5</c:v>
                </c:pt>
                <c:pt idx="13">
                  <c:v>6.9999999999999994E-5</c:v>
                </c:pt>
                <c:pt idx="14">
                  <c:v>6.9999999999999994E-5</c:v>
                </c:pt>
                <c:pt idx="15">
                  <c:v>8.0000000000000007E-5</c:v>
                </c:pt>
                <c:pt idx="16">
                  <c:v>8.0000000000000007E-5</c:v>
                </c:pt>
                <c:pt idx="17">
                  <c:v>9.0000000000000006E-5</c:v>
                </c:pt>
                <c:pt idx="18">
                  <c:v>9.0000000000000006E-5</c:v>
                </c:pt>
                <c:pt idx="19">
                  <c:v>1E-4</c:v>
                </c:pt>
                <c:pt idx="20">
                  <c:v>1E-4</c:v>
                </c:pt>
                <c:pt idx="21">
                  <c:v>1.1E-4</c:v>
                </c:pt>
                <c:pt idx="22">
                  <c:v>1.1E-4</c:v>
                </c:pt>
                <c:pt idx="23">
                  <c:v>1.2E-4</c:v>
                </c:pt>
                <c:pt idx="24">
                  <c:v>1.2E-4</c:v>
                </c:pt>
                <c:pt idx="25">
                  <c:v>1.2999999999999999E-4</c:v>
                </c:pt>
                <c:pt idx="26">
                  <c:v>1.2999999999999999E-4</c:v>
                </c:pt>
                <c:pt idx="27">
                  <c:v>1.3999999999999999E-4</c:v>
                </c:pt>
                <c:pt idx="28">
                  <c:v>1.3999999999999999E-4</c:v>
                </c:pt>
                <c:pt idx="29">
                  <c:v>1.4999999999999999E-4</c:v>
                </c:pt>
                <c:pt idx="30">
                  <c:v>1.4999999999999999E-4</c:v>
                </c:pt>
                <c:pt idx="31">
                  <c:v>1.6000000000000001E-4</c:v>
                </c:pt>
                <c:pt idx="32">
                  <c:v>1.6000000000000001E-4</c:v>
                </c:pt>
                <c:pt idx="33">
                  <c:v>1.7000000000000001E-4</c:v>
                </c:pt>
                <c:pt idx="34">
                  <c:v>1.7000000000000001E-4</c:v>
                </c:pt>
                <c:pt idx="35">
                  <c:v>1.8000000000000001E-4</c:v>
                </c:pt>
                <c:pt idx="36">
                  <c:v>1.8000000000000001E-4</c:v>
                </c:pt>
                <c:pt idx="37">
                  <c:v>1.9000000000000001E-4</c:v>
                </c:pt>
                <c:pt idx="38">
                  <c:v>1.9000000000000001E-4</c:v>
                </c:pt>
                <c:pt idx="39">
                  <c:v>2.0000000000000001E-4</c:v>
                </c:pt>
                <c:pt idx="40">
                  <c:v>2.0000000000000001E-4</c:v>
                </c:pt>
                <c:pt idx="41">
                  <c:v>2.0000000000000001E-4</c:v>
                </c:pt>
                <c:pt idx="42">
                  <c:v>2.1000000000000001E-4</c:v>
                </c:pt>
                <c:pt idx="43">
                  <c:v>2.1000000000000001E-4</c:v>
                </c:pt>
                <c:pt idx="44">
                  <c:v>2.2000000000000001E-4</c:v>
                </c:pt>
                <c:pt idx="45">
                  <c:v>2.2000000000000001E-4</c:v>
                </c:pt>
                <c:pt idx="46">
                  <c:v>2.3000000000000001E-4</c:v>
                </c:pt>
                <c:pt idx="47">
                  <c:v>2.3000000000000001E-4</c:v>
                </c:pt>
                <c:pt idx="48">
                  <c:v>2.3000000000000001E-4</c:v>
                </c:pt>
                <c:pt idx="49">
                  <c:v>2.4000000000000001E-4</c:v>
                </c:pt>
                <c:pt idx="50">
                  <c:v>2.4000000000000001E-4</c:v>
                </c:pt>
                <c:pt idx="51">
                  <c:v>2.5000000000000001E-4</c:v>
                </c:pt>
                <c:pt idx="52">
                  <c:v>2.5000000000000001E-4</c:v>
                </c:pt>
                <c:pt idx="53">
                  <c:v>2.5999999999999998E-4</c:v>
                </c:pt>
                <c:pt idx="54">
                  <c:v>2.5999999999999998E-4</c:v>
                </c:pt>
                <c:pt idx="55">
                  <c:v>2.5999999999999998E-4</c:v>
                </c:pt>
                <c:pt idx="56">
                  <c:v>2.7E-4</c:v>
                </c:pt>
                <c:pt idx="57">
                  <c:v>2.7E-4</c:v>
                </c:pt>
                <c:pt idx="58">
                  <c:v>2.7999999999999998E-4</c:v>
                </c:pt>
                <c:pt idx="59">
                  <c:v>2.7999999999999998E-4</c:v>
                </c:pt>
                <c:pt idx="60">
                  <c:v>2.9E-4</c:v>
                </c:pt>
                <c:pt idx="61">
                  <c:v>2.9E-4</c:v>
                </c:pt>
                <c:pt idx="62">
                  <c:v>2.9E-4</c:v>
                </c:pt>
                <c:pt idx="63">
                  <c:v>2.9999999999999997E-4</c:v>
                </c:pt>
                <c:pt idx="64">
                  <c:v>2.9999999999999997E-4</c:v>
                </c:pt>
                <c:pt idx="65">
                  <c:v>3.1E-4</c:v>
                </c:pt>
                <c:pt idx="66">
                  <c:v>3.1E-4</c:v>
                </c:pt>
                <c:pt idx="67">
                  <c:v>3.1E-4</c:v>
                </c:pt>
                <c:pt idx="68">
                  <c:v>3.2000000000000003E-4</c:v>
                </c:pt>
                <c:pt idx="69">
                  <c:v>3.2000000000000003E-4</c:v>
                </c:pt>
                <c:pt idx="70">
                  <c:v>3.3E-4</c:v>
                </c:pt>
                <c:pt idx="71">
                  <c:v>3.3E-4</c:v>
                </c:pt>
                <c:pt idx="72">
                  <c:v>3.4000000000000002E-4</c:v>
                </c:pt>
                <c:pt idx="73">
                  <c:v>3.4000000000000002E-4</c:v>
                </c:pt>
                <c:pt idx="74">
                  <c:v>3.4000000000000002E-4</c:v>
                </c:pt>
                <c:pt idx="75">
                  <c:v>3.5E-4</c:v>
                </c:pt>
                <c:pt idx="76">
                  <c:v>3.5E-4</c:v>
                </c:pt>
                <c:pt idx="77">
                  <c:v>3.5E-4</c:v>
                </c:pt>
                <c:pt idx="78">
                  <c:v>3.6000000000000002E-4</c:v>
                </c:pt>
                <c:pt idx="79">
                  <c:v>3.6000000000000002E-4</c:v>
                </c:pt>
                <c:pt idx="80">
                  <c:v>3.6999999999999999E-4</c:v>
                </c:pt>
                <c:pt idx="81">
                  <c:v>3.6999999999999999E-4</c:v>
                </c:pt>
                <c:pt idx="82">
                  <c:v>3.8000000000000002E-4</c:v>
                </c:pt>
                <c:pt idx="83">
                  <c:v>3.8000000000000002E-4</c:v>
                </c:pt>
                <c:pt idx="84">
                  <c:v>3.8000000000000002E-4</c:v>
                </c:pt>
                <c:pt idx="85">
                  <c:v>3.8999999999999999E-4</c:v>
                </c:pt>
                <c:pt idx="86">
                  <c:v>3.8999999999999999E-4</c:v>
                </c:pt>
                <c:pt idx="87">
                  <c:v>3.8999999999999999E-4</c:v>
                </c:pt>
                <c:pt idx="88">
                  <c:v>4.0000000000000002E-4</c:v>
                </c:pt>
                <c:pt idx="89">
                  <c:v>4.0000000000000002E-4</c:v>
                </c:pt>
                <c:pt idx="90">
                  <c:v>4.0999999999999999E-4</c:v>
                </c:pt>
                <c:pt idx="91">
                  <c:v>4.0999999999999999E-4</c:v>
                </c:pt>
                <c:pt idx="92">
                  <c:v>4.0999999999999999E-4</c:v>
                </c:pt>
                <c:pt idx="93">
                  <c:v>4.2000000000000002E-4</c:v>
                </c:pt>
                <c:pt idx="94">
                  <c:v>4.2000000000000002E-4</c:v>
                </c:pt>
                <c:pt idx="95">
                  <c:v>4.2000000000000002E-4</c:v>
                </c:pt>
                <c:pt idx="96">
                  <c:v>4.2999999999999999E-4</c:v>
                </c:pt>
                <c:pt idx="97">
                  <c:v>4.2999999999999999E-4</c:v>
                </c:pt>
                <c:pt idx="98">
                  <c:v>4.2999999999999999E-4</c:v>
                </c:pt>
                <c:pt idx="99">
                  <c:v>4.4000000000000002E-4</c:v>
                </c:pt>
                <c:pt idx="100">
                  <c:v>4.4000000000000002E-4</c:v>
                </c:pt>
                <c:pt idx="101">
                  <c:v>4.4999999999999999E-4</c:v>
                </c:pt>
                <c:pt idx="102">
                  <c:v>4.4999999999999999E-4</c:v>
                </c:pt>
                <c:pt idx="103">
                  <c:v>4.4999999999999999E-4</c:v>
                </c:pt>
                <c:pt idx="104">
                  <c:v>4.6000000000000001E-4</c:v>
                </c:pt>
                <c:pt idx="105">
                  <c:v>4.6000000000000001E-4</c:v>
                </c:pt>
                <c:pt idx="106">
                  <c:v>4.6000000000000001E-4</c:v>
                </c:pt>
                <c:pt idx="107">
                  <c:v>4.6999999999999999E-4</c:v>
                </c:pt>
                <c:pt idx="108">
                  <c:v>4.6999999999999999E-4</c:v>
                </c:pt>
                <c:pt idx="109">
                  <c:v>4.6999999999999999E-4</c:v>
                </c:pt>
                <c:pt idx="110">
                  <c:v>4.8000000000000001E-4</c:v>
                </c:pt>
                <c:pt idx="111">
                  <c:v>4.8000000000000001E-4</c:v>
                </c:pt>
                <c:pt idx="112">
                  <c:v>4.8000000000000001E-4</c:v>
                </c:pt>
                <c:pt idx="113">
                  <c:v>4.8999999999999998E-4</c:v>
                </c:pt>
                <c:pt idx="114">
                  <c:v>4.8999999999999998E-4</c:v>
                </c:pt>
                <c:pt idx="115">
                  <c:v>4.8999999999999998E-4</c:v>
                </c:pt>
                <c:pt idx="116">
                  <c:v>5.0000000000000001E-4</c:v>
                </c:pt>
                <c:pt idx="117">
                  <c:v>5.0000000000000001E-4</c:v>
                </c:pt>
                <c:pt idx="118">
                  <c:v>5.0000000000000001E-4</c:v>
                </c:pt>
                <c:pt idx="119">
                  <c:v>5.1000000000000004E-4</c:v>
                </c:pt>
                <c:pt idx="120">
                  <c:v>5.1000000000000004E-4</c:v>
                </c:pt>
                <c:pt idx="121">
                  <c:v>5.1000000000000004E-4</c:v>
                </c:pt>
                <c:pt idx="122">
                  <c:v>5.1999999999999995E-4</c:v>
                </c:pt>
                <c:pt idx="123">
                  <c:v>5.1999999999999995E-4</c:v>
                </c:pt>
                <c:pt idx="124">
                  <c:v>5.1999999999999995E-4</c:v>
                </c:pt>
                <c:pt idx="125">
                  <c:v>5.2999999999999998E-4</c:v>
                </c:pt>
                <c:pt idx="126">
                  <c:v>5.2999999999999998E-4</c:v>
                </c:pt>
                <c:pt idx="127">
                  <c:v>5.2999999999999998E-4</c:v>
                </c:pt>
                <c:pt idx="128">
                  <c:v>5.4000000000000001E-4</c:v>
                </c:pt>
                <c:pt idx="129">
                  <c:v>5.4000000000000001E-4</c:v>
                </c:pt>
                <c:pt idx="130">
                  <c:v>5.4000000000000001E-4</c:v>
                </c:pt>
                <c:pt idx="131">
                  <c:v>5.4000000000000001E-4</c:v>
                </c:pt>
                <c:pt idx="132">
                  <c:v>5.5000000000000003E-4</c:v>
                </c:pt>
                <c:pt idx="133">
                  <c:v>5.5000000000000003E-4</c:v>
                </c:pt>
                <c:pt idx="134">
                  <c:v>5.5000000000000003E-4</c:v>
                </c:pt>
                <c:pt idx="135">
                  <c:v>5.5999999999999995E-4</c:v>
                </c:pt>
                <c:pt idx="136">
                  <c:v>5.5999999999999995E-4</c:v>
                </c:pt>
                <c:pt idx="137">
                  <c:v>5.5999999999999995E-4</c:v>
                </c:pt>
                <c:pt idx="138">
                  <c:v>5.5999999999999995E-4</c:v>
                </c:pt>
                <c:pt idx="139">
                  <c:v>5.6999999999999998E-4</c:v>
                </c:pt>
                <c:pt idx="140">
                  <c:v>5.6999999999999998E-4</c:v>
                </c:pt>
                <c:pt idx="141">
                  <c:v>5.6999999999999998E-4</c:v>
                </c:pt>
                <c:pt idx="142">
                  <c:v>5.6999999999999998E-4</c:v>
                </c:pt>
                <c:pt idx="143">
                  <c:v>5.8E-4</c:v>
                </c:pt>
                <c:pt idx="144">
                  <c:v>5.8E-4</c:v>
                </c:pt>
                <c:pt idx="145">
                  <c:v>5.8E-4</c:v>
                </c:pt>
                <c:pt idx="146">
                  <c:v>5.9000000000000003E-4</c:v>
                </c:pt>
                <c:pt idx="147">
                  <c:v>5.9000000000000003E-4</c:v>
                </c:pt>
                <c:pt idx="148">
                  <c:v>5.9000000000000003E-4</c:v>
                </c:pt>
                <c:pt idx="149">
                  <c:v>5.9000000000000003E-4</c:v>
                </c:pt>
                <c:pt idx="150">
                  <c:v>5.9999999999999995E-4</c:v>
                </c:pt>
                <c:pt idx="151">
                  <c:v>5.9999999999999995E-4</c:v>
                </c:pt>
                <c:pt idx="152">
                  <c:v>5.9999999999999995E-4</c:v>
                </c:pt>
                <c:pt idx="153">
                  <c:v>6.0999999999999997E-4</c:v>
                </c:pt>
                <c:pt idx="154">
                  <c:v>6.0999999999999997E-4</c:v>
                </c:pt>
                <c:pt idx="155">
                  <c:v>6.0999999999999997E-4</c:v>
                </c:pt>
                <c:pt idx="156">
                  <c:v>6.0999999999999997E-4</c:v>
                </c:pt>
                <c:pt idx="157">
                  <c:v>6.2E-4</c:v>
                </c:pt>
                <c:pt idx="158">
                  <c:v>6.2E-4</c:v>
                </c:pt>
                <c:pt idx="159">
                  <c:v>6.2E-4</c:v>
                </c:pt>
                <c:pt idx="160">
                  <c:v>6.2E-4</c:v>
                </c:pt>
                <c:pt idx="161">
                  <c:v>6.3000000000000003E-4</c:v>
                </c:pt>
                <c:pt idx="162">
                  <c:v>6.3000000000000003E-4</c:v>
                </c:pt>
                <c:pt idx="163">
                  <c:v>6.3000000000000003E-4</c:v>
                </c:pt>
                <c:pt idx="164">
                  <c:v>6.3000000000000003E-4</c:v>
                </c:pt>
                <c:pt idx="165">
                  <c:v>6.4000000000000005E-4</c:v>
                </c:pt>
                <c:pt idx="166">
                  <c:v>6.4000000000000005E-4</c:v>
                </c:pt>
                <c:pt idx="167">
                  <c:v>6.4000000000000005E-4</c:v>
                </c:pt>
                <c:pt idx="168">
                  <c:v>6.4000000000000005E-4</c:v>
                </c:pt>
                <c:pt idx="169">
                  <c:v>6.4999999999999997E-4</c:v>
                </c:pt>
                <c:pt idx="170">
                  <c:v>6.4999999999999997E-4</c:v>
                </c:pt>
                <c:pt idx="171">
                  <c:v>6.4999999999999997E-4</c:v>
                </c:pt>
                <c:pt idx="172">
                  <c:v>6.6E-4</c:v>
                </c:pt>
                <c:pt idx="173">
                  <c:v>6.6E-4</c:v>
                </c:pt>
                <c:pt idx="174">
                  <c:v>6.6E-4</c:v>
                </c:pt>
                <c:pt idx="175">
                  <c:v>6.6E-4</c:v>
                </c:pt>
                <c:pt idx="176">
                  <c:v>6.7000000000000002E-4</c:v>
                </c:pt>
                <c:pt idx="177">
                  <c:v>6.7000000000000002E-4</c:v>
                </c:pt>
                <c:pt idx="178">
                  <c:v>6.7000000000000002E-4</c:v>
                </c:pt>
                <c:pt idx="179">
                  <c:v>6.8000000000000005E-4</c:v>
                </c:pt>
                <c:pt idx="180">
                  <c:v>6.8000000000000005E-4</c:v>
                </c:pt>
                <c:pt idx="181">
                  <c:v>6.8000000000000005E-4</c:v>
                </c:pt>
                <c:pt idx="182">
                  <c:v>6.8000000000000005E-4</c:v>
                </c:pt>
                <c:pt idx="183">
                  <c:v>6.8000000000000005E-4</c:v>
                </c:pt>
                <c:pt idx="184">
                  <c:v>6.8999999999999997E-4</c:v>
                </c:pt>
                <c:pt idx="185">
                  <c:v>6.8999999999999997E-4</c:v>
                </c:pt>
                <c:pt idx="186">
                  <c:v>6.8999999999999997E-4</c:v>
                </c:pt>
                <c:pt idx="187">
                  <c:v>6.8999999999999997E-4</c:v>
                </c:pt>
                <c:pt idx="188">
                  <c:v>6.9999999999999999E-4</c:v>
                </c:pt>
                <c:pt idx="189">
                  <c:v>6.9999999999999999E-4</c:v>
                </c:pt>
                <c:pt idx="190">
                  <c:v>6.9999999999999999E-4</c:v>
                </c:pt>
                <c:pt idx="191">
                  <c:v>6.9999999999999999E-4</c:v>
                </c:pt>
                <c:pt idx="192">
                  <c:v>7.1000000000000002E-4</c:v>
                </c:pt>
                <c:pt idx="193">
                  <c:v>7.1000000000000002E-4</c:v>
                </c:pt>
                <c:pt idx="194">
                  <c:v>7.1000000000000002E-4</c:v>
                </c:pt>
                <c:pt idx="195">
                  <c:v>7.1000000000000002E-4</c:v>
                </c:pt>
                <c:pt idx="196">
                  <c:v>7.2000000000000005E-4</c:v>
                </c:pt>
                <c:pt idx="197">
                  <c:v>7.2000000000000005E-4</c:v>
                </c:pt>
                <c:pt idx="198">
                  <c:v>7.2000000000000005E-4</c:v>
                </c:pt>
                <c:pt idx="199">
                  <c:v>7.2000000000000005E-4</c:v>
                </c:pt>
                <c:pt idx="200">
                  <c:v>7.2999999999999996E-4</c:v>
                </c:pt>
                <c:pt idx="201">
                  <c:v>7.2999999999999996E-4</c:v>
                </c:pt>
                <c:pt idx="202">
                  <c:v>7.2999999999999996E-4</c:v>
                </c:pt>
                <c:pt idx="203">
                  <c:v>7.3999999999999999E-4</c:v>
                </c:pt>
                <c:pt idx="204">
                  <c:v>7.3999999999999999E-4</c:v>
                </c:pt>
                <c:pt idx="205">
                  <c:v>7.3999999999999999E-4</c:v>
                </c:pt>
                <c:pt idx="206">
                  <c:v>7.3999999999999999E-4</c:v>
                </c:pt>
                <c:pt idx="207">
                  <c:v>7.5000000000000002E-4</c:v>
                </c:pt>
                <c:pt idx="208">
                  <c:v>7.5000000000000002E-4</c:v>
                </c:pt>
                <c:pt idx="209">
                  <c:v>7.5000000000000002E-4</c:v>
                </c:pt>
                <c:pt idx="210">
                  <c:v>7.5000000000000002E-4</c:v>
                </c:pt>
                <c:pt idx="211">
                  <c:v>7.6000000000000004E-4</c:v>
                </c:pt>
                <c:pt idx="212">
                  <c:v>7.6000000000000004E-4</c:v>
                </c:pt>
                <c:pt idx="213">
                  <c:v>7.6000000000000004E-4</c:v>
                </c:pt>
                <c:pt idx="214">
                  <c:v>7.6000000000000004E-4</c:v>
                </c:pt>
                <c:pt idx="215">
                  <c:v>7.6999999999999996E-4</c:v>
                </c:pt>
                <c:pt idx="216">
                  <c:v>7.6999999999999996E-4</c:v>
                </c:pt>
                <c:pt idx="217">
                  <c:v>7.6999999999999996E-4</c:v>
                </c:pt>
                <c:pt idx="218">
                  <c:v>7.6999999999999996E-4</c:v>
                </c:pt>
                <c:pt idx="219">
                  <c:v>7.7999999999999999E-4</c:v>
                </c:pt>
                <c:pt idx="220">
                  <c:v>7.7999999999999999E-4</c:v>
                </c:pt>
                <c:pt idx="221">
                  <c:v>7.7999999999999999E-4</c:v>
                </c:pt>
                <c:pt idx="222">
                  <c:v>7.9000000000000001E-4</c:v>
                </c:pt>
                <c:pt idx="223">
                  <c:v>7.9000000000000001E-4</c:v>
                </c:pt>
                <c:pt idx="224">
                  <c:v>7.9000000000000001E-4</c:v>
                </c:pt>
                <c:pt idx="225">
                  <c:v>7.9000000000000001E-4</c:v>
                </c:pt>
                <c:pt idx="226">
                  <c:v>7.9000000000000001E-4</c:v>
                </c:pt>
                <c:pt idx="227">
                  <c:v>8.0000000000000004E-4</c:v>
                </c:pt>
                <c:pt idx="228">
                  <c:v>8.0000000000000004E-4</c:v>
                </c:pt>
                <c:pt idx="229">
                  <c:v>8.0000000000000004E-4</c:v>
                </c:pt>
                <c:pt idx="230">
                  <c:v>8.0999999999999996E-4</c:v>
                </c:pt>
                <c:pt idx="231">
                  <c:v>8.0999999999999996E-4</c:v>
                </c:pt>
                <c:pt idx="232">
                  <c:v>8.0999999999999996E-4</c:v>
                </c:pt>
                <c:pt idx="233">
                  <c:v>8.0999999999999996E-4</c:v>
                </c:pt>
                <c:pt idx="234">
                  <c:v>8.1999999999999998E-4</c:v>
                </c:pt>
                <c:pt idx="235">
                  <c:v>8.1999999999999998E-4</c:v>
                </c:pt>
                <c:pt idx="236">
                  <c:v>8.1999999999999998E-4</c:v>
                </c:pt>
                <c:pt idx="237">
                  <c:v>8.1999999999999998E-4</c:v>
                </c:pt>
                <c:pt idx="238">
                  <c:v>8.3000000000000001E-4</c:v>
                </c:pt>
                <c:pt idx="239">
                  <c:v>8.3000000000000001E-4</c:v>
                </c:pt>
                <c:pt idx="240">
                  <c:v>8.3000000000000001E-4</c:v>
                </c:pt>
                <c:pt idx="241">
                  <c:v>8.3000000000000001E-4</c:v>
                </c:pt>
                <c:pt idx="242">
                  <c:v>8.4000000000000003E-4</c:v>
                </c:pt>
                <c:pt idx="243">
                  <c:v>8.4000000000000003E-4</c:v>
                </c:pt>
                <c:pt idx="244">
                  <c:v>8.4000000000000003E-4</c:v>
                </c:pt>
                <c:pt idx="245">
                  <c:v>8.4000000000000003E-4</c:v>
                </c:pt>
                <c:pt idx="246">
                  <c:v>8.4999999999999995E-4</c:v>
                </c:pt>
                <c:pt idx="247">
                  <c:v>8.4999999999999995E-4</c:v>
                </c:pt>
                <c:pt idx="248">
                  <c:v>8.4999999999999995E-4</c:v>
                </c:pt>
                <c:pt idx="249">
                  <c:v>8.4999999999999995E-4</c:v>
                </c:pt>
                <c:pt idx="250">
                  <c:v>8.5999999999999998E-4</c:v>
                </c:pt>
                <c:pt idx="251">
                  <c:v>8.5999999999999998E-4</c:v>
                </c:pt>
                <c:pt idx="252">
                  <c:v>8.5999999999999998E-4</c:v>
                </c:pt>
                <c:pt idx="253">
                  <c:v>8.7000000000000001E-4</c:v>
                </c:pt>
                <c:pt idx="254">
                  <c:v>8.7000000000000001E-4</c:v>
                </c:pt>
                <c:pt idx="255">
                  <c:v>8.7000000000000001E-4</c:v>
                </c:pt>
                <c:pt idx="256">
                  <c:v>8.7000000000000001E-4</c:v>
                </c:pt>
                <c:pt idx="257">
                  <c:v>8.8000000000000003E-4</c:v>
                </c:pt>
                <c:pt idx="258">
                  <c:v>8.8000000000000003E-4</c:v>
                </c:pt>
                <c:pt idx="259">
                  <c:v>8.8000000000000003E-4</c:v>
                </c:pt>
                <c:pt idx="260">
                  <c:v>8.8000000000000003E-4</c:v>
                </c:pt>
                <c:pt idx="261">
                  <c:v>8.8999999999999995E-4</c:v>
                </c:pt>
                <c:pt idx="262">
                  <c:v>8.8999999999999995E-4</c:v>
                </c:pt>
                <c:pt idx="263">
                  <c:v>8.8999999999999995E-4</c:v>
                </c:pt>
                <c:pt idx="264">
                  <c:v>8.8999999999999995E-4</c:v>
                </c:pt>
                <c:pt idx="265">
                  <c:v>8.9999999999999998E-4</c:v>
                </c:pt>
                <c:pt idx="266">
                  <c:v>8.9999999999999998E-4</c:v>
                </c:pt>
                <c:pt idx="267">
                  <c:v>8.9999999999999998E-4</c:v>
                </c:pt>
                <c:pt idx="268">
                  <c:v>8.9999999999999998E-4</c:v>
                </c:pt>
                <c:pt idx="269">
                  <c:v>9.1E-4</c:v>
                </c:pt>
                <c:pt idx="270">
                  <c:v>9.1E-4</c:v>
                </c:pt>
                <c:pt idx="271">
                  <c:v>9.1E-4</c:v>
                </c:pt>
                <c:pt idx="272">
                  <c:v>9.1E-4</c:v>
                </c:pt>
                <c:pt idx="273">
                  <c:v>9.1E-4</c:v>
                </c:pt>
                <c:pt idx="274">
                  <c:v>9.1E-4</c:v>
                </c:pt>
                <c:pt idx="275">
                  <c:v>9.1E-4</c:v>
                </c:pt>
                <c:pt idx="276">
                  <c:v>9.1E-4</c:v>
                </c:pt>
                <c:pt idx="277">
                  <c:v>9.1E-4</c:v>
                </c:pt>
                <c:pt idx="278">
                  <c:v>9.2000000000000003E-4</c:v>
                </c:pt>
                <c:pt idx="279">
                  <c:v>9.2000000000000003E-4</c:v>
                </c:pt>
                <c:pt idx="280">
                  <c:v>9.2000000000000003E-4</c:v>
                </c:pt>
                <c:pt idx="281">
                  <c:v>9.2000000000000003E-4</c:v>
                </c:pt>
                <c:pt idx="282">
                  <c:v>9.3000000000000005E-4</c:v>
                </c:pt>
                <c:pt idx="283">
                  <c:v>9.3000000000000005E-4</c:v>
                </c:pt>
                <c:pt idx="284">
                  <c:v>9.3000000000000005E-4</c:v>
                </c:pt>
                <c:pt idx="285">
                  <c:v>9.3000000000000005E-4</c:v>
                </c:pt>
                <c:pt idx="286">
                  <c:v>9.3999999999999997E-4</c:v>
                </c:pt>
                <c:pt idx="287">
                  <c:v>9.3999999999999997E-4</c:v>
                </c:pt>
                <c:pt idx="288">
                  <c:v>9.3999999999999997E-4</c:v>
                </c:pt>
                <c:pt idx="289">
                  <c:v>9.3999999999999997E-4</c:v>
                </c:pt>
                <c:pt idx="290">
                  <c:v>9.5E-4</c:v>
                </c:pt>
                <c:pt idx="291">
                  <c:v>9.5E-4</c:v>
                </c:pt>
                <c:pt idx="292">
                  <c:v>9.5E-4</c:v>
                </c:pt>
                <c:pt idx="293">
                  <c:v>9.5E-4</c:v>
                </c:pt>
                <c:pt idx="294">
                  <c:v>9.6000000000000002E-4</c:v>
                </c:pt>
                <c:pt idx="295">
                  <c:v>9.6000000000000002E-4</c:v>
                </c:pt>
                <c:pt idx="296">
                  <c:v>9.6000000000000002E-4</c:v>
                </c:pt>
                <c:pt idx="297">
                  <c:v>9.6000000000000002E-4</c:v>
                </c:pt>
                <c:pt idx="298">
                  <c:v>9.6000000000000002E-4</c:v>
                </c:pt>
                <c:pt idx="299">
                  <c:v>9.7000000000000005E-4</c:v>
                </c:pt>
                <c:pt idx="300">
                  <c:v>9.7000000000000005E-4</c:v>
                </c:pt>
                <c:pt idx="301">
                  <c:v>9.7000000000000005E-4</c:v>
                </c:pt>
                <c:pt idx="302">
                  <c:v>9.7000000000000005E-4</c:v>
                </c:pt>
                <c:pt idx="303">
                  <c:v>9.7999999999999997E-4</c:v>
                </c:pt>
                <c:pt idx="304">
                  <c:v>9.7999999999999997E-4</c:v>
                </c:pt>
                <c:pt idx="305">
                  <c:v>9.7999999999999997E-4</c:v>
                </c:pt>
                <c:pt idx="306">
                  <c:v>9.7999999999999997E-4</c:v>
                </c:pt>
                <c:pt idx="307">
                  <c:v>9.8999999999999999E-4</c:v>
                </c:pt>
                <c:pt idx="308">
                  <c:v>9.8999999999999999E-4</c:v>
                </c:pt>
                <c:pt idx="309">
                  <c:v>9.8999999999999999E-4</c:v>
                </c:pt>
                <c:pt idx="310">
                  <c:v>9.8999999999999999E-4</c:v>
                </c:pt>
                <c:pt idx="311">
                  <c:v>1E-3</c:v>
                </c:pt>
                <c:pt idx="312">
                  <c:v>1E-3</c:v>
                </c:pt>
                <c:pt idx="313">
                  <c:v>1E-3</c:v>
                </c:pt>
                <c:pt idx="314">
                  <c:v>1E-3</c:v>
                </c:pt>
                <c:pt idx="315">
                  <c:v>1.01E-3</c:v>
                </c:pt>
                <c:pt idx="316">
                  <c:v>1.01E-3</c:v>
                </c:pt>
                <c:pt idx="317">
                  <c:v>1.01E-3</c:v>
                </c:pt>
                <c:pt idx="318">
                  <c:v>1.01E-3</c:v>
                </c:pt>
                <c:pt idx="319">
                  <c:v>1.01E-3</c:v>
                </c:pt>
                <c:pt idx="320">
                  <c:v>1.0200000000000001E-3</c:v>
                </c:pt>
                <c:pt idx="321">
                  <c:v>1.0200000000000001E-3</c:v>
                </c:pt>
                <c:pt idx="322">
                  <c:v>1.0200000000000001E-3</c:v>
                </c:pt>
                <c:pt idx="323">
                  <c:v>1.0200000000000001E-3</c:v>
                </c:pt>
                <c:pt idx="324">
                  <c:v>1.0200000000000001E-3</c:v>
                </c:pt>
                <c:pt idx="325">
                  <c:v>1.0300000000000001E-3</c:v>
                </c:pt>
                <c:pt idx="326">
                  <c:v>1.0300000000000001E-3</c:v>
                </c:pt>
                <c:pt idx="327">
                  <c:v>1.0300000000000001E-3</c:v>
                </c:pt>
                <c:pt idx="328">
                  <c:v>1.0300000000000001E-3</c:v>
                </c:pt>
                <c:pt idx="329">
                  <c:v>1.0399999999999999E-3</c:v>
                </c:pt>
                <c:pt idx="330">
                  <c:v>1.0399999999999999E-3</c:v>
                </c:pt>
                <c:pt idx="331">
                  <c:v>1.0399999999999999E-3</c:v>
                </c:pt>
                <c:pt idx="332">
                  <c:v>1.0499999999999999E-3</c:v>
                </c:pt>
                <c:pt idx="333">
                  <c:v>1.0499999999999999E-3</c:v>
                </c:pt>
                <c:pt idx="334">
                  <c:v>1.0499999999999999E-3</c:v>
                </c:pt>
                <c:pt idx="335">
                  <c:v>1.0499999999999999E-3</c:v>
                </c:pt>
                <c:pt idx="336">
                  <c:v>1.0499999999999999E-3</c:v>
                </c:pt>
                <c:pt idx="337">
                  <c:v>1.06E-3</c:v>
                </c:pt>
                <c:pt idx="338">
                  <c:v>1.06E-3</c:v>
                </c:pt>
                <c:pt idx="339">
                  <c:v>1.06E-3</c:v>
                </c:pt>
                <c:pt idx="340">
                  <c:v>1.06E-3</c:v>
                </c:pt>
                <c:pt idx="341">
                  <c:v>1.06E-3</c:v>
                </c:pt>
                <c:pt idx="342">
                  <c:v>1.07E-3</c:v>
                </c:pt>
                <c:pt idx="343">
                  <c:v>1.07E-3</c:v>
                </c:pt>
                <c:pt idx="344">
                  <c:v>1.07E-3</c:v>
                </c:pt>
                <c:pt idx="345">
                  <c:v>1.07E-3</c:v>
                </c:pt>
                <c:pt idx="346">
                  <c:v>1.08E-3</c:v>
                </c:pt>
                <c:pt idx="347">
                  <c:v>1.08E-3</c:v>
                </c:pt>
                <c:pt idx="348">
                  <c:v>1.08E-3</c:v>
                </c:pt>
                <c:pt idx="349">
                  <c:v>1.08E-3</c:v>
                </c:pt>
                <c:pt idx="350">
                  <c:v>1.09E-3</c:v>
                </c:pt>
                <c:pt idx="351">
                  <c:v>1.09E-3</c:v>
                </c:pt>
                <c:pt idx="352">
                  <c:v>1.09E-3</c:v>
                </c:pt>
                <c:pt idx="353">
                  <c:v>1.09E-3</c:v>
                </c:pt>
                <c:pt idx="354">
                  <c:v>1.1000000000000001E-3</c:v>
                </c:pt>
                <c:pt idx="355">
                  <c:v>1.1000000000000001E-3</c:v>
                </c:pt>
                <c:pt idx="356">
                  <c:v>1.1000000000000001E-3</c:v>
                </c:pt>
                <c:pt idx="357">
                  <c:v>1.1000000000000001E-3</c:v>
                </c:pt>
                <c:pt idx="358">
                  <c:v>1.1100000000000001E-3</c:v>
                </c:pt>
                <c:pt idx="359">
                  <c:v>1.1100000000000001E-3</c:v>
                </c:pt>
                <c:pt idx="360">
                  <c:v>1.1100000000000001E-3</c:v>
                </c:pt>
                <c:pt idx="361">
                  <c:v>1.1100000000000001E-3</c:v>
                </c:pt>
                <c:pt idx="362">
                  <c:v>1.1100000000000001E-3</c:v>
                </c:pt>
                <c:pt idx="363">
                  <c:v>1.1199999999999999E-3</c:v>
                </c:pt>
                <c:pt idx="364">
                  <c:v>1.1199999999999999E-3</c:v>
                </c:pt>
                <c:pt idx="365">
                  <c:v>1.1199999999999999E-3</c:v>
                </c:pt>
                <c:pt idx="366">
                  <c:v>1.1199999999999999E-3</c:v>
                </c:pt>
                <c:pt idx="367">
                  <c:v>1.1299999999999999E-3</c:v>
                </c:pt>
                <c:pt idx="368">
                  <c:v>1.1299999999999999E-3</c:v>
                </c:pt>
                <c:pt idx="369">
                  <c:v>1.1299999999999999E-3</c:v>
                </c:pt>
                <c:pt idx="370">
                  <c:v>1.1299999999999999E-3</c:v>
                </c:pt>
                <c:pt idx="371">
                  <c:v>1.14E-3</c:v>
                </c:pt>
                <c:pt idx="372">
                  <c:v>1.14E-3</c:v>
                </c:pt>
                <c:pt idx="373">
                  <c:v>1.14E-3</c:v>
                </c:pt>
                <c:pt idx="374">
                  <c:v>1.14E-3</c:v>
                </c:pt>
                <c:pt idx="375">
                  <c:v>1.14E-3</c:v>
                </c:pt>
                <c:pt idx="376">
                  <c:v>1.14E-3</c:v>
                </c:pt>
                <c:pt idx="377">
                  <c:v>1.15E-3</c:v>
                </c:pt>
                <c:pt idx="378">
                  <c:v>1.15E-3</c:v>
                </c:pt>
                <c:pt idx="379">
                  <c:v>1.15E-3</c:v>
                </c:pt>
                <c:pt idx="380">
                  <c:v>1.15E-3</c:v>
                </c:pt>
                <c:pt idx="381">
                  <c:v>1.16E-3</c:v>
                </c:pt>
                <c:pt idx="382">
                  <c:v>1.16E-3</c:v>
                </c:pt>
                <c:pt idx="383">
                  <c:v>1.16E-3</c:v>
                </c:pt>
                <c:pt idx="384">
                  <c:v>1.16E-3</c:v>
                </c:pt>
                <c:pt idx="385">
                  <c:v>1.16E-3</c:v>
                </c:pt>
                <c:pt idx="386">
                  <c:v>1.17E-3</c:v>
                </c:pt>
                <c:pt idx="387">
                  <c:v>1.17E-3</c:v>
                </c:pt>
                <c:pt idx="388">
                  <c:v>1.17E-3</c:v>
                </c:pt>
                <c:pt idx="389">
                  <c:v>1.17E-3</c:v>
                </c:pt>
                <c:pt idx="390">
                  <c:v>1.17E-3</c:v>
                </c:pt>
                <c:pt idx="391">
                  <c:v>1.1800000000000001E-3</c:v>
                </c:pt>
                <c:pt idx="392">
                  <c:v>1.1800000000000001E-3</c:v>
                </c:pt>
                <c:pt idx="393">
                  <c:v>1.1800000000000001E-3</c:v>
                </c:pt>
                <c:pt idx="394">
                  <c:v>1.1800000000000001E-3</c:v>
                </c:pt>
                <c:pt idx="395">
                  <c:v>1.1800000000000001E-3</c:v>
                </c:pt>
                <c:pt idx="396">
                  <c:v>1.1800000000000001E-3</c:v>
                </c:pt>
                <c:pt idx="397">
                  <c:v>1.1800000000000001E-3</c:v>
                </c:pt>
                <c:pt idx="398">
                  <c:v>1.1800000000000001E-3</c:v>
                </c:pt>
                <c:pt idx="399">
                  <c:v>1.1800000000000001E-3</c:v>
                </c:pt>
                <c:pt idx="400">
                  <c:v>1.1900000000000001E-3</c:v>
                </c:pt>
                <c:pt idx="401">
                  <c:v>1.1900000000000001E-3</c:v>
                </c:pt>
                <c:pt idx="402">
                  <c:v>1.1900000000000001E-3</c:v>
                </c:pt>
                <c:pt idx="403">
                  <c:v>1.1900000000000001E-3</c:v>
                </c:pt>
                <c:pt idx="404">
                  <c:v>1.1900000000000001E-3</c:v>
                </c:pt>
                <c:pt idx="405">
                  <c:v>1.1900000000000001E-3</c:v>
                </c:pt>
                <c:pt idx="406">
                  <c:v>1.1999999999999999E-3</c:v>
                </c:pt>
                <c:pt idx="407">
                  <c:v>1.1999999999999999E-3</c:v>
                </c:pt>
                <c:pt idx="408">
                  <c:v>1.1999999999999999E-3</c:v>
                </c:pt>
                <c:pt idx="409">
                  <c:v>1.1999999999999999E-3</c:v>
                </c:pt>
                <c:pt idx="410">
                  <c:v>1.1999999999999999E-3</c:v>
                </c:pt>
                <c:pt idx="411">
                  <c:v>1.2099999999999999E-3</c:v>
                </c:pt>
                <c:pt idx="412">
                  <c:v>1.2099999999999999E-3</c:v>
                </c:pt>
                <c:pt idx="413">
                  <c:v>1.2099999999999999E-3</c:v>
                </c:pt>
                <c:pt idx="414">
                  <c:v>1.2099999999999999E-3</c:v>
                </c:pt>
                <c:pt idx="415">
                  <c:v>1.2199999999999999E-3</c:v>
                </c:pt>
                <c:pt idx="416">
                  <c:v>1.2199999999999999E-3</c:v>
                </c:pt>
                <c:pt idx="417">
                  <c:v>1.2199999999999999E-3</c:v>
                </c:pt>
                <c:pt idx="418">
                  <c:v>1.2199999999999999E-3</c:v>
                </c:pt>
                <c:pt idx="419">
                  <c:v>1.2199999999999999E-3</c:v>
                </c:pt>
                <c:pt idx="420">
                  <c:v>1.2199999999999999E-3</c:v>
                </c:pt>
                <c:pt idx="421">
                  <c:v>1.23E-3</c:v>
                </c:pt>
                <c:pt idx="422">
                  <c:v>1.23E-3</c:v>
                </c:pt>
                <c:pt idx="423">
                  <c:v>1.23E-3</c:v>
                </c:pt>
                <c:pt idx="424">
                  <c:v>1.23E-3</c:v>
                </c:pt>
                <c:pt idx="425">
                  <c:v>1.23E-3</c:v>
                </c:pt>
                <c:pt idx="426">
                  <c:v>1.24E-3</c:v>
                </c:pt>
                <c:pt idx="427">
                  <c:v>1.24E-3</c:v>
                </c:pt>
                <c:pt idx="428">
                  <c:v>1.24E-3</c:v>
                </c:pt>
                <c:pt idx="429">
                  <c:v>1.24E-3</c:v>
                </c:pt>
                <c:pt idx="430">
                  <c:v>1.24E-3</c:v>
                </c:pt>
                <c:pt idx="431">
                  <c:v>1.24E-3</c:v>
                </c:pt>
                <c:pt idx="432">
                  <c:v>1.25E-3</c:v>
                </c:pt>
                <c:pt idx="433">
                  <c:v>1.25E-3</c:v>
                </c:pt>
                <c:pt idx="434">
                  <c:v>1.25E-3</c:v>
                </c:pt>
                <c:pt idx="435">
                  <c:v>1.25E-3</c:v>
                </c:pt>
                <c:pt idx="436">
                  <c:v>1.2600000000000001E-3</c:v>
                </c:pt>
                <c:pt idx="437">
                  <c:v>1.2600000000000001E-3</c:v>
                </c:pt>
                <c:pt idx="438">
                  <c:v>1.2600000000000001E-3</c:v>
                </c:pt>
                <c:pt idx="439">
                  <c:v>1.2600000000000001E-3</c:v>
                </c:pt>
                <c:pt idx="440">
                  <c:v>1.2600000000000001E-3</c:v>
                </c:pt>
                <c:pt idx="441">
                  <c:v>1.2600000000000001E-3</c:v>
                </c:pt>
                <c:pt idx="442">
                  <c:v>1.2700000000000001E-3</c:v>
                </c:pt>
                <c:pt idx="443">
                  <c:v>1.2700000000000001E-3</c:v>
                </c:pt>
                <c:pt idx="444">
                  <c:v>1.2700000000000001E-3</c:v>
                </c:pt>
                <c:pt idx="445">
                  <c:v>1.2700000000000001E-3</c:v>
                </c:pt>
                <c:pt idx="446">
                  <c:v>1.2700000000000001E-3</c:v>
                </c:pt>
                <c:pt idx="447">
                  <c:v>1.2700000000000001E-3</c:v>
                </c:pt>
                <c:pt idx="448">
                  <c:v>1.2800000000000001E-3</c:v>
                </c:pt>
                <c:pt idx="449">
                  <c:v>1.2800000000000001E-3</c:v>
                </c:pt>
                <c:pt idx="450">
                  <c:v>1.2800000000000001E-3</c:v>
                </c:pt>
                <c:pt idx="451">
                  <c:v>1.2800000000000001E-3</c:v>
                </c:pt>
                <c:pt idx="452">
                  <c:v>1.2800000000000001E-3</c:v>
                </c:pt>
                <c:pt idx="453">
                  <c:v>1.2899999999999999E-3</c:v>
                </c:pt>
                <c:pt idx="454">
                  <c:v>1.2899999999999999E-3</c:v>
                </c:pt>
                <c:pt idx="455">
                  <c:v>1.2899999999999999E-3</c:v>
                </c:pt>
                <c:pt idx="456">
                  <c:v>1.2899999999999999E-3</c:v>
                </c:pt>
                <c:pt idx="457">
                  <c:v>1.2899999999999999E-3</c:v>
                </c:pt>
                <c:pt idx="458">
                  <c:v>1.2999999999999999E-3</c:v>
                </c:pt>
                <c:pt idx="459">
                  <c:v>1.2999999999999999E-3</c:v>
                </c:pt>
                <c:pt idx="460">
                  <c:v>1.2999999999999999E-3</c:v>
                </c:pt>
                <c:pt idx="461">
                  <c:v>1.2999999999999999E-3</c:v>
                </c:pt>
                <c:pt idx="462">
                  <c:v>1.2999999999999999E-3</c:v>
                </c:pt>
                <c:pt idx="463">
                  <c:v>1.2999999999999999E-3</c:v>
                </c:pt>
                <c:pt idx="464">
                  <c:v>1.31E-3</c:v>
                </c:pt>
                <c:pt idx="465">
                  <c:v>1.31E-3</c:v>
                </c:pt>
                <c:pt idx="466">
                  <c:v>1.31E-3</c:v>
                </c:pt>
                <c:pt idx="467">
                  <c:v>1.31E-3</c:v>
                </c:pt>
                <c:pt idx="468">
                  <c:v>1.31E-3</c:v>
                </c:pt>
                <c:pt idx="469">
                  <c:v>1.32E-3</c:v>
                </c:pt>
                <c:pt idx="470">
                  <c:v>1.32E-3</c:v>
                </c:pt>
                <c:pt idx="471">
                  <c:v>1.32E-3</c:v>
                </c:pt>
                <c:pt idx="472">
                  <c:v>1.32E-3</c:v>
                </c:pt>
                <c:pt idx="473">
                  <c:v>1.32E-3</c:v>
                </c:pt>
                <c:pt idx="474">
                  <c:v>1.32E-3</c:v>
                </c:pt>
                <c:pt idx="475">
                  <c:v>1.33E-3</c:v>
                </c:pt>
                <c:pt idx="476">
                  <c:v>1.33E-3</c:v>
                </c:pt>
                <c:pt idx="477">
                  <c:v>1.33E-3</c:v>
                </c:pt>
                <c:pt idx="478">
                  <c:v>1.33E-3</c:v>
                </c:pt>
                <c:pt idx="479">
                  <c:v>1.34E-3</c:v>
                </c:pt>
                <c:pt idx="480">
                  <c:v>1.34E-3</c:v>
                </c:pt>
                <c:pt idx="481">
                  <c:v>1.34E-3</c:v>
                </c:pt>
                <c:pt idx="482">
                  <c:v>1.34E-3</c:v>
                </c:pt>
                <c:pt idx="483">
                  <c:v>1.34E-3</c:v>
                </c:pt>
                <c:pt idx="484">
                  <c:v>1.34E-3</c:v>
                </c:pt>
                <c:pt idx="485">
                  <c:v>1.3500000000000001E-3</c:v>
                </c:pt>
                <c:pt idx="486">
                  <c:v>1.3500000000000001E-3</c:v>
                </c:pt>
                <c:pt idx="487">
                  <c:v>1.3500000000000001E-3</c:v>
                </c:pt>
                <c:pt idx="488">
                  <c:v>1.3500000000000001E-3</c:v>
                </c:pt>
                <c:pt idx="489">
                  <c:v>1.3600000000000001E-3</c:v>
                </c:pt>
                <c:pt idx="490">
                  <c:v>1.3600000000000001E-3</c:v>
                </c:pt>
                <c:pt idx="491">
                  <c:v>1.3600000000000001E-3</c:v>
                </c:pt>
                <c:pt idx="492">
                  <c:v>1.3600000000000001E-3</c:v>
                </c:pt>
                <c:pt idx="493">
                  <c:v>1.3600000000000001E-3</c:v>
                </c:pt>
                <c:pt idx="494">
                  <c:v>1.3600000000000001E-3</c:v>
                </c:pt>
                <c:pt idx="495">
                  <c:v>1.3699999999999999E-3</c:v>
                </c:pt>
                <c:pt idx="496">
                  <c:v>1.3699999999999999E-3</c:v>
                </c:pt>
                <c:pt idx="497">
                  <c:v>1.3699999999999999E-3</c:v>
                </c:pt>
                <c:pt idx="498">
                  <c:v>1.3699999999999999E-3</c:v>
                </c:pt>
                <c:pt idx="499">
                  <c:v>1.3699999999999999E-3</c:v>
                </c:pt>
                <c:pt idx="500">
                  <c:v>1.3799999999999999E-3</c:v>
                </c:pt>
                <c:pt idx="501">
                  <c:v>1.3799999999999999E-3</c:v>
                </c:pt>
                <c:pt idx="502">
                  <c:v>1.3799999999999999E-3</c:v>
                </c:pt>
                <c:pt idx="503">
                  <c:v>1.3799999999999999E-3</c:v>
                </c:pt>
                <c:pt idx="504">
                  <c:v>1.3799999999999999E-3</c:v>
                </c:pt>
                <c:pt idx="505">
                  <c:v>1.39E-3</c:v>
                </c:pt>
                <c:pt idx="506">
                  <c:v>1.39E-3</c:v>
                </c:pt>
                <c:pt idx="507">
                  <c:v>1.39E-3</c:v>
                </c:pt>
                <c:pt idx="508">
                  <c:v>1.39E-3</c:v>
                </c:pt>
                <c:pt idx="509">
                  <c:v>1.39E-3</c:v>
                </c:pt>
                <c:pt idx="510">
                  <c:v>1.4E-3</c:v>
                </c:pt>
                <c:pt idx="511">
                  <c:v>1.4E-3</c:v>
                </c:pt>
                <c:pt idx="512">
                  <c:v>1.4E-3</c:v>
                </c:pt>
                <c:pt idx="513">
                  <c:v>1.4E-3</c:v>
                </c:pt>
                <c:pt idx="514">
                  <c:v>1.4E-3</c:v>
                </c:pt>
                <c:pt idx="515">
                  <c:v>1.41E-3</c:v>
                </c:pt>
                <c:pt idx="516">
                  <c:v>1.41E-3</c:v>
                </c:pt>
                <c:pt idx="517">
                  <c:v>1.41E-3</c:v>
                </c:pt>
                <c:pt idx="518">
                  <c:v>1.41E-3</c:v>
                </c:pt>
                <c:pt idx="519">
                  <c:v>1.41E-3</c:v>
                </c:pt>
                <c:pt idx="520">
                  <c:v>1.41E-3</c:v>
                </c:pt>
                <c:pt idx="521">
                  <c:v>1.42E-3</c:v>
                </c:pt>
                <c:pt idx="522">
                  <c:v>1.42E-3</c:v>
                </c:pt>
                <c:pt idx="523">
                  <c:v>1.42E-3</c:v>
                </c:pt>
                <c:pt idx="524">
                  <c:v>1.42E-3</c:v>
                </c:pt>
                <c:pt idx="525">
                  <c:v>1.4300000000000001E-3</c:v>
                </c:pt>
                <c:pt idx="526">
                  <c:v>1.4300000000000001E-3</c:v>
                </c:pt>
                <c:pt idx="527">
                  <c:v>1.4300000000000001E-3</c:v>
                </c:pt>
                <c:pt idx="528">
                  <c:v>1.4300000000000001E-3</c:v>
                </c:pt>
                <c:pt idx="529">
                  <c:v>1.4300000000000001E-3</c:v>
                </c:pt>
                <c:pt idx="530">
                  <c:v>1.4300000000000001E-3</c:v>
                </c:pt>
                <c:pt idx="531">
                  <c:v>1.4400000000000001E-3</c:v>
                </c:pt>
                <c:pt idx="532">
                  <c:v>1.4400000000000001E-3</c:v>
                </c:pt>
                <c:pt idx="533">
                  <c:v>1.4400000000000001E-3</c:v>
                </c:pt>
                <c:pt idx="534">
                  <c:v>1.4400000000000001E-3</c:v>
                </c:pt>
                <c:pt idx="535">
                  <c:v>1.4400000000000001E-3</c:v>
                </c:pt>
                <c:pt idx="536">
                  <c:v>1.4499999999999999E-3</c:v>
                </c:pt>
                <c:pt idx="537">
                  <c:v>1.4499999999999999E-3</c:v>
                </c:pt>
                <c:pt idx="538">
                  <c:v>1.4499999999999999E-3</c:v>
                </c:pt>
                <c:pt idx="539">
                  <c:v>1.4499999999999999E-3</c:v>
                </c:pt>
                <c:pt idx="540">
                  <c:v>1.4499999999999999E-3</c:v>
                </c:pt>
                <c:pt idx="541">
                  <c:v>1.4599999999999999E-3</c:v>
                </c:pt>
                <c:pt idx="542">
                  <c:v>1.4599999999999999E-3</c:v>
                </c:pt>
                <c:pt idx="543">
                  <c:v>1.4599999999999999E-3</c:v>
                </c:pt>
                <c:pt idx="544">
                  <c:v>1.4599999999999999E-3</c:v>
                </c:pt>
                <c:pt idx="545">
                  <c:v>1.4599999999999999E-3</c:v>
                </c:pt>
                <c:pt idx="546">
                  <c:v>1.47E-3</c:v>
                </c:pt>
                <c:pt idx="547">
                  <c:v>1.47E-3</c:v>
                </c:pt>
                <c:pt idx="548">
                  <c:v>1.47E-3</c:v>
                </c:pt>
                <c:pt idx="549">
                  <c:v>1.47E-3</c:v>
                </c:pt>
                <c:pt idx="550">
                  <c:v>1.48E-3</c:v>
                </c:pt>
                <c:pt idx="551">
                  <c:v>1.48E-3</c:v>
                </c:pt>
                <c:pt idx="552">
                  <c:v>1.48E-3</c:v>
                </c:pt>
                <c:pt idx="553">
                  <c:v>1.48E-3</c:v>
                </c:pt>
                <c:pt idx="554">
                  <c:v>1.48E-3</c:v>
                </c:pt>
                <c:pt idx="555">
                  <c:v>1.48E-3</c:v>
                </c:pt>
                <c:pt idx="556">
                  <c:v>1.49E-3</c:v>
                </c:pt>
                <c:pt idx="557">
                  <c:v>1.49E-3</c:v>
                </c:pt>
                <c:pt idx="558">
                  <c:v>1.49E-3</c:v>
                </c:pt>
                <c:pt idx="559">
                  <c:v>1.49E-3</c:v>
                </c:pt>
                <c:pt idx="560">
                  <c:v>1.49E-3</c:v>
                </c:pt>
                <c:pt idx="561">
                  <c:v>1.5E-3</c:v>
                </c:pt>
                <c:pt idx="562">
                  <c:v>1.5E-3</c:v>
                </c:pt>
                <c:pt idx="563">
                  <c:v>1.5E-3</c:v>
                </c:pt>
                <c:pt idx="564">
                  <c:v>1.5E-3</c:v>
                </c:pt>
                <c:pt idx="565">
                  <c:v>1.5E-3</c:v>
                </c:pt>
                <c:pt idx="566">
                  <c:v>1.5100000000000001E-3</c:v>
                </c:pt>
                <c:pt idx="567">
                  <c:v>1.5100000000000001E-3</c:v>
                </c:pt>
                <c:pt idx="568">
                  <c:v>1.5100000000000001E-3</c:v>
                </c:pt>
                <c:pt idx="569">
                  <c:v>1.5100000000000001E-3</c:v>
                </c:pt>
                <c:pt idx="570">
                  <c:v>1.5100000000000001E-3</c:v>
                </c:pt>
                <c:pt idx="571">
                  <c:v>1.5200000000000001E-3</c:v>
                </c:pt>
                <c:pt idx="572">
                  <c:v>1.5200000000000001E-3</c:v>
                </c:pt>
                <c:pt idx="573">
                  <c:v>1.5200000000000001E-3</c:v>
                </c:pt>
                <c:pt idx="574">
                  <c:v>1.5200000000000001E-3</c:v>
                </c:pt>
                <c:pt idx="575">
                  <c:v>1.5200000000000001E-3</c:v>
                </c:pt>
                <c:pt idx="576">
                  <c:v>1.5299999999999999E-3</c:v>
                </c:pt>
                <c:pt idx="577">
                  <c:v>1.5299999999999999E-3</c:v>
                </c:pt>
                <c:pt idx="578">
                  <c:v>1.5299999999999999E-3</c:v>
                </c:pt>
                <c:pt idx="579">
                  <c:v>1.5299999999999999E-3</c:v>
                </c:pt>
                <c:pt idx="580">
                  <c:v>1.5299999999999999E-3</c:v>
                </c:pt>
                <c:pt idx="581">
                  <c:v>1.5399999999999999E-3</c:v>
                </c:pt>
                <c:pt idx="582">
                  <c:v>1.5399999999999999E-3</c:v>
                </c:pt>
                <c:pt idx="583">
                  <c:v>1.5399999999999999E-3</c:v>
                </c:pt>
                <c:pt idx="584">
                  <c:v>1.5399999999999999E-3</c:v>
                </c:pt>
                <c:pt idx="585">
                  <c:v>1.5399999999999999E-3</c:v>
                </c:pt>
                <c:pt idx="586">
                  <c:v>1.5499999999999999E-3</c:v>
                </c:pt>
                <c:pt idx="587">
                  <c:v>1.5499999999999999E-3</c:v>
                </c:pt>
                <c:pt idx="588">
                  <c:v>1.5499999999999999E-3</c:v>
                </c:pt>
                <c:pt idx="589">
                  <c:v>1.5499999999999999E-3</c:v>
                </c:pt>
                <c:pt idx="590">
                  <c:v>1.5499999999999999E-3</c:v>
                </c:pt>
                <c:pt idx="591">
                  <c:v>1.56E-3</c:v>
                </c:pt>
                <c:pt idx="592">
                  <c:v>1.56E-3</c:v>
                </c:pt>
                <c:pt idx="593">
                  <c:v>1.56E-3</c:v>
                </c:pt>
                <c:pt idx="594">
                  <c:v>1.56E-3</c:v>
                </c:pt>
                <c:pt idx="595">
                  <c:v>1.56E-3</c:v>
                </c:pt>
                <c:pt idx="596">
                  <c:v>1.57E-3</c:v>
                </c:pt>
                <c:pt idx="597">
                  <c:v>1.57E-3</c:v>
                </c:pt>
                <c:pt idx="598">
                  <c:v>1.57E-3</c:v>
                </c:pt>
                <c:pt idx="599">
                  <c:v>1.57E-3</c:v>
                </c:pt>
                <c:pt idx="600">
                  <c:v>1.58E-3</c:v>
                </c:pt>
                <c:pt idx="601">
                  <c:v>1.58E-3</c:v>
                </c:pt>
                <c:pt idx="602">
                  <c:v>1.58E-3</c:v>
                </c:pt>
                <c:pt idx="603">
                  <c:v>1.58E-3</c:v>
                </c:pt>
                <c:pt idx="604">
                  <c:v>1.58E-3</c:v>
                </c:pt>
                <c:pt idx="605">
                  <c:v>1.58E-3</c:v>
                </c:pt>
                <c:pt idx="606">
                  <c:v>1.5900000000000001E-3</c:v>
                </c:pt>
                <c:pt idx="607">
                  <c:v>1.5900000000000001E-3</c:v>
                </c:pt>
                <c:pt idx="608">
                  <c:v>1.5900000000000001E-3</c:v>
                </c:pt>
                <c:pt idx="609">
                  <c:v>1.5900000000000001E-3</c:v>
                </c:pt>
                <c:pt idx="610">
                  <c:v>1.5900000000000001E-3</c:v>
                </c:pt>
                <c:pt idx="611">
                  <c:v>1.6000000000000001E-3</c:v>
                </c:pt>
                <c:pt idx="612">
                  <c:v>1.6000000000000001E-3</c:v>
                </c:pt>
                <c:pt idx="613">
                  <c:v>1.6000000000000001E-3</c:v>
                </c:pt>
                <c:pt idx="614">
                  <c:v>1.6000000000000001E-3</c:v>
                </c:pt>
                <c:pt idx="615">
                  <c:v>1.6100000000000001E-3</c:v>
                </c:pt>
                <c:pt idx="616">
                  <c:v>1.6100000000000001E-3</c:v>
                </c:pt>
                <c:pt idx="617">
                  <c:v>1.6100000000000001E-3</c:v>
                </c:pt>
                <c:pt idx="618">
                  <c:v>1.6100000000000001E-3</c:v>
                </c:pt>
                <c:pt idx="619">
                  <c:v>1.6100000000000001E-3</c:v>
                </c:pt>
                <c:pt idx="620">
                  <c:v>1.6100000000000001E-3</c:v>
                </c:pt>
                <c:pt idx="621">
                  <c:v>1.6199999999999999E-3</c:v>
                </c:pt>
                <c:pt idx="622">
                  <c:v>1.6199999999999999E-3</c:v>
                </c:pt>
                <c:pt idx="623">
                  <c:v>1.6199999999999999E-3</c:v>
                </c:pt>
                <c:pt idx="624">
                  <c:v>1.6199999999999999E-3</c:v>
                </c:pt>
                <c:pt idx="625">
                  <c:v>1.6199999999999999E-3</c:v>
                </c:pt>
                <c:pt idx="626">
                  <c:v>1.6299999999999999E-3</c:v>
                </c:pt>
                <c:pt idx="627">
                  <c:v>1.6299999999999999E-3</c:v>
                </c:pt>
                <c:pt idx="628">
                  <c:v>1.6299999999999999E-3</c:v>
                </c:pt>
                <c:pt idx="629">
                  <c:v>1.6299999999999999E-3</c:v>
                </c:pt>
                <c:pt idx="630">
                  <c:v>1.6299999999999999E-3</c:v>
                </c:pt>
                <c:pt idx="631">
                  <c:v>1.64E-3</c:v>
                </c:pt>
                <c:pt idx="632">
                  <c:v>1.64E-3</c:v>
                </c:pt>
                <c:pt idx="633">
                  <c:v>1.64E-3</c:v>
                </c:pt>
                <c:pt idx="634">
                  <c:v>1.64E-3</c:v>
                </c:pt>
                <c:pt idx="635">
                  <c:v>1.64E-3</c:v>
                </c:pt>
                <c:pt idx="636">
                  <c:v>1.65E-3</c:v>
                </c:pt>
                <c:pt idx="637">
                  <c:v>1.65E-3</c:v>
                </c:pt>
                <c:pt idx="638">
                  <c:v>1.65E-3</c:v>
                </c:pt>
                <c:pt idx="639">
                  <c:v>1.65E-3</c:v>
                </c:pt>
                <c:pt idx="640">
                  <c:v>1.65E-3</c:v>
                </c:pt>
                <c:pt idx="641">
                  <c:v>1.66E-3</c:v>
                </c:pt>
                <c:pt idx="642">
                  <c:v>1.66E-3</c:v>
                </c:pt>
                <c:pt idx="643">
                  <c:v>1.66E-3</c:v>
                </c:pt>
                <c:pt idx="644">
                  <c:v>1.66E-3</c:v>
                </c:pt>
                <c:pt idx="645">
                  <c:v>1.66E-3</c:v>
                </c:pt>
                <c:pt idx="646">
                  <c:v>1.67E-3</c:v>
                </c:pt>
                <c:pt idx="647">
                  <c:v>1.67E-3</c:v>
                </c:pt>
                <c:pt idx="648">
                  <c:v>1.67E-3</c:v>
                </c:pt>
                <c:pt idx="649">
                  <c:v>1.67E-3</c:v>
                </c:pt>
                <c:pt idx="650">
                  <c:v>1.6800000000000001E-3</c:v>
                </c:pt>
                <c:pt idx="651">
                  <c:v>1.6800000000000001E-3</c:v>
                </c:pt>
                <c:pt idx="652">
                  <c:v>1.6800000000000001E-3</c:v>
                </c:pt>
                <c:pt idx="653">
                  <c:v>1.6800000000000001E-3</c:v>
                </c:pt>
                <c:pt idx="654">
                  <c:v>1.6800000000000001E-3</c:v>
                </c:pt>
                <c:pt idx="655">
                  <c:v>1.6800000000000001E-3</c:v>
                </c:pt>
                <c:pt idx="656">
                  <c:v>1.6800000000000001E-3</c:v>
                </c:pt>
                <c:pt idx="657">
                  <c:v>1.6900000000000001E-3</c:v>
                </c:pt>
                <c:pt idx="658">
                  <c:v>1.6900000000000001E-3</c:v>
                </c:pt>
                <c:pt idx="659">
                  <c:v>1.6900000000000001E-3</c:v>
                </c:pt>
                <c:pt idx="660">
                  <c:v>1.6900000000000001E-3</c:v>
                </c:pt>
                <c:pt idx="661">
                  <c:v>1.6999999999999999E-3</c:v>
                </c:pt>
                <c:pt idx="662">
                  <c:v>1.6999999999999999E-3</c:v>
                </c:pt>
                <c:pt idx="663">
                  <c:v>1.6999999999999999E-3</c:v>
                </c:pt>
                <c:pt idx="664">
                  <c:v>1.6999999999999999E-3</c:v>
                </c:pt>
                <c:pt idx="665">
                  <c:v>1.7099999999999999E-3</c:v>
                </c:pt>
                <c:pt idx="666">
                  <c:v>1.7099999999999999E-3</c:v>
                </c:pt>
                <c:pt idx="667">
                  <c:v>1.7099999999999999E-3</c:v>
                </c:pt>
                <c:pt idx="668">
                  <c:v>1.7099999999999999E-3</c:v>
                </c:pt>
                <c:pt idx="669">
                  <c:v>1.7099999999999999E-3</c:v>
                </c:pt>
                <c:pt idx="670">
                  <c:v>1.7099999999999999E-3</c:v>
                </c:pt>
                <c:pt idx="671">
                  <c:v>1.72E-3</c:v>
                </c:pt>
                <c:pt idx="672">
                  <c:v>1.72E-3</c:v>
                </c:pt>
                <c:pt idx="673">
                  <c:v>1.72E-3</c:v>
                </c:pt>
                <c:pt idx="674">
                  <c:v>1.72E-3</c:v>
                </c:pt>
                <c:pt idx="675">
                  <c:v>1.73E-3</c:v>
                </c:pt>
                <c:pt idx="676">
                  <c:v>1.73E-3</c:v>
                </c:pt>
                <c:pt idx="677">
                  <c:v>1.73E-3</c:v>
                </c:pt>
                <c:pt idx="678">
                  <c:v>1.73E-3</c:v>
                </c:pt>
                <c:pt idx="679">
                  <c:v>1.73E-3</c:v>
                </c:pt>
                <c:pt idx="680">
                  <c:v>1.73E-3</c:v>
                </c:pt>
                <c:pt idx="681">
                  <c:v>1.74E-3</c:v>
                </c:pt>
                <c:pt idx="682">
                  <c:v>1.74E-3</c:v>
                </c:pt>
                <c:pt idx="683">
                  <c:v>1.74E-3</c:v>
                </c:pt>
                <c:pt idx="684">
                  <c:v>1.74E-3</c:v>
                </c:pt>
                <c:pt idx="685">
                  <c:v>1.74E-3</c:v>
                </c:pt>
                <c:pt idx="686">
                  <c:v>1.75E-3</c:v>
                </c:pt>
                <c:pt idx="687">
                  <c:v>1.75E-3</c:v>
                </c:pt>
                <c:pt idx="688">
                  <c:v>1.75E-3</c:v>
                </c:pt>
                <c:pt idx="689">
                  <c:v>1.75E-3</c:v>
                </c:pt>
                <c:pt idx="690">
                  <c:v>1.75E-3</c:v>
                </c:pt>
                <c:pt idx="691">
                  <c:v>1.7600000000000001E-3</c:v>
                </c:pt>
                <c:pt idx="692">
                  <c:v>1.7600000000000001E-3</c:v>
                </c:pt>
                <c:pt idx="693">
                  <c:v>1.7600000000000001E-3</c:v>
                </c:pt>
                <c:pt idx="694">
                  <c:v>1.7600000000000001E-3</c:v>
                </c:pt>
                <c:pt idx="695">
                  <c:v>1.7600000000000001E-3</c:v>
                </c:pt>
                <c:pt idx="696">
                  <c:v>1.7700000000000001E-3</c:v>
                </c:pt>
                <c:pt idx="697">
                  <c:v>1.7700000000000001E-3</c:v>
                </c:pt>
                <c:pt idx="698">
                  <c:v>1.7700000000000001E-3</c:v>
                </c:pt>
                <c:pt idx="699">
                  <c:v>1.7700000000000001E-3</c:v>
                </c:pt>
                <c:pt idx="700">
                  <c:v>1.7799999999999999E-3</c:v>
                </c:pt>
                <c:pt idx="701">
                  <c:v>1.7799999999999999E-3</c:v>
                </c:pt>
                <c:pt idx="702">
                  <c:v>1.7799999999999999E-3</c:v>
                </c:pt>
                <c:pt idx="703">
                  <c:v>1.7799999999999999E-3</c:v>
                </c:pt>
                <c:pt idx="704">
                  <c:v>1.7799999999999999E-3</c:v>
                </c:pt>
                <c:pt idx="705">
                  <c:v>1.7799999999999999E-3</c:v>
                </c:pt>
                <c:pt idx="706">
                  <c:v>1.7899999999999999E-3</c:v>
                </c:pt>
                <c:pt idx="707">
                  <c:v>1.7899999999999999E-3</c:v>
                </c:pt>
                <c:pt idx="708">
                  <c:v>1.7899999999999999E-3</c:v>
                </c:pt>
                <c:pt idx="709">
                  <c:v>1.7899999999999999E-3</c:v>
                </c:pt>
                <c:pt idx="710">
                  <c:v>1.8E-3</c:v>
                </c:pt>
                <c:pt idx="711">
                  <c:v>1.8E-3</c:v>
                </c:pt>
                <c:pt idx="712">
                  <c:v>1.8E-3</c:v>
                </c:pt>
                <c:pt idx="713">
                  <c:v>1.8E-3</c:v>
                </c:pt>
                <c:pt idx="714">
                  <c:v>1.8E-3</c:v>
                </c:pt>
                <c:pt idx="715">
                  <c:v>1.81E-3</c:v>
                </c:pt>
                <c:pt idx="716">
                  <c:v>1.81E-3</c:v>
                </c:pt>
                <c:pt idx="717">
                  <c:v>1.81E-3</c:v>
                </c:pt>
                <c:pt idx="718">
                  <c:v>1.81E-3</c:v>
                </c:pt>
                <c:pt idx="719">
                  <c:v>1.81E-3</c:v>
                </c:pt>
                <c:pt idx="720">
                  <c:v>1.81E-3</c:v>
                </c:pt>
                <c:pt idx="721">
                  <c:v>1.82E-3</c:v>
                </c:pt>
                <c:pt idx="722">
                  <c:v>1.82E-3</c:v>
                </c:pt>
                <c:pt idx="723">
                  <c:v>1.82E-3</c:v>
                </c:pt>
                <c:pt idx="724">
                  <c:v>1.82E-3</c:v>
                </c:pt>
                <c:pt idx="725">
                  <c:v>1.83E-3</c:v>
                </c:pt>
                <c:pt idx="726">
                  <c:v>1.83E-3</c:v>
                </c:pt>
                <c:pt idx="727">
                  <c:v>1.83E-3</c:v>
                </c:pt>
                <c:pt idx="728">
                  <c:v>1.83E-3</c:v>
                </c:pt>
                <c:pt idx="729">
                  <c:v>1.83E-3</c:v>
                </c:pt>
                <c:pt idx="730">
                  <c:v>1.8400000000000001E-3</c:v>
                </c:pt>
                <c:pt idx="731">
                  <c:v>1.8400000000000001E-3</c:v>
                </c:pt>
                <c:pt idx="732">
                  <c:v>1.8400000000000001E-3</c:v>
                </c:pt>
                <c:pt idx="733">
                  <c:v>1.8400000000000001E-3</c:v>
                </c:pt>
                <c:pt idx="734">
                  <c:v>1.8400000000000001E-3</c:v>
                </c:pt>
                <c:pt idx="735">
                  <c:v>1.8500000000000001E-3</c:v>
                </c:pt>
                <c:pt idx="736">
                  <c:v>1.8500000000000001E-3</c:v>
                </c:pt>
                <c:pt idx="737">
                  <c:v>1.8500000000000001E-3</c:v>
                </c:pt>
                <c:pt idx="738">
                  <c:v>1.8500000000000001E-3</c:v>
                </c:pt>
                <c:pt idx="739">
                  <c:v>1.8600000000000001E-3</c:v>
                </c:pt>
                <c:pt idx="740">
                  <c:v>1.8600000000000001E-3</c:v>
                </c:pt>
                <c:pt idx="741">
                  <c:v>1.8600000000000001E-3</c:v>
                </c:pt>
                <c:pt idx="742">
                  <c:v>1.8600000000000001E-3</c:v>
                </c:pt>
                <c:pt idx="743">
                  <c:v>1.8600000000000001E-3</c:v>
                </c:pt>
                <c:pt idx="744">
                  <c:v>1.8600000000000001E-3</c:v>
                </c:pt>
                <c:pt idx="745">
                  <c:v>1.8699999999999999E-3</c:v>
                </c:pt>
                <c:pt idx="746">
                  <c:v>1.8699999999999999E-3</c:v>
                </c:pt>
                <c:pt idx="747">
                  <c:v>1.8699999999999999E-3</c:v>
                </c:pt>
                <c:pt idx="748">
                  <c:v>1.8699999999999999E-3</c:v>
                </c:pt>
                <c:pt idx="749">
                  <c:v>1.8699999999999999E-3</c:v>
                </c:pt>
                <c:pt idx="750">
                  <c:v>1.8799999999999999E-3</c:v>
                </c:pt>
                <c:pt idx="751">
                  <c:v>1.8799999999999999E-3</c:v>
                </c:pt>
                <c:pt idx="752">
                  <c:v>1.8799999999999999E-3</c:v>
                </c:pt>
                <c:pt idx="753">
                  <c:v>1.8799999999999999E-3</c:v>
                </c:pt>
                <c:pt idx="754">
                  <c:v>1.8799999999999999E-3</c:v>
                </c:pt>
                <c:pt idx="755">
                  <c:v>1.89E-3</c:v>
                </c:pt>
                <c:pt idx="756">
                  <c:v>1.89E-3</c:v>
                </c:pt>
                <c:pt idx="757">
                  <c:v>1.89E-3</c:v>
                </c:pt>
                <c:pt idx="758">
                  <c:v>1.89E-3</c:v>
                </c:pt>
                <c:pt idx="759">
                  <c:v>1.89E-3</c:v>
                </c:pt>
                <c:pt idx="760">
                  <c:v>1.9E-3</c:v>
                </c:pt>
                <c:pt idx="761">
                  <c:v>1.9E-3</c:v>
                </c:pt>
                <c:pt idx="762">
                  <c:v>1.9E-3</c:v>
                </c:pt>
                <c:pt idx="763">
                  <c:v>1.9E-3</c:v>
                </c:pt>
                <c:pt idx="764">
                  <c:v>1.91E-3</c:v>
                </c:pt>
                <c:pt idx="765">
                  <c:v>1.91E-3</c:v>
                </c:pt>
                <c:pt idx="766">
                  <c:v>1.91E-3</c:v>
                </c:pt>
                <c:pt idx="767">
                  <c:v>1.91E-3</c:v>
                </c:pt>
                <c:pt idx="768">
                  <c:v>1.91E-3</c:v>
                </c:pt>
                <c:pt idx="769">
                  <c:v>1.91E-3</c:v>
                </c:pt>
                <c:pt idx="770">
                  <c:v>1.92E-3</c:v>
                </c:pt>
                <c:pt idx="771">
                  <c:v>1.92E-3</c:v>
                </c:pt>
                <c:pt idx="772">
                  <c:v>1.92E-3</c:v>
                </c:pt>
                <c:pt idx="773">
                  <c:v>1.92E-3</c:v>
                </c:pt>
                <c:pt idx="774">
                  <c:v>1.9300000000000001E-3</c:v>
                </c:pt>
                <c:pt idx="775">
                  <c:v>1.9300000000000001E-3</c:v>
                </c:pt>
                <c:pt idx="776">
                  <c:v>1.9300000000000001E-3</c:v>
                </c:pt>
                <c:pt idx="777">
                  <c:v>1.9300000000000001E-3</c:v>
                </c:pt>
                <c:pt idx="778">
                  <c:v>1.9300000000000001E-3</c:v>
                </c:pt>
                <c:pt idx="779">
                  <c:v>1.9400000000000001E-3</c:v>
                </c:pt>
                <c:pt idx="780">
                  <c:v>1.9400000000000001E-3</c:v>
                </c:pt>
                <c:pt idx="781">
                  <c:v>1.9400000000000001E-3</c:v>
                </c:pt>
                <c:pt idx="782">
                  <c:v>1.9400000000000001E-3</c:v>
                </c:pt>
                <c:pt idx="783">
                  <c:v>1.9400000000000001E-3</c:v>
                </c:pt>
                <c:pt idx="784">
                  <c:v>1.9499999999999999E-3</c:v>
                </c:pt>
                <c:pt idx="785">
                  <c:v>1.9499999999999999E-3</c:v>
                </c:pt>
                <c:pt idx="786">
                  <c:v>1.9499999999999999E-3</c:v>
                </c:pt>
                <c:pt idx="787">
                  <c:v>1.9499999999999999E-3</c:v>
                </c:pt>
                <c:pt idx="788">
                  <c:v>1.9499999999999999E-3</c:v>
                </c:pt>
                <c:pt idx="789">
                  <c:v>1.9599999999999999E-3</c:v>
                </c:pt>
                <c:pt idx="790">
                  <c:v>1.9599999999999999E-3</c:v>
                </c:pt>
                <c:pt idx="791">
                  <c:v>1.9599999999999999E-3</c:v>
                </c:pt>
                <c:pt idx="792">
                  <c:v>1.9599999999999999E-3</c:v>
                </c:pt>
                <c:pt idx="793">
                  <c:v>1.97E-3</c:v>
                </c:pt>
                <c:pt idx="794">
                  <c:v>1.97E-3</c:v>
                </c:pt>
                <c:pt idx="795">
                  <c:v>1.97E-3</c:v>
                </c:pt>
                <c:pt idx="796">
                  <c:v>1.97E-3</c:v>
                </c:pt>
                <c:pt idx="797">
                  <c:v>1.97E-3</c:v>
                </c:pt>
                <c:pt idx="798">
                  <c:v>1.97E-3</c:v>
                </c:pt>
                <c:pt idx="799">
                  <c:v>1.98E-3</c:v>
                </c:pt>
                <c:pt idx="800">
                  <c:v>1.98E-3</c:v>
                </c:pt>
                <c:pt idx="801">
                  <c:v>1.98E-3</c:v>
                </c:pt>
                <c:pt idx="802">
                  <c:v>1.98E-3</c:v>
                </c:pt>
                <c:pt idx="803">
                  <c:v>1.99E-3</c:v>
                </c:pt>
                <c:pt idx="804">
                  <c:v>1.99E-3</c:v>
                </c:pt>
                <c:pt idx="805">
                  <c:v>1.99E-3</c:v>
                </c:pt>
                <c:pt idx="806">
                  <c:v>1.99E-3</c:v>
                </c:pt>
                <c:pt idx="807">
                  <c:v>1.99E-3</c:v>
                </c:pt>
                <c:pt idx="808">
                  <c:v>2E-3</c:v>
                </c:pt>
                <c:pt idx="809">
                  <c:v>2E-3</c:v>
                </c:pt>
                <c:pt idx="810">
                  <c:v>2E-3</c:v>
                </c:pt>
                <c:pt idx="811">
                  <c:v>2E-3</c:v>
                </c:pt>
                <c:pt idx="812">
                  <c:v>2E-3</c:v>
                </c:pt>
                <c:pt idx="813">
                  <c:v>2.0100000000000001E-3</c:v>
                </c:pt>
                <c:pt idx="814">
                  <c:v>2.0100000000000001E-3</c:v>
                </c:pt>
                <c:pt idx="815">
                  <c:v>2.0100000000000001E-3</c:v>
                </c:pt>
                <c:pt idx="816">
                  <c:v>2.0100000000000001E-3</c:v>
                </c:pt>
                <c:pt idx="817">
                  <c:v>2.0100000000000001E-3</c:v>
                </c:pt>
                <c:pt idx="818">
                  <c:v>2.0200000000000001E-3</c:v>
                </c:pt>
                <c:pt idx="819">
                  <c:v>2.0200000000000001E-3</c:v>
                </c:pt>
                <c:pt idx="820">
                  <c:v>2.0200000000000001E-3</c:v>
                </c:pt>
                <c:pt idx="821">
                  <c:v>2.0200000000000001E-3</c:v>
                </c:pt>
                <c:pt idx="822">
                  <c:v>2.0300000000000001E-3</c:v>
                </c:pt>
                <c:pt idx="823">
                  <c:v>2.0300000000000001E-3</c:v>
                </c:pt>
                <c:pt idx="824">
                  <c:v>2.0300000000000001E-3</c:v>
                </c:pt>
                <c:pt idx="825">
                  <c:v>2.0300000000000001E-3</c:v>
                </c:pt>
                <c:pt idx="826">
                  <c:v>2.0300000000000001E-3</c:v>
                </c:pt>
                <c:pt idx="827">
                  <c:v>2.0300000000000001E-3</c:v>
                </c:pt>
                <c:pt idx="828">
                  <c:v>2.0400000000000001E-3</c:v>
                </c:pt>
                <c:pt idx="829">
                  <c:v>2.0400000000000001E-3</c:v>
                </c:pt>
                <c:pt idx="830">
                  <c:v>2.0400000000000001E-3</c:v>
                </c:pt>
                <c:pt idx="831">
                  <c:v>2.0400000000000001E-3</c:v>
                </c:pt>
                <c:pt idx="832">
                  <c:v>2.0500000000000002E-3</c:v>
                </c:pt>
                <c:pt idx="833">
                  <c:v>2.0500000000000002E-3</c:v>
                </c:pt>
                <c:pt idx="834">
                  <c:v>2.0500000000000002E-3</c:v>
                </c:pt>
                <c:pt idx="835">
                  <c:v>2.0500000000000002E-3</c:v>
                </c:pt>
                <c:pt idx="836">
                  <c:v>2.0500000000000002E-3</c:v>
                </c:pt>
                <c:pt idx="837">
                  <c:v>2.0600000000000002E-3</c:v>
                </c:pt>
                <c:pt idx="838">
                  <c:v>2.0600000000000002E-3</c:v>
                </c:pt>
                <c:pt idx="839">
                  <c:v>2.0600000000000002E-3</c:v>
                </c:pt>
                <c:pt idx="840">
                  <c:v>2.0600000000000002E-3</c:v>
                </c:pt>
                <c:pt idx="841">
                  <c:v>2.0600000000000002E-3</c:v>
                </c:pt>
                <c:pt idx="842">
                  <c:v>2.0600000000000002E-3</c:v>
                </c:pt>
                <c:pt idx="843">
                  <c:v>2.0699999999999998E-3</c:v>
                </c:pt>
                <c:pt idx="844">
                  <c:v>2.0699999999999998E-3</c:v>
                </c:pt>
                <c:pt idx="845">
                  <c:v>2.0699999999999998E-3</c:v>
                </c:pt>
                <c:pt idx="846">
                  <c:v>2.0699999999999998E-3</c:v>
                </c:pt>
                <c:pt idx="847">
                  <c:v>2.0699999999999998E-3</c:v>
                </c:pt>
                <c:pt idx="848">
                  <c:v>2.0799999999999998E-3</c:v>
                </c:pt>
                <c:pt idx="849">
                  <c:v>2.0799999999999998E-3</c:v>
                </c:pt>
                <c:pt idx="850">
                  <c:v>2.0799999999999998E-3</c:v>
                </c:pt>
                <c:pt idx="851">
                  <c:v>2.0899999999999998E-3</c:v>
                </c:pt>
                <c:pt idx="852">
                  <c:v>2.0799999999999998E-3</c:v>
                </c:pt>
                <c:pt idx="853">
                  <c:v>2.0899999999999998E-3</c:v>
                </c:pt>
                <c:pt idx="854">
                  <c:v>2.0899999999999998E-3</c:v>
                </c:pt>
                <c:pt idx="855">
                  <c:v>2.0899999999999998E-3</c:v>
                </c:pt>
                <c:pt idx="856">
                  <c:v>2.0899999999999998E-3</c:v>
                </c:pt>
                <c:pt idx="857">
                  <c:v>2.0999999999999999E-3</c:v>
                </c:pt>
                <c:pt idx="858">
                  <c:v>2.0999999999999999E-3</c:v>
                </c:pt>
                <c:pt idx="859">
                  <c:v>2.0999999999999999E-3</c:v>
                </c:pt>
                <c:pt idx="860">
                  <c:v>2.0999999999999999E-3</c:v>
                </c:pt>
                <c:pt idx="861">
                  <c:v>2.0999999999999999E-3</c:v>
                </c:pt>
                <c:pt idx="862">
                  <c:v>2.1099999999999999E-3</c:v>
                </c:pt>
                <c:pt idx="863">
                  <c:v>2.1099999999999999E-3</c:v>
                </c:pt>
                <c:pt idx="864">
                  <c:v>2.1099999999999999E-3</c:v>
                </c:pt>
                <c:pt idx="865">
                  <c:v>2.1099999999999999E-3</c:v>
                </c:pt>
                <c:pt idx="866">
                  <c:v>2.1099999999999999E-3</c:v>
                </c:pt>
                <c:pt idx="867">
                  <c:v>2.1199999999999999E-3</c:v>
                </c:pt>
                <c:pt idx="868">
                  <c:v>2.1199999999999999E-3</c:v>
                </c:pt>
                <c:pt idx="869">
                  <c:v>2.1199999999999999E-3</c:v>
                </c:pt>
                <c:pt idx="870">
                  <c:v>2.1199999999999999E-3</c:v>
                </c:pt>
                <c:pt idx="871">
                  <c:v>2.1299999999999999E-3</c:v>
                </c:pt>
                <c:pt idx="872">
                  <c:v>2.1299999999999999E-3</c:v>
                </c:pt>
                <c:pt idx="873">
                  <c:v>2.1299999999999999E-3</c:v>
                </c:pt>
                <c:pt idx="874">
                  <c:v>2.1299999999999999E-3</c:v>
                </c:pt>
                <c:pt idx="875">
                  <c:v>2.1299999999999999E-3</c:v>
                </c:pt>
                <c:pt idx="876">
                  <c:v>2.1299999999999999E-3</c:v>
                </c:pt>
                <c:pt idx="877">
                  <c:v>2.14E-3</c:v>
                </c:pt>
                <c:pt idx="878">
                  <c:v>2.14E-3</c:v>
                </c:pt>
                <c:pt idx="879">
                  <c:v>2.14E-3</c:v>
                </c:pt>
                <c:pt idx="880">
                  <c:v>2.14E-3</c:v>
                </c:pt>
                <c:pt idx="881">
                  <c:v>2.14E-3</c:v>
                </c:pt>
                <c:pt idx="882">
                  <c:v>2.15E-3</c:v>
                </c:pt>
                <c:pt idx="883">
                  <c:v>2.15E-3</c:v>
                </c:pt>
                <c:pt idx="884">
                  <c:v>2.15E-3</c:v>
                </c:pt>
                <c:pt idx="885">
                  <c:v>2.15E-3</c:v>
                </c:pt>
                <c:pt idx="886">
                  <c:v>2.16E-3</c:v>
                </c:pt>
                <c:pt idx="887">
                  <c:v>2.16E-3</c:v>
                </c:pt>
                <c:pt idx="888">
                  <c:v>2.16E-3</c:v>
                </c:pt>
                <c:pt idx="889">
                  <c:v>2.16E-3</c:v>
                </c:pt>
                <c:pt idx="890">
                  <c:v>2.16E-3</c:v>
                </c:pt>
                <c:pt idx="891">
                  <c:v>2.1700000000000001E-3</c:v>
                </c:pt>
                <c:pt idx="892">
                  <c:v>2.1700000000000001E-3</c:v>
                </c:pt>
                <c:pt idx="893">
                  <c:v>2.1700000000000001E-3</c:v>
                </c:pt>
                <c:pt idx="894">
                  <c:v>2.1700000000000001E-3</c:v>
                </c:pt>
                <c:pt idx="895">
                  <c:v>2.1700000000000001E-3</c:v>
                </c:pt>
                <c:pt idx="896">
                  <c:v>2.1800000000000001E-3</c:v>
                </c:pt>
                <c:pt idx="897">
                  <c:v>2.1800000000000001E-3</c:v>
                </c:pt>
                <c:pt idx="898">
                  <c:v>2.1800000000000001E-3</c:v>
                </c:pt>
                <c:pt idx="899">
                  <c:v>2.1800000000000001E-3</c:v>
                </c:pt>
                <c:pt idx="900">
                  <c:v>2.1900000000000001E-3</c:v>
                </c:pt>
                <c:pt idx="901">
                  <c:v>2.1900000000000001E-3</c:v>
                </c:pt>
                <c:pt idx="902">
                  <c:v>2.1900000000000001E-3</c:v>
                </c:pt>
                <c:pt idx="903">
                  <c:v>2.1900000000000001E-3</c:v>
                </c:pt>
                <c:pt idx="904">
                  <c:v>2.1900000000000001E-3</c:v>
                </c:pt>
                <c:pt idx="905">
                  <c:v>2.1900000000000001E-3</c:v>
                </c:pt>
                <c:pt idx="906">
                  <c:v>2.2000000000000001E-3</c:v>
                </c:pt>
                <c:pt idx="907">
                  <c:v>2.2000000000000001E-3</c:v>
                </c:pt>
                <c:pt idx="908">
                  <c:v>2.2000000000000001E-3</c:v>
                </c:pt>
                <c:pt idx="909">
                  <c:v>2.2000000000000001E-3</c:v>
                </c:pt>
                <c:pt idx="910">
                  <c:v>2.2100000000000002E-3</c:v>
                </c:pt>
                <c:pt idx="911">
                  <c:v>2.2100000000000002E-3</c:v>
                </c:pt>
                <c:pt idx="912">
                  <c:v>2.2100000000000002E-3</c:v>
                </c:pt>
                <c:pt idx="913">
                  <c:v>2.2100000000000002E-3</c:v>
                </c:pt>
                <c:pt idx="914">
                  <c:v>2.2100000000000002E-3</c:v>
                </c:pt>
                <c:pt idx="915">
                  <c:v>2.2200000000000002E-3</c:v>
                </c:pt>
                <c:pt idx="916">
                  <c:v>2.2200000000000002E-3</c:v>
                </c:pt>
                <c:pt idx="917">
                  <c:v>2.2200000000000002E-3</c:v>
                </c:pt>
                <c:pt idx="918">
                  <c:v>2.2200000000000002E-3</c:v>
                </c:pt>
                <c:pt idx="919">
                  <c:v>2.2200000000000002E-3</c:v>
                </c:pt>
                <c:pt idx="920">
                  <c:v>2.2300000000000002E-3</c:v>
                </c:pt>
                <c:pt idx="921">
                  <c:v>2.2300000000000002E-3</c:v>
                </c:pt>
                <c:pt idx="922">
                  <c:v>2.2300000000000002E-3</c:v>
                </c:pt>
                <c:pt idx="923">
                  <c:v>2.2300000000000002E-3</c:v>
                </c:pt>
                <c:pt idx="924">
                  <c:v>2.2300000000000002E-3</c:v>
                </c:pt>
                <c:pt idx="925">
                  <c:v>2.2399999999999998E-3</c:v>
                </c:pt>
                <c:pt idx="926">
                  <c:v>2.2399999999999998E-3</c:v>
                </c:pt>
                <c:pt idx="927">
                  <c:v>2.2399999999999998E-3</c:v>
                </c:pt>
                <c:pt idx="928">
                  <c:v>2.2399999999999998E-3</c:v>
                </c:pt>
                <c:pt idx="929">
                  <c:v>2.2499999999999998E-3</c:v>
                </c:pt>
                <c:pt idx="930">
                  <c:v>2.2499999999999998E-3</c:v>
                </c:pt>
                <c:pt idx="931">
                  <c:v>2.2499999999999998E-3</c:v>
                </c:pt>
                <c:pt idx="932">
                  <c:v>2.2499999999999998E-3</c:v>
                </c:pt>
                <c:pt idx="933">
                  <c:v>2.2499999999999998E-3</c:v>
                </c:pt>
                <c:pt idx="934">
                  <c:v>2.2499999999999998E-3</c:v>
                </c:pt>
                <c:pt idx="935">
                  <c:v>2.2599999999999999E-3</c:v>
                </c:pt>
                <c:pt idx="936">
                  <c:v>2.2599999999999999E-3</c:v>
                </c:pt>
                <c:pt idx="937">
                  <c:v>2.2599999999999999E-3</c:v>
                </c:pt>
                <c:pt idx="938">
                  <c:v>2.2599999999999999E-3</c:v>
                </c:pt>
                <c:pt idx="939">
                  <c:v>2.2699999999999999E-3</c:v>
                </c:pt>
                <c:pt idx="940">
                  <c:v>2.2699999999999999E-3</c:v>
                </c:pt>
                <c:pt idx="941">
                  <c:v>2.2699999999999999E-3</c:v>
                </c:pt>
                <c:pt idx="942">
                  <c:v>2.2699999999999999E-3</c:v>
                </c:pt>
                <c:pt idx="943">
                  <c:v>2.2699999999999999E-3</c:v>
                </c:pt>
                <c:pt idx="944">
                  <c:v>2.2799999999999999E-3</c:v>
                </c:pt>
                <c:pt idx="945">
                  <c:v>2.2799999999999999E-3</c:v>
                </c:pt>
                <c:pt idx="946">
                  <c:v>2.2799999999999999E-3</c:v>
                </c:pt>
                <c:pt idx="947">
                  <c:v>2.2799999999999999E-3</c:v>
                </c:pt>
                <c:pt idx="948">
                  <c:v>2.2799999999999999E-3</c:v>
                </c:pt>
                <c:pt idx="949">
                  <c:v>2.2899999999999999E-3</c:v>
                </c:pt>
                <c:pt idx="950">
                  <c:v>2.2899999999999999E-3</c:v>
                </c:pt>
                <c:pt idx="951">
                  <c:v>2.2899999999999999E-3</c:v>
                </c:pt>
                <c:pt idx="952">
                  <c:v>2.2899999999999999E-3</c:v>
                </c:pt>
                <c:pt idx="953">
                  <c:v>2.2899999999999999E-3</c:v>
                </c:pt>
                <c:pt idx="954">
                  <c:v>2.3E-3</c:v>
                </c:pt>
                <c:pt idx="955">
                  <c:v>2.3E-3</c:v>
                </c:pt>
                <c:pt idx="956">
                  <c:v>2.3E-3</c:v>
                </c:pt>
                <c:pt idx="957">
                  <c:v>2.3E-3</c:v>
                </c:pt>
                <c:pt idx="958">
                  <c:v>2.31E-3</c:v>
                </c:pt>
                <c:pt idx="959">
                  <c:v>2.31E-3</c:v>
                </c:pt>
                <c:pt idx="960">
                  <c:v>2.31E-3</c:v>
                </c:pt>
                <c:pt idx="961">
                  <c:v>2.31E-3</c:v>
                </c:pt>
                <c:pt idx="962">
                  <c:v>2.31E-3</c:v>
                </c:pt>
                <c:pt idx="963">
                  <c:v>2.31E-3</c:v>
                </c:pt>
                <c:pt idx="964">
                  <c:v>2.32E-3</c:v>
                </c:pt>
                <c:pt idx="965">
                  <c:v>2.32E-3</c:v>
                </c:pt>
                <c:pt idx="966">
                  <c:v>2.32E-3</c:v>
                </c:pt>
                <c:pt idx="967">
                  <c:v>2.32E-3</c:v>
                </c:pt>
                <c:pt idx="968">
                  <c:v>2.33E-3</c:v>
                </c:pt>
                <c:pt idx="969">
                  <c:v>2.33E-3</c:v>
                </c:pt>
                <c:pt idx="970">
                  <c:v>2.33E-3</c:v>
                </c:pt>
                <c:pt idx="971">
                  <c:v>2.33E-3</c:v>
                </c:pt>
                <c:pt idx="972">
                  <c:v>2.33E-3</c:v>
                </c:pt>
                <c:pt idx="973">
                  <c:v>2.3400000000000001E-3</c:v>
                </c:pt>
                <c:pt idx="974">
                  <c:v>2.3400000000000001E-3</c:v>
                </c:pt>
                <c:pt idx="975">
                  <c:v>2.3400000000000001E-3</c:v>
                </c:pt>
                <c:pt idx="976">
                  <c:v>2.3400000000000001E-3</c:v>
                </c:pt>
                <c:pt idx="977">
                  <c:v>2.3400000000000001E-3</c:v>
                </c:pt>
                <c:pt idx="978">
                  <c:v>2.3500000000000001E-3</c:v>
                </c:pt>
                <c:pt idx="979">
                  <c:v>2.3500000000000001E-3</c:v>
                </c:pt>
                <c:pt idx="980">
                  <c:v>2.3500000000000001E-3</c:v>
                </c:pt>
                <c:pt idx="981">
                  <c:v>2.3500000000000001E-3</c:v>
                </c:pt>
                <c:pt idx="982">
                  <c:v>2.3600000000000001E-3</c:v>
                </c:pt>
                <c:pt idx="983">
                  <c:v>2.3600000000000001E-3</c:v>
                </c:pt>
                <c:pt idx="984">
                  <c:v>2.3600000000000001E-3</c:v>
                </c:pt>
                <c:pt idx="985">
                  <c:v>2.3600000000000001E-3</c:v>
                </c:pt>
                <c:pt idx="986">
                  <c:v>2.3600000000000001E-3</c:v>
                </c:pt>
                <c:pt idx="987">
                  <c:v>2.3600000000000001E-3</c:v>
                </c:pt>
                <c:pt idx="988">
                  <c:v>2.3700000000000001E-3</c:v>
                </c:pt>
                <c:pt idx="989">
                  <c:v>2.3700000000000001E-3</c:v>
                </c:pt>
                <c:pt idx="990">
                  <c:v>2.3700000000000001E-3</c:v>
                </c:pt>
                <c:pt idx="991">
                  <c:v>2.3700000000000001E-3</c:v>
                </c:pt>
                <c:pt idx="992">
                  <c:v>2.3700000000000001E-3</c:v>
                </c:pt>
                <c:pt idx="993">
                  <c:v>2.3800000000000002E-3</c:v>
                </c:pt>
                <c:pt idx="994">
                  <c:v>2.3800000000000002E-3</c:v>
                </c:pt>
                <c:pt idx="995">
                  <c:v>2.3800000000000002E-3</c:v>
                </c:pt>
                <c:pt idx="996">
                  <c:v>2.3800000000000002E-3</c:v>
                </c:pt>
                <c:pt idx="997">
                  <c:v>2.3900000000000002E-3</c:v>
                </c:pt>
                <c:pt idx="998">
                  <c:v>2.3900000000000002E-3</c:v>
                </c:pt>
                <c:pt idx="999">
                  <c:v>2.3900000000000002E-3</c:v>
                </c:pt>
                <c:pt idx="1000">
                  <c:v>2.3900000000000002E-3</c:v>
                </c:pt>
                <c:pt idx="1001">
                  <c:v>2.3999999999999998E-3</c:v>
                </c:pt>
                <c:pt idx="1002">
                  <c:v>2.3900000000000002E-3</c:v>
                </c:pt>
                <c:pt idx="1003">
                  <c:v>2.3999999999999998E-3</c:v>
                </c:pt>
                <c:pt idx="1004">
                  <c:v>2.3999999999999998E-3</c:v>
                </c:pt>
                <c:pt idx="1005">
                  <c:v>2.3999999999999998E-3</c:v>
                </c:pt>
                <c:pt idx="1006">
                  <c:v>2.3999999999999998E-3</c:v>
                </c:pt>
                <c:pt idx="1007">
                  <c:v>2.4099999999999998E-3</c:v>
                </c:pt>
                <c:pt idx="1008">
                  <c:v>2.4099999999999998E-3</c:v>
                </c:pt>
                <c:pt idx="1009">
                  <c:v>2.4099999999999998E-3</c:v>
                </c:pt>
                <c:pt idx="1010">
                  <c:v>2.4099999999999998E-3</c:v>
                </c:pt>
                <c:pt idx="1011">
                  <c:v>2.4199999999999998E-3</c:v>
                </c:pt>
                <c:pt idx="1012">
                  <c:v>2.4199999999999998E-3</c:v>
                </c:pt>
                <c:pt idx="1013">
                  <c:v>2.4199999999999998E-3</c:v>
                </c:pt>
                <c:pt idx="1014">
                  <c:v>2.4199999999999998E-3</c:v>
                </c:pt>
                <c:pt idx="1015">
                  <c:v>2.4199999999999998E-3</c:v>
                </c:pt>
                <c:pt idx="1016">
                  <c:v>2.4199999999999998E-3</c:v>
                </c:pt>
                <c:pt idx="1017">
                  <c:v>2.4299999999999999E-3</c:v>
                </c:pt>
                <c:pt idx="1018">
                  <c:v>2.4299999999999999E-3</c:v>
                </c:pt>
                <c:pt idx="1019">
                  <c:v>2.4299999999999999E-3</c:v>
                </c:pt>
                <c:pt idx="1020">
                  <c:v>2.4299999999999999E-3</c:v>
                </c:pt>
                <c:pt idx="1021">
                  <c:v>2.4399999999999999E-3</c:v>
                </c:pt>
                <c:pt idx="1022">
                  <c:v>2.4399999999999999E-3</c:v>
                </c:pt>
                <c:pt idx="1023">
                  <c:v>2.4399999999999999E-3</c:v>
                </c:pt>
                <c:pt idx="1024">
                  <c:v>2.4399999999999999E-3</c:v>
                </c:pt>
                <c:pt idx="1025">
                  <c:v>2.4499999999999999E-3</c:v>
                </c:pt>
                <c:pt idx="1026">
                  <c:v>2.4499999999999999E-3</c:v>
                </c:pt>
                <c:pt idx="1027">
                  <c:v>2.4499999999999999E-3</c:v>
                </c:pt>
                <c:pt idx="1028">
                  <c:v>2.4499999999999999E-3</c:v>
                </c:pt>
                <c:pt idx="1029">
                  <c:v>2.4499999999999999E-3</c:v>
                </c:pt>
                <c:pt idx="1030">
                  <c:v>2.4499999999999999E-3</c:v>
                </c:pt>
                <c:pt idx="1031">
                  <c:v>2.4599999999999999E-3</c:v>
                </c:pt>
                <c:pt idx="1032">
                  <c:v>2.4599999999999999E-3</c:v>
                </c:pt>
                <c:pt idx="1033">
                  <c:v>2.4599999999999999E-3</c:v>
                </c:pt>
                <c:pt idx="1034">
                  <c:v>2.4599999999999999E-3</c:v>
                </c:pt>
                <c:pt idx="1035">
                  <c:v>2.4599999999999999E-3</c:v>
                </c:pt>
                <c:pt idx="1036">
                  <c:v>2.47E-3</c:v>
                </c:pt>
                <c:pt idx="1037">
                  <c:v>2.47E-3</c:v>
                </c:pt>
                <c:pt idx="1038">
                  <c:v>2.47E-3</c:v>
                </c:pt>
                <c:pt idx="1039">
                  <c:v>2.47E-3</c:v>
                </c:pt>
                <c:pt idx="1040">
                  <c:v>2.48E-3</c:v>
                </c:pt>
                <c:pt idx="1041">
                  <c:v>2.48E-3</c:v>
                </c:pt>
                <c:pt idx="1042">
                  <c:v>2.48E-3</c:v>
                </c:pt>
                <c:pt idx="1043">
                  <c:v>2.48E-3</c:v>
                </c:pt>
                <c:pt idx="1044">
                  <c:v>2.48E-3</c:v>
                </c:pt>
                <c:pt idx="1045">
                  <c:v>2.49E-3</c:v>
                </c:pt>
                <c:pt idx="1046">
                  <c:v>2.49E-3</c:v>
                </c:pt>
                <c:pt idx="1047">
                  <c:v>2.49E-3</c:v>
                </c:pt>
                <c:pt idx="1048">
                  <c:v>2.49E-3</c:v>
                </c:pt>
                <c:pt idx="1049">
                  <c:v>2.49E-3</c:v>
                </c:pt>
                <c:pt idx="1050">
                  <c:v>2.5000000000000001E-3</c:v>
                </c:pt>
                <c:pt idx="1051">
                  <c:v>2.5000000000000001E-3</c:v>
                </c:pt>
                <c:pt idx="1052">
                  <c:v>2.5000000000000001E-3</c:v>
                </c:pt>
                <c:pt idx="1053">
                  <c:v>2.5000000000000001E-3</c:v>
                </c:pt>
                <c:pt idx="1054">
                  <c:v>2.5100000000000001E-3</c:v>
                </c:pt>
                <c:pt idx="1055">
                  <c:v>2.5100000000000001E-3</c:v>
                </c:pt>
                <c:pt idx="1056">
                  <c:v>2.5100000000000001E-3</c:v>
                </c:pt>
                <c:pt idx="1057">
                  <c:v>2.5100000000000001E-3</c:v>
                </c:pt>
                <c:pt idx="1058">
                  <c:v>2.5100000000000001E-3</c:v>
                </c:pt>
                <c:pt idx="1059">
                  <c:v>2.5100000000000001E-3</c:v>
                </c:pt>
                <c:pt idx="1060">
                  <c:v>2.5200000000000001E-3</c:v>
                </c:pt>
                <c:pt idx="1061">
                  <c:v>2.5200000000000001E-3</c:v>
                </c:pt>
                <c:pt idx="1062">
                  <c:v>2.5200000000000001E-3</c:v>
                </c:pt>
                <c:pt idx="1063">
                  <c:v>2.5200000000000001E-3</c:v>
                </c:pt>
                <c:pt idx="1064">
                  <c:v>2.5300000000000001E-3</c:v>
                </c:pt>
                <c:pt idx="1065">
                  <c:v>2.5300000000000001E-3</c:v>
                </c:pt>
                <c:pt idx="1066">
                  <c:v>2.5300000000000001E-3</c:v>
                </c:pt>
                <c:pt idx="1067">
                  <c:v>2.5300000000000001E-3</c:v>
                </c:pt>
                <c:pt idx="1068">
                  <c:v>2.5400000000000002E-3</c:v>
                </c:pt>
                <c:pt idx="1069">
                  <c:v>2.5400000000000002E-3</c:v>
                </c:pt>
                <c:pt idx="1070">
                  <c:v>2.5400000000000002E-3</c:v>
                </c:pt>
                <c:pt idx="1071">
                  <c:v>2.5400000000000002E-3</c:v>
                </c:pt>
                <c:pt idx="1072">
                  <c:v>2.5400000000000002E-3</c:v>
                </c:pt>
                <c:pt idx="1073">
                  <c:v>2.5400000000000002E-3</c:v>
                </c:pt>
                <c:pt idx="1074">
                  <c:v>2.5500000000000002E-3</c:v>
                </c:pt>
                <c:pt idx="1075">
                  <c:v>2.5500000000000002E-3</c:v>
                </c:pt>
                <c:pt idx="1076">
                  <c:v>2.5500000000000002E-3</c:v>
                </c:pt>
                <c:pt idx="1077">
                  <c:v>2.5500000000000002E-3</c:v>
                </c:pt>
                <c:pt idx="1078">
                  <c:v>2.5600000000000002E-3</c:v>
                </c:pt>
                <c:pt idx="1079">
                  <c:v>2.5600000000000002E-3</c:v>
                </c:pt>
                <c:pt idx="1080">
                  <c:v>2.5600000000000002E-3</c:v>
                </c:pt>
                <c:pt idx="1081">
                  <c:v>2.5600000000000002E-3</c:v>
                </c:pt>
                <c:pt idx="1082">
                  <c:v>2.5699999999999998E-3</c:v>
                </c:pt>
                <c:pt idx="1083">
                  <c:v>2.5699999999999998E-3</c:v>
                </c:pt>
                <c:pt idx="1084">
                  <c:v>2.5699999999999998E-3</c:v>
                </c:pt>
                <c:pt idx="1085">
                  <c:v>2.5699999999999998E-3</c:v>
                </c:pt>
                <c:pt idx="1086">
                  <c:v>2.5699999999999998E-3</c:v>
                </c:pt>
                <c:pt idx="1087">
                  <c:v>2.5699999999999998E-3</c:v>
                </c:pt>
                <c:pt idx="1088">
                  <c:v>2.5799999999999998E-3</c:v>
                </c:pt>
                <c:pt idx="1089">
                  <c:v>2.5799999999999998E-3</c:v>
                </c:pt>
                <c:pt idx="1090">
                  <c:v>2.5799999999999998E-3</c:v>
                </c:pt>
                <c:pt idx="1091">
                  <c:v>2.5799999999999998E-3</c:v>
                </c:pt>
                <c:pt idx="1092">
                  <c:v>2.5799999999999998E-3</c:v>
                </c:pt>
                <c:pt idx="1093">
                  <c:v>2.5899999999999999E-3</c:v>
                </c:pt>
                <c:pt idx="1094">
                  <c:v>2.5899999999999999E-3</c:v>
                </c:pt>
                <c:pt idx="1095">
                  <c:v>2.5899999999999999E-3</c:v>
                </c:pt>
                <c:pt idx="1096">
                  <c:v>2.5899999999999999E-3</c:v>
                </c:pt>
                <c:pt idx="1097">
                  <c:v>2.5999999999999999E-3</c:v>
                </c:pt>
                <c:pt idx="1098">
                  <c:v>2.5999999999999999E-3</c:v>
                </c:pt>
                <c:pt idx="1099">
                  <c:v>2.5999999999999999E-3</c:v>
                </c:pt>
                <c:pt idx="1100">
                  <c:v>2.5999999999999999E-3</c:v>
                </c:pt>
                <c:pt idx="1101">
                  <c:v>2.5999999999999999E-3</c:v>
                </c:pt>
                <c:pt idx="1102">
                  <c:v>2.6099999999999999E-3</c:v>
                </c:pt>
                <c:pt idx="1103">
                  <c:v>2.6099999999999999E-3</c:v>
                </c:pt>
                <c:pt idx="1104">
                  <c:v>2.6099999999999999E-3</c:v>
                </c:pt>
                <c:pt idx="1105">
                  <c:v>2.6099999999999999E-3</c:v>
                </c:pt>
                <c:pt idx="1106">
                  <c:v>2.6099999999999999E-3</c:v>
                </c:pt>
                <c:pt idx="1107">
                  <c:v>2.6199999999999999E-3</c:v>
                </c:pt>
                <c:pt idx="1108">
                  <c:v>2.6199999999999999E-3</c:v>
                </c:pt>
                <c:pt idx="1109">
                  <c:v>2.6199999999999999E-3</c:v>
                </c:pt>
                <c:pt idx="1110">
                  <c:v>2.6199999999999999E-3</c:v>
                </c:pt>
                <c:pt idx="1111">
                  <c:v>2.63E-3</c:v>
                </c:pt>
                <c:pt idx="1112">
                  <c:v>2.63E-3</c:v>
                </c:pt>
                <c:pt idx="1113">
                  <c:v>2.63E-3</c:v>
                </c:pt>
                <c:pt idx="1114">
                  <c:v>2.63E-3</c:v>
                </c:pt>
                <c:pt idx="1115">
                  <c:v>2.63E-3</c:v>
                </c:pt>
                <c:pt idx="1116">
                  <c:v>2.63E-3</c:v>
                </c:pt>
                <c:pt idx="1117">
                  <c:v>2.64E-3</c:v>
                </c:pt>
                <c:pt idx="1118">
                  <c:v>2.64E-3</c:v>
                </c:pt>
                <c:pt idx="1119">
                  <c:v>2.64E-3</c:v>
                </c:pt>
                <c:pt idx="1120">
                  <c:v>2.64E-3</c:v>
                </c:pt>
                <c:pt idx="1121">
                  <c:v>2.65E-3</c:v>
                </c:pt>
                <c:pt idx="1122">
                  <c:v>2.65E-3</c:v>
                </c:pt>
                <c:pt idx="1123">
                  <c:v>2.65E-3</c:v>
                </c:pt>
                <c:pt idx="1124">
                  <c:v>2.65E-3</c:v>
                </c:pt>
                <c:pt idx="1125">
                  <c:v>2.65E-3</c:v>
                </c:pt>
                <c:pt idx="1126">
                  <c:v>2.66E-3</c:v>
                </c:pt>
                <c:pt idx="1127">
                  <c:v>2.66E-3</c:v>
                </c:pt>
                <c:pt idx="1128">
                  <c:v>2.66E-3</c:v>
                </c:pt>
                <c:pt idx="1129">
                  <c:v>2.66E-3</c:v>
                </c:pt>
                <c:pt idx="1130">
                  <c:v>2.66E-3</c:v>
                </c:pt>
                <c:pt idx="1131">
                  <c:v>2.6700000000000001E-3</c:v>
                </c:pt>
                <c:pt idx="1132">
                  <c:v>2.6700000000000001E-3</c:v>
                </c:pt>
                <c:pt idx="1133">
                  <c:v>2.6700000000000001E-3</c:v>
                </c:pt>
                <c:pt idx="1134">
                  <c:v>2.6700000000000001E-3</c:v>
                </c:pt>
                <c:pt idx="1135">
                  <c:v>2.6800000000000001E-3</c:v>
                </c:pt>
                <c:pt idx="1136">
                  <c:v>2.6800000000000001E-3</c:v>
                </c:pt>
                <c:pt idx="1137">
                  <c:v>2.6800000000000001E-3</c:v>
                </c:pt>
                <c:pt idx="1138">
                  <c:v>2.6800000000000001E-3</c:v>
                </c:pt>
                <c:pt idx="1139">
                  <c:v>2.6900000000000001E-3</c:v>
                </c:pt>
                <c:pt idx="1140">
                  <c:v>2.6900000000000001E-3</c:v>
                </c:pt>
                <c:pt idx="1141">
                  <c:v>2.6900000000000001E-3</c:v>
                </c:pt>
                <c:pt idx="1142">
                  <c:v>2.6900000000000001E-3</c:v>
                </c:pt>
                <c:pt idx="1143">
                  <c:v>2.6900000000000001E-3</c:v>
                </c:pt>
                <c:pt idx="1144">
                  <c:v>2.7000000000000001E-3</c:v>
                </c:pt>
                <c:pt idx="1145">
                  <c:v>2.7000000000000001E-3</c:v>
                </c:pt>
                <c:pt idx="1146">
                  <c:v>2.7000000000000001E-3</c:v>
                </c:pt>
                <c:pt idx="1147">
                  <c:v>2.7000000000000001E-3</c:v>
                </c:pt>
                <c:pt idx="1148">
                  <c:v>2.7000000000000001E-3</c:v>
                </c:pt>
                <c:pt idx="1149">
                  <c:v>2.7000000000000001E-3</c:v>
                </c:pt>
                <c:pt idx="1150">
                  <c:v>2.7100000000000002E-3</c:v>
                </c:pt>
                <c:pt idx="1151">
                  <c:v>2.7100000000000002E-3</c:v>
                </c:pt>
                <c:pt idx="1152">
                  <c:v>2.7100000000000002E-3</c:v>
                </c:pt>
                <c:pt idx="1153">
                  <c:v>2.7100000000000002E-3</c:v>
                </c:pt>
                <c:pt idx="1154">
                  <c:v>2.7200000000000002E-3</c:v>
                </c:pt>
                <c:pt idx="1155">
                  <c:v>2.7200000000000002E-3</c:v>
                </c:pt>
                <c:pt idx="1156">
                  <c:v>2.7200000000000002E-3</c:v>
                </c:pt>
                <c:pt idx="1157">
                  <c:v>2.7200000000000002E-3</c:v>
                </c:pt>
                <c:pt idx="1158">
                  <c:v>2.7299999999999998E-3</c:v>
                </c:pt>
                <c:pt idx="1159">
                  <c:v>2.7299999999999998E-3</c:v>
                </c:pt>
                <c:pt idx="1160">
                  <c:v>2.7299999999999998E-3</c:v>
                </c:pt>
                <c:pt idx="1161">
                  <c:v>2.7299999999999998E-3</c:v>
                </c:pt>
                <c:pt idx="1162">
                  <c:v>2.7299999999999998E-3</c:v>
                </c:pt>
                <c:pt idx="1163">
                  <c:v>2.7399999999999998E-3</c:v>
                </c:pt>
                <c:pt idx="1164">
                  <c:v>2.7399999999999998E-3</c:v>
                </c:pt>
                <c:pt idx="1165">
                  <c:v>2.7399999999999998E-3</c:v>
                </c:pt>
                <c:pt idx="1166">
                  <c:v>2.7399999999999998E-3</c:v>
                </c:pt>
                <c:pt idx="1167">
                  <c:v>2.7399999999999998E-3</c:v>
                </c:pt>
                <c:pt idx="1168">
                  <c:v>2.7499999999999998E-3</c:v>
                </c:pt>
                <c:pt idx="1169">
                  <c:v>2.7499999999999998E-3</c:v>
                </c:pt>
                <c:pt idx="1170">
                  <c:v>2.7499999999999998E-3</c:v>
                </c:pt>
                <c:pt idx="1171">
                  <c:v>2.7499999999999998E-3</c:v>
                </c:pt>
                <c:pt idx="1172">
                  <c:v>2.7599999999999999E-3</c:v>
                </c:pt>
                <c:pt idx="1173">
                  <c:v>2.7599999999999999E-3</c:v>
                </c:pt>
                <c:pt idx="1174">
                  <c:v>2.7599999999999999E-3</c:v>
                </c:pt>
                <c:pt idx="1175">
                  <c:v>2.7599999999999999E-3</c:v>
                </c:pt>
                <c:pt idx="1176">
                  <c:v>2.7599999999999999E-3</c:v>
                </c:pt>
                <c:pt idx="1177">
                  <c:v>2.7699999999999999E-3</c:v>
                </c:pt>
                <c:pt idx="1178">
                  <c:v>2.7699999999999999E-3</c:v>
                </c:pt>
                <c:pt idx="1179">
                  <c:v>2.7699999999999999E-3</c:v>
                </c:pt>
                <c:pt idx="1180">
                  <c:v>2.7699999999999999E-3</c:v>
                </c:pt>
                <c:pt idx="1181">
                  <c:v>2.7699999999999999E-3</c:v>
                </c:pt>
                <c:pt idx="1182">
                  <c:v>2.7799999999999999E-3</c:v>
                </c:pt>
                <c:pt idx="1183">
                  <c:v>2.7799999999999999E-3</c:v>
                </c:pt>
                <c:pt idx="1184">
                  <c:v>2.7799999999999999E-3</c:v>
                </c:pt>
                <c:pt idx="1185">
                  <c:v>2.7799999999999999E-3</c:v>
                </c:pt>
                <c:pt idx="1186">
                  <c:v>2.7899999999999999E-3</c:v>
                </c:pt>
                <c:pt idx="1187">
                  <c:v>2.7899999999999999E-3</c:v>
                </c:pt>
                <c:pt idx="1188">
                  <c:v>2.8E-3</c:v>
                </c:pt>
                <c:pt idx="1189">
                  <c:v>2.63E-3</c:v>
                </c:pt>
                <c:pt idx="1190">
                  <c:v>2.5400000000000002E-3</c:v>
                </c:pt>
                <c:pt idx="1191">
                  <c:v>2.47E-3</c:v>
                </c:pt>
                <c:pt idx="1192">
                  <c:v>2.4299999999999999E-3</c:v>
                </c:pt>
                <c:pt idx="1193">
                  <c:v>2.4099999999999998E-3</c:v>
                </c:pt>
                <c:pt idx="1194">
                  <c:v>2.3900000000000002E-3</c:v>
                </c:pt>
                <c:pt idx="1195">
                  <c:v>2.3800000000000002E-3</c:v>
                </c:pt>
                <c:pt idx="1196">
                  <c:v>2.3700000000000001E-3</c:v>
                </c:pt>
                <c:pt idx="1197">
                  <c:v>2.3700000000000001E-3</c:v>
                </c:pt>
                <c:pt idx="1198">
                  <c:v>2.3600000000000001E-3</c:v>
                </c:pt>
                <c:pt idx="1199">
                  <c:v>2.3600000000000001E-3</c:v>
                </c:pt>
                <c:pt idx="1200">
                  <c:v>2.3600000000000001E-3</c:v>
                </c:pt>
                <c:pt idx="1201">
                  <c:v>2.3500000000000001E-3</c:v>
                </c:pt>
                <c:pt idx="1202">
                  <c:v>2.3500000000000001E-3</c:v>
                </c:pt>
                <c:pt idx="1203">
                  <c:v>2.3500000000000001E-3</c:v>
                </c:pt>
                <c:pt idx="1204">
                  <c:v>2.3500000000000001E-3</c:v>
                </c:pt>
                <c:pt idx="1205">
                  <c:v>2.3500000000000001E-3</c:v>
                </c:pt>
                <c:pt idx="1206">
                  <c:v>2.3500000000000001E-3</c:v>
                </c:pt>
                <c:pt idx="1207">
                  <c:v>2.3500000000000001E-3</c:v>
                </c:pt>
                <c:pt idx="1208">
                  <c:v>2.3500000000000001E-3</c:v>
                </c:pt>
                <c:pt idx="1209">
                  <c:v>2.3400000000000001E-3</c:v>
                </c:pt>
                <c:pt idx="1210">
                  <c:v>2.3400000000000001E-3</c:v>
                </c:pt>
                <c:pt idx="1211">
                  <c:v>2.3400000000000001E-3</c:v>
                </c:pt>
                <c:pt idx="1212">
                  <c:v>2.3400000000000001E-3</c:v>
                </c:pt>
                <c:pt idx="1213">
                  <c:v>2.3400000000000001E-3</c:v>
                </c:pt>
                <c:pt idx="1214">
                  <c:v>2.3400000000000001E-3</c:v>
                </c:pt>
                <c:pt idx="1215">
                  <c:v>2.3500000000000001E-3</c:v>
                </c:pt>
                <c:pt idx="1216">
                  <c:v>2.3400000000000001E-3</c:v>
                </c:pt>
                <c:pt idx="1217">
                  <c:v>2.3400000000000001E-3</c:v>
                </c:pt>
                <c:pt idx="1218">
                  <c:v>2.3500000000000001E-3</c:v>
                </c:pt>
                <c:pt idx="1219">
                  <c:v>2.3400000000000001E-3</c:v>
                </c:pt>
                <c:pt idx="1220">
                  <c:v>2.3500000000000001E-3</c:v>
                </c:pt>
                <c:pt idx="1221">
                  <c:v>2.3500000000000001E-3</c:v>
                </c:pt>
                <c:pt idx="1222">
                  <c:v>2.3500000000000001E-3</c:v>
                </c:pt>
                <c:pt idx="1223">
                  <c:v>2.3500000000000001E-3</c:v>
                </c:pt>
                <c:pt idx="1224">
                  <c:v>2.3500000000000001E-3</c:v>
                </c:pt>
                <c:pt idx="1225">
                  <c:v>2.3500000000000001E-3</c:v>
                </c:pt>
                <c:pt idx="1226">
                  <c:v>2.3500000000000001E-3</c:v>
                </c:pt>
                <c:pt idx="1227">
                  <c:v>2.3500000000000001E-3</c:v>
                </c:pt>
                <c:pt idx="1228">
                  <c:v>2.3500000000000001E-3</c:v>
                </c:pt>
                <c:pt idx="1229">
                  <c:v>2.3500000000000001E-3</c:v>
                </c:pt>
                <c:pt idx="1230">
                  <c:v>2.3500000000000001E-3</c:v>
                </c:pt>
                <c:pt idx="1231">
                  <c:v>2.3500000000000001E-3</c:v>
                </c:pt>
                <c:pt idx="1232">
                  <c:v>2.3500000000000001E-3</c:v>
                </c:pt>
                <c:pt idx="1233">
                  <c:v>2.3500000000000001E-3</c:v>
                </c:pt>
                <c:pt idx="1234">
                  <c:v>2.3500000000000001E-3</c:v>
                </c:pt>
                <c:pt idx="1235">
                  <c:v>2.3500000000000001E-3</c:v>
                </c:pt>
                <c:pt idx="1236">
                  <c:v>2.3600000000000001E-3</c:v>
                </c:pt>
                <c:pt idx="1237">
                  <c:v>2.3600000000000001E-3</c:v>
                </c:pt>
                <c:pt idx="1238">
                  <c:v>2.3500000000000001E-3</c:v>
                </c:pt>
                <c:pt idx="1239">
                  <c:v>2.3600000000000001E-3</c:v>
                </c:pt>
                <c:pt idx="1240">
                  <c:v>2.3600000000000001E-3</c:v>
                </c:pt>
                <c:pt idx="1241">
                  <c:v>2.3600000000000001E-3</c:v>
                </c:pt>
                <c:pt idx="1242">
                  <c:v>2.3600000000000001E-3</c:v>
                </c:pt>
                <c:pt idx="1243">
                  <c:v>2.3600000000000001E-3</c:v>
                </c:pt>
                <c:pt idx="1244">
                  <c:v>2.3600000000000001E-3</c:v>
                </c:pt>
                <c:pt idx="1245">
                  <c:v>2.3600000000000001E-3</c:v>
                </c:pt>
                <c:pt idx="1246">
                  <c:v>2.3600000000000001E-3</c:v>
                </c:pt>
                <c:pt idx="1247">
                  <c:v>2.3600000000000001E-3</c:v>
                </c:pt>
                <c:pt idx="1248">
                  <c:v>2.3600000000000001E-3</c:v>
                </c:pt>
                <c:pt idx="1249">
                  <c:v>2.3600000000000001E-3</c:v>
                </c:pt>
                <c:pt idx="1250">
                  <c:v>2.3600000000000001E-3</c:v>
                </c:pt>
                <c:pt idx="1251">
                  <c:v>2.3600000000000001E-3</c:v>
                </c:pt>
                <c:pt idx="1252">
                  <c:v>2.3600000000000001E-3</c:v>
                </c:pt>
                <c:pt idx="1253">
                  <c:v>2.3600000000000001E-3</c:v>
                </c:pt>
                <c:pt idx="1254">
                  <c:v>2.3600000000000001E-3</c:v>
                </c:pt>
                <c:pt idx="1255">
                  <c:v>2.3600000000000001E-3</c:v>
                </c:pt>
                <c:pt idx="1256">
                  <c:v>2.3600000000000001E-3</c:v>
                </c:pt>
                <c:pt idx="1257">
                  <c:v>2.3700000000000001E-3</c:v>
                </c:pt>
                <c:pt idx="1258">
                  <c:v>2.3700000000000001E-3</c:v>
                </c:pt>
                <c:pt idx="1259">
                  <c:v>2.3700000000000001E-3</c:v>
                </c:pt>
                <c:pt idx="1260">
                  <c:v>2.3700000000000001E-3</c:v>
                </c:pt>
                <c:pt idx="1261">
                  <c:v>2.3700000000000001E-3</c:v>
                </c:pt>
                <c:pt idx="1262">
                  <c:v>2.3700000000000001E-3</c:v>
                </c:pt>
                <c:pt idx="1263">
                  <c:v>2.3700000000000001E-3</c:v>
                </c:pt>
                <c:pt idx="1264">
                  <c:v>2.3700000000000001E-3</c:v>
                </c:pt>
                <c:pt idx="1265">
                  <c:v>2.3700000000000001E-3</c:v>
                </c:pt>
                <c:pt idx="1266">
                  <c:v>2.3700000000000001E-3</c:v>
                </c:pt>
                <c:pt idx="1267">
                  <c:v>2.3700000000000001E-3</c:v>
                </c:pt>
                <c:pt idx="1268">
                  <c:v>2.3700000000000001E-3</c:v>
                </c:pt>
                <c:pt idx="1269">
                  <c:v>2.3700000000000001E-3</c:v>
                </c:pt>
                <c:pt idx="1270">
                  <c:v>2.3700000000000001E-3</c:v>
                </c:pt>
                <c:pt idx="1271">
                  <c:v>2.3700000000000001E-3</c:v>
                </c:pt>
                <c:pt idx="1272">
                  <c:v>2.3700000000000001E-3</c:v>
                </c:pt>
                <c:pt idx="1273">
                  <c:v>2.3700000000000001E-3</c:v>
                </c:pt>
                <c:pt idx="1274">
                  <c:v>2.3700000000000001E-3</c:v>
                </c:pt>
                <c:pt idx="1275">
                  <c:v>2.3700000000000001E-3</c:v>
                </c:pt>
                <c:pt idx="1276">
                  <c:v>2.3700000000000001E-3</c:v>
                </c:pt>
                <c:pt idx="1277">
                  <c:v>2.3700000000000001E-3</c:v>
                </c:pt>
                <c:pt idx="1278">
                  <c:v>2.3700000000000001E-3</c:v>
                </c:pt>
                <c:pt idx="1279">
                  <c:v>2.3800000000000002E-3</c:v>
                </c:pt>
                <c:pt idx="1280">
                  <c:v>2.3700000000000001E-3</c:v>
                </c:pt>
                <c:pt idx="1281">
                  <c:v>2.3700000000000001E-3</c:v>
                </c:pt>
                <c:pt idx="1282">
                  <c:v>2.3800000000000002E-3</c:v>
                </c:pt>
                <c:pt idx="1283">
                  <c:v>2.3700000000000001E-3</c:v>
                </c:pt>
                <c:pt idx="1284">
                  <c:v>2.3800000000000002E-3</c:v>
                </c:pt>
                <c:pt idx="1285">
                  <c:v>2.3800000000000002E-3</c:v>
                </c:pt>
                <c:pt idx="1286">
                  <c:v>2.3800000000000002E-3</c:v>
                </c:pt>
                <c:pt idx="1287">
                  <c:v>2.3800000000000002E-3</c:v>
                </c:pt>
                <c:pt idx="1288">
                  <c:v>2.3800000000000002E-3</c:v>
                </c:pt>
                <c:pt idx="1289">
                  <c:v>2.3800000000000002E-3</c:v>
                </c:pt>
                <c:pt idx="1290">
                  <c:v>2.3700000000000001E-3</c:v>
                </c:pt>
                <c:pt idx="1291">
                  <c:v>2.3700000000000001E-3</c:v>
                </c:pt>
                <c:pt idx="1292">
                  <c:v>2.3600000000000001E-3</c:v>
                </c:pt>
                <c:pt idx="1293">
                  <c:v>2.3600000000000001E-3</c:v>
                </c:pt>
                <c:pt idx="1294">
                  <c:v>2.3600000000000001E-3</c:v>
                </c:pt>
                <c:pt idx="1295">
                  <c:v>2.3600000000000001E-3</c:v>
                </c:pt>
                <c:pt idx="1296">
                  <c:v>2.3600000000000001E-3</c:v>
                </c:pt>
                <c:pt idx="1297">
                  <c:v>2.3600000000000001E-3</c:v>
                </c:pt>
                <c:pt idx="1298">
                  <c:v>2.3600000000000001E-3</c:v>
                </c:pt>
                <c:pt idx="1299">
                  <c:v>2.3700000000000001E-3</c:v>
                </c:pt>
                <c:pt idx="1300">
                  <c:v>2.3800000000000002E-3</c:v>
                </c:pt>
                <c:pt idx="1301">
                  <c:v>2.3900000000000002E-3</c:v>
                </c:pt>
                <c:pt idx="1302">
                  <c:v>2.3999999999999998E-3</c:v>
                </c:pt>
                <c:pt idx="1303">
                  <c:v>2.4199999999999998E-3</c:v>
                </c:pt>
                <c:pt idx="1304">
                  <c:v>2.4399999999999999E-3</c:v>
                </c:pt>
                <c:pt idx="1305">
                  <c:v>2.4499999999999999E-3</c:v>
                </c:pt>
                <c:pt idx="1306">
                  <c:v>2.47E-3</c:v>
                </c:pt>
                <c:pt idx="1307">
                  <c:v>2.49E-3</c:v>
                </c:pt>
                <c:pt idx="1308">
                  <c:v>2.5100000000000001E-3</c:v>
                </c:pt>
                <c:pt idx="1309">
                  <c:v>2.5300000000000001E-3</c:v>
                </c:pt>
                <c:pt idx="1310">
                  <c:v>2.5500000000000002E-3</c:v>
                </c:pt>
                <c:pt idx="1311">
                  <c:v>2.5799999999999998E-3</c:v>
                </c:pt>
                <c:pt idx="1312">
                  <c:v>2.6099999999999999E-3</c:v>
                </c:pt>
                <c:pt idx="1313">
                  <c:v>2.64E-3</c:v>
                </c:pt>
                <c:pt idx="1314">
                  <c:v>2.6800000000000001E-3</c:v>
                </c:pt>
                <c:pt idx="1315">
                  <c:v>2.7200000000000002E-3</c:v>
                </c:pt>
                <c:pt idx="1316">
                  <c:v>2.7599999999999999E-3</c:v>
                </c:pt>
                <c:pt idx="1317">
                  <c:v>2.8E-3</c:v>
                </c:pt>
                <c:pt idx="1318">
                  <c:v>2.8400000000000001E-3</c:v>
                </c:pt>
                <c:pt idx="1319">
                  <c:v>2.8700000000000002E-3</c:v>
                </c:pt>
                <c:pt idx="1320">
                  <c:v>2.9099999999999998E-3</c:v>
                </c:pt>
                <c:pt idx="1321">
                  <c:v>2.9499999999999999E-3</c:v>
                </c:pt>
                <c:pt idx="1322">
                  <c:v>3.0000000000000001E-3</c:v>
                </c:pt>
                <c:pt idx="1323">
                  <c:v>3.0400000000000002E-3</c:v>
                </c:pt>
                <c:pt idx="1324">
                  <c:v>3.0699999999999998E-3</c:v>
                </c:pt>
                <c:pt idx="1325">
                  <c:v>3.1099999999999999E-3</c:v>
                </c:pt>
                <c:pt idx="1326">
                  <c:v>3.14E-3</c:v>
                </c:pt>
                <c:pt idx="1327">
                  <c:v>3.1800000000000001E-3</c:v>
                </c:pt>
                <c:pt idx="1328">
                  <c:v>3.2100000000000002E-3</c:v>
                </c:pt>
                <c:pt idx="1329">
                  <c:v>3.2499999999999999E-3</c:v>
                </c:pt>
                <c:pt idx="1330">
                  <c:v>3.2799999999999999E-3</c:v>
                </c:pt>
                <c:pt idx="1331">
                  <c:v>3.31E-3</c:v>
                </c:pt>
                <c:pt idx="1332">
                  <c:v>3.3400000000000001E-3</c:v>
                </c:pt>
                <c:pt idx="1333">
                  <c:v>3.3700000000000002E-3</c:v>
                </c:pt>
                <c:pt idx="1334">
                  <c:v>3.4099999999999998E-3</c:v>
                </c:pt>
                <c:pt idx="1335">
                  <c:v>3.4399999999999999E-3</c:v>
                </c:pt>
                <c:pt idx="1336">
                  <c:v>3.47E-3</c:v>
                </c:pt>
                <c:pt idx="1337">
                  <c:v>3.5100000000000001E-3</c:v>
                </c:pt>
                <c:pt idx="1338">
                  <c:v>3.5400000000000002E-3</c:v>
                </c:pt>
                <c:pt idx="1339">
                  <c:v>3.5699999999999998E-3</c:v>
                </c:pt>
                <c:pt idx="1340">
                  <c:v>3.5999999999999999E-3</c:v>
                </c:pt>
                <c:pt idx="1341">
                  <c:v>3.64E-3</c:v>
                </c:pt>
                <c:pt idx="1342">
                  <c:v>3.6700000000000001E-3</c:v>
                </c:pt>
                <c:pt idx="1343">
                  <c:v>3.7000000000000002E-3</c:v>
                </c:pt>
                <c:pt idx="1344">
                  <c:v>3.7299999999999998E-3</c:v>
                </c:pt>
                <c:pt idx="1345">
                  <c:v>3.7599999999999999E-3</c:v>
                </c:pt>
                <c:pt idx="1346">
                  <c:v>3.79E-3</c:v>
                </c:pt>
                <c:pt idx="1347">
                  <c:v>3.82E-3</c:v>
                </c:pt>
                <c:pt idx="1348">
                  <c:v>3.8500000000000001E-3</c:v>
                </c:pt>
                <c:pt idx="1349">
                  <c:v>3.8800000000000002E-3</c:v>
                </c:pt>
                <c:pt idx="1350">
                  <c:v>3.9100000000000003E-3</c:v>
                </c:pt>
                <c:pt idx="1351">
                  <c:v>3.9399999999999999E-3</c:v>
                </c:pt>
                <c:pt idx="1352">
                  <c:v>3.96E-3</c:v>
                </c:pt>
                <c:pt idx="1353">
                  <c:v>3.9899999999999996E-3</c:v>
                </c:pt>
                <c:pt idx="1354">
                  <c:v>4.0200000000000001E-3</c:v>
                </c:pt>
                <c:pt idx="1355">
                  <c:v>4.0499999999999998E-3</c:v>
                </c:pt>
                <c:pt idx="1356">
                  <c:v>4.0800000000000003E-3</c:v>
                </c:pt>
                <c:pt idx="1357">
                  <c:v>4.1000000000000003E-3</c:v>
                </c:pt>
                <c:pt idx="1358">
                  <c:v>4.13E-3</c:v>
                </c:pt>
                <c:pt idx="1359">
                  <c:v>4.1599999999999996E-3</c:v>
                </c:pt>
                <c:pt idx="1360">
                  <c:v>4.1799999999999997E-3</c:v>
                </c:pt>
                <c:pt idx="1361">
                  <c:v>4.1999999999999997E-3</c:v>
                </c:pt>
                <c:pt idx="1362">
                  <c:v>4.2199999999999998E-3</c:v>
                </c:pt>
                <c:pt idx="1363">
                  <c:v>4.2500000000000003E-3</c:v>
                </c:pt>
                <c:pt idx="1364">
                  <c:v>4.28E-3</c:v>
                </c:pt>
                <c:pt idx="1365">
                  <c:v>4.3E-3</c:v>
                </c:pt>
                <c:pt idx="1366">
                  <c:v>4.3299999999999996E-3</c:v>
                </c:pt>
                <c:pt idx="1367">
                  <c:v>4.3499999999999997E-3</c:v>
                </c:pt>
                <c:pt idx="1368">
                  <c:v>4.3800000000000002E-3</c:v>
                </c:pt>
                <c:pt idx="1369">
                  <c:v>4.4099999999999999E-3</c:v>
                </c:pt>
                <c:pt idx="1370">
                  <c:v>4.4400000000000004E-3</c:v>
                </c:pt>
                <c:pt idx="1371">
                  <c:v>4.47E-3</c:v>
                </c:pt>
                <c:pt idx="1372">
                  <c:v>4.4999999999999997E-3</c:v>
                </c:pt>
                <c:pt idx="1373">
                  <c:v>4.5300000000000002E-3</c:v>
                </c:pt>
                <c:pt idx="1374">
                  <c:v>4.5599999999999998E-3</c:v>
                </c:pt>
                <c:pt idx="1375">
                  <c:v>4.5900000000000003E-3</c:v>
                </c:pt>
                <c:pt idx="1376">
                  <c:v>4.62E-3</c:v>
                </c:pt>
                <c:pt idx="1377">
                  <c:v>4.6600000000000001E-3</c:v>
                </c:pt>
                <c:pt idx="1378">
                  <c:v>4.6899999999999997E-3</c:v>
                </c:pt>
                <c:pt idx="1379">
                  <c:v>4.7299999999999998E-3</c:v>
                </c:pt>
                <c:pt idx="1380">
                  <c:v>4.7600000000000003E-3</c:v>
                </c:pt>
                <c:pt idx="1381">
                  <c:v>4.79E-3</c:v>
                </c:pt>
                <c:pt idx="1382">
                  <c:v>4.8199999999999996E-3</c:v>
                </c:pt>
                <c:pt idx="1383">
                  <c:v>4.8500000000000001E-3</c:v>
                </c:pt>
                <c:pt idx="1384">
                  <c:v>4.8799999999999998E-3</c:v>
                </c:pt>
                <c:pt idx="1385">
                  <c:v>4.9100000000000003E-3</c:v>
                </c:pt>
                <c:pt idx="1386">
                  <c:v>4.9500000000000004E-3</c:v>
                </c:pt>
                <c:pt idx="1387">
                  <c:v>4.9800000000000001E-3</c:v>
                </c:pt>
                <c:pt idx="1388">
                  <c:v>5.0200000000000002E-3</c:v>
                </c:pt>
                <c:pt idx="1389">
                  <c:v>5.0499999999999998E-3</c:v>
                </c:pt>
                <c:pt idx="1390">
                  <c:v>5.0899999999999999E-3</c:v>
                </c:pt>
                <c:pt idx="1391">
                  <c:v>5.1200000000000004E-3</c:v>
                </c:pt>
                <c:pt idx="1392">
                  <c:v>5.1700000000000001E-3</c:v>
                </c:pt>
                <c:pt idx="1393">
                  <c:v>5.2199999999999998E-3</c:v>
                </c:pt>
                <c:pt idx="1394">
                  <c:v>5.2700000000000004E-3</c:v>
                </c:pt>
                <c:pt idx="1395">
                  <c:v>5.3E-3</c:v>
                </c:pt>
                <c:pt idx="1396">
                  <c:v>5.3400000000000001E-3</c:v>
                </c:pt>
                <c:pt idx="1397">
                  <c:v>5.3800000000000002E-3</c:v>
                </c:pt>
                <c:pt idx="1398">
                  <c:v>5.4099999999999999E-3</c:v>
                </c:pt>
                <c:pt idx="1399">
                  <c:v>5.45E-3</c:v>
                </c:pt>
                <c:pt idx="1400">
                  <c:v>5.4799999999999996E-3</c:v>
                </c:pt>
                <c:pt idx="1401">
                  <c:v>5.5199999999999997E-3</c:v>
                </c:pt>
                <c:pt idx="1402">
                  <c:v>5.5500000000000002E-3</c:v>
                </c:pt>
                <c:pt idx="1403">
                  <c:v>5.5900000000000004E-3</c:v>
                </c:pt>
                <c:pt idx="1404">
                  <c:v>5.62E-3</c:v>
                </c:pt>
                <c:pt idx="1405">
                  <c:v>5.6600000000000001E-3</c:v>
                </c:pt>
                <c:pt idx="1406">
                  <c:v>5.6899999999999997E-3</c:v>
                </c:pt>
                <c:pt idx="1407">
                  <c:v>5.7299999999999999E-3</c:v>
                </c:pt>
                <c:pt idx="1408">
                  <c:v>5.77E-3</c:v>
                </c:pt>
                <c:pt idx="1409">
                  <c:v>5.7999999999999996E-3</c:v>
                </c:pt>
                <c:pt idx="1410">
                  <c:v>5.8300000000000001E-3</c:v>
                </c:pt>
                <c:pt idx="1411">
                  <c:v>5.8700000000000002E-3</c:v>
                </c:pt>
                <c:pt idx="1412">
                  <c:v>5.9100000000000003E-3</c:v>
                </c:pt>
                <c:pt idx="1413">
                  <c:v>5.94E-3</c:v>
                </c:pt>
                <c:pt idx="1414">
                  <c:v>5.9800000000000001E-3</c:v>
                </c:pt>
                <c:pt idx="1415">
                  <c:v>6.0099999999999997E-3</c:v>
                </c:pt>
                <c:pt idx="1416">
                  <c:v>6.0499999999999998E-3</c:v>
                </c:pt>
                <c:pt idx="1417">
                  <c:v>6.1000000000000004E-3</c:v>
                </c:pt>
                <c:pt idx="1418">
                  <c:v>6.1500000000000001E-3</c:v>
                </c:pt>
                <c:pt idx="1419">
                  <c:v>6.2100000000000002E-3</c:v>
                </c:pt>
                <c:pt idx="1420">
                  <c:v>6.2700000000000004E-3</c:v>
                </c:pt>
                <c:pt idx="1421">
                  <c:v>6.3899999999999998E-3</c:v>
                </c:pt>
                <c:pt idx="1422">
                  <c:v>6.5300000000000002E-3</c:v>
                </c:pt>
                <c:pt idx="1423">
                  <c:v>6.6299999999999996E-3</c:v>
                </c:pt>
                <c:pt idx="1424">
                  <c:v>6.7400000000000003E-3</c:v>
                </c:pt>
                <c:pt idx="1425">
                  <c:v>6.8399999999999997E-3</c:v>
                </c:pt>
                <c:pt idx="1426">
                  <c:v>6.9300000000000004E-3</c:v>
                </c:pt>
                <c:pt idx="1427">
                  <c:v>7.0099999999999997E-3</c:v>
                </c:pt>
                <c:pt idx="1428">
                  <c:v>7.1000000000000004E-3</c:v>
                </c:pt>
                <c:pt idx="1429">
                  <c:v>7.1900000000000002E-3</c:v>
                </c:pt>
                <c:pt idx="1430">
                  <c:v>7.2700000000000004E-3</c:v>
                </c:pt>
                <c:pt idx="1431">
                  <c:v>7.3499999999999998E-3</c:v>
                </c:pt>
                <c:pt idx="1432">
                  <c:v>7.43E-3</c:v>
                </c:pt>
                <c:pt idx="1433">
                  <c:v>7.5100000000000002E-3</c:v>
                </c:pt>
                <c:pt idx="1434">
                  <c:v>7.5900000000000004E-3</c:v>
                </c:pt>
                <c:pt idx="1435">
                  <c:v>7.6699999999999997E-3</c:v>
                </c:pt>
                <c:pt idx="1436">
                  <c:v>7.7499999999999999E-3</c:v>
                </c:pt>
                <c:pt idx="1437">
                  <c:v>7.8399999999999997E-3</c:v>
                </c:pt>
                <c:pt idx="1438">
                  <c:v>7.9100000000000004E-3</c:v>
                </c:pt>
                <c:pt idx="1439">
                  <c:v>8.0000000000000002E-3</c:v>
                </c:pt>
                <c:pt idx="1440">
                  <c:v>8.0800000000000004E-3</c:v>
                </c:pt>
                <c:pt idx="1441">
                  <c:v>8.1700000000000002E-3</c:v>
                </c:pt>
                <c:pt idx="1442">
                  <c:v>8.2500000000000004E-3</c:v>
                </c:pt>
                <c:pt idx="1443">
                  <c:v>8.3499999999999998E-3</c:v>
                </c:pt>
                <c:pt idx="1444">
                  <c:v>8.4399999999999996E-3</c:v>
                </c:pt>
                <c:pt idx="1445">
                  <c:v>8.5299999999999994E-3</c:v>
                </c:pt>
                <c:pt idx="1446">
                  <c:v>8.6300000000000005E-3</c:v>
                </c:pt>
                <c:pt idx="1447">
                  <c:v>8.7200000000000003E-3</c:v>
                </c:pt>
                <c:pt idx="1448">
                  <c:v>8.8199999999999997E-3</c:v>
                </c:pt>
                <c:pt idx="1449">
                  <c:v>8.9099999999999995E-3</c:v>
                </c:pt>
                <c:pt idx="1450">
                  <c:v>8.9999999999999993E-3</c:v>
                </c:pt>
                <c:pt idx="1451">
                  <c:v>9.1000000000000004E-3</c:v>
                </c:pt>
                <c:pt idx="1452">
                  <c:v>9.1900000000000003E-3</c:v>
                </c:pt>
                <c:pt idx="1453">
                  <c:v>9.2899999999999996E-3</c:v>
                </c:pt>
                <c:pt idx="1454">
                  <c:v>9.3799999999999994E-3</c:v>
                </c:pt>
                <c:pt idx="1455">
                  <c:v>9.4800000000000006E-3</c:v>
                </c:pt>
                <c:pt idx="1456">
                  <c:v>9.58E-3</c:v>
                </c:pt>
                <c:pt idx="1457">
                  <c:v>9.6900000000000007E-3</c:v>
                </c:pt>
                <c:pt idx="1458">
                  <c:v>9.8200000000000006E-3</c:v>
                </c:pt>
                <c:pt idx="1459">
                  <c:v>9.9299999999999996E-3</c:v>
                </c:pt>
                <c:pt idx="1460">
                  <c:v>1.0030000000000001E-2</c:v>
                </c:pt>
                <c:pt idx="1461">
                  <c:v>1.014E-2</c:v>
                </c:pt>
                <c:pt idx="1462">
                  <c:v>1.0240000000000001E-2</c:v>
                </c:pt>
                <c:pt idx="1463">
                  <c:v>1.034E-2</c:v>
                </c:pt>
                <c:pt idx="1464">
                  <c:v>1.044E-2</c:v>
                </c:pt>
                <c:pt idx="1465">
                  <c:v>1.055E-2</c:v>
                </c:pt>
                <c:pt idx="1466">
                  <c:v>1.065E-2</c:v>
                </c:pt>
                <c:pt idx="1467">
                  <c:v>1.0749999999999999E-2</c:v>
                </c:pt>
                <c:pt idx="1468">
                  <c:v>1.086E-2</c:v>
                </c:pt>
                <c:pt idx="1469">
                  <c:v>1.0959999999999999E-2</c:v>
                </c:pt>
                <c:pt idx="1470">
                  <c:v>1.106E-2</c:v>
                </c:pt>
                <c:pt idx="1471">
                  <c:v>1.116E-2</c:v>
                </c:pt>
                <c:pt idx="1472">
                  <c:v>1.1270000000000001E-2</c:v>
                </c:pt>
                <c:pt idx="1473">
                  <c:v>1.137E-2</c:v>
                </c:pt>
                <c:pt idx="1474">
                  <c:v>1.1480000000000001E-2</c:v>
                </c:pt>
                <c:pt idx="1475">
                  <c:v>1.158E-2</c:v>
                </c:pt>
                <c:pt idx="1476">
                  <c:v>1.1690000000000001E-2</c:v>
                </c:pt>
                <c:pt idx="1477">
                  <c:v>1.179E-2</c:v>
                </c:pt>
                <c:pt idx="1478">
                  <c:v>1.1900000000000001E-2</c:v>
                </c:pt>
                <c:pt idx="1479">
                  <c:v>1.201E-2</c:v>
                </c:pt>
                <c:pt idx="1480">
                  <c:v>1.2120000000000001E-2</c:v>
                </c:pt>
                <c:pt idx="1481">
                  <c:v>1.222E-2</c:v>
                </c:pt>
                <c:pt idx="1482">
                  <c:v>1.2330000000000001E-2</c:v>
                </c:pt>
                <c:pt idx="1483">
                  <c:v>1.243E-2</c:v>
                </c:pt>
                <c:pt idx="1484">
                  <c:v>1.2529999999999999E-2</c:v>
                </c:pt>
                <c:pt idx="1485">
                  <c:v>1.264E-2</c:v>
                </c:pt>
                <c:pt idx="1486">
                  <c:v>1.274E-2</c:v>
                </c:pt>
                <c:pt idx="1487">
                  <c:v>1.285E-2</c:v>
                </c:pt>
                <c:pt idx="1488">
                  <c:v>1.295E-2</c:v>
                </c:pt>
                <c:pt idx="1489">
                  <c:v>1.3050000000000001E-2</c:v>
                </c:pt>
                <c:pt idx="1490">
                  <c:v>1.315E-2</c:v>
                </c:pt>
                <c:pt idx="1491">
                  <c:v>1.3259999999999999E-2</c:v>
                </c:pt>
                <c:pt idx="1492">
                  <c:v>1.336E-2</c:v>
                </c:pt>
                <c:pt idx="1493">
                  <c:v>1.3469999999999999E-2</c:v>
                </c:pt>
                <c:pt idx="1494">
                  <c:v>1.358E-2</c:v>
                </c:pt>
                <c:pt idx="1495">
                  <c:v>1.3690000000000001E-2</c:v>
                </c:pt>
                <c:pt idx="1496">
                  <c:v>1.38E-2</c:v>
                </c:pt>
                <c:pt idx="1497">
                  <c:v>1.391E-2</c:v>
                </c:pt>
                <c:pt idx="1498">
                  <c:v>1.401E-2</c:v>
                </c:pt>
                <c:pt idx="1499">
                  <c:v>1.4120000000000001E-2</c:v>
                </c:pt>
                <c:pt idx="1500">
                  <c:v>1.423E-2</c:v>
                </c:pt>
                <c:pt idx="1501">
                  <c:v>1.4330000000000001E-2</c:v>
                </c:pt>
                <c:pt idx="1502">
                  <c:v>1.443E-2</c:v>
                </c:pt>
                <c:pt idx="1503">
                  <c:v>1.453E-2</c:v>
                </c:pt>
                <c:pt idx="1504">
                  <c:v>1.4630000000000001E-2</c:v>
                </c:pt>
                <c:pt idx="1505">
                  <c:v>1.473E-2</c:v>
                </c:pt>
                <c:pt idx="1506">
                  <c:v>1.482E-2</c:v>
                </c:pt>
                <c:pt idx="1507">
                  <c:v>1.4919999999999999E-2</c:v>
                </c:pt>
                <c:pt idx="1508">
                  <c:v>1.503E-2</c:v>
                </c:pt>
                <c:pt idx="1509">
                  <c:v>1.512E-2</c:v>
                </c:pt>
                <c:pt idx="1510">
                  <c:v>1.5219999999999999E-2</c:v>
                </c:pt>
                <c:pt idx="1511">
                  <c:v>1.532E-2</c:v>
                </c:pt>
                <c:pt idx="1512">
                  <c:v>1.542E-2</c:v>
                </c:pt>
                <c:pt idx="1513">
                  <c:v>1.5520000000000001E-2</c:v>
                </c:pt>
                <c:pt idx="1514">
                  <c:v>1.5610000000000001E-2</c:v>
                </c:pt>
                <c:pt idx="1515">
                  <c:v>1.5720000000000001E-2</c:v>
                </c:pt>
                <c:pt idx="1516">
                  <c:v>1.5820000000000001E-2</c:v>
                </c:pt>
                <c:pt idx="1517">
                  <c:v>1.5910000000000001E-2</c:v>
                </c:pt>
                <c:pt idx="1518">
                  <c:v>1.602E-2</c:v>
                </c:pt>
                <c:pt idx="1519">
                  <c:v>1.6119999999999999E-2</c:v>
                </c:pt>
                <c:pt idx="1520">
                  <c:v>1.6219999999999998E-2</c:v>
                </c:pt>
                <c:pt idx="1521">
                  <c:v>1.6320000000000001E-2</c:v>
                </c:pt>
                <c:pt idx="1522">
                  <c:v>1.643E-2</c:v>
                </c:pt>
                <c:pt idx="1523">
                  <c:v>1.653E-2</c:v>
                </c:pt>
                <c:pt idx="1524">
                  <c:v>1.6629999999999999E-2</c:v>
                </c:pt>
                <c:pt idx="1525">
                  <c:v>1.6740000000000001E-2</c:v>
                </c:pt>
                <c:pt idx="1526">
                  <c:v>1.6840000000000001E-2</c:v>
                </c:pt>
                <c:pt idx="1527">
                  <c:v>1.694E-2</c:v>
                </c:pt>
                <c:pt idx="1528">
                  <c:v>1.704E-2</c:v>
                </c:pt>
                <c:pt idx="1529">
                  <c:v>1.7149999999999999E-2</c:v>
                </c:pt>
                <c:pt idx="1530">
                  <c:v>1.7250000000000001E-2</c:v>
                </c:pt>
                <c:pt idx="1531">
                  <c:v>1.7350000000000001E-2</c:v>
                </c:pt>
                <c:pt idx="1532">
                  <c:v>1.746E-2</c:v>
                </c:pt>
                <c:pt idx="1533">
                  <c:v>1.7559999999999999E-2</c:v>
                </c:pt>
                <c:pt idx="1534">
                  <c:v>1.7659999999999999E-2</c:v>
                </c:pt>
                <c:pt idx="1535">
                  <c:v>1.7770000000000001E-2</c:v>
                </c:pt>
                <c:pt idx="1536">
                  <c:v>1.787E-2</c:v>
                </c:pt>
                <c:pt idx="1537">
                  <c:v>1.7979999999999999E-2</c:v>
                </c:pt>
                <c:pt idx="1538">
                  <c:v>1.8089999999999998E-2</c:v>
                </c:pt>
                <c:pt idx="1539">
                  <c:v>1.8190000000000001E-2</c:v>
                </c:pt>
                <c:pt idx="1540">
                  <c:v>1.83E-2</c:v>
                </c:pt>
                <c:pt idx="1541">
                  <c:v>1.8409999999999999E-2</c:v>
                </c:pt>
                <c:pt idx="1542">
                  <c:v>1.8509999999999999E-2</c:v>
                </c:pt>
                <c:pt idx="1543">
                  <c:v>1.8620000000000001E-2</c:v>
                </c:pt>
                <c:pt idx="1544">
                  <c:v>1.873E-2</c:v>
                </c:pt>
                <c:pt idx="1545">
                  <c:v>1.8839999999999999E-2</c:v>
                </c:pt>
                <c:pt idx="1546">
                  <c:v>1.8950000000000002E-2</c:v>
                </c:pt>
                <c:pt idx="1547">
                  <c:v>1.9060000000000001E-2</c:v>
                </c:pt>
                <c:pt idx="1548">
                  <c:v>1.917E-2</c:v>
                </c:pt>
                <c:pt idx="1549">
                  <c:v>1.9279999999999999E-2</c:v>
                </c:pt>
                <c:pt idx="1550">
                  <c:v>1.9390000000000001E-2</c:v>
                </c:pt>
                <c:pt idx="1551">
                  <c:v>1.95E-2</c:v>
                </c:pt>
                <c:pt idx="1552">
                  <c:v>1.9609999999999999E-2</c:v>
                </c:pt>
                <c:pt idx="1553">
                  <c:v>1.9720000000000001E-2</c:v>
                </c:pt>
                <c:pt idx="1554">
                  <c:v>1.984E-2</c:v>
                </c:pt>
                <c:pt idx="1555">
                  <c:v>1.9949999999999999E-2</c:v>
                </c:pt>
                <c:pt idx="1556">
                  <c:v>2.0060000000000001E-2</c:v>
                </c:pt>
                <c:pt idx="1557">
                  <c:v>2.017E-2</c:v>
                </c:pt>
                <c:pt idx="1558">
                  <c:v>2.0289999999999999E-2</c:v>
                </c:pt>
                <c:pt idx="1559">
                  <c:v>2.0400000000000001E-2</c:v>
                </c:pt>
                <c:pt idx="1560">
                  <c:v>2.052E-2</c:v>
                </c:pt>
                <c:pt idx="1561">
                  <c:v>2.0629999999999999E-2</c:v>
                </c:pt>
                <c:pt idx="1562">
                  <c:v>2.0750000000000001E-2</c:v>
                </c:pt>
                <c:pt idx="1563">
                  <c:v>2.086E-2</c:v>
                </c:pt>
                <c:pt idx="1564">
                  <c:v>2.0979999999999999E-2</c:v>
                </c:pt>
                <c:pt idx="1565">
                  <c:v>2.1100000000000001E-2</c:v>
                </c:pt>
                <c:pt idx="1566">
                  <c:v>2.1219999999999999E-2</c:v>
                </c:pt>
                <c:pt idx="1567">
                  <c:v>2.1329999999999998E-2</c:v>
                </c:pt>
                <c:pt idx="1568">
                  <c:v>2.145E-2</c:v>
                </c:pt>
                <c:pt idx="1569">
                  <c:v>2.1569999999999999E-2</c:v>
                </c:pt>
                <c:pt idx="1570">
                  <c:v>2.1680000000000001E-2</c:v>
                </c:pt>
                <c:pt idx="1571">
                  <c:v>2.18E-2</c:v>
                </c:pt>
                <c:pt idx="1572">
                  <c:v>2.1930000000000002E-2</c:v>
                </c:pt>
                <c:pt idx="1573">
                  <c:v>2.205E-2</c:v>
                </c:pt>
                <c:pt idx="1574">
                  <c:v>2.2169999999999999E-2</c:v>
                </c:pt>
                <c:pt idx="1575">
                  <c:v>2.2290000000000001E-2</c:v>
                </c:pt>
                <c:pt idx="1576">
                  <c:v>2.2409999999999999E-2</c:v>
                </c:pt>
                <c:pt idx="1577">
                  <c:v>2.2540000000000001E-2</c:v>
                </c:pt>
                <c:pt idx="1578">
                  <c:v>2.266E-2</c:v>
                </c:pt>
                <c:pt idx="1579">
                  <c:v>2.2790000000000001E-2</c:v>
                </c:pt>
                <c:pt idx="1580">
                  <c:v>2.291E-2</c:v>
                </c:pt>
                <c:pt idx="1581">
                  <c:v>2.3040000000000001E-2</c:v>
                </c:pt>
                <c:pt idx="1582">
                  <c:v>2.317E-2</c:v>
                </c:pt>
                <c:pt idx="1583">
                  <c:v>2.3300000000000001E-2</c:v>
                </c:pt>
                <c:pt idx="1584">
                  <c:v>2.3429999999999999E-2</c:v>
                </c:pt>
                <c:pt idx="1585">
                  <c:v>2.3560000000000001E-2</c:v>
                </c:pt>
                <c:pt idx="1586">
                  <c:v>2.3689999999999999E-2</c:v>
                </c:pt>
                <c:pt idx="1587">
                  <c:v>2.383E-2</c:v>
                </c:pt>
                <c:pt idx="1588">
                  <c:v>2.3959999999999999E-2</c:v>
                </c:pt>
                <c:pt idx="1589">
                  <c:v>2.409E-2</c:v>
                </c:pt>
                <c:pt idx="1590">
                  <c:v>2.4230000000000002E-2</c:v>
                </c:pt>
                <c:pt idx="1591">
                  <c:v>2.436E-2</c:v>
                </c:pt>
                <c:pt idx="1592">
                  <c:v>2.4490000000000001E-2</c:v>
                </c:pt>
                <c:pt idx="1593">
                  <c:v>2.4639999999999999E-2</c:v>
                </c:pt>
                <c:pt idx="1594">
                  <c:v>2.478E-2</c:v>
                </c:pt>
                <c:pt idx="1595">
                  <c:v>2.4920000000000001E-2</c:v>
                </c:pt>
                <c:pt idx="1596">
                  <c:v>2.5059999999999999E-2</c:v>
                </c:pt>
                <c:pt idx="1597">
                  <c:v>2.52E-2</c:v>
                </c:pt>
                <c:pt idx="1598">
                  <c:v>2.5340000000000001E-2</c:v>
                </c:pt>
                <c:pt idx="1599">
                  <c:v>2.5479999999999999E-2</c:v>
                </c:pt>
                <c:pt idx="1600">
                  <c:v>2.562E-2</c:v>
                </c:pt>
                <c:pt idx="1601">
                  <c:v>2.5770000000000001E-2</c:v>
                </c:pt>
                <c:pt idx="1602">
                  <c:v>2.5909999999999999E-2</c:v>
                </c:pt>
                <c:pt idx="1603">
                  <c:v>2.606E-2</c:v>
                </c:pt>
                <c:pt idx="1604">
                  <c:v>2.6200000000000001E-2</c:v>
                </c:pt>
                <c:pt idx="1605">
                  <c:v>2.6349999999999998E-2</c:v>
                </c:pt>
                <c:pt idx="1606">
                  <c:v>2.649E-2</c:v>
                </c:pt>
                <c:pt idx="1607">
                  <c:v>2.6599999999999999E-2</c:v>
                </c:pt>
                <c:pt idx="1608">
                  <c:v>2.673E-2</c:v>
                </c:pt>
                <c:pt idx="1609">
                  <c:v>2.6870000000000002E-2</c:v>
                </c:pt>
                <c:pt idx="1610">
                  <c:v>2.7009999999999999E-2</c:v>
                </c:pt>
                <c:pt idx="1611">
                  <c:v>2.7150000000000001E-2</c:v>
                </c:pt>
                <c:pt idx="1612">
                  <c:v>2.724E-2</c:v>
                </c:pt>
                <c:pt idx="1613">
                  <c:v>2.7369999999999998E-2</c:v>
                </c:pt>
                <c:pt idx="1614">
                  <c:v>2.751E-2</c:v>
                </c:pt>
                <c:pt idx="1615">
                  <c:v>2.768E-2</c:v>
                </c:pt>
                <c:pt idx="1616">
                  <c:v>2.7949999999999999E-2</c:v>
                </c:pt>
                <c:pt idx="1617">
                  <c:v>2.819E-2</c:v>
                </c:pt>
                <c:pt idx="1618">
                  <c:v>2.845E-2</c:v>
                </c:pt>
                <c:pt idx="1619">
                  <c:v>2.869E-2</c:v>
                </c:pt>
                <c:pt idx="1620">
                  <c:v>2.8910000000000002E-2</c:v>
                </c:pt>
                <c:pt idx="1621">
                  <c:v>2.912E-2</c:v>
                </c:pt>
                <c:pt idx="1622">
                  <c:v>2.9340000000000001E-2</c:v>
                </c:pt>
                <c:pt idx="1623">
                  <c:v>2.9559999999999999E-2</c:v>
                </c:pt>
                <c:pt idx="1624">
                  <c:v>2.9749999999999999E-2</c:v>
                </c:pt>
                <c:pt idx="1625">
                  <c:v>2.9950000000000001E-2</c:v>
                </c:pt>
                <c:pt idx="1626">
                  <c:v>3.014E-2</c:v>
                </c:pt>
                <c:pt idx="1627">
                  <c:v>3.0159999999999999E-2</c:v>
                </c:pt>
                <c:pt idx="1628">
                  <c:v>3.0200000000000001E-2</c:v>
                </c:pt>
                <c:pt idx="1629">
                  <c:v>3.023E-2</c:v>
                </c:pt>
                <c:pt idx="1630">
                  <c:v>3.0249999999999999E-2</c:v>
                </c:pt>
                <c:pt idx="1631">
                  <c:v>3.0280000000000001E-2</c:v>
                </c:pt>
                <c:pt idx="1632">
                  <c:v>3.031E-2</c:v>
                </c:pt>
                <c:pt idx="1633">
                  <c:v>3.032E-2</c:v>
                </c:pt>
                <c:pt idx="1634">
                  <c:v>3.0349999999999999E-2</c:v>
                </c:pt>
                <c:pt idx="1635">
                  <c:v>3.0370000000000001E-2</c:v>
                </c:pt>
                <c:pt idx="1636">
                  <c:v>3.041E-2</c:v>
                </c:pt>
                <c:pt idx="1637">
                  <c:v>3.0439999999999998E-2</c:v>
                </c:pt>
                <c:pt idx="1638">
                  <c:v>3.0460000000000001E-2</c:v>
                </c:pt>
                <c:pt idx="1639">
                  <c:v>3.049E-2</c:v>
                </c:pt>
                <c:pt idx="1640">
                  <c:v>3.0519999999999999E-2</c:v>
                </c:pt>
                <c:pt idx="1641">
                  <c:v>3.0540000000000001E-2</c:v>
                </c:pt>
                <c:pt idx="1642">
                  <c:v>3.057E-2</c:v>
                </c:pt>
                <c:pt idx="1643">
                  <c:v>3.0609999999999998E-2</c:v>
                </c:pt>
                <c:pt idx="1644">
                  <c:v>3.0630000000000001E-2</c:v>
                </c:pt>
                <c:pt idx="1645">
                  <c:v>3.065E-2</c:v>
                </c:pt>
                <c:pt idx="1646">
                  <c:v>3.0679999999999999E-2</c:v>
                </c:pt>
                <c:pt idx="1647">
                  <c:v>3.0710000000000001E-2</c:v>
                </c:pt>
                <c:pt idx="1648">
                  <c:v>3.074E-2</c:v>
                </c:pt>
                <c:pt idx="1649">
                  <c:v>3.0759999999999999E-2</c:v>
                </c:pt>
                <c:pt idx="1650">
                  <c:v>3.0800000000000001E-2</c:v>
                </c:pt>
                <c:pt idx="1651">
                  <c:v>3.083E-2</c:v>
                </c:pt>
                <c:pt idx="1652">
                  <c:v>3.0849999999999999E-2</c:v>
                </c:pt>
                <c:pt idx="1653">
                  <c:v>3.0880000000000001E-2</c:v>
                </c:pt>
                <c:pt idx="1654">
                  <c:v>3.091E-2</c:v>
                </c:pt>
                <c:pt idx="1655">
                  <c:v>3.0929999999999999E-2</c:v>
                </c:pt>
                <c:pt idx="1656">
                  <c:v>3.0960000000000001E-2</c:v>
                </c:pt>
                <c:pt idx="1657">
                  <c:v>3.099E-2</c:v>
                </c:pt>
                <c:pt idx="1658">
                  <c:v>3.1019999999999999E-2</c:v>
                </c:pt>
                <c:pt idx="1659">
                  <c:v>3.1040000000000002E-2</c:v>
                </c:pt>
                <c:pt idx="1660">
                  <c:v>3.107E-2</c:v>
                </c:pt>
                <c:pt idx="1661">
                  <c:v>3.1099999999999999E-2</c:v>
                </c:pt>
                <c:pt idx="1662">
                  <c:v>3.1130000000000001E-2</c:v>
                </c:pt>
                <c:pt idx="1663">
                  <c:v>3.1150000000000001E-2</c:v>
                </c:pt>
                <c:pt idx="1664">
                  <c:v>3.1179999999999999E-2</c:v>
                </c:pt>
                <c:pt idx="1665">
                  <c:v>3.1220000000000001E-2</c:v>
                </c:pt>
                <c:pt idx="1666">
                  <c:v>3.124E-2</c:v>
                </c:pt>
                <c:pt idx="1667">
                  <c:v>3.1260000000000003E-2</c:v>
                </c:pt>
                <c:pt idx="1668">
                  <c:v>3.1300000000000001E-2</c:v>
                </c:pt>
                <c:pt idx="1669">
                  <c:v>3.1320000000000001E-2</c:v>
                </c:pt>
                <c:pt idx="1670">
                  <c:v>3.1350000000000003E-2</c:v>
                </c:pt>
                <c:pt idx="1671">
                  <c:v>3.1379999999999998E-2</c:v>
                </c:pt>
                <c:pt idx="1672">
                  <c:v>3.141E-2</c:v>
                </c:pt>
                <c:pt idx="1673">
                  <c:v>3.143E-2</c:v>
                </c:pt>
                <c:pt idx="1674">
                  <c:v>3.1460000000000002E-2</c:v>
                </c:pt>
                <c:pt idx="1675">
                  <c:v>3.1489999999999997E-2</c:v>
                </c:pt>
                <c:pt idx="1676">
                  <c:v>3.1510000000000003E-2</c:v>
                </c:pt>
                <c:pt idx="1677">
                  <c:v>3.1539999999999999E-2</c:v>
                </c:pt>
                <c:pt idx="1678">
                  <c:v>3.1570000000000001E-2</c:v>
                </c:pt>
                <c:pt idx="1679">
                  <c:v>3.1609999999999999E-2</c:v>
                </c:pt>
                <c:pt idx="1680">
                  <c:v>3.1629999999999998E-2</c:v>
                </c:pt>
                <c:pt idx="1681">
                  <c:v>3.1649999999999998E-2</c:v>
                </c:pt>
                <c:pt idx="1682">
                  <c:v>3.1690000000000003E-2</c:v>
                </c:pt>
                <c:pt idx="1683">
                  <c:v>3.1710000000000002E-2</c:v>
                </c:pt>
                <c:pt idx="1684">
                  <c:v>3.1739999999999997E-2</c:v>
                </c:pt>
                <c:pt idx="1685">
                  <c:v>3.1759999999999997E-2</c:v>
                </c:pt>
                <c:pt idx="1686">
                  <c:v>3.1800000000000002E-2</c:v>
                </c:pt>
                <c:pt idx="1687">
                  <c:v>3.1829999999999997E-2</c:v>
                </c:pt>
                <c:pt idx="1688">
                  <c:v>3.1850000000000003E-2</c:v>
                </c:pt>
                <c:pt idx="1689">
                  <c:v>3.1879999999999999E-2</c:v>
                </c:pt>
                <c:pt idx="1690">
                  <c:v>3.1899999999999998E-2</c:v>
                </c:pt>
                <c:pt idx="1691">
                  <c:v>3.193E-2</c:v>
                </c:pt>
                <c:pt idx="1692">
                  <c:v>3.1960000000000002E-2</c:v>
                </c:pt>
                <c:pt idx="1693">
                  <c:v>3.1989999999999998E-2</c:v>
                </c:pt>
                <c:pt idx="1694">
                  <c:v>3.202E-2</c:v>
                </c:pt>
                <c:pt idx="1695">
                  <c:v>3.2039999999999999E-2</c:v>
                </c:pt>
                <c:pt idx="1696">
                  <c:v>3.2070000000000001E-2</c:v>
                </c:pt>
                <c:pt idx="1697">
                  <c:v>3.2099999999999997E-2</c:v>
                </c:pt>
                <c:pt idx="1698">
                  <c:v>3.2129999999999999E-2</c:v>
                </c:pt>
                <c:pt idx="1699">
                  <c:v>3.2149999999999998E-2</c:v>
                </c:pt>
                <c:pt idx="1700">
                  <c:v>3.2190000000000003E-2</c:v>
                </c:pt>
                <c:pt idx="1701">
                  <c:v>3.2219999999999999E-2</c:v>
                </c:pt>
                <c:pt idx="1702">
                  <c:v>3.2239999999999998E-2</c:v>
                </c:pt>
                <c:pt idx="1703">
                  <c:v>3.2259999999999997E-2</c:v>
                </c:pt>
                <c:pt idx="1704">
                  <c:v>3.2300000000000002E-2</c:v>
                </c:pt>
                <c:pt idx="1705">
                  <c:v>3.2320000000000002E-2</c:v>
                </c:pt>
                <c:pt idx="1706">
                  <c:v>3.2349999999999997E-2</c:v>
                </c:pt>
                <c:pt idx="1707">
                  <c:v>3.2379999999999999E-2</c:v>
                </c:pt>
                <c:pt idx="1708">
                  <c:v>3.2410000000000001E-2</c:v>
                </c:pt>
                <c:pt idx="1709">
                  <c:v>3.243E-2</c:v>
                </c:pt>
                <c:pt idx="1710">
                  <c:v>3.2460000000000003E-2</c:v>
                </c:pt>
                <c:pt idx="1711">
                  <c:v>3.2489999999999998E-2</c:v>
                </c:pt>
                <c:pt idx="1712">
                  <c:v>3.2509999999999997E-2</c:v>
                </c:pt>
                <c:pt idx="1713">
                  <c:v>3.2539999999999999E-2</c:v>
                </c:pt>
                <c:pt idx="1714">
                  <c:v>3.2570000000000002E-2</c:v>
                </c:pt>
                <c:pt idx="1715">
                  <c:v>3.2599999999999997E-2</c:v>
                </c:pt>
                <c:pt idx="1716">
                  <c:v>3.2629999999999999E-2</c:v>
                </c:pt>
                <c:pt idx="1717">
                  <c:v>3.2649999999999998E-2</c:v>
                </c:pt>
                <c:pt idx="1718">
                  <c:v>3.2689999999999997E-2</c:v>
                </c:pt>
                <c:pt idx="1719">
                  <c:v>3.2710000000000003E-2</c:v>
                </c:pt>
                <c:pt idx="1720">
                  <c:v>3.2739999999999998E-2</c:v>
                </c:pt>
                <c:pt idx="1721">
                  <c:v>3.2759999999999997E-2</c:v>
                </c:pt>
                <c:pt idx="1722">
                  <c:v>3.2800000000000003E-2</c:v>
                </c:pt>
                <c:pt idx="1723">
                  <c:v>3.2820000000000002E-2</c:v>
                </c:pt>
                <c:pt idx="1724">
                  <c:v>3.2849999999999997E-2</c:v>
                </c:pt>
                <c:pt idx="1725">
                  <c:v>3.288E-2</c:v>
                </c:pt>
                <c:pt idx="1726">
                  <c:v>3.2899999999999999E-2</c:v>
                </c:pt>
                <c:pt idx="1727">
                  <c:v>3.2930000000000001E-2</c:v>
                </c:pt>
                <c:pt idx="1728">
                  <c:v>3.2960000000000003E-2</c:v>
                </c:pt>
                <c:pt idx="1729">
                  <c:v>3.3000000000000002E-2</c:v>
                </c:pt>
                <c:pt idx="1730">
                  <c:v>3.3020000000000001E-2</c:v>
                </c:pt>
                <c:pt idx="1731">
                  <c:v>3.304E-2</c:v>
                </c:pt>
                <c:pt idx="1732">
                  <c:v>3.3079999999999998E-2</c:v>
                </c:pt>
                <c:pt idx="1733">
                  <c:v>3.3099999999999997E-2</c:v>
                </c:pt>
                <c:pt idx="1734">
                  <c:v>3.3119999999999997E-2</c:v>
                </c:pt>
                <c:pt idx="1735">
                  <c:v>3.3149999999999999E-2</c:v>
                </c:pt>
                <c:pt idx="1736">
                  <c:v>3.3189999999999997E-2</c:v>
                </c:pt>
                <c:pt idx="1737">
                  <c:v>3.3210000000000003E-2</c:v>
                </c:pt>
                <c:pt idx="1738">
                  <c:v>3.3230000000000003E-2</c:v>
                </c:pt>
                <c:pt idx="1739">
                  <c:v>3.3270000000000001E-2</c:v>
                </c:pt>
                <c:pt idx="1740">
                  <c:v>3.329E-2</c:v>
                </c:pt>
                <c:pt idx="1741">
                  <c:v>3.3320000000000002E-2</c:v>
                </c:pt>
                <c:pt idx="1742">
                  <c:v>3.3349999999999998E-2</c:v>
                </c:pt>
                <c:pt idx="1743">
                  <c:v>3.338E-2</c:v>
                </c:pt>
                <c:pt idx="1744">
                  <c:v>3.3410000000000002E-2</c:v>
                </c:pt>
                <c:pt idx="1745">
                  <c:v>3.3430000000000001E-2</c:v>
                </c:pt>
                <c:pt idx="1746">
                  <c:v>3.3459999999999997E-2</c:v>
                </c:pt>
                <c:pt idx="1747">
                  <c:v>3.3489999999999999E-2</c:v>
                </c:pt>
                <c:pt idx="1748">
                  <c:v>3.3509999999999998E-2</c:v>
                </c:pt>
                <c:pt idx="1749">
                  <c:v>3.354E-2</c:v>
                </c:pt>
                <c:pt idx="1750">
                  <c:v>3.3579999999999999E-2</c:v>
                </c:pt>
                <c:pt idx="1751">
                  <c:v>3.3610000000000001E-2</c:v>
                </c:pt>
                <c:pt idx="1752">
                  <c:v>3.363E-2</c:v>
                </c:pt>
                <c:pt idx="1753">
                  <c:v>3.3649999999999999E-2</c:v>
                </c:pt>
                <c:pt idx="1754">
                  <c:v>3.3689999999999998E-2</c:v>
                </c:pt>
                <c:pt idx="1755">
                  <c:v>3.3709999999999997E-2</c:v>
                </c:pt>
                <c:pt idx="1756">
                  <c:v>3.3730000000000003E-2</c:v>
                </c:pt>
                <c:pt idx="1757">
                  <c:v>3.3770000000000001E-2</c:v>
                </c:pt>
                <c:pt idx="1758">
                  <c:v>3.3799999999999997E-2</c:v>
                </c:pt>
                <c:pt idx="1759">
                  <c:v>3.3820000000000003E-2</c:v>
                </c:pt>
                <c:pt idx="1760">
                  <c:v>3.3849999999999998E-2</c:v>
                </c:pt>
                <c:pt idx="1761">
                  <c:v>3.388E-2</c:v>
                </c:pt>
                <c:pt idx="1762">
                  <c:v>3.39E-2</c:v>
                </c:pt>
                <c:pt idx="1763">
                  <c:v>3.3930000000000002E-2</c:v>
                </c:pt>
                <c:pt idx="1764">
                  <c:v>3.3959999999999997E-2</c:v>
                </c:pt>
                <c:pt idx="1765">
                  <c:v>3.3989999999999999E-2</c:v>
                </c:pt>
                <c:pt idx="1766">
                  <c:v>3.4020000000000002E-2</c:v>
                </c:pt>
                <c:pt idx="1767">
                  <c:v>3.4040000000000001E-2</c:v>
                </c:pt>
                <c:pt idx="1768">
                  <c:v>3.4079999999999999E-2</c:v>
                </c:pt>
                <c:pt idx="1769">
                  <c:v>3.4099999999999998E-2</c:v>
                </c:pt>
                <c:pt idx="1770">
                  <c:v>3.4119999999999998E-2</c:v>
                </c:pt>
                <c:pt idx="1771">
                  <c:v>3.415E-2</c:v>
                </c:pt>
                <c:pt idx="1772">
                  <c:v>3.4189999999999998E-2</c:v>
                </c:pt>
                <c:pt idx="1773">
                  <c:v>3.4209999999999997E-2</c:v>
                </c:pt>
                <c:pt idx="1774">
                  <c:v>3.4229999999999997E-2</c:v>
                </c:pt>
                <c:pt idx="1775">
                  <c:v>3.4270000000000002E-2</c:v>
                </c:pt>
                <c:pt idx="1776">
                  <c:v>3.4290000000000001E-2</c:v>
                </c:pt>
                <c:pt idx="1777">
                  <c:v>3.4320000000000003E-2</c:v>
                </c:pt>
                <c:pt idx="1778">
                  <c:v>3.4349999999999999E-2</c:v>
                </c:pt>
                <c:pt idx="1779">
                  <c:v>3.4380000000000001E-2</c:v>
                </c:pt>
                <c:pt idx="1780">
                  <c:v>3.4410000000000003E-2</c:v>
                </c:pt>
                <c:pt idx="1781">
                  <c:v>3.4430000000000002E-2</c:v>
                </c:pt>
                <c:pt idx="1782">
                  <c:v>3.4459999999999998E-2</c:v>
                </c:pt>
                <c:pt idx="1783">
                  <c:v>3.449E-2</c:v>
                </c:pt>
                <c:pt idx="1784">
                  <c:v>3.4509999999999999E-2</c:v>
                </c:pt>
                <c:pt idx="1785">
                  <c:v>3.4540000000000001E-2</c:v>
                </c:pt>
                <c:pt idx="1786">
                  <c:v>3.458E-2</c:v>
                </c:pt>
                <c:pt idx="1787">
                  <c:v>3.4599999999999999E-2</c:v>
                </c:pt>
                <c:pt idx="1788">
                  <c:v>3.4619999999999998E-2</c:v>
                </c:pt>
                <c:pt idx="1789">
                  <c:v>3.4660000000000003E-2</c:v>
                </c:pt>
                <c:pt idx="1790">
                  <c:v>3.4680000000000002E-2</c:v>
                </c:pt>
                <c:pt idx="1791">
                  <c:v>3.4709999999999998E-2</c:v>
                </c:pt>
                <c:pt idx="1792">
                  <c:v>3.4729999999999997E-2</c:v>
                </c:pt>
                <c:pt idx="1793">
                  <c:v>3.4770000000000002E-2</c:v>
                </c:pt>
                <c:pt idx="1794">
                  <c:v>3.4799999999999998E-2</c:v>
                </c:pt>
                <c:pt idx="1795">
                  <c:v>3.4819999999999997E-2</c:v>
                </c:pt>
                <c:pt idx="1796">
                  <c:v>3.4849999999999999E-2</c:v>
                </c:pt>
                <c:pt idx="1797">
                  <c:v>3.4880000000000001E-2</c:v>
                </c:pt>
                <c:pt idx="1798">
                  <c:v>3.49E-2</c:v>
                </c:pt>
                <c:pt idx="1799">
                  <c:v>3.4930000000000003E-2</c:v>
                </c:pt>
                <c:pt idx="1800">
                  <c:v>3.4959999999999998E-2</c:v>
                </c:pt>
                <c:pt idx="1801">
                  <c:v>3.499E-2</c:v>
                </c:pt>
                <c:pt idx="1802">
                  <c:v>3.5009999999999999E-2</c:v>
                </c:pt>
                <c:pt idx="1803">
                  <c:v>3.5040000000000002E-2</c:v>
                </c:pt>
                <c:pt idx="1804">
                  <c:v>3.5069999999999997E-2</c:v>
                </c:pt>
                <c:pt idx="1805">
                  <c:v>3.5099999999999999E-2</c:v>
                </c:pt>
                <c:pt idx="1806">
                  <c:v>3.5119999999999998E-2</c:v>
                </c:pt>
                <c:pt idx="1807">
                  <c:v>3.5159999999999997E-2</c:v>
                </c:pt>
                <c:pt idx="1808">
                  <c:v>3.5189999999999999E-2</c:v>
                </c:pt>
                <c:pt idx="1809">
                  <c:v>3.5209999999999998E-2</c:v>
                </c:pt>
                <c:pt idx="1810">
                  <c:v>3.524E-2</c:v>
                </c:pt>
                <c:pt idx="1811">
                  <c:v>3.5270000000000003E-2</c:v>
                </c:pt>
                <c:pt idx="1812">
                  <c:v>3.5290000000000002E-2</c:v>
                </c:pt>
                <c:pt idx="1813">
                  <c:v>3.5319999999999997E-2</c:v>
                </c:pt>
                <c:pt idx="1814">
                  <c:v>3.5349999999999999E-2</c:v>
                </c:pt>
                <c:pt idx="1815">
                  <c:v>3.5380000000000002E-2</c:v>
                </c:pt>
                <c:pt idx="1816">
                  <c:v>3.5409999999999997E-2</c:v>
                </c:pt>
                <c:pt idx="1817">
                  <c:v>3.5430000000000003E-2</c:v>
                </c:pt>
                <c:pt idx="1818">
                  <c:v>3.5459999999999998E-2</c:v>
                </c:pt>
                <c:pt idx="1819">
                  <c:v>3.5490000000000001E-2</c:v>
                </c:pt>
                <c:pt idx="1820">
                  <c:v>3.551E-2</c:v>
                </c:pt>
                <c:pt idx="1821">
                  <c:v>3.5540000000000002E-2</c:v>
                </c:pt>
                <c:pt idx="1822">
                  <c:v>3.5580000000000001E-2</c:v>
                </c:pt>
                <c:pt idx="1823">
                  <c:v>3.56E-2</c:v>
                </c:pt>
                <c:pt idx="1824">
                  <c:v>3.5619999999999999E-2</c:v>
                </c:pt>
                <c:pt idx="1825">
                  <c:v>3.5659999999999997E-2</c:v>
                </c:pt>
                <c:pt idx="1826">
                  <c:v>3.5680000000000003E-2</c:v>
                </c:pt>
                <c:pt idx="1827">
                  <c:v>3.5709999999999999E-2</c:v>
                </c:pt>
                <c:pt idx="1828">
                  <c:v>3.5729999999999998E-2</c:v>
                </c:pt>
                <c:pt idx="1829">
                  <c:v>3.5770000000000003E-2</c:v>
                </c:pt>
                <c:pt idx="1830">
                  <c:v>3.5799999999999998E-2</c:v>
                </c:pt>
                <c:pt idx="1831">
                  <c:v>3.5819999999999998E-2</c:v>
                </c:pt>
                <c:pt idx="1832">
                  <c:v>3.585E-2</c:v>
                </c:pt>
                <c:pt idx="1833">
                  <c:v>3.5880000000000002E-2</c:v>
                </c:pt>
                <c:pt idx="1834">
                  <c:v>3.5900000000000001E-2</c:v>
                </c:pt>
                <c:pt idx="1835">
                  <c:v>3.5929999999999997E-2</c:v>
                </c:pt>
                <c:pt idx="1836">
                  <c:v>3.5970000000000002E-2</c:v>
                </c:pt>
                <c:pt idx="1837">
                  <c:v>3.5990000000000001E-2</c:v>
                </c:pt>
                <c:pt idx="1838">
                  <c:v>3.601E-2</c:v>
                </c:pt>
                <c:pt idx="1839">
                  <c:v>3.6049999999999999E-2</c:v>
                </c:pt>
                <c:pt idx="1840">
                  <c:v>3.6069999999999998E-2</c:v>
                </c:pt>
                <c:pt idx="1841">
                  <c:v>3.61E-2</c:v>
                </c:pt>
                <c:pt idx="1842">
                  <c:v>3.6119999999999999E-2</c:v>
                </c:pt>
                <c:pt idx="1843">
                  <c:v>3.6159999999999998E-2</c:v>
                </c:pt>
                <c:pt idx="1844">
                  <c:v>3.619E-2</c:v>
                </c:pt>
                <c:pt idx="1845">
                  <c:v>3.6209999999999999E-2</c:v>
                </c:pt>
                <c:pt idx="1846">
                  <c:v>3.6240000000000001E-2</c:v>
                </c:pt>
                <c:pt idx="1847">
                  <c:v>3.6269999999999997E-2</c:v>
                </c:pt>
                <c:pt idx="1848">
                  <c:v>3.6290000000000003E-2</c:v>
                </c:pt>
                <c:pt idx="1849">
                  <c:v>3.6319999999999998E-2</c:v>
                </c:pt>
                <c:pt idx="1850">
                  <c:v>3.635E-2</c:v>
                </c:pt>
                <c:pt idx="1851">
                  <c:v>3.6380000000000003E-2</c:v>
                </c:pt>
                <c:pt idx="1852">
                  <c:v>3.6400000000000002E-2</c:v>
                </c:pt>
                <c:pt idx="1853">
                  <c:v>3.6429999999999997E-2</c:v>
                </c:pt>
                <c:pt idx="1854">
                  <c:v>3.6459999999999999E-2</c:v>
                </c:pt>
                <c:pt idx="1855">
                  <c:v>3.6479999999999999E-2</c:v>
                </c:pt>
                <c:pt idx="1856">
                  <c:v>3.6510000000000001E-2</c:v>
                </c:pt>
                <c:pt idx="1857">
                  <c:v>3.6549999999999999E-2</c:v>
                </c:pt>
                <c:pt idx="1858">
                  <c:v>3.6580000000000001E-2</c:v>
                </c:pt>
                <c:pt idx="1859">
                  <c:v>3.6600000000000001E-2</c:v>
                </c:pt>
                <c:pt idx="1860">
                  <c:v>3.662E-2</c:v>
                </c:pt>
                <c:pt idx="1861">
                  <c:v>3.6659999999999998E-2</c:v>
                </c:pt>
                <c:pt idx="1862">
                  <c:v>3.6679999999999997E-2</c:v>
                </c:pt>
                <c:pt idx="1863">
                  <c:v>3.671E-2</c:v>
                </c:pt>
                <c:pt idx="1864">
                  <c:v>3.6740000000000002E-2</c:v>
                </c:pt>
                <c:pt idx="1865">
                  <c:v>3.6769999999999997E-2</c:v>
                </c:pt>
                <c:pt idx="1866">
                  <c:v>3.6790000000000003E-2</c:v>
                </c:pt>
                <c:pt idx="1867">
                  <c:v>3.6819999999999999E-2</c:v>
                </c:pt>
                <c:pt idx="1868">
                  <c:v>3.6850000000000001E-2</c:v>
                </c:pt>
                <c:pt idx="1869">
                  <c:v>3.6880000000000003E-2</c:v>
                </c:pt>
                <c:pt idx="1870">
                  <c:v>3.6900000000000002E-2</c:v>
                </c:pt>
                <c:pt idx="1871">
                  <c:v>3.6929999999999998E-2</c:v>
                </c:pt>
                <c:pt idx="1872">
                  <c:v>3.6970000000000003E-2</c:v>
                </c:pt>
                <c:pt idx="1873">
                  <c:v>3.6990000000000002E-2</c:v>
                </c:pt>
                <c:pt idx="1874">
                  <c:v>3.7010000000000001E-2</c:v>
                </c:pt>
                <c:pt idx="1875">
                  <c:v>3.705E-2</c:v>
                </c:pt>
                <c:pt idx="1876">
                  <c:v>3.7069999999999999E-2</c:v>
                </c:pt>
                <c:pt idx="1877">
                  <c:v>3.7100000000000001E-2</c:v>
                </c:pt>
                <c:pt idx="1878">
                  <c:v>3.712E-2</c:v>
                </c:pt>
                <c:pt idx="1879">
                  <c:v>3.7159999999999999E-2</c:v>
                </c:pt>
                <c:pt idx="1880">
                  <c:v>3.7190000000000001E-2</c:v>
                </c:pt>
                <c:pt idx="1881">
                  <c:v>3.721E-2</c:v>
                </c:pt>
                <c:pt idx="1882">
                  <c:v>3.7240000000000002E-2</c:v>
                </c:pt>
                <c:pt idx="1883">
                  <c:v>3.7260000000000001E-2</c:v>
                </c:pt>
                <c:pt idx="1884">
                  <c:v>3.7289999999999997E-2</c:v>
                </c:pt>
                <c:pt idx="1885">
                  <c:v>3.7319999999999999E-2</c:v>
                </c:pt>
                <c:pt idx="1886">
                  <c:v>3.7359999999999997E-2</c:v>
                </c:pt>
                <c:pt idx="1887">
                  <c:v>3.7379999999999997E-2</c:v>
                </c:pt>
                <c:pt idx="1888">
                  <c:v>3.7400000000000003E-2</c:v>
                </c:pt>
                <c:pt idx="1889">
                  <c:v>3.7429999999999998E-2</c:v>
                </c:pt>
                <c:pt idx="1890">
                  <c:v>3.746E-2</c:v>
                </c:pt>
                <c:pt idx="1891">
                  <c:v>3.7490000000000002E-2</c:v>
                </c:pt>
                <c:pt idx="1892">
                  <c:v>3.7510000000000002E-2</c:v>
                </c:pt>
                <c:pt idx="1893">
                  <c:v>3.755E-2</c:v>
                </c:pt>
                <c:pt idx="1894">
                  <c:v>3.7580000000000002E-2</c:v>
                </c:pt>
                <c:pt idx="1895">
                  <c:v>3.7600000000000001E-2</c:v>
                </c:pt>
                <c:pt idx="1896">
                  <c:v>3.7629999999999997E-2</c:v>
                </c:pt>
                <c:pt idx="1897">
                  <c:v>3.7659999999999999E-2</c:v>
                </c:pt>
                <c:pt idx="1898">
                  <c:v>3.7679999999999998E-2</c:v>
                </c:pt>
                <c:pt idx="1899">
                  <c:v>3.771E-2</c:v>
                </c:pt>
                <c:pt idx="1900">
                  <c:v>3.7740000000000003E-2</c:v>
                </c:pt>
                <c:pt idx="1901">
                  <c:v>3.7769999999999998E-2</c:v>
                </c:pt>
                <c:pt idx="1902">
                  <c:v>3.7789999999999997E-2</c:v>
                </c:pt>
                <c:pt idx="1903">
                  <c:v>3.7819999999999999E-2</c:v>
                </c:pt>
                <c:pt idx="1904">
                  <c:v>3.7850000000000002E-2</c:v>
                </c:pt>
                <c:pt idx="1905">
                  <c:v>3.7870000000000001E-2</c:v>
                </c:pt>
                <c:pt idx="1906">
                  <c:v>3.7900000000000003E-2</c:v>
                </c:pt>
                <c:pt idx="1907">
                  <c:v>3.7929999999999998E-2</c:v>
                </c:pt>
                <c:pt idx="1908">
                  <c:v>3.7960000000000001E-2</c:v>
                </c:pt>
                <c:pt idx="1909">
                  <c:v>3.7990000000000003E-2</c:v>
                </c:pt>
                <c:pt idx="1910">
                  <c:v>3.8010000000000002E-2</c:v>
                </c:pt>
                <c:pt idx="1911">
                  <c:v>3.805E-2</c:v>
                </c:pt>
                <c:pt idx="1912">
                  <c:v>3.807E-2</c:v>
                </c:pt>
                <c:pt idx="1913">
                  <c:v>3.8100000000000002E-2</c:v>
                </c:pt>
                <c:pt idx="1914">
                  <c:v>3.8129999999999997E-2</c:v>
                </c:pt>
                <c:pt idx="1915">
                  <c:v>3.8159999999999999E-2</c:v>
                </c:pt>
                <c:pt idx="1916">
                  <c:v>3.8179999999999999E-2</c:v>
                </c:pt>
                <c:pt idx="1917">
                  <c:v>3.8210000000000001E-2</c:v>
                </c:pt>
                <c:pt idx="1918">
                  <c:v>3.8240000000000003E-2</c:v>
                </c:pt>
                <c:pt idx="1919">
                  <c:v>3.8260000000000002E-2</c:v>
                </c:pt>
                <c:pt idx="1920">
                  <c:v>3.8289999999999998E-2</c:v>
                </c:pt>
                <c:pt idx="1921">
                  <c:v>3.832E-2</c:v>
                </c:pt>
                <c:pt idx="1922">
                  <c:v>3.8359999999999998E-2</c:v>
                </c:pt>
                <c:pt idx="1923">
                  <c:v>3.8379999999999997E-2</c:v>
                </c:pt>
                <c:pt idx="1924">
                  <c:v>3.8399999999999997E-2</c:v>
                </c:pt>
                <c:pt idx="1925">
                  <c:v>3.8440000000000002E-2</c:v>
                </c:pt>
                <c:pt idx="1926">
                  <c:v>3.8460000000000001E-2</c:v>
                </c:pt>
                <c:pt idx="1927">
                  <c:v>3.8490000000000003E-2</c:v>
                </c:pt>
                <c:pt idx="1928">
                  <c:v>3.8510000000000003E-2</c:v>
                </c:pt>
                <c:pt idx="1929">
                  <c:v>3.8550000000000001E-2</c:v>
                </c:pt>
                <c:pt idx="1930">
                  <c:v>3.857E-2</c:v>
                </c:pt>
                <c:pt idx="1931">
                  <c:v>3.8589999999999999E-2</c:v>
                </c:pt>
                <c:pt idx="1932">
                  <c:v>3.8629999999999998E-2</c:v>
                </c:pt>
                <c:pt idx="1933">
                  <c:v>3.8649999999999997E-2</c:v>
                </c:pt>
                <c:pt idx="1934">
                  <c:v>3.8679999999999999E-2</c:v>
                </c:pt>
                <c:pt idx="1935">
                  <c:v>3.8710000000000001E-2</c:v>
                </c:pt>
                <c:pt idx="1936">
                  <c:v>3.8739999999999997E-2</c:v>
                </c:pt>
                <c:pt idx="1937">
                  <c:v>3.8769999999999999E-2</c:v>
                </c:pt>
                <c:pt idx="1938">
                  <c:v>3.8789999999999998E-2</c:v>
                </c:pt>
                <c:pt idx="1939">
                  <c:v>3.882E-2</c:v>
                </c:pt>
                <c:pt idx="1940">
                  <c:v>3.8850000000000003E-2</c:v>
                </c:pt>
                <c:pt idx="1941">
                  <c:v>3.8879999999999998E-2</c:v>
                </c:pt>
                <c:pt idx="1942">
                  <c:v>3.8899999999999997E-2</c:v>
                </c:pt>
                <c:pt idx="1943">
                  <c:v>3.8940000000000002E-2</c:v>
                </c:pt>
                <c:pt idx="1944">
                  <c:v>3.8960000000000002E-2</c:v>
                </c:pt>
                <c:pt idx="1945">
                  <c:v>3.8980000000000001E-2</c:v>
                </c:pt>
                <c:pt idx="1946">
                  <c:v>3.9010000000000003E-2</c:v>
                </c:pt>
                <c:pt idx="1947">
                  <c:v>3.9050000000000001E-2</c:v>
                </c:pt>
                <c:pt idx="1948">
                  <c:v>3.9070000000000001E-2</c:v>
                </c:pt>
                <c:pt idx="1949">
                  <c:v>3.9100000000000003E-2</c:v>
                </c:pt>
                <c:pt idx="1950">
                  <c:v>3.9129999999999998E-2</c:v>
                </c:pt>
                <c:pt idx="1951">
                  <c:v>3.916E-2</c:v>
                </c:pt>
                <c:pt idx="1952">
                  <c:v>3.918E-2</c:v>
                </c:pt>
                <c:pt idx="1953">
                  <c:v>3.9210000000000002E-2</c:v>
                </c:pt>
                <c:pt idx="1954">
                  <c:v>3.9239999999999997E-2</c:v>
                </c:pt>
                <c:pt idx="1955">
                  <c:v>3.9260000000000003E-2</c:v>
                </c:pt>
                <c:pt idx="1956">
                  <c:v>3.9289999999999999E-2</c:v>
                </c:pt>
                <c:pt idx="1957">
                  <c:v>3.9320000000000001E-2</c:v>
                </c:pt>
                <c:pt idx="1958">
                  <c:v>3.9350000000000003E-2</c:v>
                </c:pt>
                <c:pt idx="1959">
                  <c:v>3.9379999999999998E-2</c:v>
                </c:pt>
                <c:pt idx="1960">
                  <c:v>3.9399999999999998E-2</c:v>
                </c:pt>
                <c:pt idx="1961">
                  <c:v>3.9440000000000003E-2</c:v>
                </c:pt>
                <c:pt idx="1962">
                  <c:v>3.9460000000000002E-2</c:v>
                </c:pt>
                <c:pt idx="1963">
                  <c:v>3.9489999999999997E-2</c:v>
                </c:pt>
                <c:pt idx="1964">
                  <c:v>3.952E-2</c:v>
                </c:pt>
                <c:pt idx="1965">
                  <c:v>3.9550000000000002E-2</c:v>
                </c:pt>
                <c:pt idx="1966">
                  <c:v>3.9570000000000001E-2</c:v>
                </c:pt>
                <c:pt idx="1967">
                  <c:v>3.959E-2</c:v>
                </c:pt>
                <c:pt idx="1968">
                  <c:v>3.9629999999999999E-2</c:v>
                </c:pt>
                <c:pt idx="1969">
                  <c:v>3.9649999999999998E-2</c:v>
                </c:pt>
                <c:pt idx="1970">
                  <c:v>3.968E-2</c:v>
                </c:pt>
                <c:pt idx="1971">
                  <c:v>3.9710000000000002E-2</c:v>
                </c:pt>
                <c:pt idx="1972">
                  <c:v>3.9739999999999998E-2</c:v>
                </c:pt>
                <c:pt idx="1973">
                  <c:v>3.977E-2</c:v>
                </c:pt>
                <c:pt idx="1974">
                  <c:v>3.9789999999999999E-2</c:v>
                </c:pt>
                <c:pt idx="1975">
                  <c:v>3.9829999999999997E-2</c:v>
                </c:pt>
                <c:pt idx="1976">
                  <c:v>3.9849999999999997E-2</c:v>
                </c:pt>
                <c:pt idx="1977">
                  <c:v>3.9879999999999999E-2</c:v>
                </c:pt>
                <c:pt idx="1978">
                  <c:v>3.9899999999999998E-2</c:v>
                </c:pt>
                <c:pt idx="1979">
                  <c:v>3.9940000000000003E-2</c:v>
                </c:pt>
                <c:pt idx="1980">
                  <c:v>3.9960000000000002E-2</c:v>
                </c:pt>
                <c:pt idx="1981">
                  <c:v>3.9980000000000002E-2</c:v>
                </c:pt>
                <c:pt idx="1982">
                  <c:v>4.002E-2</c:v>
                </c:pt>
                <c:pt idx="1983">
                  <c:v>4.0039999999999999E-2</c:v>
                </c:pt>
                <c:pt idx="1984">
                  <c:v>4.0070000000000001E-2</c:v>
                </c:pt>
                <c:pt idx="1985">
                  <c:v>4.0099999999999997E-2</c:v>
                </c:pt>
                <c:pt idx="1986">
                  <c:v>4.0129999999999999E-2</c:v>
                </c:pt>
                <c:pt idx="1987">
                  <c:v>4.0160000000000001E-2</c:v>
                </c:pt>
                <c:pt idx="1988">
                  <c:v>4.018E-2</c:v>
                </c:pt>
                <c:pt idx="1989">
                  <c:v>4.0210000000000003E-2</c:v>
                </c:pt>
                <c:pt idx="1990">
                  <c:v>4.0239999999999998E-2</c:v>
                </c:pt>
                <c:pt idx="1991">
                  <c:v>4.0259999999999997E-2</c:v>
                </c:pt>
                <c:pt idx="1992">
                  <c:v>4.0289999999999999E-2</c:v>
                </c:pt>
                <c:pt idx="1993">
                  <c:v>4.0329999999999998E-2</c:v>
                </c:pt>
                <c:pt idx="1994">
                  <c:v>4.0349999999999997E-2</c:v>
                </c:pt>
                <c:pt idx="1995">
                  <c:v>4.0370000000000003E-2</c:v>
                </c:pt>
                <c:pt idx="1996">
                  <c:v>4.0410000000000001E-2</c:v>
                </c:pt>
                <c:pt idx="1997">
                  <c:v>4.0430000000000001E-2</c:v>
                </c:pt>
                <c:pt idx="1998">
                  <c:v>4.0460000000000003E-2</c:v>
                </c:pt>
                <c:pt idx="1999">
                  <c:v>4.0480000000000002E-2</c:v>
                </c:pt>
                <c:pt idx="2000">
                  <c:v>4.052E-2</c:v>
                </c:pt>
                <c:pt idx="2001">
                  <c:v>4.0550000000000003E-2</c:v>
                </c:pt>
                <c:pt idx="2002">
                  <c:v>4.0570000000000002E-2</c:v>
                </c:pt>
                <c:pt idx="2003">
                  <c:v>4.0599999999999997E-2</c:v>
                </c:pt>
                <c:pt idx="2004">
                  <c:v>4.0629999999999999E-2</c:v>
                </c:pt>
                <c:pt idx="2005">
                  <c:v>4.0649999999999999E-2</c:v>
                </c:pt>
                <c:pt idx="2006">
                  <c:v>4.0680000000000001E-2</c:v>
                </c:pt>
                <c:pt idx="2007">
                  <c:v>4.0710000000000003E-2</c:v>
                </c:pt>
                <c:pt idx="2008">
                  <c:v>4.0739999999999998E-2</c:v>
                </c:pt>
                <c:pt idx="2009">
                  <c:v>4.0759999999999998E-2</c:v>
                </c:pt>
                <c:pt idx="2010">
                  <c:v>4.079E-2</c:v>
                </c:pt>
                <c:pt idx="2011">
                  <c:v>4.0820000000000002E-2</c:v>
                </c:pt>
                <c:pt idx="2012">
                  <c:v>4.0849999999999997E-2</c:v>
                </c:pt>
                <c:pt idx="2013">
                  <c:v>4.0869999999999997E-2</c:v>
                </c:pt>
                <c:pt idx="2014">
                  <c:v>4.0910000000000002E-2</c:v>
                </c:pt>
                <c:pt idx="2015">
                  <c:v>4.0939999999999997E-2</c:v>
                </c:pt>
                <c:pt idx="2016">
                  <c:v>4.0960000000000003E-2</c:v>
                </c:pt>
                <c:pt idx="2017">
                  <c:v>4.0980000000000003E-2</c:v>
                </c:pt>
                <c:pt idx="2018">
                  <c:v>4.1020000000000001E-2</c:v>
                </c:pt>
                <c:pt idx="2019">
                  <c:v>4.104E-2</c:v>
                </c:pt>
                <c:pt idx="2020">
                  <c:v>4.1070000000000002E-2</c:v>
                </c:pt>
                <c:pt idx="2021">
                  <c:v>4.1099999999999998E-2</c:v>
                </c:pt>
                <c:pt idx="2022">
                  <c:v>4.113E-2</c:v>
                </c:pt>
                <c:pt idx="2023">
                  <c:v>4.1160000000000002E-2</c:v>
                </c:pt>
                <c:pt idx="2024">
                  <c:v>4.1180000000000001E-2</c:v>
                </c:pt>
                <c:pt idx="2025">
                  <c:v>4.122E-2</c:v>
                </c:pt>
                <c:pt idx="2026">
                  <c:v>4.1239999999999999E-2</c:v>
                </c:pt>
                <c:pt idx="2027">
                  <c:v>4.1259999999999998E-2</c:v>
                </c:pt>
                <c:pt idx="2028">
                  <c:v>4.129E-2</c:v>
                </c:pt>
                <c:pt idx="2029">
                  <c:v>4.1329999999999999E-2</c:v>
                </c:pt>
                <c:pt idx="2030">
                  <c:v>4.1349999999999998E-2</c:v>
                </c:pt>
                <c:pt idx="2031">
                  <c:v>4.1369999999999997E-2</c:v>
                </c:pt>
                <c:pt idx="2032">
                  <c:v>4.1410000000000002E-2</c:v>
                </c:pt>
                <c:pt idx="2033">
                  <c:v>4.1430000000000002E-2</c:v>
                </c:pt>
                <c:pt idx="2034">
                  <c:v>4.1459999999999997E-2</c:v>
                </c:pt>
                <c:pt idx="2035">
                  <c:v>4.1480000000000003E-2</c:v>
                </c:pt>
                <c:pt idx="2036">
                  <c:v>4.1520000000000001E-2</c:v>
                </c:pt>
                <c:pt idx="2037">
                  <c:v>4.1549999999999997E-2</c:v>
                </c:pt>
                <c:pt idx="2038">
                  <c:v>4.1570000000000003E-2</c:v>
                </c:pt>
                <c:pt idx="2039">
                  <c:v>4.1599999999999998E-2</c:v>
                </c:pt>
                <c:pt idx="2040">
                  <c:v>4.163E-2</c:v>
                </c:pt>
                <c:pt idx="2041">
                  <c:v>4.165E-2</c:v>
                </c:pt>
                <c:pt idx="2042">
                  <c:v>4.1680000000000002E-2</c:v>
                </c:pt>
                <c:pt idx="2043">
                  <c:v>4.1709999999999997E-2</c:v>
                </c:pt>
                <c:pt idx="2044">
                  <c:v>4.1739999999999999E-2</c:v>
                </c:pt>
                <c:pt idx="2045">
                  <c:v>4.1759999999999999E-2</c:v>
                </c:pt>
                <c:pt idx="2046">
                  <c:v>4.1790000000000001E-2</c:v>
                </c:pt>
                <c:pt idx="2047">
                  <c:v>4.1820000000000003E-2</c:v>
                </c:pt>
                <c:pt idx="2048">
                  <c:v>4.1849999999999998E-2</c:v>
                </c:pt>
                <c:pt idx="2049">
                  <c:v>4.1869999999999997E-2</c:v>
                </c:pt>
                <c:pt idx="2050">
                  <c:v>4.1910000000000003E-2</c:v>
                </c:pt>
                <c:pt idx="2051">
                  <c:v>4.1939999999999998E-2</c:v>
                </c:pt>
                <c:pt idx="2052">
                  <c:v>4.1959999999999997E-2</c:v>
                </c:pt>
                <c:pt idx="2053">
                  <c:v>4.199E-2</c:v>
                </c:pt>
                <c:pt idx="2054">
                  <c:v>4.2020000000000002E-2</c:v>
                </c:pt>
                <c:pt idx="2055">
                  <c:v>4.2040000000000001E-2</c:v>
                </c:pt>
                <c:pt idx="2056">
                  <c:v>4.2070000000000003E-2</c:v>
                </c:pt>
                <c:pt idx="2057">
                  <c:v>4.2099999999999999E-2</c:v>
                </c:pt>
                <c:pt idx="2058">
                  <c:v>4.2130000000000001E-2</c:v>
                </c:pt>
                <c:pt idx="2059">
                  <c:v>4.215E-2</c:v>
                </c:pt>
                <c:pt idx="2060">
                  <c:v>4.2180000000000002E-2</c:v>
                </c:pt>
                <c:pt idx="2061">
                  <c:v>4.2220000000000001E-2</c:v>
                </c:pt>
                <c:pt idx="2062">
                  <c:v>4.224E-2</c:v>
                </c:pt>
                <c:pt idx="2063">
                  <c:v>4.2259999999999999E-2</c:v>
                </c:pt>
                <c:pt idx="2064">
                  <c:v>4.2290000000000001E-2</c:v>
                </c:pt>
                <c:pt idx="2065">
                  <c:v>4.233E-2</c:v>
                </c:pt>
                <c:pt idx="2066">
                  <c:v>4.2349999999999999E-2</c:v>
                </c:pt>
                <c:pt idx="2067">
                  <c:v>4.2369999999999998E-2</c:v>
                </c:pt>
                <c:pt idx="2068">
                  <c:v>4.2410000000000003E-2</c:v>
                </c:pt>
                <c:pt idx="2069">
                  <c:v>4.2430000000000002E-2</c:v>
                </c:pt>
                <c:pt idx="2070">
                  <c:v>4.2459999999999998E-2</c:v>
                </c:pt>
                <c:pt idx="2071">
                  <c:v>4.249E-2</c:v>
                </c:pt>
                <c:pt idx="2072">
                  <c:v>4.2520000000000002E-2</c:v>
                </c:pt>
                <c:pt idx="2073">
                  <c:v>4.2549999999999998E-2</c:v>
                </c:pt>
                <c:pt idx="2074">
                  <c:v>4.2569999999999997E-2</c:v>
                </c:pt>
                <c:pt idx="2075">
                  <c:v>4.2599999999999999E-2</c:v>
                </c:pt>
                <c:pt idx="2076">
                  <c:v>4.2630000000000001E-2</c:v>
                </c:pt>
                <c:pt idx="2077">
                  <c:v>4.265E-2</c:v>
                </c:pt>
                <c:pt idx="2078">
                  <c:v>4.2680000000000003E-2</c:v>
                </c:pt>
                <c:pt idx="2079">
                  <c:v>4.2720000000000001E-2</c:v>
                </c:pt>
                <c:pt idx="2080">
                  <c:v>4.274E-2</c:v>
                </c:pt>
                <c:pt idx="2081">
                  <c:v>4.2759999999999999E-2</c:v>
                </c:pt>
                <c:pt idx="2082">
                  <c:v>4.2799999999999998E-2</c:v>
                </c:pt>
                <c:pt idx="2083">
                  <c:v>4.2819999999999997E-2</c:v>
                </c:pt>
                <c:pt idx="2084">
                  <c:v>4.2849999999999999E-2</c:v>
                </c:pt>
                <c:pt idx="2085">
                  <c:v>4.2869999999999998E-2</c:v>
                </c:pt>
                <c:pt idx="2086">
                  <c:v>4.2909999999999997E-2</c:v>
                </c:pt>
                <c:pt idx="2087">
                  <c:v>4.2939999999999999E-2</c:v>
                </c:pt>
                <c:pt idx="2088">
                  <c:v>4.2959999999999998E-2</c:v>
                </c:pt>
                <c:pt idx="2089">
                  <c:v>4.299E-2</c:v>
                </c:pt>
                <c:pt idx="2090">
                  <c:v>4.3020000000000003E-2</c:v>
                </c:pt>
                <c:pt idx="2091">
                  <c:v>4.3040000000000002E-2</c:v>
                </c:pt>
                <c:pt idx="2092">
                  <c:v>4.3069999999999997E-2</c:v>
                </c:pt>
                <c:pt idx="2093">
                  <c:v>4.3110000000000002E-2</c:v>
                </c:pt>
                <c:pt idx="2094">
                  <c:v>4.3130000000000002E-2</c:v>
                </c:pt>
                <c:pt idx="2095">
                  <c:v>4.3150000000000001E-2</c:v>
                </c:pt>
                <c:pt idx="2096">
                  <c:v>4.3180000000000003E-2</c:v>
                </c:pt>
                <c:pt idx="2097">
                  <c:v>4.3209999999999998E-2</c:v>
                </c:pt>
                <c:pt idx="2098">
                  <c:v>4.3240000000000001E-2</c:v>
                </c:pt>
                <c:pt idx="2099">
                  <c:v>4.326E-2</c:v>
                </c:pt>
                <c:pt idx="2100">
                  <c:v>4.3299999999999998E-2</c:v>
                </c:pt>
                <c:pt idx="2101">
                  <c:v>4.333E-2</c:v>
                </c:pt>
                <c:pt idx="2102">
                  <c:v>4.335E-2</c:v>
                </c:pt>
                <c:pt idx="2103">
                  <c:v>4.3380000000000002E-2</c:v>
                </c:pt>
                <c:pt idx="2104">
                  <c:v>4.3409999999999997E-2</c:v>
                </c:pt>
                <c:pt idx="2105">
                  <c:v>4.3430000000000003E-2</c:v>
                </c:pt>
                <c:pt idx="2106">
                  <c:v>4.3459999999999999E-2</c:v>
                </c:pt>
                <c:pt idx="2107">
                  <c:v>4.3490000000000001E-2</c:v>
                </c:pt>
                <c:pt idx="2108">
                  <c:v>4.3520000000000003E-2</c:v>
                </c:pt>
                <c:pt idx="2109">
                  <c:v>4.3540000000000002E-2</c:v>
                </c:pt>
                <c:pt idx="2110">
                  <c:v>4.3569999999999998E-2</c:v>
                </c:pt>
                <c:pt idx="2111">
                  <c:v>4.36E-2</c:v>
                </c:pt>
                <c:pt idx="2112">
                  <c:v>4.3630000000000002E-2</c:v>
                </c:pt>
                <c:pt idx="2113">
                  <c:v>4.3650000000000001E-2</c:v>
                </c:pt>
                <c:pt idx="2114">
                  <c:v>4.3679999999999997E-2</c:v>
                </c:pt>
                <c:pt idx="2115">
                  <c:v>4.3720000000000002E-2</c:v>
                </c:pt>
                <c:pt idx="2116">
                  <c:v>4.3740000000000001E-2</c:v>
                </c:pt>
                <c:pt idx="2117">
                  <c:v>4.376E-2</c:v>
                </c:pt>
                <c:pt idx="2118">
                  <c:v>4.3799999999999999E-2</c:v>
                </c:pt>
                <c:pt idx="2119">
                  <c:v>4.3819999999999998E-2</c:v>
                </c:pt>
                <c:pt idx="2120">
                  <c:v>4.385E-2</c:v>
                </c:pt>
                <c:pt idx="2121">
                  <c:v>4.3880000000000002E-2</c:v>
                </c:pt>
                <c:pt idx="2122">
                  <c:v>4.3909999999999998E-2</c:v>
                </c:pt>
                <c:pt idx="2123">
                  <c:v>4.3929999999999997E-2</c:v>
                </c:pt>
                <c:pt idx="2124">
                  <c:v>4.3959999999999999E-2</c:v>
                </c:pt>
                <c:pt idx="2125">
                  <c:v>4.3990000000000001E-2</c:v>
                </c:pt>
                <c:pt idx="2126">
                  <c:v>4.4010000000000001E-2</c:v>
                </c:pt>
                <c:pt idx="2127">
                  <c:v>4.4040000000000003E-2</c:v>
                </c:pt>
                <c:pt idx="2128">
                  <c:v>4.4069999999999998E-2</c:v>
                </c:pt>
                <c:pt idx="2129">
                  <c:v>4.4110000000000003E-2</c:v>
                </c:pt>
                <c:pt idx="2130">
                  <c:v>4.4130000000000003E-2</c:v>
                </c:pt>
                <c:pt idx="2131">
                  <c:v>4.4150000000000002E-2</c:v>
                </c:pt>
                <c:pt idx="2132">
                  <c:v>4.419E-2</c:v>
                </c:pt>
                <c:pt idx="2133">
                  <c:v>4.4209999999999999E-2</c:v>
                </c:pt>
                <c:pt idx="2134">
                  <c:v>4.4240000000000002E-2</c:v>
                </c:pt>
                <c:pt idx="2135">
                  <c:v>4.4260000000000001E-2</c:v>
                </c:pt>
                <c:pt idx="2136">
                  <c:v>4.4299999999999999E-2</c:v>
                </c:pt>
                <c:pt idx="2137">
                  <c:v>4.4330000000000001E-2</c:v>
                </c:pt>
                <c:pt idx="2138">
                  <c:v>4.4350000000000001E-2</c:v>
                </c:pt>
                <c:pt idx="2139">
                  <c:v>4.4380000000000003E-2</c:v>
                </c:pt>
                <c:pt idx="2140">
                  <c:v>4.4400000000000002E-2</c:v>
                </c:pt>
                <c:pt idx="2141">
                  <c:v>4.4429999999999997E-2</c:v>
                </c:pt>
                <c:pt idx="2142">
                  <c:v>4.446E-2</c:v>
                </c:pt>
                <c:pt idx="2143">
                  <c:v>4.4490000000000002E-2</c:v>
                </c:pt>
                <c:pt idx="2144">
                  <c:v>4.4519999999999997E-2</c:v>
                </c:pt>
                <c:pt idx="2145">
                  <c:v>4.4540000000000003E-2</c:v>
                </c:pt>
                <c:pt idx="2146">
                  <c:v>4.4569999999999999E-2</c:v>
                </c:pt>
                <c:pt idx="2147">
                  <c:v>4.4600000000000001E-2</c:v>
                </c:pt>
                <c:pt idx="2148">
                  <c:v>4.4630000000000003E-2</c:v>
                </c:pt>
                <c:pt idx="2149">
                  <c:v>4.4650000000000002E-2</c:v>
                </c:pt>
                <c:pt idx="2150">
                  <c:v>4.4690000000000001E-2</c:v>
                </c:pt>
                <c:pt idx="2151">
                  <c:v>4.4720000000000003E-2</c:v>
                </c:pt>
                <c:pt idx="2152">
                  <c:v>4.4740000000000002E-2</c:v>
                </c:pt>
                <c:pt idx="2153">
                  <c:v>4.4760000000000001E-2</c:v>
                </c:pt>
                <c:pt idx="2154">
                  <c:v>4.48E-2</c:v>
                </c:pt>
                <c:pt idx="2155">
                  <c:v>4.4819999999999999E-2</c:v>
                </c:pt>
                <c:pt idx="2156">
                  <c:v>4.4850000000000001E-2</c:v>
                </c:pt>
                <c:pt idx="2157">
                  <c:v>4.4880000000000003E-2</c:v>
                </c:pt>
                <c:pt idx="2158">
                  <c:v>4.4909999999999999E-2</c:v>
                </c:pt>
                <c:pt idx="2159">
                  <c:v>4.4929999999999998E-2</c:v>
                </c:pt>
                <c:pt idx="2160">
                  <c:v>4.496E-2</c:v>
                </c:pt>
                <c:pt idx="2161">
                  <c:v>4.4990000000000002E-2</c:v>
                </c:pt>
                <c:pt idx="2162">
                  <c:v>4.5010000000000001E-2</c:v>
                </c:pt>
                <c:pt idx="2163">
                  <c:v>4.5039999999999997E-2</c:v>
                </c:pt>
                <c:pt idx="2164">
                  <c:v>4.5069999999999999E-2</c:v>
                </c:pt>
                <c:pt idx="2165">
                  <c:v>4.5100000000000001E-2</c:v>
                </c:pt>
                <c:pt idx="2166">
                  <c:v>4.5130000000000003E-2</c:v>
                </c:pt>
                <c:pt idx="2167">
                  <c:v>4.5150000000000003E-2</c:v>
                </c:pt>
                <c:pt idx="2168">
                  <c:v>4.5190000000000001E-2</c:v>
                </c:pt>
                <c:pt idx="2169">
                  <c:v>4.521E-2</c:v>
                </c:pt>
                <c:pt idx="2170">
                  <c:v>4.5240000000000002E-2</c:v>
                </c:pt>
                <c:pt idx="2171">
                  <c:v>4.5260000000000002E-2</c:v>
                </c:pt>
                <c:pt idx="2172">
                  <c:v>4.53E-2</c:v>
                </c:pt>
                <c:pt idx="2173">
                  <c:v>4.5319999999999999E-2</c:v>
                </c:pt>
                <c:pt idx="2174">
                  <c:v>4.5350000000000001E-2</c:v>
                </c:pt>
                <c:pt idx="2175">
                  <c:v>4.5379999999999997E-2</c:v>
                </c:pt>
                <c:pt idx="2176">
                  <c:v>4.5400000000000003E-2</c:v>
                </c:pt>
                <c:pt idx="2177">
                  <c:v>4.5429999999999998E-2</c:v>
                </c:pt>
                <c:pt idx="2178">
                  <c:v>4.546E-2</c:v>
                </c:pt>
                <c:pt idx="2179">
                  <c:v>4.5499999999999999E-2</c:v>
                </c:pt>
                <c:pt idx="2180">
                  <c:v>4.5519999999999998E-2</c:v>
                </c:pt>
                <c:pt idx="2181">
                  <c:v>4.5539999999999997E-2</c:v>
                </c:pt>
                <c:pt idx="2182">
                  <c:v>4.5580000000000002E-2</c:v>
                </c:pt>
                <c:pt idx="2183">
                  <c:v>4.5600000000000002E-2</c:v>
                </c:pt>
                <c:pt idx="2184">
                  <c:v>4.5620000000000001E-2</c:v>
                </c:pt>
                <c:pt idx="2185">
                  <c:v>4.5650000000000003E-2</c:v>
                </c:pt>
                <c:pt idx="2186">
                  <c:v>4.5690000000000001E-2</c:v>
                </c:pt>
                <c:pt idx="2187">
                  <c:v>4.5710000000000001E-2</c:v>
                </c:pt>
                <c:pt idx="2188">
                  <c:v>4.573E-2</c:v>
                </c:pt>
                <c:pt idx="2189">
                  <c:v>4.5769999999999998E-2</c:v>
                </c:pt>
                <c:pt idx="2190">
                  <c:v>4.5789999999999997E-2</c:v>
                </c:pt>
                <c:pt idx="2191">
                  <c:v>4.582E-2</c:v>
                </c:pt>
                <c:pt idx="2192">
                  <c:v>4.5850000000000002E-2</c:v>
                </c:pt>
                <c:pt idx="2193">
                  <c:v>4.5879999999999997E-2</c:v>
                </c:pt>
                <c:pt idx="2194">
                  <c:v>4.5909999999999999E-2</c:v>
                </c:pt>
                <c:pt idx="2195">
                  <c:v>4.5929999999999999E-2</c:v>
                </c:pt>
                <c:pt idx="2196">
                  <c:v>4.5960000000000001E-2</c:v>
                </c:pt>
                <c:pt idx="2197">
                  <c:v>4.5990000000000003E-2</c:v>
                </c:pt>
                <c:pt idx="2198">
                  <c:v>4.6010000000000002E-2</c:v>
                </c:pt>
                <c:pt idx="2199">
                  <c:v>4.6039999999999998E-2</c:v>
                </c:pt>
                <c:pt idx="2200">
                  <c:v>4.607E-2</c:v>
                </c:pt>
                <c:pt idx="2201">
                  <c:v>4.6109999999999998E-2</c:v>
                </c:pt>
                <c:pt idx="2202">
                  <c:v>4.6129999999999997E-2</c:v>
                </c:pt>
                <c:pt idx="2203">
                  <c:v>4.6149999999999997E-2</c:v>
                </c:pt>
                <c:pt idx="2204">
                  <c:v>4.6179999999999999E-2</c:v>
                </c:pt>
                <c:pt idx="2205">
                  <c:v>4.6210000000000001E-2</c:v>
                </c:pt>
                <c:pt idx="2206">
                  <c:v>4.623E-2</c:v>
                </c:pt>
                <c:pt idx="2207">
                  <c:v>4.6269999999999999E-2</c:v>
                </c:pt>
                <c:pt idx="2208">
                  <c:v>4.6300000000000001E-2</c:v>
                </c:pt>
                <c:pt idx="2209">
                  <c:v>4.632E-2</c:v>
                </c:pt>
                <c:pt idx="2210">
                  <c:v>4.6350000000000002E-2</c:v>
                </c:pt>
                <c:pt idx="2211">
                  <c:v>4.6379999999999998E-2</c:v>
                </c:pt>
                <c:pt idx="2212">
                  <c:v>4.6399999999999997E-2</c:v>
                </c:pt>
                <c:pt idx="2213">
                  <c:v>4.6429999999999999E-2</c:v>
                </c:pt>
                <c:pt idx="2214">
                  <c:v>4.6460000000000001E-2</c:v>
                </c:pt>
                <c:pt idx="2215">
                  <c:v>4.6489999999999997E-2</c:v>
                </c:pt>
                <c:pt idx="2216">
                  <c:v>4.6519999999999999E-2</c:v>
                </c:pt>
                <c:pt idx="2217">
                  <c:v>4.6539999999999998E-2</c:v>
                </c:pt>
                <c:pt idx="2218">
                  <c:v>4.6580000000000003E-2</c:v>
                </c:pt>
                <c:pt idx="2219">
                  <c:v>4.6600000000000003E-2</c:v>
                </c:pt>
                <c:pt idx="2220">
                  <c:v>4.6620000000000002E-2</c:v>
                </c:pt>
                <c:pt idx="2221">
                  <c:v>4.6649999999999997E-2</c:v>
                </c:pt>
                <c:pt idx="2222">
                  <c:v>4.6690000000000002E-2</c:v>
                </c:pt>
                <c:pt idx="2223">
                  <c:v>4.6710000000000002E-2</c:v>
                </c:pt>
                <c:pt idx="2224">
                  <c:v>4.6730000000000001E-2</c:v>
                </c:pt>
                <c:pt idx="2225">
                  <c:v>4.6769999999999999E-2</c:v>
                </c:pt>
                <c:pt idx="2226">
                  <c:v>4.6789999999999998E-2</c:v>
                </c:pt>
                <c:pt idx="2227">
                  <c:v>4.6820000000000001E-2</c:v>
                </c:pt>
                <c:pt idx="2228">
                  <c:v>4.6850000000000003E-2</c:v>
                </c:pt>
                <c:pt idx="2229">
                  <c:v>4.6879999999999998E-2</c:v>
                </c:pt>
                <c:pt idx="2230">
                  <c:v>4.691E-2</c:v>
                </c:pt>
                <c:pt idx="2231">
                  <c:v>4.6929999999999999E-2</c:v>
                </c:pt>
                <c:pt idx="2232">
                  <c:v>4.6960000000000002E-2</c:v>
                </c:pt>
                <c:pt idx="2233">
                  <c:v>4.6989999999999997E-2</c:v>
                </c:pt>
                <c:pt idx="2234">
                  <c:v>4.7010000000000003E-2</c:v>
                </c:pt>
                <c:pt idx="2235">
                  <c:v>4.7039999999999998E-2</c:v>
                </c:pt>
                <c:pt idx="2236">
                  <c:v>4.7079999999999997E-2</c:v>
                </c:pt>
                <c:pt idx="2237">
                  <c:v>4.7100000000000003E-2</c:v>
                </c:pt>
                <c:pt idx="2238">
                  <c:v>4.7120000000000002E-2</c:v>
                </c:pt>
                <c:pt idx="2239">
                  <c:v>4.7160000000000001E-2</c:v>
                </c:pt>
                <c:pt idx="2240">
                  <c:v>4.718E-2</c:v>
                </c:pt>
                <c:pt idx="2241">
                  <c:v>4.7210000000000002E-2</c:v>
                </c:pt>
                <c:pt idx="2242">
                  <c:v>4.7230000000000001E-2</c:v>
                </c:pt>
                <c:pt idx="2243">
                  <c:v>4.727E-2</c:v>
                </c:pt>
                <c:pt idx="2244">
                  <c:v>4.7300000000000002E-2</c:v>
                </c:pt>
                <c:pt idx="2245">
                  <c:v>4.7320000000000001E-2</c:v>
                </c:pt>
                <c:pt idx="2246">
                  <c:v>4.7350000000000003E-2</c:v>
                </c:pt>
                <c:pt idx="2247">
                  <c:v>4.7379999999999999E-2</c:v>
                </c:pt>
                <c:pt idx="2248">
                  <c:v>4.7399999999999998E-2</c:v>
                </c:pt>
                <c:pt idx="2249">
                  <c:v>4.743E-2</c:v>
                </c:pt>
                <c:pt idx="2250">
                  <c:v>4.7460000000000002E-2</c:v>
                </c:pt>
                <c:pt idx="2251">
                  <c:v>4.7489999999999997E-2</c:v>
                </c:pt>
                <c:pt idx="2252">
                  <c:v>4.7509999999999997E-2</c:v>
                </c:pt>
                <c:pt idx="2253">
                  <c:v>4.7539999999999999E-2</c:v>
                </c:pt>
                <c:pt idx="2254">
                  <c:v>4.7570000000000001E-2</c:v>
                </c:pt>
                <c:pt idx="2255">
                  <c:v>4.7600000000000003E-2</c:v>
                </c:pt>
                <c:pt idx="2256">
                  <c:v>4.7620000000000003E-2</c:v>
                </c:pt>
                <c:pt idx="2257">
                  <c:v>4.7660000000000001E-2</c:v>
                </c:pt>
                <c:pt idx="2258">
                  <c:v>4.7690000000000003E-2</c:v>
                </c:pt>
                <c:pt idx="2259">
                  <c:v>4.7710000000000002E-2</c:v>
                </c:pt>
                <c:pt idx="2260">
                  <c:v>4.7739999999999998E-2</c:v>
                </c:pt>
                <c:pt idx="2261">
                  <c:v>4.777E-2</c:v>
                </c:pt>
                <c:pt idx="2262">
                  <c:v>4.7789999999999999E-2</c:v>
                </c:pt>
                <c:pt idx="2263">
                  <c:v>4.7820000000000001E-2</c:v>
                </c:pt>
                <c:pt idx="2264">
                  <c:v>4.7849999999999997E-2</c:v>
                </c:pt>
                <c:pt idx="2265">
                  <c:v>4.7879999999999999E-2</c:v>
                </c:pt>
                <c:pt idx="2266">
                  <c:v>4.7910000000000001E-2</c:v>
                </c:pt>
                <c:pt idx="2267">
                  <c:v>4.793E-2</c:v>
                </c:pt>
                <c:pt idx="2268">
                  <c:v>4.7960000000000003E-2</c:v>
                </c:pt>
                <c:pt idx="2269">
                  <c:v>4.7989999999999998E-2</c:v>
                </c:pt>
                <c:pt idx="2270">
                  <c:v>4.8009999999999997E-2</c:v>
                </c:pt>
                <c:pt idx="2271">
                  <c:v>4.8039999999999999E-2</c:v>
                </c:pt>
                <c:pt idx="2272">
                  <c:v>4.8079999999999998E-2</c:v>
                </c:pt>
                <c:pt idx="2273">
                  <c:v>4.8099999999999997E-2</c:v>
                </c:pt>
                <c:pt idx="2274">
                  <c:v>4.8120000000000003E-2</c:v>
                </c:pt>
                <c:pt idx="2275">
                  <c:v>4.8160000000000001E-2</c:v>
                </c:pt>
                <c:pt idx="2276">
                  <c:v>4.8180000000000001E-2</c:v>
                </c:pt>
                <c:pt idx="2277">
                  <c:v>4.8210000000000003E-2</c:v>
                </c:pt>
                <c:pt idx="2278">
                  <c:v>4.8230000000000002E-2</c:v>
                </c:pt>
                <c:pt idx="2279">
                  <c:v>4.827E-2</c:v>
                </c:pt>
                <c:pt idx="2280">
                  <c:v>4.8300000000000003E-2</c:v>
                </c:pt>
                <c:pt idx="2281">
                  <c:v>4.8320000000000002E-2</c:v>
                </c:pt>
                <c:pt idx="2282">
                  <c:v>4.8349999999999997E-2</c:v>
                </c:pt>
                <c:pt idx="2283">
                  <c:v>4.8379999999999999E-2</c:v>
                </c:pt>
                <c:pt idx="2284">
                  <c:v>4.8399999999999999E-2</c:v>
                </c:pt>
                <c:pt idx="2285">
                  <c:v>4.8430000000000001E-2</c:v>
                </c:pt>
                <c:pt idx="2286">
                  <c:v>4.8469999999999999E-2</c:v>
                </c:pt>
                <c:pt idx="2287">
                  <c:v>4.8489999999999998E-2</c:v>
                </c:pt>
                <c:pt idx="2288">
                  <c:v>4.8509999999999998E-2</c:v>
                </c:pt>
                <c:pt idx="2289">
                  <c:v>4.8550000000000003E-2</c:v>
                </c:pt>
                <c:pt idx="2290">
                  <c:v>4.8570000000000002E-2</c:v>
                </c:pt>
                <c:pt idx="2291">
                  <c:v>4.8599999999999997E-2</c:v>
                </c:pt>
                <c:pt idx="2292">
                  <c:v>4.8619999999999997E-2</c:v>
                </c:pt>
                <c:pt idx="2293">
                  <c:v>4.8660000000000002E-2</c:v>
                </c:pt>
                <c:pt idx="2294">
                  <c:v>4.8689999999999997E-2</c:v>
                </c:pt>
                <c:pt idx="2295">
                  <c:v>4.8710000000000003E-2</c:v>
                </c:pt>
                <c:pt idx="2296">
                  <c:v>4.8739999999999999E-2</c:v>
                </c:pt>
                <c:pt idx="2297">
                  <c:v>4.8770000000000001E-2</c:v>
                </c:pt>
                <c:pt idx="2298">
                  <c:v>4.879E-2</c:v>
                </c:pt>
                <c:pt idx="2299">
                  <c:v>4.8820000000000002E-2</c:v>
                </c:pt>
                <c:pt idx="2300">
                  <c:v>4.8849999999999998E-2</c:v>
                </c:pt>
                <c:pt idx="2301">
                  <c:v>4.888E-2</c:v>
                </c:pt>
                <c:pt idx="2302">
                  <c:v>4.8899999999999999E-2</c:v>
                </c:pt>
                <c:pt idx="2303">
                  <c:v>4.8930000000000001E-2</c:v>
                </c:pt>
                <c:pt idx="2304">
                  <c:v>4.8959999999999997E-2</c:v>
                </c:pt>
                <c:pt idx="2305">
                  <c:v>4.8980000000000003E-2</c:v>
                </c:pt>
                <c:pt idx="2306">
                  <c:v>4.9009999999999998E-2</c:v>
                </c:pt>
                <c:pt idx="2307">
                  <c:v>4.9050000000000003E-2</c:v>
                </c:pt>
                <c:pt idx="2308">
                  <c:v>4.9079999999999999E-2</c:v>
                </c:pt>
                <c:pt idx="2309">
                  <c:v>4.9099999999999998E-2</c:v>
                </c:pt>
                <c:pt idx="2310">
                  <c:v>4.9119999999999997E-2</c:v>
                </c:pt>
                <c:pt idx="2311">
                  <c:v>4.9160000000000002E-2</c:v>
                </c:pt>
                <c:pt idx="2312">
                  <c:v>4.9180000000000001E-2</c:v>
                </c:pt>
                <c:pt idx="2313">
                  <c:v>4.9209999999999997E-2</c:v>
                </c:pt>
                <c:pt idx="2314">
                  <c:v>4.9239999999999999E-2</c:v>
                </c:pt>
                <c:pt idx="2315">
                  <c:v>4.9270000000000001E-2</c:v>
                </c:pt>
                <c:pt idx="2316">
                  <c:v>4.929E-2</c:v>
                </c:pt>
                <c:pt idx="2317">
                  <c:v>4.9320000000000003E-2</c:v>
                </c:pt>
                <c:pt idx="2318">
                  <c:v>4.9349999999999998E-2</c:v>
                </c:pt>
                <c:pt idx="2319">
                  <c:v>4.938E-2</c:v>
                </c:pt>
                <c:pt idx="2320">
                  <c:v>4.9399999999999999E-2</c:v>
                </c:pt>
                <c:pt idx="2321">
                  <c:v>4.9430000000000002E-2</c:v>
                </c:pt>
                <c:pt idx="2322">
                  <c:v>4.947E-2</c:v>
                </c:pt>
                <c:pt idx="2323">
                  <c:v>4.9489999999999999E-2</c:v>
                </c:pt>
                <c:pt idx="2324">
                  <c:v>4.9509999999999998E-2</c:v>
                </c:pt>
                <c:pt idx="2325">
                  <c:v>4.9549999999999997E-2</c:v>
                </c:pt>
                <c:pt idx="2326">
                  <c:v>4.9570000000000003E-2</c:v>
                </c:pt>
                <c:pt idx="2327">
                  <c:v>4.9599999999999998E-2</c:v>
                </c:pt>
                <c:pt idx="2328">
                  <c:v>4.9619999999999997E-2</c:v>
                </c:pt>
                <c:pt idx="2329">
                  <c:v>4.9660000000000003E-2</c:v>
                </c:pt>
                <c:pt idx="2330">
                  <c:v>4.9689999999999998E-2</c:v>
                </c:pt>
                <c:pt idx="2331">
                  <c:v>4.9709999999999997E-2</c:v>
                </c:pt>
                <c:pt idx="2332">
                  <c:v>4.9739999999999999E-2</c:v>
                </c:pt>
                <c:pt idx="2333">
                  <c:v>4.9759999999999999E-2</c:v>
                </c:pt>
                <c:pt idx="2334">
                  <c:v>4.9790000000000001E-2</c:v>
                </c:pt>
                <c:pt idx="2335">
                  <c:v>4.9820000000000003E-2</c:v>
                </c:pt>
                <c:pt idx="2336">
                  <c:v>4.9860000000000002E-2</c:v>
                </c:pt>
                <c:pt idx="2337">
                  <c:v>4.9880000000000001E-2</c:v>
                </c:pt>
                <c:pt idx="2338">
                  <c:v>4.99E-2</c:v>
                </c:pt>
                <c:pt idx="2339">
                  <c:v>4.9930000000000002E-2</c:v>
                </c:pt>
                <c:pt idx="2340">
                  <c:v>4.9959999999999997E-2</c:v>
                </c:pt>
                <c:pt idx="2341">
                  <c:v>4.999E-2</c:v>
                </c:pt>
                <c:pt idx="2342">
                  <c:v>5.0009999999999999E-2</c:v>
                </c:pt>
                <c:pt idx="2343">
                  <c:v>5.0049999999999997E-2</c:v>
                </c:pt>
                <c:pt idx="2344">
                  <c:v>5.008E-2</c:v>
                </c:pt>
                <c:pt idx="2345">
                  <c:v>5.0099999999999999E-2</c:v>
                </c:pt>
                <c:pt idx="2346">
                  <c:v>5.0130000000000001E-2</c:v>
                </c:pt>
                <c:pt idx="2347">
                  <c:v>5.0160000000000003E-2</c:v>
                </c:pt>
                <c:pt idx="2348">
                  <c:v>5.0180000000000002E-2</c:v>
                </c:pt>
                <c:pt idx="2349">
                  <c:v>5.0209999999999998E-2</c:v>
                </c:pt>
                <c:pt idx="2350">
                  <c:v>5.024E-2</c:v>
                </c:pt>
                <c:pt idx="2351">
                  <c:v>5.0270000000000002E-2</c:v>
                </c:pt>
                <c:pt idx="2352">
                  <c:v>5.0290000000000001E-2</c:v>
                </c:pt>
                <c:pt idx="2353">
                  <c:v>5.0319999999999997E-2</c:v>
                </c:pt>
                <c:pt idx="2354">
                  <c:v>5.0349999999999999E-2</c:v>
                </c:pt>
                <c:pt idx="2355">
                  <c:v>5.0380000000000001E-2</c:v>
                </c:pt>
                <c:pt idx="2356">
                  <c:v>5.04E-2</c:v>
                </c:pt>
                <c:pt idx="2357">
                  <c:v>5.0430000000000003E-2</c:v>
                </c:pt>
                <c:pt idx="2358">
                  <c:v>5.0470000000000001E-2</c:v>
                </c:pt>
                <c:pt idx="2359">
                  <c:v>5.049E-2</c:v>
                </c:pt>
                <c:pt idx="2360">
                  <c:v>5.0509999999999999E-2</c:v>
                </c:pt>
                <c:pt idx="2361">
                  <c:v>5.0549999999999998E-2</c:v>
                </c:pt>
                <c:pt idx="2362">
                  <c:v>5.0569999999999997E-2</c:v>
                </c:pt>
                <c:pt idx="2363">
                  <c:v>5.0599999999999999E-2</c:v>
                </c:pt>
                <c:pt idx="2364">
                  <c:v>5.0630000000000001E-2</c:v>
                </c:pt>
                <c:pt idx="2365">
                  <c:v>5.0659999999999997E-2</c:v>
                </c:pt>
                <c:pt idx="2366">
                  <c:v>5.0680000000000003E-2</c:v>
                </c:pt>
                <c:pt idx="2367">
                  <c:v>5.0709999999999998E-2</c:v>
                </c:pt>
                <c:pt idx="2368">
                  <c:v>5.074E-2</c:v>
                </c:pt>
                <c:pt idx="2369">
                  <c:v>5.076E-2</c:v>
                </c:pt>
                <c:pt idx="2370">
                  <c:v>5.0790000000000002E-2</c:v>
                </c:pt>
                <c:pt idx="2371">
                  <c:v>5.0819999999999997E-2</c:v>
                </c:pt>
                <c:pt idx="2372">
                  <c:v>5.0860000000000002E-2</c:v>
                </c:pt>
                <c:pt idx="2373">
                  <c:v>5.0880000000000002E-2</c:v>
                </c:pt>
                <c:pt idx="2374">
                  <c:v>5.0900000000000001E-2</c:v>
                </c:pt>
                <c:pt idx="2375">
                  <c:v>5.0939999999999999E-2</c:v>
                </c:pt>
                <c:pt idx="2376">
                  <c:v>5.0959999999999998E-2</c:v>
                </c:pt>
                <c:pt idx="2377">
                  <c:v>5.0990000000000001E-2</c:v>
                </c:pt>
                <c:pt idx="2378">
                  <c:v>5.101E-2</c:v>
                </c:pt>
                <c:pt idx="2379">
                  <c:v>5.1049999999999998E-2</c:v>
                </c:pt>
                <c:pt idx="2380">
                  <c:v>5.1069999999999997E-2</c:v>
                </c:pt>
                <c:pt idx="2381">
                  <c:v>5.1090000000000003E-2</c:v>
                </c:pt>
                <c:pt idx="2382">
                  <c:v>5.1130000000000002E-2</c:v>
                </c:pt>
                <c:pt idx="2383">
                  <c:v>5.1150000000000001E-2</c:v>
                </c:pt>
                <c:pt idx="2384">
                  <c:v>5.1180000000000003E-2</c:v>
                </c:pt>
                <c:pt idx="2385">
                  <c:v>5.1209999999999999E-2</c:v>
                </c:pt>
                <c:pt idx="2386">
                  <c:v>5.1240000000000001E-2</c:v>
                </c:pt>
                <c:pt idx="2387">
                  <c:v>5.1270000000000003E-2</c:v>
                </c:pt>
                <c:pt idx="2388">
                  <c:v>5.1290000000000002E-2</c:v>
                </c:pt>
                <c:pt idx="2389">
                  <c:v>5.1319999999999998E-2</c:v>
                </c:pt>
                <c:pt idx="2390">
                  <c:v>5.135E-2</c:v>
                </c:pt>
                <c:pt idx="2391">
                  <c:v>5.1380000000000002E-2</c:v>
                </c:pt>
                <c:pt idx="2392">
                  <c:v>5.1400000000000001E-2</c:v>
                </c:pt>
                <c:pt idx="2393">
                  <c:v>5.144E-2</c:v>
                </c:pt>
                <c:pt idx="2394">
                  <c:v>5.1470000000000002E-2</c:v>
                </c:pt>
                <c:pt idx="2395">
                  <c:v>5.1479999999999998E-2</c:v>
                </c:pt>
                <c:pt idx="2396">
                  <c:v>5.151E-2</c:v>
                </c:pt>
                <c:pt idx="2397">
                  <c:v>5.1549999999999999E-2</c:v>
                </c:pt>
                <c:pt idx="2398">
                  <c:v>5.1569999999999998E-2</c:v>
                </c:pt>
                <c:pt idx="2399">
                  <c:v>5.16E-2</c:v>
                </c:pt>
                <c:pt idx="2400">
                  <c:v>5.1630000000000002E-2</c:v>
                </c:pt>
                <c:pt idx="2401">
                  <c:v>5.1659999999999998E-2</c:v>
                </c:pt>
                <c:pt idx="2402">
                  <c:v>5.1679999999999997E-2</c:v>
                </c:pt>
                <c:pt idx="2403">
                  <c:v>5.1709999999999999E-2</c:v>
                </c:pt>
                <c:pt idx="2404">
                  <c:v>5.1740000000000001E-2</c:v>
                </c:pt>
                <c:pt idx="2405">
                  <c:v>5.176E-2</c:v>
                </c:pt>
                <c:pt idx="2406">
                  <c:v>5.1790000000000003E-2</c:v>
                </c:pt>
                <c:pt idx="2407">
                  <c:v>5.1819999999999998E-2</c:v>
                </c:pt>
                <c:pt idx="2408">
                  <c:v>5.1860000000000003E-2</c:v>
                </c:pt>
                <c:pt idx="2409">
                  <c:v>5.1880000000000003E-2</c:v>
                </c:pt>
                <c:pt idx="2410">
                  <c:v>5.1900000000000002E-2</c:v>
                </c:pt>
                <c:pt idx="2411">
                  <c:v>5.194E-2</c:v>
                </c:pt>
                <c:pt idx="2412">
                  <c:v>5.1959999999999999E-2</c:v>
                </c:pt>
                <c:pt idx="2413">
                  <c:v>5.1990000000000001E-2</c:v>
                </c:pt>
                <c:pt idx="2414">
                  <c:v>5.2019999999999997E-2</c:v>
                </c:pt>
                <c:pt idx="2415">
                  <c:v>5.2049999999999999E-2</c:v>
                </c:pt>
                <c:pt idx="2416">
                  <c:v>5.2069999999999998E-2</c:v>
                </c:pt>
                <c:pt idx="2417">
                  <c:v>5.2089999999999997E-2</c:v>
                </c:pt>
                <c:pt idx="2418">
                  <c:v>5.2130000000000003E-2</c:v>
                </c:pt>
                <c:pt idx="2419">
                  <c:v>5.2150000000000002E-2</c:v>
                </c:pt>
                <c:pt idx="2420">
                  <c:v>5.2179999999999997E-2</c:v>
                </c:pt>
                <c:pt idx="2421">
                  <c:v>5.2209999999999999E-2</c:v>
                </c:pt>
                <c:pt idx="2422">
                  <c:v>5.2240000000000002E-2</c:v>
                </c:pt>
                <c:pt idx="2423">
                  <c:v>5.2269999999999997E-2</c:v>
                </c:pt>
                <c:pt idx="2424">
                  <c:v>5.2290000000000003E-2</c:v>
                </c:pt>
                <c:pt idx="2425">
                  <c:v>5.2330000000000002E-2</c:v>
                </c:pt>
                <c:pt idx="2426">
                  <c:v>5.2350000000000001E-2</c:v>
                </c:pt>
                <c:pt idx="2427">
                  <c:v>5.2380000000000003E-2</c:v>
                </c:pt>
                <c:pt idx="2428">
                  <c:v>5.2400000000000002E-2</c:v>
                </c:pt>
                <c:pt idx="2429">
                  <c:v>5.2440000000000001E-2</c:v>
                </c:pt>
                <c:pt idx="2430">
                  <c:v>5.246E-2</c:v>
                </c:pt>
                <c:pt idx="2431">
                  <c:v>5.2479999999999999E-2</c:v>
                </c:pt>
                <c:pt idx="2432">
                  <c:v>5.2519999999999997E-2</c:v>
                </c:pt>
                <c:pt idx="2433">
                  <c:v>5.2540000000000003E-2</c:v>
                </c:pt>
                <c:pt idx="2434">
                  <c:v>5.2569999999999999E-2</c:v>
                </c:pt>
                <c:pt idx="2435">
                  <c:v>5.2600000000000001E-2</c:v>
                </c:pt>
                <c:pt idx="2436">
                  <c:v>5.2630000000000003E-2</c:v>
                </c:pt>
                <c:pt idx="2437">
                  <c:v>5.2659999999999998E-2</c:v>
                </c:pt>
                <c:pt idx="2438">
                  <c:v>5.2679999999999998E-2</c:v>
                </c:pt>
                <c:pt idx="2439">
                  <c:v>5.271E-2</c:v>
                </c:pt>
                <c:pt idx="2440">
                  <c:v>5.2740000000000002E-2</c:v>
                </c:pt>
                <c:pt idx="2441">
                  <c:v>5.2760000000000001E-2</c:v>
                </c:pt>
                <c:pt idx="2442">
                  <c:v>5.2789999999999997E-2</c:v>
                </c:pt>
                <c:pt idx="2443">
                  <c:v>5.2830000000000002E-2</c:v>
                </c:pt>
                <c:pt idx="2444">
                  <c:v>5.2850000000000001E-2</c:v>
                </c:pt>
                <c:pt idx="2445">
                  <c:v>5.287E-2</c:v>
                </c:pt>
                <c:pt idx="2446">
                  <c:v>5.2909999999999999E-2</c:v>
                </c:pt>
                <c:pt idx="2447">
                  <c:v>5.2929999999999998E-2</c:v>
                </c:pt>
                <c:pt idx="2448">
                  <c:v>5.296E-2</c:v>
                </c:pt>
                <c:pt idx="2449">
                  <c:v>5.2979999999999999E-2</c:v>
                </c:pt>
                <c:pt idx="2450">
                  <c:v>5.3019999999999998E-2</c:v>
                </c:pt>
                <c:pt idx="2451">
                  <c:v>5.305E-2</c:v>
                </c:pt>
                <c:pt idx="2452">
                  <c:v>5.3069999999999999E-2</c:v>
                </c:pt>
                <c:pt idx="2453">
                  <c:v>5.3100000000000001E-2</c:v>
                </c:pt>
                <c:pt idx="2454">
                  <c:v>5.3129999999999997E-2</c:v>
                </c:pt>
                <c:pt idx="2455">
                  <c:v>5.3150000000000003E-2</c:v>
                </c:pt>
                <c:pt idx="2456">
                  <c:v>5.3179999999999998E-2</c:v>
                </c:pt>
                <c:pt idx="2457">
                  <c:v>5.321E-2</c:v>
                </c:pt>
                <c:pt idx="2458">
                  <c:v>5.3249999999999999E-2</c:v>
                </c:pt>
                <c:pt idx="2459">
                  <c:v>5.3260000000000002E-2</c:v>
                </c:pt>
                <c:pt idx="2460">
                  <c:v>5.3289999999999997E-2</c:v>
                </c:pt>
                <c:pt idx="2461">
                  <c:v>5.3330000000000002E-2</c:v>
                </c:pt>
                <c:pt idx="2462">
                  <c:v>5.3350000000000002E-2</c:v>
                </c:pt>
                <c:pt idx="2463">
                  <c:v>5.3370000000000001E-2</c:v>
                </c:pt>
                <c:pt idx="2464">
                  <c:v>5.3409999999999999E-2</c:v>
                </c:pt>
                <c:pt idx="2465">
                  <c:v>5.3440000000000001E-2</c:v>
                </c:pt>
                <c:pt idx="2466">
                  <c:v>5.3460000000000001E-2</c:v>
                </c:pt>
                <c:pt idx="2467">
                  <c:v>5.348E-2</c:v>
                </c:pt>
                <c:pt idx="2468">
                  <c:v>5.3519999999999998E-2</c:v>
                </c:pt>
                <c:pt idx="2469">
                  <c:v>5.3539999999999997E-2</c:v>
                </c:pt>
                <c:pt idx="2470">
                  <c:v>5.357E-2</c:v>
                </c:pt>
                <c:pt idx="2471">
                  <c:v>5.3600000000000002E-2</c:v>
                </c:pt>
                <c:pt idx="2472">
                  <c:v>5.3629999999999997E-2</c:v>
                </c:pt>
                <c:pt idx="2473">
                  <c:v>5.3659999999999999E-2</c:v>
                </c:pt>
                <c:pt idx="2474">
                  <c:v>5.3679999999999999E-2</c:v>
                </c:pt>
                <c:pt idx="2475">
                  <c:v>5.3719999999999997E-2</c:v>
                </c:pt>
                <c:pt idx="2476">
                  <c:v>5.3740000000000003E-2</c:v>
                </c:pt>
                <c:pt idx="2477">
                  <c:v>5.3760000000000002E-2</c:v>
                </c:pt>
                <c:pt idx="2478">
                  <c:v>5.3789999999999998E-2</c:v>
                </c:pt>
                <c:pt idx="2479">
                  <c:v>5.3830000000000003E-2</c:v>
                </c:pt>
                <c:pt idx="2480">
                  <c:v>5.3850000000000002E-2</c:v>
                </c:pt>
                <c:pt idx="2481">
                  <c:v>5.3870000000000001E-2</c:v>
                </c:pt>
                <c:pt idx="2482">
                  <c:v>5.391E-2</c:v>
                </c:pt>
                <c:pt idx="2483">
                  <c:v>5.3929999999999999E-2</c:v>
                </c:pt>
                <c:pt idx="2484">
                  <c:v>5.3960000000000001E-2</c:v>
                </c:pt>
                <c:pt idx="2485">
                  <c:v>5.398E-2</c:v>
                </c:pt>
                <c:pt idx="2486">
                  <c:v>5.4019999999999999E-2</c:v>
                </c:pt>
                <c:pt idx="2487">
                  <c:v>5.4050000000000001E-2</c:v>
                </c:pt>
                <c:pt idx="2488">
                  <c:v>5.407E-2</c:v>
                </c:pt>
                <c:pt idx="2489">
                  <c:v>5.4100000000000002E-2</c:v>
                </c:pt>
                <c:pt idx="2490">
                  <c:v>5.4129999999999998E-2</c:v>
                </c:pt>
                <c:pt idx="2491">
                  <c:v>5.4149999999999997E-2</c:v>
                </c:pt>
                <c:pt idx="2492">
                  <c:v>5.4179999999999999E-2</c:v>
                </c:pt>
                <c:pt idx="2493">
                  <c:v>5.4210000000000001E-2</c:v>
                </c:pt>
                <c:pt idx="2494">
                  <c:v>5.4239999999999997E-2</c:v>
                </c:pt>
                <c:pt idx="2495">
                  <c:v>5.4260000000000003E-2</c:v>
                </c:pt>
                <c:pt idx="2496">
                  <c:v>5.4289999999999998E-2</c:v>
                </c:pt>
                <c:pt idx="2497">
                  <c:v>5.432E-2</c:v>
                </c:pt>
                <c:pt idx="2498">
                  <c:v>5.4350000000000002E-2</c:v>
                </c:pt>
                <c:pt idx="2499">
                  <c:v>5.4370000000000002E-2</c:v>
                </c:pt>
                <c:pt idx="2500">
                  <c:v>5.441E-2</c:v>
                </c:pt>
                <c:pt idx="2501">
                  <c:v>5.4440000000000002E-2</c:v>
                </c:pt>
                <c:pt idx="2502">
                  <c:v>5.4460000000000001E-2</c:v>
                </c:pt>
                <c:pt idx="2503">
                  <c:v>5.4489999999999997E-2</c:v>
                </c:pt>
                <c:pt idx="2504">
                  <c:v>5.4519999999999999E-2</c:v>
                </c:pt>
                <c:pt idx="2505">
                  <c:v>5.4539999999999998E-2</c:v>
                </c:pt>
                <c:pt idx="2506">
                  <c:v>5.457E-2</c:v>
                </c:pt>
                <c:pt idx="2507">
                  <c:v>5.4600000000000003E-2</c:v>
                </c:pt>
                <c:pt idx="2508">
                  <c:v>5.4629999999999998E-2</c:v>
                </c:pt>
                <c:pt idx="2509">
                  <c:v>5.4649999999999997E-2</c:v>
                </c:pt>
                <c:pt idx="2510">
                  <c:v>5.4679999999999999E-2</c:v>
                </c:pt>
                <c:pt idx="2511">
                  <c:v>5.4719999999999998E-2</c:v>
                </c:pt>
                <c:pt idx="2512">
                  <c:v>5.4739999999999997E-2</c:v>
                </c:pt>
                <c:pt idx="2513">
                  <c:v>5.4760000000000003E-2</c:v>
                </c:pt>
                <c:pt idx="2514">
                  <c:v>5.4789999999999998E-2</c:v>
                </c:pt>
                <c:pt idx="2515">
                  <c:v>5.4829999999999997E-2</c:v>
                </c:pt>
                <c:pt idx="2516">
                  <c:v>5.4850000000000003E-2</c:v>
                </c:pt>
                <c:pt idx="2517">
                  <c:v>5.4870000000000002E-2</c:v>
                </c:pt>
                <c:pt idx="2518">
                  <c:v>5.491E-2</c:v>
                </c:pt>
                <c:pt idx="2519">
                  <c:v>5.493E-2</c:v>
                </c:pt>
                <c:pt idx="2520">
                  <c:v>5.4960000000000002E-2</c:v>
                </c:pt>
                <c:pt idx="2521">
                  <c:v>5.4989999999999997E-2</c:v>
                </c:pt>
                <c:pt idx="2522">
                  <c:v>5.5019999999999999E-2</c:v>
                </c:pt>
                <c:pt idx="2523">
                  <c:v>5.5050000000000002E-2</c:v>
                </c:pt>
                <c:pt idx="2524">
                  <c:v>5.5070000000000001E-2</c:v>
                </c:pt>
                <c:pt idx="2525">
                  <c:v>5.5100000000000003E-2</c:v>
                </c:pt>
                <c:pt idx="2526">
                  <c:v>5.5129999999999998E-2</c:v>
                </c:pt>
                <c:pt idx="2527">
                  <c:v>5.5149999999999998E-2</c:v>
                </c:pt>
                <c:pt idx="2528">
                  <c:v>5.518E-2</c:v>
                </c:pt>
                <c:pt idx="2529">
                  <c:v>5.5219999999999998E-2</c:v>
                </c:pt>
                <c:pt idx="2530">
                  <c:v>5.5239999999999997E-2</c:v>
                </c:pt>
                <c:pt idx="2531">
                  <c:v>5.5259999999999997E-2</c:v>
                </c:pt>
                <c:pt idx="2532">
                  <c:v>5.5300000000000002E-2</c:v>
                </c:pt>
                <c:pt idx="2533">
                  <c:v>5.5320000000000001E-2</c:v>
                </c:pt>
                <c:pt idx="2534">
                  <c:v>5.5350000000000003E-2</c:v>
                </c:pt>
                <c:pt idx="2535">
                  <c:v>5.5370000000000003E-2</c:v>
                </c:pt>
                <c:pt idx="2536">
                  <c:v>5.5410000000000001E-2</c:v>
                </c:pt>
                <c:pt idx="2537">
                  <c:v>5.5440000000000003E-2</c:v>
                </c:pt>
                <c:pt idx="2538">
                  <c:v>5.5460000000000002E-2</c:v>
                </c:pt>
                <c:pt idx="2539">
                  <c:v>5.5489999999999998E-2</c:v>
                </c:pt>
                <c:pt idx="2540">
                  <c:v>5.552E-2</c:v>
                </c:pt>
                <c:pt idx="2541">
                  <c:v>5.5539999999999999E-2</c:v>
                </c:pt>
                <c:pt idx="2542">
                  <c:v>5.5570000000000001E-2</c:v>
                </c:pt>
                <c:pt idx="2543">
                  <c:v>5.561E-2</c:v>
                </c:pt>
                <c:pt idx="2544">
                  <c:v>5.5629999999999999E-2</c:v>
                </c:pt>
                <c:pt idx="2545">
                  <c:v>5.5649999999999998E-2</c:v>
                </c:pt>
                <c:pt idx="2546">
                  <c:v>5.568E-2</c:v>
                </c:pt>
                <c:pt idx="2547">
                  <c:v>5.5710000000000003E-2</c:v>
                </c:pt>
                <c:pt idx="2548">
                  <c:v>5.5739999999999998E-2</c:v>
                </c:pt>
                <c:pt idx="2549">
                  <c:v>5.5759999999999997E-2</c:v>
                </c:pt>
                <c:pt idx="2550">
                  <c:v>5.5800000000000002E-2</c:v>
                </c:pt>
                <c:pt idx="2551">
                  <c:v>5.5829999999999998E-2</c:v>
                </c:pt>
                <c:pt idx="2552">
                  <c:v>5.5849999999999997E-2</c:v>
                </c:pt>
                <c:pt idx="2553">
                  <c:v>5.5879999999999999E-2</c:v>
                </c:pt>
                <c:pt idx="2554">
                  <c:v>5.5910000000000001E-2</c:v>
                </c:pt>
                <c:pt idx="2555">
                  <c:v>5.5930000000000001E-2</c:v>
                </c:pt>
                <c:pt idx="2556">
                  <c:v>5.5960000000000003E-2</c:v>
                </c:pt>
                <c:pt idx="2557">
                  <c:v>5.5989999999999998E-2</c:v>
                </c:pt>
                <c:pt idx="2558">
                  <c:v>5.602E-2</c:v>
                </c:pt>
                <c:pt idx="2559">
                  <c:v>5.604E-2</c:v>
                </c:pt>
                <c:pt idx="2560">
                  <c:v>5.6070000000000002E-2</c:v>
                </c:pt>
                <c:pt idx="2561">
                  <c:v>5.6099999999999997E-2</c:v>
                </c:pt>
                <c:pt idx="2562">
                  <c:v>5.6129999999999999E-2</c:v>
                </c:pt>
                <c:pt idx="2563">
                  <c:v>5.6149999999999999E-2</c:v>
                </c:pt>
                <c:pt idx="2564">
                  <c:v>5.6180000000000001E-2</c:v>
                </c:pt>
                <c:pt idx="2565">
                  <c:v>5.6219999999999999E-2</c:v>
                </c:pt>
                <c:pt idx="2566">
                  <c:v>5.6239999999999998E-2</c:v>
                </c:pt>
                <c:pt idx="2567">
                  <c:v>5.6259999999999998E-2</c:v>
                </c:pt>
                <c:pt idx="2568">
                  <c:v>5.6300000000000003E-2</c:v>
                </c:pt>
                <c:pt idx="2569">
                  <c:v>5.6320000000000002E-2</c:v>
                </c:pt>
                <c:pt idx="2570">
                  <c:v>5.6349999999999997E-2</c:v>
                </c:pt>
                <c:pt idx="2571">
                  <c:v>5.638E-2</c:v>
                </c:pt>
                <c:pt idx="2572">
                  <c:v>5.6410000000000002E-2</c:v>
                </c:pt>
                <c:pt idx="2573">
                  <c:v>5.6430000000000001E-2</c:v>
                </c:pt>
                <c:pt idx="2574">
                  <c:v>5.645E-2</c:v>
                </c:pt>
                <c:pt idx="2575">
                  <c:v>5.6489999999999999E-2</c:v>
                </c:pt>
                <c:pt idx="2576">
                  <c:v>5.6509999999999998E-2</c:v>
                </c:pt>
                <c:pt idx="2577">
                  <c:v>5.654E-2</c:v>
                </c:pt>
                <c:pt idx="2578">
                  <c:v>5.6570000000000002E-2</c:v>
                </c:pt>
                <c:pt idx="2579">
                  <c:v>5.6610000000000001E-2</c:v>
                </c:pt>
                <c:pt idx="2580">
                  <c:v>5.663E-2</c:v>
                </c:pt>
                <c:pt idx="2581">
                  <c:v>5.6649999999999999E-2</c:v>
                </c:pt>
                <c:pt idx="2582">
                  <c:v>5.6689999999999997E-2</c:v>
                </c:pt>
                <c:pt idx="2583">
                  <c:v>5.6710000000000003E-2</c:v>
                </c:pt>
                <c:pt idx="2584">
                  <c:v>5.6739999999999999E-2</c:v>
                </c:pt>
                <c:pt idx="2585">
                  <c:v>5.6759999999999998E-2</c:v>
                </c:pt>
                <c:pt idx="2586">
                  <c:v>5.6800000000000003E-2</c:v>
                </c:pt>
                <c:pt idx="2587">
                  <c:v>5.6829999999999999E-2</c:v>
                </c:pt>
                <c:pt idx="2588">
                  <c:v>5.6849999999999998E-2</c:v>
                </c:pt>
                <c:pt idx="2589">
                  <c:v>5.688E-2</c:v>
                </c:pt>
                <c:pt idx="2590">
                  <c:v>5.6899999999999999E-2</c:v>
                </c:pt>
                <c:pt idx="2591">
                  <c:v>5.6930000000000001E-2</c:v>
                </c:pt>
                <c:pt idx="2592">
                  <c:v>5.6959999999999997E-2</c:v>
                </c:pt>
                <c:pt idx="2593">
                  <c:v>5.6989999999999999E-2</c:v>
                </c:pt>
                <c:pt idx="2594">
                  <c:v>5.7020000000000001E-2</c:v>
                </c:pt>
                <c:pt idx="2595">
                  <c:v>5.704E-2</c:v>
                </c:pt>
                <c:pt idx="2596">
                  <c:v>5.7070000000000003E-2</c:v>
                </c:pt>
                <c:pt idx="2597">
                  <c:v>5.7099999999999998E-2</c:v>
                </c:pt>
                <c:pt idx="2598">
                  <c:v>5.713E-2</c:v>
                </c:pt>
                <c:pt idx="2599">
                  <c:v>5.7149999999999999E-2</c:v>
                </c:pt>
                <c:pt idx="2600">
                  <c:v>5.7189999999999998E-2</c:v>
                </c:pt>
                <c:pt idx="2601">
                  <c:v>5.722E-2</c:v>
                </c:pt>
                <c:pt idx="2602">
                  <c:v>5.7239999999999999E-2</c:v>
                </c:pt>
                <c:pt idx="2603">
                  <c:v>5.7259999999999998E-2</c:v>
                </c:pt>
                <c:pt idx="2604">
                  <c:v>5.7299999999999997E-2</c:v>
                </c:pt>
                <c:pt idx="2605">
                  <c:v>5.7320000000000003E-2</c:v>
                </c:pt>
                <c:pt idx="2606">
                  <c:v>5.7349999999999998E-2</c:v>
                </c:pt>
                <c:pt idx="2607">
                  <c:v>5.738E-2</c:v>
                </c:pt>
                <c:pt idx="2608">
                  <c:v>5.7410000000000003E-2</c:v>
                </c:pt>
                <c:pt idx="2609">
                  <c:v>5.7430000000000002E-2</c:v>
                </c:pt>
                <c:pt idx="2610">
                  <c:v>5.7459999999999997E-2</c:v>
                </c:pt>
                <c:pt idx="2611">
                  <c:v>5.7489999999999999E-2</c:v>
                </c:pt>
                <c:pt idx="2612">
                  <c:v>5.7509999999999999E-2</c:v>
                </c:pt>
                <c:pt idx="2613">
                  <c:v>5.7540000000000001E-2</c:v>
                </c:pt>
                <c:pt idx="2614">
                  <c:v>5.7570000000000003E-2</c:v>
                </c:pt>
                <c:pt idx="2615">
                  <c:v>5.7599999999999998E-2</c:v>
                </c:pt>
                <c:pt idx="2616">
                  <c:v>5.7630000000000001E-2</c:v>
                </c:pt>
                <c:pt idx="2617">
                  <c:v>5.765E-2</c:v>
                </c:pt>
                <c:pt idx="2618">
                  <c:v>5.7689999999999998E-2</c:v>
                </c:pt>
                <c:pt idx="2619">
                  <c:v>5.7709999999999997E-2</c:v>
                </c:pt>
                <c:pt idx="2620">
                  <c:v>5.774E-2</c:v>
                </c:pt>
                <c:pt idx="2621">
                  <c:v>5.7759999999999999E-2</c:v>
                </c:pt>
                <c:pt idx="2622">
                  <c:v>5.7799999999999997E-2</c:v>
                </c:pt>
                <c:pt idx="2623">
                  <c:v>5.7820000000000003E-2</c:v>
                </c:pt>
                <c:pt idx="2624">
                  <c:v>5.7849999999999999E-2</c:v>
                </c:pt>
                <c:pt idx="2625">
                  <c:v>5.7880000000000001E-2</c:v>
                </c:pt>
                <c:pt idx="2626">
                  <c:v>5.79E-2</c:v>
                </c:pt>
                <c:pt idx="2627">
                  <c:v>5.7930000000000002E-2</c:v>
                </c:pt>
                <c:pt idx="2628">
                  <c:v>5.7959999999999998E-2</c:v>
                </c:pt>
                <c:pt idx="2629">
                  <c:v>5.8000000000000003E-2</c:v>
                </c:pt>
                <c:pt idx="2630">
                  <c:v>5.8020000000000002E-2</c:v>
                </c:pt>
                <c:pt idx="2631">
                  <c:v>5.8040000000000001E-2</c:v>
                </c:pt>
                <c:pt idx="2632">
                  <c:v>5.808E-2</c:v>
                </c:pt>
                <c:pt idx="2633">
                  <c:v>5.8099999999999999E-2</c:v>
                </c:pt>
                <c:pt idx="2634">
                  <c:v>5.8119999999999998E-2</c:v>
                </c:pt>
                <c:pt idx="2635">
                  <c:v>5.815E-2</c:v>
                </c:pt>
                <c:pt idx="2636">
                  <c:v>5.8189999999999999E-2</c:v>
                </c:pt>
                <c:pt idx="2637">
                  <c:v>5.8209999999999998E-2</c:v>
                </c:pt>
                <c:pt idx="2638">
                  <c:v>5.8229999999999997E-2</c:v>
                </c:pt>
                <c:pt idx="2639">
                  <c:v>5.8270000000000002E-2</c:v>
                </c:pt>
                <c:pt idx="2640">
                  <c:v>5.8290000000000002E-2</c:v>
                </c:pt>
                <c:pt idx="2641">
                  <c:v>5.8319999999999997E-2</c:v>
                </c:pt>
                <c:pt idx="2642">
                  <c:v>5.8349999999999999E-2</c:v>
                </c:pt>
                <c:pt idx="2643">
                  <c:v>5.8380000000000001E-2</c:v>
                </c:pt>
                <c:pt idx="2644">
                  <c:v>5.8409999999999997E-2</c:v>
                </c:pt>
                <c:pt idx="2645">
                  <c:v>5.8430000000000003E-2</c:v>
                </c:pt>
                <c:pt idx="2646">
                  <c:v>5.8459999999999998E-2</c:v>
                </c:pt>
                <c:pt idx="2647">
                  <c:v>5.849E-2</c:v>
                </c:pt>
                <c:pt idx="2648">
                  <c:v>5.851E-2</c:v>
                </c:pt>
                <c:pt idx="2649">
                  <c:v>5.8540000000000002E-2</c:v>
                </c:pt>
                <c:pt idx="2650">
                  <c:v>5.858E-2</c:v>
                </c:pt>
                <c:pt idx="2651">
                  <c:v>5.8610000000000002E-2</c:v>
                </c:pt>
                <c:pt idx="2652">
                  <c:v>5.8619999999999998E-2</c:v>
                </c:pt>
                <c:pt idx="2653">
                  <c:v>5.8650000000000001E-2</c:v>
                </c:pt>
                <c:pt idx="2654">
                  <c:v>5.8680000000000003E-2</c:v>
                </c:pt>
                <c:pt idx="2655">
                  <c:v>5.8709999999999998E-2</c:v>
                </c:pt>
                <c:pt idx="2656">
                  <c:v>5.8729999999999997E-2</c:v>
                </c:pt>
                <c:pt idx="2657">
                  <c:v>5.8770000000000003E-2</c:v>
                </c:pt>
                <c:pt idx="2658">
                  <c:v>5.8799999999999998E-2</c:v>
                </c:pt>
                <c:pt idx="2659">
                  <c:v>5.8819999999999997E-2</c:v>
                </c:pt>
                <c:pt idx="2660">
                  <c:v>5.885E-2</c:v>
                </c:pt>
                <c:pt idx="2661">
                  <c:v>5.8880000000000002E-2</c:v>
                </c:pt>
                <c:pt idx="2662">
                  <c:v>5.8900000000000001E-2</c:v>
                </c:pt>
                <c:pt idx="2663">
                  <c:v>5.8930000000000003E-2</c:v>
                </c:pt>
                <c:pt idx="2664">
                  <c:v>5.8959999999999999E-2</c:v>
                </c:pt>
                <c:pt idx="2665">
                  <c:v>5.8990000000000001E-2</c:v>
                </c:pt>
                <c:pt idx="2666">
                  <c:v>5.9020000000000003E-2</c:v>
                </c:pt>
                <c:pt idx="2667">
                  <c:v>5.9040000000000002E-2</c:v>
                </c:pt>
                <c:pt idx="2668">
                  <c:v>5.9080000000000001E-2</c:v>
                </c:pt>
                <c:pt idx="2669">
                  <c:v>5.91E-2</c:v>
                </c:pt>
                <c:pt idx="2670">
                  <c:v>5.9119999999999999E-2</c:v>
                </c:pt>
                <c:pt idx="2671">
                  <c:v>5.9150000000000001E-2</c:v>
                </c:pt>
                <c:pt idx="2672">
                  <c:v>5.919E-2</c:v>
                </c:pt>
                <c:pt idx="2673">
                  <c:v>5.9209999999999999E-2</c:v>
                </c:pt>
                <c:pt idx="2674">
                  <c:v>5.9229999999999998E-2</c:v>
                </c:pt>
                <c:pt idx="2675">
                  <c:v>5.9270000000000003E-2</c:v>
                </c:pt>
                <c:pt idx="2676">
                  <c:v>5.9290000000000002E-2</c:v>
                </c:pt>
                <c:pt idx="2677">
                  <c:v>5.9319999999999998E-2</c:v>
                </c:pt>
                <c:pt idx="2678">
                  <c:v>5.935E-2</c:v>
                </c:pt>
                <c:pt idx="2679">
                  <c:v>5.9380000000000002E-2</c:v>
                </c:pt>
                <c:pt idx="2680">
                  <c:v>5.9409999999999998E-2</c:v>
                </c:pt>
                <c:pt idx="2681">
                  <c:v>5.9429999999999997E-2</c:v>
                </c:pt>
                <c:pt idx="2682">
                  <c:v>5.9459999999999999E-2</c:v>
                </c:pt>
                <c:pt idx="2683">
                  <c:v>5.9490000000000001E-2</c:v>
                </c:pt>
                <c:pt idx="2684">
                  <c:v>5.951E-2</c:v>
                </c:pt>
                <c:pt idx="2685">
                  <c:v>5.9540000000000003E-2</c:v>
                </c:pt>
                <c:pt idx="2686">
                  <c:v>5.9580000000000001E-2</c:v>
                </c:pt>
                <c:pt idx="2687">
                  <c:v>5.96E-2</c:v>
                </c:pt>
                <c:pt idx="2688">
                  <c:v>5.9619999999999999E-2</c:v>
                </c:pt>
                <c:pt idx="2689">
                  <c:v>5.9659999999999998E-2</c:v>
                </c:pt>
                <c:pt idx="2690">
                  <c:v>5.9679999999999997E-2</c:v>
                </c:pt>
                <c:pt idx="2691">
                  <c:v>5.9709999999999999E-2</c:v>
                </c:pt>
                <c:pt idx="2692">
                  <c:v>5.9729999999999998E-2</c:v>
                </c:pt>
                <c:pt idx="2693">
                  <c:v>5.9769999999999997E-2</c:v>
                </c:pt>
                <c:pt idx="2694">
                  <c:v>5.9799999999999999E-2</c:v>
                </c:pt>
                <c:pt idx="2695">
                  <c:v>5.9819999999999998E-2</c:v>
                </c:pt>
                <c:pt idx="2696">
                  <c:v>5.985E-2</c:v>
                </c:pt>
                <c:pt idx="2697">
                  <c:v>5.9880000000000003E-2</c:v>
                </c:pt>
                <c:pt idx="2698">
                  <c:v>5.9900000000000002E-2</c:v>
                </c:pt>
                <c:pt idx="2699">
                  <c:v>5.9929999999999997E-2</c:v>
                </c:pt>
                <c:pt idx="2700">
                  <c:v>5.9959999999999999E-2</c:v>
                </c:pt>
                <c:pt idx="2701">
                  <c:v>5.9990000000000002E-2</c:v>
                </c:pt>
                <c:pt idx="2702">
                  <c:v>6.0010000000000001E-2</c:v>
                </c:pt>
                <c:pt idx="2703">
                  <c:v>6.0040000000000003E-2</c:v>
                </c:pt>
                <c:pt idx="2704">
                  <c:v>6.0069999999999998E-2</c:v>
                </c:pt>
                <c:pt idx="2705">
                  <c:v>6.0100000000000001E-2</c:v>
                </c:pt>
                <c:pt idx="2706">
                  <c:v>6.012E-2</c:v>
                </c:pt>
                <c:pt idx="2707">
                  <c:v>6.0159999999999998E-2</c:v>
                </c:pt>
                <c:pt idx="2708">
                  <c:v>6.019E-2</c:v>
                </c:pt>
                <c:pt idx="2709">
                  <c:v>6.021E-2</c:v>
                </c:pt>
                <c:pt idx="2710">
                  <c:v>6.0229999999999999E-2</c:v>
                </c:pt>
                <c:pt idx="2711">
                  <c:v>6.0269999999999997E-2</c:v>
                </c:pt>
                <c:pt idx="2712">
                  <c:v>6.0290000000000003E-2</c:v>
                </c:pt>
                <c:pt idx="2713">
                  <c:v>6.0319999999999999E-2</c:v>
                </c:pt>
                <c:pt idx="2714">
                  <c:v>6.0350000000000001E-2</c:v>
                </c:pt>
                <c:pt idx="2715">
                  <c:v>6.0380000000000003E-2</c:v>
                </c:pt>
                <c:pt idx="2716">
                  <c:v>6.0409999999999998E-2</c:v>
                </c:pt>
                <c:pt idx="2717">
                  <c:v>6.0429999999999998E-2</c:v>
                </c:pt>
                <c:pt idx="2718">
                  <c:v>6.046E-2</c:v>
                </c:pt>
                <c:pt idx="2719">
                  <c:v>6.0490000000000002E-2</c:v>
                </c:pt>
                <c:pt idx="2720">
                  <c:v>6.0510000000000001E-2</c:v>
                </c:pt>
                <c:pt idx="2721">
                  <c:v>6.0539999999999997E-2</c:v>
                </c:pt>
                <c:pt idx="2722">
                  <c:v>6.0580000000000002E-2</c:v>
                </c:pt>
                <c:pt idx="2723">
                  <c:v>6.0600000000000001E-2</c:v>
                </c:pt>
                <c:pt idx="2724">
                  <c:v>6.062E-2</c:v>
                </c:pt>
                <c:pt idx="2725">
                  <c:v>6.0659999999999999E-2</c:v>
                </c:pt>
                <c:pt idx="2726">
                  <c:v>6.0679999999999998E-2</c:v>
                </c:pt>
                <c:pt idx="2727">
                  <c:v>6.071E-2</c:v>
                </c:pt>
                <c:pt idx="2728">
                  <c:v>6.0729999999999999E-2</c:v>
                </c:pt>
                <c:pt idx="2729">
                  <c:v>6.0769999999999998E-2</c:v>
                </c:pt>
                <c:pt idx="2730">
                  <c:v>6.08E-2</c:v>
                </c:pt>
                <c:pt idx="2731">
                  <c:v>6.0819999999999999E-2</c:v>
                </c:pt>
                <c:pt idx="2732">
                  <c:v>6.0850000000000001E-2</c:v>
                </c:pt>
                <c:pt idx="2733">
                  <c:v>6.0879999999999997E-2</c:v>
                </c:pt>
                <c:pt idx="2734">
                  <c:v>6.0900000000000003E-2</c:v>
                </c:pt>
                <c:pt idx="2735">
                  <c:v>6.0929999999999998E-2</c:v>
                </c:pt>
                <c:pt idx="2736">
                  <c:v>6.0970000000000003E-2</c:v>
                </c:pt>
                <c:pt idx="2737">
                  <c:v>6.0990000000000003E-2</c:v>
                </c:pt>
                <c:pt idx="2738">
                  <c:v>6.1010000000000002E-2</c:v>
                </c:pt>
                <c:pt idx="2739">
                  <c:v>6.105E-2</c:v>
                </c:pt>
                <c:pt idx="2740">
                  <c:v>6.1069999999999999E-2</c:v>
                </c:pt>
                <c:pt idx="2741">
                  <c:v>6.1100000000000002E-2</c:v>
                </c:pt>
                <c:pt idx="2742">
                  <c:v>6.1120000000000001E-2</c:v>
                </c:pt>
                <c:pt idx="2743">
                  <c:v>6.1159999999999999E-2</c:v>
                </c:pt>
                <c:pt idx="2744">
                  <c:v>6.1190000000000001E-2</c:v>
                </c:pt>
                <c:pt idx="2745">
                  <c:v>6.1210000000000001E-2</c:v>
                </c:pt>
                <c:pt idx="2746">
                  <c:v>6.1240000000000003E-2</c:v>
                </c:pt>
                <c:pt idx="2747">
                  <c:v>6.1269999999999998E-2</c:v>
                </c:pt>
                <c:pt idx="2748">
                  <c:v>6.1289999999999997E-2</c:v>
                </c:pt>
                <c:pt idx="2749">
                  <c:v>6.132E-2</c:v>
                </c:pt>
                <c:pt idx="2750">
                  <c:v>6.1350000000000002E-2</c:v>
                </c:pt>
                <c:pt idx="2751">
                  <c:v>6.1379999999999997E-2</c:v>
                </c:pt>
                <c:pt idx="2752">
                  <c:v>6.1400000000000003E-2</c:v>
                </c:pt>
                <c:pt idx="2753">
                  <c:v>6.1429999999999998E-2</c:v>
                </c:pt>
                <c:pt idx="2754">
                  <c:v>6.1460000000000001E-2</c:v>
                </c:pt>
                <c:pt idx="2755">
                  <c:v>6.148E-2</c:v>
                </c:pt>
                <c:pt idx="2756">
                  <c:v>6.1510000000000002E-2</c:v>
                </c:pt>
                <c:pt idx="2757">
                  <c:v>6.1550000000000001E-2</c:v>
                </c:pt>
                <c:pt idx="2758">
                  <c:v>6.1580000000000003E-2</c:v>
                </c:pt>
                <c:pt idx="2759">
                  <c:v>6.1600000000000002E-2</c:v>
                </c:pt>
                <c:pt idx="2760">
                  <c:v>6.1620000000000001E-2</c:v>
                </c:pt>
                <c:pt idx="2761">
                  <c:v>6.166E-2</c:v>
                </c:pt>
                <c:pt idx="2762">
                  <c:v>6.1679999999999999E-2</c:v>
                </c:pt>
                <c:pt idx="2763">
                  <c:v>6.1710000000000001E-2</c:v>
                </c:pt>
                <c:pt idx="2764">
                  <c:v>6.1740000000000003E-2</c:v>
                </c:pt>
                <c:pt idx="2765">
                  <c:v>6.1769999999999999E-2</c:v>
                </c:pt>
                <c:pt idx="2766">
                  <c:v>6.1789999999999998E-2</c:v>
                </c:pt>
                <c:pt idx="2767">
                  <c:v>6.182E-2</c:v>
                </c:pt>
                <c:pt idx="2768">
                  <c:v>6.1850000000000002E-2</c:v>
                </c:pt>
                <c:pt idx="2769">
                  <c:v>6.1870000000000001E-2</c:v>
                </c:pt>
                <c:pt idx="2770">
                  <c:v>6.1899999999999997E-2</c:v>
                </c:pt>
                <c:pt idx="2771">
                  <c:v>6.1929999999999999E-2</c:v>
                </c:pt>
                <c:pt idx="2772">
                  <c:v>6.1969999999999997E-2</c:v>
                </c:pt>
                <c:pt idx="2773">
                  <c:v>6.1990000000000003E-2</c:v>
                </c:pt>
                <c:pt idx="2774">
                  <c:v>6.2010000000000003E-2</c:v>
                </c:pt>
                <c:pt idx="2775">
                  <c:v>6.2050000000000001E-2</c:v>
                </c:pt>
                <c:pt idx="2776">
                  <c:v>6.207E-2</c:v>
                </c:pt>
                <c:pt idx="2777">
                  <c:v>6.2100000000000002E-2</c:v>
                </c:pt>
                <c:pt idx="2778">
                  <c:v>6.2120000000000002E-2</c:v>
                </c:pt>
                <c:pt idx="2779">
                  <c:v>6.216E-2</c:v>
                </c:pt>
                <c:pt idx="2780">
                  <c:v>6.2190000000000002E-2</c:v>
                </c:pt>
                <c:pt idx="2781">
                  <c:v>6.2210000000000001E-2</c:v>
                </c:pt>
                <c:pt idx="2782">
                  <c:v>6.2239999999999997E-2</c:v>
                </c:pt>
                <c:pt idx="2783">
                  <c:v>6.2260000000000003E-2</c:v>
                </c:pt>
                <c:pt idx="2784">
                  <c:v>6.2289999999999998E-2</c:v>
                </c:pt>
                <c:pt idx="2785">
                  <c:v>6.232E-2</c:v>
                </c:pt>
                <c:pt idx="2786">
                  <c:v>6.2359999999999999E-2</c:v>
                </c:pt>
                <c:pt idx="2787">
                  <c:v>6.2379999999999998E-2</c:v>
                </c:pt>
                <c:pt idx="2788">
                  <c:v>6.2399999999999997E-2</c:v>
                </c:pt>
                <c:pt idx="2789">
                  <c:v>6.2429999999999999E-2</c:v>
                </c:pt>
                <c:pt idx="2790">
                  <c:v>6.2460000000000002E-2</c:v>
                </c:pt>
                <c:pt idx="2791">
                  <c:v>6.2489999999999997E-2</c:v>
                </c:pt>
                <c:pt idx="2792">
                  <c:v>6.2509999999999996E-2</c:v>
                </c:pt>
                <c:pt idx="2793">
                  <c:v>6.2549999999999994E-2</c:v>
                </c:pt>
                <c:pt idx="2794">
                  <c:v>6.2579999999999997E-2</c:v>
                </c:pt>
                <c:pt idx="2795">
                  <c:v>6.2600000000000003E-2</c:v>
                </c:pt>
                <c:pt idx="2796">
                  <c:v>6.2630000000000005E-2</c:v>
                </c:pt>
                <c:pt idx="2797">
                  <c:v>6.2659999999999993E-2</c:v>
                </c:pt>
                <c:pt idx="2798">
                  <c:v>6.268E-2</c:v>
                </c:pt>
                <c:pt idx="2799">
                  <c:v>6.2710000000000002E-2</c:v>
                </c:pt>
                <c:pt idx="2800">
                  <c:v>6.2740000000000004E-2</c:v>
                </c:pt>
                <c:pt idx="2801">
                  <c:v>6.2770000000000006E-2</c:v>
                </c:pt>
                <c:pt idx="2802">
                  <c:v>6.2789999999999999E-2</c:v>
                </c:pt>
                <c:pt idx="2803">
                  <c:v>6.2820000000000001E-2</c:v>
                </c:pt>
                <c:pt idx="2804">
                  <c:v>6.2850000000000003E-2</c:v>
                </c:pt>
                <c:pt idx="2805">
                  <c:v>6.2869999999999995E-2</c:v>
                </c:pt>
                <c:pt idx="2806">
                  <c:v>6.2899999999999998E-2</c:v>
                </c:pt>
                <c:pt idx="2807">
                  <c:v>6.2939999999999996E-2</c:v>
                </c:pt>
                <c:pt idx="2808">
                  <c:v>6.2969999999999998E-2</c:v>
                </c:pt>
                <c:pt idx="2809">
                  <c:v>6.2990000000000004E-2</c:v>
                </c:pt>
                <c:pt idx="2810">
                  <c:v>6.3009999999999997E-2</c:v>
                </c:pt>
                <c:pt idx="2811">
                  <c:v>6.3049999999999995E-2</c:v>
                </c:pt>
                <c:pt idx="2812">
                  <c:v>6.3070000000000001E-2</c:v>
                </c:pt>
                <c:pt idx="2813">
                  <c:v>6.3100000000000003E-2</c:v>
                </c:pt>
                <c:pt idx="2814">
                  <c:v>6.3130000000000006E-2</c:v>
                </c:pt>
                <c:pt idx="2815">
                  <c:v>6.3159999999999994E-2</c:v>
                </c:pt>
                <c:pt idx="2816">
                  <c:v>6.318E-2</c:v>
                </c:pt>
                <c:pt idx="2817">
                  <c:v>6.3210000000000002E-2</c:v>
                </c:pt>
                <c:pt idx="2818">
                  <c:v>6.3240000000000005E-2</c:v>
                </c:pt>
                <c:pt idx="2819">
                  <c:v>6.3259999999999997E-2</c:v>
                </c:pt>
                <c:pt idx="2820">
                  <c:v>6.3289999999999999E-2</c:v>
                </c:pt>
                <c:pt idx="2821">
                  <c:v>6.3320000000000001E-2</c:v>
                </c:pt>
                <c:pt idx="2822">
                  <c:v>6.336E-2</c:v>
                </c:pt>
                <c:pt idx="2823">
                  <c:v>6.3380000000000006E-2</c:v>
                </c:pt>
                <c:pt idx="2824">
                  <c:v>6.3399999999999998E-2</c:v>
                </c:pt>
                <c:pt idx="2825">
                  <c:v>6.3439999999999996E-2</c:v>
                </c:pt>
                <c:pt idx="2826">
                  <c:v>6.3460000000000003E-2</c:v>
                </c:pt>
                <c:pt idx="2827">
                  <c:v>6.3490000000000005E-2</c:v>
                </c:pt>
                <c:pt idx="2828">
                  <c:v>6.3509999999999997E-2</c:v>
                </c:pt>
                <c:pt idx="2829">
                  <c:v>6.3549999999999995E-2</c:v>
                </c:pt>
                <c:pt idx="2830">
                  <c:v>6.3570000000000002E-2</c:v>
                </c:pt>
                <c:pt idx="2831">
                  <c:v>6.3589999999999994E-2</c:v>
                </c:pt>
                <c:pt idx="2832">
                  <c:v>6.3630000000000006E-2</c:v>
                </c:pt>
                <c:pt idx="2833">
                  <c:v>6.3649999999999998E-2</c:v>
                </c:pt>
                <c:pt idx="2834">
                  <c:v>6.368E-2</c:v>
                </c:pt>
                <c:pt idx="2835">
                  <c:v>6.3710000000000003E-2</c:v>
                </c:pt>
                <c:pt idx="2836">
                  <c:v>6.3740000000000005E-2</c:v>
                </c:pt>
                <c:pt idx="2837">
                  <c:v>6.3769999999999993E-2</c:v>
                </c:pt>
                <c:pt idx="2838">
                  <c:v>6.3789999999999999E-2</c:v>
                </c:pt>
                <c:pt idx="2839">
                  <c:v>6.3820000000000002E-2</c:v>
                </c:pt>
                <c:pt idx="2840">
                  <c:v>6.3850000000000004E-2</c:v>
                </c:pt>
                <c:pt idx="2841">
                  <c:v>6.3880000000000006E-2</c:v>
                </c:pt>
                <c:pt idx="2842">
                  <c:v>6.3899999999999998E-2</c:v>
                </c:pt>
                <c:pt idx="2843">
                  <c:v>6.3939999999999997E-2</c:v>
                </c:pt>
                <c:pt idx="2844">
                  <c:v>6.3960000000000003E-2</c:v>
                </c:pt>
                <c:pt idx="2845">
                  <c:v>6.3979999999999995E-2</c:v>
                </c:pt>
                <c:pt idx="2846">
                  <c:v>6.4009999999999997E-2</c:v>
                </c:pt>
                <c:pt idx="2847">
                  <c:v>6.4049999999999996E-2</c:v>
                </c:pt>
                <c:pt idx="2848">
                  <c:v>6.4070000000000002E-2</c:v>
                </c:pt>
                <c:pt idx="2849">
                  <c:v>6.4100000000000004E-2</c:v>
                </c:pt>
                <c:pt idx="2850">
                  <c:v>6.4130000000000006E-2</c:v>
                </c:pt>
                <c:pt idx="2851">
                  <c:v>6.4159999999999995E-2</c:v>
                </c:pt>
                <c:pt idx="2852">
                  <c:v>6.4180000000000001E-2</c:v>
                </c:pt>
                <c:pt idx="2853">
                  <c:v>6.4210000000000003E-2</c:v>
                </c:pt>
                <c:pt idx="2854">
                  <c:v>6.4240000000000005E-2</c:v>
                </c:pt>
                <c:pt idx="2855">
                  <c:v>6.4259999999999998E-2</c:v>
                </c:pt>
                <c:pt idx="2856">
                  <c:v>6.429E-2</c:v>
                </c:pt>
                <c:pt idx="2857">
                  <c:v>6.4320000000000002E-2</c:v>
                </c:pt>
                <c:pt idx="2858">
                  <c:v>6.4360000000000001E-2</c:v>
                </c:pt>
                <c:pt idx="2859">
                  <c:v>6.4380000000000007E-2</c:v>
                </c:pt>
                <c:pt idx="2860">
                  <c:v>6.4399999999999999E-2</c:v>
                </c:pt>
                <c:pt idx="2861">
                  <c:v>6.4439999999999997E-2</c:v>
                </c:pt>
                <c:pt idx="2862">
                  <c:v>6.4460000000000003E-2</c:v>
                </c:pt>
                <c:pt idx="2863">
                  <c:v>6.4490000000000006E-2</c:v>
                </c:pt>
                <c:pt idx="2864">
                  <c:v>6.4519999999999994E-2</c:v>
                </c:pt>
                <c:pt idx="2865">
                  <c:v>6.4549999999999996E-2</c:v>
                </c:pt>
                <c:pt idx="2866">
                  <c:v>6.4570000000000002E-2</c:v>
                </c:pt>
                <c:pt idx="2867">
                  <c:v>6.4589999999999995E-2</c:v>
                </c:pt>
                <c:pt idx="2868">
                  <c:v>6.4630000000000007E-2</c:v>
                </c:pt>
                <c:pt idx="2869">
                  <c:v>6.4649999999999999E-2</c:v>
                </c:pt>
                <c:pt idx="2870">
                  <c:v>6.4680000000000001E-2</c:v>
                </c:pt>
                <c:pt idx="2871">
                  <c:v>6.4710000000000004E-2</c:v>
                </c:pt>
                <c:pt idx="2872">
                  <c:v>6.4740000000000006E-2</c:v>
                </c:pt>
                <c:pt idx="2873">
                  <c:v>6.4769999999999994E-2</c:v>
                </c:pt>
                <c:pt idx="2874">
                  <c:v>6.479E-2</c:v>
                </c:pt>
                <c:pt idx="2875">
                  <c:v>6.4829999999999999E-2</c:v>
                </c:pt>
                <c:pt idx="2876">
                  <c:v>6.4850000000000005E-2</c:v>
                </c:pt>
                <c:pt idx="2877">
                  <c:v>6.4879999999999993E-2</c:v>
                </c:pt>
                <c:pt idx="2878">
                  <c:v>6.4899999999999999E-2</c:v>
                </c:pt>
                <c:pt idx="2879">
                  <c:v>6.4939999999999998E-2</c:v>
                </c:pt>
                <c:pt idx="2880">
                  <c:v>6.4960000000000004E-2</c:v>
                </c:pt>
                <c:pt idx="2881">
                  <c:v>6.4979999999999996E-2</c:v>
                </c:pt>
                <c:pt idx="2882">
                  <c:v>6.5019999999999994E-2</c:v>
                </c:pt>
                <c:pt idx="2883">
                  <c:v>6.5040000000000001E-2</c:v>
                </c:pt>
                <c:pt idx="2884">
                  <c:v>6.5070000000000003E-2</c:v>
                </c:pt>
                <c:pt idx="2885">
                  <c:v>6.5100000000000005E-2</c:v>
                </c:pt>
                <c:pt idx="2886">
                  <c:v>6.5129999999999993E-2</c:v>
                </c:pt>
                <c:pt idx="2887">
                  <c:v>6.5159999999999996E-2</c:v>
                </c:pt>
                <c:pt idx="2888">
                  <c:v>6.5180000000000002E-2</c:v>
                </c:pt>
                <c:pt idx="2889">
                  <c:v>6.5210000000000004E-2</c:v>
                </c:pt>
                <c:pt idx="2890">
                  <c:v>6.5240000000000006E-2</c:v>
                </c:pt>
                <c:pt idx="2891">
                  <c:v>6.5259999999999999E-2</c:v>
                </c:pt>
                <c:pt idx="2892">
                  <c:v>6.5290000000000001E-2</c:v>
                </c:pt>
                <c:pt idx="2893">
                  <c:v>6.5329999999999999E-2</c:v>
                </c:pt>
                <c:pt idx="2894">
                  <c:v>6.5350000000000005E-2</c:v>
                </c:pt>
                <c:pt idx="2895">
                  <c:v>6.5369999999999998E-2</c:v>
                </c:pt>
                <c:pt idx="2896">
                  <c:v>6.54E-2</c:v>
                </c:pt>
                <c:pt idx="2897">
                  <c:v>6.5430000000000002E-2</c:v>
                </c:pt>
                <c:pt idx="2898">
                  <c:v>6.5460000000000004E-2</c:v>
                </c:pt>
                <c:pt idx="2899">
                  <c:v>6.5479999999999997E-2</c:v>
                </c:pt>
                <c:pt idx="2900">
                  <c:v>6.5519999999999995E-2</c:v>
                </c:pt>
                <c:pt idx="2901">
                  <c:v>6.5549999999999997E-2</c:v>
                </c:pt>
                <c:pt idx="2902">
                  <c:v>6.5570000000000003E-2</c:v>
                </c:pt>
                <c:pt idx="2903">
                  <c:v>6.5600000000000006E-2</c:v>
                </c:pt>
                <c:pt idx="2904">
                  <c:v>6.5629999999999994E-2</c:v>
                </c:pt>
                <c:pt idx="2905">
                  <c:v>6.565E-2</c:v>
                </c:pt>
                <c:pt idx="2906">
                  <c:v>6.5680000000000002E-2</c:v>
                </c:pt>
                <c:pt idx="2907">
                  <c:v>6.5710000000000005E-2</c:v>
                </c:pt>
                <c:pt idx="2908">
                  <c:v>6.5740000000000007E-2</c:v>
                </c:pt>
                <c:pt idx="2909">
                  <c:v>6.5759999999999999E-2</c:v>
                </c:pt>
                <c:pt idx="2910">
                  <c:v>6.5790000000000001E-2</c:v>
                </c:pt>
                <c:pt idx="2911">
                  <c:v>6.583E-2</c:v>
                </c:pt>
                <c:pt idx="2912">
                  <c:v>6.5850000000000006E-2</c:v>
                </c:pt>
                <c:pt idx="2913">
                  <c:v>6.5869999999999998E-2</c:v>
                </c:pt>
                <c:pt idx="2914">
                  <c:v>6.5909999999999996E-2</c:v>
                </c:pt>
                <c:pt idx="2915">
                  <c:v>6.5939999999999999E-2</c:v>
                </c:pt>
                <c:pt idx="2916">
                  <c:v>6.5960000000000005E-2</c:v>
                </c:pt>
                <c:pt idx="2917">
                  <c:v>6.5979999999999997E-2</c:v>
                </c:pt>
                <c:pt idx="2918">
                  <c:v>6.6019999999999995E-2</c:v>
                </c:pt>
                <c:pt idx="2919">
                  <c:v>6.6040000000000001E-2</c:v>
                </c:pt>
                <c:pt idx="2920">
                  <c:v>6.6070000000000004E-2</c:v>
                </c:pt>
                <c:pt idx="2921">
                  <c:v>6.6100000000000006E-2</c:v>
                </c:pt>
                <c:pt idx="2922">
                  <c:v>6.6129999999999994E-2</c:v>
                </c:pt>
                <c:pt idx="2923">
                  <c:v>6.6159999999999997E-2</c:v>
                </c:pt>
                <c:pt idx="2924">
                  <c:v>6.6180000000000003E-2</c:v>
                </c:pt>
                <c:pt idx="2925">
                  <c:v>6.6220000000000001E-2</c:v>
                </c:pt>
                <c:pt idx="2926">
                  <c:v>6.6239999999999993E-2</c:v>
                </c:pt>
                <c:pt idx="2927">
                  <c:v>6.6259999999999999E-2</c:v>
                </c:pt>
                <c:pt idx="2928">
                  <c:v>6.6290000000000002E-2</c:v>
                </c:pt>
                <c:pt idx="2929">
                  <c:v>6.633E-2</c:v>
                </c:pt>
                <c:pt idx="2930">
                  <c:v>6.6350000000000006E-2</c:v>
                </c:pt>
                <c:pt idx="2931">
                  <c:v>6.6369999999999998E-2</c:v>
                </c:pt>
                <c:pt idx="2932">
                  <c:v>6.6409999999999997E-2</c:v>
                </c:pt>
                <c:pt idx="2933">
                  <c:v>6.6430000000000003E-2</c:v>
                </c:pt>
                <c:pt idx="2934">
                  <c:v>6.6460000000000005E-2</c:v>
                </c:pt>
                <c:pt idx="2935">
                  <c:v>6.6479999999999997E-2</c:v>
                </c:pt>
                <c:pt idx="2936">
                  <c:v>6.6519999999999996E-2</c:v>
                </c:pt>
                <c:pt idx="2937">
                  <c:v>6.6549999999999998E-2</c:v>
                </c:pt>
                <c:pt idx="2938">
                  <c:v>6.6570000000000004E-2</c:v>
                </c:pt>
                <c:pt idx="2939">
                  <c:v>6.6600000000000006E-2</c:v>
                </c:pt>
                <c:pt idx="2940">
                  <c:v>6.6629999999999995E-2</c:v>
                </c:pt>
                <c:pt idx="2941">
                  <c:v>6.6650000000000001E-2</c:v>
                </c:pt>
                <c:pt idx="2942">
                  <c:v>6.6680000000000003E-2</c:v>
                </c:pt>
                <c:pt idx="2943">
                  <c:v>6.6720000000000002E-2</c:v>
                </c:pt>
                <c:pt idx="2944">
                  <c:v>6.6739999999999994E-2</c:v>
                </c:pt>
                <c:pt idx="2945">
                  <c:v>6.676E-2</c:v>
                </c:pt>
                <c:pt idx="2946">
                  <c:v>6.6790000000000002E-2</c:v>
                </c:pt>
                <c:pt idx="2947">
                  <c:v>6.6820000000000004E-2</c:v>
                </c:pt>
                <c:pt idx="2948">
                  <c:v>6.6850000000000007E-2</c:v>
                </c:pt>
                <c:pt idx="2949">
                  <c:v>6.6869999999999999E-2</c:v>
                </c:pt>
                <c:pt idx="2950">
                  <c:v>6.6909999999999997E-2</c:v>
                </c:pt>
                <c:pt idx="2951">
                  <c:v>6.694E-2</c:v>
                </c:pt>
                <c:pt idx="2952">
                  <c:v>6.6960000000000006E-2</c:v>
                </c:pt>
                <c:pt idx="2953">
                  <c:v>6.6979999999999998E-2</c:v>
                </c:pt>
                <c:pt idx="2954">
                  <c:v>6.7019999999999996E-2</c:v>
                </c:pt>
                <c:pt idx="2955">
                  <c:v>6.7040000000000002E-2</c:v>
                </c:pt>
                <c:pt idx="2956">
                  <c:v>6.7070000000000005E-2</c:v>
                </c:pt>
                <c:pt idx="2957">
                  <c:v>6.7100000000000007E-2</c:v>
                </c:pt>
                <c:pt idx="2958">
                  <c:v>6.7129999999999995E-2</c:v>
                </c:pt>
                <c:pt idx="2959">
                  <c:v>6.7150000000000001E-2</c:v>
                </c:pt>
                <c:pt idx="2960">
                  <c:v>6.7180000000000004E-2</c:v>
                </c:pt>
                <c:pt idx="2961">
                  <c:v>6.7220000000000002E-2</c:v>
                </c:pt>
                <c:pt idx="2962">
                  <c:v>6.7239999999999994E-2</c:v>
                </c:pt>
                <c:pt idx="2963">
                  <c:v>6.726E-2</c:v>
                </c:pt>
                <c:pt idx="2964">
                  <c:v>6.7290000000000003E-2</c:v>
                </c:pt>
                <c:pt idx="2965">
                  <c:v>6.7330000000000001E-2</c:v>
                </c:pt>
                <c:pt idx="2966">
                  <c:v>6.7349999999999993E-2</c:v>
                </c:pt>
                <c:pt idx="2967">
                  <c:v>6.7369999999999999E-2</c:v>
                </c:pt>
                <c:pt idx="2968">
                  <c:v>6.7409999999999998E-2</c:v>
                </c:pt>
                <c:pt idx="2969">
                  <c:v>6.7430000000000004E-2</c:v>
                </c:pt>
                <c:pt idx="2970">
                  <c:v>6.7460000000000006E-2</c:v>
                </c:pt>
                <c:pt idx="2971">
                  <c:v>6.7489999999999994E-2</c:v>
                </c:pt>
                <c:pt idx="2972">
                  <c:v>6.7519999999999997E-2</c:v>
                </c:pt>
                <c:pt idx="2973">
                  <c:v>6.7549999999999999E-2</c:v>
                </c:pt>
                <c:pt idx="2974">
                  <c:v>6.7570000000000005E-2</c:v>
                </c:pt>
                <c:pt idx="2975">
                  <c:v>6.7599999999999993E-2</c:v>
                </c:pt>
                <c:pt idx="2976">
                  <c:v>6.7629999999999996E-2</c:v>
                </c:pt>
                <c:pt idx="2977">
                  <c:v>6.7650000000000002E-2</c:v>
                </c:pt>
                <c:pt idx="2978">
                  <c:v>6.7680000000000004E-2</c:v>
                </c:pt>
                <c:pt idx="2979">
                  <c:v>6.7720000000000002E-2</c:v>
                </c:pt>
                <c:pt idx="2980">
                  <c:v>6.7739999999999995E-2</c:v>
                </c:pt>
                <c:pt idx="2981">
                  <c:v>6.7760000000000001E-2</c:v>
                </c:pt>
                <c:pt idx="2982">
                  <c:v>6.7799999999999999E-2</c:v>
                </c:pt>
                <c:pt idx="2983">
                  <c:v>6.7820000000000005E-2</c:v>
                </c:pt>
                <c:pt idx="2984">
                  <c:v>6.7849999999999994E-2</c:v>
                </c:pt>
                <c:pt idx="2985">
                  <c:v>6.787E-2</c:v>
                </c:pt>
                <c:pt idx="2986">
                  <c:v>6.7909999999999998E-2</c:v>
                </c:pt>
                <c:pt idx="2987">
                  <c:v>6.794E-2</c:v>
                </c:pt>
                <c:pt idx="2988">
                  <c:v>6.7960000000000007E-2</c:v>
                </c:pt>
                <c:pt idx="2989">
                  <c:v>6.7989999999999995E-2</c:v>
                </c:pt>
                <c:pt idx="2990">
                  <c:v>6.8019999999999997E-2</c:v>
                </c:pt>
                <c:pt idx="2991">
                  <c:v>6.8040000000000003E-2</c:v>
                </c:pt>
                <c:pt idx="2992">
                  <c:v>6.8070000000000006E-2</c:v>
                </c:pt>
                <c:pt idx="2993">
                  <c:v>6.8110000000000004E-2</c:v>
                </c:pt>
                <c:pt idx="2994">
                  <c:v>6.8129999999999996E-2</c:v>
                </c:pt>
                <c:pt idx="2995">
                  <c:v>6.8150000000000002E-2</c:v>
                </c:pt>
                <c:pt idx="2996">
                  <c:v>6.8180000000000004E-2</c:v>
                </c:pt>
                <c:pt idx="2997">
                  <c:v>6.8210000000000007E-2</c:v>
                </c:pt>
                <c:pt idx="2998">
                  <c:v>6.8239999999999995E-2</c:v>
                </c:pt>
                <c:pt idx="2999">
                  <c:v>6.8260000000000001E-2</c:v>
                </c:pt>
                <c:pt idx="3000">
                  <c:v>6.83E-2</c:v>
                </c:pt>
                <c:pt idx="3001">
                  <c:v>6.8330000000000002E-2</c:v>
                </c:pt>
                <c:pt idx="3002">
                  <c:v>6.8349999999999994E-2</c:v>
                </c:pt>
                <c:pt idx="3003">
                  <c:v>6.837E-2</c:v>
                </c:pt>
                <c:pt idx="3004">
                  <c:v>6.8409999999999999E-2</c:v>
                </c:pt>
                <c:pt idx="3005">
                  <c:v>6.8430000000000005E-2</c:v>
                </c:pt>
                <c:pt idx="3006">
                  <c:v>6.8459999999999993E-2</c:v>
                </c:pt>
                <c:pt idx="3007">
                  <c:v>6.8489999999999995E-2</c:v>
                </c:pt>
                <c:pt idx="3008">
                  <c:v>6.8519999999999998E-2</c:v>
                </c:pt>
                <c:pt idx="3009">
                  <c:v>6.8540000000000004E-2</c:v>
                </c:pt>
                <c:pt idx="3010">
                  <c:v>6.8570000000000006E-2</c:v>
                </c:pt>
                <c:pt idx="3011">
                  <c:v>6.8599999999999994E-2</c:v>
                </c:pt>
                <c:pt idx="3012">
                  <c:v>6.8629999999999997E-2</c:v>
                </c:pt>
                <c:pt idx="3013">
                  <c:v>6.8650000000000003E-2</c:v>
                </c:pt>
                <c:pt idx="3014">
                  <c:v>6.8680000000000005E-2</c:v>
                </c:pt>
                <c:pt idx="3015">
                  <c:v>6.8720000000000003E-2</c:v>
                </c:pt>
                <c:pt idx="3016">
                  <c:v>6.8739999999999996E-2</c:v>
                </c:pt>
                <c:pt idx="3017">
                  <c:v>6.8760000000000002E-2</c:v>
                </c:pt>
                <c:pt idx="3018">
                  <c:v>6.88E-2</c:v>
                </c:pt>
                <c:pt idx="3019">
                  <c:v>6.8820000000000006E-2</c:v>
                </c:pt>
                <c:pt idx="3020">
                  <c:v>6.8849999999999995E-2</c:v>
                </c:pt>
                <c:pt idx="3021">
                  <c:v>6.8879999999999997E-2</c:v>
                </c:pt>
                <c:pt idx="3022">
                  <c:v>6.8909999999999999E-2</c:v>
                </c:pt>
                <c:pt idx="3023">
                  <c:v>6.8930000000000005E-2</c:v>
                </c:pt>
                <c:pt idx="3024">
                  <c:v>6.8959999999999994E-2</c:v>
                </c:pt>
                <c:pt idx="3025">
                  <c:v>6.8989999999999996E-2</c:v>
                </c:pt>
                <c:pt idx="3026">
                  <c:v>6.9010000000000002E-2</c:v>
                </c:pt>
                <c:pt idx="3027">
                  <c:v>6.9040000000000004E-2</c:v>
                </c:pt>
                <c:pt idx="3028">
                  <c:v>6.9070000000000006E-2</c:v>
                </c:pt>
                <c:pt idx="3029">
                  <c:v>6.9110000000000005E-2</c:v>
                </c:pt>
                <c:pt idx="3030">
                  <c:v>6.9129999999999997E-2</c:v>
                </c:pt>
                <c:pt idx="3031">
                  <c:v>6.9150000000000003E-2</c:v>
                </c:pt>
                <c:pt idx="3032">
                  <c:v>6.9190000000000002E-2</c:v>
                </c:pt>
                <c:pt idx="3033">
                  <c:v>6.9209999999999994E-2</c:v>
                </c:pt>
                <c:pt idx="3034">
                  <c:v>6.9239999999999996E-2</c:v>
                </c:pt>
                <c:pt idx="3035">
                  <c:v>6.9260000000000002E-2</c:v>
                </c:pt>
                <c:pt idx="3036">
                  <c:v>6.93E-2</c:v>
                </c:pt>
                <c:pt idx="3037">
                  <c:v>6.9330000000000003E-2</c:v>
                </c:pt>
                <c:pt idx="3038">
                  <c:v>6.9339999999999999E-2</c:v>
                </c:pt>
                <c:pt idx="3039">
                  <c:v>6.9379999999999997E-2</c:v>
                </c:pt>
                <c:pt idx="3040">
                  <c:v>6.9400000000000003E-2</c:v>
                </c:pt>
                <c:pt idx="3041">
                  <c:v>6.9430000000000006E-2</c:v>
                </c:pt>
                <c:pt idx="3042">
                  <c:v>6.9459999999999994E-2</c:v>
                </c:pt>
                <c:pt idx="3043">
                  <c:v>6.9489999999999996E-2</c:v>
                </c:pt>
                <c:pt idx="3044">
                  <c:v>6.9519999999999998E-2</c:v>
                </c:pt>
                <c:pt idx="3045">
                  <c:v>6.9540000000000005E-2</c:v>
                </c:pt>
                <c:pt idx="3046">
                  <c:v>6.9570000000000007E-2</c:v>
                </c:pt>
                <c:pt idx="3047">
                  <c:v>6.9599999999999995E-2</c:v>
                </c:pt>
                <c:pt idx="3048">
                  <c:v>6.9629999999999997E-2</c:v>
                </c:pt>
                <c:pt idx="3049">
                  <c:v>6.9650000000000004E-2</c:v>
                </c:pt>
                <c:pt idx="3050">
                  <c:v>6.9690000000000002E-2</c:v>
                </c:pt>
                <c:pt idx="3051">
                  <c:v>6.9720000000000004E-2</c:v>
                </c:pt>
                <c:pt idx="3052">
                  <c:v>6.9739999999999996E-2</c:v>
                </c:pt>
                <c:pt idx="3053">
                  <c:v>6.9760000000000003E-2</c:v>
                </c:pt>
                <c:pt idx="3054">
                  <c:v>6.9800000000000001E-2</c:v>
                </c:pt>
                <c:pt idx="3055">
                  <c:v>6.9819999999999993E-2</c:v>
                </c:pt>
                <c:pt idx="3056">
                  <c:v>6.9849999999999995E-2</c:v>
                </c:pt>
                <c:pt idx="3057">
                  <c:v>6.9879999999999998E-2</c:v>
                </c:pt>
                <c:pt idx="3058">
                  <c:v>6.991E-2</c:v>
                </c:pt>
                <c:pt idx="3059">
                  <c:v>6.9930000000000006E-2</c:v>
                </c:pt>
                <c:pt idx="3060">
                  <c:v>6.9959999999999994E-2</c:v>
                </c:pt>
                <c:pt idx="3061">
                  <c:v>6.9989999999999997E-2</c:v>
                </c:pt>
                <c:pt idx="3062">
                  <c:v>7.0010000000000003E-2</c:v>
                </c:pt>
                <c:pt idx="3063">
                  <c:v>7.0040000000000005E-2</c:v>
                </c:pt>
                <c:pt idx="3064">
                  <c:v>7.0069999999999993E-2</c:v>
                </c:pt>
                <c:pt idx="3065">
                  <c:v>7.0099999999999996E-2</c:v>
                </c:pt>
                <c:pt idx="3066">
                  <c:v>7.0129999999999998E-2</c:v>
                </c:pt>
                <c:pt idx="3067">
                  <c:v>7.0150000000000004E-2</c:v>
                </c:pt>
                <c:pt idx="3068">
                  <c:v>7.0190000000000002E-2</c:v>
                </c:pt>
                <c:pt idx="3069">
                  <c:v>7.0209999999999995E-2</c:v>
                </c:pt>
                <c:pt idx="3070">
                  <c:v>7.0239999999999997E-2</c:v>
                </c:pt>
                <c:pt idx="3071">
                  <c:v>7.0260000000000003E-2</c:v>
                </c:pt>
                <c:pt idx="3072">
                  <c:v>7.0300000000000001E-2</c:v>
                </c:pt>
                <c:pt idx="3073">
                  <c:v>7.0319999999999994E-2</c:v>
                </c:pt>
                <c:pt idx="3074">
                  <c:v>7.0349999999999996E-2</c:v>
                </c:pt>
                <c:pt idx="3075">
                  <c:v>7.0379999999999998E-2</c:v>
                </c:pt>
                <c:pt idx="3076">
                  <c:v>7.0400000000000004E-2</c:v>
                </c:pt>
                <c:pt idx="3077">
                  <c:v>7.0430000000000006E-2</c:v>
                </c:pt>
                <c:pt idx="3078">
                  <c:v>7.0459999999999995E-2</c:v>
                </c:pt>
                <c:pt idx="3079">
                  <c:v>7.0499999999999993E-2</c:v>
                </c:pt>
                <c:pt idx="3080">
                  <c:v>7.0519999999999999E-2</c:v>
                </c:pt>
                <c:pt idx="3081">
                  <c:v>7.0540000000000005E-2</c:v>
                </c:pt>
                <c:pt idx="3082">
                  <c:v>7.0569999999999994E-2</c:v>
                </c:pt>
                <c:pt idx="3083">
                  <c:v>7.0599999999999996E-2</c:v>
                </c:pt>
                <c:pt idx="3084">
                  <c:v>7.0620000000000002E-2</c:v>
                </c:pt>
                <c:pt idx="3085">
                  <c:v>7.0650000000000004E-2</c:v>
                </c:pt>
                <c:pt idx="3086">
                  <c:v>7.0690000000000003E-2</c:v>
                </c:pt>
                <c:pt idx="3087">
                  <c:v>7.0709999999999995E-2</c:v>
                </c:pt>
                <c:pt idx="3088">
                  <c:v>7.0730000000000001E-2</c:v>
                </c:pt>
                <c:pt idx="3089">
                  <c:v>7.077E-2</c:v>
                </c:pt>
                <c:pt idx="3090">
                  <c:v>7.0790000000000006E-2</c:v>
                </c:pt>
                <c:pt idx="3091">
                  <c:v>7.0819999999999994E-2</c:v>
                </c:pt>
                <c:pt idx="3092">
                  <c:v>7.0849999999999996E-2</c:v>
                </c:pt>
                <c:pt idx="3093">
                  <c:v>7.0879999999999999E-2</c:v>
                </c:pt>
                <c:pt idx="3094">
                  <c:v>7.0910000000000001E-2</c:v>
                </c:pt>
                <c:pt idx="3095">
                  <c:v>7.0930000000000007E-2</c:v>
                </c:pt>
                <c:pt idx="3096">
                  <c:v>7.0959999999999995E-2</c:v>
                </c:pt>
                <c:pt idx="3097">
                  <c:v>7.0989999999999998E-2</c:v>
                </c:pt>
                <c:pt idx="3098">
                  <c:v>7.1010000000000004E-2</c:v>
                </c:pt>
                <c:pt idx="3099">
                  <c:v>7.1040000000000006E-2</c:v>
                </c:pt>
                <c:pt idx="3100">
                  <c:v>7.1080000000000004E-2</c:v>
                </c:pt>
                <c:pt idx="3101">
                  <c:v>7.1110000000000007E-2</c:v>
                </c:pt>
                <c:pt idx="3102">
                  <c:v>7.1129999999999999E-2</c:v>
                </c:pt>
                <c:pt idx="3103">
                  <c:v>7.1150000000000005E-2</c:v>
                </c:pt>
                <c:pt idx="3104">
                  <c:v>7.1179999999999993E-2</c:v>
                </c:pt>
                <c:pt idx="3105">
                  <c:v>7.1209999999999996E-2</c:v>
                </c:pt>
                <c:pt idx="3106">
                  <c:v>7.1230000000000002E-2</c:v>
                </c:pt>
                <c:pt idx="3107">
                  <c:v>7.127E-2</c:v>
                </c:pt>
                <c:pt idx="3108">
                  <c:v>7.1300000000000002E-2</c:v>
                </c:pt>
                <c:pt idx="3109">
                  <c:v>7.1319999999999995E-2</c:v>
                </c:pt>
                <c:pt idx="3110">
                  <c:v>7.1349999999999997E-2</c:v>
                </c:pt>
                <c:pt idx="3111">
                  <c:v>7.1379999999999999E-2</c:v>
                </c:pt>
                <c:pt idx="3112">
                  <c:v>7.1400000000000005E-2</c:v>
                </c:pt>
                <c:pt idx="3113">
                  <c:v>7.1429999999999993E-2</c:v>
                </c:pt>
                <c:pt idx="3114">
                  <c:v>7.1459999999999996E-2</c:v>
                </c:pt>
                <c:pt idx="3115">
                  <c:v>7.1489999999999998E-2</c:v>
                </c:pt>
                <c:pt idx="3116">
                  <c:v>7.152E-2</c:v>
                </c:pt>
                <c:pt idx="3117">
                  <c:v>7.1540000000000006E-2</c:v>
                </c:pt>
                <c:pt idx="3118">
                  <c:v>7.1580000000000005E-2</c:v>
                </c:pt>
                <c:pt idx="3119">
                  <c:v>7.1599999999999997E-2</c:v>
                </c:pt>
                <c:pt idx="3120">
                  <c:v>7.1620000000000003E-2</c:v>
                </c:pt>
                <c:pt idx="3121">
                  <c:v>7.1650000000000005E-2</c:v>
                </c:pt>
                <c:pt idx="3122">
                  <c:v>7.1690000000000004E-2</c:v>
                </c:pt>
                <c:pt idx="3123">
                  <c:v>7.1709999999999996E-2</c:v>
                </c:pt>
                <c:pt idx="3124">
                  <c:v>7.1730000000000002E-2</c:v>
                </c:pt>
                <c:pt idx="3125">
                  <c:v>7.177E-2</c:v>
                </c:pt>
                <c:pt idx="3126">
                  <c:v>7.1790000000000007E-2</c:v>
                </c:pt>
                <c:pt idx="3127">
                  <c:v>7.1819999999999995E-2</c:v>
                </c:pt>
                <c:pt idx="3128">
                  <c:v>7.1849999999999997E-2</c:v>
                </c:pt>
                <c:pt idx="3129">
                  <c:v>7.1879999999999999E-2</c:v>
                </c:pt>
                <c:pt idx="3130">
                  <c:v>7.1910000000000002E-2</c:v>
                </c:pt>
                <c:pt idx="3131">
                  <c:v>7.1929999999999994E-2</c:v>
                </c:pt>
                <c:pt idx="3132">
                  <c:v>7.1959999999999996E-2</c:v>
                </c:pt>
                <c:pt idx="3133">
                  <c:v>7.1989999999999998E-2</c:v>
                </c:pt>
                <c:pt idx="3134">
                  <c:v>7.2010000000000005E-2</c:v>
                </c:pt>
                <c:pt idx="3135">
                  <c:v>7.2040000000000007E-2</c:v>
                </c:pt>
                <c:pt idx="3136">
                  <c:v>7.2080000000000005E-2</c:v>
                </c:pt>
                <c:pt idx="3137">
                  <c:v>7.2099999999999997E-2</c:v>
                </c:pt>
                <c:pt idx="3138">
                  <c:v>7.2120000000000004E-2</c:v>
                </c:pt>
                <c:pt idx="3139">
                  <c:v>7.2160000000000002E-2</c:v>
                </c:pt>
                <c:pt idx="3140">
                  <c:v>7.2179999999999994E-2</c:v>
                </c:pt>
                <c:pt idx="3141">
                  <c:v>7.2209999999999996E-2</c:v>
                </c:pt>
                <c:pt idx="3142">
                  <c:v>7.2230000000000003E-2</c:v>
                </c:pt>
                <c:pt idx="3143">
                  <c:v>7.2270000000000001E-2</c:v>
                </c:pt>
                <c:pt idx="3144">
                  <c:v>7.2300000000000003E-2</c:v>
                </c:pt>
                <c:pt idx="3145">
                  <c:v>7.2319999999999995E-2</c:v>
                </c:pt>
                <c:pt idx="3146">
                  <c:v>7.2349999999999998E-2</c:v>
                </c:pt>
                <c:pt idx="3147">
                  <c:v>7.238E-2</c:v>
                </c:pt>
                <c:pt idx="3148">
                  <c:v>7.2400000000000006E-2</c:v>
                </c:pt>
                <c:pt idx="3149">
                  <c:v>7.2429999999999994E-2</c:v>
                </c:pt>
                <c:pt idx="3150">
                  <c:v>7.2459999999999997E-2</c:v>
                </c:pt>
                <c:pt idx="3151">
                  <c:v>7.2489999999999999E-2</c:v>
                </c:pt>
                <c:pt idx="3152">
                  <c:v>7.2510000000000005E-2</c:v>
                </c:pt>
                <c:pt idx="3153">
                  <c:v>7.2539999999999993E-2</c:v>
                </c:pt>
                <c:pt idx="3154">
                  <c:v>7.2569999999999996E-2</c:v>
                </c:pt>
                <c:pt idx="3155">
                  <c:v>7.2599999999999998E-2</c:v>
                </c:pt>
                <c:pt idx="3156">
                  <c:v>7.2620000000000004E-2</c:v>
                </c:pt>
                <c:pt idx="3157">
                  <c:v>7.2660000000000002E-2</c:v>
                </c:pt>
                <c:pt idx="3158">
                  <c:v>7.2690000000000005E-2</c:v>
                </c:pt>
                <c:pt idx="3159">
                  <c:v>7.2709999999999997E-2</c:v>
                </c:pt>
                <c:pt idx="3160">
                  <c:v>7.2730000000000003E-2</c:v>
                </c:pt>
                <c:pt idx="3161">
                  <c:v>7.2770000000000001E-2</c:v>
                </c:pt>
                <c:pt idx="3162">
                  <c:v>7.2789999999999994E-2</c:v>
                </c:pt>
                <c:pt idx="3163">
                  <c:v>7.2819999999999996E-2</c:v>
                </c:pt>
                <c:pt idx="3164">
                  <c:v>7.2849999999999998E-2</c:v>
                </c:pt>
                <c:pt idx="3165">
                  <c:v>7.288E-2</c:v>
                </c:pt>
                <c:pt idx="3166">
                  <c:v>7.2910000000000003E-2</c:v>
                </c:pt>
                <c:pt idx="3167">
                  <c:v>7.2929999999999995E-2</c:v>
                </c:pt>
                <c:pt idx="3168">
                  <c:v>7.2959999999999997E-2</c:v>
                </c:pt>
                <c:pt idx="3169">
                  <c:v>7.2989999999999999E-2</c:v>
                </c:pt>
                <c:pt idx="3170">
                  <c:v>7.3010000000000005E-2</c:v>
                </c:pt>
                <c:pt idx="3171">
                  <c:v>7.3039999999999994E-2</c:v>
                </c:pt>
                <c:pt idx="3172">
                  <c:v>7.3080000000000006E-2</c:v>
                </c:pt>
                <c:pt idx="3173">
                  <c:v>7.3099999999999998E-2</c:v>
                </c:pt>
                <c:pt idx="3174">
                  <c:v>7.3120000000000004E-2</c:v>
                </c:pt>
                <c:pt idx="3175">
                  <c:v>7.3160000000000003E-2</c:v>
                </c:pt>
                <c:pt idx="3176">
                  <c:v>7.3179999999999995E-2</c:v>
                </c:pt>
                <c:pt idx="3177">
                  <c:v>7.3209999999999997E-2</c:v>
                </c:pt>
                <c:pt idx="3178">
                  <c:v>7.324E-2</c:v>
                </c:pt>
                <c:pt idx="3179">
                  <c:v>7.3270000000000002E-2</c:v>
                </c:pt>
                <c:pt idx="3180">
                  <c:v>7.3300000000000004E-2</c:v>
                </c:pt>
                <c:pt idx="3181">
                  <c:v>7.3319999999999996E-2</c:v>
                </c:pt>
                <c:pt idx="3182">
                  <c:v>7.3349999999999999E-2</c:v>
                </c:pt>
                <c:pt idx="3183">
                  <c:v>7.3380000000000001E-2</c:v>
                </c:pt>
                <c:pt idx="3184">
                  <c:v>7.3400000000000007E-2</c:v>
                </c:pt>
                <c:pt idx="3185">
                  <c:v>7.3429999999999995E-2</c:v>
                </c:pt>
                <c:pt idx="3186">
                  <c:v>7.3469999999999994E-2</c:v>
                </c:pt>
                <c:pt idx="3187">
                  <c:v>7.349E-2</c:v>
                </c:pt>
                <c:pt idx="3188">
                  <c:v>7.3510000000000006E-2</c:v>
                </c:pt>
                <c:pt idx="3189">
                  <c:v>7.3539999999999994E-2</c:v>
                </c:pt>
                <c:pt idx="3190">
                  <c:v>7.3569999999999997E-2</c:v>
                </c:pt>
                <c:pt idx="3191">
                  <c:v>7.3599999999999999E-2</c:v>
                </c:pt>
                <c:pt idx="3192">
                  <c:v>7.3620000000000005E-2</c:v>
                </c:pt>
                <c:pt idx="3193">
                  <c:v>7.3660000000000003E-2</c:v>
                </c:pt>
                <c:pt idx="3194">
                  <c:v>7.3690000000000005E-2</c:v>
                </c:pt>
                <c:pt idx="3195">
                  <c:v>7.3709999999999998E-2</c:v>
                </c:pt>
                <c:pt idx="3196">
                  <c:v>7.374E-2</c:v>
                </c:pt>
                <c:pt idx="3197">
                  <c:v>7.3770000000000002E-2</c:v>
                </c:pt>
                <c:pt idx="3198">
                  <c:v>7.3789999999999994E-2</c:v>
                </c:pt>
                <c:pt idx="3199">
                  <c:v>7.3819999999999997E-2</c:v>
                </c:pt>
                <c:pt idx="3200">
                  <c:v>7.3849999999999999E-2</c:v>
                </c:pt>
                <c:pt idx="3201">
                  <c:v>7.3880000000000001E-2</c:v>
                </c:pt>
                <c:pt idx="3202">
                  <c:v>7.3899999999999993E-2</c:v>
                </c:pt>
                <c:pt idx="3203">
                  <c:v>7.3929999999999996E-2</c:v>
                </c:pt>
                <c:pt idx="3204">
                  <c:v>7.3959999999999998E-2</c:v>
                </c:pt>
                <c:pt idx="3205">
                  <c:v>7.3980000000000004E-2</c:v>
                </c:pt>
                <c:pt idx="3206">
                  <c:v>7.4010000000000006E-2</c:v>
                </c:pt>
                <c:pt idx="3207">
                  <c:v>7.4050000000000005E-2</c:v>
                </c:pt>
                <c:pt idx="3208">
                  <c:v>7.4079999999999993E-2</c:v>
                </c:pt>
                <c:pt idx="3209">
                  <c:v>7.4099999999999999E-2</c:v>
                </c:pt>
                <c:pt idx="3210">
                  <c:v>7.4120000000000005E-2</c:v>
                </c:pt>
                <c:pt idx="3211">
                  <c:v>7.4160000000000004E-2</c:v>
                </c:pt>
                <c:pt idx="3212">
                  <c:v>7.4179999999999996E-2</c:v>
                </c:pt>
                <c:pt idx="3213">
                  <c:v>7.4209999999999998E-2</c:v>
                </c:pt>
                <c:pt idx="3214">
                  <c:v>7.424E-2</c:v>
                </c:pt>
                <c:pt idx="3215">
                  <c:v>7.4270000000000003E-2</c:v>
                </c:pt>
                <c:pt idx="3216">
                  <c:v>7.4289999999999995E-2</c:v>
                </c:pt>
                <c:pt idx="3217">
                  <c:v>7.4319999999999997E-2</c:v>
                </c:pt>
                <c:pt idx="3218">
                  <c:v>7.4349999999999999E-2</c:v>
                </c:pt>
                <c:pt idx="3219">
                  <c:v>7.4370000000000006E-2</c:v>
                </c:pt>
                <c:pt idx="3220">
                  <c:v>7.4399999999999994E-2</c:v>
                </c:pt>
                <c:pt idx="3221">
                  <c:v>7.4429999999999996E-2</c:v>
                </c:pt>
                <c:pt idx="3222">
                  <c:v>7.4469999999999995E-2</c:v>
                </c:pt>
                <c:pt idx="3223">
                  <c:v>7.4490000000000001E-2</c:v>
                </c:pt>
                <c:pt idx="3224">
                  <c:v>7.4510000000000007E-2</c:v>
                </c:pt>
                <c:pt idx="3225">
                  <c:v>7.4550000000000005E-2</c:v>
                </c:pt>
                <c:pt idx="3226">
                  <c:v>7.4569999999999997E-2</c:v>
                </c:pt>
                <c:pt idx="3227">
                  <c:v>7.46E-2</c:v>
                </c:pt>
                <c:pt idx="3228">
                  <c:v>7.4620000000000006E-2</c:v>
                </c:pt>
                <c:pt idx="3229">
                  <c:v>7.4660000000000004E-2</c:v>
                </c:pt>
                <c:pt idx="3230">
                  <c:v>7.4690000000000006E-2</c:v>
                </c:pt>
                <c:pt idx="3231">
                  <c:v>7.4709999999999999E-2</c:v>
                </c:pt>
                <c:pt idx="3232">
                  <c:v>7.4740000000000001E-2</c:v>
                </c:pt>
                <c:pt idx="3233">
                  <c:v>7.4759999999999993E-2</c:v>
                </c:pt>
                <c:pt idx="3234">
                  <c:v>7.4789999999999995E-2</c:v>
                </c:pt>
                <c:pt idx="3235">
                  <c:v>7.4819999999999998E-2</c:v>
                </c:pt>
                <c:pt idx="3236">
                  <c:v>7.4859999999999996E-2</c:v>
                </c:pt>
                <c:pt idx="3237">
                  <c:v>7.4880000000000002E-2</c:v>
                </c:pt>
                <c:pt idx="3238">
                  <c:v>7.4899999999999994E-2</c:v>
                </c:pt>
                <c:pt idx="3239">
                  <c:v>7.4929999999999997E-2</c:v>
                </c:pt>
                <c:pt idx="3240">
                  <c:v>7.4959999999999999E-2</c:v>
                </c:pt>
                <c:pt idx="3241">
                  <c:v>7.4990000000000001E-2</c:v>
                </c:pt>
                <c:pt idx="3242">
                  <c:v>7.5009999999999993E-2</c:v>
                </c:pt>
                <c:pt idx="3243">
                  <c:v>7.5050000000000006E-2</c:v>
                </c:pt>
                <c:pt idx="3244">
                  <c:v>7.5079999999999994E-2</c:v>
                </c:pt>
                <c:pt idx="3245">
                  <c:v>7.51E-2</c:v>
                </c:pt>
                <c:pt idx="3246">
                  <c:v>7.5130000000000002E-2</c:v>
                </c:pt>
                <c:pt idx="3247">
                  <c:v>7.5160000000000005E-2</c:v>
                </c:pt>
                <c:pt idx="3248">
                  <c:v>7.5179999999999997E-2</c:v>
                </c:pt>
                <c:pt idx="3249">
                  <c:v>7.5209999999999999E-2</c:v>
                </c:pt>
                <c:pt idx="3250">
                  <c:v>7.5240000000000001E-2</c:v>
                </c:pt>
                <c:pt idx="3251">
                  <c:v>7.5270000000000004E-2</c:v>
                </c:pt>
                <c:pt idx="3252">
                  <c:v>7.5289999999999996E-2</c:v>
                </c:pt>
                <c:pt idx="3253">
                  <c:v>7.5319999999999998E-2</c:v>
                </c:pt>
                <c:pt idx="3254">
                  <c:v>7.535E-2</c:v>
                </c:pt>
                <c:pt idx="3255">
                  <c:v>7.5370000000000006E-2</c:v>
                </c:pt>
                <c:pt idx="3256">
                  <c:v>7.5399999999999995E-2</c:v>
                </c:pt>
                <c:pt idx="3257">
                  <c:v>7.5439999999999993E-2</c:v>
                </c:pt>
                <c:pt idx="3258">
                  <c:v>7.5469999999999995E-2</c:v>
                </c:pt>
                <c:pt idx="3259">
                  <c:v>7.5490000000000002E-2</c:v>
                </c:pt>
                <c:pt idx="3260">
                  <c:v>7.5509999999999994E-2</c:v>
                </c:pt>
                <c:pt idx="3261">
                  <c:v>7.5550000000000006E-2</c:v>
                </c:pt>
                <c:pt idx="3262">
                  <c:v>7.5569999999999998E-2</c:v>
                </c:pt>
                <c:pt idx="3263">
                  <c:v>7.5600000000000001E-2</c:v>
                </c:pt>
                <c:pt idx="3264">
                  <c:v>7.5630000000000003E-2</c:v>
                </c:pt>
                <c:pt idx="3265">
                  <c:v>7.5660000000000005E-2</c:v>
                </c:pt>
                <c:pt idx="3266">
                  <c:v>7.5679999999999997E-2</c:v>
                </c:pt>
                <c:pt idx="3267">
                  <c:v>7.571E-2</c:v>
                </c:pt>
                <c:pt idx="3268">
                  <c:v>7.5740000000000002E-2</c:v>
                </c:pt>
                <c:pt idx="3269">
                  <c:v>7.5759999999999994E-2</c:v>
                </c:pt>
                <c:pt idx="3270">
                  <c:v>7.5789999999999996E-2</c:v>
                </c:pt>
                <c:pt idx="3271">
                  <c:v>7.5819999999999999E-2</c:v>
                </c:pt>
                <c:pt idx="3272">
                  <c:v>7.5859999999999997E-2</c:v>
                </c:pt>
                <c:pt idx="3273">
                  <c:v>7.5880000000000003E-2</c:v>
                </c:pt>
                <c:pt idx="3274">
                  <c:v>7.5899999999999995E-2</c:v>
                </c:pt>
                <c:pt idx="3275">
                  <c:v>7.5939999999999994E-2</c:v>
                </c:pt>
                <c:pt idx="3276">
                  <c:v>7.596E-2</c:v>
                </c:pt>
                <c:pt idx="3277">
                  <c:v>7.5990000000000002E-2</c:v>
                </c:pt>
                <c:pt idx="3278">
                  <c:v>7.6009999999999994E-2</c:v>
                </c:pt>
                <c:pt idx="3279">
                  <c:v>7.6050000000000006E-2</c:v>
                </c:pt>
                <c:pt idx="3280">
                  <c:v>7.6069999999999999E-2</c:v>
                </c:pt>
                <c:pt idx="3281">
                  <c:v>7.6090000000000005E-2</c:v>
                </c:pt>
                <c:pt idx="3282">
                  <c:v>7.6130000000000003E-2</c:v>
                </c:pt>
                <c:pt idx="3283">
                  <c:v>7.6149999999999995E-2</c:v>
                </c:pt>
                <c:pt idx="3284">
                  <c:v>7.6179999999999998E-2</c:v>
                </c:pt>
                <c:pt idx="3285">
                  <c:v>7.621E-2</c:v>
                </c:pt>
                <c:pt idx="3286">
                  <c:v>7.6240000000000002E-2</c:v>
                </c:pt>
                <c:pt idx="3287">
                  <c:v>7.6270000000000004E-2</c:v>
                </c:pt>
                <c:pt idx="3288">
                  <c:v>7.6289999999999997E-2</c:v>
                </c:pt>
                <c:pt idx="3289">
                  <c:v>7.6319999999999999E-2</c:v>
                </c:pt>
                <c:pt idx="3290">
                  <c:v>7.6350000000000001E-2</c:v>
                </c:pt>
                <c:pt idx="3291">
                  <c:v>7.6380000000000003E-2</c:v>
                </c:pt>
                <c:pt idx="3292">
                  <c:v>7.6399999999999996E-2</c:v>
                </c:pt>
                <c:pt idx="3293">
                  <c:v>7.6439999999999994E-2</c:v>
                </c:pt>
                <c:pt idx="3294">
                  <c:v>7.646E-2</c:v>
                </c:pt>
                <c:pt idx="3295">
                  <c:v>7.6480000000000006E-2</c:v>
                </c:pt>
                <c:pt idx="3296">
                  <c:v>7.6509999999999995E-2</c:v>
                </c:pt>
                <c:pt idx="3297">
                  <c:v>7.6539999999999997E-2</c:v>
                </c:pt>
                <c:pt idx="3298">
                  <c:v>7.6569999999999999E-2</c:v>
                </c:pt>
                <c:pt idx="3299">
                  <c:v>7.6600000000000001E-2</c:v>
                </c:pt>
                <c:pt idx="3300">
                  <c:v>7.6630000000000004E-2</c:v>
                </c:pt>
                <c:pt idx="3301">
                  <c:v>7.6660000000000006E-2</c:v>
                </c:pt>
                <c:pt idx="3302">
                  <c:v>7.6679999999999998E-2</c:v>
                </c:pt>
                <c:pt idx="3303">
                  <c:v>7.671E-2</c:v>
                </c:pt>
                <c:pt idx="3304">
                  <c:v>7.6740000000000003E-2</c:v>
                </c:pt>
                <c:pt idx="3305">
                  <c:v>7.6759999999999995E-2</c:v>
                </c:pt>
                <c:pt idx="3306">
                  <c:v>7.6789999999999997E-2</c:v>
                </c:pt>
                <c:pt idx="3307">
                  <c:v>7.6829999999999996E-2</c:v>
                </c:pt>
                <c:pt idx="3308">
                  <c:v>7.6859999999999998E-2</c:v>
                </c:pt>
                <c:pt idx="3309">
                  <c:v>7.6880000000000004E-2</c:v>
                </c:pt>
                <c:pt idx="3310">
                  <c:v>7.6899999999999996E-2</c:v>
                </c:pt>
                <c:pt idx="3311">
                  <c:v>7.6939999999999995E-2</c:v>
                </c:pt>
                <c:pt idx="3312">
                  <c:v>7.6960000000000001E-2</c:v>
                </c:pt>
                <c:pt idx="3313">
                  <c:v>7.6990000000000003E-2</c:v>
                </c:pt>
                <c:pt idx="3314">
                  <c:v>7.7020000000000005E-2</c:v>
                </c:pt>
                <c:pt idx="3315">
                  <c:v>7.7049999999999993E-2</c:v>
                </c:pt>
                <c:pt idx="3316">
                  <c:v>7.707E-2</c:v>
                </c:pt>
                <c:pt idx="3317">
                  <c:v>7.7090000000000006E-2</c:v>
                </c:pt>
                <c:pt idx="3318">
                  <c:v>7.7130000000000004E-2</c:v>
                </c:pt>
                <c:pt idx="3319">
                  <c:v>7.7149999999999996E-2</c:v>
                </c:pt>
                <c:pt idx="3320">
                  <c:v>7.7179999999999999E-2</c:v>
                </c:pt>
                <c:pt idx="3321">
                  <c:v>7.7210000000000001E-2</c:v>
                </c:pt>
                <c:pt idx="3322">
                  <c:v>7.7240000000000003E-2</c:v>
                </c:pt>
                <c:pt idx="3323">
                  <c:v>7.7270000000000005E-2</c:v>
                </c:pt>
                <c:pt idx="3324">
                  <c:v>7.7289999999999998E-2</c:v>
                </c:pt>
                <c:pt idx="3325">
                  <c:v>7.7329999999999996E-2</c:v>
                </c:pt>
                <c:pt idx="3326">
                  <c:v>7.7350000000000002E-2</c:v>
                </c:pt>
                <c:pt idx="3327">
                  <c:v>7.7380000000000004E-2</c:v>
                </c:pt>
                <c:pt idx="3328">
                  <c:v>7.7399999999999997E-2</c:v>
                </c:pt>
                <c:pt idx="3329">
                  <c:v>7.7439999999999995E-2</c:v>
                </c:pt>
                <c:pt idx="3330">
                  <c:v>7.7460000000000001E-2</c:v>
                </c:pt>
                <c:pt idx="3331">
                  <c:v>7.7479999999999993E-2</c:v>
                </c:pt>
                <c:pt idx="3332">
                  <c:v>7.7520000000000006E-2</c:v>
                </c:pt>
                <c:pt idx="3333">
                  <c:v>7.7539999999999998E-2</c:v>
                </c:pt>
                <c:pt idx="3334">
                  <c:v>7.757E-2</c:v>
                </c:pt>
                <c:pt idx="3335">
                  <c:v>7.7600000000000002E-2</c:v>
                </c:pt>
                <c:pt idx="3336">
                  <c:v>7.7630000000000005E-2</c:v>
                </c:pt>
                <c:pt idx="3337">
                  <c:v>7.7660000000000007E-2</c:v>
                </c:pt>
                <c:pt idx="3338">
                  <c:v>7.7679999999999999E-2</c:v>
                </c:pt>
                <c:pt idx="3339">
                  <c:v>7.7710000000000001E-2</c:v>
                </c:pt>
                <c:pt idx="3340">
                  <c:v>7.7740000000000004E-2</c:v>
                </c:pt>
                <c:pt idx="3341">
                  <c:v>7.7759999999999996E-2</c:v>
                </c:pt>
                <c:pt idx="3342">
                  <c:v>7.7789999999999998E-2</c:v>
                </c:pt>
                <c:pt idx="3343">
                  <c:v>7.7829999999999996E-2</c:v>
                </c:pt>
                <c:pt idx="3344">
                  <c:v>7.7850000000000003E-2</c:v>
                </c:pt>
                <c:pt idx="3345">
                  <c:v>7.7869999999999995E-2</c:v>
                </c:pt>
                <c:pt idx="3346">
                  <c:v>7.7899999999999997E-2</c:v>
                </c:pt>
                <c:pt idx="3347">
                  <c:v>7.7929999999999999E-2</c:v>
                </c:pt>
                <c:pt idx="3348">
                  <c:v>7.7960000000000002E-2</c:v>
                </c:pt>
                <c:pt idx="3349">
                  <c:v>7.7979999999999994E-2</c:v>
                </c:pt>
                <c:pt idx="3350">
                  <c:v>7.8020000000000006E-2</c:v>
                </c:pt>
                <c:pt idx="3351">
                  <c:v>7.8049999999999994E-2</c:v>
                </c:pt>
                <c:pt idx="3352">
                  <c:v>7.8070000000000001E-2</c:v>
                </c:pt>
                <c:pt idx="3353">
                  <c:v>7.8100000000000003E-2</c:v>
                </c:pt>
                <c:pt idx="3354">
                  <c:v>7.8130000000000005E-2</c:v>
                </c:pt>
                <c:pt idx="3355">
                  <c:v>7.8149999999999997E-2</c:v>
                </c:pt>
                <c:pt idx="3356">
                  <c:v>7.8179999999999999E-2</c:v>
                </c:pt>
                <c:pt idx="3357">
                  <c:v>7.8210000000000002E-2</c:v>
                </c:pt>
                <c:pt idx="3358">
                  <c:v>7.825E-2</c:v>
                </c:pt>
                <c:pt idx="3359">
                  <c:v>7.8259999999999996E-2</c:v>
                </c:pt>
                <c:pt idx="3360">
                  <c:v>7.8289999999999998E-2</c:v>
                </c:pt>
                <c:pt idx="3361">
                  <c:v>7.8329999999999997E-2</c:v>
                </c:pt>
                <c:pt idx="3362">
                  <c:v>7.8350000000000003E-2</c:v>
                </c:pt>
                <c:pt idx="3363">
                  <c:v>7.8369999999999995E-2</c:v>
                </c:pt>
                <c:pt idx="3364">
                  <c:v>7.8409999999999994E-2</c:v>
                </c:pt>
                <c:pt idx="3365">
                  <c:v>7.8439999999999996E-2</c:v>
                </c:pt>
                <c:pt idx="3366">
                  <c:v>7.8460000000000002E-2</c:v>
                </c:pt>
                <c:pt idx="3367">
                  <c:v>7.8479999999999994E-2</c:v>
                </c:pt>
                <c:pt idx="3368">
                  <c:v>7.8520000000000006E-2</c:v>
                </c:pt>
                <c:pt idx="3369">
                  <c:v>7.8539999999999999E-2</c:v>
                </c:pt>
                <c:pt idx="3370">
                  <c:v>7.8570000000000001E-2</c:v>
                </c:pt>
                <c:pt idx="3371">
                  <c:v>7.8600000000000003E-2</c:v>
                </c:pt>
                <c:pt idx="3372">
                  <c:v>7.8630000000000005E-2</c:v>
                </c:pt>
                <c:pt idx="3373">
                  <c:v>7.8659999999999994E-2</c:v>
                </c:pt>
                <c:pt idx="3374">
                  <c:v>7.868E-2</c:v>
                </c:pt>
                <c:pt idx="3375">
                  <c:v>7.8710000000000002E-2</c:v>
                </c:pt>
                <c:pt idx="3376">
                  <c:v>7.8729999999999994E-2</c:v>
                </c:pt>
                <c:pt idx="3377">
                  <c:v>7.8759999999999997E-2</c:v>
                </c:pt>
                <c:pt idx="3378">
                  <c:v>7.8789999999999999E-2</c:v>
                </c:pt>
                <c:pt idx="3379">
                  <c:v>7.8829999999999997E-2</c:v>
                </c:pt>
                <c:pt idx="3380">
                  <c:v>7.8850000000000003E-2</c:v>
                </c:pt>
                <c:pt idx="3381">
                  <c:v>7.8869999999999996E-2</c:v>
                </c:pt>
                <c:pt idx="3382">
                  <c:v>7.8909999999999994E-2</c:v>
                </c:pt>
                <c:pt idx="3383">
                  <c:v>7.893E-2</c:v>
                </c:pt>
                <c:pt idx="3384">
                  <c:v>7.8960000000000002E-2</c:v>
                </c:pt>
                <c:pt idx="3385">
                  <c:v>7.8979999999999995E-2</c:v>
                </c:pt>
                <c:pt idx="3386">
                  <c:v>7.9020000000000007E-2</c:v>
                </c:pt>
                <c:pt idx="3387">
                  <c:v>7.9049999999999995E-2</c:v>
                </c:pt>
                <c:pt idx="3388">
                  <c:v>7.9070000000000001E-2</c:v>
                </c:pt>
                <c:pt idx="3389">
                  <c:v>7.9100000000000004E-2</c:v>
                </c:pt>
                <c:pt idx="3390">
                  <c:v>7.9130000000000006E-2</c:v>
                </c:pt>
                <c:pt idx="3391">
                  <c:v>7.9149999999999998E-2</c:v>
                </c:pt>
                <c:pt idx="3392">
                  <c:v>7.918E-2</c:v>
                </c:pt>
                <c:pt idx="3393">
                  <c:v>7.9219999999999999E-2</c:v>
                </c:pt>
                <c:pt idx="3394">
                  <c:v>7.9240000000000005E-2</c:v>
                </c:pt>
                <c:pt idx="3395">
                  <c:v>7.9259999999999997E-2</c:v>
                </c:pt>
                <c:pt idx="3396">
                  <c:v>7.9289999999999999E-2</c:v>
                </c:pt>
                <c:pt idx="3397">
                  <c:v>7.9320000000000002E-2</c:v>
                </c:pt>
                <c:pt idx="3398">
                  <c:v>7.9350000000000004E-2</c:v>
                </c:pt>
                <c:pt idx="3399">
                  <c:v>7.9369999999999996E-2</c:v>
                </c:pt>
                <c:pt idx="3400">
                  <c:v>7.9409999999999994E-2</c:v>
                </c:pt>
                <c:pt idx="3401">
                  <c:v>7.9439999999999997E-2</c:v>
                </c:pt>
                <c:pt idx="3402">
                  <c:v>7.9460000000000003E-2</c:v>
                </c:pt>
                <c:pt idx="3403">
                  <c:v>7.9479999999999995E-2</c:v>
                </c:pt>
                <c:pt idx="3404">
                  <c:v>7.9519999999999993E-2</c:v>
                </c:pt>
                <c:pt idx="3405">
                  <c:v>7.954E-2</c:v>
                </c:pt>
                <c:pt idx="3406">
                  <c:v>7.9570000000000002E-2</c:v>
                </c:pt>
                <c:pt idx="3407">
                  <c:v>7.9600000000000004E-2</c:v>
                </c:pt>
                <c:pt idx="3408">
                  <c:v>7.9630000000000006E-2</c:v>
                </c:pt>
                <c:pt idx="3409">
                  <c:v>7.9649999999999999E-2</c:v>
                </c:pt>
                <c:pt idx="3410">
                  <c:v>7.9680000000000001E-2</c:v>
                </c:pt>
                <c:pt idx="3411">
                  <c:v>7.9719999999999999E-2</c:v>
                </c:pt>
                <c:pt idx="3412">
                  <c:v>7.9740000000000005E-2</c:v>
                </c:pt>
                <c:pt idx="3413">
                  <c:v>7.9759999999999998E-2</c:v>
                </c:pt>
                <c:pt idx="3414">
                  <c:v>7.979E-2</c:v>
                </c:pt>
                <c:pt idx="3415">
                  <c:v>7.9829999999999998E-2</c:v>
                </c:pt>
                <c:pt idx="3416">
                  <c:v>7.9850000000000004E-2</c:v>
                </c:pt>
                <c:pt idx="3417">
                  <c:v>7.9869999999999997E-2</c:v>
                </c:pt>
                <c:pt idx="3418">
                  <c:v>7.9909999999999995E-2</c:v>
                </c:pt>
                <c:pt idx="3419">
                  <c:v>7.9930000000000001E-2</c:v>
                </c:pt>
                <c:pt idx="3420">
                  <c:v>7.9960000000000003E-2</c:v>
                </c:pt>
                <c:pt idx="3421">
                  <c:v>7.9990000000000006E-2</c:v>
                </c:pt>
                <c:pt idx="3422">
                  <c:v>8.0019999999999994E-2</c:v>
                </c:pt>
                <c:pt idx="3423">
                  <c:v>8.0049999999999996E-2</c:v>
                </c:pt>
                <c:pt idx="3424">
                  <c:v>8.0070000000000002E-2</c:v>
                </c:pt>
                <c:pt idx="3425">
                  <c:v>8.0100000000000005E-2</c:v>
                </c:pt>
                <c:pt idx="3426">
                  <c:v>8.0130000000000007E-2</c:v>
                </c:pt>
                <c:pt idx="3427">
                  <c:v>8.0149999999999999E-2</c:v>
                </c:pt>
                <c:pt idx="3428">
                  <c:v>8.0180000000000001E-2</c:v>
                </c:pt>
                <c:pt idx="3429">
                  <c:v>8.022E-2</c:v>
                </c:pt>
                <c:pt idx="3430">
                  <c:v>8.0240000000000006E-2</c:v>
                </c:pt>
                <c:pt idx="3431">
                  <c:v>8.0259999999999998E-2</c:v>
                </c:pt>
                <c:pt idx="3432">
                  <c:v>8.0299999999999996E-2</c:v>
                </c:pt>
                <c:pt idx="3433">
                  <c:v>8.0320000000000003E-2</c:v>
                </c:pt>
                <c:pt idx="3434">
                  <c:v>8.0350000000000005E-2</c:v>
                </c:pt>
                <c:pt idx="3435">
                  <c:v>8.0369999999999997E-2</c:v>
                </c:pt>
                <c:pt idx="3436">
                  <c:v>8.0409999999999995E-2</c:v>
                </c:pt>
                <c:pt idx="3437">
                  <c:v>8.0439999999999998E-2</c:v>
                </c:pt>
                <c:pt idx="3438">
                  <c:v>8.0460000000000004E-2</c:v>
                </c:pt>
                <c:pt idx="3439">
                  <c:v>8.0490000000000006E-2</c:v>
                </c:pt>
                <c:pt idx="3440">
                  <c:v>8.0519999999999994E-2</c:v>
                </c:pt>
                <c:pt idx="3441">
                  <c:v>8.054E-2</c:v>
                </c:pt>
                <c:pt idx="3442">
                  <c:v>8.0570000000000003E-2</c:v>
                </c:pt>
                <c:pt idx="3443">
                  <c:v>8.0610000000000001E-2</c:v>
                </c:pt>
                <c:pt idx="3444">
                  <c:v>8.0629999999999993E-2</c:v>
                </c:pt>
                <c:pt idx="3445">
                  <c:v>8.0649999999999999E-2</c:v>
                </c:pt>
                <c:pt idx="3446">
                  <c:v>8.0680000000000002E-2</c:v>
                </c:pt>
                <c:pt idx="3447">
                  <c:v>8.0710000000000004E-2</c:v>
                </c:pt>
                <c:pt idx="3448">
                  <c:v>8.0740000000000006E-2</c:v>
                </c:pt>
                <c:pt idx="3449">
                  <c:v>8.0759999999999998E-2</c:v>
                </c:pt>
                <c:pt idx="3450">
                  <c:v>8.0799999999999997E-2</c:v>
                </c:pt>
                <c:pt idx="3451">
                  <c:v>8.0829999999999999E-2</c:v>
                </c:pt>
                <c:pt idx="3452">
                  <c:v>8.0850000000000005E-2</c:v>
                </c:pt>
                <c:pt idx="3453">
                  <c:v>8.0879999999999994E-2</c:v>
                </c:pt>
                <c:pt idx="3454">
                  <c:v>8.0909999999999996E-2</c:v>
                </c:pt>
                <c:pt idx="3455">
                  <c:v>8.0930000000000002E-2</c:v>
                </c:pt>
                <c:pt idx="3456">
                  <c:v>8.0960000000000004E-2</c:v>
                </c:pt>
                <c:pt idx="3457">
                  <c:v>8.0990000000000006E-2</c:v>
                </c:pt>
                <c:pt idx="3458">
                  <c:v>8.1019999999999995E-2</c:v>
                </c:pt>
                <c:pt idx="3459">
                  <c:v>8.1040000000000001E-2</c:v>
                </c:pt>
                <c:pt idx="3460">
                  <c:v>8.1070000000000003E-2</c:v>
                </c:pt>
                <c:pt idx="3461">
                  <c:v>8.1100000000000005E-2</c:v>
                </c:pt>
                <c:pt idx="3462">
                  <c:v>8.1129999999999994E-2</c:v>
                </c:pt>
                <c:pt idx="3463">
                  <c:v>8.115E-2</c:v>
                </c:pt>
                <c:pt idx="3464">
                  <c:v>8.1180000000000002E-2</c:v>
                </c:pt>
                <c:pt idx="3465">
                  <c:v>8.1220000000000001E-2</c:v>
                </c:pt>
                <c:pt idx="3466">
                  <c:v>8.1240000000000007E-2</c:v>
                </c:pt>
                <c:pt idx="3467">
                  <c:v>8.1259999999999999E-2</c:v>
                </c:pt>
                <c:pt idx="3468">
                  <c:v>8.1299999999999997E-2</c:v>
                </c:pt>
                <c:pt idx="3469">
                  <c:v>8.1320000000000003E-2</c:v>
                </c:pt>
                <c:pt idx="3470">
                  <c:v>8.1350000000000006E-2</c:v>
                </c:pt>
                <c:pt idx="3471">
                  <c:v>8.1379999999999994E-2</c:v>
                </c:pt>
                <c:pt idx="3472">
                  <c:v>8.1409999999999996E-2</c:v>
                </c:pt>
                <c:pt idx="3473">
                  <c:v>8.1430000000000002E-2</c:v>
                </c:pt>
                <c:pt idx="3474">
                  <c:v>8.1460000000000005E-2</c:v>
                </c:pt>
                <c:pt idx="3475">
                  <c:v>8.1490000000000007E-2</c:v>
                </c:pt>
                <c:pt idx="3476">
                  <c:v>8.1509999999999999E-2</c:v>
                </c:pt>
                <c:pt idx="3477">
                  <c:v>8.1540000000000001E-2</c:v>
                </c:pt>
                <c:pt idx="3478">
                  <c:v>8.1570000000000004E-2</c:v>
                </c:pt>
                <c:pt idx="3479">
                  <c:v>8.1610000000000002E-2</c:v>
                </c:pt>
                <c:pt idx="3480">
                  <c:v>8.1629999999999994E-2</c:v>
                </c:pt>
                <c:pt idx="3481">
                  <c:v>8.165E-2</c:v>
                </c:pt>
                <c:pt idx="3482">
                  <c:v>8.1689999999999999E-2</c:v>
                </c:pt>
                <c:pt idx="3483">
                  <c:v>8.1710000000000005E-2</c:v>
                </c:pt>
                <c:pt idx="3484">
                  <c:v>8.1739999999999993E-2</c:v>
                </c:pt>
                <c:pt idx="3485">
                  <c:v>8.1759999999999999E-2</c:v>
                </c:pt>
                <c:pt idx="3486">
                  <c:v>8.1799999999999998E-2</c:v>
                </c:pt>
                <c:pt idx="3487">
                  <c:v>8.183E-2</c:v>
                </c:pt>
                <c:pt idx="3488">
                  <c:v>8.1839999999999996E-2</c:v>
                </c:pt>
                <c:pt idx="3489">
                  <c:v>8.1879999999999994E-2</c:v>
                </c:pt>
                <c:pt idx="3490">
                  <c:v>8.1900000000000001E-2</c:v>
                </c:pt>
                <c:pt idx="3491">
                  <c:v>8.1930000000000003E-2</c:v>
                </c:pt>
                <c:pt idx="3492">
                  <c:v>8.1960000000000005E-2</c:v>
                </c:pt>
                <c:pt idx="3493">
                  <c:v>8.1989999999999993E-2</c:v>
                </c:pt>
                <c:pt idx="3494">
                  <c:v>8.2019999999999996E-2</c:v>
                </c:pt>
                <c:pt idx="3495">
                  <c:v>8.2040000000000002E-2</c:v>
                </c:pt>
                <c:pt idx="3496">
                  <c:v>8.2070000000000004E-2</c:v>
                </c:pt>
                <c:pt idx="3497">
                  <c:v>8.2100000000000006E-2</c:v>
                </c:pt>
                <c:pt idx="3498">
                  <c:v>8.2129999999999995E-2</c:v>
                </c:pt>
                <c:pt idx="3499">
                  <c:v>8.2150000000000001E-2</c:v>
                </c:pt>
                <c:pt idx="3500">
                  <c:v>8.2189999999999999E-2</c:v>
                </c:pt>
                <c:pt idx="3501">
                  <c:v>8.2220000000000001E-2</c:v>
                </c:pt>
                <c:pt idx="3502">
                  <c:v>8.2239999999999994E-2</c:v>
                </c:pt>
                <c:pt idx="3503">
                  <c:v>8.226E-2</c:v>
                </c:pt>
                <c:pt idx="3504">
                  <c:v>8.2299999999999998E-2</c:v>
                </c:pt>
                <c:pt idx="3505">
                  <c:v>8.2320000000000004E-2</c:v>
                </c:pt>
                <c:pt idx="3506">
                  <c:v>8.2350000000000007E-2</c:v>
                </c:pt>
                <c:pt idx="3507">
                  <c:v>8.2379999999999995E-2</c:v>
                </c:pt>
                <c:pt idx="3508">
                  <c:v>8.2409999999999997E-2</c:v>
                </c:pt>
                <c:pt idx="3509">
                  <c:v>8.2430000000000003E-2</c:v>
                </c:pt>
                <c:pt idx="3510">
                  <c:v>8.2460000000000006E-2</c:v>
                </c:pt>
                <c:pt idx="3511">
                  <c:v>8.2489999999999994E-2</c:v>
                </c:pt>
                <c:pt idx="3512">
                  <c:v>8.251E-2</c:v>
                </c:pt>
                <c:pt idx="3513">
                  <c:v>8.2540000000000002E-2</c:v>
                </c:pt>
                <c:pt idx="3514">
                  <c:v>8.2570000000000005E-2</c:v>
                </c:pt>
                <c:pt idx="3515">
                  <c:v>8.2600000000000007E-2</c:v>
                </c:pt>
                <c:pt idx="3516">
                  <c:v>8.2629999999999995E-2</c:v>
                </c:pt>
                <c:pt idx="3517">
                  <c:v>8.2650000000000001E-2</c:v>
                </c:pt>
                <c:pt idx="3518">
                  <c:v>8.269E-2</c:v>
                </c:pt>
                <c:pt idx="3519">
                  <c:v>8.2710000000000006E-2</c:v>
                </c:pt>
                <c:pt idx="3520">
                  <c:v>8.2739999999999994E-2</c:v>
                </c:pt>
                <c:pt idx="3521">
                  <c:v>8.276E-2</c:v>
                </c:pt>
                <c:pt idx="3522">
                  <c:v>8.2799999999999999E-2</c:v>
                </c:pt>
                <c:pt idx="3523">
                  <c:v>8.2820000000000005E-2</c:v>
                </c:pt>
                <c:pt idx="3524">
                  <c:v>8.2849999999999993E-2</c:v>
                </c:pt>
                <c:pt idx="3525">
                  <c:v>8.2879999999999995E-2</c:v>
                </c:pt>
                <c:pt idx="3526">
                  <c:v>8.2900000000000001E-2</c:v>
                </c:pt>
                <c:pt idx="3527">
                  <c:v>8.2930000000000004E-2</c:v>
                </c:pt>
                <c:pt idx="3528">
                  <c:v>8.2960000000000006E-2</c:v>
                </c:pt>
                <c:pt idx="3529">
                  <c:v>8.3000000000000004E-2</c:v>
                </c:pt>
                <c:pt idx="3530">
                  <c:v>8.3019999999999997E-2</c:v>
                </c:pt>
                <c:pt idx="3531">
                  <c:v>8.3040000000000003E-2</c:v>
                </c:pt>
                <c:pt idx="3532">
                  <c:v>8.3080000000000001E-2</c:v>
                </c:pt>
                <c:pt idx="3533">
                  <c:v>8.3099999999999993E-2</c:v>
                </c:pt>
                <c:pt idx="3534">
                  <c:v>8.3119999999999999E-2</c:v>
                </c:pt>
                <c:pt idx="3535">
                  <c:v>8.3150000000000002E-2</c:v>
                </c:pt>
                <c:pt idx="3536">
                  <c:v>8.319E-2</c:v>
                </c:pt>
                <c:pt idx="3537">
                  <c:v>8.3210000000000006E-2</c:v>
                </c:pt>
                <c:pt idx="3538">
                  <c:v>8.3229999999999998E-2</c:v>
                </c:pt>
                <c:pt idx="3539">
                  <c:v>8.3269999999999997E-2</c:v>
                </c:pt>
                <c:pt idx="3540">
                  <c:v>8.3290000000000003E-2</c:v>
                </c:pt>
                <c:pt idx="3541">
                  <c:v>8.3320000000000005E-2</c:v>
                </c:pt>
                <c:pt idx="3542">
                  <c:v>8.3349999999999994E-2</c:v>
                </c:pt>
                <c:pt idx="3543">
                  <c:v>8.3379999999999996E-2</c:v>
                </c:pt>
                <c:pt idx="3544">
                  <c:v>8.3409999999999998E-2</c:v>
                </c:pt>
                <c:pt idx="3545">
                  <c:v>8.3430000000000004E-2</c:v>
                </c:pt>
                <c:pt idx="3546">
                  <c:v>8.3460000000000006E-2</c:v>
                </c:pt>
                <c:pt idx="3547">
                  <c:v>8.3489999999999995E-2</c:v>
                </c:pt>
                <c:pt idx="3548">
                  <c:v>8.3510000000000001E-2</c:v>
                </c:pt>
                <c:pt idx="3549">
                  <c:v>8.3540000000000003E-2</c:v>
                </c:pt>
                <c:pt idx="3550">
                  <c:v>8.3580000000000002E-2</c:v>
                </c:pt>
                <c:pt idx="3551">
                  <c:v>8.3610000000000004E-2</c:v>
                </c:pt>
                <c:pt idx="3552">
                  <c:v>8.3629999999999996E-2</c:v>
                </c:pt>
                <c:pt idx="3553">
                  <c:v>8.3650000000000002E-2</c:v>
                </c:pt>
                <c:pt idx="3554">
                  <c:v>8.3690000000000001E-2</c:v>
                </c:pt>
                <c:pt idx="3555">
                  <c:v>8.3710000000000007E-2</c:v>
                </c:pt>
                <c:pt idx="3556">
                  <c:v>8.3729999999999999E-2</c:v>
                </c:pt>
                <c:pt idx="3557">
                  <c:v>8.3769999999999997E-2</c:v>
                </c:pt>
                <c:pt idx="3558">
                  <c:v>8.3799999999999999E-2</c:v>
                </c:pt>
                <c:pt idx="3559">
                  <c:v>8.3820000000000006E-2</c:v>
                </c:pt>
                <c:pt idx="3560">
                  <c:v>8.3849999999999994E-2</c:v>
                </c:pt>
                <c:pt idx="3561">
                  <c:v>8.3879999999999996E-2</c:v>
                </c:pt>
                <c:pt idx="3562">
                  <c:v>8.3900000000000002E-2</c:v>
                </c:pt>
                <c:pt idx="3563">
                  <c:v>8.3930000000000005E-2</c:v>
                </c:pt>
                <c:pt idx="3564">
                  <c:v>8.3960000000000007E-2</c:v>
                </c:pt>
                <c:pt idx="3565">
                  <c:v>8.3989999999999995E-2</c:v>
                </c:pt>
                <c:pt idx="3566">
                  <c:v>8.4019999999999997E-2</c:v>
                </c:pt>
                <c:pt idx="3567">
                  <c:v>8.4040000000000004E-2</c:v>
                </c:pt>
                <c:pt idx="3568">
                  <c:v>8.4080000000000002E-2</c:v>
                </c:pt>
                <c:pt idx="3569">
                  <c:v>8.4099999999999994E-2</c:v>
                </c:pt>
                <c:pt idx="3570">
                  <c:v>8.412E-2</c:v>
                </c:pt>
                <c:pt idx="3571">
                  <c:v>8.4150000000000003E-2</c:v>
                </c:pt>
                <c:pt idx="3572">
                  <c:v>8.4190000000000001E-2</c:v>
                </c:pt>
                <c:pt idx="3573">
                  <c:v>8.4209999999999993E-2</c:v>
                </c:pt>
                <c:pt idx="3574">
                  <c:v>8.4229999999999999E-2</c:v>
                </c:pt>
                <c:pt idx="3575">
                  <c:v>8.4269999999999998E-2</c:v>
                </c:pt>
                <c:pt idx="3576">
                  <c:v>8.4290000000000004E-2</c:v>
                </c:pt>
                <c:pt idx="3577">
                  <c:v>8.4320000000000006E-2</c:v>
                </c:pt>
                <c:pt idx="3578">
                  <c:v>8.4349999999999994E-2</c:v>
                </c:pt>
                <c:pt idx="3579">
                  <c:v>8.4379999999999997E-2</c:v>
                </c:pt>
                <c:pt idx="3580">
                  <c:v>8.4409999999999999E-2</c:v>
                </c:pt>
                <c:pt idx="3581">
                  <c:v>8.4430000000000005E-2</c:v>
                </c:pt>
                <c:pt idx="3582">
                  <c:v>8.4459999999999993E-2</c:v>
                </c:pt>
                <c:pt idx="3583">
                  <c:v>8.4489999999999996E-2</c:v>
                </c:pt>
                <c:pt idx="3584">
                  <c:v>8.4510000000000002E-2</c:v>
                </c:pt>
                <c:pt idx="3585">
                  <c:v>8.4540000000000004E-2</c:v>
                </c:pt>
                <c:pt idx="3586">
                  <c:v>8.4580000000000002E-2</c:v>
                </c:pt>
                <c:pt idx="3587">
                  <c:v>8.4599999999999995E-2</c:v>
                </c:pt>
                <c:pt idx="3588">
                  <c:v>8.4620000000000001E-2</c:v>
                </c:pt>
                <c:pt idx="3589">
                  <c:v>8.4659999999999999E-2</c:v>
                </c:pt>
                <c:pt idx="3590">
                  <c:v>8.4680000000000005E-2</c:v>
                </c:pt>
                <c:pt idx="3591">
                  <c:v>8.4709999999999994E-2</c:v>
                </c:pt>
                <c:pt idx="3592">
                  <c:v>8.473E-2</c:v>
                </c:pt>
                <c:pt idx="3593">
                  <c:v>8.4769999999999998E-2</c:v>
                </c:pt>
                <c:pt idx="3594">
                  <c:v>8.48E-2</c:v>
                </c:pt>
                <c:pt idx="3595">
                  <c:v>8.4820000000000007E-2</c:v>
                </c:pt>
                <c:pt idx="3596">
                  <c:v>8.4849999999999995E-2</c:v>
                </c:pt>
                <c:pt idx="3597">
                  <c:v>8.4879999999999997E-2</c:v>
                </c:pt>
                <c:pt idx="3598">
                  <c:v>8.4900000000000003E-2</c:v>
                </c:pt>
                <c:pt idx="3599">
                  <c:v>8.4930000000000005E-2</c:v>
                </c:pt>
                <c:pt idx="3600">
                  <c:v>8.4959999999999994E-2</c:v>
                </c:pt>
                <c:pt idx="3601">
                  <c:v>8.4989999999999996E-2</c:v>
                </c:pt>
                <c:pt idx="3602">
                  <c:v>8.5010000000000002E-2</c:v>
                </c:pt>
                <c:pt idx="3603">
                  <c:v>8.5040000000000004E-2</c:v>
                </c:pt>
                <c:pt idx="3604">
                  <c:v>8.5070000000000007E-2</c:v>
                </c:pt>
                <c:pt idx="3605">
                  <c:v>8.5099999999999995E-2</c:v>
                </c:pt>
                <c:pt idx="3606">
                  <c:v>8.5120000000000001E-2</c:v>
                </c:pt>
                <c:pt idx="3607">
                  <c:v>8.516E-2</c:v>
                </c:pt>
                <c:pt idx="3608">
                  <c:v>8.5190000000000002E-2</c:v>
                </c:pt>
                <c:pt idx="3609">
                  <c:v>8.5209999999999994E-2</c:v>
                </c:pt>
                <c:pt idx="3610">
                  <c:v>8.523E-2</c:v>
                </c:pt>
                <c:pt idx="3611">
                  <c:v>8.5269999999999999E-2</c:v>
                </c:pt>
                <c:pt idx="3612">
                  <c:v>8.5290000000000005E-2</c:v>
                </c:pt>
                <c:pt idx="3613">
                  <c:v>8.5319999999999993E-2</c:v>
                </c:pt>
                <c:pt idx="3614">
                  <c:v>8.5349999999999995E-2</c:v>
                </c:pt>
                <c:pt idx="3615">
                  <c:v>8.5379999999999998E-2</c:v>
                </c:pt>
                <c:pt idx="3616">
                  <c:v>8.541E-2</c:v>
                </c:pt>
                <c:pt idx="3617">
                  <c:v>8.5430000000000006E-2</c:v>
                </c:pt>
                <c:pt idx="3618">
                  <c:v>8.5459999999999994E-2</c:v>
                </c:pt>
                <c:pt idx="3619">
                  <c:v>8.548E-2</c:v>
                </c:pt>
                <c:pt idx="3620">
                  <c:v>8.5510000000000003E-2</c:v>
                </c:pt>
                <c:pt idx="3621">
                  <c:v>8.5540000000000005E-2</c:v>
                </c:pt>
                <c:pt idx="3622">
                  <c:v>8.5580000000000003E-2</c:v>
                </c:pt>
                <c:pt idx="3623">
                  <c:v>8.5599999999999996E-2</c:v>
                </c:pt>
                <c:pt idx="3624">
                  <c:v>8.5620000000000002E-2</c:v>
                </c:pt>
                <c:pt idx="3625">
                  <c:v>8.566E-2</c:v>
                </c:pt>
                <c:pt idx="3626">
                  <c:v>8.5680000000000006E-2</c:v>
                </c:pt>
                <c:pt idx="3627">
                  <c:v>8.5709999999999995E-2</c:v>
                </c:pt>
                <c:pt idx="3628">
                  <c:v>8.5730000000000001E-2</c:v>
                </c:pt>
                <c:pt idx="3629">
                  <c:v>8.5769999999999999E-2</c:v>
                </c:pt>
                <c:pt idx="3630">
                  <c:v>8.5800000000000001E-2</c:v>
                </c:pt>
                <c:pt idx="3631">
                  <c:v>8.5819999999999994E-2</c:v>
                </c:pt>
                <c:pt idx="3632">
                  <c:v>8.5849999999999996E-2</c:v>
                </c:pt>
                <c:pt idx="3633">
                  <c:v>8.5879999999999998E-2</c:v>
                </c:pt>
                <c:pt idx="3634">
                  <c:v>8.5900000000000004E-2</c:v>
                </c:pt>
                <c:pt idx="3635">
                  <c:v>8.5930000000000006E-2</c:v>
                </c:pt>
                <c:pt idx="3636">
                  <c:v>8.5970000000000005E-2</c:v>
                </c:pt>
                <c:pt idx="3637">
                  <c:v>8.5989999999999997E-2</c:v>
                </c:pt>
                <c:pt idx="3638">
                  <c:v>8.6010000000000003E-2</c:v>
                </c:pt>
                <c:pt idx="3639">
                  <c:v>8.6050000000000001E-2</c:v>
                </c:pt>
                <c:pt idx="3640">
                  <c:v>8.6069999999999994E-2</c:v>
                </c:pt>
                <c:pt idx="3641">
                  <c:v>8.6099999999999996E-2</c:v>
                </c:pt>
                <c:pt idx="3642">
                  <c:v>8.6120000000000002E-2</c:v>
                </c:pt>
                <c:pt idx="3643">
                  <c:v>8.616E-2</c:v>
                </c:pt>
                <c:pt idx="3644">
                  <c:v>8.6190000000000003E-2</c:v>
                </c:pt>
                <c:pt idx="3645">
                  <c:v>8.6209999999999995E-2</c:v>
                </c:pt>
                <c:pt idx="3646">
                  <c:v>8.6239999999999997E-2</c:v>
                </c:pt>
                <c:pt idx="3647">
                  <c:v>8.6269999999999999E-2</c:v>
                </c:pt>
                <c:pt idx="3648">
                  <c:v>8.6290000000000006E-2</c:v>
                </c:pt>
                <c:pt idx="3649">
                  <c:v>8.6319999999999994E-2</c:v>
                </c:pt>
                <c:pt idx="3650">
                  <c:v>8.6349999999999996E-2</c:v>
                </c:pt>
                <c:pt idx="3651">
                  <c:v>8.6379999999999998E-2</c:v>
                </c:pt>
                <c:pt idx="3652">
                  <c:v>8.6400000000000005E-2</c:v>
                </c:pt>
                <c:pt idx="3653">
                  <c:v>8.6430000000000007E-2</c:v>
                </c:pt>
                <c:pt idx="3654">
                  <c:v>8.6459999999999995E-2</c:v>
                </c:pt>
                <c:pt idx="3655">
                  <c:v>8.6480000000000001E-2</c:v>
                </c:pt>
                <c:pt idx="3656">
                  <c:v>8.6510000000000004E-2</c:v>
                </c:pt>
                <c:pt idx="3657">
                  <c:v>8.6550000000000002E-2</c:v>
                </c:pt>
                <c:pt idx="3658">
                  <c:v>8.6580000000000004E-2</c:v>
                </c:pt>
                <c:pt idx="3659">
                  <c:v>8.6599999999999996E-2</c:v>
                </c:pt>
                <c:pt idx="3660">
                  <c:v>8.6620000000000003E-2</c:v>
                </c:pt>
                <c:pt idx="3661">
                  <c:v>8.6660000000000001E-2</c:v>
                </c:pt>
                <c:pt idx="3662">
                  <c:v>8.6679999999999993E-2</c:v>
                </c:pt>
                <c:pt idx="3663">
                  <c:v>8.6709999999999995E-2</c:v>
                </c:pt>
                <c:pt idx="3664">
                  <c:v>8.6739999999999998E-2</c:v>
                </c:pt>
                <c:pt idx="3665">
                  <c:v>8.677E-2</c:v>
                </c:pt>
                <c:pt idx="3666">
                  <c:v>8.6790000000000006E-2</c:v>
                </c:pt>
                <c:pt idx="3667">
                  <c:v>8.6819999999999994E-2</c:v>
                </c:pt>
                <c:pt idx="3668">
                  <c:v>8.6849999999999997E-2</c:v>
                </c:pt>
                <c:pt idx="3669">
                  <c:v>8.6870000000000003E-2</c:v>
                </c:pt>
                <c:pt idx="3670">
                  <c:v>8.6900000000000005E-2</c:v>
                </c:pt>
                <c:pt idx="3671">
                  <c:v>8.6929999999999993E-2</c:v>
                </c:pt>
                <c:pt idx="3672">
                  <c:v>8.6970000000000006E-2</c:v>
                </c:pt>
                <c:pt idx="3673">
                  <c:v>8.6989999999999998E-2</c:v>
                </c:pt>
                <c:pt idx="3674">
                  <c:v>8.7010000000000004E-2</c:v>
                </c:pt>
                <c:pt idx="3675">
                  <c:v>8.7050000000000002E-2</c:v>
                </c:pt>
                <c:pt idx="3676">
                  <c:v>8.7069999999999995E-2</c:v>
                </c:pt>
                <c:pt idx="3677">
                  <c:v>8.7099999999999997E-2</c:v>
                </c:pt>
                <c:pt idx="3678">
                  <c:v>8.7120000000000003E-2</c:v>
                </c:pt>
                <c:pt idx="3679">
                  <c:v>8.7160000000000001E-2</c:v>
                </c:pt>
                <c:pt idx="3680">
                  <c:v>8.7190000000000004E-2</c:v>
                </c:pt>
                <c:pt idx="3681">
                  <c:v>8.7209999999999996E-2</c:v>
                </c:pt>
                <c:pt idx="3682">
                  <c:v>8.7239999999999998E-2</c:v>
                </c:pt>
                <c:pt idx="3683">
                  <c:v>8.7260000000000004E-2</c:v>
                </c:pt>
                <c:pt idx="3684">
                  <c:v>8.7290000000000006E-2</c:v>
                </c:pt>
                <c:pt idx="3685">
                  <c:v>8.7319999999999995E-2</c:v>
                </c:pt>
                <c:pt idx="3686">
                  <c:v>8.7359999999999993E-2</c:v>
                </c:pt>
                <c:pt idx="3687">
                  <c:v>8.7379999999999999E-2</c:v>
                </c:pt>
                <c:pt idx="3688">
                  <c:v>8.7400000000000005E-2</c:v>
                </c:pt>
                <c:pt idx="3689">
                  <c:v>8.7429999999999994E-2</c:v>
                </c:pt>
                <c:pt idx="3690">
                  <c:v>8.7459999999999996E-2</c:v>
                </c:pt>
                <c:pt idx="3691">
                  <c:v>8.7489999999999998E-2</c:v>
                </c:pt>
                <c:pt idx="3692">
                  <c:v>8.7510000000000004E-2</c:v>
                </c:pt>
                <c:pt idx="3693">
                  <c:v>8.7550000000000003E-2</c:v>
                </c:pt>
                <c:pt idx="3694">
                  <c:v>8.7580000000000005E-2</c:v>
                </c:pt>
                <c:pt idx="3695">
                  <c:v>8.7599999999999997E-2</c:v>
                </c:pt>
                <c:pt idx="3696">
                  <c:v>8.763E-2</c:v>
                </c:pt>
                <c:pt idx="3697">
                  <c:v>8.7660000000000002E-2</c:v>
                </c:pt>
                <c:pt idx="3698">
                  <c:v>8.7679999999999994E-2</c:v>
                </c:pt>
                <c:pt idx="3699">
                  <c:v>8.7709999999999996E-2</c:v>
                </c:pt>
                <c:pt idx="3700">
                  <c:v>8.7739999999999999E-2</c:v>
                </c:pt>
                <c:pt idx="3701">
                  <c:v>8.7770000000000001E-2</c:v>
                </c:pt>
                <c:pt idx="3702">
                  <c:v>8.7790000000000007E-2</c:v>
                </c:pt>
                <c:pt idx="3703">
                  <c:v>8.7819999999999995E-2</c:v>
                </c:pt>
                <c:pt idx="3704">
                  <c:v>8.7849999999999998E-2</c:v>
                </c:pt>
                <c:pt idx="3705">
                  <c:v>8.7870000000000004E-2</c:v>
                </c:pt>
                <c:pt idx="3706">
                  <c:v>8.7900000000000006E-2</c:v>
                </c:pt>
                <c:pt idx="3707">
                  <c:v>8.7940000000000004E-2</c:v>
                </c:pt>
                <c:pt idx="3708">
                  <c:v>8.7970000000000007E-2</c:v>
                </c:pt>
                <c:pt idx="3709">
                  <c:v>8.7989999999999999E-2</c:v>
                </c:pt>
                <c:pt idx="3710">
                  <c:v>8.8010000000000005E-2</c:v>
                </c:pt>
                <c:pt idx="3711">
                  <c:v>8.8050000000000003E-2</c:v>
                </c:pt>
                <c:pt idx="3712">
                  <c:v>8.8069999999999996E-2</c:v>
                </c:pt>
                <c:pt idx="3713">
                  <c:v>8.8099999999999998E-2</c:v>
                </c:pt>
                <c:pt idx="3714">
                  <c:v>8.813E-2</c:v>
                </c:pt>
                <c:pt idx="3715">
                  <c:v>8.8160000000000002E-2</c:v>
                </c:pt>
                <c:pt idx="3716">
                  <c:v>8.8179999999999994E-2</c:v>
                </c:pt>
                <c:pt idx="3717">
                  <c:v>8.8209999999999997E-2</c:v>
                </c:pt>
                <c:pt idx="3718">
                  <c:v>8.8239999999999999E-2</c:v>
                </c:pt>
                <c:pt idx="3719">
                  <c:v>8.8260000000000005E-2</c:v>
                </c:pt>
                <c:pt idx="3720">
                  <c:v>8.8289999999999993E-2</c:v>
                </c:pt>
                <c:pt idx="3721">
                  <c:v>8.8319999999999996E-2</c:v>
                </c:pt>
                <c:pt idx="3722">
                  <c:v>8.8359999999999994E-2</c:v>
                </c:pt>
                <c:pt idx="3723">
                  <c:v>8.838E-2</c:v>
                </c:pt>
                <c:pt idx="3724">
                  <c:v>8.8400000000000006E-2</c:v>
                </c:pt>
                <c:pt idx="3725">
                  <c:v>8.8440000000000005E-2</c:v>
                </c:pt>
                <c:pt idx="3726">
                  <c:v>8.8459999999999997E-2</c:v>
                </c:pt>
                <c:pt idx="3727">
                  <c:v>8.8489999999999999E-2</c:v>
                </c:pt>
                <c:pt idx="3728">
                  <c:v>8.8510000000000005E-2</c:v>
                </c:pt>
                <c:pt idx="3729">
                  <c:v>8.8550000000000004E-2</c:v>
                </c:pt>
                <c:pt idx="3730">
                  <c:v>8.8569999999999996E-2</c:v>
                </c:pt>
                <c:pt idx="3731">
                  <c:v>8.8590000000000002E-2</c:v>
                </c:pt>
                <c:pt idx="3732">
                  <c:v>8.863E-2</c:v>
                </c:pt>
                <c:pt idx="3733">
                  <c:v>8.8650000000000007E-2</c:v>
                </c:pt>
                <c:pt idx="3734">
                  <c:v>8.8679999999999995E-2</c:v>
                </c:pt>
                <c:pt idx="3735">
                  <c:v>8.8709999999999997E-2</c:v>
                </c:pt>
                <c:pt idx="3736">
                  <c:v>8.8739999999999999E-2</c:v>
                </c:pt>
                <c:pt idx="3737">
                  <c:v>8.8770000000000002E-2</c:v>
                </c:pt>
                <c:pt idx="3738">
                  <c:v>8.8789999999999994E-2</c:v>
                </c:pt>
                <c:pt idx="3739">
                  <c:v>8.8819999999999996E-2</c:v>
                </c:pt>
                <c:pt idx="3740">
                  <c:v>8.8849999999999998E-2</c:v>
                </c:pt>
                <c:pt idx="3741">
                  <c:v>8.8880000000000001E-2</c:v>
                </c:pt>
                <c:pt idx="3742">
                  <c:v>8.8900000000000007E-2</c:v>
                </c:pt>
                <c:pt idx="3743">
                  <c:v>8.8940000000000005E-2</c:v>
                </c:pt>
                <c:pt idx="3744">
                  <c:v>8.8959999999999997E-2</c:v>
                </c:pt>
                <c:pt idx="3745">
                  <c:v>8.8980000000000004E-2</c:v>
                </c:pt>
                <c:pt idx="3746">
                  <c:v>8.9010000000000006E-2</c:v>
                </c:pt>
                <c:pt idx="3747">
                  <c:v>8.9039999999999994E-2</c:v>
                </c:pt>
                <c:pt idx="3748">
                  <c:v>8.9069999999999996E-2</c:v>
                </c:pt>
                <c:pt idx="3749">
                  <c:v>8.9099999999999999E-2</c:v>
                </c:pt>
                <c:pt idx="3750">
                  <c:v>8.9130000000000001E-2</c:v>
                </c:pt>
                <c:pt idx="3751">
                  <c:v>8.9160000000000003E-2</c:v>
                </c:pt>
                <c:pt idx="3752">
                  <c:v>8.9179999999999995E-2</c:v>
                </c:pt>
                <c:pt idx="3753">
                  <c:v>8.9209999999999998E-2</c:v>
                </c:pt>
                <c:pt idx="3754">
                  <c:v>8.924E-2</c:v>
                </c:pt>
                <c:pt idx="3755">
                  <c:v>8.9260000000000006E-2</c:v>
                </c:pt>
                <c:pt idx="3756">
                  <c:v>8.9289999999999994E-2</c:v>
                </c:pt>
                <c:pt idx="3757">
                  <c:v>8.9319999999999997E-2</c:v>
                </c:pt>
                <c:pt idx="3758">
                  <c:v>8.9359999999999995E-2</c:v>
                </c:pt>
                <c:pt idx="3759">
                  <c:v>8.9380000000000001E-2</c:v>
                </c:pt>
                <c:pt idx="3760">
                  <c:v>8.9399999999999993E-2</c:v>
                </c:pt>
                <c:pt idx="3761">
                  <c:v>8.9440000000000006E-2</c:v>
                </c:pt>
                <c:pt idx="3762">
                  <c:v>8.9459999999999998E-2</c:v>
                </c:pt>
                <c:pt idx="3763">
                  <c:v>8.949E-2</c:v>
                </c:pt>
                <c:pt idx="3764">
                  <c:v>8.9520000000000002E-2</c:v>
                </c:pt>
                <c:pt idx="3765">
                  <c:v>8.9550000000000005E-2</c:v>
                </c:pt>
                <c:pt idx="3766">
                  <c:v>8.9569999999999997E-2</c:v>
                </c:pt>
                <c:pt idx="3767">
                  <c:v>8.9590000000000003E-2</c:v>
                </c:pt>
                <c:pt idx="3768">
                  <c:v>8.9630000000000001E-2</c:v>
                </c:pt>
                <c:pt idx="3769">
                  <c:v>8.9649999999999994E-2</c:v>
                </c:pt>
                <c:pt idx="3770">
                  <c:v>8.9679999999999996E-2</c:v>
                </c:pt>
                <c:pt idx="3771">
                  <c:v>8.9709999999999998E-2</c:v>
                </c:pt>
                <c:pt idx="3772">
                  <c:v>8.974E-2</c:v>
                </c:pt>
                <c:pt idx="3773">
                  <c:v>8.9770000000000003E-2</c:v>
                </c:pt>
                <c:pt idx="3774">
                  <c:v>8.9789999999999995E-2</c:v>
                </c:pt>
                <c:pt idx="3775">
                  <c:v>8.9829999999999993E-2</c:v>
                </c:pt>
                <c:pt idx="3776">
                  <c:v>8.9849999999999999E-2</c:v>
                </c:pt>
                <c:pt idx="3777">
                  <c:v>8.9880000000000002E-2</c:v>
                </c:pt>
                <c:pt idx="3778">
                  <c:v>8.9899999999999994E-2</c:v>
                </c:pt>
                <c:pt idx="3779">
                  <c:v>8.9940000000000006E-2</c:v>
                </c:pt>
                <c:pt idx="3780">
                  <c:v>8.9959999999999998E-2</c:v>
                </c:pt>
                <c:pt idx="3781">
                  <c:v>8.9980000000000004E-2</c:v>
                </c:pt>
                <c:pt idx="3782">
                  <c:v>9.0020000000000003E-2</c:v>
                </c:pt>
                <c:pt idx="3783">
                  <c:v>9.0039999999999995E-2</c:v>
                </c:pt>
                <c:pt idx="3784">
                  <c:v>9.0069999999999997E-2</c:v>
                </c:pt>
                <c:pt idx="3785">
                  <c:v>9.01E-2</c:v>
                </c:pt>
                <c:pt idx="3786">
                  <c:v>9.0130000000000002E-2</c:v>
                </c:pt>
                <c:pt idx="3787">
                  <c:v>9.0160000000000004E-2</c:v>
                </c:pt>
                <c:pt idx="3788">
                  <c:v>9.0179999999999996E-2</c:v>
                </c:pt>
                <c:pt idx="3789">
                  <c:v>9.0209999999999999E-2</c:v>
                </c:pt>
                <c:pt idx="3790">
                  <c:v>9.0240000000000001E-2</c:v>
                </c:pt>
                <c:pt idx="3791">
                  <c:v>9.0260000000000007E-2</c:v>
                </c:pt>
                <c:pt idx="3792">
                  <c:v>9.0289999999999995E-2</c:v>
                </c:pt>
                <c:pt idx="3793">
                  <c:v>9.0329999999999994E-2</c:v>
                </c:pt>
                <c:pt idx="3794">
                  <c:v>9.035E-2</c:v>
                </c:pt>
                <c:pt idx="3795">
                  <c:v>9.0370000000000006E-2</c:v>
                </c:pt>
                <c:pt idx="3796">
                  <c:v>9.0399999999999994E-2</c:v>
                </c:pt>
                <c:pt idx="3797">
                  <c:v>9.0429999999999996E-2</c:v>
                </c:pt>
                <c:pt idx="3798">
                  <c:v>9.0459999999999999E-2</c:v>
                </c:pt>
                <c:pt idx="3799">
                  <c:v>9.0480000000000005E-2</c:v>
                </c:pt>
                <c:pt idx="3800">
                  <c:v>9.0520000000000003E-2</c:v>
                </c:pt>
                <c:pt idx="3801">
                  <c:v>9.0550000000000005E-2</c:v>
                </c:pt>
                <c:pt idx="3802">
                  <c:v>9.0569999999999998E-2</c:v>
                </c:pt>
                <c:pt idx="3803">
                  <c:v>9.06E-2</c:v>
                </c:pt>
                <c:pt idx="3804">
                  <c:v>9.0630000000000002E-2</c:v>
                </c:pt>
                <c:pt idx="3805">
                  <c:v>9.0649999999999994E-2</c:v>
                </c:pt>
                <c:pt idx="3806">
                  <c:v>9.0679999999999997E-2</c:v>
                </c:pt>
                <c:pt idx="3807">
                  <c:v>9.0709999999999999E-2</c:v>
                </c:pt>
                <c:pt idx="3808">
                  <c:v>9.0740000000000001E-2</c:v>
                </c:pt>
                <c:pt idx="3809">
                  <c:v>9.0759999999999993E-2</c:v>
                </c:pt>
                <c:pt idx="3810">
                  <c:v>9.0789999999999996E-2</c:v>
                </c:pt>
                <c:pt idx="3811">
                  <c:v>9.0819999999999998E-2</c:v>
                </c:pt>
                <c:pt idx="3812">
                  <c:v>9.085E-2</c:v>
                </c:pt>
                <c:pt idx="3813">
                  <c:v>9.0870000000000006E-2</c:v>
                </c:pt>
                <c:pt idx="3814">
                  <c:v>9.0910000000000005E-2</c:v>
                </c:pt>
                <c:pt idx="3815">
                  <c:v>9.0939999999999993E-2</c:v>
                </c:pt>
                <c:pt idx="3816">
                  <c:v>9.0959999999999999E-2</c:v>
                </c:pt>
                <c:pt idx="3817">
                  <c:v>9.0980000000000005E-2</c:v>
                </c:pt>
                <c:pt idx="3818">
                  <c:v>9.1020000000000004E-2</c:v>
                </c:pt>
                <c:pt idx="3819">
                  <c:v>9.1039999999999996E-2</c:v>
                </c:pt>
                <c:pt idx="3820">
                  <c:v>9.1069999999999998E-2</c:v>
                </c:pt>
                <c:pt idx="3821">
                  <c:v>9.11E-2</c:v>
                </c:pt>
                <c:pt idx="3822">
                  <c:v>9.1130000000000003E-2</c:v>
                </c:pt>
                <c:pt idx="3823">
                  <c:v>9.1160000000000005E-2</c:v>
                </c:pt>
                <c:pt idx="3824">
                  <c:v>9.1179999999999997E-2</c:v>
                </c:pt>
                <c:pt idx="3825">
                  <c:v>9.1219999999999996E-2</c:v>
                </c:pt>
                <c:pt idx="3826">
                  <c:v>9.1240000000000002E-2</c:v>
                </c:pt>
                <c:pt idx="3827">
                  <c:v>9.1259999999999994E-2</c:v>
                </c:pt>
                <c:pt idx="3828">
                  <c:v>9.1289999999999996E-2</c:v>
                </c:pt>
                <c:pt idx="3829">
                  <c:v>9.1329999999999995E-2</c:v>
                </c:pt>
                <c:pt idx="3830">
                  <c:v>9.1350000000000001E-2</c:v>
                </c:pt>
                <c:pt idx="3831">
                  <c:v>9.1370000000000007E-2</c:v>
                </c:pt>
                <c:pt idx="3832">
                  <c:v>9.1410000000000005E-2</c:v>
                </c:pt>
                <c:pt idx="3833">
                  <c:v>9.1429999999999997E-2</c:v>
                </c:pt>
                <c:pt idx="3834">
                  <c:v>9.146E-2</c:v>
                </c:pt>
                <c:pt idx="3835">
                  <c:v>9.1480000000000006E-2</c:v>
                </c:pt>
                <c:pt idx="3836">
                  <c:v>9.1520000000000004E-2</c:v>
                </c:pt>
                <c:pt idx="3837">
                  <c:v>9.1550000000000006E-2</c:v>
                </c:pt>
                <c:pt idx="3838">
                  <c:v>9.1569999999999999E-2</c:v>
                </c:pt>
                <c:pt idx="3839">
                  <c:v>9.1600000000000001E-2</c:v>
                </c:pt>
                <c:pt idx="3840">
                  <c:v>9.1630000000000003E-2</c:v>
                </c:pt>
                <c:pt idx="3841">
                  <c:v>9.1649999999999995E-2</c:v>
                </c:pt>
                <c:pt idx="3842">
                  <c:v>9.1679999999999998E-2</c:v>
                </c:pt>
                <c:pt idx="3843">
                  <c:v>9.1719999999999996E-2</c:v>
                </c:pt>
                <c:pt idx="3844">
                  <c:v>9.1740000000000002E-2</c:v>
                </c:pt>
                <c:pt idx="3845">
                  <c:v>9.1759999999999994E-2</c:v>
                </c:pt>
                <c:pt idx="3846">
                  <c:v>9.1789999999999997E-2</c:v>
                </c:pt>
                <c:pt idx="3847">
                  <c:v>9.1819999999999999E-2</c:v>
                </c:pt>
                <c:pt idx="3848">
                  <c:v>9.1850000000000001E-2</c:v>
                </c:pt>
                <c:pt idx="3849">
                  <c:v>9.1869999999999993E-2</c:v>
                </c:pt>
                <c:pt idx="3850">
                  <c:v>9.1910000000000006E-2</c:v>
                </c:pt>
                <c:pt idx="3851">
                  <c:v>9.1939999999999994E-2</c:v>
                </c:pt>
                <c:pt idx="3852">
                  <c:v>9.196E-2</c:v>
                </c:pt>
                <c:pt idx="3853">
                  <c:v>9.1980000000000006E-2</c:v>
                </c:pt>
                <c:pt idx="3854">
                  <c:v>9.2020000000000005E-2</c:v>
                </c:pt>
                <c:pt idx="3855">
                  <c:v>9.2039999999999997E-2</c:v>
                </c:pt>
                <c:pt idx="3856">
                  <c:v>9.2069999999999999E-2</c:v>
                </c:pt>
                <c:pt idx="3857">
                  <c:v>9.2100000000000001E-2</c:v>
                </c:pt>
                <c:pt idx="3858">
                  <c:v>9.2130000000000004E-2</c:v>
                </c:pt>
                <c:pt idx="3859">
                  <c:v>9.2149999999999996E-2</c:v>
                </c:pt>
                <c:pt idx="3860">
                  <c:v>9.2179999999999998E-2</c:v>
                </c:pt>
                <c:pt idx="3861">
                  <c:v>9.221E-2</c:v>
                </c:pt>
                <c:pt idx="3862">
                  <c:v>9.2240000000000003E-2</c:v>
                </c:pt>
                <c:pt idx="3863">
                  <c:v>9.2259999999999995E-2</c:v>
                </c:pt>
                <c:pt idx="3864">
                  <c:v>9.2289999999999997E-2</c:v>
                </c:pt>
                <c:pt idx="3865">
                  <c:v>9.2329999999999995E-2</c:v>
                </c:pt>
                <c:pt idx="3866">
                  <c:v>9.2350000000000002E-2</c:v>
                </c:pt>
                <c:pt idx="3867">
                  <c:v>9.2369999999999994E-2</c:v>
                </c:pt>
                <c:pt idx="3868">
                  <c:v>9.2410000000000006E-2</c:v>
                </c:pt>
                <c:pt idx="3869">
                  <c:v>9.2429999999999998E-2</c:v>
                </c:pt>
                <c:pt idx="3870">
                  <c:v>9.2460000000000001E-2</c:v>
                </c:pt>
                <c:pt idx="3871">
                  <c:v>9.2490000000000003E-2</c:v>
                </c:pt>
                <c:pt idx="3872">
                  <c:v>9.2520000000000005E-2</c:v>
                </c:pt>
                <c:pt idx="3873">
                  <c:v>9.2549999999999993E-2</c:v>
                </c:pt>
                <c:pt idx="3874">
                  <c:v>9.257E-2</c:v>
                </c:pt>
                <c:pt idx="3875">
                  <c:v>9.2600000000000002E-2</c:v>
                </c:pt>
                <c:pt idx="3876">
                  <c:v>9.2630000000000004E-2</c:v>
                </c:pt>
                <c:pt idx="3877">
                  <c:v>9.2649999999999996E-2</c:v>
                </c:pt>
                <c:pt idx="3878">
                  <c:v>9.2679999999999998E-2</c:v>
                </c:pt>
                <c:pt idx="3879">
                  <c:v>9.2719999999999997E-2</c:v>
                </c:pt>
                <c:pt idx="3880">
                  <c:v>9.2740000000000003E-2</c:v>
                </c:pt>
                <c:pt idx="3881">
                  <c:v>9.2759999999999995E-2</c:v>
                </c:pt>
                <c:pt idx="3882">
                  <c:v>9.2799999999999994E-2</c:v>
                </c:pt>
                <c:pt idx="3883">
                  <c:v>9.282E-2</c:v>
                </c:pt>
                <c:pt idx="3884">
                  <c:v>9.2850000000000002E-2</c:v>
                </c:pt>
                <c:pt idx="3885">
                  <c:v>9.2869999999999994E-2</c:v>
                </c:pt>
                <c:pt idx="3886">
                  <c:v>9.2910000000000006E-2</c:v>
                </c:pt>
                <c:pt idx="3887">
                  <c:v>9.2939999999999995E-2</c:v>
                </c:pt>
                <c:pt idx="3888">
                  <c:v>9.2960000000000001E-2</c:v>
                </c:pt>
                <c:pt idx="3889">
                  <c:v>9.2990000000000003E-2</c:v>
                </c:pt>
                <c:pt idx="3890">
                  <c:v>9.3020000000000005E-2</c:v>
                </c:pt>
                <c:pt idx="3891">
                  <c:v>9.3039999999999998E-2</c:v>
                </c:pt>
                <c:pt idx="3892">
                  <c:v>9.307E-2</c:v>
                </c:pt>
                <c:pt idx="3893">
                  <c:v>9.3109999999999998E-2</c:v>
                </c:pt>
                <c:pt idx="3894">
                  <c:v>9.3130000000000004E-2</c:v>
                </c:pt>
                <c:pt idx="3895">
                  <c:v>9.3149999999999997E-2</c:v>
                </c:pt>
                <c:pt idx="3896">
                  <c:v>9.3179999999999999E-2</c:v>
                </c:pt>
                <c:pt idx="3897">
                  <c:v>9.3210000000000001E-2</c:v>
                </c:pt>
                <c:pt idx="3898">
                  <c:v>9.3240000000000003E-2</c:v>
                </c:pt>
                <c:pt idx="3899">
                  <c:v>9.3259999999999996E-2</c:v>
                </c:pt>
                <c:pt idx="3900">
                  <c:v>9.3299999999999994E-2</c:v>
                </c:pt>
                <c:pt idx="3901">
                  <c:v>9.3329999999999996E-2</c:v>
                </c:pt>
                <c:pt idx="3902">
                  <c:v>9.3350000000000002E-2</c:v>
                </c:pt>
                <c:pt idx="3903">
                  <c:v>9.3380000000000005E-2</c:v>
                </c:pt>
                <c:pt idx="3904">
                  <c:v>9.3410000000000007E-2</c:v>
                </c:pt>
                <c:pt idx="3905">
                  <c:v>9.3429999999999999E-2</c:v>
                </c:pt>
                <c:pt idx="3906">
                  <c:v>9.3460000000000001E-2</c:v>
                </c:pt>
                <c:pt idx="3907">
                  <c:v>9.3490000000000004E-2</c:v>
                </c:pt>
                <c:pt idx="3908">
                  <c:v>9.3520000000000006E-2</c:v>
                </c:pt>
                <c:pt idx="3909">
                  <c:v>9.3539999999999998E-2</c:v>
                </c:pt>
                <c:pt idx="3910">
                  <c:v>9.357E-2</c:v>
                </c:pt>
                <c:pt idx="3911">
                  <c:v>9.3600000000000003E-2</c:v>
                </c:pt>
                <c:pt idx="3912">
                  <c:v>9.3630000000000005E-2</c:v>
                </c:pt>
                <c:pt idx="3913">
                  <c:v>9.3649999999999997E-2</c:v>
                </c:pt>
                <c:pt idx="3914">
                  <c:v>9.3679999999999999E-2</c:v>
                </c:pt>
                <c:pt idx="3915">
                  <c:v>9.3719999999999998E-2</c:v>
                </c:pt>
                <c:pt idx="3916">
                  <c:v>9.3740000000000004E-2</c:v>
                </c:pt>
                <c:pt idx="3917">
                  <c:v>9.3759999999999996E-2</c:v>
                </c:pt>
                <c:pt idx="3918">
                  <c:v>9.3799999999999994E-2</c:v>
                </c:pt>
                <c:pt idx="3919">
                  <c:v>9.3820000000000001E-2</c:v>
                </c:pt>
                <c:pt idx="3920">
                  <c:v>9.3850000000000003E-2</c:v>
                </c:pt>
                <c:pt idx="3921">
                  <c:v>9.3880000000000005E-2</c:v>
                </c:pt>
                <c:pt idx="3922">
                  <c:v>9.3909999999999993E-2</c:v>
                </c:pt>
                <c:pt idx="3923">
                  <c:v>9.393E-2</c:v>
                </c:pt>
                <c:pt idx="3924">
                  <c:v>9.3950000000000006E-2</c:v>
                </c:pt>
                <c:pt idx="3925">
                  <c:v>9.3990000000000004E-2</c:v>
                </c:pt>
                <c:pt idx="3926">
                  <c:v>9.4009999999999996E-2</c:v>
                </c:pt>
                <c:pt idx="3927">
                  <c:v>9.4039999999999999E-2</c:v>
                </c:pt>
                <c:pt idx="3928">
                  <c:v>9.4070000000000001E-2</c:v>
                </c:pt>
                <c:pt idx="3929">
                  <c:v>9.4109999999999999E-2</c:v>
                </c:pt>
                <c:pt idx="3930">
                  <c:v>9.4130000000000005E-2</c:v>
                </c:pt>
                <c:pt idx="3931">
                  <c:v>9.4149999999999998E-2</c:v>
                </c:pt>
                <c:pt idx="3932">
                  <c:v>9.4189999999999996E-2</c:v>
                </c:pt>
                <c:pt idx="3933">
                  <c:v>9.4210000000000002E-2</c:v>
                </c:pt>
                <c:pt idx="3934">
                  <c:v>9.4240000000000004E-2</c:v>
                </c:pt>
                <c:pt idx="3935">
                  <c:v>9.4259999999999997E-2</c:v>
                </c:pt>
                <c:pt idx="3936">
                  <c:v>9.4299999999999995E-2</c:v>
                </c:pt>
                <c:pt idx="3937">
                  <c:v>9.4329999999999997E-2</c:v>
                </c:pt>
                <c:pt idx="3938">
                  <c:v>9.4339999999999993E-2</c:v>
                </c:pt>
                <c:pt idx="3939">
                  <c:v>9.4380000000000006E-2</c:v>
                </c:pt>
                <c:pt idx="3940">
                  <c:v>9.4399999999999998E-2</c:v>
                </c:pt>
                <c:pt idx="3941">
                  <c:v>9.443E-2</c:v>
                </c:pt>
                <c:pt idx="3942">
                  <c:v>9.4460000000000002E-2</c:v>
                </c:pt>
                <c:pt idx="3943">
                  <c:v>9.4490000000000005E-2</c:v>
                </c:pt>
                <c:pt idx="3944">
                  <c:v>9.4520000000000007E-2</c:v>
                </c:pt>
                <c:pt idx="3945">
                  <c:v>9.4539999999999999E-2</c:v>
                </c:pt>
                <c:pt idx="3946">
                  <c:v>9.4570000000000001E-2</c:v>
                </c:pt>
                <c:pt idx="3947">
                  <c:v>9.4600000000000004E-2</c:v>
                </c:pt>
                <c:pt idx="3948">
                  <c:v>9.4630000000000006E-2</c:v>
                </c:pt>
                <c:pt idx="3949">
                  <c:v>9.4649999999999998E-2</c:v>
                </c:pt>
                <c:pt idx="3950">
                  <c:v>9.4689999999999996E-2</c:v>
                </c:pt>
                <c:pt idx="3951">
                  <c:v>9.4719999999999999E-2</c:v>
                </c:pt>
                <c:pt idx="3952">
                  <c:v>9.4740000000000005E-2</c:v>
                </c:pt>
                <c:pt idx="3953">
                  <c:v>9.4759999999999997E-2</c:v>
                </c:pt>
                <c:pt idx="3954">
                  <c:v>9.4799999999999995E-2</c:v>
                </c:pt>
                <c:pt idx="3955">
                  <c:v>9.4820000000000002E-2</c:v>
                </c:pt>
                <c:pt idx="3956">
                  <c:v>9.4850000000000004E-2</c:v>
                </c:pt>
                <c:pt idx="3957">
                  <c:v>9.4880000000000006E-2</c:v>
                </c:pt>
                <c:pt idx="3958">
                  <c:v>9.4909999999999994E-2</c:v>
                </c:pt>
                <c:pt idx="3959">
                  <c:v>9.493E-2</c:v>
                </c:pt>
                <c:pt idx="3960">
                  <c:v>9.4960000000000003E-2</c:v>
                </c:pt>
                <c:pt idx="3961">
                  <c:v>9.4990000000000005E-2</c:v>
                </c:pt>
                <c:pt idx="3962">
                  <c:v>9.5009999999999997E-2</c:v>
                </c:pt>
                <c:pt idx="3963">
                  <c:v>9.5039999999999999E-2</c:v>
                </c:pt>
                <c:pt idx="3964">
                  <c:v>9.5070000000000002E-2</c:v>
                </c:pt>
                <c:pt idx="3965">
                  <c:v>9.5100000000000004E-2</c:v>
                </c:pt>
                <c:pt idx="3966">
                  <c:v>9.5130000000000006E-2</c:v>
                </c:pt>
                <c:pt idx="3967">
                  <c:v>9.5149999999999998E-2</c:v>
                </c:pt>
                <c:pt idx="3968">
                  <c:v>9.5189999999999997E-2</c:v>
                </c:pt>
                <c:pt idx="3969">
                  <c:v>9.5210000000000003E-2</c:v>
                </c:pt>
                <c:pt idx="3970">
                  <c:v>9.5240000000000005E-2</c:v>
                </c:pt>
                <c:pt idx="3971">
                  <c:v>9.5259999999999997E-2</c:v>
                </c:pt>
                <c:pt idx="3972">
                  <c:v>9.5299999999999996E-2</c:v>
                </c:pt>
                <c:pt idx="3973">
                  <c:v>9.5320000000000002E-2</c:v>
                </c:pt>
                <c:pt idx="3974">
                  <c:v>9.5350000000000004E-2</c:v>
                </c:pt>
                <c:pt idx="3975">
                  <c:v>9.5380000000000006E-2</c:v>
                </c:pt>
                <c:pt idx="3976">
                  <c:v>9.5399999999999999E-2</c:v>
                </c:pt>
                <c:pt idx="3977">
                  <c:v>9.5430000000000001E-2</c:v>
                </c:pt>
                <c:pt idx="3978">
                  <c:v>9.5460000000000003E-2</c:v>
                </c:pt>
                <c:pt idx="3979">
                  <c:v>9.5500000000000002E-2</c:v>
                </c:pt>
                <c:pt idx="3980">
                  <c:v>9.5519999999999994E-2</c:v>
                </c:pt>
                <c:pt idx="3981">
                  <c:v>9.554E-2</c:v>
                </c:pt>
                <c:pt idx="3982">
                  <c:v>9.5579999999999998E-2</c:v>
                </c:pt>
                <c:pt idx="3983">
                  <c:v>9.5600000000000004E-2</c:v>
                </c:pt>
                <c:pt idx="3984">
                  <c:v>9.5619999999999997E-2</c:v>
                </c:pt>
                <c:pt idx="3985">
                  <c:v>9.5649999999999999E-2</c:v>
                </c:pt>
                <c:pt idx="3986">
                  <c:v>9.5689999999999997E-2</c:v>
                </c:pt>
                <c:pt idx="3987">
                  <c:v>9.5710000000000003E-2</c:v>
                </c:pt>
                <c:pt idx="3988">
                  <c:v>9.5729999999999996E-2</c:v>
                </c:pt>
                <c:pt idx="3989">
                  <c:v>9.5769999999999994E-2</c:v>
                </c:pt>
                <c:pt idx="3990">
                  <c:v>9.579E-2</c:v>
                </c:pt>
                <c:pt idx="3991">
                  <c:v>9.5820000000000002E-2</c:v>
                </c:pt>
                <c:pt idx="3992">
                  <c:v>9.5850000000000005E-2</c:v>
                </c:pt>
                <c:pt idx="3993">
                  <c:v>9.5880000000000007E-2</c:v>
                </c:pt>
                <c:pt idx="3994">
                  <c:v>9.5909999999999995E-2</c:v>
                </c:pt>
                <c:pt idx="3995">
                  <c:v>9.5930000000000001E-2</c:v>
                </c:pt>
                <c:pt idx="3996">
                  <c:v>9.5960000000000004E-2</c:v>
                </c:pt>
                <c:pt idx="3997">
                  <c:v>9.5990000000000006E-2</c:v>
                </c:pt>
                <c:pt idx="3998">
                  <c:v>9.6009999999999998E-2</c:v>
                </c:pt>
                <c:pt idx="3999">
                  <c:v>9.604E-2</c:v>
                </c:pt>
                <c:pt idx="4000">
                  <c:v>9.6079999999999999E-2</c:v>
                </c:pt>
                <c:pt idx="4001">
                  <c:v>9.6110000000000001E-2</c:v>
                </c:pt>
                <c:pt idx="4002">
                  <c:v>9.6119999999999997E-2</c:v>
                </c:pt>
                <c:pt idx="4003">
                  <c:v>9.6149999999999999E-2</c:v>
                </c:pt>
                <c:pt idx="4004">
                  <c:v>9.6189999999999998E-2</c:v>
                </c:pt>
                <c:pt idx="4005">
                  <c:v>9.6210000000000004E-2</c:v>
                </c:pt>
                <c:pt idx="4006">
                  <c:v>9.6240000000000006E-2</c:v>
                </c:pt>
                <c:pt idx="4007">
                  <c:v>9.6269999999999994E-2</c:v>
                </c:pt>
                <c:pt idx="4008">
                  <c:v>9.6299999999999997E-2</c:v>
                </c:pt>
                <c:pt idx="4009">
                  <c:v>9.6320000000000003E-2</c:v>
                </c:pt>
                <c:pt idx="4010">
                  <c:v>9.6350000000000005E-2</c:v>
                </c:pt>
                <c:pt idx="4011">
                  <c:v>9.6379999999999993E-2</c:v>
                </c:pt>
                <c:pt idx="4012">
                  <c:v>9.64E-2</c:v>
                </c:pt>
                <c:pt idx="4013">
                  <c:v>9.6430000000000002E-2</c:v>
                </c:pt>
                <c:pt idx="4014">
                  <c:v>9.6460000000000004E-2</c:v>
                </c:pt>
                <c:pt idx="4015">
                  <c:v>9.6500000000000002E-2</c:v>
                </c:pt>
                <c:pt idx="4016">
                  <c:v>9.6519999999999995E-2</c:v>
                </c:pt>
                <c:pt idx="4017">
                  <c:v>9.6540000000000001E-2</c:v>
                </c:pt>
                <c:pt idx="4018">
                  <c:v>9.6579999999999999E-2</c:v>
                </c:pt>
                <c:pt idx="4019">
                  <c:v>9.6600000000000005E-2</c:v>
                </c:pt>
                <c:pt idx="4020">
                  <c:v>9.6619999999999998E-2</c:v>
                </c:pt>
                <c:pt idx="4021">
                  <c:v>9.665E-2</c:v>
                </c:pt>
                <c:pt idx="4022">
                  <c:v>9.6689999999999998E-2</c:v>
                </c:pt>
                <c:pt idx="4023">
                  <c:v>9.6710000000000004E-2</c:v>
                </c:pt>
                <c:pt idx="4024">
                  <c:v>9.6729999999999997E-2</c:v>
                </c:pt>
                <c:pt idx="4025">
                  <c:v>9.6769999999999995E-2</c:v>
                </c:pt>
                <c:pt idx="4026">
                  <c:v>9.6790000000000001E-2</c:v>
                </c:pt>
                <c:pt idx="4027">
                  <c:v>9.6820000000000003E-2</c:v>
                </c:pt>
                <c:pt idx="4028">
                  <c:v>9.6850000000000006E-2</c:v>
                </c:pt>
                <c:pt idx="4029">
                  <c:v>9.6879999999999994E-2</c:v>
                </c:pt>
                <c:pt idx="4030">
                  <c:v>9.6909999999999996E-2</c:v>
                </c:pt>
                <c:pt idx="4031">
                  <c:v>9.6930000000000002E-2</c:v>
                </c:pt>
                <c:pt idx="4032">
                  <c:v>9.6960000000000005E-2</c:v>
                </c:pt>
                <c:pt idx="4033">
                  <c:v>9.6990000000000007E-2</c:v>
                </c:pt>
                <c:pt idx="4034">
                  <c:v>9.7009999999999999E-2</c:v>
                </c:pt>
                <c:pt idx="4035">
                  <c:v>9.7040000000000001E-2</c:v>
                </c:pt>
                <c:pt idx="4036">
                  <c:v>9.708E-2</c:v>
                </c:pt>
                <c:pt idx="4037">
                  <c:v>9.7100000000000006E-2</c:v>
                </c:pt>
                <c:pt idx="4038">
                  <c:v>9.7119999999999998E-2</c:v>
                </c:pt>
                <c:pt idx="4039">
                  <c:v>9.7159999999999996E-2</c:v>
                </c:pt>
                <c:pt idx="4040">
                  <c:v>9.7180000000000002E-2</c:v>
                </c:pt>
                <c:pt idx="4041">
                  <c:v>9.7210000000000005E-2</c:v>
                </c:pt>
                <c:pt idx="4042">
                  <c:v>9.7229999999999997E-2</c:v>
                </c:pt>
                <c:pt idx="4043">
                  <c:v>9.7269999999999995E-2</c:v>
                </c:pt>
                <c:pt idx="4044">
                  <c:v>9.7299999999999998E-2</c:v>
                </c:pt>
                <c:pt idx="4045">
                  <c:v>9.7320000000000004E-2</c:v>
                </c:pt>
                <c:pt idx="4046">
                  <c:v>9.7350000000000006E-2</c:v>
                </c:pt>
                <c:pt idx="4047">
                  <c:v>9.7379999999999994E-2</c:v>
                </c:pt>
                <c:pt idx="4048">
                  <c:v>9.74E-2</c:v>
                </c:pt>
                <c:pt idx="4049">
                  <c:v>9.7430000000000003E-2</c:v>
                </c:pt>
                <c:pt idx="4050">
                  <c:v>9.7460000000000005E-2</c:v>
                </c:pt>
                <c:pt idx="4051">
                  <c:v>9.7489999999999993E-2</c:v>
                </c:pt>
                <c:pt idx="4052">
                  <c:v>9.7509999999999999E-2</c:v>
                </c:pt>
                <c:pt idx="4053">
                  <c:v>9.7540000000000002E-2</c:v>
                </c:pt>
                <c:pt idx="4054">
                  <c:v>9.7570000000000004E-2</c:v>
                </c:pt>
                <c:pt idx="4055">
                  <c:v>9.7600000000000006E-2</c:v>
                </c:pt>
                <c:pt idx="4056">
                  <c:v>9.7619999999999998E-2</c:v>
                </c:pt>
                <c:pt idx="4057">
                  <c:v>9.7659999999999997E-2</c:v>
                </c:pt>
                <c:pt idx="4058">
                  <c:v>9.7689999999999999E-2</c:v>
                </c:pt>
                <c:pt idx="4059">
                  <c:v>9.7710000000000005E-2</c:v>
                </c:pt>
                <c:pt idx="4060">
                  <c:v>9.7729999999999997E-2</c:v>
                </c:pt>
                <c:pt idx="4061">
                  <c:v>9.7769999999999996E-2</c:v>
                </c:pt>
                <c:pt idx="4062">
                  <c:v>9.7790000000000002E-2</c:v>
                </c:pt>
                <c:pt idx="4063">
                  <c:v>9.7820000000000004E-2</c:v>
                </c:pt>
                <c:pt idx="4064">
                  <c:v>9.7850000000000006E-2</c:v>
                </c:pt>
                <c:pt idx="4065">
                  <c:v>9.7879999999999995E-2</c:v>
                </c:pt>
                <c:pt idx="4066">
                  <c:v>9.7909999999999997E-2</c:v>
                </c:pt>
                <c:pt idx="4067">
                  <c:v>9.7930000000000003E-2</c:v>
                </c:pt>
                <c:pt idx="4068">
                  <c:v>9.7960000000000005E-2</c:v>
                </c:pt>
                <c:pt idx="4069">
                  <c:v>9.7979999999999998E-2</c:v>
                </c:pt>
                <c:pt idx="4070">
                  <c:v>9.801E-2</c:v>
                </c:pt>
                <c:pt idx="4071">
                  <c:v>9.8040000000000002E-2</c:v>
                </c:pt>
                <c:pt idx="4072">
                  <c:v>9.8080000000000001E-2</c:v>
                </c:pt>
                <c:pt idx="4073">
                  <c:v>9.8100000000000007E-2</c:v>
                </c:pt>
                <c:pt idx="4074">
                  <c:v>9.8119999999999999E-2</c:v>
                </c:pt>
                <c:pt idx="4075">
                  <c:v>9.8159999999999997E-2</c:v>
                </c:pt>
                <c:pt idx="4076">
                  <c:v>9.8180000000000003E-2</c:v>
                </c:pt>
                <c:pt idx="4077">
                  <c:v>9.8210000000000006E-2</c:v>
                </c:pt>
                <c:pt idx="4078">
                  <c:v>9.8229999999999998E-2</c:v>
                </c:pt>
                <c:pt idx="4079">
                  <c:v>9.8269999999999996E-2</c:v>
                </c:pt>
                <c:pt idx="4080">
                  <c:v>9.8299999999999998E-2</c:v>
                </c:pt>
                <c:pt idx="4081">
                  <c:v>9.8320000000000005E-2</c:v>
                </c:pt>
                <c:pt idx="4082">
                  <c:v>9.8350000000000007E-2</c:v>
                </c:pt>
                <c:pt idx="4083">
                  <c:v>9.8379999999999995E-2</c:v>
                </c:pt>
                <c:pt idx="4084">
                  <c:v>9.8400000000000001E-2</c:v>
                </c:pt>
                <c:pt idx="4085">
                  <c:v>9.8430000000000004E-2</c:v>
                </c:pt>
                <c:pt idx="4086">
                  <c:v>9.8470000000000002E-2</c:v>
                </c:pt>
                <c:pt idx="4087">
                  <c:v>9.8489999999999994E-2</c:v>
                </c:pt>
                <c:pt idx="4088">
                  <c:v>9.851E-2</c:v>
                </c:pt>
                <c:pt idx="4089">
                  <c:v>9.8549999999999999E-2</c:v>
                </c:pt>
                <c:pt idx="4090">
                  <c:v>9.8570000000000005E-2</c:v>
                </c:pt>
                <c:pt idx="4091">
                  <c:v>9.8599999999999993E-2</c:v>
                </c:pt>
                <c:pt idx="4092">
                  <c:v>9.8619999999999999E-2</c:v>
                </c:pt>
                <c:pt idx="4093">
                  <c:v>9.8659999999999998E-2</c:v>
                </c:pt>
                <c:pt idx="4094">
                  <c:v>9.869E-2</c:v>
                </c:pt>
                <c:pt idx="4095">
                  <c:v>9.8710000000000006E-2</c:v>
                </c:pt>
                <c:pt idx="4096">
                  <c:v>9.8739999999999994E-2</c:v>
                </c:pt>
                <c:pt idx="4097">
                  <c:v>9.8769999999999997E-2</c:v>
                </c:pt>
                <c:pt idx="4098">
                  <c:v>9.8790000000000003E-2</c:v>
                </c:pt>
                <c:pt idx="4099">
                  <c:v>9.8820000000000005E-2</c:v>
                </c:pt>
                <c:pt idx="4100">
                  <c:v>9.8849999999999993E-2</c:v>
                </c:pt>
                <c:pt idx="4101">
                  <c:v>9.8879999999999996E-2</c:v>
                </c:pt>
                <c:pt idx="4102">
                  <c:v>9.8900000000000002E-2</c:v>
                </c:pt>
                <c:pt idx="4103">
                  <c:v>9.8930000000000004E-2</c:v>
                </c:pt>
                <c:pt idx="4104">
                  <c:v>9.8960000000000006E-2</c:v>
                </c:pt>
                <c:pt idx="4105">
                  <c:v>9.8979999999999999E-2</c:v>
                </c:pt>
                <c:pt idx="4106">
                  <c:v>9.9010000000000001E-2</c:v>
                </c:pt>
                <c:pt idx="4107">
                  <c:v>9.9049999999999999E-2</c:v>
                </c:pt>
                <c:pt idx="4108">
                  <c:v>9.9080000000000001E-2</c:v>
                </c:pt>
                <c:pt idx="4109">
                  <c:v>9.9099999999999994E-2</c:v>
                </c:pt>
                <c:pt idx="4110">
                  <c:v>9.912E-2</c:v>
                </c:pt>
                <c:pt idx="4111">
                  <c:v>9.9159999999999998E-2</c:v>
                </c:pt>
                <c:pt idx="4112">
                  <c:v>9.9180000000000004E-2</c:v>
                </c:pt>
                <c:pt idx="4113">
                  <c:v>9.9210000000000007E-2</c:v>
                </c:pt>
                <c:pt idx="4114">
                  <c:v>9.9239999999999995E-2</c:v>
                </c:pt>
                <c:pt idx="4115">
                  <c:v>9.9269999999999997E-2</c:v>
                </c:pt>
                <c:pt idx="4116">
                  <c:v>9.9290000000000003E-2</c:v>
                </c:pt>
                <c:pt idx="4117">
                  <c:v>9.9320000000000006E-2</c:v>
                </c:pt>
                <c:pt idx="4118">
                  <c:v>9.9349999999999994E-2</c:v>
                </c:pt>
                <c:pt idx="4119">
                  <c:v>9.937E-2</c:v>
                </c:pt>
                <c:pt idx="4120">
                  <c:v>9.9400000000000002E-2</c:v>
                </c:pt>
                <c:pt idx="4121">
                  <c:v>9.9430000000000004E-2</c:v>
                </c:pt>
                <c:pt idx="4122">
                  <c:v>9.9470000000000003E-2</c:v>
                </c:pt>
                <c:pt idx="4123">
                  <c:v>9.9489999999999995E-2</c:v>
                </c:pt>
                <c:pt idx="4124">
                  <c:v>9.9510000000000001E-2</c:v>
                </c:pt>
                <c:pt idx="4125">
                  <c:v>9.955E-2</c:v>
                </c:pt>
                <c:pt idx="4126">
                  <c:v>9.9570000000000006E-2</c:v>
                </c:pt>
                <c:pt idx="4127">
                  <c:v>9.9599999999999994E-2</c:v>
                </c:pt>
                <c:pt idx="4128">
                  <c:v>9.962E-2</c:v>
                </c:pt>
                <c:pt idx="4129">
                  <c:v>9.9659999999999999E-2</c:v>
                </c:pt>
                <c:pt idx="4130">
                  <c:v>9.9690000000000001E-2</c:v>
                </c:pt>
                <c:pt idx="4131">
                  <c:v>9.9709999999999993E-2</c:v>
                </c:pt>
                <c:pt idx="4132">
                  <c:v>9.9739999999999995E-2</c:v>
                </c:pt>
                <c:pt idx="4133">
                  <c:v>9.9760000000000001E-2</c:v>
                </c:pt>
                <c:pt idx="4134">
                  <c:v>9.9790000000000004E-2</c:v>
                </c:pt>
                <c:pt idx="4135">
                  <c:v>9.9820000000000006E-2</c:v>
                </c:pt>
                <c:pt idx="4136">
                  <c:v>9.9860000000000004E-2</c:v>
                </c:pt>
                <c:pt idx="4137">
                  <c:v>9.9879999999999997E-2</c:v>
                </c:pt>
                <c:pt idx="4138">
                  <c:v>9.9900000000000003E-2</c:v>
                </c:pt>
                <c:pt idx="4139">
                  <c:v>9.9930000000000005E-2</c:v>
                </c:pt>
                <c:pt idx="4140">
                  <c:v>9.9959999999999993E-2</c:v>
                </c:pt>
                <c:pt idx="4141">
                  <c:v>9.9989999999999996E-2</c:v>
                </c:pt>
                <c:pt idx="4142">
                  <c:v>0.10001</c:v>
                </c:pt>
                <c:pt idx="4143">
                  <c:v>0.10005</c:v>
                </c:pt>
                <c:pt idx="4144">
                  <c:v>0.10008</c:v>
                </c:pt>
                <c:pt idx="4145">
                  <c:v>0.10009999999999999</c:v>
                </c:pt>
                <c:pt idx="4146">
                  <c:v>0.10013</c:v>
                </c:pt>
                <c:pt idx="4147">
                  <c:v>0.10016</c:v>
                </c:pt>
                <c:pt idx="4148">
                  <c:v>0.10018000000000001</c:v>
                </c:pt>
                <c:pt idx="4149">
                  <c:v>0.10020999999999999</c:v>
                </c:pt>
                <c:pt idx="4150">
                  <c:v>0.10024</c:v>
                </c:pt>
                <c:pt idx="4151">
                  <c:v>0.10027</c:v>
                </c:pt>
                <c:pt idx="4152">
                  <c:v>0.10029</c:v>
                </c:pt>
                <c:pt idx="4153">
                  <c:v>0.10032000000000001</c:v>
                </c:pt>
                <c:pt idx="4154">
                  <c:v>0.10034999999999999</c:v>
                </c:pt>
                <c:pt idx="4155">
                  <c:v>0.10037</c:v>
                </c:pt>
                <c:pt idx="4156">
                  <c:v>0.1004</c:v>
                </c:pt>
                <c:pt idx="4157">
                  <c:v>0.10043000000000001</c:v>
                </c:pt>
                <c:pt idx="4158">
                  <c:v>0.10047</c:v>
                </c:pt>
                <c:pt idx="4159">
                  <c:v>0.10049</c:v>
                </c:pt>
                <c:pt idx="4160">
                  <c:v>0.10051</c:v>
                </c:pt>
                <c:pt idx="4161">
                  <c:v>0.10055</c:v>
                </c:pt>
                <c:pt idx="4162">
                  <c:v>0.10057000000000001</c:v>
                </c:pt>
                <c:pt idx="4163">
                  <c:v>0.10059999999999999</c:v>
                </c:pt>
                <c:pt idx="4164">
                  <c:v>0.10063</c:v>
                </c:pt>
                <c:pt idx="4165">
                  <c:v>0.10066</c:v>
                </c:pt>
                <c:pt idx="4166">
                  <c:v>0.10068000000000001</c:v>
                </c:pt>
                <c:pt idx="4167">
                  <c:v>0.10070999999999999</c:v>
                </c:pt>
                <c:pt idx="4168">
                  <c:v>0.10074</c:v>
                </c:pt>
                <c:pt idx="4169">
                  <c:v>0.10076</c:v>
                </c:pt>
                <c:pt idx="4170">
                  <c:v>0.10079</c:v>
                </c:pt>
                <c:pt idx="4171">
                  <c:v>0.10082000000000001</c:v>
                </c:pt>
                <c:pt idx="4172">
                  <c:v>0.10086000000000001</c:v>
                </c:pt>
                <c:pt idx="4173">
                  <c:v>0.10088</c:v>
                </c:pt>
                <c:pt idx="4174">
                  <c:v>0.1009</c:v>
                </c:pt>
                <c:pt idx="4175">
                  <c:v>0.10094</c:v>
                </c:pt>
                <c:pt idx="4176">
                  <c:v>0.10095999999999999</c:v>
                </c:pt>
                <c:pt idx="4177">
                  <c:v>0.10099</c:v>
                </c:pt>
                <c:pt idx="4178">
                  <c:v>0.10101</c:v>
                </c:pt>
                <c:pt idx="4179">
                  <c:v>0.10105</c:v>
                </c:pt>
                <c:pt idx="4180">
                  <c:v>0.10106999999999999</c:v>
                </c:pt>
                <c:pt idx="4181">
                  <c:v>0.10109</c:v>
                </c:pt>
                <c:pt idx="4182">
                  <c:v>0.10113</c:v>
                </c:pt>
                <c:pt idx="4183">
                  <c:v>0.10115</c:v>
                </c:pt>
                <c:pt idx="4184">
                  <c:v>0.10118000000000001</c:v>
                </c:pt>
                <c:pt idx="4185">
                  <c:v>0.10120999999999999</c:v>
                </c:pt>
                <c:pt idx="4186">
                  <c:v>0.10124</c:v>
                </c:pt>
                <c:pt idx="4187">
                  <c:v>0.10127</c:v>
                </c:pt>
                <c:pt idx="4188">
                  <c:v>0.10129000000000001</c:v>
                </c:pt>
                <c:pt idx="4189">
                  <c:v>0.10131999999999999</c:v>
                </c:pt>
                <c:pt idx="4190">
                  <c:v>0.10135</c:v>
                </c:pt>
                <c:pt idx="4191">
                  <c:v>0.10138</c:v>
                </c:pt>
                <c:pt idx="4192">
                  <c:v>0.1014</c:v>
                </c:pt>
                <c:pt idx="4193">
                  <c:v>0.10144</c:v>
                </c:pt>
                <c:pt idx="4194">
                  <c:v>0.10147</c:v>
                </c:pt>
                <c:pt idx="4195">
                  <c:v>0.10148</c:v>
                </c:pt>
                <c:pt idx="4196">
                  <c:v>0.10151</c:v>
                </c:pt>
                <c:pt idx="4197">
                  <c:v>0.10154000000000001</c:v>
                </c:pt>
                <c:pt idx="4198">
                  <c:v>0.10156999999999999</c:v>
                </c:pt>
                <c:pt idx="4199">
                  <c:v>0.1016</c:v>
                </c:pt>
                <c:pt idx="4200">
                  <c:v>0.10163</c:v>
                </c:pt>
                <c:pt idx="4201">
                  <c:v>0.10166</c:v>
                </c:pt>
                <c:pt idx="4202">
                  <c:v>0.10168000000000001</c:v>
                </c:pt>
                <c:pt idx="4203">
                  <c:v>0.10170999999999999</c:v>
                </c:pt>
                <c:pt idx="4204">
                  <c:v>0.10174</c:v>
                </c:pt>
                <c:pt idx="4205">
                  <c:v>0.10176</c:v>
                </c:pt>
                <c:pt idx="4206">
                  <c:v>0.10179000000000001</c:v>
                </c:pt>
                <c:pt idx="4207">
                  <c:v>0.10181999999999999</c:v>
                </c:pt>
                <c:pt idx="4208">
                  <c:v>0.10185</c:v>
                </c:pt>
                <c:pt idx="4209">
                  <c:v>0.10188</c:v>
                </c:pt>
                <c:pt idx="4210">
                  <c:v>0.1019</c:v>
                </c:pt>
                <c:pt idx="4211">
                  <c:v>0.10194</c:v>
                </c:pt>
                <c:pt idx="4212">
                  <c:v>0.10196</c:v>
                </c:pt>
                <c:pt idx="4213">
                  <c:v>0.10199</c:v>
                </c:pt>
                <c:pt idx="4214">
                  <c:v>0.10202</c:v>
                </c:pt>
                <c:pt idx="4215">
                  <c:v>0.10205</c:v>
                </c:pt>
                <c:pt idx="4216">
                  <c:v>0.10206999999999999</c:v>
                </c:pt>
                <c:pt idx="4217">
                  <c:v>0.10209</c:v>
                </c:pt>
                <c:pt idx="4218">
                  <c:v>0.10213</c:v>
                </c:pt>
                <c:pt idx="4219">
                  <c:v>0.10215</c:v>
                </c:pt>
                <c:pt idx="4220">
                  <c:v>0.10218000000000001</c:v>
                </c:pt>
                <c:pt idx="4221">
                  <c:v>0.10221</c:v>
                </c:pt>
                <c:pt idx="4222">
                  <c:v>0.10224</c:v>
                </c:pt>
                <c:pt idx="4223">
                  <c:v>0.10227</c:v>
                </c:pt>
                <c:pt idx="4224">
                  <c:v>0.10229000000000001</c:v>
                </c:pt>
                <c:pt idx="4225">
                  <c:v>0.10233</c:v>
                </c:pt>
                <c:pt idx="4226">
                  <c:v>0.10235</c:v>
                </c:pt>
                <c:pt idx="4227">
                  <c:v>0.10238</c:v>
                </c:pt>
                <c:pt idx="4228">
                  <c:v>0.1024</c:v>
                </c:pt>
                <c:pt idx="4229">
                  <c:v>0.10244</c:v>
                </c:pt>
                <c:pt idx="4230">
                  <c:v>0.10246</c:v>
                </c:pt>
                <c:pt idx="4231">
                  <c:v>0.10248</c:v>
                </c:pt>
                <c:pt idx="4232">
                  <c:v>0.10252</c:v>
                </c:pt>
                <c:pt idx="4233">
                  <c:v>0.10254000000000001</c:v>
                </c:pt>
                <c:pt idx="4234">
                  <c:v>0.10256999999999999</c:v>
                </c:pt>
                <c:pt idx="4235">
                  <c:v>0.1026</c:v>
                </c:pt>
                <c:pt idx="4236">
                  <c:v>0.10263</c:v>
                </c:pt>
                <c:pt idx="4237">
                  <c:v>0.10266</c:v>
                </c:pt>
                <c:pt idx="4238">
                  <c:v>0.10267999999999999</c:v>
                </c:pt>
                <c:pt idx="4239">
                  <c:v>0.10271</c:v>
                </c:pt>
                <c:pt idx="4240">
                  <c:v>0.10274</c:v>
                </c:pt>
                <c:pt idx="4241">
                  <c:v>0.10276</c:v>
                </c:pt>
                <c:pt idx="4242">
                  <c:v>0.10279000000000001</c:v>
                </c:pt>
                <c:pt idx="4243">
                  <c:v>0.10283</c:v>
                </c:pt>
                <c:pt idx="4244">
                  <c:v>0.10285</c:v>
                </c:pt>
                <c:pt idx="4245">
                  <c:v>0.10287</c:v>
                </c:pt>
                <c:pt idx="4246">
                  <c:v>0.10291</c:v>
                </c:pt>
                <c:pt idx="4247">
                  <c:v>0.10292999999999999</c:v>
                </c:pt>
                <c:pt idx="4248">
                  <c:v>0.10296</c:v>
                </c:pt>
                <c:pt idx="4249">
                  <c:v>0.10298</c:v>
                </c:pt>
                <c:pt idx="4250">
                  <c:v>0.10302</c:v>
                </c:pt>
                <c:pt idx="4251">
                  <c:v>0.10305</c:v>
                </c:pt>
                <c:pt idx="4252">
                  <c:v>0.10306999999999999</c:v>
                </c:pt>
                <c:pt idx="4253">
                  <c:v>0.1031</c:v>
                </c:pt>
                <c:pt idx="4254">
                  <c:v>0.10313</c:v>
                </c:pt>
                <c:pt idx="4255">
                  <c:v>0.10315000000000001</c:v>
                </c:pt>
                <c:pt idx="4256">
                  <c:v>0.10317999999999999</c:v>
                </c:pt>
                <c:pt idx="4257">
                  <c:v>0.10321</c:v>
                </c:pt>
                <c:pt idx="4258">
                  <c:v>0.10324</c:v>
                </c:pt>
                <c:pt idx="4259">
                  <c:v>0.10326</c:v>
                </c:pt>
                <c:pt idx="4260">
                  <c:v>0.10329000000000001</c:v>
                </c:pt>
                <c:pt idx="4261">
                  <c:v>0.10332</c:v>
                </c:pt>
                <c:pt idx="4262">
                  <c:v>0.10335</c:v>
                </c:pt>
                <c:pt idx="4263">
                  <c:v>0.10337</c:v>
                </c:pt>
                <c:pt idx="4264">
                  <c:v>0.10341</c:v>
                </c:pt>
                <c:pt idx="4265">
                  <c:v>0.10344</c:v>
                </c:pt>
                <c:pt idx="4266">
                  <c:v>0.10346</c:v>
                </c:pt>
                <c:pt idx="4267">
                  <c:v>0.10348</c:v>
                </c:pt>
                <c:pt idx="4268">
                  <c:v>0.10352</c:v>
                </c:pt>
                <c:pt idx="4269">
                  <c:v>0.10353999999999999</c:v>
                </c:pt>
                <c:pt idx="4270">
                  <c:v>0.10357</c:v>
                </c:pt>
                <c:pt idx="4271">
                  <c:v>0.1036</c:v>
                </c:pt>
                <c:pt idx="4272">
                  <c:v>0.10363</c:v>
                </c:pt>
                <c:pt idx="4273">
                  <c:v>0.10366</c:v>
                </c:pt>
                <c:pt idx="4274">
                  <c:v>0.10367999999999999</c:v>
                </c:pt>
                <c:pt idx="4275">
                  <c:v>0.10372000000000001</c:v>
                </c:pt>
                <c:pt idx="4276">
                  <c:v>0.10374</c:v>
                </c:pt>
                <c:pt idx="4277">
                  <c:v>0.10376000000000001</c:v>
                </c:pt>
                <c:pt idx="4278">
                  <c:v>0.10378999999999999</c:v>
                </c:pt>
                <c:pt idx="4279">
                  <c:v>0.10383000000000001</c:v>
                </c:pt>
                <c:pt idx="4280">
                  <c:v>0.10385</c:v>
                </c:pt>
                <c:pt idx="4281">
                  <c:v>0.10387</c:v>
                </c:pt>
                <c:pt idx="4282">
                  <c:v>0.10391</c:v>
                </c:pt>
                <c:pt idx="4283">
                  <c:v>0.10392999999999999</c:v>
                </c:pt>
                <c:pt idx="4284">
                  <c:v>0.10396</c:v>
                </c:pt>
                <c:pt idx="4285">
                  <c:v>0.10398</c:v>
                </c:pt>
                <c:pt idx="4286">
                  <c:v>0.10402</c:v>
                </c:pt>
                <c:pt idx="4287">
                  <c:v>0.10405</c:v>
                </c:pt>
                <c:pt idx="4288">
                  <c:v>0.10407</c:v>
                </c:pt>
                <c:pt idx="4289">
                  <c:v>0.1041</c:v>
                </c:pt>
                <c:pt idx="4290">
                  <c:v>0.10413</c:v>
                </c:pt>
                <c:pt idx="4291">
                  <c:v>0.10415000000000001</c:v>
                </c:pt>
                <c:pt idx="4292">
                  <c:v>0.10417999999999999</c:v>
                </c:pt>
                <c:pt idx="4293">
                  <c:v>0.10421</c:v>
                </c:pt>
                <c:pt idx="4294">
                  <c:v>0.10424</c:v>
                </c:pt>
                <c:pt idx="4295">
                  <c:v>0.10426000000000001</c:v>
                </c:pt>
                <c:pt idx="4296">
                  <c:v>0.10428999999999999</c:v>
                </c:pt>
                <c:pt idx="4297">
                  <c:v>0.10432</c:v>
                </c:pt>
                <c:pt idx="4298">
                  <c:v>0.10435</c:v>
                </c:pt>
                <c:pt idx="4299">
                  <c:v>0.10437</c:v>
                </c:pt>
                <c:pt idx="4300">
                  <c:v>0.10441</c:v>
                </c:pt>
                <c:pt idx="4301">
                  <c:v>0.10444000000000001</c:v>
                </c:pt>
                <c:pt idx="4302">
                  <c:v>0.10446</c:v>
                </c:pt>
                <c:pt idx="4303">
                  <c:v>0.10448</c:v>
                </c:pt>
                <c:pt idx="4304">
                  <c:v>0.10452</c:v>
                </c:pt>
                <c:pt idx="4305">
                  <c:v>0.10453999999999999</c:v>
                </c:pt>
                <c:pt idx="4306">
                  <c:v>0.10457</c:v>
                </c:pt>
                <c:pt idx="4307">
                  <c:v>0.1046</c:v>
                </c:pt>
                <c:pt idx="4308">
                  <c:v>0.10463</c:v>
                </c:pt>
                <c:pt idx="4309">
                  <c:v>0.10465000000000001</c:v>
                </c:pt>
                <c:pt idx="4310">
                  <c:v>0.10468</c:v>
                </c:pt>
                <c:pt idx="4311">
                  <c:v>0.10471</c:v>
                </c:pt>
                <c:pt idx="4312">
                  <c:v>0.10474</c:v>
                </c:pt>
                <c:pt idx="4313">
                  <c:v>0.10476000000000001</c:v>
                </c:pt>
                <c:pt idx="4314">
                  <c:v>0.10478999999999999</c:v>
                </c:pt>
                <c:pt idx="4315">
                  <c:v>0.10483000000000001</c:v>
                </c:pt>
                <c:pt idx="4316">
                  <c:v>0.10485</c:v>
                </c:pt>
                <c:pt idx="4317">
                  <c:v>0.10487</c:v>
                </c:pt>
                <c:pt idx="4318">
                  <c:v>0.10491</c:v>
                </c:pt>
                <c:pt idx="4319">
                  <c:v>0.10493</c:v>
                </c:pt>
                <c:pt idx="4320">
                  <c:v>0.10496</c:v>
                </c:pt>
                <c:pt idx="4321">
                  <c:v>0.10499</c:v>
                </c:pt>
                <c:pt idx="4322">
                  <c:v>0.10502</c:v>
                </c:pt>
                <c:pt idx="4323">
                  <c:v>0.10505</c:v>
                </c:pt>
                <c:pt idx="4324">
                  <c:v>0.10507</c:v>
                </c:pt>
                <c:pt idx="4325">
                  <c:v>0.1051</c:v>
                </c:pt>
                <c:pt idx="4326">
                  <c:v>0.10513</c:v>
                </c:pt>
                <c:pt idx="4327">
                  <c:v>0.10514999999999999</c:v>
                </c:pt>
                <c:pt idx="4328">
                  <c:v>0.10518</c:v>
                </c:pt>
                <c:pt idx="4329">
                  <c:v>0.10521999999999999</c:v>
                </c:pt>
                <c:pt idx="4330">
                  <c:v>0.10524</c:v>
                </c:pt>
                <c:pt idx="4331">
                  <c:v>0.10526000000000001</c:v>
                </c:pt>
                <c:pt idx="4332">
                  <c:v>0.1053</c:v>
                </c:pt>
                <c:pt idx="4333">
                  <c:v>0.10532</c:v>
                </c:pt>
                <c:pt idx="4334">
                  <c:v>0.10535</c:v>
                </c:pt>
                <c:pt idx="4335">
                  <c:v>0.10537000000000001</c:v>
                </c:pt>
                <c:pt idx="4336">
                  <c:v>0.10541</c:v>
                </c:pt>
                <c:pt idx="4337">
                  <c:v>0.10544000000000001</c:v>
                </c:pt>
                <c:pt idx="4338">
                  <c:v>0.10546</c:v>
                </c:pt>
                <c:pt idx="4339">
                  <c:v>0.10549</c:v>
                </c:pt>
                <c:pt idx="4340">
                  <c:v>0.10552</c:v>
                </c:pt>
                <c:pt idx="4341">
                  <c:v>0.10553999999999999</c:v>
                </c:pt>
                <c:pt idx="4342">
                  <c:v>0.10557</c:v>
                </c:pt>
                <c:pt idx="4343">
                  <c:v>0.10561</c:v>
                </c:pt>
                <c:pt idx="4344">
                  <c:v>0.10563</c:v>
                </c:pt>
                <c:pt idx="4345">
                  <c:v>0.10564999999999999</c:v>
                </c:pt>
                <c:pt idx="4346">
                  <c:v>0.10568</c:v>
                </c:pt>
                <c:pt idx="4347">
                  <c:v>0.10571</c:v>
                </c:pt>
                <c:pt idx="4348">
                  <c:v>0.10574</c:v>
                </c:pt>
                <c:pt idx="4349">
                  <c:v>0.10576000000000001</c:v>
                </c:pt>
                <c:pt idx="4350">
                  <c:v>0.10580000000000001</c:v>
                </c:pt>
                <c:pt idx="4351">
                  <c:v>0.10582999999999999</c:v>
                </c:pt>
                <c:pt idx="4352">
                  <c:v>0.10585</c:v>
                </c:pt>
                <c:pt idx="4353">
                  <c:v>0.10588</c:v>
                </c:pt>
                <c:pt idx="4354">
                  <c:v>0.10591</c:v>
                </c:pt>
                <c:pt idx="4355">
                  <c:v>0.10593</c:v>
                </c:pt>
                <c:pt idx="4356">
                  <c:v>0.10596</c:v>
                </c:pt>
                <c:pt idx="4357">
                  <c:v>0.10599</c:v>
                </c:pt>
                <c:pt idx="4358">
                  <c:v>0.10602</c:v>
                </c:pt>
                <c:pt idx="4359">
                  <c:v>0.10604</c:v>
                </c:pt>
                <c:pt idx="4360">
                  <c:v>0.10607</c:v>
                </c:pt>
                <c:pt idx="4361">
                  <c:v>0.1061</c:v>
                </c:pt>
                <c:pt idx="4362">
                  <c:v>0.10613</c:v>
                </c:pt>
                <c:pt idx="4363">
                  <c:v>0.10614999999999999</c:v>
                </c:pt>
                <c:pt idx="4364">
                  <c:v>0.10618</c:v>
                </c:pt>
                <c:pt idx="4365">
                  <c:v>0.10621999999999999</c:v>
                </c:pt>
                <c:pt idx="4366">
                  <c:v>0.10624</c:v>
                </c:pt>
                <c:pt idx="4367">
                  <c:v>0.10625999999999999</c:v>
                </c:pt>
                <c:pt idx="4368">
                  <c:v>0.10630000000000001</c:v>
                </c:pt>
                <c:pt idx="4369">
                  <c:v>0.10632</c:v>
                </c:pt>
                <c:pt idx="4370">
                  <c:v>0.10635</c:v>
                </c:pt>
                <c:pt idx="4371">
                  <c:v>0.10638</c:v>
                </c:pt>
                <c:pt idx="4372">
                  <c:v>0.10641</c:v>
                </c:pt>
                <c:pt idx="4373">
                  <c:v>0.10643</c:v>
                </c:pt>
                <c:pt idx="4374">
                  <c:v>0.10645</c:v>
                </c:pt>
                <c:pt idx="4375">
                  <c:v>0.10649</c:v>
                </c:pt>
                <c:pt idx="4376">
                  <c:v>0.10650999999999999</c:v>
                </c:pt>
                <c:pt idx="4377">
                  <c:v>0.10654</c:v>
                </c:pt>
                <c:pt idx="4378">
                  <c:v>0.10657</c:v>
                </c:pt>
                <c:pt idx="4379">
                  <c:v>0.10661</c:v>
                </c:pt>
                <c:pt idx="4380">
                  <c:v>0.10663</c:v>
                </c:pt>
                <c:pt idx="4381">
                  <c:v>0.10664999999999999</c:v>
                </c:pt>
                <c:pt idx="4382">
                  <c:v>0.10668999999999999</c:v>
                </c:pt>
                <c:pt idx="4383">
                  <c:v>0.10671</c:v>
                </c:pt>
                <c:pt idx="4384">
                  <c:v>0.10674</c:v>
                </c:pt>
                <c:pt idx="4385">
                  <c:v>0.10675999999999999</c:v>
                </c:pt>
                <c:pt idx="4386">
                  <c:v>0.10680000000000001</c:v>
                </c:pt>
                <c:pt idx="4387">
                  <c:v>0.10682999999999999</c:v>
                </c:pt>
                <c:pt idx="4388">
                  <c:v>0.10684</c:v>
                </c:pt>
                <c:pt idx="4389">
                  <c:v>0.10688</c:v>
                </c:pt>
                <c:pt idx="4390">
                  <c:v>0.1069</c:v>
                </c:pt>
                <c:pt idx="4391">
                  <c:v>0.10693</c:v>
                </c:pt>
                <c:pt idx="4392">
                  <c:v>0.10696</c:v>
                </c:pt>
                <c:pt idx="4393">
                  <c:v>0.10699</c:v>
                </c:pt>
                <c:pt idx="4394">
                  <c:v>0.10702</c:v>
                </c:pt>
                <c:pt idx="4395">
                  <c:v>0.10704</c:v>
                </c:pt>
                <c:pt idx="4396">
                  <c:v>0.10707</c:v>
                </c:pt>
                <c:pt idx="4397">
                  <c:v>0.1071</c:v>
                </c:pt>
                <c:pt idx="4398">
                  <c:v>0.10713</c:v>
                </c:pt>
                <c:pt idx="4399">
                  <c:v>0.10715</c:v>
                </c:pt>
                <c:pt idx="4400">
                  <c:v>0.10718999999999999</c:v>
                </c:pt>
                <c:pt idx="4401">
                  <c:v>0.10722</c:v>
                </c:pt>
                <c:pt idx="4402">
                  <c:v>0.10724</c:v>
                </c:pt>
                <c:pt idx="4403">
                  <c:v>0.10725999999999999</c:v>
                </c:pt>
                <c:pt idx="4404">
                  <c:v>0.10730000000000001</c:v>
                </c:pt>
                <c:pt idx="4405">
                  <c:v>0.10732</c:v>
                </c:pt>
                <c:pt idx="4406">
                  <c:v>0.10735</c:v>
                </c:pt>
                <c:pt idx="4407">
                  <c:v>0.10738</c:v>
                </c:pt>
                <c:pt idx="4408">
                  <c:v>0.10741000000000001</c:v>
                </c:pt>
                <c:pt idx="4409">
                  <c:v>0.10743</c:v>
                </c:pt>
                <c:pt idx="4410">
                  <c:v>0.10746</c:v>
                </c:pt>
                <c:pt idx="4411">
                  <c:v>0.10749</c:v>
                </c:pt>
                <c:pt idx="4412">
                  <c:v>0.10750999999999999</c:v>
                </c:pt>
                <c:pt idx="4413">
                  <c:v>0.10754</c:v>
                </c:pt>
                <c:pt idx="4414">
                  <c:v>0.10757</c:v>
                </c:pt>
                <c:pt idx="4415">
                  <c:v>0.1076</c:v>
                </c:pt>
                <c:pt idx="4416">
                  <c:v>0.10763</c:v>
                </c:pt>
                <c:pt idx="4417">
                  <c:v>0.10765</c:v>
                </c:pt>
                <c:pt idx="4418">
                  <c:v>0.10768999999999999</c:v>
                </c:pt>
                <c:pt idx="4419">
                  <c:v>0.10771</c:v>
                </c:pt>
                <c:pt idx="4420">
                  <c:v>0.10774</c:v>
                </c:pt>
                <c:pt idx="4421">
                  <c:v>0.10775999999999999</c:v>
                </c:pt>
                <c:pt idx="4422">
                  <c:v>0.10780000000000001</c:v>
                </c:pt>
                <c:pt idx="4423">
                  <c:v>0.10782</c:v>
                </c:pt>
                <c:pt idx="4424">
                  <c:v>0.10785</c:v>
                </c:pt>
                <c:pt idx="4425">
                  <c:v>0.10788</c:v>
                </c:pt>
                <c:pt idx="4426">
                  <c:v>0.1079</c:v>
                </c:pt>
                <c:pt idx="4427">
                  <c:v>0.10793</c:v>
                </c:pt>
                <c:pt idx="4428">
                  <c:v>0.10796</c:v>
                </c:pt>
                <c:pt idx="4429">
                  <c:v>0.108</c:v>
                </c:pt>
                <c:pt idx="4430">
                  <c:v>0.10802</c:v>
                </c:pt>
                <c:pt idx="4431">
                  <c:v>0.10804</c:v>
                </c:pt>
                <c:pt idx="4432">
                  <c:v>0.10808</c:v>
                </c:pt>
                <c:pt idx="4433">
                  <c:v>0.1081</c:v>
                </c:pt>
                <c:pt idx="4434">
                  <c:v>0.10811999999999999</c:v>
                </c:pt>
                <c:pt idx="4435">
                  <c:v>0.10815</c:v>
                </c:pt>
                <c:pt idx="4436">
                  <c:v>0.10818999999999999</c:v>
                </c:pt>
                <c:pt idx="4437">
                  <c:v>0.10821</c:v>
                </c:pt>
                <c:pt idx="4438">
                  <c:v>0.10823000000000001</c:v>
                </c:pt>
                <c:pt idx="4439">
                  <c:v>0.10827000000000001</c:v>
                </c:pt>
                <c:pt idx="4440">
                  <c:v>0.10829</c:v>
                </c:pt>
                <c:pt idx="4441">
                  <c:v>0.10832</c:v>
                </c:pt>
                <c:pt idx="4442">
                  <c:v>0.10835</c:v>
                </c:pt>
                <c:pt idx="4443">
                  <c:v>0.10838</c:v>
                </c:pt>
                <c:pt idx="4444">
                  <c:v>0.10841000000000001</c:v>
                </c:pt>
                <c:pt idx="4445">
                  <c:v>0.10843</c:v>
                </c:pt>
                <c:pt idx="4446">
                  <c:v>0.10846</c:v>
                </c:pt>
                <c:pt idx="4447">
                  <c:v>0.10849</c:v>
                </c:pt>
                <c:pt idx="4448">
                  <c:v>0.10851</c:v>
                </c:pt>
                <c:pt idx="4449">
                  <c:v>0.10854</c:v>
                </c:pt>
                <c:pt idx="4450">
                  <c:v>0.10858</c:v>
                </c:pt>
                <c:pt idx="4451">
                  <c:v>0.10861</c:v>
                </c:pt>
                <c:pt idx="4452">
                  <c:v>0.10861999999999999</c:v>
                </c:pt>
                <c:pt idx="4453">
                  <c:v>0.10865</c:v>
                </c:pt>
                <c:pt idx="4454">
                  <c:v>0.10868</c:v>
                </c:pt>
                <c:pt idx="4455">
                  <c:v>0.10871</c:v>
                </c:pt>
                <c:pt idx="4456">
                  <c:v>0.10874</c:v>
                </c:pt>
                <c:pt idx="4457">
                  <c:v>0.10877000000000001</c:v>
                </c:pt>
                <c:pt idx="4458">
                  <c:v>0.10879999999999999</c:v>
                </c:pt>
                <c:pt idx="4459">
                  <c:v>0.10882</c:v>
                </c:pt>
                <c:pt idx="4460">
                  <c:v>0.10885</c:v>
                </c:pt>
                <c:pt idx="4461">
                  <c:v>0.10888</c:v>
                </c:pt>
                <c:pt idx="4462">
                  <c:v>0.1089</c:v>
                </c:pt>
                <c:pt idx="4463">
                  <c:v>0.10893</c:v>
                </c:pt>
                <c:pt idx="4464">
                  <c:v>0.10896</c:v>
                </c:pt>
                <c:pt idx="4465">
                  <c:v>0.109</c:v>
                </c:pt>
                <c:pt idx="4466">
                  <c:v>0.10902000000000001</c:v>
                </c:pt>
                <c:pt idx="4467">
                  <c:v>0.10904</c:v>
                </c:pt>
                <c:pt idx="4468">
                  <c:v>0.10908</c:v>
                </c:pt>
                <c:pt idx="4469">
                  <c:v>0.1091</c:v>
                </c:pt>
                <c:pt idx="4470">
                  <c:v>0.10911999999999999</c:v>
                </c:pt>
                <c:pt idx="4471">
                  <c:v>0.10915</c:v>
                </c:pt>
                <c:pt idx="4472">
                  <c:v>0.10919</c:v>
                </c:pt>
                <c:pt idx="4473">
                  <c:v>0.10921</c:v>
                </c:pt>
                <c:pt idx="4474">
                  <c:v>0.10922999999999999</c:v>
                </c:pt>
                <c:pt idx="4475">
                  <c:v>0.10927000000000001</c:v>
                </c:pt>
                <c:pt idx="4476">
                  <c:v>0.10929</c:v>
                </c:pt>
                <c:pt idx="4477">
                  <c:v>0.10932</c:v>
                </c:pt>
                <c:pt idx="4478">
                  <c:v>0.10935</c:v>
                </c:pt>
                <c:pt idx="4479">
                  <c:v>0.10938000000000001</c:v>
                </c:pt>
                <c:pt idx="4480">
                  <c:v>0.10940999999999999</c:v>
                </c:pt>
                <c:pt idx="4481">
                  <c:v>0.10943</c:v>
                </c:pt>
                <c:pt idx="4482">
                  <c:v>0.10946</c:v>
                </c:pt>
                <c:pt idx="4483">
                  <c:v>0.10949</c:v>
                </c:pt>
                <c:pt idx="4484">
                  <c:v>0.10951</c:v>
                </c:pt>
                <c:pt idx="4485">
                  <c:v>0.10954</c:v>
                </c:pt>
                <c:pt idx="4486">
                  <c:v>0.10958</c:v>
                </c:pt>
                <c:pt idx="4487">
                  <c:v>0.1096</c:v>
                </c:pt>
                <c:pt idx="4488">
                  <c:v>0.10962</c:v>
                </c:pt>
                <c:pt idx="4489">
                  <c:v>0.10965999999999999</c:v>
                </c:pt>
                <c:pt idx="4490">
                  <c:v>0.10968</c:v>
                </c:pt>
                <c:pt idx="4491">
                  <c:v>0.10971</c:v>
                </c:pt>
                <c:pt idx="4492">
                  <c:v>0.10972999999999999</c:v>
                </c:pt>
                <c:pt idx="4493">
                  <c:v>0.10977000000000001</c:v>
                </c:pt>
                <c:pt idx="4494">
                  <c:v>0.10979999999999999</c:v>
                </c:pt>
                <c:pt idx="4495">
                  <c:v>0.10982</c:v>
                </c:pt>
                <c:pt idx="4496">
                  <c:v>0.10985</c:v>
                </c:pt>
                <c:pt idx="4497">
                  <c:v>0.10988000000000001</c:v>
                </c:pt>
                <c:pt idx="4498">
                  <c:v>0.1099</c:v>
                </c:pt>
                <c:pt idx="4499">
                  <c:v>0.10993</c:v>
                </c:pt>
                <c:pt idx="4500">
                  <c:v>0.10996</c:v>
                </c:pt>
                <c:pt idx="4501">
                  <c:v>0.10999</c:v>
                </c:pt>
                <c:pt idx="4502">
                  <c:v>0.11001</c:v>
                </c:pt>
                <c:pt idx="4503">
                  <c:v>0.11004</c:v>
                </c:pt>
                <c:pt idx="4504">
                  <c:v>0.11007</c:v>
                </c:pt>
                <c:pt idx="4505">
                  <c:v>0.1101</c:v>
                </c:pt>
                <c:pt idx="4506">
                  <c:v>0.11012</c:v>
                </c:pt>
                <c:pt idx="4507">
                  <c:v>0.11015999999999999</c:v>
                </c:pt>
                <c:pt idx="4508">
                  <c:v>0.11019</c:v>
                </c:pt>
                <c:pt idx="4509">
                  <c:v>0.11021</c:v>
                </c:pt>
                <c:pt idx="4510">
                  <c:v>0.11022999999999999</c:v>
                </c:pt>
                <c:pt idx="4511">
                  <c:v>0.11027000000000001</c:v>
                </c:pt>
                <c:pt idx="4512">
                  <c:v>0.11029</c:v>
                </c:pt>
                <c:pt idx="4513">
                  <c:v>0.11032</c:v>
                </c:pt>
                <c:pt idx="4514">
                  <c:v>0.11035</c:v>
                </c:pt>
                <c:pt idx="4515">
                  <c:v>0.11038000000000001</c:v>
                </c:pt>
                <c:pt idx="4516">
                  <c:v>0.11040999999999999</c:v>
                </c:pt>
                <c:pt idx="4517">
                  <c:v>0.11043</c:v>
                </c:pt>
                <c:pt idx="4518">
                  <c:v>0.11046</c:v>
                </c:pt>
                <c:pt idx="4519">
                  <c:v>0.11049</c:v>
                </c:pt>
                <c:pt idx="4520">
                  <c:v>0.11051</c:v>
                </c:pt>
                <c:pt idx="4521">
                  <c:v>0.11054</c:v>
                </c:pt>
                <c:pt idx="4522">
                  <c:v>0.11058</c:v>
                </c:pt>
                <c:pt idx="4523">
                  <c:v>0.1106</c:v>
                </c:pt>
                <c:pt idx="4524">
                  <c:v>0.11062</c:v>
                </c:pt>
                <c:pt idx="4525">
                  <c:v>0.11065999999999999</c:v>
                </c:pt>
                <c:pt idx="4526">
                  <c:v>0.11068</c:v>
                </c:pt>
                <c:pt idx="4527">
                  <c:v>0.11071</c:v>
                </c:pt>
                <c:pt idx="4528">
                  <c:v>0.11073</c:v>
                </c:pt>
                <c:pt idx="4529">
                  <c:v>0.11076999999999999</c:v>
                </c:pt>
                <c:pt idx="4530">
                  <c:v>0.1108</c:v>
                </c:pt>
                <c:pt idx="4531">
                  <c:v>0.11082</c:v>
                </c:pt>
                <c:pt idx="4532">
                  <c:v>0.11085</c:v>
                </c:pt>
                <c:pt idx="4533">
                  <c:v>0.11088000000000001</c:v>
                </c:pt>
                <c:pt idx="4534">
                  <c:v>0.1109</c:v>
                </c:pt>
                <c:pt idx="4535">
                  <c:v>0.11093</c:v>
                </c:pt>
                <c:pt idx="4536">
                  <c:v>0.11097</c:v>
                </c:pt>
                <c:pt idx="4537">
                  <c:v>0.11099000000000001</c:v>
                </c:pt>
                <c:pt idx="4538">
                  <c:v>0.11101</c:v>
                </c:pt>
                <c:pt idx="4539">
                  <c:v>0.11105</c:v>
                </c:pt>
                <c:pt idx="4540">
                  <c:v>0.11107</c:v>
                </c:pt>
                <c:pt idx="4541">
                  <c:v>0.1111</c:v>
                </c:pt>
                <c:pt idx="4542">
                  <c:v>0.11112</c:v>
                </c:pt>
                <c:pt idx="4543">
                  <c:v>0.11115999999999999</c:v>
                </c:pt>
                <c:pt idx="4544">
                  <c:v>0.11119</c:v>
                </c:pt>
                <c:pt idx="4545">
                  <c:v>0.11121</c:v>
                </c:pt>
                <c:pt idx="4546">
                  <c:v>0.11124000000000001</c:v>
                </c:pt>
                <c:pt idx="4547">
                  <c:v>0.11126999999999999</c:v>
                </c:pt>
                <c:pt idx="4548">
                  <c:v>0.11129</c:v>
                </c:pt>
                <c:pt idx="4549">
                  <c:v>0.11132</c:v>
                </c:pt>
                <c:pt idx="4550">
                  <c:v>0.11135</c:v>
                </c:pt>
                <c:pt idx="4551">
                  <c:v>0.11138000000000001</c:v>
                </c:pt>
                <c:pt idx="4552">
                  <c:v>0.1114</c:v>
                </c:pt>
                <c:pt idx="4553">
                  <c:v>0.11143</c:v>
                </c:pt>
                <c:pt idx="4554">
                  <c:v>0.11146</c:v>
                </c:pt>
                <c:pt idx="4555">
                  <c:v>0.11148</c:v>
                </c:pt>
                <c:pt idx="4556">
                  <c:v>0.11151</c:v>
                </c:pt>
                <c:pt idx="4557">
                  <c:v>0.11155</c:v>
                </c:pt>
                <c:pt idx="4558">
                  <c:v>0.11158</c:v>
                </c:pt>
                <c:pt idx="4559">
                  <c:v>0.1116</c:v>
                </c:pt>
                <c:pt idx="4560">
                  <c:v>0.11162</c:v>
                </c:pt>
                <c:pt idx="4561">
                  <c:v>0.11166</c:v>
                </c:pt>
                <c:pt idx="4562">
                  <c:v>0.11168</c:v>
                </c:pt>
                <c:pt idx="4563">
                  <c:v>0.11171</c:v>
                </c:pt>
                <c:pt idx="4564">
                  <c:v>0.11174000000000001</c:v>
                </c:pt>
                <c:pt idx="4565">
                  <c:v>0.11176999999999999</c:v>
                </c:pt>
                <c:pt idx="4566">
                  <c:v>0.11179</c:v>
                </c:pt>
                <c:pt idx="4567">
                  <c:v>0.11182</c:v>
                </c:pt>
                <c:pt idx="4568">
                  <c:v>0.11185</c:v>
                </c:pt>
                <c:pt idx="4569">
                  <c:v>0.11187</c:v>
                </c:pt>
                <c:pt idx="4570">
                  <c:v>0.1119</c:v>
                </c:pt>
                <c:pt idx="4571">
                  <c:v>0.11193</c:v>
                </c:pt>
                <c:pt idx="4572">
                  <c:v>0.11197</c:v>
                </c:pt>
                <c:pt idx="4573">
                  <c:v>0.11199000000000001</c:v>
                </c:pt>
                <c:pt idx="4574">
                  <c:v>0.11201</c:v>
                </c:pt>
                <c:pt idx="4575">
                  <c:v>0.11205</c:v>
                </c:pt>
                <c:pt idx="4576">
                  <c:v>0.11207</c:v>
                </c:pt>
                <c:pt idx="4577">
                  <c:v>0.11210000000000001</c:v>
                </c:pt>
                <c:pt idx="4578">
                  <c:v>0.11212999999999999</c:v>
                </c:pt>
                <c:pt idx="4579">
                  <c:v>0.11216</c:v>
                </c:pt>
                <c:pt idx="4580">
                  <c:v>0.11219</c:v>
                </c:pt>
                <c:pt idx="4581">
                  <c:v>0.11221</c:v>
                </c:pt>
                <c:pt idx="4582">
                  <c:v>0.11224000000000001</c:v>
                </c:pt>
                <c:pt idx="4583">
                  <c:v>0.11226</c:v>
                </c:pt>
                <c:pt idx="4584">
                  <c:v>0.11229</c:v>
                </c:pt>
                <c:pt idx="4585">
                  <c:v>0.11232</c:v>
                </c:pt>
                <c:pt idx="4586">
                  <c:v>0.11236</c:v>
                </c:pt>
                <c:pt idx="4587">
                  <c:v>0.11237999999999999</c:v>
                </c:pt>
                <c:pt idx="4588">
                  <c:v>0.1124</c:v>
                </c:pt>
                <c:pt idx="4589">
                  <c:v>0.11243</c:v>
                </c:pt>
                <c:pt idx="4590">
                  <c:v>0.11246</c:v>
                </c:pt>
                <c:pt idx="4591">
                  <c:v>0.11249000000000001</c:v>
                </c:pt>
                <c:pt idx="4592">
                  <c:v>0.11251</c:v>
                </c:pt>
                <c:pt idx="4593">
                  <c:v>0.11255</c:v>
                </c:pt>
                <c:pt idx="4594">
                  <c:v>0.11258</c:v>
                </c:pt>
                <c:pt idx="4595">
                  <c:v>0.11260000000000001</c:v>
                </c:pt>
                <c:pt idx="4596">
                  <c:v>0.11262999999999999</c:v>
                </c:pt>
                <c:pt idx="4597">
                  <c:v>0.11266</c:v>
                </c:pt>
                <c:pt idx="4598">
                  <c:v>0.11268</c:v>
                </c:pt>
                <c:pt idx="4599">
                  <c:v>0.11271</c:v>
                </c:pt>
                <c:pt idx="4600">
                  <c:v>0.11274000000000001</c:v>
                </c:pt>
                <c:pt idx="4601">
                  <c:v>0.11277</c:v>
                </c:pt>
                <c:pt idx="4602">
                  <c:v>0.11279</c:v>
                </c:pt>
                <c:pt idx="4603">
                  <c:v>0.11282</c:v>
                </c:pt>
                <c:pt idx="4604">
                  <c:v>0.11285000000000001</c:v>
                </c:pt>
                <c:pt idx="4605">
                  <c:v>0.11287</c:v>
                </c:pt>
                <c:pt idx="4606">
                  <c:v>0.1129</c:v>
                </c:pt>
                <c:pt idx="4607">
                  <c:v>0.11293</c:v>
                </c:pt>
                <c:pt idx="4608">
                  <c:v>0.11297</c:v>
                </c:pt>
                <c:pt idx="4609">
                  <c:v>0.11298999999999999</c:v>
                </c:pt>
                <c:pt idx="4610">
                  <c:v>0.11301</c:v>
                </c:pt>
                <c:pt idx="4611">
                  <c:v>0.11305</c:v>
                </c:pt>
                <c:pt idx="4612">
                  <c:v>0.11307</c:v>
                </c:pt>
                <c:pt idx="4613">
                  <c:v>0.11310000000000001</c:v>
                </c:pt>
                <c:pt idx="4614">
                  <c:v>0.11312999999999999</c:v>
                </c:pt>
                <c:pt idx="4615">
                  <c:v>0.11316</c:v>
                </c:pt>
                <c:pt idx="4616">
                  <c:v>0.11318</c:v>
                </c:pt>
                <c:pt idx="4617">
                  <c:v>0.11321000000000001</c:v>
                </c:pt>
                <c:pt idx="4618">
                  <c:v>0.11323999999999999</c:v>
                </c:pt>
                <c:pt idx="4619">
                  <c:v>0.11326</c:v>
                </c:pt>
                <c:pt idx="4620">
                  <c:v>0.11329</c:v>
                </c:pt>
                <c:pt idx="4621">
                  <c:v>0.11332</c:v>
                </c:pt>
                <c:pt idx="4622">
                  <c:v>0.11336</c:v>
                </c:pt>
                <c:pt idx="4623">
                  <c:v>0.11337999999999999</c:v>
                </c:pt>
                <c:pt idx="4624">
                  <c:v>0.1134</c:v>
                </c:pt>
                <c:pt idx="4625">
                  <c:v>0.11344</c:v>
                </c:pt>
                <c:pt idx="4626">
                  <c:v>0.11346000000000001</c:v>
                </c:pt>
                <c:pt idx="4627">
                  <c:v>0.11348999999999999</c:v>
                </c:pt>
                <c:pt idx="4628">
                  <c:v>0.11351</c:v>
                </c:pt>
                <c:pt idx="4629">
                  <c:v>0.11355</c:v>
                </c:pt>
                <c:pt idx="4630">
                  <c:v>0.11358</c:v>
                </c:pt>
                <c:pt idx="4631">
                  <c:v>0.11360000000000001</c:v>
                </c:pt>
                <c:pt idx="4632">
                  <c:v>0.11362999999999999</c:v>
                </c:pt>
                <c:pt idx="4633">
                  <c:v>0.11365</c:v>
                </c:pt>
                <c:pt idx="4634">
                  <c:v>0.11368</c:v>
                </c:pt>
                <c:pt idx="4635">
                  <c:v>0.11371000000000001</c:v>
                </c:pt>
                <c:pt idx="4636">
                  <c:v>0.11373999999999999</c:v>
                </c:pt>
                <c:pt idx="4637">
                  <c:v>0.11377</c:v>
                </c:pt>
                <c:pt idx="4638">
                  <c:v>0.11379</c:v>
                </c:pt>
                <c:pt idx="4639">
                  <c:v>0.11382</c:v>
                </c:pt>
                <c:pt idx="4640">
                  <c:v>0.11385000000000001</c:v>
                </c:pt>
                <c:pt idx="4641">
                  <c:v>0.11388</c:v>
                </c:pt>
                <c:pt idx="4642">
                  <c:v>0.1139</c:v>
                </c:pt>
                <c:pt idx="4643">
                  <c:v>0.11394</c:v>
                </c:pt>
                <c:pt idx="4644">
                  <c:v>0.11397</c:v>
                </c:pt>
                <c:pt idx="4645">
                  <c:v>0.11398</c:v>
                </c:pt>
                <c:pt idx="4646">
                  <c:v>0.11401</c:v>
                </c:pt>
                <c:pt idx="4647">
                  <c:v>0.11404</c:v>
                </c:pt>
                <c:pt idx="4648">
                  <c:v>0.11407</c:v>
                </c:pt>
                <c:pt idx="4649">
                  <c:v>0.11409999999999999</c:v>
                </c:pt>
                <c:pt idx="4650">
                  <c:v>0.11413</c:v>
                </c:pt>
                <c:pt idx="4651">
                  <c:v>0.11416</c:v>
                </c:pt>
                <c:pt idx="4652">
                  <c:v>0.11418</c:v>
                </c:pt>
                <c:pt idx="4653">
                  <c:v>0.11421000000000001</c:v>
                </c:pt>
                <c:pt idx="4654">
                  <c:v>0.11423999999999999</c:v>
                </c:pt>
                <c:pt idx="4655">
                  <c:v>0.11426</c:v>
                </c:pt>
                <c:pt idx="4656">
                  <c:v>0.11429</c:v>
                </c:pt>
                <c:pt idx="4657">
                  <c:v>0.11432</c:v>
                </c:pt>
                <c:pt idx="4658">
                  <c:v>0.11434999999999999</c:v>
                </c:pt>
                <c:pt idx="4659">
                  <c:v>0.11438</c:v>
                </c:pt>
                <c:pt idx="4660">
                  <c:v>0.1144</c:v>
                </c:pt>
                <c:pt idx="4661">
                  <c:v>0.11444</c:v>
                </c:pt>
                <c:pt idx="4662">
                  <c:v>0.11446000000000001</c:v>
                </c:pt>
                <c:pt idx="4663">
                  <c:v>0.11448999999999999</c:v>
                </c:pt>
                <c:pt idx="4664">
                  <c:v>0.11452</c:v>
                </c:pt>
                <c:pt idx="4665">
                  <c:v>0.11455</c:v>
                </c:pt>
                <c:pt idx="4666">
                  <c:v>0.11457000000000001</c:v>
                </c:pt>
                <c:pt idx="4667">
                  <c:v>0.11459</c:v>
                </c:pt>
                <c:pt idx="4668">
                  <c:v>0.11463</c:v>
                </c:pt>
                <c:pt idx="4669">
                  <c:v>0.11465</c:v>
                </c:pt>
                <c:pt idx="4670">
                  <c:v>0.11468</c:v>
                </c:pt>
                <c:pt idx="4671">
                  <c:v>0.11471000000000001</c:v>
                </c:pt>
                <c:pt idx="4672">
                  <c:v>0.11473999999999999</c:v>
                </c:pt>
                <c:pt idx="4673">
                  <c:v>0.11477</c:v>
                </c:pt>
                <c:pt idx="4674">
                  <c:v>0.11479</c:v>
                </c:pt>
                <c:pt idx="4675">
                  <c:v>0.11483</c:v>
                </c:pt>
                <c:pt idx="4676">
                  <c:v>0.11484999999999999</c:v>
                </c:pt>
                <c:pt idx="4677">
                  <c:v>0.11488</c:v>
                </c:pt>
                <c:pt idx="4678">
                  <c:v>0.1149</c:v>
                </c:pt>
                <c:pt idx="4679">
                  <c:v>0.11494</c:v>
                </c:pt>
                <c:pt idx="4680">
                  <c:v>0.11496000000000001</c:v>
                </c:pt>
                <c:pt idx="4681">
                  <c:v>0.11498</c:v>
                </c:pt>
                <c:pt idx="4682">
                  <c:v>0.11502</c:v>
                </c:pt>
                <c:pt idx="4683">
                  <c:v>0.11504</c:v>
                </c:pt>
                <c:pt idx="4684">
                  <c:v>0.11507000000000001</c:v>
                </c:pt>
                <c:pt idx="4685">
                  <c:v>0.11509999999999999</c:v>
                </c:pt>
                <c:pt idx="4686">
                  <c:v>0.11513</c:v>
                </c:pt>
                <c:pt idx="4687">
                  <c:v>0.11516</c:v>
                </c:pt>
                <c:pt idx="4688">
                  <c:v>0.11518</c:v>
                </c:pt>
                <c:pt idx="4689">
                  <c:v>0.11521000000000001</c:v>
                </c:pt>
                <c:pt idx="4690">
                  <c:v>0.11524</c:v>
                </c:pt>
                <c:pt idx="4691">
                  <c:v>0.11526</c:v>
                </c:pt>
                <c:pt idx="4692">
                  <c:v>0.11529</c:v>
                </c:pt>
                <c:pt idx="4693">
                  <c:v>0.11533</c:v>
                </c:pt>
                <c:pt idx="4694">
                  <c:v>0.11534999999999999</c:v>
                </c:pt>
                <c:pt idx="4695">
                  <c:v>0.11537</c:v>
                </c:pt>
                <c:pt idx="4696">
                  <c:v>0.11541</c:v>
                </c:pt>
                <c:pt idx="4697">
                  <c:v>0.11543</c:v>
                </c:pt>
                <c:pt idx="4698">
                  <c:v>0.11545999999999999</c:v>
                </c:pt>
                <c:pt idx="4699">
                  <c:v>0.11548</c:v>
                </c:pt>
                <c:pt idx="4700">
                  <c:v>0.11552</c:v>
                </c:pt>
                <c:pt idx="4701">
                  <c:v>0.11555</c:v>
                </c:pt>
                <c:pt idx="4702">
                  <c:v>0.11557000000000001</c:v>
                </c:pt>
                <c:pt idx="4703">
                  <c:v>0.11559999999999999</c:v>
                </c:pt>
                <c:pt idx="4704">
                  <c:v>0.11563</c:v>
                </c:pt>
                <c:pt idx="4705">
                  <c:v>0.11565</c:v>
                </c:pt>
                <c:pt idx="4706">
                  <c:v>0.11568000000000001</c:v>
                </c:pt>
                <c:pt idx="4707">
                  <c:v>0.11570999999999999</c:v>
                </c:pt>
                <c:pt idx="4708">
                  <c:v>0.11575000000000001</c:v>
                </c:pt>
                <c:pt idx="4709">
                  <c:v>0.11576</c:v>
                </c:pt>
                <c:pt idx="4710">
                  <c:v>0.11579</c:v>
                </c:pt>
                <c:pt idx="4711">
                  <c:v>0.11582000000000001</c:v>
                </c:pt>
                <c:pt idx="4712">
                  <c:v>0.11584999999999999</c:v>
                </c:pt>
                <c:pt idx="4713">
                  <c:v>0.11587</c:v>
                </c:pt>
                <c:pt idx="4714">
                  <c:v>0.11591</c:v>
                </c:pt>
                <c:pt idx="4715">
                  <c:v>0.11594</c:v>
                </c:pt>
                <c:pt idx="4716">
                  <c:v>0.11595999999999999</c:v>
                </c:pt>
                <c:pt idx="4717">
                  <c:v>0.11598</c:v>
                </c:pt>
                <c:pt idx="4718">
                  <c:v>0.11602</c:v>
                </c:pt>
                <c:pt idx="4719">
                  <c:v>0.11604</c:v>
                </c:pt>
                <c:pt idx="4720">
                  <c:v>0.11607000000000001</c:v>
                </c:pt>
                <c:pt idx="4721">
                  <c:v>0.11609999999999999</c:v>
                </c:pt>
                <c:pt idx="4722">
                  <c:v>0.11613</c:v>
                </c:pt>
                <c:pt idx="4723">
                  <c:v>0.11616</c:v>
                </c:pt>
                <c:pt idx="4724">
                  <c:v>0.11618000000000001</c:v>
                </c:pt>
                <c:pt idx="4725">
                  <c:v>0.11622</c:v>
                </c:pt>
                <c:pt idx="4726">
                  <c:v>0.11624</c:v>
                </c:pt>
                <c:pt idx="4727">
                  <c:v>0.11626</c:v>
                </c:pt>
                <c:pt idx="4728">
                  <c:v>0.11629</c:v>
                </c:pt>
                <c:pt idx="4729">
                  <c:v>0.11633</c:v>
                </c:pt>
                <c:pt idx="4730">
                  <c:v>0.11635</c:v>
                </c:pt>
                <c:pt idx="4731">
                  <c:v>0.11637</c:v>
                </c:pt>
                <c:pt idx="4732">
                  <c:v>0.11641</c:v>
                </c:pt>
                <c:pt idx="4733">
                  <c:v>0.11643000000000001</c:v>
                </c:pt>
                <c:pt idx="4734">
                  <c:v>0.11645999999999999</c:v>
                </c:pt>
                <c:pt idx="4735">
                  <c:v>0.11648</c:v>
                </c:pt>
                <c:pt idx="4736">
                  <c:v>0.11652</c:v>
                </c:pt>
                <c:pt idx="4737">
                  <c:v>0.11655</c:v>
                </c:pt>
                <c:pt idx="4738">
                  <c:v>0.11656999999999999</c:v>
                </c:pt>
                <c:pt idx="4739">
                  <c:v>0.1166</c:v>
                </c:pt>
                <c:pt idx="4740">
                  <c:v>0.11663</c:v>
                </c:pt>
                <c:pt idx="4741">
                  <c:v>0.11665</c:v>
                </c:pt>
                <c:pt idx="4742">
                  <c:v>0.11668000000000001</c:v>
                </c:pt>
                <c:pt idx="4743">
                  <c:v>0.11672</c:v>
                </c:pt>
                <c:pt idx="4744">
                  <c:v>0.11674</c:v>
                </c:pt>
                <c:pt idx="4745">
                  <c:v>0.11676</c:v>
                </c:pt>
                <c:pt idx="4746">
                  <c:v>0.11679</c:v>
                </c:pt>
                <c:pt idx="4747">
                  <c:v>0.11681999999999999</c:v>
                </c:pt>
                <c:pt idx="4748">
                  <c:v>0.11685</c:v>
                </c:pt>
                <c:pt idx="4749">
                  <c:v>0.11687</c:v>
                </c:pt>
                <c:pt idx="4750">
                  <c:v>0.11691</c:v>
                </c:pt>
                <c:pt idx="4751">
                  <c:v>0.11694</c:v>
                </c:pt>
                <c:pt idx="4752">
                  <c:v>0.11695999999999999</c:v>
                </c:pt>
                <c:pt idx="4753">
                  <c:v>0.11699</c:v>
                </c:pt>
                <c:pt idx="4754">
                  <c:v>0.11702</c:v>
                </c:pt>
                <c:pt idx="4755">
                  <c:v>0.11704000000000001</c:v>
                </c:pt>
                <c:pt idx="4756">
                  <c:v>0.11706999999999999</c:v>
                </c:pt>
                <c:pt idx="4757">
                  <c:v>0.1171</c:v>
                </c:pt>
                <c:pt idx="4758">
                  <c:v>0.11713</c:v>
                </c:pt>
                <c:pt idx="4759">
                  <c:v>0.11715</c:v>
                </c:pt>
                <c:pt idx="4760">
                  <c:v>0.11718000000000001</c:v>
                </c:pt>
                <c:pt idx="4761">
                  <c:v>0.11722</c:v>
                </c:pt>
                <c:pt idx="4762">
                  <c:v>0.11724</c:v>
                </c:pt>
                <c:pt idx="4763">
                  <c:v>0.11726</c:v>
                </c:pt>
                <c:pt idx="4764">
                  <c:v>0.11729000000000001</c:v>
                </c:pt>
                <c:pt idx="4765">
                  <c:v>0.11733</c:v>
                </c:pt>
                <c:pt idx="4766">
                  <c:v>0.11735</c:v>
                </c:pt>
                <c:pt idx="4767">
                  <c:v>0.11737</c:v>
                </c:pt>
                <c:pt idx="4768">
                  <c:v>0.11741</c:v>
                </c:pt>
                <c:pt idx="4769">
                  <c:v>0.11743000000000001</c:v>
                </c:pt>
                <c:pt idx="4770">
                  <c:v>0.11745999999999999</c:v>
                </c:pt>
                <c:pt idx="4771">
                  <c:v>0.11749</c:v>
                </c:pt>
                <c:pt idx="4772">
                  <c:v>0.11752</c:v>
                </c:pt>
                <c:pt idx="4773">
                  <c:v>0.11755</c:v>
                </c:pt>
                <c:pt idx="4774">
                  <c:v>0.11756999999999999</c:v>
                </c:pt>
                <c:pt idx="4775">
                  <c:v>0.1176</c:v>
                </c:pt>
                <c:pt idx="4776">
                  <c:v>0.11763</c:v>
                </c:pt>
                <c:pt idx="4777">
                  <c:v>0.11765</c:v>
                </c:pt>
                <c:pt idx="4778">
                  <c:v>0.11768000000000001</c:v>
                </c:pt>
                <c:pt idx="4779">
                  <c:v>0.11772000000000001</c:v>
                </c:pt>
                <c:pt idx="4780">
                  <c:v>0.11774</c:v>
                </c:pt>
                <c:pt idx="4781">
                  <c:v>0.11776</c:v>
                </c:pt>
                <c:pt idx="4782">
                  <c:v>0.1178</c:v>
                </c:pt>
                <c:pt idx="4783">
                  <c:v>0.11781999999999999</c:v>
                </c:pt>
                <c:pt idx="4784">
                  <c:v>0.11785</c:v>
                </c:pt>
                <c:pt idx="4785">
                  <c:v>0.11787</c:v>
                </c:pt>
                <c:pt idx="4786">
                  <c:v>0.11791</c:v>
                </c:pt>
                <c:pt idx="4787">
                  <c:v>0.11794</c:v>
                </c:pt>
                <c:pt idx="4788">
                  <c:v>0.11796</c:v>
                </c:pt>
                <c:pt idx="4789">
                  <c:v>0.11799</c:v>
                </c:pt>
                <c:pt idx="4790">
                  <c:v>0.11802</c:v>
                </c:pt>
                <c:pt idx="4791">
                  <c:v>0.11804000000000001</c:v>
                </c:pt>
                <c:pt idx="4792">
                  <c:v>0.11806999999999999</c:v>
                </c:pt>
                <c:pt idx="4793">
                  <c:v>0.11811000000000001</c:v>
                </c:pt>
                <c:pt idx="4794">
                  <c:v>0.11813</c:v>
                </c:pt>
                <c:pt idx="4795">
                  <c:v>0.11815000000000001</c:v>
                </c:pt>
                <c:pt idx="4796">
                  <c:v>0.11817999999999999</c:v>
                </c:pt>
                <c:pt idx="4797">
                  <c:v>0.11821</c:v>
                </c:pt>
                <c:pt idx="4798">
                  <c:v>0.11824</c:v>
                </c:pt>
                <c:pt idx="4799">
                  <c:v>0.11826</c:v>
                </c:pt>
                <c:pt idx="4800">
                  <c:v>0.1183</c:v>
                </c:pt>
                <c:pt idx="4801">
                  <c:v>0.11833</c:v>
                </c:pt>
                <c:pt idx="4802">
                  <c:v>0.11835</c:v>
                </c:pt>
                <c:pt idx="4803">
                  <c:v>0.11838</c:v>
                </c:pt>
                <c:pt idx="4804">
                  <c:v>0.11841</c:v>
                </c:pt>
                <c:pt idx="4805">
                  <c:v>0.11842999999999999</c:v>
                </c:pt>
                <c:pt idx="4806">
                  <c:v>0.11846</c:v>
                </c:pt>
                <c:pt idx="4807">
                  <c:v>0.11849</c:v>
                </c:pt>
                <c:pt idx="4808">
                  <c:v>0.11852</c:v>
                </c:pt>
                <c:pt idx="4809">
                  <c:v>0.11854000000000001</c:v>
                </c:pt>
                <c:pt idx="4810">
                  <c:v>0.11856999999999999</c:v>
                </c:pt>
                <c:pt idx="4811">
                  <c:v>0.1186</c:v>
                </c:pt>
                <c:pt idx="4812">
                  <c:v>0.11863</c:v>
                </c:pt>
                <c:pt idx="4813">
                  <c:v>0.11865000000000001</c:v>
                </c:pt>
                <c:pt idx="4814">
                  <c:v>0.11867999999999999</c:v>
                </c:pt>
                <c:pt idx="4815">
                  <c:v>0.11872000000000001</c:v>
                </c:pt>
                <c:pt idx="4816">
                  <c:v>0.11874</c:v>
                </c:pt>
                <c:pt idx="4817">
                  <c:v>0.11876</c:v>
                </c:pt>
                <c:pt idx="4818">
                  <c:v>0.1188</c:v>
                </c:pt>
                <c:pt idx="4819">
                  <c:v>0.11882</c:v>
                </c:pt>
                <c:pt idx="4820">
                  <c:v>0.11885</c:v>
                </c:pt>
                <c:pt idx="4821">
                  <c:v>0.11888</c:v>
                </c:pt>
                <c:pt idx="4822">
                  <c:v>0.11891</c:v>
                </c:pt>
                <c:pt idx="4823">
                  <c:v>0.11892999999999999</c:v>
                </c:pt>
                <c:pt idx="4824">
                  <c:v>0.11895</c:v>
                </c:pt>
                <c:pt idx="4825">
                  <c:v>0.11899</c:v>
                </c:pt>
                <c:pt idx="4826">
                  <c:v>0.11901</c:v>
                </c:pt>
                <c:pt idx="4827">
                  <c:v>0.11904000000000001</c:v>
                </c:pt>
                <c:pt idx="4828">
                  <c:v>0.11907</c:v>
                </c:pt>
                <c:pt idx="4829">
                  <c:v>0.11910999999999999</c:v>
                </c:pt>
                <c:pt idx="4830">
                  <c:v>0.11913</c:v>
                </c:pt>
                <c:pt idx="4831">
                  <c:v>0.11915000000000001</c:v>
                </c:pt>
                <c:pt idx="4832">
                  <c:v>0.11919</c:v>
                </c:pt>
                <c:pt idx="4833">
                  <c:v>0.11921</c:v>
                </c:pt>
                <c:pt idx="4834">
                  <c:v>0.11924</c:v>
                </c:pt>
                <c:pt idx="4835">
                  <c:v>0.11926</c:v>
                </c:pt>
                <c:pt idx="4836">
                  <c:v>0.1193</c:v>
                </c:pt>
                <c:pt idx="4837">
                  <c:v>0.11933000000000001</c:v>
                </c:pt>
                <c:pt idx="4838">
                  <c:v>0.11934</c:v>
                </c:pt>
                <c:pt idx="4839">
                  <c:v>0.11938</c:v>
                </c:pt>
                <c:pt idx="4840">
                  <c:v>0.11940000000000001</c:v>
                </c:pt>
                <c:pt idx="4841">
                  <c:v>0.11942999999999999</c:v>
                </c:pt>
                <c:pt idx="4842">
                  <c:v>0.11946</c:v>
                </c:pt>
                <c:pt idx="4843">
                  <c:v>0.11949</c:v>
                </c:pt>
                <c:pt idx="4844">
                  <c:v>0.11952</c:v>
                </c:pt>
                <c:pt idx="4845">
                  <c:v>0.11953999999999999</c:v>
                </c:pt>
                <c:pt idx="4846">
                  <c:v>0.11957</c:v>
                </c:pt>
                <c:pt idx="4847">
                  <c:v>0.1196</c:v>
                </c:pt>
                <c:pt idx="4848">
                  <c:v>0.11963</c:v>
                </c:pt>
                <c:pt idx="4849">
                  <c:v>0.11965000000000001</c:v>
                </c:pt>
                <c:pt idx="4850">
                  <c:v>0.11969</c:v>
                </c:pt>
                <c:pt idx="4851">
                  <c:v>0.11971999999999999</c:v>
                </c:pt>
                <c:pt idx="4852">
                  <c:v>0.11974</c:v>
                </c:pt>
                <c:pt idx="4853">
                  <c:v>0.11976000000000001</c:v>
                </c:pt>
                <c:pt idx="4854">
                  <c:v>0.1198</c:v>
                </c:pt>
                <c:pt idx="4855">
                  <c:v>0.11982</c:v>
                </c:pt>
                <c:pt idx="4856">
                  <c:v>0.11985</c:v>
                </c:pt>
                <c:pt idx="4857">
                  <c:v>0.11988</c:v>
                </c:pt>
                <c:pt idx="4858">
                  <c:v>0.11991</c:v>
                </c:pt>
                <c:pt idx="4859">
                  <c:v>0.11992999999999999</c:v>
                </c:pt>
                <c:pt idx="4860">
                  <c:v>0.11996</c:v>
                </c:pt>
                <c:pt idx="4861">
                  <c:v>0.11999</c:v>
                </c:pt>
                <c:pt idx="4862">
                  <c:v>0.12001000000000001</c:v>
                </c:pt>
                <c:pt idx="4863">
                  <c:v>0.12003999999999999</c:v>
                </c:pt>
                <c:pt idx="4864">
                  <c:v>0.12007</c:v>
                </c:pt>
                <c:pt idx="4865">
                  <c:v>0.1201</c:v>
                </c:pt>
                <c:pt idx="4866">
                  <c:v>0.12013</c:v>
                </c:pt>
                <c:pt idx="4867">
                  <c:v>0.12015000000000001</c:v>
                </c:pt>
                <c:pt idx="4868">
                  <c:v>0.12019000000000001</c:v>
                </c:pt>
                <c:pt idx="4869">
                  <c:v>0.12021</c:v>
                </c:pt>
                <c:pt idx="4870">
                  <c:v>0.12024</c:v>
                </c:pt>
                <c:pt idx="4871">
                  <c:v>0.12026000000000001</c:v>
                </c:pt>
                <c:pt idx="4872">
                  <c:v>0.1203</c:v>
                </c:pt>
                <c:pt idx="4873">
                  <c:v>0.12032</c:v>
                </c:pt>
                <c:pt idx="4874">
                  <c:v>0.12035</c:v>
                </c:pt>
                <c:pt idx="4875">
                  <c:v>0.12038</c:v>
                </c:pt>
                <c:pt idx="4876">
                  <c:v>0.12039999999999999</c:v>
                </c:pt>
                <c:pt idx="4877">
                  <c:v>0.12043</c:v>
                </c:pt>
                <c:pt idx="4878">
                  <c:v>0.12046</c:v>
                </c:pt>
                <c:pt idx="4879">
                  <c:v>0.1205</c:v>
                </c:pt>
                <c:pt idx="4880">
                  <c:v>0.12052</c:v>
                </c:pt>
                <c:pt idx="4881">
                  <c:v>0.12053999999999999</c:v>
                </c:pt>
                <c:pt idx="4882">
                  <c:v>0.12058000000000001</c:v>
                </c:pt>
                <c:pt idx="4883">
                  <c:v>0.1206</c:v>
                </c:pt>
                <c:pt idx="4884">
                  <c:v>0.12062</c:v>
                </c:pt>
                <c:pt idx="4885">
                  <c:v>0.12064999999999999</c:v>
                </c:pt>
                <c:pt idx="4886">
                  <c:v>0.12069000000000001</c:v>
                </c:pt>
                <c:pt idx="4887">
                  <c:v>0.12071</c:v>
                </c:pt>
                <c:pt idx="4888">
                  <c:v>0.12073</c:v>
                </c:pt>
                <c:pt idx="4889">
                  <c:v>0.12077</c:v>
                </c:pt>
                <c:pt idx="4890">
                  <c:v>0.12078999999999999</c:v>
                </c:pt>
                <c:pt idx="4891">
                  <c:v>0.12082</c:v>
                </c:pt>
                <c:pt idx="4892">
                  <c:v>0.12085</c:v>
                </c:pt>
                <c:pt idx="4893">
                  <c:v>0.12088</c:v>
                </c:pt>
                <c:pt idx="4894">
                  <c:v>0.12091</c:v>
                </c:pt>
                <c:pt idx="4895">
                  <c:v>0.12093</c:v>
                </c:pt>
                <c:pt idx="4896">
                  <c:v>0.12096</c:v>
                </c:pt>
                <c:pt idx="4897">
                  <c:v>0.12099</c:v>
                </c:pt>
                <c:pt idx="4898">
                  <c:v>0.12101000000000001</c:v>
                </c:pt>
                <c:pt idx="4899">
                  <c:v>0.12103999999999999</c:v>
                </c:pt>
                <c:pt idx="4900">
                  <c:v>0.12107999999999999</c:v>
                </c:pt>
                <c:pt idx="4901">
                  <c:v>0.12111</c:v>
                </c:pt>
                <c:pt idx="4902">
                  <c:v>0.12112000000000001</c:v>
                </c:pt>
                <c:pt idx="4903">
                  <c:v>0.12114999999999999</c:v>
                </c:pt>
                <c:pt idx="4904">
                  <c:v>0.12118</c:v>
                </c:pt>
                <c:pt idx="4905">
                  <c:v>0.12121</c:v>
                </c:pt>
                <c:pt idx="4906">
                  <c:v>0.12123</c:v>
                </c:pt>
                <c:pt idx="4907">
                  <c:v>0.12127</c:v>
                </c:pt>
                <c:pt idx="4908">
                  <c:v>0.12130000000000001</c:v>
                </c:pt>
                <c:pt idx="4909">
                  <c:v>0.12132</c:v>
                </c:pt>
                <c:pt idx="4910">
                  <c:v>0.12135</c:v>
                </c:pt>
                <c:pt idx="4911">
                  <c:v>0.12138</c:v>
                </c:pt>
                <c:pt idx="4912">
                  <c:v>0.12139999999999999</c:v>
                </c:pt>
                <c:pt idx="4913">
                  <c:v>0.12143</c:v>
                </c:pt>
                <c:pt idx="4914">
                  <c:v>0.12146</c:v>
                </c:pt>
                <c:pt idx="4915">
                  <c:v>0.12149</c:v>
                </c:pt>
                <c:pt idx="4916">
                  <c:v>0.12152</c:v>
                </c:pt>
                <c:pt idx="4917">
                  <c:v>0.12154</c:v>
                </c:pt>
                <c:pt idx="4918">
                  <c:v>0.12157999999999999</c:v>
                </c:pt>
                <c:pt idx="4919">
                  <c:v>0.1216</c:v>
                </c:pt>
                <c:pt idx="4920">
                  <c:v>0.12162000000000001</c:v>
                </c:pt>
                <c:pt idx="4921">
                  <c:v>0.12164999999999999</c:v>
                </c:pt>
                <c:pt idx="4922">
                  <c:v>0.12169000000000001</c:v>
                </c:pt>
                <c:pt idx="4923">
                  <c:v>0.12171</c:v>
                </c:pt>
                <c:pt idx="4924">
                  <c:v>0.12173</c:v>
                </c:pt>
                <c:pt idx="4925">
                  <c:v>0.12177</c:v>
                </c:pt>
                <c:pt idx="4926">
                  <c:v>0.12179</c:v>
                </c:pt>
                <c:pt idx="4927">
                  <c:v>0.12182</c:v>
                </c:pt>
                <c:pt idx="4928">
                  <c:v>0.12185</c:v>
                </c:pt>
                <c:pt idx="4929">
                  <c:v>0.12188</c:v>
                </c:pt>
                <c:pt idx="4930">
                  <c:v>0.12191</c:v>
                </c:pt>
                <c:pt idx="4931">
                  <c:v>0.12193</c:v>
                </c:pt>
                <c:pt idx="4932">
                  <c:v>0.12196</c:v>
                </c:pt>
                <c:pt idx="4933">
                  <c:v>0.12199</c:v>
                </c:pt>
                <c:pt idx="4934">
                  <c:v>0.12200999999999999</c:v>
                </c:pt>
                <c:pt idx="4935">
                  <c:v>0.12204</c:v>
                </c:pt>
                <c:pt idx="4936">
                  <c:v>0.12207999999999999</c:v>
                </c:pt>
                <c:pt idx="4937">
                  <c:v>0.1221</c:v>
                </c:pt>
                <c:pt idx="4938">
                  <c:v>0.12212000000000001</c:v>
                </c:pt>
                <c:pt idx="4939">
                  <c:v>0.12216</c:v>
                </c:pt>
                <c:pt idx="4940">
                  <c:v>0.12218</c:v>
                </c:pt>
                <c:pt idx="4941">
                  <c:v>0.12221</c:v>
                </c:pt>
                <c:pt idx="4942">
                  <c:v>0.12223000000000001</c:v>
                </c:pt>
                <c:pt idx="4943">
                  <c:v>0.12227</c:v>
                </c:pt>
                <c:pt idx="4944">
                  <c:v>0.12230000000000001</c:v>
                </c:pt>
                <c:pt idx="4945">
                  <c:v>0.12232</c:v>
                </c:pt>
                <c:pt idx="4946">
                  <c:v>0.12235</c:v>
                </c:pt>
                <c:pt idx="4947">
                  <c:v>0.12238</c:v>
                </c:pt>
                <c:pt idx="4948">
                  <c:v>0.12239999999999999</c:v>
                </c:pt>
                <c:pt idx="4949">
                  <c:v>0.12243</c:v>
                </c:pt>
                <c:pt idx="4950">
                  <c:v>0.12246</c:v>
                </c:pt>
                <c:pt idx="4951">
                  <c:v>0.12249</c:v>
                </c:pt>
                <c:pt idx="4952">
                  <c:v>0.12250999999999999</c:v>
                </c:pt>
                <c:pt idx="4953">
                  <c:v>0.12254</c:v>
                </c:pt>
                <c:pt idx="4954">
                  <c:v>0.12257</c:v>
                </c:pt>
                <c:pt idx="4955">
                  <c:v>0.1226</c:v>
                </c:pt>
                <c:pt idx="4956">
                  <c:v>0.12262000000000001</c:v>
                </c:pt>
                <c:pt idx="4957">
                  <c:v>0.12266000000000001</c:v>
                </c:pt>
                <c:pt idx="4958">
                  <c:v>0.12268999999999999</c:v>
                </c:pt>
                <c:pt idx="4959">
                  <c:v>0.12271</c:v>
                </c:pt>
                <c:pt idx="4960">
                  <c:v>0.12273000000000001</c:v>
                </c:pt>
                <c:pt idx="4961">
                  <c:v>0.12277</c:v>
                </c:pt>
                <c:pt idx="4962">
                  <c:v>0.12279</c:v>
                </c:pt>
                <c:pt idx="4963">
                  <c:v>0.12282</c:v>
                </c:pt>
                <c:pt idx="4964">
                  <c:v>0.12285</c:v>
                </c:pt>
                <c:pt idx="4965">
                  <c:v>0.12288</c:v>
                </c:pt>
                <c:pt idx="4966">
                  <c:v>0.12291000000000001</c:v>
                </c:pt>
                <c:pt idx="4967">
                  <c:v>0.12293</c:v>
                </c:pt>
                <c:pt idx="4968">
                  <c:v>0.12296</c:v>
                </c:pt>
                <c:pt idx="4969">
                  <c:v>0.12299</c:v>
                </c:pt>
                <c:pt idx="4970">
                  <c:v>0.12300999999999999</c:v>
                </c:pt>
                <c:pt idx="4971">
                  <c:v>0.12304</c:v>
                </c:pt>
                <c:pt idx="4972">
                  <c:v>0.12307999999999999</c:v>
                </c:pt>
                <c:pt idx="4973">
                  <c:v>0.1231</c:v>
                </c:pt>
                <c:pt idx="4974">
                  <c:v>0.12311999999999999</c:v>
                </c:pt>
                <c:pt idx="4975">
                  <c:v>0.12316000000000001</c:v>
                </c:pt>
                <c:pt idx="4976">
                  <c:v>0.12318</c:v>
                </c:pt>
                <c:pt idx="4977">
                  <c:v>0.12321</c:v>
                </c:pt>
                <c:pt idx="4978">
                  <c:v>0.12323000000000001</c:v>
                </c:pt>
                <c:pt idx="4979">
                  <c:v>0.12327</c:v>
                </c:pt>
                <c:pt idx="4980">
                  <c:v>0.12330000000000001</c:v>
                </c:pt>
                <c:pt idx="4981">
                  <c:v>0.12332</c:v>
                </c:pt>
                <c:pt idx="4982">
                  <c:v>0.12335</c:v>
                </c:pt>
                <c:pt idx="4983">
                  <c:v>0.12338</c:v>
                </c:pt>
                <c:pt idx="4984">
                  <c:v>0.1234</c:v>
                </c:pt>
                <c:pt idx="4985">
                  <c:v>0.12343</c:v>
                </c:pt>
                <c:pt idx="4986">
                  <c:v>0.12347</c:v>
                </c:pt>
                <c:pt idx="4987">
                  <c:v>0.12349</c:v>
                </c:pt>
                <c:pt idx="4988">
                  <c:v>0.12350999999999999</c:v>
                </c:pt>
                <c:pt idx="4989">
                  <c:v>0.12354999999999999</c:v>
                </c:pt>
                <c:pt idx="4990">
                  <c:v>0.12357</c:v>
                </c:pt>
                <c:pt idx="4991">
                  <c:v>0.1236</c:v>
                </c:pt>
                <c:pt idx="4992">
                  <c:v>0.12361999999999999</c:v>
                </c:pt>
                <c:pt idx="4993">
                  <c:v>0.12366000000000001</c:v>
                </c:pt>
                <c:pt idx="4994">
                  <c:v>0.12368999999999999</c:v>
                </c:pt>
                <c:pt idx="4995">
                  <c:v>0.12371</c:v>
                </c:pt>
                <c:pt idx="4996">
                  <c:v>0.12374</c:v>
                </c:pt>
                <c:pt idx="4997">
                  <c:v>0.12377000000000001</c:v>
                </c:pt>
                <c:pt idx="4998">
                  <c:v>0.12379</c:v>
                </c:pt>
                <c:pt idx="4999">
                  <c:v>0.12382</c:v>
                </c:pt>
                <c:pt idx="5000">
                  <c:v>0.12385</c:v>
                </c:pt>
                <c:pt idx="5001">
                  <c:v>0.12388</c:v>
                </c:pt>
                <c:pt idx="5002">
                  <c:v>0.1239</c:v>
                </c:pt>
                <c:pt idx="5003">
                  <c:v>0.12393</c:v>
                </c:pt>
                <c:pt idx="5004">
                  <c:v>0.12396</c:v>
                </c:pt>
                <c:pt idx="5005">
                  <c:v>0.12398000000000001</c:v>
                </c:pt>
                <c:pt idx="5006">
                  <c:v>0.12401</c:v>
                </c:pt>
                <c:pt idx="5007">
                  <c:v>0.12404999999999999</c:v>
                </c:pt>
                <c:pt idx="5008">
                  <c:v>0.12408</c:v>
                </c:pt>
                <c:pt idx="5009">
                  <c:v>0.1241</c:v>
                </c:pt>
                <c:pt idx="5010">
                  <c:v>0.12411999999999999</c:v>
                </c:pt>
                <c:pt idx="5011">
                  <c:v>0.12416000000000001</c:v>
                </c:pt>
                <c:pt idx="5012">
                  <c:v>0.12418</c:v>
                </c:pt>
                <c:pt idx="5013">
                  <c:v>0.12421</c:v>
                </c:pt>
                <c:pt idx="5014">
                  <c:v>0.12424</c:v>
                </c:pt>
                <c:pt idx="5015">
                  <c:v>0.12427000000000001</c:v>
                </c:pt>
                <c:pt idx="5016">
                  <c:v>0.12429</c:v>
                </c:pt>
                <c:pt idx="5017">
                  <c:v>0.12432</c:v>
                </c:pt>
                <c:pt idx="5018">
                  <c:v>0.12435</c:v>
                </c:pt>
                <c:pt idx="5019">
                  <c:v>0.12436999999999999</c:v>
                </c:pt>
                <c:pt idx="5020">
                  <c:v>0.1244</c:v>
                </c:pt>
                <c:pt idx="5021">
                  <c:v>0.12443</c:v>
                </c:pt>
                <c:pt idx="5022">
                  <c:v>0.12447</c:v>
                </c:pt>
                <c:pt idx="5023">
                  <c:v>0.12449</c:v>
                </c:pt>
                <c:pt idx="5024">
                  <c:v>0.12451</c:v>
                </c:pt>
                <c:pt idx="5025">
                  <c:v>0.12454999999999999</c:v>
                </c:pt>
                <c:pt idx="5026">
                  <c:v>0.12457</c:v>
                </c:pt>
                <c:pt idx="5027">
                  <c:v>0.1246</c:v>
                </c:pt>
                <c:pt idx="5028">
                  <c:v>0.12463</c:v>
                </c:pt>
                <c:pt idx="5029">
                  <c:v>0.12466000000000001</c:v>
                </c:pt>
                <c:pt idx="5030">
                  <c:v>0.12469</c:v>
                </c:pt>
                <c:pt idx="5031">
                  <c:v>0.12471</c:v>
                </c:pt>
                <c:pt idx="5032">
                  <c:v>0.12474</c:v>
                </c:pt>
                <c:pt idx="5033">
                  <c:v>0.12476</c:v>
                </c:pt>
                <c:pt idx="5034">
                  <c:v>0.12479</c:v>
                </c:pt>
                <c:pt idx="5035">
                  <c:v>0.12482</c:v>
                </c:pt>
                <c:pt idx="5036">
                  <c:v>0.12486</c:v>
                </c:pt>
                <c:pt idx="5037">
                  <c:v>0.12488</c:v>
                </c:pt>
                <c:pt idx="5038">
                  <c:v>0.1249</c:v>
                </c:pt>
                <c:pt idx="5039">
                  <c:v>0.12493</c:v>
                </c:pt>
                <c:pt idx="5040">
                  <c:v>0.12496</c:v>
                </c:pt>
                <c:pt idx="5041">
                  <c:v>0.12499</c:v>
                </c:pt>
                <c:pt idx="5042">
                  <c:v>0.12501000000000001</c:v>
                </c:pt>
                <c:pt idx="5043">
                  <c:v>0.12504999999999999</c:v>
                </c:pt>
                <c:pt idx="5044">
                  <c:v>0.12508</c:v>
                </c:pt>
                <c:pt idx="5045">
                  <c:v>0.12509999999999999</c:v>
                </c:pt>
                <c:pt idx="5046">
                  <c:v>0.12512999999999999</c:v>
                </c:pt>
                <c:pt idx="5047">
                  <c:v>0.12515999999999999</c:v>
                </c:pt>
                <c:pt idx="5048">
                  <c:v>0.12518000000000001</c:v>
                </c:pt>
                <c:pt idx="5049">
                  <c:v>0.12520999999999999</c:v>
                </c:pt>
                <c:pt idx="5050">
                  <c:v>0.12523999999999999</c:v>
                </c:pt>
                <c:pt idx="5051">
                  <c:v>0.12526999999999999</c:v>
                </c:pt>
                <c:pt idx="5052">
                  <c:v>0.12529000000000001</c:v>
                </c:pt>
                <c:pt idx="5053">
                  <c:v>0.12531999999999999</c:v>
                </c:pt>
                <c:pt idx="5054">
                  <c:v>0.12534999999999999</c:v>
                </c:pt>
                <c:pt idx="5055">
                  <c:v>0.12537000000000001</c:v>
                </c:pt>
                <c:pt idx="5056">
                  <c:v>0.12540000000000001</c:v>
                </c:pt>
                <c:pt idx="5057">
                  <c:v>0.12544</c:v>
                </c:pt>
                <c:pt idx="5058">
                  <c:v>0.12547</c:v>
                </c:pt>
                <c:pt idx="5059">
                  <c:v>0.12548999999999999</c:v>
                </c:pt>
                <c:pt idx="5060">
                  <c:v>0.12551000000000001</c:v>
                </c:pt>
                <c:pt idx="5061">
                  <c:v>0.12554999999999999</c:v>
                </c:pt>
                <c:pt idx="5062">
                  <c:v>0.12556999999999999</c:v>
                </c:pt>
                <c:pt idx="5063">
                  <c:v>0.12559999999999999</c:v>
                </c:pt>
                <c:pt idx="5064">
                  <c:v>0.12562999999999999</c:v>
                </c:pt>
                <c:pt idx="5065">
                  <c:v>0.12565999999999999</c:v>
                </c:pt>
                <c:pt idx="5066">
                  <c:v>0.12567999999999999</c:v>
                </c:pt>
                <c:pt idx="5067">
                  <c:v>0.12570999999999999</c:v>
                </c:pt>
                <c:pt idx="5068">
                  <c:v>0.12573999999999999</c:v>
                </c:pt>
                <c:pt idx="5069">
                  <c:v>0.12576000000000001</c:v>
                </c:pt>
                <c:pt idx="5070">
                  <c:v>0.12579000000000001</c:v>
                </c:pt>
                <c:pt idx="5071">
                  <c:v>0.12581999999999999</c:v>
                </c:pt>
                <c:pt idx="5072">
                  <c:v>0.12586</c:v>
                </c:pt>
                <c:pt idx="5073">
                  <c:v>0.12587999999999999</c:v>
                </c:pt>
                <c:pt idx="5074">
                  <c:v>0.12590000000000001</c:v>
                </c:pt>
                <c:pt idx="5075">
                  <c:v>0.12594</c:v>
                </c:pt>
                <c:pt idx="5076">
                  <c:v>0.12595999999999999</c:v>
                </c:pt>
                <c:pt idx="5077">
                  <c:v>0.12598999999999999</c:v>
                </c:pt>
                <c:pt idx="5078">
                  <c:v>0.12601000000000001</c:v>
                </c:pt>
                <c:pt idx="5079">
                  <c:v>0.12605</c:v>
                </c:pt>
                <c:pt idx="5080">
                  <c:v>0.12606999999999999</c:v>
                </c:pt>
                <c:pt idx="5081">
                  <c:v>0.12609999999999999</c:v>
                </c:pt>
                <c:pt idx="5082">
                  <c:v>0.12612999999999999</c:v>
                </c:pt>
                <c:pt idx="5083">
                  <c:v>0.12615000000000001</c:v>
                </c:pt>
                <c:pt idx="5084">
                  <c:v>0.12617999999999999</c:v>
                </c:pt>
                <c:pt idx="5085">
                  <c:v>0.12620999999999999</c:v>
                </c:pt>
                <c:pt idx="5086">
                  <c:v>0.12623999999999999</c:v>
                </c:pt>
                <c:pt idx="5087">
                  <c:v>0.12626999999999999</c:v>
                </c:pt>
                <c:pt idx="5088">
                  <c:v>0.12629000000000001</c:v>
                </c:pt>
                <c:pt idx="5089">
                  <c:v>0.12631999999999999</c:v>
                </c:pt>
                <c:pt idx="5090">
                  <c:v>0.12634999999999999</c:v>
                </c:pt>
                <c:pt idx="5091">
                  <c:v>0.12637999999999999</c:v>
                </c:pt>
                <c:pt idx="5092">
                  <c:v>0.12640000000000001</c:v>
                </c:pt>
                <c:pt idx="5093">
                  <c:v>0.12644</c:v>
                </c:pt>
                <c:pt idx="5094">
                  <c:v>0.12645999999999999</c:v>
                </c:pt>
                <c:pt idx="5095">
                  <c:v>0.12648000000000001</c:v>
                </c:pt>
                <c:pt idx="5096">
                  <c:v>0.12651000000000001</c:v>
                </c:pt>
                <c:pt idx="5097">
                  <c:v>0.12654000000000001</c:v>
                </c:pt>
                <c:pt idx="5098">
                  <c:v>0.12656999999999999</c:v>
                </c:pt>
                <c:pt idx="5099">
                  <c:v>0.12659999999999999</c:v>
                </c:pt>
                <c:pt idx="5100">
                  <c:v>0.12662999999999999</c:v>
                </c:pt>
                <c:pt idx="5101">
                  <c:v>0.12665999999999999</c:v>
                </c:pt>
                <c:pt idx="5102">
                  <c:v>0.12667999999999999</c:v>
                </c:pt>
                <c:pt idx="5103">
                  <c:v>0.12670999999999999</c:v>
                </c:pt>
                <c:pt idx="5104">
                  <c:v>0.12673999999999999</c:v>
                </c:pt>
                <c:pt idx="5105">
                  <c:v>0.12676000000000001</c:v>
                </c:pt>
                <c:pt idx="5106">
                  <c:v>0.12679000000000001</c:v>
                </c:pt>
                <c:pt idx="5107">
                  <c:v>0.12683</c:v>
                </c:pt>
                <c:pt idx="5108">
                  <c:v>0.12686</c:v>
                </c:pt>
                <c:pt idx="5109">
                  <c:v>0.12687999999999999</c:v>
                </c:pt>
                <c:pt idx="5110">
                  <c:v>0.12690000000000001</c:v>
                </c:pt>
                <c:pt idx="5111">
                  <c:v>0.12694</c:v>
                </c:pt>
                <c:pt idx="5112">
                  <c:v>0.12695999999999999</c:v>
                </c:pt>
                <c:pt idx="5113">
                  <c:v>0.12698999999999999</c:v>
                </c:pt>
                <c:pt idx="5114">
                  <c:v>0.12701999999999999</c:v>
                </c:pt>
                <c:pt idx="5115">
                  <c:v>0.12705</c:v>
                </c:pt>
                <c:pt idx="5116">
                  <c:v>0.12706999999999999</c:v>
                </c:pt>
                <c:pt idx="5117">
                  <c:v>0.12709000000000001</c:v>
                </c:pt>
                <c:pt idx="5118">
                  <c:v>0.12712999999999999</c:v>
                </c:pt>
                <c:pt idx="5119">
                  <c:v>0.12715000000000001</c:v>
                </c:pt>
                <c:pt idx="5120">
                  <c:v>0.12717999999999999</c:v>
                </c:pt>
                <c:pt idx="5121">
                  <c:v>0.12720999999999999</c:v>
                </c:pt>
                <c:pt idx="5122">
                  <c:v>0.12723999999999999</c:v>
                </c:pt>
                <c:pt idx="5123">
                  <c:v>0.12726999999999999</c:v>
                </c:pt>
                <c:pt idx="5124">
                  <c:v>0.12728999999999999</c:v>
                </c:pt>
                <c:pt idx="5125">
                  <c:v>0.12733</c:v>
                </c:pt>
                <c:pt idx="5126">
                  <c:v>0.12734999999999999</c:v>
                </c:pt>
                <c:pt idx="5127">
                  <c:v>0.12737999999999999</c:v>
                </c:pt>
                <c:pt idx="5128">
                  <c:v>0.12740000000000001</c:v>
                </c:pt>
                <c:pt idx="5129">
                  <c:v>0.12744</c:v>
                </c:pt>
                <c:pt idx="5130">
                  <c:v>0.12745999999999999</c:v>
                </c:pt>
                <c:pt idx="5131">
                  <c:v>0.12748000000000001</c:v>
                </c:pt>
                <c:pt idx="5132">
                  <c:v>0.12751999999999999</c:v>
                </c:pt>
                <c:pt idx="5133">
                  <c:v>0.12753999999999999</c:v>
                </c:pt>
                <c:pt idx="5134">
                  <c:v>0.12756999999999999</c:v>
                </c:pt>
                <c:pt idx="5135">
                  <c:v>0.12759999999999999</c:v>
                </c:pt>
                <c:pt idx="5136">
                  <c:v>0.12762999999999999</c:v>
                </c:pt>
                <c:pt idx="5137">
                  <c:v>0.12766</c:v>
                </c:pt>
                <c:pt idx="5138">
                  <c:v>0.12767999999999999</c:v>
                </c:pt>
                <c:pt idx="5139">
                  <c:v>0.12770999999999999</c:v>
                </c:pt>
                <c:pt idx="5140">
                  <c:v>0.12773999999999999</c:v>
                </c:pt>
                <c:pt idx="5141">
                  <c:v>0.12776000000000001</c:v>
                </c:pt>
                <c:pt idx="5142">
                  <c:v>0.12778999999999999</c:v>
                </c:pt>
                <c:pt idx="5143">
                  <c:v>0.12783</c:v>
                </c:pt>
                <c:pt idx="5144">
                  <c:v>0.12784999999999999</c:v>
                </c:pt>
                <c:pt idx="5145">
                  <c:v>0.12787000000000001</c:v>
                </c:pt>
                <c:pt idx="5146">
                  <c:v>0.12790000000000001</c:v>
                </c:pt>
                <c:pt idx="5147">
                  <c:v>0.12792999999999999</c:v>
                </c:pt>
                <c:pt idx="5148">
                  <c:v>0.12795999999999999</c:v>
                </c:pt>
                <c:pt idx="5149">
                  <c:v>0.12798000000000001</c:v>
                </c:pt>
                <c:pt idx="5150">
                  <c:v>0.12801999999999999</c:v>
                </c:pt>
                <c:pt idx="5151">
                  <c:v>0.12805</c:v>
                </c:pt>
                <c:pt idx="5152">
                  <c:v>0.12806999999999999</c:v>
                </c:pt>
                <c:pt idx="5153">
                  <c:v>0.12809999999999999</c:v>
                </c:pt>
                <c:pt idx="5154">
                  <c:v>0.12812999999999999</c:v>
                </c:pt>
                <c:pt idx="5155">
                  <c:v>0.12814999999999999</c:v>
                </c:pt>
                <c:pt idx="5156">
                  <c:v>0.12817999999999999</c:v>
                </c:pt>
                <c:pt idx="5157">
                  <c:v>0.12820999999999999</c:v>
                </c:pt>
                <c:pt idx="5158">
                  <c:v>0.12825</c:v>
                </c:pt>
                <c:pt idx="5159">
                  <c:v>0.12826000000000001</c:v>
                </c:pt>
                <c:pt idx="5160">
                  <c:v>0.12828999999999999</c:v>
                </c:pt>
                <c:pt idx="5161">
                  <c:v>0.12833</c:v>
                </c:pt>
                <c:pt idx="5162">
                  <c:v>0.12834999999999999</c:v>
                </c:pt>
                <c:pt idx="5163">
                  <c:v>0.12837000000000001</c:v>
                </c:pt>
                <c:pt idx="5164">
                  <c:v>0.12841</c:v>
                </c:pt>
                <c:pt idx="5165">
                  <c:v>0.12844</c:v>
                </c:pt>
                <c:pt idx="5166">
                  <c:v>0.12845999999999999</c:v>
                </c:pt>
                <c:pt idx="5167">
                  <c:v>0.12848000000000001</c:v>
                </c:pt>
                <c:pt idx="5168">
                  <c:v>0.12852</c:v>
                </c:pt>
                <c:pt idx="5169">
                  <c:v>0.12853999999999999</c:v>
                </c:pt>
                <c:pt idx="5170">
                  <c:v>0.12856999999999999</c:v>
                </c:pt>
                <c:pt idx="5171">
                  <c:v>0.12859999999999999</c:v>
                </c:pt>
                <c:pt idx="5172">
                  <c:v>0.12862999999999999</c:v>
                </c:pt>
                <c:pt idx="5173">
                  <c:v>0.12866</c:v>
                </c:pt>
                <c:pt idx="5174">
                  <c:v>0.12867999999999999</c:v>
                </c:pt>
                <c:pt idx="5175">
                  <c:v>0.12872</c:v>
                </c:pt>
                <c:pt idx="5176">
                  <c:v>0.12873000000000001</c:v>
                </c:pt>
                <c:pt idx="5177">
                  <c:v>0.12876000000000001</c:v>
                </c:pt>
                <c:pt idx="5178">
                  <c:v>0.12878999999999999</c:v>
                </c:pt>
                <c:pt idx="5179">
                  <c:v>0.12883</c:v>
                </c:pt>
                <c:pt idx="5180">
                  <c:v>0.12884999999999999</c:v>
                </c:pt>
                <c:pt idx="5181">
                  <c:v>0.12887000000000001</c:v>
                </c:pt>
                <c:pt idx="5182">
                  <c:v>0.12891</c:v>
                </c:pt>
                <c:pt idx="5183">
                  <c:v>0.12892999999999999</c:v>
                </c:pt>
                <c:pt idx="5184">
                  <c:v>0.12895999999999999</c:v>
                </c:pt>
                <c:pt idx="5185">
                  <c:v>0.12898999999999999</c:v>
                </c:pt>
                <c:pt idx="5186">
                  <c:v>0.12902</c:v>
                </c:pt>
                <c:pt idx="5187">
                  <c:v>0.12905</c:v>
                </c:pt>
                <c:pt idx="5188">
                  <c:v>0.12906999999999999</c:v>
                </c:pt>
                <c:pt idx="5189">
                  <c:v>0.12909999999999999</c:v>
                </c:pt>
                <c:pt idx="5190">
                  <c:v>0.12912999999999999</c:v>
                </c:pt>
                <c:pt idx="5191">
                  <c:v>0.12914999999999999</c:v>
                </c:pt>
                <c:pt idx="5192">
                  <c:v>0.12917999999999999</c:v>
                </c:pt>
                <c:pt idx="5193">
                  <c:v>0.12922</c:v>
                </c:pt>
                <c:pt idx="5194">
                  <c:v>0.12923999999999999</c:v>
                </c:pt>
                <c:pt idx="5195">
                  <c:v>0.12926000000000001</c:v>
                </c:pt>
                <c:pt idx="5196">
                  <c:v>0.12928999999999999</c:v>
                </c:pt>
                <c:pt idx="5197">
                  <c:v>0.12931999999999999</c:v>
                </c:pt>
                <c:pt idx="5198">
                  <c:v>0.12934999999999999</c:v>
                </c:pt>
                <c:pt idx="5199">
                  <c:v>0.12937000000000001</c:v>
                </c:pt>
                <c:pt idx="5200">
                  <c:v>0.12941</c:v>
                </c:pt>
                <c:pt idx="5201">
                  <c:v>0.12944</c:v>
                </c:pt>
                <c:pt idx="5202">
                  <c:v>0.12945999999999999</c:v>
                </c:pt>
                <c:pt idx="5203">
                  <c:v>0.12948999999999999</c:v>
                </c:pt>
                <c:pt idx="5204">
                  <c:v>0.12952</c:v>
                </c:pt>
                <c:pt idx="5205">
                  <c:v>0.12953999999999999</c:v>
                </c:pt>
                <c:pt idx="5206">
                  <c:v>0.12956999999999999</c:v>
                </c:pt>
                <c:pt idx="5207">
                  <c:v>0.12959999999999999</c:v>
                </c:pt>
                <c:pt idx="5208">
                  <c:v>0.12963</c:v>
                </c:pt>
                <c:pt idx="5209">
                  <c:v>0.12964999999999999</c:v>
                </c:pt>
                <c:pt idx="5210">
                  <c:v>0.12967999999999999</c:v>
                </c:pt>
                <c:pt idx="5211">
                  <c:v>0.12970999999999999</c:v>
                </c:pt>
                <c:pt idx="5212">
                  <c:v>0.12973999999999999</c:v>
                </c:pt>
                <c:pt idx="5213">
                  <c:v>0.12975999999999999</c:v>
                </c:pt>
                <c:pt idx="5214">
                  <c:v>0.12978999999999999</c:v>
                </c:pt>
                <c:pt idx="5215">
                  <c:v>0.12983</c:v>
                </c:pt>
                <c:pt idx="5216">
                  <c:v>0.12984999999999999</c:v>
                </c:pt>
                <c:pt idx="5217">
                  <c:v>0.12987000000000001</c:v>
                </c:pt>
                <c:pt idx="5218">
                  <c:v>0.12991</c:v>
                </c:pt>
                <c:pt idx="5219">
                  <c:v>0.12992999999999999</c:v>
                </c:pt>
                <c:pt idx="5220">
                  <c:v>0.12995999999999999</c:v>
                </c:pt>
                <c:pt idx="5221">
                  <c:v>0.12998999999999999</c:v>
                </c:pt>
                <c:pt idx="5222">
                  <c:v>0.13002</c:v>
                </c:pt>
                <c:pt idx="5223">
                  <c:v>0.13005</c:v>
                </c:pt>
                <c:pt idx="5224">
                  <c:v>0.13006999999999999</c:v>
                </c:pt>
                <c:pt idx="5225">
                  <c:v>0.13009999999999999</c:v>
                </c:pt>
                <c:pt idx="5226">
                  <c:v>0.13013</c:v>
                </c:pt>
                <c:pt idx="5227">
                  <c:v>0.13014999999999999</c:v>
                </c:pt>
                <c:pt idx="5228">
                  <c:v>0.13017999999999999</c:v>
                </c:pt>
                <c:pt idx="5229">
                  <c:v>0.13022</c:v>
                </c:pt>
                <c:pt idx="5230">
                  <c:v>0.13023999999999999</c:v>
                </c:pt>
                <c:pt idx="5231">
                  <c:v>0.13025999999999999</c:v>
                </c:pt>
                <c:pt idx="5232">
                  <c:v>0.1303</c:v>
                </c:pt>
                <c:pt idx="5233">
                  <c:v>0.13031999999999999</c:v>
                </c:pt>
                <c:pt idx="5234">
                  <c:v>0.13034999999999999</c:v>
                </c:pt>
                <c:pt idx="5235">
                  <c:v>0.13037000000000001</c:v>
                </c:pt>
                <c:pt idx="5236">
                  <c:v>0.13041</c:v>
                </c:pt>
                <c:pt idx="5237">
                  <c:v>0.13044</c:v>
                </c:pt>
                <c:pt idx="5238">
                  <c:v>0.13045999999999999</c:v>
                </c:pt>
                <c:pt idx="5239">
                  <c:v>0.13048999999999999</c:v>
                </c:pt>
                <c:pt idx="5240">
                  <c:v>0.13050999999999999</c:v>
                </c:pt>
                <c:pt idx="5241">
                  <c:v>0.13053999999999999</c:v>
                </c:pt>
                <c:pt idx="5242">
                  <c:v>0.13056999999999999</c:v>
                </c:pt>
                <c:pt idx="5243">
                  <c:v>0.13061</c:v>
                </c:pt>
                <c:pt idx="5244">
                  <c:v>0.13063</c:v>
                </c:pt>
                <c:pt idx="5245">
                  <c:v>0.13064999999999999</c:v>
                </c:pt>
                <c:pt idx="5246">
                  <c:v>0.13067999999999999</c:v>
                </c:pt>
                <c:pt idx="5247">
                  <c:v>0.13070999999999999</c:v>
                </c:pt>
                <c:pt idx="5248">
                  <c:v>0.13074</c:v>
                </c:pt>
                <c:pt idx="5249">
                  <c:v>0.13075999999999999</c:v>
                </c:pt>
                <c:pt idx="5250">
                  <c:v>0.1308</c:v>
                </c:pt>
                <c:pt idx="5251">
                  <c:v>0.13083</c:v>
                </c:pt>
                <c:pt idx="5252">
                  <c:v>0.13084999999999999</c:v>
                </c:pt>
                <c:pt idx="5253">
                  <c:v>0.13088</c:v>
                </c:pt>
                <c:pt idx="5254">
                  <c:v>0.13091</c:v>
                </c:pt>
                <c:pt idx="5255">
                  <c:v>0.13092999999999999</c:v>
                </c:pt>
                <c:pt idx="5256">
                  <c:v>0.13095999999999999</c:v>
                </c:pt>
                <c:pt idx="5257">
                  <c:v>0.13099</c:v>
                </c:pt>
                <c:pt idx="5258">
                  <c:v>0.13102</c:v>
                </c:pt>
                <c:pt idx="5259">
                  <c:v>0.13103999999999999</c:v>
                </c:pt>
                <c:pt idx="5260">
                  <c:v>0.13106999999999999</c:v>
                </c:pt>
                <c:pt idx="5261">
                  <c:v>0.13109999999999999</c:v>
                </c:pt>
                <c:pt idx="5262">
                  <c:v>0.13113</c:v>
                </c:pt>
                <c:pt idx="5263">
                  <c:v>0.13114999999999999</c:v>
                </c:pt>
                <c:pt idx="5264">
                  <c:v>0.13117999999999999</c:v>
                </c:pt>
                <c:pt idx="5265">
                  <c:v>0.13122</c:v>
                </c:pt>
                <c:pt idx="5266">
                  <c:v>0.13124</c:v>
                </c:pt>
                <c:pt idx="5267">
                  <c:v>0.13125999999999999</c:v>
                </c:pt>
                <c:pt idx="5268">
                  <c:v>0.1313</c:v>
                </c:pt>
                <c:pt idx="5269">
                  <c:v>0.13131999999999999</c:v>
                </c:pt>
                <c:pt idx="5270">
                  <c:v>0.13134999999999999</c:v>
                </c:pt>
                <c:pt idx="5271">
                  <c:v>0.13138</c:v>
                </c:pt>
                <c:pt idx="5272">
                  <c:v>0.13141</c:v>
                </c:pt>
                <c:pt idx="5273">
                  <c:v>0.13142999999999999</c:v>
                </c:pt>
                <c:pt idx="5274">
                  <c:v>0.13145999999999999</c:v>
                </c:pt>
                <c:pt idx="5275">
                  <c:v>0.13149</c:v>
                </c:pt>
                <c:pt idx="5276">
                  <c:v>0.13150999999999999</c:v>
                </c:pt>
                <c:pt idx="5277">
                  <c:v>0.13153999999999999</c:v>
                </c:pt>
                <c:pt idx="5278">
                  <c:v>0.13156999999999999</c:v>
                </c:pt>
                <c:pt idx="5279">
                  <c:v>0.13161</c:v>
                </c:pt>
                <c:pt idx="5280">
                  <c:v>0.13163</c:v>
                </c:pt>
                <c:pt idx="5281">
                  <c:v>0.13164999999999999</c:v>
                </c:pt>
                <c:pt idx="5282">
                  <c:v>0.13169</c:v>
                </c:pt>
                <c:pt idx="5283">
                  <c:v>0.13170999999999999</c:v>
                </c:pt>
                <c:pt idx="5284">
                  <c:v>0.13174</c:v>
                </c:pt>
                <c:pt idx="5285">
                  <c:v>0.13175999999999999</c:v>
                </c:pt>
                <c:pt idx="5286">
                  <c:v>0.1318</c:v>
                </c:pt>
                <c:pt idx="5287">
                  <c:v>0.13183</c:v>
                </c:pt>
                <c:pt idx="5288">
                  <c:v>0.13184000000000001</c:v>
                </c:pt>
                <c:pt idx="5289">
                  <c:v>0.13188</c:v>
                </c:pt>
                <c:pt idx="5290">
                  <c:v>0.13189999999999999</c:v>
                </c:pt>
                <c:pt idx="5291">
                  <c:v>0.13192999999999999</c:v>
                </c:pt>
                <c:pt idx="5292">
                  <c:v>0.13195999999999999</c:v>
                </c:pt>
                <c:pt idx="5293">
                  <c:v>0.13200000000000001</c:v>
                </c:pt>
                <c:pt idx="5294">
                  <c:v>0.13202</c:v>
                </c:pt>
                <c:pt idx="5295">
                  <c:v>0.13203999999999999</c:v>
                </c:pt>
                <c:pt idx="5296">
                  <c:v>0.13206999999999999</c:v>
                </c:pt>
                <c:pt idx="5297">
                  <c:v>0.1321</c:v>
                </c:pt>
                <c:pt idx="5298">
                  <c:v>0.13213</c:v>
                </c:pt>
                <c:pt idx="5299">
                  <c:v>0.13214999999999999</c:v>
                </c:pt>
                <c:pt idx="5300">
                  <c:v>0.13219</c:v>
                </c:pt>
                <c:pt idx="5301">
                  <c:v>0.13222</c:v>
                </c:pt>
                <c:pt idx="5302">
                  <c:v>0.13224</c:v>
                </c:pt>
                <c:pt idx="5303">
                  <c:v>0.13225999999999999</c:v>
                </c:pt>
                <c:pt idx="5304">
                  <c:v>0.1323</c:v>
                </c:pt>
                <c:pt idx="5305">
                  <c:v>0.13231999999999999</c:v>
                </c:pt>
                <c:pt idx="5306">
                  <c:v>0.13235</c:v>
                </c:pt>
                <c:pt idx="5307">
                  <c:v>0.13238</c:v>
                </c:pt>
                <c:pt idx="5308">
                  <c:v>0.13241</c:v>
                </c:pt>
                <c:pt idx="5309">
                  <c:v>0.13242999999999999</c:v>
                </c:pt>
                <c:pt idx="5310">
                  <c:v>0.13245999999999999</c:v>
                </c:pt>
                <c:pt idx="5311">
                  <c:v>0.13249</c:v>
                </c:pt>
                <c:pt idx="5312">
                  <c:v>0.13250999999999999</c:v>
                </c:pt>
                <c:pt idx="5313">
                  <c:v>0.13253999999999999</c:v>
                </c:pt>
                <c:pt idx="5314">
                  <c:v>0.13256999999999999</c:v>
                </c:pt>
                <c:pt idx="5315">
                  <c:v>0.1326</c:v>
                </c:pt>
                <c:pt idx="5316">
                  <c:v>0.13263</c:v>
                </c:pt>
                <c:pt idx="5317">
                  <c:v>0.13264999999999999</c:v>
                </c:pt>
                <c:pt idx="5318">
                  <c:v>0.13269</c:v>
                </c:pt>
                <c:pt idx="5319">
                  <c:v>0.13270999999999999</c:v>
                </c:pt>
                <c:pt idx="5320">
                  <c:v>0.13274</c:v>
                </c:pt>
                <c:pt idx="5321">
                  <c:v>0.13275999999999999</c:v>
                </c:pt>
                <c:pt idx="5322">
                  <c:v>0.1328</c:v>
                </c:pt>
                <c:pt idx="5323">
                  <c:v>0.13281999999999999</c:v>
                </c:pt>
                <c:pt idx="5324">
                  <c:v>0.13285</c:v>
                </c:pt>
                <c:pt idx="5325">
                  <c:v>0.13288</c:v>
                </c:pt>
                <c:pt idx="5326">
                  <c:v>0.13289999999999999</c:v>
                </c:pt>
                <c:pt idx="5327">
                  <c:v>0.13292999999999999</c:v>
                </c:pt>
                <c:pt idx="5328">
                  <c:v>0.13295999999999999</c:v>
                </c:pt>
                <c:pt idx="5329">
                  <c:v>0.13300000000000001</c:v>
                </c:pt>
                <c:pt idx="5330">
                  <c:v>0.13302</c:v>
                </c:pt>
                <c:pt idx="5331">
                  <c:v>0.13303999999999999</c:v>
                </c:pt>
                <c:pt idx="5332">
                  <c:v>0.13306999999999999</c:v>
                </c:pt>
                <c:pt idx="5333">
                  <c:v>0.1331</c:v>
                </c:pt>
                <c:pt idx="5334">
                  <c:v>0.13311999999999999</c:v>
                </c:pt>
                <c:pt idx="5335">
                  <c:v>0.13314999999999999</c:v>
                </c:pt>
                <c:pt idx="5336">
                  <c:v>0.13319</c:v>
                </c:pt>
                <c:pt idx="5337">
                  <c:v>0.13321</c:v>
                </c:pt>
                <c:pt idx="5338">
                  <c:v>0.13322999999999999</c:v>
                </c:pt>
                <c:pt idx="5339">
                  <c:v>0.13327</c:v>
                </c:pt>
                <c:pt idx="5340">
                  <c:v>0.13328999999999999</c:v>
                </c:pt>
                <c:pt idx="5341">
                  <c:v>0.13331999999999999</c:v>
                </c:pt>
                <c:pt idx="5342">
                  <c:v>0.13335</c:v>
                </c:pt>
                <c:pt idx="5343">
                  <c:v>0.13338</c:v>
                </c:pt>
                <c:pt idx="5344">
                  <c:v>0.13341</c:v>
                </c:pt>
                <c:pt idx="5345">
                  <c:v>0.13342999999999999</c:v>
                </c:pt>
                <c:pt idx="5346">
                  <c:v>0.13346</c:v>
                </c:pt>
                <c:pt idx="5347">
                  <c:v>0.13349</c:v>
                </c:pt>
                <c:pt idx="5348">
                  <c:v>0.13350999999999999</c:v>
                </c:pt>
                <c:pt idx="5349">
                  <c:v>0.13353999999999999</c:v>
                </c:pt>
                <c:pt idx="5350">
                  <c:v>0.13358</c:v>
                </c:pt>
                <c:pt idx="5351">
                  <c:v>0.13361000000000001</c:v>
                </c:pt>
                <c:pt idx="5352">
                  <c:v>0.13361999999999999</c:v>
                </c:pt>
                <c:pt idx="5353">
                  <c:v>0.13364999999999999</c:v>
                </c:pt>
                <c:pt idx="5354">
                  <c:v>0.13367999999999999</c:v>
                </c:pt>
                <c:pt idx="5355">
                  <c:v>0.13371</c:v>
                </c:pt>
                <c:pt idx="5356">
                  <c:v>0.13372999999999999</c:v>
                </c:pt>
                <c:pt idx="5357">
                  <c:v>0.13377</c:v>
                </c:pt>
                <c:pt idx="5358">
                  <c:v>0.1338</c:v>
                </c:pt>
                <c:pt idx="5359">
                  <c:v>0.13381999999999999</c:v>
                </c:pt>
                <c:pt idx="5360">
                  <c:v>0.13385</c:v>
                </c:pt>
                <c:pt idx="5361">
                  <c:v>0.13388</c:v>
                </c:pt>
                <c:pt idx="5362">
                  <c:v>0.13389999999999999</c:v>
                </c:pt>
                <c:pt idx="5363">
                  <c:v>0.13392999999999999</c:v>
                </c:pt>
                <c:pt idx="5364">
                  <c:v>0.13396</c:v>
                </c:pt>
                <c:pt idx="5365">
                  <c:v>0.13400000000000001</c:v>
                </c:pt>
                <c:pt idx="5366">
                  <c:v>0.13402</c:v>
                </c:pt>
                <c:pt idx="5367">
                  <c:v>0.13403999999999999</c:v>
                </c:pt>
                <c:pt idx="5368">
                  <c:v>0.13408</c:v>
                </c:pt>
                <c:pt idx="5369">
                  <c:v>0.1341</c:v>
                </c:pt>
                <c:pt idx="5370">
                  <c:v>0.13411999999999999</c:v>
                </c:pt>
                <c:pt idx="5371">
                  <c:v>0.13414999999999999</c:v>
                </c:pt>
                <c:pt idx="5372">
                  <c:v>0.13419</c:v>
                </c:pt>
                <c:pt idx="5373">
                  <c:v>0.13421</c:v>
                </c:pt>
                <c:pt idx="5374">
                  <c:v>0.13422999999999999</c:v>
                </c:pt>
                <c:pt idx="5375">
                  <c:v>0.13427</c:v>
                </c:pt>
                <c:pt idx="5376">
                  <c:v>0.13428999999999999</c:v>
                </c:pt>
                <c:pt idx="5377">
                  <c:v>0.13431999999999999</c:v>
                </c:pt>
                <c:pt idx="5378">
                  <c:v>0.13435</c:v>
                </c:pt>
                <c:pt idx="5379">
                  <c:v>0.13438</c:v>
                </c:pt>
                <c:pt idx="5380">
                  <c:v>0.13441</c:v>
                </c:pt>
                <c:pt idx="5381">
                  <c:v>0.13442999999999999</c:v>
                </c:pt>
                <c:pt idx="5382">
                  <c:v>0.13446</c:v>
                </c:pt>
                <c:pt idx="5383">
                  <c:v>0.13449</c:v>
                </c:pt>
                <c:pt idx="5384">
                  <c:v>0.13450999999999999</c:v>
                </c:pt>
                <c:pt idx="5385">
                  <c:v>0.13453999999999999</c:v>
                </c:pt>
                <c:pt idx="5386">
                  <c:v>0.13458000000000001</c:v>
                </c:pt>
                <c:pt idx="5387">
                  <c:v>0.1346</c:v>
                </c:pt>
                <c:pt idx="5388">
                  <c:v>0.13461999999999999</c:v>
                </c:pt>
                <c:pt idx="5389">
                  <c:v>0.13466</c:v>
                </c:pt>
                <c:pt idx="5390">
                  <c:v>0.13467999999999999</c:v>
                </c:pt>
                <c:pt idx="5391">
                  <c:v>0.13471</c:v>
                </c:pt>
                <c:pt idx="5392">
                  <c:v>0.13472999999999999</c:v>
                </c:pt>
                <c:pt idx="5393">
                  <c:v>0.13477</c:v>
                </c:pt>
                <c:pt idx="5394">
                  <c:v>0.1348</c:v>
                </c:pt>
                <c:pt idx="5395">
                  <c:v>0.13482</c:v>
                </c:pt>
                <c:pt idx="5396">
                  <c:v>0.13485</c:v>
                </c:pt>
                <c:pt idx="5397">
                  <c:v>0.13488</c:v>
                </c:pt>
                <c:pt idx="5398">
                  <c:v>0.13489999999999999</c:v>
                </c:pt>
                <c:pt idx="5399">
                  <c:v>0.13492999999999999</c:v>
                </c:pt>
                <c:pt idx="5400">
                  <c:v>0.13496</c:v>
                </c:pt>
                <c:pt idx="5401">
                  <c:v>0.13499</c:v>
                </c:pt>
                <c:pt idx="5402">
                  <c:v>0.13500999999999999</c:v>
                </c:pt>
                <c:pt idx="5403">
                  <c:v>0.13503999999999999</c:v>
                </c:pt>
                <c:pt idx="5404">
                  <c:v>0.13507</c:v>
                </c:pt>
                <c:pt idx="5405">
                  <c:v>0.1351</c:v>
                </c:pt>
                <c:pt idx="5406">
                  <c:v>0.13511999999999999</c:v>
                </c:pt>
                <c:pt idx="5407">
                  <c:v>0.13516</c:v>
                </c:pt>
                <c:pt idx="5408">
                  <c:v>0.13519</c:v>
                </c:pt>
                <c:pt idx="5409">
                  <c:v>0.13521</c:v>
                </c:pt>
                <c:pt idx="5410">
                  <c:v>0.13522999999999999</c:v>
                </c:pt>
                <c:pt idx="5411">
                  <c:v>0.13527</c:v>
                </c:pt>
                <c:pt idx="5412">
                  <c:v>0.13528999999999999</c:v>
                </c:pt>
                <c:pt idx="5413">
                  <c:v>0.13532</c:v>
                </c:pt>
                <c:pt idx="5414">
                  <c:v>0.13535</c:v>
                </c:pt>
                <c:pt idx="5415">
                  <c:v>0.13538</c:v>
                </c:pt>
                <c:pt idx="5416">
                  <c:v>0.13541</c:v>
                </c:pt>
                <c:pt idx="5417">
                  <c:v>0.13542999999999999</c:v>
                </c:pt>
                <c:pt idx="5418">
                  <c:v>0.13546</c:v>
                </c:pt>
                <c:pt idx="5419">
                  <c:v>0.13549</c:v>
                </c:pt>
                <c:pt idx="5420">
                  <c:v>0.13550999999999999</c:v>
                </c:pt>
                <c:pt idx="5421">
                  <c:v>0.13553999999999999</c:v>
                </c:pt>
                <c:pt idx="5422">
                  <c:v>0.13558000000000001</c:v>
                </c:pt>
                <c:pt idx="5423">
                  <c:v>0.1356</c:v>
                </c:pt>
                <c:pt idx="5424">
                  <c:v>0.13561999999999999</c:v>
                </c:pt>
                <c:pt idx="5425">
                  <c:v>0.13566</c:v>
                </c:pt>
                <c:pt idx="5426">
                  <c:v>0.13568</c:v>
                </c:pt>
                <c:pt idx="5427">
                  <c:v>0.13571</c:v>
                </c:pt>
                <c:pt idx="5428">
                  <c:v>0.13574</c:v>
                </c:pt>
                <c:pt idx="5429">
                  <c:v>0.13577</c:v>
                </c:pt>
                <c:pt idx="5430">
                  <c:v>0.1358</c:v>
                </c:pt>
                <c:pt idx="5431">
                  <c:v>0.13582</c:v>
                </c:pt>
                <c:pt idx="5432">
                  <c:v>0.13585</c:v>
                </c:pt>
                <c:pt idx="5433">
                  <c:v>0.13588</c:v>
                </c:pt>
                <c:pt idx="5434">
                  <c:v>0.13589999999999999</c:v>
                </c:pt>
                <c:pt idx="5435">
                  <c:v>0.13593</c:v>
                </c:pt>
                <c:pt idx="5436">
                  <c:v>0.13597000000000001</c:v>
                </c:pt>
                <c:pt idx="5437">
                  <c:v>0.13599</c:v>
                </c:pt>
                <c:pt idx="5438">
                  <c:v>0.13600999999999999</c:v>
                </c:pt>
                <c:pt idx="5439">
                  <c:v>0.13605</c:v>
                </c:pt>
                <c:pt idx="5440">
                  <c:v>0.13607</c:v>
                </c:pt>
                <c:pt idx="5441">
                  <c:v>0.1361</c:v>
                </c:pt>
                <c:pt idx="5442">
                  <c:v>0.13611999999999999</c:v>
                </c:pt>
                <c:pt idx="5443">
                  <c:v>0.13616</c:v>
                </c:pt>
                <c:pt idx="5444">
                  <c:v>0.13619000000000001</c:v>
                </c:pt>
                <c:pt idx="5445">
                  <c:v>0.13621</c:v>
                </c:pt>
                <c:pt idx="5446">
                  <c:v>0.13624</c:v>
                </c:pt>
                <c:pt idx="5447">
                  <c:v>0.13627</c:v>
                </c:pt>
                <c:pt idx="5448">
                  <c:v>0.13628999999999999</c:v>
                </c:pt>
                <c:pt idx="5449">
                  <c:v>0.13632</c:v>
                </c:pt>
                <c:pt idx="5450">
                  <c:v>0.13635</c:v>
                </c:pt>
                <c:pt idx="5451">
                  <c:v>0.13638</c:v>
                </c:pt>
                <c:pt idx="5452">
                  <c:v>0.13639999999999999</c:v>
                </c:pt>
                <c:pt idx="5453">
                  <c:v>0.13643</c:v>
                </c:pt>
                <c:pt idx="5454">
                  <c:v>0.13646</c:v>
                </c:pt>
                <c:pt idx="5455">
                  <c:v>0.13647999999999999</c:v>
                </c:pt>
                <c:pt idx="5456">
                  <c:v>0.13650999999999999</c:v>
                </c:pt>
                <c:pt idx="5457">
                  <c:v>0.13655</c:v>
                </c:pt>
                <c:pt idx="5458">
                  <c:v>0.13658000000000001</c:v>
                </c:pt>
                <c:pt idx="5459">
                  <c:v>0.1366</c:v>
                </c:pt>
                <c:pt idx="5460">
                  <c:v>0.13661999999999999</c:v>
                </c:pt>
                <c:pt idx="5461">
                  <c:v>0.13666</c:v>
                </c:pt>
                <c:pt idx="5462">
                  <c:v>0.13668</c:v>
                </c:pt>
                <c:pt idx="5463">
                  <c:v>0.13671</c:v>
                </c:pt>
                <c:pt idx="5464">
                  <c:v>0.13674</c:v>
                </c:pt>
                <c:pt idx="5465">
                  <c:v>0.13677</c:v>
                </c:pt>
                <c:pt idx="5466">
                  <c:v>0.13678999999999999</c:v>
                </c:pt>
                <c:pt idx="5467">
                  <c:v>0.13682</c:v>
                </c:pt>
                <c:pt idx="5468">
                  <c:v>0.13685</c:v>
                </c:pt>
                <c:pt idx="5469">
                  <c:v>0.13686999999999999</c:v>
                </c:pt>
                <c:pt idx="5470">
                  <c:v>0.13689999999999999</c:v>
                </c:pt>
                <c:pt idx="5471">
                  <c:v>0.13693</c:v>
                </c:pt>
                <c:pt idx="5472">
                  <c:v>0.13697000000000001</c:v>
                </c:pt>
                <c:pt idx="5473">
                  <c:v>0.13699</c:v>
                </c:pt>
                <c:pt idx="5474">
                  <c:v>0.13700999999999999</c:v>
                </c:pt>
                <c:pt idx="5475">
                  <c:v>0.13705000000000001</c:v>
                </c:pt>
                <c:pt idx="5476">
                  <c:v>0.13707</c:v>
                </c:pt>
                <c:pt idx="5477">
                  <c:v>0.1371</c:v>
                </c:pt>
                <c:pt idx="5478">
                  <c:v>0.13713</c:v>
                </c:pt>
                <c:pt idx="5479">
                  <c:v>0.13716</c:v>
                </c:pt>
                <c:pt idx="5480">
                  <c:v>0.13719000000000001</c:v>
                </c:pt>
                <c:pt idx="5481">
                  <c:v>0.13721</c:v>
                </c:pt>
                <c:pt idx="5482">
                  <c:v>0.13724</c:v>
                </c:pt>
                <c:pt idx="5483">
                  <c:v>0.13725999999999999</c:v>
                </c:pt>
                <c:pt idx="5484">
                  <c:v>0.13729</c:v>
                </c:pt>
                <c:pt idx="5485">
                  <c:v>0.13732</c:v>
                </c:pt>
                <c:pt idx="5486">
                  <c:v>0.13736000000000001</c:v>
                </c:pt>
                <c:pt idx="5487">
                  <c:v>0.13738</c:v>
                </c:pt>
                <c:pt idx="5488">
                  <c:v>0.13739999999999999</c:v>
                </c:pt>
                <c:pt idx="5489">
                  <c:v>0.13743</c:v>
                </c:pt>
                <c:pt idx="5490">
                  <c:v>0.13746</c:v>
                </c:pt>
                <c:pt idx="5491">
                  <c:v>0.13749</c:v>
                </c:pt>
                <c:pt idx="5492">
                  <c:v>0.13750999999999999</c:v>
                </c:pt>
                <c:pt idx="5493">
                  <c:v>0.13755000000000001</c:v>
                </c:pt>
                <c:pt idx="5494">
                  <c:v>0.13758000000000001</c:v>
                </c:pt>
                <c:pt idx="5495">
                  <c:v>0.1376</c:v>
                </c:pt>
                <c:pt idx="5496">
                  <c:v>0.13763</c:v>
                </c:pt>
                <c:pt idx="5497">
                  <c:v>0.13766</c:v>
                </c:pt>
                <c:pt idx="5498">
                  <c:v>0.13768</c:v>
                </c:pt>
                <c:pt idx="5499">
                  <c:v>0.13771</c:v>
                </c:pt>
                <c:pt idx="5500">
                  <c:v>0.13774</c:v>
                </c:pt>
                <c:pt idx="5501">
                  <c:v>0.13777</c:v>
                </c:pt>
                <c:pt idx="5502">
                  <c:v>0.13779</c:v>
                </c:pt>
                <c:pt idx="5503">
                  <c:v>0.13782</c:v>
                </c:pt>
                <c:pt idx="5504">
                  <c:v>0.13785</c:v>
                </c:pt>
                <c:pt idx="5505">
                  <c:v>0.13786999999999999</c:v>
                </c:pt>
                <c:pt idx="5506">
                  <c:v>0.13789999999999999</c:v>
                </c:pt>
                <c:pt idx="5507">
                  <c:v>0.13794000000000001</c:v>
                </c:pt>
                <c:pt idx="5508">
                  <c:v>0.13797000000000001</c:v>
                </c:pt>
                <c:pt idx="5509">
                  <c:v>0.13799</c:v>
                </c:pt>
                <c:pt idx="5510">
                  <c:v>0.13800999999999999</c:v>
                </c:pt>
                <c:pt idx="5511">
                  <c:v>0.13805000000000001</c:v>
                </c:pt>
                <c:pt idx="5512">
                  <c:v>0.13807</c:v>
                </c:pt>
                <c:pt idx="5513">
                  <c:v>0.1381</c:v>
                </c:pt>
                <c:pt idx="5514">
                  <c:v>0.13813</c:v>
                </c:pt>
                <c:pt idx="5515">
                  <c:v>0.13816000000000001</c:v>
                </c:pt>
                <c:pt idx="5516">
                  <c:v>0.13818</c:v>
                </c:pt>
                <c:pt idx="5517">
                  <c:v>0.13821</c:v>
                </c:pt>
                <c:pt idx="5518">
                  <c:v>0.13824</c:v>
                </c:pt>
                <c:pt idx="5519">
                  <c:v>0.13825999999999999</c:v>
                </c:pt>
                <c:pt idx="5520">
                  <c:v>0.13829</c:v>
                </c:pt>
                <c:pt idx="5521">
                  <c:v>0.13832</c:v>
                </c:pt>
                <c:pt idx="5522">
                  <c:v>0.13836000000000001</c:v>
                </c:pt>
                <c:pt idx="5523">
                  <c:v>0.13838</c:v>
                </c:pt>
                <c:pt idx="5524">
                  <c:v>0.1384</c:v>
                </c:pt>
                <c:pt idx="5525">
                  <c:v>0.13844000000000001</c:v>
                </c:pt>
                <c:pt idx="5526">
                  <c:v>0.13846</c:v>
                </c:pt>
                <c:pt idx="5527">
                  <c:v>0.13849</c:v>
                </c:pt>
                <c:pt idx="5528">
                  <c:v>0.13850999999999999</c:v>
                </c:pt>
                <c:pt idx="5529">
                  <c:v>0.13855000000000001</c:v>
                </c:pt>
                <c:pt idx="5530">
                  <c:v>0.13857</c:v>
                </c:pt>
                <c:pt idx="5531">
                  <c:v>0.1386</c:v>
                </c:pt>
                <c:pt idx="5532">
                  <c:v>0.13863</c:v>
                </c:pt>
                <c:pt idx="5533">
                  <c:v>0.13865</c:v>
                </c:pt>
                <c:pt idx="5534">
                  <c:v>0.13868</c:v>
                </c:pt>
                <c:pt idx="5535">
                  <c:v>0.13871</c:v>
                </c:pt>
                <c:pt idx="5536">
                  <c:v>0.13874</c:v>
                </c:pt>
                <c:pt idx="5537">
                  <c:v>0.13877</c:v>
                </c:pt>
                <c:pt idx="5538">
                  <c:v>0.13879</c:v>
                </c:pt>
                <c:pt idx="5539">
                  <c:v>0.13882</c:v>
                </c:pt>
                <c:pt idx="5540">
                  <c:v>0.13885</c:v>
                </c:pt>
                <c:pt idx="5541">
                  <c:v>0.13888</c:v>
                </c:pt>
                <c:pt idx="5542">
                  <c:v>0.1389</c:v>
                </c:pt>
                <c:pt idx="5543">
                  <c:v>0.13894000000000001</c:v>
                </c:pt>
                <c:pt idx="5544">
                  <c:v>0.13896</c:v>
                </c:pt>
                <c:pt idx="5545">
                  <c:v>0.13897999999999999</c:v>
                </c:pt>
                <c:pt idx="5546">
                  <c:v>0.13900999999999999</c:v>
                </c:pt>
                <c:pt idx="5547">
                  <c:v>0.13904</c:v>
                </c:pt>
                <c:pt idx="5548">
                  <c:v>0.13907</c:v>
                </c:pt>
                <c:pt idx="5549">
                  <c:v>0.1391</c:v>
                </c:pt>
                <c:pt idx="5550">
                  <c:v>0.13913</c:v>
                </c:pt>
                <c:pt idx="5551">
                  <c:v>0.13916000000000001</c:v>
                </c:pt>
                <c:pt idx="5552">
                  <c:v>0.13918</c:v>
                </c:pt>
                <c:pt idx="5553">
                  <c:v>0.13921</c:v>
                </c:pt>
                <c:pt idx="5554">
                  <c:v>0.13924</c:v>
                </c:pt>
                <c:pt idx="5555">
                  <c:v>0.13925999999999999</c:v>
                </c:pt>
                <c:pt idx="5556">
                  <c:v>0.13929</c:v>
                </c:pt>
                <c:pt idx="5557">
                  <c:v>0.13933000000000001</c:v>
                </c:pt>
                <c:pt idx="5558">
                  <c:v>0.13936000000000001</c:v>
                </c:pt>
                <c:pt idx="5559">
                  <c:v>0.13938</c:v>
                </c:pt>
                <c:pt idx="5560">
                  <c:v>0.1394</c:v>
                </c:pt>
                <c:pt idx="5561">
                  <c:v>0.13944000000000001</c:v>
                </c:pt>
                <c:pt idx="5562">
                  <c:v>0.13946</c:v>
                </c:pt>
                <c:pt idx="5563">
                  <c:v>0.13949</c:v>
                </c:pt>
                <c:pt idx="5564">
                  <c:v>0.13952000000000001</c:v>
                </c:pt>
                <c:pt idx="5565">
                  <c:v>0.13955000000000001</c:v>
                </c:pt>
                <c:pt idx="5566">
                  <c:v>0.13957</c:v>
                </c:pt>
                <c:pt idx="5567">
                  <c:v>0.13958999999999999</c:v>
                </c:pt>
                <c:pt idx="5568">
                  <c:v>0.13963</c:v>
                </c:pt>
                <c:pt idx="5569">
                  <c:v>0.13965</c:v>
                </c:pt>
                <c:pt idx="5570">
                  <c:v>0.13968</c:v>
                </c:pt>
                <c:pt idx="5571">
                  <c:v>0.13971</c:v>
                </c:pt>
                <c:pt idx="5572">
                  <c:v>0.13974</c:v>
                </c:pt>
                <c:pt idx="5573">
                  <c:v>0.13977000000000001</c:v>
                </c:pt>
                <c:pt idx="5574">
                  <c:v>0.13979</c:v>
                </c:pt>
                <c:pt idx="5575">
                  <c:v>0.13983000000000001</c:v>
                </c:pt>
                <c:pt idx="5576">
                  <c:v>0.13985</c:v>
                </c:pt>
                <c:pt idx="5577">
                  <c:v>0.13988</c:v>
                </c:pt>
                <c:pt idx="5578">
                  <c:v>0.1399</c:v>
                </c:pt>
                <c:pt idx="5579">
                  <c:v>0.13994000000000001</c:v>
                </c:pt>
                <c:pt idx="5580">
                  <c:v>0.13996</c:v>
                </c:pt>
                <c:pt idx="5581">
                  <c:v>0.13997999999999999</c:v>
                </c:pt>
                <c:pt idx="5582">
                  <c:v>0.14002000000000001</c:v>
                </c:pt>
                <c:pt idx="5583">
                  <c:v>0.14004</c:v>
                </c:pt>
                <c:pt idx="5584">
                  <c:v>0.14007</c:v>
                </c:pt>
                <c:pt idx="5585">
                  <c:v>0.1401</c:v>
                </c:pt>
                <c:pt idx="5586">
                  <c:v>0.14013</c:v>
                </c:pt>
                <c:pt idx="5587">
                  <c:v>0.14016000000000001</c:v>
                </c:pt>
                <c:pt idx="5588">
                  <c:v>0.14018</c:v>
                </c:pt>
                <c:pt idx="5589">
                  <c:v>0.14021</c:v>
                </c:pt>
                <c:pt idx="5590">
                  <c:v>0.14024</c:v>
                </c:pt>
                <c:pt idx="5591">
                  <c:v>0.14026</c:v>
                </c:pt>
                <c:pt idx="5592">
                  <c:v>0.14029</c:v>
                </c:pt>
                <c:pt idx="5593">
                  <c:v>0.14033000000000001</c:v>
                </c:pt>
                <c:pt idx="5594">
                  <c:v>0.14035</c:v>
                </c:pt>
                <c:pt idx="5595">
                  <c:v>0.14036999999999999</c:v>
                </c:pt>
                <c:pt idx="5596">
                  <c:v>0.1404</c:v>
                </c:pt>
                <c:pt idx="5597">
                  <c:v>0.14043</c:v>
                </c:pt>
                <c:pt idx="5598">
                  <c:v>0.14046</c:v>
                </c:pt>
                <c:pt idx="5599">
                  <c:v>0.14047999999999999</c:v>
                </c:pt>
                <c:pt idx="5600">
                  <c:v>0.14052000000000001</c:v>
                </c:pt>
                <c:pt idx="5601">
                  <c:v>0.14055000000000001</c:v>
                </c:pt>
                <c:pt idx="5602">
                  <c:v>0.14057</c:v>
                </c:pt>
                <c:pt idx="5603">
                  <c:v>0.1406</c:v>
                </c:pt>
                <c:pt idx="5604">
                  <c:v>0.14063000000000001</c:v>
                </c:pt>
                <c:pt idx="5605">
                  <c:v>0.14065</c:v>
                </c:pt>
                <c:pt idx="5606">
                  <c:v>0.14068</c:v>
                </c:pt>
                <c:pt idx="5607">
                  <c:v>0.14071</c:v>
                </c:pt>
                <c:pt idx="5608">
                  <c:v>0.14074999999999999</c:v>
                </c:pt>
                <c:pt idx="5609">
                  <c:v>0.14076</c:v>
                </c:pt>
                <c:pt idx="5610">
                  <c:v>0.14079</c:v>
                </c:pt>
                <c:pt idx="5611">
                  <c:v>0.14082</c:v>
                </c:pt>
                <c:pt idx="5612">
                  <c:v>0.14085</c:v>
                </c:pt>
                <c:pt idx="5613">
                  <c:v>0.14087</c:v>
                </c:pt>
                <c:pt idx="5614">
                  <c:v>0.14091000000000001</c:v>
                </c:pt>
                <c:pt idx="5615">
                  <c:v>0.14094000000000001</c:v>
                </c:pt>
                <c:pt idx="5616">
                  <c:v>0.14096</c:v>
                </c:pt>
                <c:pt idx="5617">
                  <c:v>0.14097999999999999</c:v>
                </c:pt>
                <c:pt idx="5618">
                  <c:v>0.14102000000000001</c:v>
                </c:pt>
                <c:pt idx="5619">
                  <c:v>0.14104</c:v>
                </c:pt>
                <c:pt idx="5620">
                  <c:v>0.14107</c:v>
                </c:pt>
                <c:pt idx="5621">
                  <c:v>0.1411</c:v>
                </c:pt>
                <c:pt idx="5622">
                  <c:v>0.14113000000000001</c:v>
                </c:pt>
                <c:pt idx="5623">
                  <c:v>0.14116000000000001</c:v>
                </c:pt>
                <c:pt idx="5624">
                  <c:v>0.14118</c:v>
                </c:pt>
                <c:pt idx="5625">
                  <c:v>0.14122000000000001</c:v>
                </c:pt>
                <c:pt idx="5626">
                  <c:v>0.14122999999999999</c:v>
                </c:pt>
                <c:pt idx="5627">
                  <c:v>0.14126</c:v>
                </c:pt>
                <c:pt idx="5628">
                  <c:v>0.14129</c:v>
                </c:pt>
                <c:pt idx="5629">
                  <c:v>0.14133000000000001</c:v>
                </c:pt>
                <c:pt idx="5630">
                  <c:v>0.14135</c:v>
                </c:pt>
                <c:pt idx="5631">
                  <c:v>0.14137</c:v>
                </c:pt>
                <c:pt idx="5632">
                  <c:v>0.14141000000000001</c:v>
                </c:pt>
                <c:pt idx="5633">
                  <c:v>0.14143</c:v>
                </c:pt>
                <c:pt idx="5634">
                  <c:v>0.14146</c:v>
                </c:pt>
                <c:pt idx="5635">
                  <c:v>0.14147999999999999</c:v>
                </c:pt>
                <c:pt idx="5636">
                  <c:v>0.14152000000000001</c:v>
                </c:pt>
                <c:pt idx="5637">
                  <c:v>0.14155000000000001</c:v>
                </c:pt>
                <c:pt idx="5638">
                  <c:v>0.14157</c:v>
                </c:pt>
                <c:pt idx="5639">
                  <c:v>0.1416</c:v>
                </c:pt>
                <c:pt idx="5640">
                  <c:v>0.14163000000000001</c:v>
                </c:pt>
                <c:pt idx="5641">
                  <c:v>0.14165</c:v>
                </c:pt>
                <c:pt idx="5642">
                  <c:v>0.14168</c:v>
                </c:pt>
                <c:pt idx="5643">
                  <c:v>0.14172000000000001</c:v>
                </c:pt>
                <c:pt idx="5644">
                  <c:v>0.14174</c:v>
                </c:pt>
                <c:pt idx="5645">
                  <c:v>0.14176</c:v>
                </c:pt>
                <c:pt idx="5646">
                  <c:v>0.14179</c:v>
                </c:pt>
                <c:pt idx="5647">
                  <c:v>0.14182</c:v>
                </c:pt>
                <c:pt idx="5648">
                  <c:v>0.14185</c:v>
                </c:pt>
                <c:pt idx="5649">
                  <c:v>0.14187</c:v>
                </c:pt>
                <c:pt idx="5650">
                  <c:v>0.14191000000000001</c:v>
                </c:pt>
                <c:pt idx="5651">
                  <c:v>0.14194000000000001</c:v>
                </c:pt>
                <c:pt idx="5652">
                  <c:v>0.14196</c:v>
                </c:pt>
                <c:pt idx="5653">
                  <c:v>0.14198</c:v>
                </c:pt>
                <c:pt idx="5654">
                  <c:v>0.14202000000000001</c:v>
                </c:pt>
                <c:pt idx="5655">
                  <c:v>0.14204</c:v>
                </c:pt>
                <c:pt idx="5656">
                  <c:v>0.14207</c:v>
                </c:pt>
                <c:pt idx="5657">
                  <c:v>0.1421</c:v>
                </c:pt>
                <c:pt idx="5658">
                  <c:v>0.14213000000000001</c:v>
                </c:pt>
                <c:pt idx="5659">
                  <c:v>0.14215</c:v>
                </c:pt>
                <c:pt idx="5660">
                  <c:v>0.14218</c:v>
                </c:pt>
                <c:pt idx="5661">
                  <c:v>0.14221</c:v>
                </c:pt>
                <c:pt idx="5662">
                  <c:v>0.14224000000000001</c:v>
                </c:pt>
                <c:pt idx="5663">
                  <c:v>0.14226</c:v>
                </c:pt>
                <c:pt idx="5664">
                  <c:v>0.14229</c:v>
                </c:pt>
                <c:pt idx="5665">
                  <c:v>0.14233000000000001</c:v>
                </c:pt>
                <c:pt idx="5666">
                  <c:v>0.14235</c:v>
                </c:pt>
                <c:pt idx="5667">
                  <c:v>0.14237</c:v>
                </c:pt>
                <c:pt idx="5668">
                  <c:v>0.14241000000000001</c:v>
                </c:pt>
                <c:pt idx="5669">
                  <c:v>0.14243</c:v>
                </c:pt>
                <c:pt idx="5670">
                  <c:v>0.14246</c:v>
                </c:pt>
                <c:pt idx="5671">
                  <c:v>0.14249000000000001</c:v>
                </c:pt>
                <c:pt idx="5672">
                  <c:v>0.14252000000000001</c:v>
                </c:pt>
                <c:pt idx="5673">
                  <c:v>0.14255000000000001</c:v>
                </c:pt>
                <c:pt idx="5674">
                  <c:v>0.14257</c:v>
                </c:pt>
                <c:pt idx="5675">
                  <c:v>0.1426</c:v>
                </c:pt>
                <c:pt idx="5676">
                  <c:v>0.14263000000000001</c:v>
                </c:pt>
                <c:pt idx="5677">
                  <c:v>0.14265</c:v>
                </c:pt>
                <c:pt idx="5678">
                  <c:v>0.14268</c:v>
                </c:pt>
                <c:pt idx="5679">
                  <c:v>0.14272000000000001</c:v>
                </c:pt>
                <c:pt idx="5680">
                  <c:v>0.14274000000000001</c:v>
                </c:pt>
                <c:pt idx="5681">
                  <c:v>0.14276</c:v>
                </c:pt>
                <c:pt idx="5682">
                  <c:v>0.14280000000000001</c:v>
                </c:pt>
                <c:pt idx="5683">
                  <c:v>0.14282</c:v>
                </c:pt>
                <c:pt idx="5684">
                  <c:v>0.14285</c:v>
                </c:pt>
                <c:pt idx="5685">
                  <c:v>0.14287</c:v>
                </c:pt>
                <c:pt idx="5686">
                  <c:v>0.14291000000000001</c:v>
                </c:pt>
                <c:pt idx="5687">
                  <c:v>0.14294000000000001</c:v>
                </c:pt>
                <c:pt idx="5688">
                  <c:v>0.14296</c:v>
                </c:pt>
                <c:pt idx="5689">
                  <c:v>0.14299000000000001</c:v>
                </c:pt>
                <c:pt idx="5690">
                  <c:v>0.14301</c:v>
                </c:pt>
                <c:pt idx="5691">
                  <c:v>0.14304</c:v>
                </c:pt>
                <c:pt idx="5692">
                  <c:v>0.14307</c:v>
                </c:pt>
                <c:pt idx="5693">
                  <c:v>0.14310999999999999</c:v>
                </c:pt>
                <c:pt idx="5694">
                  <c:v>0.14313000000000001</c:v>
                </c:pt>
                <c:pt idx="5695">
                  <c:v>0.14315</c:v>
                </c:pt>
                <c:pt idx="5696">
                  <c:v>0.14318</c:v>
                </c:pt>
                <c:pt idx="5697">
                  <c:v>0.14321</c:v>
                </c:pt>
                <c:pt idx="5698">
                  <c:v>0.14324000000000001</c:v>
                </c:pt>
                <c:pt idx="5699">
                  <c:v>0.14326</c:v>
                </c:pt>
                <c:pt idx="5700">
                  <c:v>0.14330000000000001</c:v>
                </c:pt>
                <c:pt idx="5701">
                  <c:v>0.14333000000000001</c:v>
                </c:pt>
                <c:pt idx="5702">
                  <c:v>0.14335000000000001</c:v>
                </c:pt>
                <c:pt idx="5703">
                  <c:v>0.14338000000000001</c:v>
                </c:pt>
                <c:pt idx="5704">
                  <c:v>0.14341000000000001</c:v>
                </c:pt>
                <c:pt idx="5705">
                  <c:v>0.14343</c:v>
                </c:pt>
                <c:pt idx="5706">
                  <c:v>0.14346</c:v>
                </c:pt>
                <c:pt idx="5707">
                  <c:v>0.14349000000000001</c:v>
                </c:pt>
                <c:pt idx="5708">
                  <c:v>0.14352000000000001</c:v>
                </c:pt>
                <c:pt idx="5709">
                  <c:v>0.14354</c:v>
                </c:pt>
                <c:pt idx="5710">
                  <c:v>0.14357</c:v>
                </c:pt>
                <c:pt idx="5711">
                  <c:v>0.14360000000000001</c:v>
                </c:pt>
                <c:pt idx="5712">
                  <c:v>0.14363000000000001</c:v>
                </c:pt>
                <c:pt idx="5713">
                  <c:v>0.14365</c:v>
                </c:pt>
                <c:pt idx="5714">
                  <c:v>0.14368</c:v>
                </c:pt>
                <c:pt idx="5715">
                  <c:v>0.14371999999999999</c:v>
                </c:pt>
                <c:pt idx="5716">
                  <c:v>0.14374000000000001</c:v>
                </c:pt>
                <c:pt idx="5717">
                  <c:v>0.14376</c:v>
                </c:pt>
                <c:pt idx="5718">
                  <c:v>0.14380000000000001</c:v>
                </c:pt>
                <c:pt idx="5719">
                  <c:v>0.14382</c:v>
                </c:pt>
                <c:pt idx="5720">
                  <c:v>0.14385000000000001</c:v>
                </c:pt>
                <c:pt idx="5721">
                  <c:v>0.14388000000000001</c:v>
                </c:pt>
                <c:pt idx="5722">
                  <c:v>0.14391000000000001</c:v>
                </c:pt>
                <c:pt idx="5723">
                  <c:v>0.14393</c:v>
                </c:pt>
                <c:pt idx="5724">
                  <c:v>0.14396</c:v>
                </c:pt>
                <c:pt idx="5725">
                  <c:v>0.14399000000000001</c:v>
                </c:pt>
                <c:pt idx="5726">
                  <c:v>0.14401</c:v>
                </c:pt>
                <c:pt idx="5727">
                  <c:v>0.14404</c:v>
                </c:pt>
                <c:pt idx="5728">
                  <c:v>0.14407</c:v>
                </c:pt>
                <c:pt idx="5729">
                  <c:v>0.14410999999999999</c:v>
                </c:pt>
                <c:pt idx="5730">
                  <c:v>0.14413000000000001</c:v>
                </c:pt>
                <c:pt idx="5731">
                  <c:v>0.14415</c:v>
                </c:pt>
                <c:pt idx="5732">
                  <c:v>0.14419000000000001</c:v>
                </c:pt>
                <c:pt idx="5733">
                  <c:v>0.14421</c:v>
                </c:pt>
                <c:pt idx="5734">
                  <c:v>0.14424000000000001</c:v>
                </c:pt>
                <c:pt idx="5735">
                  <c:v>0.14426</c:v>
                </c:pt>
                <c:pt idx="5736">
                  <c:v>0.14430000000000001</c:v>
                </c:pt>
                <c:pt idx="5737">
                  <c:v>0.14433000000000001</c:v>
                </c:pt>
                <c:pt idx="5738">
                  <c:v>0.14434</c:v>
                </c:pt>
                <c:pt idx="5739">
                  <c:v>0.14438000000000001</c:v>
                </c:pt>
                <c:pt idx="5740">
                  <c:v>0.1444</c:v>
                </c:pt>
                <c:pt idx="5741">
                  <c:v>0.14443</c:v>
                </c:pt>
                <c:pt idx="5742">
                  <c:v>0.14446000000000001</c:v>
                </c:pt>
                <c:pt idx="5743">
                  <c:v>0.14449000000000001</c:v>
                </c:pt>
                <c:pt idx="5744">
                  <c:v>0.14452000000000001</c:v>
                </c:pt>
                <c:pt idx="5745">
                  <c:v>0.14454</c:v>
                </c:pt>
                <c:pt idx="5746">
                  <c:v>0.14457</c:v>
                </c:pt>
                <c:pt idx="5747">
                  <c:v>0.14460000000000001</c:v>
                </c:pt>
                <c:pt idx="5748">
                  <c:v>0.14463000000000001</c:v>
                </c:pt>
                <c:pt idx="5749">
                  <c:v>0.14465</c:v>
                </c:pt>
                <c:pt idx="5750">
                  <c:v>0.14469000000000001</c:v>
                </c:pt>
                <c:pt idx="5751">
                  <c:v>0.14471999999999999</c:v>
                </c:pt>
                <c:pt idx="5752">
                  <c:v>0.14474000000000001</c:v>
                </c:pt>
                <c:pt idx="5753">
                  <c:v>0.14476</c:v>
                </c:pt>
                <c:pt idx="5754">
                  <c:v>0.14480000000000001</c:v>
                </c:pt>
                <c:pt idx="5755">
                  <c:v>0.14482</c:v>
                </c:pt>
                <c:pt idx="5756">
                  <c:v>0.14485000000000001</c:v>
                </c:pt>
                <c:pt idx="5757">
                  <c:v>0.14488000000000001</c:v>
                </c:pt>
                <c:pt idx="5758">
                  <c:v>0.14491000000000001</c:v>
                </c:pt>
                <c:pt idx="5759">
                  <c:v>0.14493</c:v>
                </c:pt>
                <c:pt idx="5760">
                  <c:v>0.14496000000000001</c:v>
                </c:pt>
                <c:pt idx="5761">
                  <c:v>0.14499000000000001</c:v>
                </c:pt>
                <c:pt idx="5762">
                  <c:v>0.14501</c:v>
                </c:pt>
                <c:pt idx="5763">
                  <c:v>0.14504</c:v>
                </c:pt>
                <c:pt idx="5764">
                  <c:v>0.14507</c:v>
                </c:pt>
                <c:pt idx="5765">
                  <c:v>0.14510000000000001</c:v>
                </c:pt>
                <c:pt idx="5766">
                  <c:v>0.14513000000000001</c:v>
                </c:pt>
                <c:pt idx="5767">
                  <c:v>0.14515</c:v>
                </c:pt>
                <c:pt idx="5768">
                  <c:v>0.14519000000000001</c:v>
                </c:pt>
                <c:pt idx="5769">
                  <c:v>0.14521000000000001</c:v>
                </c:pt>
                <c:pt idx="5770">
                  <c:v>0.14524000000000001</c:v>
                </c:pt>
                <c:pt idx="5771">
                  <c:v>0.14526</c:v>
                </c:pt>
                <c:pt idx="5772">
                  <c:v>0.14530000000000001</c:v>
                </c:pt>
                <c:pt idx="5773">
                  <c:v>0.14532</c:v>
                </c:pt>
                <c:pt idx="5774">
                  <c:v>0.14535000000000001</c:v>
                </c:pt>
                <c:pt idx="5775">
                  <c:v>0.14538000000000001</c:v>
                </c:pt>
                <c:pt idx="5776">
                  <c:v>0.1454</c:v>
                </c:pt>
                <c:pt idx="5777">
                  <c:v>0.14543</c:v>
                </c:pt>
                <c:pt idx="5778">
                  <c:v>0.14546000000000001</c:v>
                </c:pt>
                <c:pt idx="5779">
                  <c:v>0.14549999999999999</c:v>
                </c:pt>
                <c:pt idx="5780">
                  <c:v>0.14552000000000001</c:v>
                </c:pt>
                <c:pt idx="5781">
                  <c:v>0.14554</c:v>
                </c:pt>
                <c:pt idx="5782">
                  <c:v>0.14557</c:v>
                </c:pt>
                <c:pt idx="5783">
                  <c:v>0.14560000000000001</c:v>
                </c:pt>
                <c:pt idx="5784">
                  <c:v>0.14562</c:v>
                </c:pt>
                <c:pt idx="5785">
                  <c:v>0.14565</c:v>
                </c:pt>
                <c:pt idx="5786">
                  <c:v>0.14568999999999999</c:v>
                </c:pt>
                <c:pt idx="5787">
                  <c:v>0.14571000000000001</c:v>
                </c:pt>
                <c:pt idx="5788">
                  <c:v>0.14573</c:v>
                </c:pt>
                <c:pt idx="5789">
                  <c:v>0.14577000000000001</c:v>
                </c:pt>
                <c:pt idx="5790">
                  <c:v>0.14579</c:v>
                </c:pt>
                <c:pt idx="5791">
                  <c:v>0.14582000000000001</c:v>
                </c:pt>
                <c:pt idx="5792">
                  <c:v>0.14585000000000001</c:v>
                </c:pt>
                <c:pt idx="5793">
                  <c:v>0.14588000000000001</c:v>
                </c:pt>
                <c:pt idx="5794">
                  <c:v>0.14591000000000001</c:v>
                </c:pt>
                <c:pt idx="5795">
                  <c:v>0.14593</c:v>
                </c:pt>
                <c:pt idx="5796">
                  <c:v>0.14596000000000001</c:v>
                </c:pt>
                <c:pt idx="5797">
                  <c:v>0.14599000000000001</c:v>
                </c:pt>
                <c:pt idx="5798">
                  <c:v>0.14601</c:v>
                </c:pt>
                <c:pt idx="5799">
                  <c:v>0.14604</c:v>
                </c:pt>
                <c:pt idx="5800">
                  <c:v>0.14607999999999999</c:v>
                </c:pt>
                <c:pt idx="5801">
                  <c:v>0.14610999999999999</c:v>
                </c:pt>
                <c:pt idx="5802">
                  <c:v>0.14612</c:v>
                </c:pt>
                <c:pt idx="5803">
                  <c:v>0.14615</c:v>
                </c:pt>
                <c:pt idx="5804">
                  <c:v>0.14618</c:v>
                </c:pt>
                <c:pt idx="5805">
                  <c:v>0.14621000000000001</c:v>
                </c:pt>
                <c:pt idx="5806">
                  <c:v>0.14624000000000001</c:v>
                </c:pt>
                <c:pt idx="5807">
                  <c:v>0.14627000000000001</c:v>
                </c:pt>
                <c:pt idx="5808">
                  <c:v>0.14630000000000001</c:v>
                </c:pt>
                <c:pt idx="5809">
                  <c:v>0.14632000000000001</c:v>
                </c:pt>
                <c:pt idx="5810">
                  <c:v>0.14635000000000001</c:v>
                </c:pt>
                <c:pt idx="5811">
                  <c:v>0.14638000000000001</c:v>
                </c:pt>
                <c:pt idx="5812">
                  <c:v>0.1464</c:v>
                </c:pt>
                <c:pt idx="5813">
                  <c:v>0.14643</c:v>
                </c:pt>
                <c:pt idx="5814">
                  <c:v>0.14646000000000001</c:v>
                </c:pt>
                <c:pt idx="5815">
                  <c:v>0.14649000000000001</c:v>
                </c:pt>
                <c:pt idx="5816">
                  <c:v>0.14652000000000001</c:v>
                </c:pt>
                <c:pt idx="5817">
                  <c:v>0.14654</c:v>
                </c:pt>
                <c:pt idx="5818">
                  <c:v>0.14657999999999999</c:v>
                </c:pt>
                <c:pt idx="5819">
                  <c:v>0.14660000000000001</c:v>
                </c:pt>
                <c:pt idx="5820">
                  <c:v>0.14662</c:v>
                </c:pt>
                <c:pt idx="5821">
                  <c:v>0.14665</c:v>
                </c:pt>
                <c:pt idx="5822">
                  <c:v>0.14668999999999999</c:v>
                </c:pt>
                <c:pt idx="5823">
                  <c:v>0.14671000000000001</c:v>
                </c:pt>
                <c:pt idx="5824">
                  <c:v>0.14673</c:v>
                </c:pt>
                <c:pt idx="5825">
                  <c:v>0.14677000000000001</c:v>
                </c:pt>
                <c:pt idx="5826">
                  <c:v>0.14679</c:v>
                </c:pt>
                <c:pt idx="5827">
                  <c:v>0.14682000000000001</c:v>
                </c:pt>
                <c:pt idx="5828">
                  <c:v>0.14685000000000001</c:v>
                </c:pt>
                <c:pt idx="5829">
                  <c:v>0.14688000000000001</c:v>
                </c:pt>
                <c:pt idx="5830">
                  <c:v>0.14691000000000001</c:v>
                </c:pt>
                <c:pt idx="5831">
                  <c:v>0.14693000000000001</c:v>
                </c:pt>
                <c:pt idx="5832">
                  <c:v>0.14696000000000001</c:v>
                </c:pt>
                <c:pt idx="5833">
                  <c:v>0.14699000000000001</c:v>
                </c:pt>
                <c:pt idx="5834">
                  <c:v>0.14701</c:v>
                </c:pt>
                <c:pt idx="5835">
                  <c:v>0.14704</c:v>
                </c:pt>
                <c:pt idx="5836">
                  <c:v>0.14707999999999999</c:v>
                </c:pt>
                <c:pt idx="5837">
                  <c:v>0.14710000000000001</c:v>
                </c:pt>
                <c:pt idx="5838">
                  <c:v>0.14712</c:v>
                </c:pt>
                <c:pt idx="5839">
                  <c:v>0.14716000000000001</c:v>
                </c:pt>
                <c:pt idx="5840">
                  <c:v>0.14718000000000001</c:v>
                </c:pt>
                <c:pt idx="5841">
                  <c:v>0.14721000000000001</c:v>
                </c:pt>
                <c:pt idx="5842">
                  <c:v>0.14723</c:v>
                </c:pt>
                <c:pt idx="5843">
                  <c:v>0.14727000000000001</c:v>
                </c:pt>
                <c:pt idx="5844">
                  <c:v>0.14729999999999999</c:v>
                </c:pt>
                <c:pt idx="5845">
                  <c:v>0.14732000000000001</c:v>
                </c:pt>
                <c:pt idx="5846">
                  <c:v>0.14735000000000001</c:v>
                </c:pt>
                <c:pt idx="5847">
                  <c:v>0.14738000000000001</c:v>
                </c:pt>
                <c:pt idx="5848">
                  <c:v>0.1474</c:v>
                </c:pt>
                <c:pt idx="5849">
                  <c:v>0.14743000000000001</c:v>
                </c:pt>
                <c:pt idx="5850">
                  <c:v>0.14746000000000001</c:v>
                </c:pt>
                <c:pt idx="5851">
                  <c:v>0.14749000000000001</c:v>
                </c:pt>
                <c:pt idx="5852">
                  <c:v>0.14751</c:v>
                </c:pt>
                <c:pt idx="5853">
                  <c:v>0.14754</c:v>
                </c:pt>
                <c:pt idx="5854">
                  <c:v>0.14757000000000001</c:v>
                </c:pt>
                <c:pt idx="5855">
                  <c:v>0.14760000000000001</c:v>
                </c:pt>
                <c:pt idx="5856">
                  <c:v>0.14762</c:v>
                </c:pt>
                <c:pt idx="5857">
                  <c:v>0.14766000000000001</c:v>
                </c:pt>
                <c:pt idx="5858">
                  <c:v>0.14768999999999999</c:v>
                </c:pt>
                <c:pt idx="5859">
                  <c:v>0.14771000000000001</c:v>
                </c:pt>
                <c:pt idx="5860">
                  <c:v>0.14774000000000001</c:v>
                </c:pt>
                <c:pt idx="5861">
                  <c:v>0.14777000000000001</c:v>
                </c:pt>
                <c:pt idx="5862">
                  <c:v>0.14779</c:v>
                </c:pt>
                <c:pt idx="5863">
                  <c:v>0.14782000000000001</c:v>
                </c:pt>
                <c:pt idx="5864">
                  <c:v>0.14785000000000001</c:v>
                </c:pt>
                <c:pt idx="5865">
                  <c:v>0.14788000000000001</c:v>
                </c:pt>
                <c:pt idx="5866">
                  <c:v>0.14791000000000001</c:v>
                </c:pt>
                <c:pt idx="5867">
                  <c:v>0.14793000000000001</c:v>
                </c:pt>
                <c:pt idx="5868">
                  <c:v>0.14796000000000001</c:v>
                </c:pt>
                <c:pt idx="5869">
                  <c:v>0.14798</c:v>
                </c:pt>
                <c:pt idx="5870">
                  <c:v>0.14801</c:v>
                </c:pt>
                <c:pt idx="5871">
                  <c:v>0.14804</c:v>
                </c:pt>
                <c:pt idx="5872">
                  <c:v>0.14807999999999999</c:v>
                </c:pt>
                <c:pt idx="5873">
                  <c:v>0.14810000000000001</c:v>
                </c:pt>
                <c:pt idx="5874">
                  <c:v>0.14812</c:v>
                </c:pt>
                <c:pt idx="5875">
                  <c:v>0.14815999999999999</c:v>
                </c:pt>
                <c:pt idx="5876">
                  <c:v>0.14818000000000001</c:v>
                </c:pt>
                <c:pt idx="5877">
                  <c:v>0.14821000000000001</c:v>
                </c:pt>
                <c:pt idx="5878">
                  <c:v>0.14823</c:v>
                </c:pt>
                <c:pt idx="5879">
                  <c:v>0.14827000000000001</c:v>
                </c:pt>
                <c:pt idx="5880">
                  <c:v>0.14829999999999999</c:v>
                </c:pt>
                <c:pt idx="5881">
                  <c:v>0.14832000000000001</c:v>
                </c:pt>
                <c:pt idx="5882">
                  <c:v>0.14835000000000001</c:v>
                </c:pt>
                <c:pt idx="5883">
                  <c:v>0.14838000000000001</c:v>
                </c:pt>
                <c:pt idx="5884">
                  <c:v>0.1484</c:v>
                </c:pt>
                <c:pt idx="5885">
                  <c:v>0.14843000000000001</c:v>
                </c:pt>
                <c:pt idx="5886">
                  <c:v>0.14846999999999999</c:v>
                </c:pt>
                <c:pt idx="5887">
                  <c:v>0.14849000000000001</c:v>
                </c:pt>
                <c:pt idx="5888">
                  <c:v>0.14851</c:v>
                </c:pt>
                <c:pt idx="5889">
                  <c:v>0.14854999999999999</c:v>
                </c:pt>
                <c:pt idx="5890">
                  <c:v>0.14857000000000001</c:v>
                </c:pt>
                <c:pt idx="5891">
                  <c:v>0.14860000000000001</c:v>
                </c:pt>
                <c:pt idx="5892">
                  <c:v>0.14862</c:v>
                </c:pt>
                <c:pt idx="5893">
                  <c:v>0.14865999999999999</c:v>
                </c:pt>
                <c:pt idx="5894">
                  <c:v>0.14868999999999999</c:v>
                </c:pt>
                <c:pt idx="5895">
                  <c:v>0.14871000000000001</c:v>
                </c:pt>
                <c:pt idx="5896">
                  <c:v>0.14874000000000001</c:v>
                </c:pt>
                <c:pt idx="5897">
                  <c:v>0.14877000000000001</c:v>
                </c:pt>
                <c:pt idx="5898">
                  <c:v>0.14879000000000001</c:v>
                </c:pt>
                <c:pt idx="5899">
                  <c:v>0.14882000000000001</c:v>
                </c:pt>
                <c:pt idx="5900">
                  <c:v>0.14885000000000001</c:v>
                </c:pt>
                <c:pt idx="5901">
                  <c:v>0.14888000000000001</c:v>
                </c:pt>
                <c:pt idx="5902">
                  <c:v>0.1489</c:v>
                </c:pt>
                <c:pt idx="5903">
                  <c:v>0.14893000000000001</c:v>
                </c:pt>
                <c:pt idx="5904">
                  <c:v>0.14896000000000001</c:v>
                </c:pt>
                <c:pt idx="5905">
                  <c:v>0.14898</c:v>
                </c:pt>
                <c:pt idx="5906">
                  <c:v>0.14901</c:v>
                </c:pt>
                <c:pt idx="5907">
                  <c:v>0.14904999999999999</c:v>
                </c:pt>
                <c:pt idx="5908">
                  <c:v>0.14907999999999999</c:v>
                </c:pt>
                <c:pt idx="5909">
                  <c:v>0.14910000000000001</c:v>
                </c:pt>
                <c:pt idx="5910">
                  <c:v>0.14912</c:v>
                </c:pt>
                <c:pt idx="5911">
                  <c:v>0.14915999999999999</c:v>
                </c:pt>
                <c:pt idx="5912">
                  <c:v>0.14918000000000001</c:v>
                </c:pt>
                <c:pt idx="5913">
                  <c:v>0.14921000000000001</c:v>
                </c:pt>
                <c:pt idx="5914">
                  <c:v>0.14924000000000001</c:v>
                </c:pt>
                <c:pt idx="5915">
                  <c:v>0.14927000000000001</c:v>
                </c:pt>
                <c:pt idx="5916">
                  <c:v>0.14929000000000001</c:v>
                </c:pt>
                <c:pt idx="5917">
                  <c:v>0.14932000000000001</c:v>
                </c:pt>
                <c:pt idx="5918">
                  <c:v>0.14935000000000001</c:v>
                </c:pt>
                <c:pt idx="5919">
                  <c:v>0.14937</c:v>
                </c:pt>
                <c:pt idx="5920">
                  <c:v>0.14940000000000001</c:v>
                </c:pt>
                <c:pt idx="5921">
                  <c:v>0.14943000000000001</c:v>
                </c:pt>
                <c:pt idx="5922">
                  <c:v>0.14946999999999999</c:v>
                </c:pt>
                <c:pt idx="5923">
                  <c:v>0.14949000000000001</c:v>
                </c:pt>
                <c:pt idx="5924">
                  <c:v>0.14951</c:v>
                </c:pt>
                <c:pt idx="5925">
                  <c:v>0.14954999999999999</c:v>
                </c:pt>
                <c:pt idx="5926">
                  <c:v>0.14957000000000001</c:v>
                </c:pt>
                <c:pt idx="5927">
                  <c:v>0.14960000000000001</c:v>
                </c:pt>
                <c:pt idx="5928">
                  <c:v>0.14963000000000001</c:v>
                </c:pt>
                <c:pt idx="5929">
                  <c:v>0.14965999999999999</c:v>
                </c:pt>
                <c:pt idx="5930">
                  <c:v>0.14968999999999999</c:v>
                </c:pt>
                <c:pt idx="5931">
                  <c:v>0.14971000000000001</c:v>
                </c:pt>
                <c:pt idx="5932">
                  <c:v>0.14974000000000001</c:v>
                </c:pt>
                <c:pt idx="5933">
                  <c:v>0.14976</c:v>
                </c:pt>
                <c:pt idx="5934">
                  <c:v>0.14979000000000001</c:v>
                </c:pt>
                <c:pt idx="5935">
                  <c:v>0.14982000000000001</c:v>
                </c:pt>
                <c:pt idx="5936">
                  <c:v>0.14985999999999999</c:v>
                </c:pt>
                <c:pt idx="5937">
                  <c:v>0.14988000000000001</c:v>
                </c:pt>
                <c:pt idx="5938">
                  <c:v>0.14990000000000001</c:v>
                </c:pt>
                <c:pt idx="5939">
                  <c:v>0.14993000000000001</c:v>
                </c:pt>
                <c:pt idx="5940">
                  <c:v>0.14996000000000001</c:v>
                </c:pt>
                <c:pt idx="5941">
                  <c:v>0.14999000000000001</c:v>
                </c:pt>
                <c:pt idx="5942">
                  <c:v>0.15001</c:v>
                </c:pt>
                <c:pt idx="5943">
                  <c:v>0.15004999999999999</c:v>
                </c:pt>
                <c:pt idx="5944">
                  <c:v>0.15007999999999999</c:v>
                </c:pt>
                <c:pt idx="5945">
                  <c:v>0.15010000000000001</c:v>
                </c:pt>
                <c:pt idx="5946">
                  <c:v>0.15013000000000001</c:v>
                </c:pt>
                <c:pt idx="5947">
                  <c:v>0.15015999999999999</c:v>
                </c:pt>
                <c:pt idx="5948">
                  <c:v>0.15018000000000001</c:v>
                </c:pt>
                <c:pt idx="5949">
                  <c:v>0.15021000000000001</c:v>
                </c:pt>
                <c:pt idx="5950">
                  <c:v>0.15024000000000001</c:v>
                </c:pt>
                <c:pt idx="5951">
                  <c:v>0.15026999999999999</c:v>
                </c:pt>
                <c:pt idx="5952">
                  <c:v>0.15029000000000001</c:v>
                </c:pt>
                <c:pt idx="5953">
                  <c:v>0.15032000000000001</c:v>
                </c:pt>
                <c:pt idx="5954">
                  <c:v>0.15035000000000001</c:v>
                </c:pt>
                <c:pt idx="5955">
                  <c:v>0.15037</c:v>
                </c:pt>
                <c:pt idx="5956">
                  <c:v>0.15040000000000001</c:v>
                </c:pt>
                <c:pt idx="5957">
                  <c:v>0.15043999999999999</c:v>
                </c:pt>
                <c:pt idx="5958">
                  <c:v>0.15046999999999999</c:v>
                </c:pt>
                <c:pt idx="5959">
                  <c:v>0.15049000000000001</c:v>
                </c:pt>
                <c:pt idx="5960">
                  <c:v>0.15051</c:v>
                </c:pt>
                <c:pt idx="5961">
                  <c:v>0.15054999999999999</c:v>
                </c:pt>
                <c:pt idx="5962">
                  <c:v>0.15057000000000001</c:v>
                </c:pt>
                <c:pt idx="5963">
                  <c:v>0.15060000000000001</c:v>
                </c:pt>
                <c:pt idx="5964">
                  <c:v>0.15062999999999999</c:v>
                </c:pt>
                <c:pt idx="5965">
                  <c:v>0.15065999999999999</c:v>
                </c:pt>
                <c:pt idx="5966">
                  <c:v>0.15068000000000001</c:v>
                </c:pt>
                <c:pt idx="5967">
                  <c:v>0.15071000000000001</c:v>
                </c:pt>
                <c:pt idx="5968">
                  <c:v>0.15074000000000001</c:v>
                </c:pt>
                <c:pt idx="5969">
                  <c:v>0.15076000000000001</c:v>
                </c:pt>
                <c:pt idx="5970">
                  <c:v>0.15079000000000001</c:v>
                </c:pt>
                <c:pt idx="5971">
                  <c:v>0.15082000000000001</c:v>
                </c:pt>
                <c:pt idx="5972">
                  <c:v>0.15085999999999999</c:v>
                </c:pt>
                <c:pt idx="5973">
                  <c:v>0.15087999999999999</c:v>
                </c:pt>
                <c:pt idx="5974">
                  <c:v>0.15090000000000001</c:v>
                </c:pt>
                <c:pt idx="5975">
                  <c:v>0.15093999999999999</c:v>
                </c:pt>
                <c:pt idx="5976">
                  <c:v>0.15096000000000001</c:v>
                </c:pt>
                <c:pt idx="5977">
                  <c:v>0.15099000000000001</c:v>
                </c:pt>
                <c:pt idx="5978">
                  <c:v>0.15101000000000001</c:v>
                </c:pt>
                <c:pt idx="5979">
                  <c:v>0.15104999999999999</c:v>
                </c:pt>
                <c:pt idx="5980">
                  <c:v>0.15107000000000001</c:v>
                </c:pt>
                <c:pt idx="5981">
                  <c:v>0.15110000000000001</c:v>
                </c:pt>
                <c:pt idx="5982">
                  <c:v>0.15112999999999999</c:v>
                </c:pt>
                <c:pt idx="5983">
                  <c:v>0.15115000000000001</c:v>
                </c:pt>
                <c:pt idx="5984">
                  <c:v>0.15118000000000001</c:v>
                </c:pt>
                <c:pt idx="5985">
                  <c:v>0.15121000000000001</c:v>
                </c:pt>
                <c:pt idx="5986">
                  <c:v>0.15124000000000001</c:v>
                </c:pt>
                <c:pt idx="5987">
                  <c:v>0.15126999999999999</c:v>
                </c:pt>
                <c:pt idx="5988">
                  <c:v>0.15129000000000001</c:v>
                </c:pt>
                <c:pt idx="5989">
                  <c:v>0.15132000000000001</c:v>
                </c:pt>
                <c:pt idx="5990">
                  <c:v>0.15135000000000001</c:v>
                </c:pt>
                <c:pt idx="5991">
                  <c:v>0.15137999999999999</c:v>
                </c:pt>
                <c:pt idx="5992">
                  <c:v>0.15140000000000001</c:v>
                </c:pt>
                <c:pt idx="5993">
                  <c:v>0.15143999999999999</c:v>
                </c:pt>
                <c:pt idx="5994">
                  <c:v>0.15146999999999999</c:v>
                </c:pt>
                <c:pt idx="5995">
                  <c:v>0.15148</c:v>
                </c:pt>
                <c:pt idx="5996">
                  <c:v>0.15151000000000001</c:v>
                </c:pt>
                <c:pt idx="5997">
                  <c:v>0.15154000000000001</c:v>
                </c:pt>
                <c:pt idx="5998">
                  <c:v>0.15157000000000001</c:v>
                </c:pt>
                <c:pt idx="5999">
                  <c:v>0.15160000000000001</c:v>
                </c:pt>
                <c:pt idx="6000">
                  <c:v>0.15162999999999999</c:v>
                </c:pt>
                <c:pt idx="6001">
                  <c:v>0.15165999999999999</c:v>
                </c:pt>
                <c:pt idx="6002">
                  <c:v>0.15168000000000001</c:v>
                </c:pt>
                <c:pt idx="6003">
                  <c:v>0.15171000000000001</c:v>
                </c:pt>
                <c:pt idx="6004">
                  <c:v>0.15174000000000001</c:v>
                </c:pt>
                <c:pt idx="6005">
                  <c:v>0.15176000000000001</c:v>
                </c:pt>
                <c:pt idx="6006">
                  <c:v>0.15179000000000001</c:v>
                </c:pt>
                <c:pt idx="6007">
                  <c:v>0.15182000000000001</c:v>
                </c:pt>
                <c:pt idx="6008">
                  <c:v>0.15185000000000001</c:v>
                </c:pt>
                <c:pt idx="6009">
                  <c:v>0.15187999999999999</c:v>
                </c:pt>
                <c:pt idx="6010">
                  <c:v>0.15190000000000001</c:v>
                </c:pt>
                <c:pt idx="6011">
                  <c:v>0.15193999999999999</c:v>
                </c:pt>
                <c:pt idx="6012">
                  <c:v>0.15196000000000001</c:v>
                </c:pt>
                <c:pt idx="6013">
                  <c:v>0.15198999999999999</c:v>
                </c:pt>
                <c:pt idx="6014">
                  <c:v>0.15201999999999999</c:v>
                </c:pt>
                <c:pt idx="6015">
                  <c:v>0.15204999999999999</c:v>
                </c:pt>
                <c:pt idx="6016">
                  <c:v>0.15207000000000001</c:v>
                </c:pt>
                <c:pt idx="6017">
                  <c:v>0.15209</c:v>
                </c:pt>
                <c:pt idx="6018">
                  <c:v>0.15212999999999999</c:v>
                </c:pt>
                <c:pt idx="6019">
                  <c:v>0.15215000000000001</c:v>
                </c:pt>
                <c:pt idx="6020">
                  <c:v>0.15218000000000001</c:v>
                </c:pt>
                <c:pt idx="6021">
                  <c:v>0.15221000000000001</c:v>
                </c:pt>
                <c:pt idx="6022">
                  <c:v>0.15223999999999999</c:v>
                </c:pt>
                <c:pt idx="6023">
                  <c:v>0.15226999999999999</c:v>
                </c:pt>
                <c:pt idx="6024">
                  <c:v>0.15229000000000001</c:v>
                </c:pt>
                <c:pt idx="6025">
                  <c:v>0.15232999999999999</c:v>
                </c:pt>
                <c:pt idx="6026">
                  <c:v>0.15235000000000001</c:v>
                </c:pt>
                <c:pt idx="6027">
                  <c:v>0.15237999999999999</c:v>
                </c:pt>
                <c:pt idx="6028">
                  <c:v>0.15240000000000001</c:v>
                </c:pt>
                <c:pt idx="6029">
                  <c:v>0.15243999999999999</c:v>
                </c:pt>
                <c:pt idx="6030">
                  <c:v>0.15246000000000001</c:v>
                </c:pt>
                <c:pt idx="6031">
                  <c:v>0.15248</c:v>
                </c:pt>
                <c:pt idx="6032">
                  <c:v>0.15251999999999999</c:v>
                </c:pt>
                <c:pt idx="6033">
                  <c:v>0.15254000000000001</c:v>
                </c:pt>
                <c:pt idx="6034">
                  <c:v>0.15257000000000001</c:v>
                </c:pt>
                <c:pt idx="6035">
                  <c:v>0.15260000000000001</c:v>
                </c:pt>
                <c:pt idx="6036">
                  <c:v>0.15262999999999999</c:v>
                </c:pt>
                <c:pt idx="6037">
                  <c:v>0.15265999999999999</c:v>
                </c:pt>
                <c:pt idx="6038">
                  <c:v>0.15268000000000001</c:v>
                </c:pt>
                <c:pt idx="6039">
                  <c:v>0.15271000000000001</c:v>
                </c:pt>
                <c:pt idx="6040">
                  <c:v>0.15273999999999999</c:v>
                </c:pt>
                <c:pt idx="6041">
                  <c:v>0.15276000000000001</c:v>
                </c:pt>
                <c:pt idx="6042">
                  <c:v>0.15279000000000001</c:v>
                </c:pt>
                <c:pt idx="6043">
                  <c:v>0.15282999999999999</c:v>
                </c:pt>
                <c:pt idx="6044">
                  <c:v>0.15285000000000001</c:v>
                </c:pt>
                <c:pt idx="6045">
                  <c:v>0.15287000000000001</c:v>
                </c:pt>
                <c:pt idx="6046">
                  <c:v>0.15290999999999999</c:v>
                </c:pt>
                <c:pt idx="6047">
                  <c:v>0.15293000000000001</c:v>
                </c:pt>
                <c:pt idx="6048">
                  <c:v>0.15296000000000001</c:v>
                </c:pt>
                <c:pt idx="6049">
                  <c:v>0.15298</c:v>
                </c:pt>
                <c:pt idx="6050">
                  <c:v>0.15301999999999999</c:v>
                </c:pt>
                <c:pt idx="6051">
                  <c:v>0.15304999999999999</c:v>
                </c:pt>
                <c:pt idx="6052">
                  <c:v>0.15307000000000001</c:v>
                </c:pt>
                <c:pt idx="6053">
                  <c:v>0.15310000000000001</c:v>
                </c:pt>
                <c:pt idx="6054">
                  <c:v>0.15312999999999999</c:v>
                </c:pt>
                <c:pt idx="6055">
                  <c:v>0.15315000000000001</c:v>
                </c:pt>
                <c:pt idx="6056">
                  <c:v>0.15318000000000001</c:v>
                </c:pt>
                <c:pt idx="6057">
                  <c:v>0.15321000000000001</c:v>
                </c:pt>
                <c:pt idx="6058">
                  <c:v>0.15323999999999999</c:v>
                </c:pt>
                <c:pt idx="6059">
                  <c:v>0.15326000000000001</c:v>
                </c:pt>
                <c:pt idx="6060">
                  <c:v>0.15329000000000001</c:v>
                </c:pt>
                <c:pt idx="6061">
                  <c:v>0.15332000000000001</c:v>
                </c:pt>
                <c:pt idx="6062">
                  <c:v>0.15334999999999999</c:v>
                </c:pt>
                <c:pt idx="6063">
                  <c:v>0.15337000000000001</c:v>
                </c:pt>
                <c:pt idx="6064">
                  <c:v>0.15340999999999999</c:v>
                </c:pt>
                <c:pt idx="6065">
                  <c:v>0.15343999999999999</c:v>
                </c:pt>
                <c:pt idx="6066">
                  <c:v>0.15346000000000001</c:v>
                </c:pt>
                <c:pt idx="6067">
                  <c:v>0.15348000000000001</c:v>
                </c:pt>
                <c:pt idx="6068">
                  <c:v>0.15351999999999999</c:v>
                </c:pt>
                <c:pt idx="6069">
                  <c:v>0.15354000000000001</c:v>
                </c:pt>
                <c:pt idx="6070">
                  <c:v>0.15357000000000001</c:v>
                </c:pt>
                <c:pt idx="6071">
                  <c:v>0.15359999999999999</c:v>
                </c:pt>
                <c:pt idx="6072">
                  <c:v>0.15362999999999999</c:v>
                </c:pt>
                <c:pt idx="6073">
                  <c:v>0.15365999999999999</c:v>
                </c:pt>
                <c:pt idx="6074">
                  <c:v>0.15368000000000001</c:v>
                </c:pt>
                <c:pt idx="6075">
                  <c:v>0.15372</c:v>
                </c:pt>
                <c:pt idx="6076">
                  <c:v>0.15373999999999999</c:v>
                </c:pt>
                <c:pt idx="6077">
                  <c:v>0.15376000000000001</c:v>
                </c:pt>
                <c:pt idx="6078">
                  <c:v>0.15379000000000001</c:v>
                </c:pt>
                <c:pt idx="6079">
                  <c:v>0.15382999999999999</c:v>
                </c:pt>
                <c:pt idx="6080">
                  <c:v>0.15384999999999999</c:v>
                </c:pt>
                <c:pt idx="6081">
                  <c:v>0.15387000000000001</c:v>
                </c:pt>
                <c:pt idx="6082">
                  <c:v>0.15390999999999999</c:v>
                </c:pt>
                <c:pt idx="6083">
                  <c:v>0.15393000000000001</c:v>
                </c:pt>
                <c:pt idx="6084">
                  <c:v>0.15396000000000001</c:v>
                </c:pt>
                <c:pt idx="6085">
                  <c:v>0.15398000000000001</c:v>
                </c:pt>
                <c:pt idx="6086">
                  <c:v>0.15401999999999999</c:v>
                </c:pt>
                <c:pt idx="6087">
                  <c:v>0.15404999999999999</c:v>
                </c:pt>
                <c:pt idx="6088">
                  <c:v>0.15407000000000001</c:v>
                </c:pt>
                <c:pt idx="6089">
                  <c:v>0.15409999999999999</c:v>
                </c:pt>
                <c:pt idx="6090">
                  <c:v>0.15412999999999999</c:v>
                </c:pt>
                <c:pt idx="6091">
                  <c:v>0.15415000000000001</c:v>
                </c:pt>
                <c:pt idx="6092">
                  <c:v>0.15418000000000001</c:v>
                </c:pt>
                <c:pt idx="6093">
                  <c:v>0.15422</c:v>
                </c:pt>
                <c:pt idx="6094">
                  <c:v>0.15423999999999999</c:v>
                </c:pt>
                <c:pt idx="6095">
                  <c:v>0.15426000000000001</c:v>
                </c:pt>
                <c:pt idx="6096">
                  <c:v>0.15429000000000001</c:v>
                </c:pt>
                <c:pt idx="6097">
                  <c:v>0.15432000000000001</c:v>
                </c:pt>
                <c:pt idx="6098">
                  <c:v>0.15434999999999999</c:v>
                </c:pt>
                <c:pt idx="6099">
                  <c:v>0.15437000000000001</c:v>
                </c:pt>
                <c:pt idx="6100">
                  <c:v>0.15440999999999999</c:v>
                </c:pt>
                <c:pt idx="6101">
                  <c:v>0.15443999999999999</c:v>
                </c:pt>
                <c:pt idx="6102">
                  <c:v>0.15445999999999999</c:v>
                </c:pt>
                <c:pt idx="6103">
                  <c:v>0.15448000000000001</c:v>
                </c:pt>
                <c:pt idx="6104">
                  <c:v>0.15451999999999999</c:v>
                </c:pt>
                <c:pt idx="6105">
                  <c:v>0.15454000000000001</c:v>
                </c:pt>
                <c:pt idx="6106">
                  <c:v>0.15457000000000001</c:v>
                </c:pt>
                <c:pt idx="6107">
                  <c:v>0.15459999999999999</c:v>
                </c:pt>
                <c:pt idx="6108">
                  <c:v>0.15462999999999999</c:v>
                </c:pt>
                <c:pt idx="6109">
                  <c:v>0.15465000000000001</c:v>
                </c:pt>
                <c:pt idx="6110">
                  <c:v>0.15468000000000001</c:v>
                </c:pt>
                <c:pt idx="6111">
                  <c:v>0.15470999999999999</c:v>
                </c:pt>
                <c:pt idx="6112">
                  <c:v>0.15473999999999999</c:v>
                </c:pt>
                <c:pt idx="6113">
                  <c:v>0.15476000000000001</c:v>
                </c:pt>
                <c:pt idx="6114">
                  <c:v>0.15479000000000001</c:v>
                </c:pt>
                <c:pt idx="6115">
                  <c:v>0.15483</c:v>
                </c:pt>
                <c:pt idx="6116">
                  <c:v>0.15484999999999999</c:v>
                </c:pt>
                <c:pt idx="6117">
                  <c:v>0.15487000000000001</c:v>
                </c:pt>
                <c:pt idx="6118">
                  <c:v>0.15490999999999999</c:v>
                </c:pt>
                <c:pt idx="6119">
                  <c:v>0.15493000000000001</c:v>
                </c:pt>
                <c:pt idx="6120">
                  <c:v>0.15495999999999999</c:v>
                </c:pt>
                <c:pt idx="6121">
                  <c:v>0.15498999999999999</c:v>
                </c:pt>
                <c:pt idx="6122">
                  <c:v>0.15501999999999999</c:v>
                </c:pt>
                <c:pt idx="6123">
                  <c:v>0.15504999999999999</c:v>
                </c:pt>
                <c:pt idx="6124">
                  <c:v>0.15507000000000001</c:v>
                </c:pt>
                <c:pt idx="6125">
                  <c:v>0.15509999999999999</c:v>
                </c:pt>
                <c:pt idx="6126">
                  <c:v>0.15512999999999999</c:v>
                </c:pt>
                <c:pt idx="6127">
                  <c:v>0.15515000000000001</c:v>
                </c:pt>
                <c:pt idx="6128">
                  <c:v>0.15518000000000001</c:v>
                </c:pt>
                <c:pt idx="6129">
                  <c:v>0.15522</c:v>
                </c:pt>
                <c:pt idx="6130">
                  <c:v>0.15523999999999999</c:v>
                </c:pt>
                <c:pt idx="6131">
                  <c:v>0.15526000000000001</c:v>
                </c:pt>
                <c:pt idx="6132">
                  <c:v>0.15529999999999999</c:v>
                </c:pt>
                <c:pt idx="6133">
                  <c:v>0.15532000000000001</c:v>
                </c:pt>
                <c:pt idx="6134">
                  <c:v>0.15534999999999999</c:v>
                </c:pt>
                <c:pt idx="6135">
                  <c:v>0.15537000000000001</c:v>
                </c:pt>
                <c:pt idx="6136">
                  <c:v>0.15540999999999999</c:v>
                </c:pt>
                <c:pt idx="6137">
                  <c:v>0.15543999999999999</c:v>
                </c:pt>
                <c:pt idx="6138">
                  <c:v>0.15545999999999999</c:v>
                </c:pt>
                <c:pt idx="6139">
                  <c:v>0.15548999999999999</c:v>
                </c:pt>
                <c:pt idx="6140">
                  <c:v>0.15551000000000001</c:v>
                </c:pt>
                <c:pt idx="6141">
                  <c:v>0.15554000000000001</c:v>
                </c:pt>
                <c:pt idx="6142">
                  <c:v>0.15557000000000001</c:v>
                </c:pt>
                <c:pt idx="6143">
                  <c:v>0.15561</c:v>
                </c:pt>
                <c:pt idx="6144">
                  <c:v>0.15562999999999999</c:v>
                </c:pt>
                <c:pt idx="6145">
                  <c:v>0.15565000000000001</c:v>
                </c:pt>
                <c:pt idx="6146">
                  <c:v>0.15568000000000001</c:v>
                </c:pt>
                <c:pt idx="6147">
                  <c:v>0.15570999999999999</c:v>
                </c:pt>
                <c:pt idx="6148">
                  <c:v>0.15573999999999999</c:v>
                </c:pt>
                <c:pt idx="6149">
                  <c:v>0.15576000000000001</c:v>
                </c:pt>
                <c:pt idx="6150">
                  <c:v>0.15579999999999999</c:v>
                </c:pt>
                <c:pt idx="6151">
                  <c:v>0.15583</c:v>
                </c:pt>
                <c:pt idx="6152">
                  <c:v>0.15584999999999999</c:v>
                </c:pt>
                <c:pt idx="6153">
                  <c:v>0.15587999999999999</c:v>
                </c:pt>
                <c:pt idx="6154">
                  <c:v>0.15590999999999999</c:v>
                </c:pt>
                <c:pt idx="6155">
                  <c:v>0.15593000000000001</c:v>
                </c:pt>
                <c:pt idx="6156">
                  <c:v>0.15595999999999999</c:v>
                </c:pt>
                <c:pt idx="6157">
                  <c:v>0.15598999999999999</c:v>
                </c:pt>
                <c:pt idx="6158">
                  <c:v>0.15601999999999999</c:v>
                </c:pt>
                <c:pt idx="6159">
                  <c:v>0.15604000000000001</c:v>
                </c:pt>
                <c:pt idx="6160">
                  <c:v>0.15606999999999999</c:v>
                </c:pt>
                <c:pt idx="6161">
                  <c:v>0.15609999999999999</c:v>
                </c:pt>
                <c:pt idx="6162">
                  <c:v>0.15612999999999999</c:v>
                </c:pt>
                <c:pt idx="6163">
                  <c:v>0.15615000000000001</c:v>
                </c:pt>
                <c:pt idx="6164">
                  <c:v>0.15618000000000001</c:v>
                </c:pt>
                <c:pt idx="6165">
                  <c:v>0.15622</c:v>
                </c:pt>
                <c:pt idx="6166">
                  <c:v>0.15623999999999999</c:v>
                </c:pt>
                <c:pt idx="6167">
                  <c:v>0.15626000000000001</c:v>
                </c:pt>
                <c:pt idx="6168">
                  <c:v>0.15629999999999999</c:v>
                </c:pt>
                <c:pt idx="6169">
                  <c:v>0.15631999999999999</c:v>
                </c:pt>
                <c:pt idx="6170">
                  <c:v>0.15634999999999999</c:v>
                </c:pt>
                <c:pt idx="6171">
                  <c:v>0.15637999999999999</c:v>
                </c:pt>
                <c:pt idx="6172">
                  <c:v>0.15640999999999999</c:v>
                </c:pt>
                <c:pt idx="6173">
                  <c:v>0.15643000000000001</c:v>
                </c:pt>
                <c:pt idx="6174">
                  <c:v>0.15645999999999999</c:v>
                </c:pt>
                <c:pt idx="6175">
                  <c:v>0.15648999999999999</c:v>
                </c:pt>
                <c:pt idx="6176">
                  <c:v>0.15651000000000001</c:v>
                </c:pt>
                <c:pt idx="6177">
                  <c:v>0.15654000000000001</c:v>
                </c:pt>
                <c:pt idx="6178">
                  <c:v>0.15656999999999999</c:v>
                </c:pt>
                <c:pt idx="6179">
                  <c:v>0.15661</c:v>
                </c:pt>
                <c:pt idx="6180">
                  <c:v>0.15662999999999999</c:v>
                </c:pt>
                <c:pt idx="6181">
                  <c:v>0.15665000000000001</c:v>
                </c:pt>
                <c:pt idx="6182">
                  <c:v>0.15669</c:v>
                </c:pt>
                <c:pt idx="6183">
                  <c:v>0.15670999999999999</c:v>
                </c:pt>
                <c:pt idx="6184">
                  <c:v>0.15673999999999999</c:v>
                </c:pt>
                <c:pt idx="6185">
                  <c:v>0.15676000000000001</c:v>
                </c:pt>
                <c:pt idx="6186">
                  <c:v>0.15679999999999999</c:v>
                </c:pt>
                <c:pt idx="6187">
                  <c:v>0.15683</c:v>
                </c:pt>
                <c:pt idx="6188">
                  <c:v>0.15684000000000001</c:v>
                </c:pt>
                <c:pt idx="6189">
                  <c:v>0.15687999999999999</c:v>
                </c:pt>
                <c:pt idx="6190">
                  <c:v>0.15690000000000001</c:v>
                </c:pt>
                <c:pt idx="6191">
                  <c:v>0.15692999999999999</c:v>
                </c:pt>
                <c:pt idx="6192">
                  <c:v>0.15695999999999999</c:v>
                </c:pt>
                <c:pt idx="6193">
                  <c:v>0.15698999999999999</c:v>
                </c:pt>
                <c:pt idx="6194">
                  <c:v>0.15701999999999999</c:v>
                </c:pt>
                <c:pt idx="6195">
                  <c:v>0.15704000000000001</c:v>
                </c:pt>
                <c:pt idx="6196">
                  <c:v>0.15706999999999999</c:v>
                </c:pt>
                <c:pt idx="6197">
                  <c:v>0.15709999999999999</c:v>
                </c:pt>
                <c:pt idx="6198">
                  <c:v>0.15712999999999999</c:v>
                </c:pt>
                <c:pt idx="6199">
                  <c:v>0.15715000000000001</c:v>
                </c:pt>
                <c:pt idx="6200">
                  <c:v>0.15719</c:v>
                </c:pt>
                <c:pt idx="6201">
                  <c:v>0.15722</c:v>
                </c:pt>
                <c:pt idx="6202">
                  <c:v>0.15723999999999999</c:v>
                </c:pt>
                <c:pt idx="6203">
                  <c:v>0.15726000000000001</c:v>
                </c:pt>
                <c:pt idx="6204">
                  <c:v>0.1573</c:v>
                </c:pt>
                <c:pt idx="6205">
                  <c:v>0.15731999999999999</c:v>
                </c:pt>
                <c:pt idx="6206">
                  <c:v>0.15734999999999999</c:v>
                </c:pt>
                <c:pt idx="6207">
                  <c:v>0.15737999999999999</c:v>
                </c:pt>
                <c:pt idx="6208">
                  <c:v>0.15740999999999999</c:v>
                </c:pt>
                <c:pt idx="6209">
                  <c:v>0.15742999999999999</c:v>
                </c:pt>
                <c:pt idx="6210">
                  <c:v>0.15745999999999999</c:v>
                </c:pt>
                <c:pt idx="6211">
                  <c:v>0.15748999999999999</c:v>
                </c:pt>
                <c:pt idx="6212">
                  <c:v>0.15751000000000001</c:v>
                </c:pt>
                <c:pt idx="6213">
                  <c:v>0.15754000000000001</c:v>
                </c:pt>
                <c:pt idx="6214">
                  <c:v>0.15756999999999999</c:v>
                </c:pt>
                <c:pt idx="6215">
                  <c:v>0.15759999999999999</c:v>
                </c:pt>
                <c:pt idx="6216">
                  <c:v>0.15762999999999999</c:v>
                </c:pt>
                <c:pt idx="6217">
                  <c:v>0.15765000000000001</c:v>
                </c:pt>
                <c:pt idx="6218">
                  <c:v>0.15769</c:v>
                </c:pt>
                <c:pt idx="6219">
                  <c:v>0.15770999999999999</c:v>
                </c:pt>
                <c:pt idx="6220">
                  <c:v>0.15773000000000001</c:v>
                </c:pt>
                <c:pt idx="6221">
                  <c:v>0.15776000000000001</c:v>
                </c:pt>
                <c:pt idx="6222">
                  <c:v>0.1578</c:v>
                </c:pt>
                <c:pt idx="6223">
                  <c:v>0.15781999999999999</c:v>
                </c:pt>
                <c:pt idx="6224">
                  <c:v>0.15784999999999999</c:v>
                </c:pt>
                <c:pt idx="6225">
                  <c:v>0.15787999999999999</c:v>
                </c:pt>
                <c:pt idx="6226">
                  <c:v>0.15790000000000001</c:v>
                </c:pt>
                <c:pt idx="6227">
                  <c:v>0.15792999999999999</c:v>
                </c:pt>
                <c:pt idx="6228">
                  <c:v>0.15795999999999999</c:v>
                </c:pt>
                <c:pt idx="6229">
                  <c:v>0.158</c:v>
                </c:pt>
                <c:pt idx="6230">
                  <c:v>0.15801999999999999</c:v>
                </c:pt>
                <c:pt idx="6231">
                  <c:v>0.15804000000000001</c:v>
                </c:pt>
                <c:pt idx="6232">
                  <c:v>0.15808</c:v>
                </c:pt>
                <c:pt idx="6233">
                  <c:v>0.15809999999999999</c:v>
                </c:pt>
                <c:pt idx="6234">
                  <c:v>0.15812000000000001</c:v>
                </c:pt>
                <c:pt idx="6235">
                  <c:v>0.15815000000000001</c:v>
                </c:pt>
                <c:pt idx="6236">
                  <c:v>0.15819</c:v>
                </c:pt>
                <c:pt idx="6237">
                  <c:v>0.15820999999999999</c:v>
                </c:pt>
                <c:pt idx="6238">
                  <c:v>0.15823000000000001</c:v>
                </c:pt>
                <c:pt idx="6239">
                  <c:v>0.15826999999999999</c:v>
                </c:pt>
                <c:pt idx="6240">
                  <c:v>0.15828999999999999</c:v>
                </c:pt>
                <c:pt idx="6241">
                  <c:v>0.15831999999999999</c:v>
                </c:pt>
                <c:pt idx="6242">
                  <c:v>0.15834999999999999</c:v>
                </c:pt>
                <c:pt idx="6243">
                  <c:v>0.15837999999999999</c:v>
                </c:pt>
                <c:pt idx="6244">
                  <c:v>0.15841</c:v>
                </c:pt>
                <c:pt idx="6245">
                  <c:v>0.15842999999999999</c:v>
                </c:pt>
                <c:pt idx="6246">
                  <c:v>0.15845999999999999</c:v>
                </c:pt>
                <c:pt idx="6247">
                  <c:v>0.15848999999999999</c:v>
                </c:pt>
                <c:pt idx="6248">
                  <c:v>0.15851000000000001</c:v>
                </c:pt>
                <c:pt idx="6249">
                  <c:v>0.15853999999999999</c:v>
                </c:pt>
                <c:pt idx="6250">
                  <c:v>0.15858</c:v>
                </c:pt>
                <c:pt idx="6251">
                  <c:v>0.15861</c:v>
                </c:pt>
                <c:pt idx="6252">
                  <c:v>0.15862000000000001</c:v>
                </c:pt>
                <c:pt idx="6253">
                  <c:v>0.15865000000000001</c:v>
                </c:pt>
                <c:pt idx="6254">
                  <c:v>0.15867999999999999</c:v>
                </c:pt>
                <c:pt idx="6255">
                  <c:v>0.15870999999999999</c:v>
                </c:pt>
                <c:pt idx="6256">
                  <c:v>0.15873999999999999</c:v>
                </c:pt>
                <c:pt idx="6257">
                  <c:v>0.15876999999999999</c:v>
                </c:pt>
                <c:pt idx="6258">
                  <c:v>0.1588</c:v>
                </c:pt>
                <c:pt idx="6259">
                  <c:v>0.15881999999999999</c:v>
                </c:pt>
                <c:pt idx="6260">
                  <c:v>0.15884999999999999</c:v>
                </c:pt>
                <c:pt idx="6261">
                  <c:v>0.15887999999999999</c:v>
                </c:pt>
                <c:pt idx="6262">
                  <c:v>0.15890000000000001</c:v>
                </c:pt>
                <c:pt idx="6263">
                  <c:v>0.15892999999999999</c:v>
                </c:pt>
                <c:pt idx="6264">
                  <c:v>0.15895999999999999</c:v>
                </c:pt>
                <c:pt idx="6265">
                  <c:v>0.15898999999999999</c:v>
                </c:pt>
                <c:pt idx="6266">
                  <c:v>0.15901999999999999</c:v>
                </c:pt>
                <c:pt idx="6267">
                  <c:v>0.15903999999999999</c:v>
                </c:pt>
                <c:pt idx="6268">
                  <c:v>0.15908</c:v>
                </c:pt>
                <c:pt idx="6269">
                  <c:v>0.15909999999999999</c:v>
                </c:pt>
                <c:pt idx="6270">
                  <c:v>0.15912000000000001</c:v>
                </c:pt>
                <c:pt idx="6271">
                  <c:v>0.15915000000000001</c:v>
                </c:pt>
                <c:pt idx="6272">
                  <c:v>0.15919</c:v>
                </c:pt>
                <c:pt idx="6273">
                  <c:v>0.15920999999999999</c:v>
                </c:pt>
                <c:pt idx="6274">
                  <c:v>0.15923000000000001</c:v>
                </c:pt>
                <c:pt idx="6275">
                  <c:v>0.15926999999999999</c:v>
                </c:pt>
                <c:pt idx="6276">
                  <c:v>0.15928999999999999</c:v>
                </c:pt>
                <c:pt idx="6277">
                  <c:v>0.15931999999999999</c:v>
                </c:pt>
                <c:pt idx="6278">
                  <c:v>0.15934999999999999</c:v>
                </c:pt>
                <c:pt idx="6279">
                  <c:v>0.15937999999999999</c:v>
                </c:pt>
                <c:pt idx="6280">
                  <c:v>0.15941</c:v>
                </c:pt>
                <c:pt idx="6281">
                  <c:v>0.15942999999999999</c:v>
                </c:pt>
                <c:pt idx="6282">
                  <c:v>0.15945999999999999</c:v>
                </c:pt>
                <c:pt idx="6283">
                  <c:v>0.15948999999999999</c:v>
                </c:pt>
                <c:pt idx="6284">
                  <c:v>0.15951000000000001</c:v>
                </c:pt>
                <c:pt idx="6285">
                  <c:v>0.15953999999999999</c:v>
                </c:pt>
                <c:pt idx="6286">
                  <c:v>0.15958</c:v>
                </c:pt>
                <c:pt idx="6287">
                  <c:v>0.15959999999999999</c:v>
                </c:pt>
                <c:pt idx="6288">
                  <c:v>0.15962000000000001</c:v>
                </c:pt>
                <c:pt idx="6289">
                  <c:v>0.15966</c:v>
                </c:pt>
                <c:pt idx="6290">
                  <c:v>0.15967999999999999</c:v>
                </c:pt>
                <c:pt idx="6291">
                  <c:v>0.15970999999999999</c:v>
                </c:pt>
                <c:pt idx="6292">
                  <c:v>0.15973000000000001</c:v>
                </c:pt>
                <c:pt idx="6293">
                  <c:v>0.15977</c:v>
                </c:pt>
                <c:pt idx="6294">
                  <c:v>0.1598</c:v>
                </c:pt>
                <c:pt idx="6295">
                  <c:v>0.15981999999999999</c:v>
                </c:pt>
                <c:pt idx="6296">
                  <c:v>0.15984999999999999</c:v>
                </c:pt>
                <c:pt idx="6297">
                  <c:v>0.15987999999999999</c:v>
                </c:pt>
                <c:pt idx="6298">
                  <c:v>0.15989999999999999</c:v>
                </c:pt>
                <c:pt idx="6299">
                  <c:v>0.15992999999999999</c:v>
                </c:pt>
                <c:pt idx="6300">
                  <c:v>0.15995999999999999</c:v>
                </c:pt>
                <c:pt idx="6301">
                  <c:v>0.15998999999999999</c:v>
                </c:pt>
                <c:pt idx="6302">
                  <c:v>0.16001000000000001</c:v>
                </c:pt>
                <c:pt idx="6303">
                  <c:v>0.16003999999999999</c:v>
                </c:pt>
                <c:pt idx="6304">
                  <c:v>0.16006999999999999</c:v>
                </c:pt>
                <c:pt idx="6305">
                  <c:v>0.16009999999999999</c:v>
                </c:pt>
                <c:pt idx="6306">
                  <c:v>0.16012000000000001</c:v>
                </c:pt>
                <c:pt idx="6307">
                  <c:v>0.16016</c:v>
                </c:pt>
                <c:pt idx="6308">
                  <c:v>0.16019</c:v>
                </c:pt>
                <c:pt idx="6309">
                  <c:v>0.16020999999999999</c:v>
                </c:pt>
                <c:pt idx="6310">
                  <c:v>0.16023999999999999</c:v>
                </c:pt>
                <c:pt idx="6311">
                  <c:v>0.16027</c:v>
                </c:pt>
                <c:pt idx="6312">
                  <c:v>0.16028999999999999</c:v>
                </c:pt>
                <c:pt idx="6313">
                  <c:v>0.16031999999999999</c:v>
                </c:pt>
                <c:pt idx="6314">
                  <c:v>0.16034999999999999</c:v>
                </c:pt>
                <c:pt idx="6315">
                  <c:v>0.16037999999999999</c:v>
                </c:pt>
                <c:pt idx="6316">
                  <c:v>0.16041</c:v>
                </c:pt>
                <c:pt idx="6317">
                  <c:v>0.16042999999999999</c:v>
                </c:pt>
                <c:pt idx="6318">
                  <c:v>0.16045999999999999</c:v>
                </c:pt>
                <c:pt idx="6319">
                  <c:v>0.16048999999999999</c:v>
                </c:pt>
                <c:pt idx="6320">
                  <c:v>0.16051000000000001</c:v>
                </c:pt>
                <c:pt idx="6321">
                  <c:v>0.16053999999999999</c:v>
                </c:pt>
                <c:pt idx="6322">
                  <c:v>0.16058</c:v>
                </c:pt>
                <c:pt idx="6323">
                  <c:v>0.16059999999999999</c:v>
                </c:pt>
                <c:pt idx="6324">
                  <c:v>0.16062000000000001</c:v>
                </c:pt>
                <c:pt idx="6325">
                  <c:v>0.16066</c:v>
                </c:pt>
                <c:pt idx="6326">
                  <c:v>0.16067999999999999</c:v>
                </c:pt>
                <c:pt idx="6327">
                  <c:v>0.16070999999999999</c:v>
                </c:pt>
                <c:pt idx="6328">
                  <c:v>0.16073000000000001</c:v>
                </c:pt>
                <c:pt idx="6329">
                  <c:v>0.16077</c:v>
                </c:pt>
                <c:pt idx="6330">
                  <c:v>0.1608</c:v>
                </c:pt>
                <c:pt idx="6331">
                  <c:v>0.16081999999999999</c:v>
                </c:pt>
                <c:pt idx="6332">
                  <c:v>0.16084999999999999</c:v>
                </c:pt>
                <c:pt idx="6333">
                  <c:v>0.16088</c:v>
                </c:pt>
                <c:pt idx="6334">
                  <c:v>0.16089999999999999</c:v>
                </c:pt>
                <c:pt idx="6335">
                  <c:v>0.16092999999999999</c:v>
                </c:pt>
                <c:pt idx="6336">
                  <c:v>0.16097</c:v>
                </c:pt>
                <c:pt idx="6337">
                  <c:v>0.16098999999999999</c:v>
                </c:pt>
                <c:pt idx="6338">
                  <c:v>0.16100999999999999</c:v>
                </c:pt>
                <c:pt idx="6339">
                  <c:v>0.16105</c:v>
                </c:pt>
                <c:pt idx="6340">
                  <c:v>0.16106999999999999</c:v>
                </c:pt>
                <c:pt idx="6341">
                  <c:v>0.16109999999999999</c:v>
                </c:pt>
                <c:pt idx="6342">
                  <c:v>0.16112000000000001</c:v>
                </c:pt>
                <c:pt idx="6343">
                  <c:v>0.16116</c:v>
                </c:pt>
                <c:pt idx="6344">
                  <c:v>0.16119</c:v>
                </c:pt>
                <c:pt idx="6345">
                  <c:v>0.16120999999999999</c:v>
                </c:pt>
                <c:pt idx="6346">
                  <c:v>0.16123999999999999</c:v>
                </c:pt>
                <c:pt idx="6347">
                  <c:v>0.16127</c:v>
                </c:pt>
                <c:pt idx="6348">
                  <c:v>0.16128999999999999</c:v>
                </c:pt>
                <c:pt idx="6349">
                  <c:v>0.16131999999999999</c:v>
                </c:pt>
                <c:pt idx="6350">
                  <c:v>0.16134999999999999</c:v>
                </c:pt>
                <c:pt idx="6351">
                  <c:v>0.16138</c:v>
                </c:pt>
                <c:pt idx="6352">
                  <c:v>0.16139999999999999</c:v>
                </c:pt>
                <c:pt idx="6353">
                  <c:v>0.16142999999999999</c:v>
                </c:pt>
                <c:pt idx="6354">
                  <c:v>0.16145999999999999</c:v>
                </c:pt>
                <c:pt idx="6355">
                  <c:v>0.16148000000000001</c:v>
                </c:pt>
                <c:pt idx="6356">
                  <c:v>0.16150999999999999</c:v>
                </c:pt>
                <c:pt idx="6357">
                  <c:v>0.16155</c:v>
                </c:pt>
                <c:pt idx="6358">
                  <c:v>0.16158</c:v>
                </c:pt>
                <c:pt idx="6359">
                  <c:v>0.16159999999999999</c:v>
                </c:pt>
                <c:pt idx="6360">
                  <c:v>0.16162000000000001</c:v>
                </c:pt>
                <c:pt idx="6361">
                  <c:v>0.16166</c:v>
                </c:pt>
                <c:pt idx="6362">
                  <c:v>0.16167999999999999</c:v>
                </c:pt>
                <c:pt idx="6363">
                  <c:v>0.16170999999999999</c:v>
                </c:pt>
                <c:pt idx="6364">
                  <c:v>0.16173999999999999</c:v>
                </c:pt>
                <c:pt idx="6365">
                  <c:v>0.16177</c:v>
                </c:pt>
                <c:pt idx="6366">
                  <c:v>0.16178999999999999</c:v>
                </c:pt>
                <c:pt idx="6367">
                  <c:v>0.16181999999999999</c:v>
                </c:pt>
                <c:pt idx="6368">
                  <c:v>0.16184999999999999</c:v>
                </c:pt>
                <c:pt idx="6369">
                  <c:v>0.16187000000000001</c:v>
                </c:pt>
                <c:pt idx="6370">
                  <c:v>0.16189999999999999</c:v>
                </c:pt>
                <c:pt idx="6371">
                  <c:v>0.16192999999999999</c:v>
                </c:pt>
                <c:pt idx="6372">
                  <c:v>0.16197</c:v>
                </c:pt>
                <c:pt idx="6373">
                  <c:v>0.16199</c:v>
                </c:pt>
                <c:pt idx="6374">
                  <c:v>0.16200999999999999</c:v>
                </c:pt>
                <c:pt idx="6375">
                  <c:v>0.16205</c:v>
                </c:pt>
                <c:pt idx="6376">
                  <c:v>0.16206999999999999</c:v>
                </c:pt>
                <c:pt idx="6377">
                  <c:v>0.16209999999999999</c:v>
                </c:pt>
                <c:pt idx="6378">
                  <c:v>0.16211999999999999</c:v>
                </c:pt>
                <c:pt idx="6379">
                  <c:v>0.16216</c:v>
                </c:pt>
                <c:pt idx="6380">
                  <c:v>0.16219</c:v>
                </c:pt>
                <c:pt idx="6381">
                  <c:v>0.16220999999999999</c:v>
                </c:pt>
                <c:pt idx="6382">
                  <c:v>0.16224</c:v>
                </c:pt>
                <c:pt idx="6383">
                  <c:v>0.16225999999999999</c:v>
                </c:pt>
                <c:pt idx="6384">
                  <c:v>0.16228999999999999</c:v>
                </c:pt>
                <c:pt idx="6385">
                  <c:v>0.16231999999999999</c:v>
                </c:pt>
                <c:pt idx="6386">
                  <c:v>0.16236</c:v>
                </c:pt>
                <c:pt idx="6387">
                  <c:v>0.16238</c:v>
                </c:pt>
                <c:pt idx="6388">
                  <c:v>0.16239999999999999</c:v>
                </c:pt>
                <c:pt idx="6389">
                  <c:v>0.16242999999999999</c:v>
                </c:pt>
                <c:pt idx="6390">
                  <c:v>0.16245999999999999</c:v>
                </c:pt>
                <c:pt idx="6391">
                  <c:v>0.16249</c:v>
                </c:pt>
                <c:pt idx="6392">
                  <c:v>0.16250999999999999</c:v>
                </c:pt>
                <c:pt idx="6393">
                  <c:v>0.16255</c:v>
                </c:pt>
                <c:pt idx="6394">
                  <c:v>0.16258</c:v>
                </c:pt>
                <c:pt idx="6395">
                  <c:v>0.16259999999999999</c:v>
                </c:pt>
                <c:pt idx="6396">
                  <c:v>0.16263</c:v>
                </c:pt>
                <c:pt idx="6397">
                  <c:v>0.16266</c:v>
                </c:pt>
                <c:pt idx="6398">
                  <c:v>0.16267999999999999</c:v>
                </c:pt>
                <c:pt idx="6399">
                  <c:v>0.16270999999999999</c:v>
                </c:pt>
                <c:pt idx="6400">
                  <c:v>0.16274</c:v>
                </c:pt>
                <c:pt idx="6401">
                  <c:v>0.16277</c:v>
                </c:pt>
                <c:pt idx="6402">
                  <c:v>0.16278999999999999</c:v>
                </c:pt>
                <c:pt idx="6403">
                  <c:v>0.16281999999999999</c:v>
                </c:pt>
                <c:pt idx="6404">
                  <c:v>0.16284999999999999</c:v>
                </c:pt>
                <c:pt idx="6405">
                  <c:v>0.16286999999999999</c:v>
                </c:pt>
                <c:pt idx="6406">
                  <c:v>0.16289999999999999</c:v>
                </c:pt>
                <c:pt idx="6407">
                  <c:v>0.16294</c:v>
                </c:pt>
                <c:pt idx="6408">
                  <c:v>0.16297</c:v>
                </c:pt>
                <c:pt idx="6409">
                  <c:v>0.16299</c:v>
                </c:pt>
                <c:pt idx="6410">
                  <c:v>0.16300999999999999</c:v>
                </c:pt>
                <c:pt idx="6411">
                  <c:v>0.16305</c:v>
                </c:pt>
                <c:pt idx="6412">
                  <c:v>0.16306999999999999</c:v>
                </c:pt>
                <c:pt idx="6413">
                  <c:v>0.16309999999999999</c:v>
                </c:pt>
                <c:pt idx="6414">
                  <c:v>0.16313</c:v>
                </c:pt>
                <c:pt idx="6415">
                  <c:v>0.16316</c:v>
                </c:pt>
                <c:pt idx="6416">
                  <c:v>0.16317999999999999</c:v>
                </c:pt>
                <c:pt idx="6417">
                  <c:v>0.16320999999999999</c:v>
                </c:pt>
                <c:pt idx="6418">
                  <c:v>0.16324</c:v>
                </c:pt>
                <c:pt idx="6419">
                  <c:v>0.16325999999999999</c:v>
                </c:pt>
                <c:pt idx="6420">
                  <c:v>0.16328999999999999</c:v>
                </c:pt>
                <c:pt idx="6421">
                  <c:v>0.16331999999999999</c:v>
                </c:pt>
                <c:pt idx="6422">
                  <c:v>0.16336000000000001</c:v>
                </c:pt>
                <c:pt idx="6423">
                  <c:v>0.16338</c:v>
                </c:pt>
                <c:pt idx="6424">
                  <c:v>0.16339999999999999</c:v>
                </c:pt>
                <c:pt idx="6425">
                  <c:v>0.16344</c:v>
                </c:pt>
                <c:pt idx="6426">
                  <c:v>0.16345999999999999</c:v>
                </c:pt>
                <c:pt idx="6427">
                  <c:v>0.16349</c:v>
                </c:pt>
                <c:pt idx="6428">
                  <c:v>0.16350999999999999</c:v>
                </c:pt>
                <c:pt idx="6429">
                  <c:v>0.16355</c:v>
                </c:pt>
                <c:pt idx="6430">
                  <c:v>0.16356999999999999</c:v>
                </c:pt>
                <c:pt idx="6431">
                  <c:v>0.1636</c:v>
                </c:pt>
                <c:pt idx="6432">
                  <c:v>0.16363</c:v>
                </c:pt>
                <c:pt idx="6433">
                  <c:v>0.16364999999999999</c:v>
                </c:pt>
                <c:pt idx="6434">
                  <c:v>0.16367999999999999</c:v>
                </c:pt>
                <c:pt idx="6435">
                  <c:v>0.16370999999999999</c:v>
                </c:pt>
                <c:pt idx="6436">
                  <c:v>0.16374</c:v>
                </c:pt>
                <c:pt idx="6437">
                  <c:v>0.16377</c:v>
                </c:pt>
                <c:pt idx="6438">
                  <c:v>0.16378999999999999</c:v>
                </c:pt>
                <c:pt idx="6439">
                  <c:v>0.16381999999999999</c:v>
                </c:pt>
                <c:pt idx="6440">
                  <c:v>0.16385</c:v>
                </c:pt>
                <c:pt idx="6441">
                  <c:v>0.16388</c:v>
                </c:pt>
                <c:pt idx="6442">
                  <c:v>0.16389999999999999</c:v>
                </c:pt>
                <c:pt idx="6443">
                  <c:v>0.16394</c:v>
                </c:pt>
                <c:pt idx="6444">
                  <c:v>0.16395999999999999</c:v>
                </c:pt>
                <c:pt idx="6445">
                  <c:v>0.16397999999999999</c:v>
                </c:pt>
                <c:pt idx="6446">
                  <c:v>0.16400999999999999</c:v>
                </c:pt>
                <c:pt idx="6447">
                  <c:v>0.16403999999999999</c:v>
                </c:pt>
                <c:pt idx="6448">
                  <c:v>0.16406999999999999</c:v>
                </c:pt>
                <c:pt idx="6449">
                  <c:v>0.1641</c:v>
                </c:pt>
                <c:pt idx="6450">
                  <c:v>0.16413</c:v>
                </c:pt>
                <c:pt idx="6451">
                  <c:v>0.16416</c:v>
                </c:pt>
                <c:pt idx="6452">
                  <c:v>0.16417999999999999</c:v>
                </c:pt>
                <c:pt idx="6453">
                  <c:v>0.16420999999999999</c:v>
                </c:pt>
                <c:pt idx="6454">
                  <c:v>0.16424</c:v>
                </c:pt>
                <c:pt idx="6455">
                  <c:v>0.16425999999999999</c:v>
                </c:pt>
                <c:pt idx="6456">
                  <c:v>0.16428999999999999</c:v>
                </c:pt>
                <c:pt idx="6457">
                  <c:v>0.16431999999999999</c:v>
                </c:pt>
                <c:pt idx="6458">
                  <c:v>0.16435</c:v>
                </c:pt>
                <c:pt idx="6459">
                  <c:v>0.16438</c:v>
                </c:pt>
                <c:pt idx="6460">
                  <c:v>0.16439999999999999</c:v>
                </c:pt>
                <c:pt idx="6461">
                  <c:v>0.16444</c:v>
                </c:pt>
                <c:pt idx="6462">
                  <c:v>0.16446</c:v>
                </c:pt>
                <c:pt idx="6463">
                  <c:v>0.16449</c:v>
                </c:pt>
                <c:pt idx="6464">
                  <c:v>0.16452</c:v>
                </c:pt>
                <c:pt idx="6465">
                  <c:v>0.16455</c:v>
                </c:pt>
                <c:pt idx="6466">
                  <c:v>0.16456999999999999</c:v>
                </c:pt>
                <c:pt idx="6467">
                  <c:v>0.1646</c:v>
                </c:pt>
                <c:pt idx="6468">
                  <c:v>0.16463</c:v>
                </c:pt>
                <c:pt idx="6469">
                  <c:v>0.16464999999999999</c:v>
                </c:pt>
                <c:pt idx="6470">
                  <c:v>0.16467999999999999</c:v>
                </c:pt>
                <c:pt idx="6471">
                  <c:v>0.16471</c:v>
                </c:pt>
                <c:pt idx="6472">
                  <c:v>0.16474</c:v>
                </c:pt>
                <c:pt idx="6473">
                  <c:v>0.16477</c:v>
                </c:pt>
                <c:pt idx="6474">
                  <c:v>0.16478999999999999</c:v>
                </c:pt>
                <c:pt idx="6475">
                  <c:v>0.16483</c:v>
                </c:pt>
                <c:pt idx="6476">
                  <c:v>0.16485</c:v>
                </c:pt>
                <c:pt idx="6477">
                  <c:v>0.16488</c:v>
                </c:pt>
                <c:pt idx="6478">
                  <c:v>0.16489999999999999</c:v>
                </c:pt>
                <c:pt idx="6479">
                  <c:v>0.16494</c:v>
                </c:pt>
                <c:pt idx="6480">
                  <c:v>0.16496</c:v>
                </c:pt>
                <c:pt idx="6481">
                  <c:v>0.16497999999999999</c:v>
                </c:pt>
                <c:pt idx="6482">
                  <c:v>0.16502</c:v>
                </c:pt>
                <c:pt idx="6483">
                  <c:v>0.16503999999999999</c:v>
                </c:pt>
                <c:pt idx="6484">
                  <c:v>0.16506999999999999</c:v>
                </c:pt>
                <c:pt idx="6485">
                  <c:v>0.1651</c:v>
                </c:pt>
                <c:pt idx="6486">
                  <c:v>0.16513</c:v>
                </c:pt>
                <c:pt idx="6487">
                  <c:v>0.16516</c:v>
                </c:pt>
                <c:pt idx="6488">
                  <c:v>0.16517999999999999</c:v>
                </c:pt>
                <c:pt idx="6489">
                  <c:v>0.16521</c:v>
                </c:pt>
                <c:pt idx="6490">
                  <c:v>0.16524</c:v>
                </c:pt>
                <c:pt idx="6491">
                  <c:v>0.16525999999999999</c:v>
                </c:pt>
                <c:pt idx="6492">
                  <c:v>0.16528999999999999</c:v>
                </c:pt>
                <c:pt idx="6493">
                  <c:v>0.16533</c:v>
                </c:pt>
                <c:pt idx="6494">
                  <c:v>0.16535</c:v>
                </c:pt>
                <c:pt idx="6495">
                  <c:v>0.16536999999999999</c:v>
                </c:pt>
                <c:pt idx="6496">
                  <c:v>0.16541</c:v>
                </c:pt>
                <c:pt idx="6497">
                  <c:v>0.16542999999999999</c:v>
                </c:pt>
                <c:pt idx="6498">
                  <c:v>0.16546</c:v>
                </c:pt>
                <c:pt idx="6499">
                  <c:v>0.16547999999999999</c:v>
                </c:pt>
                <c:pt idx="6500">
                  <c:v>0.16552</c:v>
                </c:pt>
                <c:pt idx="6501">
                  <c:v>0.16555</c:v>
                </c:pt>
                <c:pt idx="6502">
                  <c:v>0.16556999999999999</c:v>
                </c:pt>
                <c:pt idx="6503">
                  <c:v>0.1656</c:v>
                </c:pt>
                <c:pt idx="6504">
                  <c:v>0.16563</c:v>
                </c:pt>
                <c:pt idx="6505">
                  <c:v>0.16564999999999999</c:v>
                </c:pt>
                <c:pt idx="6506">
                  <c:v>0.16567999999999999</c:v>
                </c:pt>
                <c:pt idx="6507">
                  <c:v>0.16571</c:v>
                </c:pt>
                <c:pt idx="6508">
                  <c:v>0.16575000000000001</c:v>
                </c:pt>
                <c:pt idx="6509">
                  <c:v>0.16575999999999999</c:v>
                </c:pt>
                <c:pt idx="6510">
                  <c:v>0.16578999999999999</c:v>
                </c:pt>
                <c:pt idx="6511">
                  <c:v>0.16582</c:v>
                </c:pt>
                <c:pt idx="6512">
                  <c:v>0.16585</c:v>
                </c:pt>
                <c:pt idx="6513">
                  <c:v>0.16586999999999999</c:v>
                </c:pt>
                <c:pt idx="6514">
                  <c:v>0.16591</c:v>
                </c:pt>
                <c:pt idx="6515">
                  <c:v>0.16594</c:v>
                </c:pt>
                <c:pt idx="6516">
                  <c:v>0.16596</c:v>
                </c:pt>
                <c:pt idx="6517">
                  <c:v>0.16597999999999999</c:v>
                </c:pt>
                <c:pt idx="6518">
                  <c:v>0.16602</c:v>
                </c:pt>
                <c:pt idx="6519">
                  <c:v>0.16603999999999999</c:v>
                </c:pt>
                <c:pt idx="6520">
                  <c:v>0.16607</c:v>
                </c:pt>
                <c:pt idx="6521">
                  <c:v>0.1661</c:v>
                </c:pt>
                <c:pt idx="6522">
                  <c:v>0.16613</c:v>
                </c:pt>
                <c:pt idx="6523">
                  <c:v>0.16616</c:v>
                </c:pt>
                <c:pt idx="6524">
                  <c:v>0.16617999999999999</c:v>
                </c:pt>
                <c:pt idx="6525">
                  <c:v>0.16622000000000001</c:v>
                </c:pt>
                <c:pt idx="6526">
                  <c:v>0.16624</c:v>
                </c:pt>
                <c:pt idx="6527">
                  <c:v>0.16625999999999999</c:v>
                </c:pt>
                <c:pt idx="6528">
                  <c:v>0.16628999999999999</c:v>
                </c:pt>
                <c:pt idx="6529">
                  <c:v>0.16633000000000001</c:v>
                </c:pt>
                <c:pt idx="6530">
                  <c:v>0.16635</c:v>
                </c:pt>
                <c:pt idx="6531">
                  <c:v>0.16636999999999999</c:v>
                </c:pt>
                <c:pt idx="6532">
                  <c:v>0.16641</c:v>
                </c:pt>
                <c:pt idx="6533">
                  <c:v>0.16642999999999999</c:v>
                </c:pt>
                <c:pt idx="6534">
                  <c:v>0.16646</c:v>
                </c:pt>
                <c:pt idx="6535">
                  <c:v>0.16647999999999999</c:v>
                </c:pt>
                <c:pt idx="6536">
                  <c:v>0.16652</c:v>
                </c:pt>
                <c:pt idx="6537">
                  <c:v>0.16655</c:v>
                </c:pt>
                <c:pt idx="6538">
                  <c:v>0.16657</c:v>
                </c:pt>
                <c:pt idx="6539">
                  <c:v>0.1666</c:v>
                </c:pt>
                <c:pt idx="6540">
                  <c:v>0.16663</c:v>
                </c:pt>
                <c:pt idx="6541">
                  <c:v>0.16664999999999999</c:v>
                </c:pt>
                <c:pt idx="6542">
                  <c:v>0.16667999999999999</c:v>
                </c:pt>
                <c:pt idx="6543">
                  <c:v>0.16672000000000001</c:v>
                </c:pt>
                <c:pt idx="6544">
                  <c:v>0.16674</c:v>
                </c:pt>
                <c:pt idx="6545">
                  <c:v>0.16675999999999999</c:v>
                </c:pt>
                <c:pt idx="6546">
                  <c:v>0.16678999999999999</c:v>
                </c:pt>
                <c:pt idx="6547">
                  <c:v>0.16682</c:v>
                </c:pt>
                <c:pt idx="6548">
                  <c:v>0.16685</c:v>
                </c:pt>
                <c:pt idx="6549">
                  <c:v>0.16686999999999999</c:v>
                </c:pt>
                <c:pt idx="6550">
                  <c:v>0.16691</c:v>
                </c:pt>
                <c:pt idx="6551">
                  <c:v>0.16694000000000001</c:v>
                </c:pt>
                <c:pt idx="6552">
                  <c:v>0.16696</c:v>
                </c:pt>
                <c:pt idx="6553">
                  <c:v>0.16699</c:v>
                </c:pt>
                <c:pt idx="6554">
                  <c:v>0.16702</c:v>
                </c:pt>
                <c:pt idx="6555">
                  <c:v>0.16703999999999999</c:v>
                </c:pt>
                <c:pt idx="6556">
                  <c:v>0.16707</c:v>
                </c:pt>
                <c:pt idx="6557">
                  <c:v>0.1671</c:v>
                </c:pt>
                <c:pt idx="6558">
                  <c:v>0.16713</c:v>
                </c:pt>
                <c:pt idx="6559">
                  <c:v>0.16714999999999999</c:v>
                </c:pt>
                <c:pt idx="6560">
                  <c:v>0.16718</c:v>
                </c:pt>
                <c:pt idx="6561">
                  <c:v>0.16721</c:v>
                </c:pt>
                <c:pt idx="6562">
                  <c:v>0.16724</c:v>
                </c:pt>
                <c:pt idx="6563">
                  <c:v>0.16725999999999999</c:v>
                </c:pt>
                <c:pt idx="6564">
                  <c:v>0.16728999999999999</c:v>
                </c:pt>
                <c:pt idx="6565">
                  <c:v>0.16733000000000001</c:v>
                </c:pt>
                <c:pt idx="6566">
                  <c:v>0.16735</c:v>
                </c:pt>
                <c:pt idx="6567">
                  <c:v>0.16736999999999999</c:v>
                </c:pt>
                <c:pt idx="6568">
                  <c:v>0.16741</c:v>
                </c:pt>
                <c:pt idx="6569">
                  <c:v>0.16743</c:v>
                </c:pt>
                <c:pt idx="6570">
                  <c:v>0.16746</c:v>
                </c:pt>
                <c:pt idx="6571">
                  <c:v>0.16749</c:v>
                </c:pt>
                <c:pt idx="6572">
                  <c:v>0.16752</c:v>
                </c:pt>
                <c:pt idx="6573">
                  <c:v>0.16755</c:v>
                </c:pt>
                <c:pt idx="6574">
                  <c:v>0.16757</c:v>
                </c:pt>
                <c:pt idx="6575">
                  <c:v>0.1676</c:v>
                </c:pt>
                <c:pt idx="6576">
                  <c:v>0.16763</c:v>
                </c:pt>
                <c:pt idx="6577">
                  <c:v>0.16764999999999999</c:v>
                </c:pt>
                <c:pt idx="6578">
                  <c:v>0.16768</c:v>
                </c:pt>
                <c:pt idx="6579">
                  <c:v>0.16772000000000001</c:v>
                </c:pt>
                <c:pt idx="6580">
                  <c:v>0.16774</c:v>
                </c:pt>
                <c:pt idx="6581">
                  <c:v>0.16775999999999999</c:v>
                </c:pt>
                <c:pt idx="6582">
                  <c:v>0.1678</c:v>
                </c:pt>
                <c:pt idx="6583">
                  <c:v>0.16782</c:v>
                </c:pt>
                <c:pt idx="6584">
                  <c:v>0.16785</c:v>
                </c:pt>
                <c:pt idx="6585">
                  <c:v>0.16786999999999999</c:v>
                </c:pt>
                <c:pt idx="6586">
                  <c:v>0.16791</c:v>
                </c:pt>
                <c:pt idx="6587">
                  <c:v>0.16794000000000001</c:v>
                </c:pt>
                <c:pt idx="6588">
                  <c:v>0.16796</c:v>
                </c:pt>
                <c:pt idx="6589">
                  <c:v>0.16799</c:v>
                </c:pt>
                <c:pt idx="6590">
                  <c:v>0.16800999999999999</c:v>
                </c:pt>
                <c:pt idx="6591">
                  <c:v>0.16803999999999999</c:v>
                </c:pt>
                <c:pt idx="6592">
                  <c:v>0.16807</c:v>
                </c:pt>
                <c:pt idx="6593">
                  <c:v>0.16811000000000001</c:v>
                </c:pt>
                <c:pt idx="6594">
                  <c:v>0.16813</c:v>
                </c:pt>
                <c:pt idx="6595">
                  <c:v>0.16814999999999999</c:v>
                </c:pt>
                <c:pt idx="6596">
                  <c:v>0.16818</c:v>
                </c:pt>
                <c:pt idx="6597">
                  <c:v>0.16821</c:v>
                </c:pt>
                <c:pt idx="6598">
                  <c:v>0.16824</c:v>
                </c:pt>
                <c:pt idx="6599">
                  <c:v>0.16825999999999999</c:v>
                </c:pt>
                <c:pt idx="6600">
                  <c:v>0.16830000000000001</c:v>
                </c:pt>
                <c:pt idx="6601">
                  <c:v>0.16833000000000001</c:v>
                </c:pt>
                <c:pt idx="6602">
                  <c:v>0.16835</c:v>
                </c:pt>
                <c:pt idx="6603">
                  <c:v>0.16838</c:v>
                </c:pt>
                <c:pt idx="6604">
                  <c:v>0.16841</c:v>
                </c:pt>
                <c:pt idx="6605">
                  <c:v>0.16843</c:v>
                </c:pt>
                <c:pt idx="6606">
                  <c:v>0.16846</c:v>
                </c:pt>
                <c:pt idx="6607">
                  <c:v>0.16849</c:v>
                </c:pt>
                <c:pt idx="6608">
                  <c:v>0.16852</c:v>
                </c:pt>
                <c:pt idx="6609">
                  <c:v>0.16854</c:v>
                </c:pt>
                <c:pt idx="6610">
                  <c:v>0.16857</c:v>
                </c:pt>
                <c:pt idx="6611">
                  <c:v>0.1686</c:v>
                </c:pt>
                <c:pt idx="6612">
                  <c:v>0.16863</c:v>
                </c:pt>
                <c:pt idx="6613">
                  <c:v>0.16864999999999999</c:v>
                </c:pt>
                <c:pt idx="6614">
                  <c:v>0.16868</c:v>
                </c:pt>
                <c:pt idx="6615">
                  <c:v>0.16872000000000001</c:v>
                </c:pt>
                <c:pt idx="6616">
                  <c:v>0.16874</c:v>
                </c:pt>
                <c:pt idx="6617">
                  <c:v>0.16875999999999999</c:v>
                </c:pt>
                <c:pt idx="6618">
                  <c:v>0.16880000000000001</c:v>
                </c:pt>
                <c:pt idx="6619">
                  <c:v>0.16882</c:v>
                </c:pt>
                <c:pt idx="6620">
                  <c:v>0.16885</c:v>
                </c:pt>
                <c:pt idx="6621">
                  <c:v>0.16888</c:v>
                </c:pt>
                <c:pt idx="6622">
                  <c:v>0.16891</c:v>
                </c:pt>
                <c:pt idx="6623">
                  <c:v>0.16893</c:v>
                </c:pt>
                <c:pt idx="6624">
                  <c:v>0.16896</c:v>
                </c:pt>
                <c:pt idx="6625">
                  <c:v>0.16899</c:v>
                </c:pt>
                <c:pt idx="6626">
                  <c:v>0.16900999999999999</c:v>
                </c:pt>
                <c:pt idx="6627">
                  <c:v>0.16904</c:v>
                </c:pt>
                <c:pt idx="6628">
                  <c:v>0.16907</c:v>
                </c:pt>
                <c:pt idx="6629">
                  <c:v>0.16911000000000001</c:v>
                </c:pt>
                <c:pt idx="6630">
                  <c:v>0.16913</c:v>
                </c:pt>
                <c:pt idx="6631">
                  <c:v>0.16914999999999999</c:v>
                </c:pt>
                <c:pt idx="6632">
                  <c:v>0.16919000000000001</c:v>
                </c:pt>
                <c:pt idx="6633">
                  <c:v>0.16921</c:v>
                </c:pt>
                <c:pt idx="6634">
                  <c:v>0.16924</c:v>
                </c:pt>
                <c:pt idx="6635">
                  <c:v>0.16925999999999999</c:v>
                </c:pt>
                <c:pt idx="6636">
                  <c:v>0.16930000000000001</c:v>
                </c:pt>
                <c:pt idx="6637">
                  <c:v>0.16933000000000001</c:v>
                </c:pt>
                <c:pt idx="6638">
                  <c:v>0.16933999999999999</c:v>
                </c:pt>
                <c:pt idx="6639">
                  <c:v>0.16938</c:v>
                </c:pt>
                <c:pt idx="6640">
                  <c:v>0.1694</c:v>
                </c:pt>
                <c:pt idx="6641">
                  <c:v>0.16943</c:v>
                </c:pt>
                <c:pt idx="6642">
                  <c:v>0.16946</c:v>
                </c:pt>
                <c:pt idx="6643">
                  <c:v>0.16949</c:v>
                </c:pt>
                <c:pt idx="6644">
                  <c:v>0.16952</c:v>
                </c:pt>
                <c:pt idx="6645">
                  <c:v>0.16954</c:v>
                </c:pt>
                <c:pt idx="6646">
                  <c:v>0.16957</c:v>
                </c:pt>
                <c:pt idx="6647">
                  <c:v>0.1696</c:v>
                </c:pt>
                <c:pt idx="6648">
                  <c:v>0.16963</c:v>
                </c:pt>
                <c:pt idx="6649">
                  <c:v>0.16965</c:v>
                </c:pt>
                <c:pt idx="6650">
                  <c:v>0.16969000000000001</c:v>
                </c:pt>
                <c:pt idx="6651">
                  <c:v>0.16972000000000001</c:v>
                </c:pt>
                <c:pt idx="6652">
                  <c:v>0.16974</c:v>
                </c:pt>
                <c:pt idx="6653">
                  <c:v>0.16975999999999999</c:v>
                </c:pt>
                <c:pt idx="6654">
                  <c:v>0.16980000000000001</c:v>
                </c:pt>
                <c:pt idx="6655">
                  <c:v>0.16982</c:v>
                </c:pt>
                <c:pt idx="6656">
                  <c:v>0.16985</c:v>
                </c:pt>
                <c:pt idx="6657">
                  <c:v>0.16988</c:v>
                </c:pt>
                <c:pt idx="6658">
                  <c:v>0.16991000000000001</c:v>
                </c:pt>
                <c:pt idx="6659">
                  <c:v>0.16993</c:v>
                </c:pt>
                <c:pt idx="6660">
                  <c:v>0.16996</c:v>
                </c:pt>
                <c:pt idx="6661">
                  <c:v>0.16999</c:v>
                </c:pt>
                <c:pt idx="6662">
                  <c:v>0.17000999999999999</c:v>
                </c:pt>
                <c:pt idx="6663">
                  <c:v>0.17004</c:v>
                </c:pt>
                <c:pt idx="6664">
                  <c:v>0.17007</c:v>
                </c:pt>
                <c:pt idx="6665">
                  <c:v>0.1701</c:v>
                </c:pt>
                <c:pt idx="6666">
                  <c:v>0.17013</c:v>
                </c:pt>
                <c:pt idx="6667">
                  <c:v>0.17015</c:v>
                </c:pt>
                <c:pt idx="6668">
                  <c:v>0.17019000000000001</c:v>
                </c:pt>
                <c:pt idx="6669">
                  <c:v>0.17021</c:v>
                </c:pt>
                <c:pt idx="6670">
                  <c:v>0.17022999999999999</c:v>
                </c:pt>
                <c:pt idx="6671">
                  <c:v>0.17025999999999999</c:v>
                </c:pt>
                <c:pt idx="6672">
                  <c:v>0.17030000000000001</c:v>
                </c:pt>
                <c:pt idx="6673">
                  <c:v>0.17032</c:v>
                </c:pt>
                <c:pt idx="6674">
                  <c:v>0.17035</c:v>
                </c:pt>
                <c:pt idx="6675">
                  <c:v>0.17038</c:v>
                </c:pt>
                <c:pt idx="6676">
                  <c:v>0.1704</c:v>
                </c:pt>
                <c:pt idx="6677">
                  <c:v>0.17043</c:v>
                </c:pt>
                <c:pt idx="6678">
                  <c:v>0.17046</c:v>
                </c:pt>
                <c:pt idx="6679">
                  <c:v>0.17050000000000001</c:v>
                </c:pt>
                <c:pt idx="6680">
                  <c:v>0.17052</c:v>
                </c:pt>
                <c:pt idx="6681">
                  <c:v>0.17054</c:v>
                </c:pt>
                <c:pt idx="6682">
                  <c:v>0.17058000000000001</c:v>
                </c:pt>
                <c:pt idx="6683">
                  <c:v>0.1706</c:v>
                </c:pt>
                <c:pt idx="6684">
                  <c:v>0.17061999999999999</c:v>
                </c:pt>
                <c:pt idx="6685">
                  <c:v>0.17065</c:v>
                </c:pt>
                <c:pt idx="6686">
                  <c:v>0.17069000000000001</c:v>
                </c:pt>
                <c:pt idx="6687">
                  <c:v>0.17071</c:v>
                </c:pt>
                <c:pt idx="6688">
                  <c:v>0.17072999999999999</c:v>
                </c:pt>
                <c:pt idx="6689">
                  <c:v>0.17077000000000001</c:v>
                </c:pt>
                <c:pt idx="6690">
                  <c:v>0.17079</c:v>
                </c:pt>
                <c:pt idx="6691">
                  <c:v>0.17082</c:v>
                </c:pt>
                <c:pt idx="6692">
                  <c:v>0.17085</c:v>
                </c:pt>
                <c:pt idx="6693">
                  <c:v>0.17088</c:v>
                </c:pt>
                <c:pt idx="6694">
                  <c:v>0.17091000000000001</c:v>
                </c:pt>
                <c:pt idx="6695">
                  <c:v>0.17093</c:v>
                </c:pt>
                <c:pt idx="6696">
                  <c:v>0.17096</c:v>
                </c:pt>
                <c:pt idx="6697">
                  <c:v>0.17099</c:v>
                </c:pt>
                <c:pt idx="6698">
                  <c:v>0.17101</c:v>
                </c:pt>
                <c:pt idx="6699">
                  <c:v>0.17104</c:v>
                </c:pt>
                <c:pt idx="6700">
                  <c:v>0.17108000000000001</c:v>
                </c:pt>
                <c:pt idx="6701">
                  <c:v>0.17111000000000001</c:v>
                </c:pt>
                <c:pt idx="6702">
                  <c:v>0.17111999999999999</c:v>
                </c:pt>
                <c:pt idx="6703">
                  <c:v>0.17115</c:v>
                </c:pt>
                <c:pt idx="6704">
                  <c:v>0.17118</c:v>
                </c:pt>
                <c:pt idx="6705">
                  <c:v>0.17121</c:v>
                </c:pt>
                <c:pt idx="6706">
                  <c:v>0.17124</c:v>
                </c:pt>
                <c:pt idx="6707">
                  <c:v>0.17127000000000001</c:v>
                </c:pt>
                <c:pt idx="6708">
                  <c:v>0.17130000000000001</c:v>
                </c:pt>
                <c:pt idx="6709">
                  <c:v>0.17132</c:v>
                </c:pt>
                <c:pt idx="6710">
                  <c:v>0.17135</c:v>
                </c:pt>
                <c:pt idx="6711">
                  <c:v>0.17138</c:v>
                </c:pt>
                <c:pt idx="6712">
                  <c:v>0.1714</c:v>
                </c:pt>
                <c:pt idx="6713">
                  <c:v>0.17143</c:v>
                </c:pt>
                <c:pt idx="6714">
                  <c:v>0.17146</c:v>
                </c:pt>
                <c:pt idx="6715">
                  <c:v>0.17150000000000001</c:v>
                </c:pt>
                <c:pt idx="6716">
                  <c:v>0.17152000000000001</c:v>
                </c:pt>
                <c:pt idx="6717">
                  <c:v>0.17154</c:v>
                </c:pt>
                <c:pt idx="6718">
                  <c:v>0.17158000000000001</c:v>
                </c:pt>
                <c:pt idx="6719">
                  <c:v>0.1716</c:v>
                </c:pt>
                <c:pt idx="6720">
                  <c:v>0.17161999999999999</c:v>
                </c:pt>
                <c:pt idx="6721">
                  <c:v>0.17165</c:v>
                </c:pt>
                <c:pt idx="6722">
                  <c:v>0.17169000000000001</c:v>
                </c:pt>
                <c:pt idx="6723">
                  <c:v>0.17171</c:v>
                </c:pt>
                <c:pt idx="6724">
                  <c:v>0.17172999999999999</c:v>
                </c:pt>
                <c:pt idx="6725">
                  <c:v>0.17177000000000001</c:v>
                </c:pt>
                <c:pt idx="6726">
                  <c:v>0.17179</c:v>
                </c:pt>
                <c:pt idx="6727">
                  <c:v>0.17182</c:v>
                </c:pt>
                <c:pt idx="6728">
                  <c:v>0.17185</c:v>
                </c:pt>
                <c:pt idx="6729">
                  <c:v>0.17188000000000001</c:v>
                </c:pt>
                <c:pt idx="6730">
                  <c:v>0.17191000000000001</c:v>
                </c:pt>
                <c:pt idx="6731">
                  <c:v>0.17193</c:v>
                </c:pt>
                <c:pt idx="6732">
                  <c:v>0.17196</c:v>
                </c:pt>
                <c:pt idx="6733">
                  <c:v>0.17199</c:v>
                </c:pt>
                <c:pt idx="6734">
                  <c:v>0.17201</c:v>
                </c:pt>
                <c:pt idx="6735">
                  <c:v>0.17204</c:v>
                </c:pt>
                <c:pt idx="6736">
                  <c:v>0.17208000000000001</c:v>
                </c:pt>
                <c:pt idx="6737">
                  <c:v>0.1721</c:v>
                </c:pt>
                <c:pt idx="6738">
                  <c:v>0.17212</c:v>
                </c:pt>
                <c:pt idx="6739">
                  <c:v>0.17216000000000001</c:v>
                </c:pt>
                <c:pt idx="6740">
                  <c:v>0.17218</c:v>
                </c:pt>
                <c:pt idx="6741">
                  <c:v>0.17221</c:v>
                </c:pt>
                <c:pt idx="6742">
                  <c:v>0.17222999999999999</c:v>
                </c:pt>
                <c:pt idx="6743">
                  <c:v>0.17227000000000001</c:v>
                </c:pt>
                <c:pt idx="6744">
                  <c:v>0.17230000000000001</c:v>
                </c:pt>
                <c:pt idx="6745">
                  <c:v>0.17232</c:v>
                </c:pt>
                <c:pt idx="6746">
                  <c:v>0.17235</c:v>
                </c:pt>
                <c:pt idx="6747">
                  <c:v>0.17238000000000001</c:v>
                </c:pt>
                <c:pt idx="6748">
                  <c:v>0.1724</c:v>
                </c:pt>
                <c:pt idx="6749">
                  <c:v>0.17243</c:v>
                </c:pt>
                <c:pt idx="6750">
                  <c:v>0.17246</c:v>
                </c:pt>
                <c:pt idx="6751">
                  <c:v>0.17249</c:v>
                </c:pt>
                <c:pt idx="6752">
                  <c:v>0.17251</c:v>
                </c:pt>
                <c:pt idx="6753">
                  <c:v>0.17254</c:v>
                </c:pt>
                <c:pt idx="6754">
                  <c:v>0.17257</c:v>
                </c:pt>
                <c:pt idx="6755">
                  <c:v>0.1726</c:v>
                </c:pt>
                <c:pt idx="6756">
                  <c:v>0.17262</c:v>
                </c:pt>
                <c:pt idx="6757">
                  <c:v>0.17266000000000001</c:v>
                </c:pt>
                <c:pt idx="6758">
                  <c:v>0.17269000000000001</c:v>
                </c:pt>
                <c:pt idx="6759">
                  <c:v>0.17271</c:v>
                </c:pt>
                <c:pt idx="6760">
                  <c:v>0.17274</c:v>
                </c:pt>
                <c:pt idx="6761">
                  <c:v>0.17277000000000001</c:v>
                </c:pt>
                <c:pt idx="6762">
                  <c:v>0.17279</c:v>
                </c:pt>
                <c:pt idx="6763">
                  <c:v>0.17282</c:v>
                </c:pt>
                <c:pt idx="6764">
                  <c:v>0.17285</c:v>
                </c:pt>
                <c:pt idx="6765">
                  <c:v>0.17288000000000001</c:v>
                </c:pt>
                <c:pt idx="6766">
                  <c:v>0.17291000000000001</c:v>
                </c:pt>
                <c:pt idx="6767">
                  <c:v>0.17293</c:v>
                </c:pt>
                <c:pt idx="6768">
                  <c:v>0.17296</c:v>
                </c:pt>
                <c:pt idx="6769">
                  <c:v>0.17299</c:v>
                </c:pt>
                <c:pt idx="6770">
                  <c:v>0.17301</c:v>
                </c:pt>
                <c:pt idx="6771">
                  <c:v>0.17304</c:v>
                </c:pt>
                <c:pt idx="6772">
                  <c:v>0.17308000000000001</c:v>
                </c:pt>
                <c:pt idx="6773">
                  <c:v>0.1731</c:v>
                </c:pt>
                <c:pt idx="6774">
                  <c:v>0.17312</c:v>
                </c:pt>
                <c:pt idx="6775">
                  <c:v>0.17316000000000001</c:v>
                </c:pt>
                <c:pt idx="6776">
                  <c:v>0.17318</c:v>
                </c:pt>
                <c:pt idx="6777">
                  <c:v>0.17321</c:v>
                </c:pt>
                <c:pt idx="6778">
                  <c:v>0.17323</c:v>
                </c:pt>
                <c:pt idx="6779">
                  <c:v>0.17327000000000001</c:v>
                </c:pt>
                <c:pt idx="6780">
                  <c:v>0.17330000000000001</c:v>
                </c:pt>
                <c:pt idx="6781">
                  <c:v>0.17332</c:v>
                </c:pt>
                <c:pt idx="6782">
                  <c:v>0.17335</c:v>
                </c:pt>
                <c:pt idx="6783">
                  <c:v>0.17338000000000001</c:v>
                </c:pt>
                <c:pt idx="6784">
                  <c:v>0.1734</c:v>
                </c:pt>
                <c:pt idx="6785">
                  <c:v>0.17343</c:v>
                </c:pt>
                <c:pt idx="6786">
                  <c:v>0.17347000000000001</c:v>
                </c:pt>
                <c:pt idx="6787">
                  <c:v>0.17349000000000001</c:v>
                </c:pt>
                <c:pt idx="6788">
                  <c:v>0.17351</c:v>
                </c:pt>
                <c:pt idx="6789">
                  <c:v>0.17355000000000001</c:v>
                </c:pt>
                <c:pt idx="6790">
                  <c:v>0.17357</c:v>
                </c:pt>
                <c:pt idx="6791">
                  <c:v>0.1736</c:v>
                </c:pt>
                <c:pt idx="6792">
                  <c:v>0.17362</c:v>
                </c:pt>
                <c:pt idx="6793">
                  <c:v>0.17366000000000001</c:v>
                </c:pt>
                <c:pt idx="6794">
                  <c:v>0.17369000000000001</c:v>
                </c:pt>
                <c:pt idx="6795">
                  <c:v>0.17371</c:v>
                </c:pt>
                <c:pt idx="6796">
                  <c:v>0.17374000000000001</c:v>
                </c:pt>
                <c:pt idx="6797">
                  <c:v>0.17377000000000001</c:v>
                </c:pt>
                <c:pt idx="6798">
                  <c:v>0.17379</c:v>
                </c:pt>
                <c:pt idx="6799">
                  <c:v>0.17382</c:v>
                </c:pt>
                <c:pt idx="6800">
                  <c:v>0.17385</c:v>
                </c:pt>
                <c:pt idx="6801">
                  <c:v>0.17388000000000001</c:v>
                </c:pt>
                <c:pt idx="6802">
                  <c:v>0.1739</c:v>
                </c:pt>
                <c:pt idx="6803">
                  <c:v>0.17393</c:v>
                </c:pt>
                <c:pt idx="6804">
                  <c:v>0.17396</c:v>
                </c:pt>
                <c:pt idx="6805">
                  <c:v>0.17398</c:v>
                </c:pt>
                <c:pt idx="6806">
                  <c:v>0.17401</c:v>
                </c:pt>
                <c:pt idx="6807">
                  <c:v>0.17405000000000001</c:v>
                </c:pt>
                <c:pt idx="6808">
                  <c:v>0.17408000000000001</c:v>
                </c:pt>
                <c:pt idx="6809">
                  <c:v>0.1741</c:v>
                </c:pt>
                <c:pt idx="6810">
                  <c:v>0.17412</c:v>
                </c:pt>
                <c:pt idx="6811">
                  <c:v>0.17416000000000001</c:v>
                </c:pt>
                <c:pt idx="6812">
                  <c:v>0.17418</c:v>
                </c:pt>
                <c:pt idx="6813">
                  <c:v>0.17421</c:v>
                </c:pt>
                <c:pt idx="6814">
                  <c:v>0.17424000000000001</c:v>
                </c:pt>
                <c:pt idx="6815">
                  <c:v>0.17427000000000001</c:v>
                </c:pt>
                <c:pt idx="6816">
                  <c:v>0.17429</c:v>
                </c:pt>
                <c:pt idx="6817">
                  <c:v>0.17432</c:v>
                </c:pt>
                <c:pt idx="6818">
                  <c:v>0.17435</c:v>
                </c:pt>
                <c:pt idx="6819">
                  <c:v>0.17437</c:v>
                </c:pt>
                <c:pt idx="6820">
                  <c:v>0.1744</c:v>
                </c:pt>
                <c:pt idx="6821">
                  <c:v>0.17443</c:v>
                </c:pt>
                <c:pt idx="6822">
                  <c:v>0.17446999999999999</c:v>
                </c:pt>
                <c:pt idx="6823">
                  <c:v>0.17449000000000001</c:v>
                </c:pt>
                <c:pt idx="6824">
                  <c:v>0.17451</c:v>
                </c:pt>
                <c:pt idx="6825">
                  <c:v>0.17455000000000001</c:v>
                </c:pt>
                <c:pt idx="6826">
                  <c:v>0.17457</c:v>
                </c:pt>
                <c:pt idx="6827">
                  <c:v>0.17460000000000001</c:v>
                </c:pt>
                <c:pt idx="6828">
                  <c:v>0.17463000000000001</c:v>
                </c:pt>
                <c:pt idx="6829">
                  <c:v>0.17466000000000001</c:v>
                </c:pt>
                <c:pt idx="6830">
                  <c:v>0.17469000000000001</c:v>
                </c:pt>
                <c:pt idx="6831">
                  <c:v>0.17471</c:v>
                </c:pt>
                <c:pt idx="6832">
                  <c:v>0.17474000000000001</c:v>
                </c:pt>
                <c:pt idx="6833">
                  <c:v>0.17476</c:v>
                </c:pt>
                <c:pt idx="6834">
                  <c:v>0.17479</c:v>
                </c:pt>
                <c:pt idx="6835">
                  <c:v>0.17482</c:v>
                </c:pt>
                <c:pt idx="6836">
                  <c:v>0.17485999999999999</c:v>
                </c:pt>
                <c:pt idx="6837">
                  <c:v>0.17488000000000001</c:v>
                </c:pt>
                <c:pt idx="6838">
                  <c:v>0.1749</c:v>
                </c:pt>
                <c:pt idx="6839">
                  <c:v>0.17493</c:v>
                </c:pt>
                <c:pt idx="6840">
                  <c:v>0.17496</c:v>
                </c:pt>
                <c:pt idx="6841">
                  <c:v>0.17499000000000001</c:v>
                </c:pt>
                <c:pt idx="6842">
                  <c:v>0.17501</c:v>
                </c:pt>
                <c:pt idx="6843">
                  <c:v>0.17505000000000001</c:v>
                </c:pt>
                <c:pt idx="6844">
                  <c:v>0.17508000000000001</c:v>
                </c:pt>
                <c:pt idx="6845">
                  <c:v>0.17510000000000001</c:v>
                </c:pt>
                <c:pt idx="6846">
                  <c:v>0.17513000000000001</c:v>
                </c:pt>
                <c:pt idx="6847">
                  <c:v>0.17516000000000001</c:v>
                </c:pt>
                <c:pt idx="6848">
                  <c:v>0.17518</c:v>
                </c:pt>
                <c:pt idx="6849">
                  <c:v>0.17521</c:v>
                </c:pt>
                <c:pt idx="6850">
                  <c:v>0.17524000000000001</c:v>
                </c:pt>
                <c:pt idx="6851">
                  <c:v>0.17527000000000001</c:v>
                </c:pt>
                <c:pt idx="6852">
                  <c:v>0.17529</c:v>
                </c:pt>
                <c:pt idx="6853">
                  <c:v>0.17532</c:v>
                </c:pt>
                <c:pt idx="6854">
                  <c:v>0.17535000000000001</c:v>
                </c:pt>
                <c:pt idx="6855">
                  <c:v>0.17537</c:v>
                </c:pt>
                <c:pt idx="6856">
                  <c:v>0.1754</c:v>
                </c:pt>
                <c:pt idx="6857">
                  <c:v>0.17544000000000001</c:v>
                </c:pt>
                <c:pt idx="6858">
                  <c:v>0.17546999999999999</c:v>
                </c:pt>
                <c:pt idx="6859">
                  <c:v>0.17549000000000001</c:v>
                </c:pt>
                <c:pt idx="6860">
                  <c:v>0.17551</c:v>
                </c:pt>
                <c:pt idx="6861">
                  <c:v>0.17555000000000001</c:v>
                </c:pt>
                <c:pt idx="6862">
                  <c:v>0.17557</c:v>
                </c:pt>
                <c:pt idx="6863">
                  <c:v>0.17560000000000001</c:v>
                </c:pt>
                <c:pt idx="6864">
                  <c:v>0.17563000000000001</c:v>
                </c:pt>
                <c:pt idx="6865">
                  <c:v>0.17566000000000001</c:v>
                </c:pt>
                <c:pt idx="6866">
                  <c:v>0.17568</c:v>
                </c:pt>
                <c:pt idx="6867">
                  <c:v>0.17571000000000001</c:v>
                </c:pt>
                <c:pt idx="6868">
                  <c:v>0.17574000000000001</c:v>
                </c:pt>
                <c:pt idx="6869">
                  <c:v>0.17576</c:v>
                </c:pt>
                <c:pt idx="6870">
                  <c:v>0.17579</c:v>
                </c:pt>
                <c:pt idx="6871">
                  <c:v>0.17582</c:v>
                </c:pt>
                <c:pt idx="6872">
                  <c:v>0.17585999999999999</c:v>
                </c:pt>
                <c:pt idx="6873">
                  <c:v>0.17588000000000001</c:v>
                </c:pt>
                <c:pt idx="6874">
                  <c:v>0.1759</c:v>
                </c:pt>
                <c:pt idx="6875">
                  <c:v>0.17594000000000001</c:v>
                </c:pt>
                <c:pt idx="6876">
                  <c:v>0.17596000000000001</c:v>
                </c:pt>
                <c:pt idx="6877">
                  <c:v>0.17599000000000001</c:v>
                </c:pt>
                <c:pt idx="6878">
                  <c:v>0.17601</c:v>
                </c:pt>
                <c:pt idx="6879">
                  <c:v>0.17605000000000001</c:v>
                </c:pt>
                <c:pt idx="6880">
                  <c:v>0.17607</c:v>
                </c:pt>
                <c:pt idx="6881">
                  <c:v>0.17610000000000001</c:v>
                </c:pt>
                <c:pt idx="6882">
                  <c:v>0.17613000000000001</c:v>
                </c:pt>
                <c:pt idx="6883">
                  <c:v>0.17615</c:v>
                </c:pt>
                <c:pt idx="6884">
                  <c:v>0.17618</c:v>
                </c:pt>
                <c:pt idx="6885">
                  <c:v>0.17621000000000001</c:v>
                </c:pt>
                <c:pt idx="6886">
                  <c:v>0.17624000000000001</c:v>
                </c:pt>
                <c:pt idx="6887">
                  <c:v>0.17627000000000001</c:v>
                </c:pt>
                <c:pt idx="6888">
                  <c:v>0.17629</c:v>
                </c:pt>
                <c:pt idx="6889">
                  <c:v>0.17632</c:v>
                </c:pt>
                <c:pt idx="6890">
                  <c:v>0.17635000000000001</c:v>
                </c:pt>
                <c:pt idx="6891">
                  <c:v>0.17638000000000001</c:v>
                </c:pt>
                <c:pt idx="6892">
                  <c:v>0.1764</c:v>
                </c:pt>
                <c:pt idx="6893">
                  <c:v>0.17644000000000001</c:v>
                </c:pt>
                <c:pt idx="6894">
                  <c:v>0.17646000000000001</c:v>
                </c:pt>
                <c:pt idx="6895">
                  <c:v>0.17648</c:v>
                </c:pt>
                <c:pt idx="6896">
                  <c:v>0.17651</c:v>
                </c:pt>
                <c:pt idx="6897">
                  <c:v>0.17654</c:v>
                </c:pt>
                <c:pt idx="6898">
                  <c:v>0.17657</c:v>
                </c:pt>
                <c:pt idx="6899">
                  <c:v>0.17660000000000001</c:v>
                </c:pt>
                <c:pt idx="6900">
                  <c:v>0.17663000000000001</c:v>
                </c:pt>
                <c:pt idx="6901">
                  <c:v>0.17666000000000001</c:v>
                </c:pt>
                <c:pt idx="6902">
                  <c:v>0.17668</c:v>
                </c:pt>
                <c:pt idx="6903">
                  <c:v>0.17671000000000001</c:v>
                </c:pt>
                <c:pt idx="6904">
                  <c:v>0.17674000000000001</c:v>
                </c:pt>
                <c:pt idx="6905">
                  <c:v>0.17676</c:v>
                </c:pt>
                <c:pt idx="6906">
                  <c:v>0.17679</c:v>
                </c:pt>
                <c:pt idx="6907">
                  <c:v>0.17682</c:v>
                </c:pt>
                <c:pt idx="6908">
                  <c:v>0.17685000000000001</c:v>
                </c:pt>
                <c:pt idx="6909">
                  <c:v>0.17688000000000001</c:v>
                </c:pt>
                <c:pt idx="6910">
                  <c:v>0.1769</c:v>
                </c:pt>
                <c:pt idx="6911">
                  <c:v>0.17693999999999999</c:v>
                </c:pt>
                <c:pt idx="6912">
                  <c:v>0.17696000000000001</c:v>
                </c:pt>
                <c:pt idx="6913">
                  <c:v>0.17699000000000001</c:v>
                </c:pt>
                <c:pt idx="6914">
                  <c:v>0.17702000000000001</c:v>
                </c:pt>
                <c:pt idx="6915">
                  <c:v>0.17705000000000001</c:v>
                </c:pt>
                <c:pt idx="6916">
                  <c:v>0.17707000000000001</c:v>
                </c:pt>
                <c:pt idx="6917">
                  <c:v>0.17709</c:v>
                </c:pt>
                <c:pt idx="6918">
                  <c:v>0.17713000000000001</c:v>
                </c:pt>
                <c:pt idx="6919">
                  <c:v>0.17715</c:v>
                </c:pt>
                <c:pt idx="6920">
                  <c:v>0.17718</c:v>
                </c:pt>
                <c:pt idx="6921">
                  <c:v>0.17721000000000001</c:v>
                </c:pt>
                <c:pt idx="6922">
                  <c:v>0.17724000000000001</c:v>
                </c:pt>
                <c:pt idx="6923">
                  <c:v>0.17727000000000001</c:v>
                </c:pt>
                <c:pt idx="6924">
                  <c:v>0.17729</c:v>
                </c:pt>
                <c:pt idx="6925">
                  <c:v>0.17732999999999999</c:v>
                </c:pt>
                <c:pt idx="6926">
                  <c:v>0.17735000000000001</c:v>
                </c:pt>
                <c:pt idx="6927">
                  <c:v>0.17738000000000001</c:v>
                </c:pt>
                <c:pt idx="6928">
                  <c:v>0.1774</c:v>
                </c:pt>
                <c:pt idx="6929">
                  <c:v>0.17743999999999999</c:v>
                </c:pt>
                <c:pt idx="6930">
                  <c:v>0.17746000000000001</c:v>
                </c:pt>
                <c:pt idx="6931">
                  <c:v>0.17748</c:v>
                </c:pt>
                <c:pt idx="6932">
                  <c:v>0.17752000000000001</c:v>
                </c:pt>
                <c:pt idx="6933">
                  <c:v>0.17754</c:v>
                </c:pt>
                <c:pt idx="6934">
                  <c:v>0.17757000000000001</c:v>
                </c:pt>
                <c:pt idx="6935">
                  <c:v>0.17760000000000001</c:v>
                </c:pt>
                <c:pt idx="6936">
                  <c:v>0.17763000000000001</c:v>
                </c:pt>
                <c:pt idx="6937">
                  <c:v>0.17766000000000001</c:v>
                </c:pt>
                <c:pt idx="6938">
                  <c:v>0.17768</c:v>
                </c:pt>
                <c:pt idx="6939">
                  <c:v>0.17771000000000001</c:v>
                </c:pt>
                <c:pt idx="6940">
                  <c:v>0.17774000000000001</c:v>
                </c:pt>
                <c:pt idx="6941">
                  <c:v>0.17776</c:v>
                </c:pt>
                <c:pt idx="6942">
                  <c:v>0.17779</c:v>
                </c:pt>
                <c:pt idx="6943">
                  <c:v>0.17782999999999999</c:v>
                </c:pt>
                <c:pt idx="6944">
                  <c:v>0.17785000000000001</c:v>
                </c:pt>
                <c:pt idx="6945">
                  <c:v>0.17787</c:v>
                </c:pt>
                <c:pt idx="6946">
                  <c:v>0.17791000000000001</c:v>
                </c:pt>
                <c:pt idx="6947">
                  <c:v>0.17793</c:v>
                </c:pt>
                <c:pt idx="6948">
                  <c:v>0.17796000000000001</c:v>
                </c:pt>
                <c:pt idx="6949">
                  <c:v>0.17798</c:v>
                </c:pt>
                <c:pt idx="6950">
                  <c:v>0.17802000000000001</c:v>
                </c:pt>
                <c:pt idx="6951">
                  <c:v>0.17805000000000001</c:v>
                </c:pt>
                <c:pt idx="6952">
                  <c:v>0.17807000000000001</c:v>
                </c:pt>
                <c:pt idx="6953">
                  <c:v>0.17810000000000001</c:v>
                </c:pt>
                <c:pt idx="6954">
                  <c:v>0.17813000000000001</c:v>
                </c:pt>
                <c:pt idx="6955">
                  <c:v>0.17815</c:v>
                </c:pt>
                <c:pt idx="6956">
                  <c:v>0.17818000000000001</c:v>
                </c:pt>
                <c:pt idx="6957">
                  <c:v>0.17821000000000001</c:v>
                </c:pt>
                <c:pt idx="6958">
                  <c:v>0.17824000000000001</c:v>
                </c:pt>
                <c:pt idx="6959">
                  <c:v>0.17826</c:v>
                </c:pt>
                <c:pt idx="6960">
                  <c:v>0.17829</c:v>
                </c:pt>
                <c:pt idx="6961">
                  <c:v>0.17832000000000001</c:v>
                </c:pt>
                <c:pt idx="6962">
                  <c:v>0.17835000000000001</c:v>
                </c:pt>
                <c:pt idx="6963">
                  <c:v>0.17837</c:v>
                </c:pt>
                <c:pt idx="6964">
                  <c:v>0.17841000000000001</c:v>
                </c:pt>
                <c:pt idx="6965">
                  <c:v>0.17843999999999999</c:v>
                </c:pt>
                <c:pt idx="6966">
                  <c:v>0.17846000000000001</c:v>
                </c:pt>
                <c:pt idx="6967">
                  <c:v>0.17848</c:v>
                </c:pt>
                <c:pt idx="6968">
                  <c:v>0.17852000000000001</c:v>
                </c:pt>
                <c:pt idx="6969">
                  <c:v>0.17854</c:v>
                </c:pt>
                <c:pt idx="6970">
                  <c:v>0.17857000000000001</c:v>
                </c:pt>
                <c:pt idx="6971">
                  <c:v>0.17860000000000001</c:v>
                </c:pt>
                <c:pt idx="6972">
                  <c:v>0.17863000000000001</c:v>
                </c:pt>
                <c:pt idx="6973">
                  <c:v>0.17866000000000001</c:v>
                </c:pt>
                <c:pt idx="6974">
                  <c:v>0.17868000000000001</c:v>
                </c:pt>
                <c:pt idx="6975">
                  <c:v>0.17871000000000001</c:v>
                </c:pt>
                <c:pt idx="6976">
                  <c:v>0.17873</c:v>
                </c:pt>
                <c:pt idx="6977">
                  <c:v>0.17876</c:v>
                </c:pt>
                <c:pt idx="6978">
                  <c:v>0.17879</c:v>
                </c:pt>
                <c:pt idx="6979">
                  <c:v>0.17882999999999999</c:v>
                </c:pt>
                <c:pt idx="6980">
                  <c:v>0.17885000000000001</c:v>
                </c:pt>
                <c:pt idx="6981">
                  <c:v>0.17887</c:v>
                </c:pt>
                <c:pt idx="6982">
                  <c:v>0.17891000000000001</c:v>
                </c:pt>
                <c:pt idx="6983">
                  <c:v>0.17893000000000001</c:v>
                </c:pt>
                <c:pt idx="6984">
                  <c:v>0.17896000000000001</c:v>
                </c:pt>
                <c:pt idx="6985">
                  <c:v>0.17898</c:v>
                </c:pt>
                <c:pt idx="6986">
                  <c:v>0.17902000000000001</c:v>
                </c:pt>
                <c:pt idx="6987">
                  <c:v>0.17904999999999999</c:v>
                </c:pt>
                <c:pt idx="6988">
                  <c:v>0.17907000000000001</c:v>
                </c:pt>
                <c:pt idx="6989">
                  <c:v>0.17910000000000001</c:v>
                </c:pt>
                <c:pt idx="6990">
                  <c:v>0.17913000000000001</c:v>
                </c:pt>
                <c:pt idx="6991">
                  <c:v>0.17915</c:v>
                </c:pt>
                <c:pt idx="6992">
                  <c:v>0.17918000000000001</c:v>
                </c:pt>
                <c:pt idx="6993">
                  <c:v>0.17921999999999999</c:v>
                </c:pt>
                <c:pt idx="6994">
                  <c:v>0.17924000000000001</c:v>
                </c:pt>
                <c:pt idx="6995">
                  <c:v>0.17926</c:v>
                </c:pt>
                <c:pt idx="6996">
                  <c:v>0.17929</c:v>
                </c:pt>
                <c:pt idx="6997">
                  <c:v>0.17932000000000001</c:v>
                </c:pt>
                <c:pt idx="6998">
                  <c:v>0.17935000000000001</c:v>
                </c:pt>
                <c:pt idx="6999">
                  <c:v>0.17937</c:v>
                </c:pt>
                <c:pt idx="7000">
                  <c:v>0.17940999999999999</c:v>
                </c:pt>
                <c:pt idx="7001">
                  <c:v>0.17943999999999999</c:v>
                </c:pt>
                <c:pt idx="7002">
                  <c:v>0.17946000000000001</c:v>
                </c:pt>
                <c:pt idx="7003">
                  <c:v>0.17948</c:v>
                </c:pt>
                <c:pt idx="7004">
                  <c:v>0.17952000000000001</c:v>
                </c:pt>
                <c:pt idx="7005">
                  <c:v>0.17954000000000001</c:v>
                </c:pt>
                <c:pt idx="7006">
                  <c:v>0.17957000000000001</c:v>
                </c:pt>
                <c:pt idx="7007">
                  <c:v>0.17960000000000001</c:v>
                </c:pt>
                <c:pt idx="7008">
                  <c:v>0.17963000000000001</c:v>
                </c:pt>
                <c:pt idx="7009">
                  <c:v>0.17965</c:v>
                </c:pt>
                <c:pt idx="7010">
                  <c:v>0.17968000000000001</c:v>
                </c:pt>
                <c:pt idx="7011">
                  <c:v>0.17971000000000001</c:v>
                </c:pt>
                <c:pt idx="7012">
                  <c:v>0.17974000000000001</c:v>
                </c:pt>
                <c:pt idx="7013">
                  <c:v>0.17976</c:v>
                </c:pt>
                <c:pt idx="7014">
                  <c:v>0.17979000000000001</c:v>
                </c:pt>
                <c:pt idx="7015">
                  <c:v>0.17982999999999999</c:v>
                </c:pt>
                <c:pt idx="7016">
                  <c:v>0.17985000000000001</c:v>
                </c:pt>
                <c:pt idx="7017">
                  <c:v>0.17987</c:v>
                </c:pt>
                <c:pt idx="7018">
                  <c:v>0.17990999999999999</c:v>
                </c:pt>
                <c:pt idx="7019">
                  <c:v>0.17993000000000001</c:v>
                </c:pt>
                <c:pt idx="7020">
                  <c:v>0.17996000000000001</c:v>
                </c:pt>
                <c:pt idx="7021">
                  <c:v>0.17999000000000001</c:v>
                </c:pt>
                <c:pt idx="7022">
                  <c:v>0.18002000000000001</c:v>
                </c:pt>
                <c:pt idx="7023">
                  <c:v>0.18004999999999999</c:v>
                </c:pt>
                <c:pt idx="7024">
                  <c:v>0.18007000000000001</c:v>
                </c:pt>
                <c:pt idx="7025">
                  <c:v>0.18010000000000001</c:v>
                </c:pt>
                <c:pt idx="7026">
                  <c:v>0.18013000000000001</c:v>
                </c:pt>
                <c:pt idx="7027">
                  <c:v>0.18015</c:v>
                </c:pt>
                <c:pt idx="7028">
                  <c:v>0.18018000000000001</c:v>
                </c:pt>
                <c:pt idx="7029">
                  <c:v>0.18021999999999999</c:v>
                </c:pt>
                <c:pt idx="7030">
                  <c:v>0.18024000000000001</c:v>
                </c:pt>
                <c:pt idx="7031">
                  <c:v>0.18026</c:v>
                </c:pt>
                <c:pt idx="7032">
                  <c:v>0.18029999999999999</c:v>
                </c:pt>
                <c:pt idx="7033">
                  <c:v>0.18032000000000001</c:v>
                </c:pt>
                <c:pt idx="7034">
                  <c:v>0.18035000000000001</c:v>
                </c:pt>
                <c:pt idx="7035">
                  <c:v>0.18037</c:v>
                </c:pt>
                <c:pt idx="7036">
                  <c:v>0.18040999999999999</c:v>
                </c:pt>
                <c:pt idx="7037">
                  <c:v>0.18043999999999999</c:v>
                </c:pt>
                <c:pt idx="7038">
                  <c:v>0.18046000000000001</c:v>
                </c:pt>
                <c:pt idx="7039">
                  <c:v>0.18049000000000001</c:v>
                </c:pt>
                <c:pt idx="7040">
                  <c:v>0.18051</c:v>
                </c:pt>
                <c:pt idx="7041">
                  <c:v>0.18054000000000001</c:v>
                </c:pt>
                <c:pt idx="7042">
                  <c:v>0.18057000000000001</c:v>
                </c:pt>
                <c:pt idx="7043">
                  <c:v>0.18060999999999999</c:v>
                </c:pt>
                <c:pt idx="7044">
                  <c:v>0.18063000000000001</c:v>
                </c:pt>
                <c:pt idx="7045">
                  <c:v>0.18065000000000001</c:v>
                </c:pt>
                <c:pt idx="7046">
                  <c:v>0.18068000000000001</c:v>
                </c:pt>
                <c:pt idx="7047">
                  <c:v>0.18071000000000001</c:v>
                </c:pt>
                <c:pt idx="7048">
                  <c:v>0.18074000000000001</c:v>
                </c:pt>
                <c:pt idx="7049">
                  <c:v>0.18076</c:v>
                </c:pt>
                <c:pt idx="7050">
                  <c:v>0.18079999999999999</c:v>
                </c:pt>
                <c:pt idx="7051">
                  <c:v>0.18082999999999999</c:v>
                </c:pt>
                <c:pt idx="7052">
                  <c:v>0.18085000000000001</c:v>
                </c:pt>
                <c:pt idx="7053">
                  <c:v>0.18088000000000001</c:v>
                </c:pt>
                <c:pt idx="7054">
                  <c:v>0.18090999999999999</c:v>
                </c:pt>
                <c:pt idx="7055">
                  <c:v>0.18093000000000001</c:v>
                </c:pt>
                <c:pt idx="7056">
                  <c:v>0.18096000000000001</c:v>
                </c:pt>
                <c:pt idx="7057">
                  <c:v>0.18099000000000001</c:v>
                </c:pt>
                <c:pt idx="7058">
                  <c:v>0.18101999999999999</c:v>
                </c:pt>
                <c:pt idx="7059">
                  <c:v>0.18104000000000001</c:v>
                </c:pt>
                <c:pt idx="7060">
                  <c:v>0.18107000000000001</c:v>
                </c:pt>
                <c:pt idx="7061">
                  <c:v>0.18110000000000001</c:v>
                </c:pt>
                <c:pt idx="7062">
                  <c:v>0.18113000000000001</c:v>
                </c:pt>
                <c:pt idx="7063">
                  <c:v>0.18115000000000001</c:v>
                </c:pt>
                <c:pt idx="7064">
                  <c:v>0.18118000000000001</c:v>
                </c:pt>
                <c:pt idx="7065">
                  <c:v>0.18121999999999999</c:v>
                </c:pt>
                <c:pt idx="7066">
                  <c:v>0.18124000000000001</c:v>
                </c:pt>
                <c:pt idx="7067">
                  <c:v>0.18126</c:v>
                </c:pt>
                <c:pt idx="7068">
                  <c:v>0.18129999999999999</c:v>
                </c:pt>
                <c:pt idx="7069">
                  <c:v>0.18132000000000001</c:v>
                </c:pt>
                <c:pt idx="7070">
                  <c:v>0.18135000000000001</c:v>
                </c:pt>
                <c:pt idx="7071">
                  <c:v>0.18138000000000001</c:v>
                </c:pt>
                <c:pt idx="7072">
                  <c:v>0.18140999999999999</c:v>
                </c:pt>
                <c:pt idx="7073">
                  <c:v>0.18143000000000001</c:v>
                </c:pt>
                <c:pt idx="7074">
                  <c:v>0.18145</c:v>
                </c:pt>
                <c:pt idx="7075">
                  <c:v>0.18149000000000001</c:v>
                </c:pt>
                <c:pt idx="7076">
                  <c:v>0.18151</c:v>
                </c:pt>
                <c:pt idx="7077">
                  <c:v>0.18154000000000001</c:v>
                </c:pt>
                <c:pt idx="7078">
                  <c:v>0.18157000000000001</c:v>
                </c:pt>
                <c:pt idx="7079">
                  <c:v>0.18160999999999999</c:v>
                </c:pt>
                <c:pt idx="7080">
                  <c:v>0.18163000000000001</c:v>
                </c:pt>
                <c:pt idx="7081">
                  <c:v>0.18165000000000001</c:v>
                </c:pt>
                <c:pt idx="7082">
                  <c:v>0.18168999999999999</c:v>
                </c:pt>
                <c:pt idx="7083">
                  <c:v>0.18171000000000001</c:v>
                </c:pt>
                <c:pt idx="7084">
                  <c:v>0.18174000000000001</c:v>
                </c:pt>
                <c:pt idx="7085">
                  <c:v>0.18176</c:v>
                </c:pt>
                <c:pt idx="7086">
                  <c:v>0.18179999999999999</c:v>
                </c:pt>
                <c:pt idx="7087">
                  <c:v>0.18182999999999999</c:v>
                </c:pt>
                <c:pt idx="7088">
                  <c:v>0.18184</c:v>
                </c:pt>
                <c:pt idx="7089">
                  <c:v>0.18187999999999999</c:v>
                </c:pt>
                <c:pt idx="7090">
                  <c:v>0.18190000000000001</c:v>
                </c:pt>
                <c:pt idx="7091">
                  <c:v>0.18193000000000001</c:v>
                </c:pt>
                <c:pt idx="7092">
                  <c:v>0.18196000000000001</c:v>
                </c:pt>
                <c:pt idx="7093">
                  <c:v>0.182</c:v>
                </c:pt>
                <c:pt idx="7094">
                  <c:v>0.18201999999999999</c:v>
                </c:pt>
                <c:pt idx="7095">
                  <c:v>0.18204000000000001</c:v>
                </c:pt>
                <c:pt idx="7096">
                  <c:v>0.18207000000000001</c:v>
                </c:pt>
                <c:pt idx="7097">
                  <c:v>0.18210000000000001</c:v>
                </c:pt>
                <c:pt idx="7098">
                  <c:v>0.18212999999999999</c:v>
                </c:pt>
                <c:pt idx="7099">
                  <c:v>0.18215000000000001</c:v>
                </c:pt>
                <c:pt idx="7100">
                  <c:v>0.18218999999999999</c:v>
                </c:pt>
                <c:pt idx="7101">
                  <c:v>0.18221999999999999</c:v>
                </c:pt>
                <c:pt idx="7102">
                  <c:v>0.18224000000000001</c:v>
                </c:pt>
                <c:pt idx="7103">
                  <c:v>0.18226000000000001</c:v>
                </c:pt>
                <c:pt idx="7104">
                  <c:v>0.18229999999999999</c:v>
                </c:pt>
                <c:pt idx="7105">
                  <c:v>0.18232000000000001</c:v>
                </c:pt>
                <c:pt idx="7106">
                  <c:v>0.18235000000000001</c:v>
                </c:pt>
                <c:pt idx="7107">
                  <c:v>0.18237999999999999</c:v>
                </c:pt>
                <c:pt idx="7108">
                  <c:v>0.18240999999999999</c:v>
                </c:pt>
                <c:pt idx="7109">
                  <c:v>0.18243000000000001</c:v>
                </c:pt>
                <c:pt idx="7110">
                  <c:v>0.18246000000000001</c:v>
                </c:pt>
                <c:pt idx="7111">
                  <c:v>0.18249000000000001</c:v>
                </c:pt>
                <c:pt idx="7112">
                  <c:v>0.18251000000000001</c:v>
                </c:pt>
                <c:pt idx="7113">
                  <c:v>0.18254000000000001</c:v>
                </c:pt>
                <c:pt idx="7114">
                  <c:v>0.18257000000000001</c:v>
                </c:pt>
                <c:pt idx="7115">
                  <c:v>0.18260000000000001</c:v>
                </c:pt>
                <c:pt idx="7116">
                  <c:v>0.18262999999999999</c:v>
                </c:pt>
                <c:pt idx="7117">
                  <c:v>0.18265000000000001</c:v>
                </c:pt>
                <c:pt idx="7118">
                  <c:v>0.18268999999999999</c:v>
                </c:pt>
                <c:pt idx="7119">
                  <c:v>0.18271000000000001</c:v>
                </c:pt>
                <c:pt idx="7120">
                  <c:v>0.18274000000000001</c:v>
                </c:pt>
                <c:pt idx="7121">
                  <c:v>0.18276000000000001</c:v>
                </c:pt>
                <c:pt idx="7122">
                  <c:v>0.18279999999999999</c:v>
                </c:pt>
                <c:pt idx="7123">
                  <c:v>0.18282000000000001</c:v>
                </c:pt>
                <c:pt idx="7124">
                  <c:v>0.18285000000000001</c:v>
                </c:pt>
                <c:pt idx="7125">
                  <c:v>0.18287999999999999</c:v>
                </c:pt>
                <c:pt idx="7126">
                  <c:v>0.18290000000000001</c:v>
                </c:pt>
                <c:pt idx="7127">
                  <c:v>0.18293000000000001</c:v>
                </c:pt>
                <c:pt idx="7128">
                  <c:v>0.18296000000000001</c:v>
                </c:pt>
                <c:pt idx="7129">
                  <c:v>0.183</c:v>
                </c:pt>
                <c:pt idx="7130">
                  <c:v>0.18301999999999999</c:v>
                </c:pt>
                <c:pt idx="7131">
                  <c:v>0.18304000000000001</c:v>
                </c:pt>
                <c:pt idx="7132">
                  <c:v>0.18307000000000001</c:v>
                </c:pt>
                <c:pt idx="7133">
                  <c:v>0.18310000000000001</c:v>
                </c:pt>
                <c:pt idx="7134">
                  <c:v>0.18312</c:v>
                </c:pt>
                <c:pt idx="7135">
                  <c:v>0.18315000000000001</c:v>
                </c:pt>
                <c:pt idx="7136">
                  <c:v>0.18318999999999999</c:v>
                </c:pt>
                <c:pt idx="7137">
                  <c:v>0.18321000000000001</c:v>
                </c:pt>
                <c:pt idx="7138">
                  <c:v>0.18323</c:v>
                </c:pt>
                <c:pt idx="7139">
                  <c:v>0.18326999999999999</c:v>
                </c:pt>
                <c:pt idx="7140">
                  <c:v>0.18329000000000001</c:v>
                </c:pt>
                <c:pt idx="7141">
                  <c:v>0.18332000000000001</c:v>
                </c:pt>
                <c:pt idx="7142">
                  <c:v>0.18335000000000001</c:v>
                </c:pt>
                <c:pt idx="7143">
                  <c:v>0.18337999999999999</c:v>
                </c:pt>
                <c:pt idx="7144">
                  <c:v>0.18340999999999999</c:v>
                </c:pt>
                <c:pt idx="7145">
                  <c:v>0.18343000000000001</c:v>
                </c:pt>
                <c:pt idx="7146">
                  <c:v>0.18346000000000001</c:v>
                </c:pt>
                <c:pt idx="7147">
                  <c:v>0.18348999999999999</c:v>
                </c:pt>
                <c:pt idx="7148">
                  <c:v>0.18351000000000001</c:v>
                </c:pt>
                <c:pt idx="7149">
                  <c:v>0.18354000000000001</c:v>
                </c:pt>
                <c:pt idx="7150">
                  <c:v>0.18357999999999999</c:v>
                </c:pt>
                <c:pt idx="7151">
                  <c:v>0.18361</c:v>
                </c:pt>
                <c:pt idx="7152">
                  <c:v>0.18362000000000001</c:v>
                </c:pt>
                <c:pt idx="7153">
                  <c:v>0.18365000000000001</c:v>
                </c:pt>
                <c:pt idx="7154">
                  <c:v>0.18368000000000001</c:v>
                </c:pt>
                <c:pt idx="7155">
                  <c:v>0.18371000000000001</c:v>
                </c:pt>
                <c:pt idx="7156">
                  <c:v>0.18373999999999999</c:v>
                </c:pt>
                <c:pt idx="7157">
                  <c:v>0.18376999999999999</c:v>
                </c:pt>
                <c:pt idx="7158">
                  <c:v>0.18379999999999999</c:v>
                </c:pt>
                <c:pt idx="7159">
                  <c:v>0.18382000000000001</c:v>
                </c:pt>
                <c:pt idx="7160">
                  <c:v>0.18385000000000001</c:v>
                </c:pt>
                <c:pt idx="7161">
                  <c:v>0.18387999999999999</c:v>
                </c:pt>
                <c:pt idx="7162">
                  <c:v>0.18390000000000001</c:v>
                </c:pt>
                <c:pt idx="7163">
                  <c:v>0.18393000000000001</c:v>
                </c:pt>
                <c:pt idx="7164">
                  <c:v>0.18396000000000001</c:v>
                </c:pt>
                <c:pt idx="7165">
                  <c:v>0.184</c:v>
                </c:pt>
                <c:pt idx="7166">
                  <c:v>0.18401999999999999</c:v>
                </c:pt>
                <c:pt idx="7167">
                  <c:v>0.18404000000000001</c:v>
                </c:pt>
                <c:pt idx="7168">
                  <c:v>0.18407999999999999</c:v>
                </c:pt>
                <c:pt idx="7169">
                  <c:v>0.18410000000000001</c:v>
                </c:pt>
                <c:pt idx="7170">
                  <c:v>0.18412000000000001</c:v>
                </c:pt>
                <c:pt idx="7171">
                  <c:v>0.18415000000000001</c:v>
                </c:pt>
                <c:pt idx="7172">
                  <c:v>0.18418999999999999</c:v>
                </c:pt>
                <c:pt idx="7173">
                  <c:v>0.18421000000000001</c:v>
                </c:pt>
                <c:pt idx="7174">
                  <c:v>0.18423</c:v>
                </c:pt>
                <c:pt idx="7175">
                  <c:v>0.18426999999999999</c:v>
                </c:pt>
                <c:pt idx="7176">
                  <c:v>0.18429000000000001</c:v>
                </c:pt>
                <c:pt idx="7177">
                  <c:v>0.18432000000000001</c:v>
                </c:pt>
                <c:pt idx="7178">
                  <c:v>0.18435000000000001</c:v>
                </c:pt>
                <c:pt idx="7179">
                  <c:v>0.18437999999999999</c:v>
                </c:pt>
                <c:pt idx="7180">
                  <c:v>0.18440999999999999</c:v>
                </c:pt>
                <c:pt idx="7181">
                  <c:v>0.18443000000000001</c:v>
                </c:pt>
                <c:pt idx="7182">
                  <c:v>0.18446000000000001</c:v>
                </c:pt>
                <c:pt idx="7183">
                  <c:v>0.18448999999999999</c:v>
                </c:pt>
                <c:pt idx="7184">
                  <c:v>0.18451000000000001</c:v>
                </c:pt>
                <c:pt idx="7185">
                  <c:v>0.18454000000000001</c:v>
                </c:pt>
                <c:pt idx="7186">
                  <c:v>0.18457999999999999</c:v>
                </c:pt>
                <c:pt idx="7187">
                  <c:v>0.18459999999999999</c:v>
                </c:pt>
                <c:pt idx="7188">
                  <c:v>0.18462000000000001</c:v>
                </c:pt>
                <c:pt idx="7189">
                  <c:v>0.18465999999999999</c:v>
                </c:pt>
                <c:pt idx="7190">
                  <c:v>0.18468000000000001</c:v>
                </c:pt>
                <c:pt idx="7191">
                  <c:v>0.18471000000000001</c:v>
                </c:pt>
                <c:pt idx="7192">
                  <c:v>0.18473000000000001</c:v>
                </c:pt>
                <c:pt idx="7193">
                  <c:v>0.18476999999999999</c:v>
                </c:pt>
                <c:pt idx="7194">
                  <c:v>0.18479999999999999</c:v>
                </c:pt>
                <c:pt idx="7195">
                  <c:v>0.18482000000000001</c:v>
                </c:pt>
                <c:pt idx="7196">
                  <c:v>0.18484999999999999</c:v>
                </c:pt>
                <c:pt idx="7197">
                  <c:v>0.18487999999999999</c:v>
                </c:pt>
                <c:pt idx="7198">
                  <c:v>0.18490000000000001</c:v>
                </c:pt>
                <c:pt idx="7199">
                  <c:v>0.18493000000000001</c:v>
                </c:pt>
                <c:pt idx="7200">
                  <c:v>0.18496000000000001</c:v>
                </c:pt>
                <c:pt idx="7201">
                  <c:v>0.18498999999999999</c:v>
                </c:pt>
                <c:pt idx="7202">
                  <c:v>0.18501000000000001</c:v>
                </c:pt>
                <c:pt idx="7203">
                  <c:v>0.18504000000000001</c:v>
                </c:pt>
                <c:pt idx="7204">
                  <c:v>0.18507000000000001</c:v>
                </c:pt>
                <c:pt idx="7205">
                  <c:v>0.18509999999999999</c:v>
                </c:pt>
                <c:pt idx="7206">
                  <c:v>0.18512000000000001</c:v>
                </c:pt>
                <c:pt idx="7207">
                  <c:v>0.18515999999999999</c:v>
                </c:pt>
                <c:pt idx="7208">
                  <c:v>0.18518999999999999</c:v>
                </c:pt>
                <c:pt idx="7209">
                  <c:v>0.18521000000000001</c:v>
                </c:pt>
                <c:pt idx="7210">
                  <c:v>0.18523999999999999</c:v>
                </c:pt>
                <c:pt idx="7211">
                  <c:v>0.18526999999999999</c:v>
                </c:pt>
                <c:pt idx="7212">
                  <c:v>0.18529000000000001</c:v>
                </c:pt>
                <c:pt idx="7213">
                  <c:v>0.18532000000000001</c:v>
                </c:pt>
                <c:pt idx="7214">
                  <c:v>0.18534999999999999</c:v>
                </c:pt>
                <c:pt idx="7215">
                  <c:v>0.18537999999999999</c:v>
                </c:pt>
                <c:pt idx="7216">
                  <c:v>0.18540999999999999</c:v>
                </c:pt>
                <c:pt idx="7217">
                  <c:v>0.18543000000000001</c:v>
                </c:pt>
                <c:pt idx="7218">
                  <c:v>0.18546000000000001</c:v>
                </c:pt>
                <c:pt idx="7219">
                  <c:v>0.18548999999999999</c:v>
                </c:pt>
                <c:pt idx="7220">
                  <c:v>0.18551000000000001</c:v>
                </c:pt>
                <c:pt idx="7221">
                  <c:v>0.18554000000000001</c:v>
                </c:pt>
                <c:pt idx="7222">
                  <c:v>0.18557999999999999</c:v>
                </c:pt>
                <c:pt idx="7223">
                  <c:v>0.18559999999999999</c:v>
                </c:pt>
                <c:pt idx="7224">
                  <c:v>0.18562000000000001</c:v>
                </c:pt>
                <c:pt idx="7225">
                  <c:v>0.18565999999999999</c:v>
                </c:pt>
                <c:pt idx="7226">
                  <c:v>0.18568000000000001</c:v>
                </c:pt>
                <c:pt idx="7227">
                  <c:v>0.18570999999999999</c:v>
                </c:pt>
                <c:pt idx="7228">
                  <c:v>0.18573000000000001</c:v>
                </c:pt>
                <c:pt idx="7229">
                  <c:v>0.18576999999999999</c:v>
                </c:pt>
                <c:pt idx="7230">
                  <c:v>0.18579999999999999</c:v>
                </c:pt>
                <c:pt idx="7231">
                  <c:v>0.18582000000000001</c:v>
                </c:pt>
                <c:pt idx="7232">
                  <c:v>0.18584999999999999</c:v>
                </c:pt>
                <c:pt idx="7233">
                  <c:v>0.18587999999999999</c:v>
                </c:pt>
                <c:pt idx="7234">
                  <c:v>0.18590000000000001</c:v>
                </c:pt>
                <c:pt idx="7235">
                  <c:v>0.18593000000000001</c:v>
                </c:pt>
                <c:pt idx="7236">
                  <c:v>0.18597</c:v>
                </c:pt>
                <c:pt idx="7237">
                  <c:v>0.18598999999999999</c:v>
                </c:pt>
                <c:pt idx="7238">
                  <c:v>0.18601000000000001</c:v>
                </c:pt>
                <c:pt idx="7239">
                  <c:v>0.18604999999999999</c:v>
                </c:pt>
                <c:pt idx="7240">
                  <c:v>0.18607000000000001</c:v>
                </c:pt>
                <c:pt idx="7241">
                  <c:v>0.18609999999999999</c:v>
                </c:pt>
                <c:pt idx="7242">
                  <c:v>0.18612000000000001</c:v>
                </c:pt>
                <c:pt idx="7243">
                  <c:v>0.18615999999999999</c:v>
                </c:pt>
                <c:pt idx="7244">
                  <c:v>0.18618999999999999</c:v>
                </c:pt>
                <c:pt idx="7245">
                  <c:v>0.18620999999999999</c:v>
                </c:pt>
                <c:pt idx="7246">
                  <c:v>0.18623999999999999</c:v>
                </c:pt>
                <c:pt idx="7247">
                  <c:v>0.18626999999999999</c:v>
                </c:pt>
                <c:pt idx="7248">
                  <c:v>0.18629000000000001</c:v>
                </c:pt>
                <c:pt idx="7249">
                  <c:v>0.18632000000000001</c:v>
                </c:pt>
                <c:pt idx="7250">
                  <c:v>0.18634999999999999</c:v>
                </c:pt>
                <c:pt idx="7251">
                  <c:v>0.18637999999999999</c:v>
                </c:pt>
                <c:pt idx="7252">
                  <c:v>0.18640000000000001</c:v>
                </c:pt>
                <c:pt idx="7253">
                  <c:v>0.18643000000000001</c:v>
                </c:pt>
                <c:pt idx="7254">
                  <c:v>0.18645999999999999</c:v>
                </c:pt>
                <c:pt idx="7255">
                  <c:v>0.18648000000000001</c:v>
                </c:pt>
                <c:pt idx="7256">
                  <c:v>0.18651000000000001</c:v>
                </c:pt>
                <c:pt idx="7257">
                  <c:v>0.18654999999999999</c:v>
                </c:pt>
                <c:pt idx="7258">
                  <c:v>0.18658</c:v>
                </c:pt>
                <c:pt idx="7259">
                  <c:v>0.18659999999999999</c:v>
                </c:pt>
                <c:pt idx="7260">
                  <c:v>0.18662000000000001</c:v>
                </c:pt>
                <c:pt idx="7261">
                  <c:v>0.18665999999999999</c:v>
                </c:pt>
                <c:pt idx="7262">
                  <c:v>0.18668000000000001</c:v>
                </c:pt>
                <c:pt idx="7263">
                  <c:v>0.18670999999999999</c:v>
                </c:pt>
                <c:pt idx="7264">
                  <c:v>0.18673999999999999</c:v>
                </c:pt>
                <c:pt idx="7265">
                  <c:v>0.18676999999999999</c:v>
                </c:pt>
                <c:pt idx="7266">
                  <c:v>0.18679000000000001</c:v>
                </c:pt>
                <c:pt idx="7267">
                  <c:v>0.18682000000000001</c:v>
                </c:pt>
                <c:pt idx="7268">
                  <c:v>0.18684999999999999</c:v>
                </c:pt>
                <c:pt idx="7269">
                  <c:v>0.18687000000000001</c:v>
                </c:pt>
                <c:pt idx="7270">
                  <c:v>0.18690000000000001</c:v>
                </c:pt>
                <c:pt idx="7271">
                  <c:v>0.18693000000000001</c:v>
                </c:pt>
                <c:pt idx="7272">
                  <c:v>0.18697</c:v>
                </c:pt>
                <c:pt idx="7273">
                  <c:v>0.18698999999999999</c:v>
                </c:pt>
                <c:pt idx="7274">
                  <c:v>0.18701000000000001</c:v>
                </c:pt>
                <c:pt idx="7275">
                  <c:v>0.18704999999999999</c:v>
                </c:pt>
                <c:pt idx="7276">
                  <c:v>0.18706999999999999</c:v>
                </c:pt>
                <c:pt idx="7277">
                  <c:v>0.18709999999999999</c:v>
                </c:pt>
                <c:pt idx="7278">
                  <c:v>0.18712999999999999</c:v>
                </c:pt>
                <c:pt idx="7279">
                  <c:v>0.18715999999999999</c:v>
                </c:pt>
                <c:pt idx="7280">
                  <c:v>0.18719</c:v>
                </c:pt>
                <c:pt idx="7281">
                  <c:v>0.18720999999999999</c:v>
                </c:pt>
                <c:pt idx="7282">
                  <c:v>0.18723999999999999</c:v>
                </c:pt>
                <c:pt idx="7283">
                  <c:v>0.18726000000000001</c:v>
                </c:pt>
                <c:pt idx="7284">
                  <c:v>0.18729000000000001</c:v>
                </c:pt>
                <c:pt idx="7285">
                  <c:v>0.18731999999999999</c:v>
                </c:pt>
                <c:pt idx="7286">
                  <c:v>0.18736</c:v>
                </c:pt>
                <c:pt idx="7287">
                  <c:v>0.18737999999999999</c:v>
                </c:pt>
                <c:pt idx="7288">
                  <c:v>0.18740000000000001</c:v>
                </c:pt>
                <c:pt idx="7289">
                  <c:v>0.18743000000000001</c:v>
                </c:pt>
                <c:pt idx="7290">
                  <c:v>0.18745999999999999</c:v>
                </c:pt>
                <c:pt idx="7291">
                  <c:v>0.18748000000000001</c:v>
                </c:pt>
                <c:pt idx="7292">
                  <c:v>0.18751000000000001</c:v>
                </c:pt>
                <c:pt idx="7293">
                  <c:v>0.18754999999999999</c:v>
                </c:pt>
                <c:pt idx="7294">
                  <c:v>0.18758</c:v>
                </c:pt>
                <c:pt idx="7295">
                  <c:v>0.18759999999999999</c:v>
                </c:pt>
                <c:pt idx="7296">
                  <c:v>0.18762999999999999</c:v>
                </c:pt>
                <c:pt idx="7297">
                  <c:v>0.18765999999999999</c:v>
                </c:pt>
                <c:pt idx="7298">
                  <c:v>0.18768000000000001</c:v>
                </c:pt>
                <c:pt idx="7299">
                  <c:v>0.18770999999999999</c:v>
                </c:pt>
                <c:pt idx="7300">
                  <c:v>0.18773999999999999</c:v>
                </c:pt>
                <c:pt idx="7301">
                  <c:v>0.18776999999999999</c:v>
                </c:pt>
                <c:pt idx="7302">
                  <c:v>0.18779000000000001</c:v>
                </c:pt>
                <c:pt idx="7303">
                  <c:v>0.18781999999999999</c:v>
                </c:pt>
                <c:pt idx="7304">
                  <c:v>0.18784999999999999</c:v>
                </c:pt>
                <c:pt idx="7305">
                  <c:v>0.18787000000000001</c:v>
                </c:pt>
                <c:pt idx="7306">
                  <c:v>0.18790000000000001</c:v>
                </c:pt>
                <c:pt idx="7307">
                  <c:v>0.18794</c:v>
                </c:pt>
                <c:pt idx="7308">
                  <c:v>0.18797</c:v>
                </c:pt>
                <c:pt idx="7309">
                  <c:v>0.18798999999999999</c:v>
                </c:pt>
                <c:pt idx="7310">
                  <c:v>0.18801000000000001</c:v>
                </c:pt>
                <c:pt idx="7311">
                  <c:v>0.18804999999999999</c:v>
                </c:pt>
                <c:pt idx="7312">
                  <c:v>0.18806999999999999</c:v>
                </c:pt>
                <c:pt idx="7313">
                  <c:v>0.18809999999999999</c:v>
                </c:pt>
                <c:pt idx="7314">
                  <c:v>0.18812999999999999</c:v>
                </c:pt>
                <c:pt idx="7315">
                  <c:v>0.18815999999999999</c:v>
                </c:pt>
                <c:pt idx="7316">
                  <c:v>0.18817999999999999</c:v>
                </c:pt>
                <c:pt idx="7317">
                  <c:v>0.18820999999999999</c:v>
                </c:pt>
                <c:pt idx="7318">
                  <c:v>0.18823999999999999</c:v>
                </c:pt>
                <c:pt idx="7319">
                  <c:v>0.18826000000000001</c:v>
                </c:pt>
                <c:pt idx="7320">
                  <c:v>0.18829000000000001</c:v>
                </c:pt>
                <c:pt idx="7321">
                  <c:v>0.18831999999999999</c:v>
                </c:pt>
                <c:pt idx="7322">
                  <c:v>0.18836</c:v>
                </c:pt>
                <c:pt idx="7323">
                  <c:v>0.18837999999999999</c:v>
                </c:pt>
                <c:pt idx="7324">
                  <c:v>0.18840000000000001</c:v>
                </c:pt>
                <c:pt idx="7325">
                  <c:v>0.18844</c:v>
                </c:pt>
                <c:pt idx="7326">
                  <c:v>0.18845999999999999</c:v>
                </c:pt>
                <c:pt idx="7327">
                  <c:v>0.18848999999999999</c:v>
                </c:pt>
                <c:pt idx="7328">
                  <c:v>0.18851000000000001</c:v>
                </c:pt>
                <c:pt idx="7329">
                  <c:v>0.18855</c:v>
                </c:pt>
                <c:pt idx="7330">
                  <c:v>0.18856999999999999</c:v>
                </c:pt>
                <c:pt idx="7331">
                  <c:v>0.18859000000000001</c:v>
                </c:pt>
                <c:pt idx="7332">
                  <c:v>0.18862999999999999</c:v>
                </c:pt>
                <c:pt idx="7333">
                  <c:v>0.18865000000000001</c:v>
                </c:pt>
                <c:pt idx="7334">
                  <c:v>0.18867999999999999</c:v>
                </c:pt>
                <c:pt idx="7335">
                  <c:v>0.18870999999999999</c:v>
                </c:pt>
                <c:pt idx="7336">
                  <c:v>0.18873999999999999</c:v>
                </c:pt>
                <c:pt idx="7337">
                  <c:v>0.18876999999999999</c:v>
                </c:pt>
                <c:pt idx="7338">
                  <c:v>0.18879000000000001</c:v>
                </c:pt>
                <c:pt idx="7339">
                  <c:v>0.18881999999999999</c:v>
                </c:pt>
                <c:pt idx="7340">
                  <c:v>0.18884999999999999</c:v>
                </c:pt>
                <c:pt idx="7341">
                  <c:v>0.18887000000000001</c:v>
                </c:pt>
                <c:pt idx="7342">
                  <c:v>0.18890000000000001</c:v>
                </c:pt>
                <c:pt idx="7343">
                  <c:v>0.18894</c:v>
                </c:pt>
                <c:pt idx="7344">
                  <c:v>0.18895999999999999</c:v>
                </c:pt>
                <c:pt idx="7345">
                  <c:v>0.18898000000000001</c:v>
                </c:pt>
                <c:pt idx="7346">
                  <c:v>0.18901000000000001</c:v>
                </c:pt>
                <c:pt idx="7347">
                  <c:v>0.18904000000000001</c:v>
                </c:pt>
                <c:pt idx="7348">
                  <c:v>0.18906999999999999</c:v>
                </c:pt>
                <c:pt idx="7349">
                  <c:v>0.18909999999999999</c:v>
                </c:pt>
                <c:pt idx="7350">
                  <c:v>0.18912999999999999</c:v>
                </c:pt>
                <c:pt idx="7351">
                  <c:v>0.18915999999999999</c:v>
                </c:pt>
                <c:pt idx="7352">
                  <c:v>0.18917999999999999</c:v>
                </c:pt>
                <c:pt idx="7353">
                  <c:v>0.18920999999999999</c:v>
                </c:pt>
                <c:pt idx="7354">
                  <c:v>0.18923999999999999</c:v>
                </c:pt>
                <c:pt idx="7355">
                  <c:v>0.18926000000000001</c:v>
                </c:pt>
                <c:pt idx="7356">
                  <c:v>0.18929000000000001</c:v>
                </c:pt>
                <c:pt idx="7357">
                  <c:v>0.18933</c:v>
                </c:pt>
                <c:pt idx="7358">
                  <c:v>0.18934999999999999</c:v>
                </c:pt>
                <c:pt idx="7359">
                  <c:v>0.18937999999999999</c:v>
                </c:pt>
                <c:pt idx="7360">
                  <c:v>0.18940000000000001</c:v>
                </c:pt>
                <c:pt idx="7361">
                  <c:v>0.18944</c:v>
                </c:pt>
                <c:pt idx="7362">
                  <c:v>0.18945999999999999</c:v>
                </c:pt>
                <c:pt idx="7363">
                  <c:v>0.18948999999999999</c:v>
                </c:pt>
                <c:pt idx="7364">
                  <c:v>0.18951999999999999</c:v>
                </c:pt>
                <c:pt idx="7365">
                  <c:v>0.18955</c:v>
                </c:pt>
                <c:pt idx="7366">
                  <c:v>0.18956999999999999</c:v>
                </c:pt>
                <c:pt idx="7367">
                  <c:v>0.18959000000000001</c:v>
                </c:pt>
                <c:pt idx="7368">
                  <c:v>0.18962999999999999</c:v>
                </c:pt>
                <c:pt idx="7369">
                  <c:v>0.18965000000000001</c:v>
                </c:pt>
                <c:pt idx="7370">
                  <c:v>0.18967999999999999</c:v>
                </c:pt>
                <c:pt idx="7371">
                  <c:v>0.18970999999999999</c:v>
                </c:pt>
                <c:pt idx="7372">
                  <c:v>0.18973999999999999</c:v>
                </c:pt>
                <c:pt idx="7373">
                  <c:v>0.18976999999999999</c:v>
                </c:pt>
                <c:pt idx="7374">
                  <c:v>0.18978999999999999</c:v>
                </c:pt>
                <c:pt idx="7375">
                  <c:v>0.18983</c:v>
                </c:pt>
                <c:pt idx="7376">
                  <c:v>0.18984999999999999</c:v>
                </c:pt>
                <c:pt idx="7377">
                  <c:v>0.18987999999999999</c:v>
                </c:pt>
                <c:pt idx="7378">
                  <c:v>0.18990000000000001</c:v>
                </c:pt>
                <c:pt idx="7379">
                  <c:v>0.18994</c:v>
                </c:pt>
                <c:pt idx="7380">
                  <c:v>0.18995999999999999</c:v>
                </c:pt>
                <c:pt idx="7381">
                  <c:v>0.18998000000000001</c:v>
                </c:pt>
                <c:pt idx="7382">
                  <c:v>0.19001999999999999</c:v>
                </c:pt>
                <c:pt idx="7383">
                  <c:v>0.19003999999999999</c:v>
                </c:pt>
                <c:pt idx="7384">
                  <c:v>0.19006999999999999</c:v>
                </c:pt>
                <c:pt idx="7385">
                  <c:v>0.19009999999999999</c:v>
                </c:pt>
                <c:pt idx="7386">
                  <c:v>0.19012999999999999</c:v>
                </c:pt>
                <c:pt idx="7387">
                  <c:v>0.19016</c:v>
                </c:pt>
                <c:pt idx="7388">
                  <c:v>0.19017999999999999</c:v>
                </c:pt>
                <c:pt idx="7389">
                  <c:v>0.19020999999999999</c:v>
                </c:pt>
                <c:pt idx="7390">
                  <c:v>0.19023999999999999</c:v>
                </c:pt>
                <c:pt idx="7391">
                  <c:v>0.19026000000000001</c:v>
                </c:pt>
                <c:pt idx="7392">
                  <c:v>0.19028999999999999</c:v>
                </c:pt>
                <c:pt idx="7393">
                  <c:v>0.19033</c:v>
                </c:pt>
                <c:pt idx="7394">
                  <c:v>0.19034999999999999</c:v>
                </c:pt>
                <c:pt idx="7395">
                  <c:v>0.19037000000000001</c:v>
                </c:pt>
                <c:pt idx="7396">
                  <c:v>0.19040000000000001</c:v>
                </c:pt>
                <c:pt idx="7397">
                  <c:v>0.19042999999999999</c:v>
                </c:pt>
                <c:pt idx="7398">
                  <c:v>0.19045999999999999</c:v>
                </c:pt>
                <c:pt idx="7399">
                  <c:v>0.19048000000000001</c:v>
                </c:pt>
                <c:pt idx="7400">
                  <c:v>0.19051999999999999</c:v>
                </c:pt>
                <c:pt idx="7401">
                  <c:v>0.19055</c:v>
                </c:pt>
                <c:pt idx="7402">
                  <c:v>0.19056999999999999</c:v>
                </c:pt>
                <c:pt idx="7403">
                  <c:v>0.19059999999999999</c:v>
                </c:pt>
                <c:pt idx="7404">
                  <c:v>0.19062999999999999</c:v>
                </c:pt>
                <c:pt idx="7405">
                  <c:v>0.19064999999999999</c:v>
                </c:pt>
                <c:pt idx="7406">
                  <c:v>0.19067999999999999</c:v>
                </c:pt>
                <c:pt idx="7407">
                  <c:v>0.19070999999999999</c:v>
                </c:pt>
                <c:pt idx="7408">
                  <c:v>0.19073999999999999</c:v>
                </c:pt>
                <c:pt idx="7409">
                  <c:v>0.19076000000000001</c:v>
                </c:pt>
                <c:pt idx="7410">
                  <c:v>0.19078999999999999</c:v>
                </c:pt>
                <c:pt idx="7411">
                  <c:v>0.19081999999999999</c:v>
                </c:pt>
                <c:pt idx="7412">
                  <c:v>0.19084999999999999</c:v>
                </c:pt>
                <c:pt idx="7413">
                  <c:v>0.19087000000000001</c:v>
                </c:pt>
                <c:pt idx="7414">
                  <c:v>0.19091</c:v>
                </c:pt>
                <c:pt idx="7415">
                  <c:v>0.19094</c:v>
                </c:pt>
                <c:pt idx="7416">
                  <c:v>0.19095999999999999</c:v>
                </c:pt>
                <c:pt idx="7417">
                  <c:v>0.19098000000000001</c:v>
                </c:pt>
                <c:pt idx="7418">
                  <c:v>0.19102</c:v>
                </c:pt>
                <c:pt idx="7419">
                  <c:v>0.19103999999999999</c:v>
                </c:pt>
                <c:pt idx="7420">
                  <c:v>0.19106999999999999</c:v>
                </c:pt>
                <c:pt idx="7421">
                  <c:v>0.19109999999999999</c:v>
                </c:pt>
                <c:pt idx="7422">
                  <c:v>0.19112999999999999</c:v>
                </c:pt>
                <c:pt idx="7423">
                  <c:v>0.19116</c:v>
                </c:pt>
                <c:pt idx="7424">
                  <c:v>0.19117999999999999</c:v>
                </c:pt>
                <c:pt idx="7425">
                  <c:v>0.19120999999999999</c:v>
                </c:pt>
                <c:pt idx="7426">
                  <c:v>0.19123000000000001</c:v>
                </c:pt>
                <c:pt idx="7427">
                  <c:v>0.19126000000000001</c:v>
                </c:pt>
                <c:pt idx="7428">
                  <c:v>0.19128999999999999</c:v>
                </c:pt>
                <c:pt idx="7429">
                  <c:v>0.19133</c:v>
                </c:pt>
                <c:pt idx="7430">
                  <c:v>0.19134999999999999</c:v>
                </c:pt>
                <c:pt idx="7431">
                  <c:v>0.19137000000000001</c:v>
                </c:pt>
                <c:pt idx="7432">
                  <c:v>0.19141</c:v>
                </c:pt>
                <c:pt idx="7433">
                  <c:v>0.19142999999999999</c:v>
                </c:pt>
                <c:pt idx="7434">
                  <c:v>0.19145999999999999</c:v>
                </c:pt>
                <c:pt idx="7435">
                  <c:v>0.19148000000000001</c:v>
                </c:pt>
                <c:pt idx="7436">
                  <c:v>0.19152</c:v>
                </c:pt>
                <c:pt idx="7437">
                  <c:v>0.19155</c:v>
                </c:pt>
                <c:pt idx="7438">
                  <c:v>0.19156999999999999</c:v>
                </c:pt>
                <c:pt idx="7439">
                  <c:v>0.19159999999999999</c:v>
                </c:pt>
                <c:pt idx="7440">
                  <c:v>0.19162999999999999</c:v>
                </c:pt>
                <c:pt idx="7441">
                  <c:v>0.19164999999999999</c:v>
                </c:pt>
                <c:pt idx="7442">
                  <c:v>0.19167999999999999</c:v>
                </c:pt>
                <c:pt idx="7443">
                  <c:v>0.19172</c:v>
                </c:pt>
                <c:pt idx="7444">
                  <c:v>0.19173999999999999</c:v>
                </c:pt>
                <c:pt idx="7445">
                  <c:v>0.19176000000000001</c:v>
                </c:pt>
                <c:pt idx="7446">
                  <c:v>0.19178999999999999</c:v>
                </c:pt>
                <c:pt idx="7447">
                  <c:v>0.19181999999999999</c:v>
                </c:pt>
                <c:pt idx="7448">
                  <c:v>0.19184999999999999</c:v>
                </c:pt>
                <c:pt idx="7449">
                  <c:v>0.19187000000000001</c:v>
                </c:pt>
                <c:pt idx="7450">
                  <c:v>0.19191</c:v>
                </c:pt>
                <c:pt idx="7451">
                  <c:v>0.19194</c:v>
                </c:pt>
                <c:pt idx="7452">
                  <c:v>0.19195999999999999</c:v>
                </c:pt>
                <c:pt idx="7453">
                  <c:v>0.19198000000000001</c:v>
                </c:pt>
                <c:pt idx="7454">
                  <c:v>0.19202</c:v>
                </c:pt>
                <c:pt idx="7455">
                  <c:v>0.19203999999999999</c:v>
                </c:pt>
                <c:pt idx="7456">
                  <c:v>0.19206999999999999</c:v>
                </c:pt>
                <c:pt idx="7457">
                  <c:v>0.19209999999999999</c:v>
                </c:pt>
                <c:pt idx="7458">
                  <c:v>0.19213</c:v>
                </c:pt>
                <c:pt idx="7459">
                  <c:v>0.19214999999999999</c:v>
                </c:pt>
                <c:pt idx="7460">
                  <c:v>0.19217999999999999</c:v>
                </c:pt>
                <c:pt idx="7461">
                  <c:v>0.19220999999999999</c:v>
                </c:pt>
                <c:pt idx="7462">
                  <c:v>0.19223999999999999</c:v>
                </c:pt>
                <c:pt idx="7463">
                  <c:v>0.19225999999999999</c:v>
                </c:pt>
                <c:pt idx="7464">
                  <c:v>0.19228999999999999</c:v>
                </c:pt>
                <c:pt idx="7465">
                  <c:v>0.19233</c:v>
                </c:pt>
                <c:pt idx="7466">
                  <c:v>0.19234999999999999</c:v>
                </c:pt>
                <c:pt idx="7467">
                  <c:v>0.19237000000000001</c:v>
                </c:pt>
                <c:pt idx="7468">
                  <c:v>0.19241</c:v>
                </c:pt>
                <c:pt idx="7469">
                  <c:v>0.19242999999999999</c:v>
                </c:pt>
                <c:pt idx="7470">
                  <c:v>0.19245999999999999</c:v>
                </c:pt>
                <c:pt idx="7471">
                  <c:v>0.19248999999999999</c:v>
                </c:pt>
                <c:pt idx="7472">
                  <c:v>0.19252</c:v>
                </c:pt>
                <c:pt idx="7473">
                  <c:v>0.19255</c:v>
                </c:pt>
                <c:pt idx="7474">
                  <c:v>0.19256999999999999</c:v>
                </c:pt>
                <c:pt idx="7475">
                  <c:v>0.19259999999999999</c:v>
                </c:pt>
                <c:pt idx="7476">
                  <c:v>0.19263</c:v>
                </c:pt>
                <c:pt idx="7477">
                  <c:v>0.19264999999999999</c:v>
                </c:pt>
                <c:pt idx="7478">
                  <c:v>0.19267999999999999</c:v>
                </c:pt>
                <c:pt idx="7479">
                  <c:v>0.19272</c:v>
                </c:pt>
                <c:pt idx="7480">
                  <c:v>0.19273999999999999</c:v>
                </c:pt>
                <c:pt idx="7481">
                  <c:v>0.19275999999999999</c:v>
                </c:pt>
                <c:pt idx="7482">
                  <c:v>0.1928</c:v>
                </c:pt>
                <c:pt idx="7483">
                  <c:v>0.19281999999999999</c:v>
                </c:pt>
                <c:pt idx="7484">
                  <c:v>0.19284999999999999</c:v>
                </c:pt>
                <c:pt idx="7485">
                  <c:v>0.19287000000000001</c:v>
                </c:pt>
                <c:pt idx="7486">
                  <c:v>0.19291</c:v>
                </c:pt>
                <c:pt idx="7487">
                  <c:v>0.19294</c:v>
                </c:pt>
                <c:pt idx="7488">
                  <c:v>0.19295999999999999</c:v>
                </c:pt>
                <c:pt idx="7489">
                  <c:v>0.19298999999999999</c:v>
                </c:pt>
                <c:pt idx="7490">
                  <c:v>0.19302</c:v>
                </c:pt>
                <c:pt idx="7491">
                  <c:v>0.19303999999999999</c:v>
                </c:pt>
                <c:pt idx="7492">
                  <c:v>0.19306999999999999</c:v>
                </c:pt>
                <c:pt idx="7493">
                  <c:v>0.19311</c:v>
                </c:pt>
                <c:pt idx="7494">
                  <c:v>0.19313</c:v>
                </c:pt>
                <c:pt idx="7495">
                  <c:v>0.19314999999999999</c:v>
                </c:pt>
                <c:pt idx="7496">
                  <c:v>0.19317999999999999</c:v>
                </c:pt>
                <c:pt idx="7497">
                  <c:v>0.19320999999999999</c:v>
                </c:pt>
                <c:pt idx="7498">
                  <c:v>0.19324</c:v>
                </c:pt>
                <c:pt idx="7499">
                  <c:v>0.19325999999999999</c:v>
                </c:pt>
                <c:pt idx="7500">
                  <c:v>0.1933</c:v>
                </c:pt>
                <c:pt idx="7501">
                  <c:v>0.19333</c:v>
                </c:pt>
                <c:pt idx="7502">
                  <c:v>0.19334999999999999</c:v>
                </c:pt>
                <c:pt idx="7503">
                  <c:v>0.19336999999999999</c:v>
                </c:pt>
                <c:pt idx="7504">
                  <c:v>0.19341</c:v>
                </c:pt>
                <c:pt idx="7505">
                  <c:v>0.19342999999999999</c:v>
                </c:pt>
                <c:pt idx="7506">
                  <c:v>0.19345999999999999</c:v>
                </c:pt>
                <c:pt idx="7507">
                  <c:v>0.19349</c:v>
                </c:pt>
                <c:pt idx="7508">
                  <c:v>0.19352</c:v>
                </c:pt>
                <c:pt idx="7509">
                  <c:v>0.19353999999999999</c:v>
                </c:pt>
                <c:pt idx="7510">
                  <c:v>0.19356999999999999</c:v>
                </c:pt>
                <c:pt idx="7511">
                  <c:v>0.19359999999999999</c:v>
                </c:pt>
                <c:pt idx="7512">
                  <c:v>0.19363</c:v>
                </c:pt>
                <c:pt idx="7513">
                  <c:v>0.19364999999999999</c:v>
                </c:pt>
                <c:pt idx="7514">
                  <c:v>0.19367999999999999</c:v>
                </c:pt>
                <c:pt idx="7515">
                  <c:v>0.19372</c:v>
                </c:pt>
                <c:pt idx="7516">
                  <c:v>0.19374</c:v>
                </c:pt>
                <c:pt idx="7517">
                  <c:v>0.19375999999999999</c:v>
                </c:pt>
                <c:pt idx="7518">
                  <c:v>0.1938</c:v>
                </c:pt>
                <c:pt idx="7519">
                  <c:v>0.19381999999999999</c:v>
                </c:pt>
                <c:pt idx="7520">
                  <c:v>0.19384999999999999</c:v>
                </c:pt>
                <c:pt idx="7521">
                  <c:v>0.19388</c:v>
                </c:pt>
                <c:pt idx="7522">
                  <c:v>0.19391</c:v>
                </c:pt>
                <c:pt idx="7523">
                  <c:v>0.19392999999999999</c:v>
                </c:pt>
                <c:pt idx="7524">
                  <c:v>0.19395999999999999</c:v>
                </c:pt>
                <c:pt idx="7525">
                  <c:v>0.19399</c:v>
                </c:pt>
                <c:pt idx="7526">
                  <c:v>0.19400999999999999</c:v>
                </c:pt>
                <c:pt idx="7527">
                  <c:v>0.19403999999999999</c:v>
                </c:pt>
                <c:pt idx="7528">
                  <c:v>0.19406999999999999</c:v>
                </c:pt>
                <c:pt idx="7529">
                  <c:v>0.19411</c:v>
                </c:pt>
                <c:pt idx="7530">
                  <c:v>0.19413</c:v>
                </c:pt>
                <c:pt idx="7531">
                  <c:v>0.19414999999999999</c:v>
                </c:pt>
                <c:pt idx="7532">
                  <c:v>0.19419</c:v>
                </c:pt>
                <c:pt idx="7533">
                  <c:v>0.19420999999999999</c:v>
                </c:pt>
                <c:pt idx="7534">
                  <c:v>0.19424</c:v>
                </c:pt>
                <c:pt idx="7535">
                  <c:v>0.19425999999999999</c:v>
                </c:pt>
                <c:pt idx="7536">
                  <c:v>0.1943</c:v>
                </c:pt>
                <c:pt idx="7537">
                  <c:v>0.19433</c:v>
                </c:pt>
                <c:pt idx="7538">
                  <c:v>0.19434000000000001</c:v>
                </c:pt>
                <c:pt idx="7539">
                  <c:v>0.19438</c:v>
                </c:pt>
                <c:pt idx="7540">
                  <c:v>0.19439999999999999</c:v>
                </c:pt>
                <c:pt idx="7541">
                  <c:v>0.19442999999999999</c:v>
                </c:pt>
                <c:pt idx="7542">
                  <c:v>0.19445999999999999</c:v>
                </c:pt>
                <c:pt idx="7543">
                  <c:v>0.19449</c:v>
                </c:pt>
                <c:pt idx="7544">
                  <c:v>0.19452</c:v>
                </c:pt>
                <c:pt idx="7545">
                  <c:v>0.19453999999999999</c:v>
                </c:pt>
                <c:pt idx="7546">
                  <c:v>0.19456999999999999</c:v>
                </c:pt>
                <c:pt idx="7547">
                  <c:v>0.1946</c:v>
                </c:pt>
                <c:pt idx="7548">
                  <c:v>0.19463</c:v>
                </c:pt>
                <c:pt idx="7549">
                  <c:v>0.19464999999999999</c:v>
                </c:pt>
                <c:pt idx="7550">
                  <c:v>0.19469</c:v>
                </c:pt>
                <c:pt idx="7551">
                  <c:v>0.19472</c:v>
                </c:pt>
                <c:pt idx="7552">
                  <c:v>0.19474</c:v>
                </c:pt>
                <c:pt idx="7553">
                  <c:v>0.19475999999999999</c:v>
                </c:pt>
                <c:pt idx="7554">
                  <c:v>0.1948</c:v>
                </c:pt>
                <c:pt idx="7555">
                  <c:v>0.19481999999999999</c:v>
                </c:pt>
                <c:pt idx="7556">
                  <c:v>0.19485</c:v>
                </c:pt>
                <c:pt idx="7557">
                  <c:v>0.19488</c:v>
                </c:pt>
                <c:pt idx="7558">
                  <c:v>0.19491</c:v>
                </c:pt>
                <c:pt idx="7559">
                  <c:v>0.19492999999999999</c:v>
                </c:pt>
                <c:pt idx="7560">
                  <c:v>0.19495999999999999</c:v>
                </c:pt>
                <c:pt idx="7561">
                  <c:v>0.19499</c:v>
                </c:pt>
                <c:pt idx="7562">
                  <c:v>0.19500999999999999</c:v>
                </c:pt>
                <c:pt idx="7563">
                  <c:v>0.19503999999999999</c:v>
                </c:pt>
                <c:pt idx="7564">
                  <c:v>0.19506999999999999</c:v>
                </c:pt>
                <c:pt idx="7565">
                  <c:v>0.1951</c:v>
                </c:pt>
                <c:pt idx="7566">
                  <c:v>0.19513</c:v>
                </c:pt>
                <c:pt idx="7567">
                  <c:v>0.19514999999999999</c:v>
                </c:pt>
                <c:pt idx="7568">
                  <c:v>0.19519</c:v>
                </c:pt>
                <c:pt idx="7569">
                  <c:v>0.19520999999999999</c:v>
                </c:pt>
                <c:pt idx="7570">
                  <c:v>0.19524</c:v>
                </c:pt>
                <c:pt idx="7571">
                  <c:v>0.19525999999999999</c:v>
                </c:pt>
                <c:pt idx="7572">
                  <c:v>0.1953</c:v>
                </c:pt>
                <c:pt idx="7573">
                  <c:v>0.19531999999999999</c:v>
                </c:pt>
                <c:pt idx="7574">
                  <c:v>0.19535</c:v>
                </c:pt>
                <c:pt idx="7575">
                  <c:v>0.19538</c:v>
                </c:pt>
                <c:pt idx="7576">
                  <c:v>0.19539999999999999</c:v>
                </c:pt>
                <c:pt idx="7577">
                  <c:v>0.19542999999999999</c:v>
                </c:pt>
                <c:pt idx="7578">
                  <c:v>0.19545999999999999</c:v>
                </c:pt>
                <c:pt idx="7579">
                  <c:v>0.19550000000000001</c:v>
                </c:pt>
                <c:pt idx="7580">
                  <c:v>0.19552</c:v>
                </c:pt>
                <c:pt idx="7581">
                  <c:v>0.19553999999999999</c:v>
                </c:pt>
                <c:pt idx="7582">
                  <c:v>0.19556999999999999</c:v>
                </c:pt>
                <c:pt idx="7583">
                  <c:v>0.1956</c:v>
                </c:pt>
                <c:pt idx="7584">
                  <c:v>0.19561999999999999</c:v>
                </c:pt>
                <c:pt idx="7585">
                  <c:v>0.19564999999999999</c:v>
                </c:pt>
                <c:pt idx="7586">
                  <c:v>0.19569</c:v>
                </c:pt>
                <c:pt idx="7587">
                  <c:v>0.19571</c:v>
                </c:pt>
                <c:pt idx="7588">
                  <c:v>0.19572999999999999</c:v>
                </c:pt>
                <c:pt idx="7589">
                  <c:v>0.19577</c:v>
                </c:pt>
                <c:pt idx="7590">
                  <c:v>0.19578999999999999</c:v>
                </c:pt>
                <c:pt idx="7591">
                  <c:v>0.19581999999999999</c:v>
                </c:pt>
                <c:pt idx="7592">
                  <c:v>0.19585</c:v>
                </c:pt>
                <c:pt idx="7593">
                  <c:v>0.19588</c:v>
                </c:pt>
                <c:pt idx="7594">
                  <c:v>0.19591</c:v>
                </c:pt>
                <c:pt idx="7595">
                  <c:v>0.19592999999999999</c:v>
                </c:pt>
                <c:pt idx="7596">
                  <c:v>0.19596</c:v>
                </c:pt>
                <c:pt idx="7597">
                  <c:v>0.19599</c:v>
                </c:pt>
                <c:pt idx="7598">
                  <c:v>0.19600999999999999</c:v>
                </c:pt>
                <c:pt idx="7599">
                  <c:v>0.19603999999999999</c:v>
                </c:pt>
                <c:pt idx="7600">
                  <c:v>0.19608</c:v>
                </c:pt>
                <c:pt idx="7601">
                  <c:v>0.19611000000000001</c:v>
                </c:pt>
                <c:pt idx="7602">
                  <c:v>0.19611999999999999</c:v>
                </c:pt>
                <c:pt idx="7603">
                  <c:v>0.19614999999999999</c:v>
                </c:pt>
                <c:pt idx="7604">
                  <c:v>0.19617999999999999</c:v>
                </c:pt>
                <c:pt idx="7605">
                  <c:v>0.19621</c:v>
                </c:pt>
                <c:pt idx="7606">
                  <c:v>0.19624</c:v>
                </c:pt>
                <c:pt idx="7607">
                  <c:v>0.19627</c:v>
                </c:pt>
                <c:pt idx="7608">
                  <c:v>0.1963</c:v>
                </c:pt>
                <c:pt idx="7609">
                  <c:v>0.19631999999999999</c:v>
                </c:pt>
                <c:pt idx="7610">
                  <c:v>0.19635</c:v>
                </c:pt>
                <c:pt idx="7611">
                  <c:v>0.19638</c:v>
                </c:pt>
                <c:pt idx="7612">
                  <c:v>0.19639999999999999</c:v>
                </c:pt>
                <c:pt idx="7613">
                  <c:v>0.19642999999999999</c:v>
                </c:pt>
                <c:pt idx="7614">
                  <c:v>0.19646</c:v>
                </c:pt>
                <c:pt idx="7615">
                  <c:v>0.19649</c:v>
                </c:pt>
                <c:pt idx="7616">
                  <c:v>0.19652</c:v>
                </c:pt>
                <c:pt idx="7617">
                  <c:v>0.19653999999999999</c:v>
                </c:pt>
                <c:pt idx="7618">
                  <c:v>0.19658</c:v>
                </c:pt>
                <c:pt idx="7619">
                  <c:v>0.1966</c:v>
                </c:pt>
                <c:pt idx="7620">
                  <c:v>0.19661999999999999</c:v>
                </c:pt>
                <c:pt idx="7621">
                  <c:v>0.19664999999999999</c:v>
                </c:pt>
                <c:pt idx="7622">
                  <c:v>0.19669</c:v>
                </c:pt>
                <c:pt idx="7623">
                  <c:v>0.19671</c:v>
                </c:pt>
                <c:pt idx="7624">
                  <c:v>0.19672999999999999</c:v>
                </c:pt>
                <c:pt idx="7625">
                  <c:v>0.19677</c:v>
                </c:pt>
                <c:pt idx="7626">
                  <c:v>0.19678999999999999</c:v>
                </c:pt>
                <c:pt idx="7627">
                  <c:v>0.19681999999999999</c:v>
                </c:pt>
                <c:pt idx="7628">
                  <c:v>0.19685</c:v>
                </c:pt>
                <c:pt idx="7629">
                  <c:v>0.19688</c:v>
                </c:pt>
                <c:pt idx="7630">
                  <c:v>0.19691</c:v>
                </c:pt>
                <c:pt idx="7631">
                  <c:v>0.19692999999999999</c:v>
                </c:pt>
                <c:pt idx="7632">
                  <c:v>0.19696</c:v>
                </c:pt>
                <c:pt idx="7633">
                  <c:v>0.19699</c:v>
                </c:pt>
                <c:pt idx="7634">
                  <c:v>0.19700999999999999</c:v>
                </c:pt>
                <c:pt idx="7635">
                  <c:v>0.19703999999999999</c:v>
                </c:pt>
                <c:pt idx="7636">
                  <c:v>0.19708000000000001</c:v>
                </c:pt>
                <c:pt idx="7637">
                  <c:v>0.1971</c:v>
                </c:pt>
                <c:pt idx="7638">
                  <c:v>0.19711999999999999</c:v>
                </c:pt>
                <c:pt idx="7639">
                  <c:v>0.19716</c:v>
                </c:pt>
                <c:pt idx="7640">
                  <c:v>0.19717999999999999</c:v>
                </c:pt>
                <c:pt idx="7641">
                  <c:v>0.19721</c:v>
                </c:pt>
                <c:pt idx="7642">
                  <c:v>0.19722999999999999</c:v>
                </c:pt>
                <c:pt idx="7643">
                  <c:v>0.19727</c:v>
                </c:pt>
                <c:pt idx="7644">
                  <c:v>0.1973</c:v>
                </c:pt>
                <c:pt idx="7645">
                  <c:v>0.19732</c:v>
                </c:pt>
                <c:pt idx="7646">
                  <c:v>0.19735</c:v>
                </c:pt>
                <c:pt idx="7647">
                  <c:v>0.19738</c:v>
                </c:pt>
                <c:pt idx="7648">
                  <c:v>0.19739999999999999</c:v>
                </c:pt>
                <c:pt idx="7649">
                  <c:v>0.19742999999999999</c:v>
                </c:pt>
                <c:pt idx="7650">
                  <c:v>0.19746</c:v>
                </c:pt>
                <c:pt idx="7651">
                  <c:v>0.19749</c:v>
                </c:pt>
                <c:pt idx="7652">
                  <c:v>0.19750999999999999</c:v>
                </c:pt>
                <c:pt idx="7653">
                  <c:v>0.19753999999999999</c:v>
                </c:pt>
                <c:pt idx="7654">
                  <c:v>0.19757</c:v>
                </c:pt>
                <c:pt idx="7655">
                  <c:v>0.1976</c:v>
                </c:pt>
                <c:pt idx="7656">
                  <c:v>0.19761999999999999</c:v>
                </c:pt>
                <c:pt idx="7657">
                  <c:v>0.19766</c:v>
                </c:pt>
                <c:pt idx="7658">
                  <c:v>0.19769</c:v>
                </c:pt>
                <c:pt idx="7659">
                  <c:v>0.19771</c:v>
                </c:pt>
                <c:pt idx="7660">
                  <c:v>0.19774</c:v>
                </c:pt>
                <c:pt idx="7661">
                  <c:v>0.19777</c:v>
                </c:pt>
                <c:pt idx="7662">
                  <c:v>0.19778999999999999</c:v>
                </c:pt>
                <c:pt idx="7663">
                  <c:v>0.19782</c:v>
                </c:pt>
                <c:pt idx="7664">
                  <c:v>0.19785</c:v>
                </c:pt>
                <c:pt idx="7665">
                  <c:v>0.19788</c:v>
                </c:pt>
                <c:pt idx="7666">
                  <c:v>0.19791</c:v>
                </c:pt>
                <c:pt idx="7667">
                  <c:v>0.19792999999999999</c:v>
                </c:pt>
                <c:pt idx="7668">
                  <c:v>0.19796</c:v>
                </c:pt>
                <c:pt idx="7669">
                  <c:v>0.19799</c:v>
                </c:pt>
                <c:pt idx="7670">
                  <c:v>0.19800999999999999</c:v>
                </c:pt>
                <c:pt idx="7671">
                  <c:v>0.19803999999999999</c:v>
                </c:pt>
                <c:pt idx="7672">
                  <c:v>0.19808000000000001</c:v>
                </c:pt>
                <c:pt idx="7673">
                  <c:v>0.1981</c:v>
                </c:pt>
                <c:pt idx="7674">
                  <c:v>0.19811999999999999</c:v>
                </c:pt>
                <c:pt idx="7675">
                  <c:v>0.19816</c:v>
                </c:pt>
                <c:pt idx="7676">
                  <c:v>0.19818</c:v>
                </c:pt>
                <c:pt idx="7677">
                  <c:v>0.19821</c:v>
                </c:pt>
                <c:pt idx="7678">
                  <c:v>0.19822999999999999</c:v>
                </c:pt>
                <c:pt idx="7679">
                  <c:v>0.19827</c:v>
                </c:pt>
                <c:pt idx="7680">
                  <c:v>0.1983</c:v>
                </c:pt>
                <c:pt idx="7681">
                  <c:v>0.19832</c:v>
                </c:pt>
                <c:pt idx="7682">
                  <c:v>0.19835</c:v>
                </c:pt>
                <c:pt idx="7683">
                  <c:v>0.19838</c:v>
                </c:pt>
                <c:pt idx="7684">
                  <c:v>0.19839999999999999</c:v>
                </c:pt>
                <c:pt idx="7685">
                  <c:v>0.19843</c:v>
                </c:pt>
                <c:pt idx="7686">
                  <c:v>0.19847000000000001</c:v>
                </c:pt>
                <c:pt idx="7687">
                  <c:v>0.19849</c:v>
                </c:pt>
                <c:pt idx="7688">
                  <c:v>0.19850999999999999</c:v>
                </c:pt>
                <c:pt idx="7689">
                  <c:v>0.19853999999999999</c:v>
                </c:pt>
                <c:pt idx="7690">
                  <c:v>0.19857</c:v>
                </c:pt>
                <c:pt idx="7691">
                  <c:v>0.1986</c:v>
                </c:pt>
                <c:pt idx="7692">
                  <c:v>0.19861999999999999</c:v>
                </c:pt>
                <c:pt idx="7693">
                  <c:v>0.19866</c:v>
                </c:pt>
                <c:pt idx="7694">
                  <c:v>0.19869000000000001</c:v>
                </c:pt>
                <c:pt idx="7695">
                  <c:v>0.19871</c:v>
                </c:pt>
                <c:pt idx="7696">
                  <c:v>0.19874</c:v>
                </c:pt>
                <c:pt idx="7697">
                  <c:v>0.19877</c:v>
                </c:pt>
                <c:pt idx="7698">
                  <c:v>0.19878999999999999</c:v>
                </c:pt>
                <c:pt idx="7699">
                  <c:v>0.19882</c:v>
                </c:pt>
                <c:pt idx="7700">
                  <c:v>0.19885</c:v>
                </c:pt>
                <c:pt idx="7701">
                  <c:v>0.19888</c:v>
                </c:pt>
                <c:pt idx="7702">
                  <c:v>0.19889999999999999</c:v>
                </c:pt>
                <c:pt idx="7703">
                  <c:v>0.19893</c:v>
                </c:pt>
                <c:pt idx="7704">
                  <c:v>0.19896</c:v>
                </c:pt>
                <c:pt idx="7705">
                  <c:v>0.19897999999999999</c:v>
                </c:pt>
                <c:pt idx="7706">
                  <c:v>0.19900999999999999</c:v>
                </c:pt>
                <c:pt idx="7707">
                  <c:v>0.19905</c:v>
                </c:pt>
                <c:pt idx="7708">
                  <c:v>0.19908000000000001</c:v>
                </c:pt>
                <c:pt idx="7709">
                  <c:v>0.1991</c:v>
                </c:pt>
                <c:pt idx="7710">
                  <c:v>0.19911999999999999</c:v>
                </c:pt>
                <c:pt idx="7711">
                  <c:v>0.19916</c:v>
                </c:pt>
                <c:pt idx="7712">
                  <c:v>0.19918</c:v>
                </c:pt>
                <c:pt idx="7713">
                  <c:v>0.19921</c:v>
                </c:pt>
                <c:pt idx="7714">
                  <c:v>0.19924</c:v>
                </c:pt>
                <c:pt idx="7715">
                  <c:v>0.19927</c:v>
                </c:pt>
                <c:pt idx="7716">
                  <c:v>0.19928999999999999</c:v>
                </c:pt>
                <c:pt idx="7717">
                  <c:v>0.19932</c:v>
                </c:pt>
                <c:pt idx="7718">
                  <c:v>0.19935</c:v>
                </c:pt>
                <c:pt idx="7719">
                  <c:v>0.19936999999999999</c:v>
                </c:pt>
                <c:pt idx="7720">
                  <c:v>0.19939999999999999</c:v>
                </c:pt>
                <c:pt idx="7721">
                  <c:v>0.19943</c:v>
                </c:pt>
                <c:pt idx="7722">
                  <c:v>0.19947000000000001</c:v>
                </c:pt>
                <c:pt idx="7723">
                  <c:v>0.19949</c:v>
                </c:pt>
                <c:pt idx="7724">
                  <c:v>0.19950999999999999</c:v>
                </c:pt>
                <c:pt idx="7725">
                  <c:v>0.19955000000000001</c:v>
                </c:pt>
                <c:pt idx="7726">
                  <c:v>0.19957</c:v>
                </c:pt>
                <c:pt idx="7727">
                  <c:v>0.1996</c:v>
                </c:pt>
                <c:pt idx="7728">
                  <c:v>0.19963</c:v>
                </c:pt>
                <c:pt idx="7729">
                  <c:v>0.19966</c:v>
                </c:pt>
                <c:pt idx="7730">
                  <c:v>0.19969000000000001</c:v>
                </c:pt>
                <c:pt idx="7731">
                  <c:v>0.19971</c:v>
                </c:pt>
                <c:pt idx="7732">
                  <c:v>0.19974</c:v>
                </c:pt>
                <c:pt idx="7733">
                  <c:v>0.19975999999999999</c:v>
                </c:pt>
                <c:pt idx="7734">
                  <c:v>0.19979</c:v>
                </c:pt>
                <c:pt idx="7735">
                  <c:v>0.19982</c:v>
                </c:pt>
                <c:pt idx="7736">
                  <c:v>0.19986000000000001</c:v>
                </c:pt>
                <c:pt idx="7737">
                  <c:v>0.19988</c:v>
                </c:pt>
                <c:pt idx="7738">
                  <c:v>0.19989999999999999</c:v>
                </c:pt>
                <c:pt idx="7739">
                  <c:v>0.19993</c:v>
                </c:pt>
                <c:pt idx="7740">
                  <c:v>0.19996</c:v>
                </c:pt>
                <c:pt idx="7741">
                  <c:v>0.19999</c:v>
                </c:pt>
                <c:pt idx="7742">
                  <c:v>0.20000999999999999</c:v>
                </c:pt>
                <c:pt idx="7743">
                  <c:v>0.20005000000000001</c:v>
                </c:pt>
                <c:pt idx="7744">
                  <c:v>0.20008000000000001</c:v>
                </c:pt>
                <c:pt idx="7745">
                  <c:v>0.2001</c:v>
                </c:pt>
                <c:pt idx="7746">
                  <c:v>0.20013</c:v>
                </c:pt>
                <c:pt idx="7747">
                  <c:v>0.20016</c:v>
                </c:pt>
                <c:pt idx="7748">
                  <c:v>0.20018</c:v>
                </c:pt>
                <c:pt idx="7749">
                  <c:v>0.20021</c:v>
                </c:pt>
                <c:pt idx="7750">
                  <c:v>0.20024</c:v>
                </c:pt>
                <c:pt idx="7751">
                  <c:v>0.20027</c:v>
                </c:pt>
                <c:pt idx="7752">
                  <c:v>0.20029</c:v>
                </c:pt>
                <c:pt idx="7753">
                  <c:v>0.20032</c:v>
                </c:pt>
                <c:pt idx="7754">
                  <c:v>0.20035</c:v>
                </c:pt>
                <c:pt idx="7755">
                  <c:v>0.20036999999999999</c:v>
                </c:pt>
                <c:pt idx="7756">
                  <c:v>0.20039999999999999</c:v>
                </c:pt>
                <c:pt idx="7757">
                  <c:v>0.20044000000000001</c:v>
                </c:pt>
                <c:pt idx="7758">
                  <c:v>0.20047000000000001</c:v>
                </c:pt>
                <c:pt idx="7759">
                  <c:v>0.20049</c:v>
                </c:pt>
                <c:pt idx="7760">
                  <c:v>0.20050999999999999</c:v>
                </c:pt>
                <c:pt idx="7761">
                  <c:v>0.20055000000000001</c:v>
                </c:pt>
                <c:pt idx="7762">
                  <c:v>0.20057</c:v>
                </c:pt>
                <c:pt idx="7763">
                  <c:v>0.2006</c:v>
                </c:pt>
                <c:pt idx="7764">
                  <c:v>0.20063</c:v>
                </c:pt>
                <c:pt idx="7765">
                  <c:v>0.20066000000000001</c:v>
                </c:pt>
                <c:pt idx="7766">
                  <c:v>0.20068</c:v>
                </c:pt>
                <c:pt idx="7767">
                  <c:v>0.20071</c:v>
                </c:pt>
                <c:pt idx="7768">
                  <c:v>0.20074</c:v>
                </c:pt>
                <c:pt idx="7769">
                  <c:v>0.20075999999999999</c:v>
                </c:pt>
                <c:pt idx="7770">
                  <c:v>0.20079</c:v>
                </c:pt>
                <c:pt idx="7771">
                  <c:v>0.20082</c:v>
                </c:pt>
                <c:pt idx="7772">
                  <c:v>0.20086000000000001</c:v>
                </c:pt>
                <c:pt idx="7773">
                  <c:v>0.20088</c:v>
                </c:pt>
                <c:pt idx="7774">
                  <c:v>0.2009</c:v>
                </c:pt>
                <c:pt idx="7775">
                  <c:v>0.20094000000000001</c:v>
                </c:pt>
                <c:pt idx="7776">
                  <c:v>0.20096</c:v>
                </c:pt>
                <c:pt idx="7777">
                  <c:v>0.20099</c:v>
                </c:pt>
                <c:pt idx="7778">
                  <c:v>0.20100999999999999</c:v>
                </c:pt>
                <c:pt idx="7779">
                  <c:v>0.20105000000000001</c:v>
                </c:pt>
                <c:pt idx="7780">
                  <c:v>0.20107</c:v>
                </c:pt>
                <c:pt idx="7781">
                  <c:v>0.2011</c:v>
                </c:pt>
                <c:pt idx="7782">
                  <c:v>0.20113</c:v>
                </c:pt>
                <c:pt idx="7783">
                  <c:v>0.20115</c:v>
                </c:pt>
                <c:pt idx="7784">
                  <c:v>0.20118</c:v>
                </c:pt>
                <c:pt idx="7785">
                  <c:v>0.20121</c:v>
                </c:pt>
                <c:pt idx="7786">
                  <c:v>0.20124</c:v>
                </c:pt>
                <c:pt idx="7787">
                  <c:v>0.20127</c:v>
                </c:pt>
                <c:pt idx="7788">
                  <c:v>0.20129</c:v>
                </c:pt>
                <c:pt idx="7789">
                  <c:v>0.20132</c:v>
                </c:pt>
                <c:pt idx="7790">
                  <c:v>0.20135</c:v>
                </c:pt>
                <c:pt idx="7791">
                  <c:v>0.20138</c:v>
                </c:pt>
                <c:pt idx="7792">
                  <c:v>0.2014</c:v>
                </c:pt>
                <c:pt idx="7793">
                  <c:v>0.20144000000000001</c:v>
                </c:pt>
                <c:pt idx="7794">
                  <c:v>0.20146</c:v>
                </c:pt>
                <c:pt idx="7795">
                  <c:v>0.20147999999999999</c:v>
                </c:pt>
                <c:pt idx="7796">
                  <c:v>0.20150999999999999</c:v>
                </c:pt>
                <c:pt idx="7797">
                  <c:v>0.20154</c:v>
                </c:pt>
                <c:pt idx="7798">
                  <c:v>0.20157</c:v>
                </c:pt>
                <c:pt idx="7799">
                  <c:v>0.2016</c:v>
                </c:pt>
                <c:pt idx="7800">
                  <c:v>0.20163</c:v>
                </c:pt>
                <c:pt idx="7801">
                  <c:v>0.20166000000000001</c:v>
                </c:pt>
                <c:pt idx="7802">
                  <c:v>0.20168</c:v>
                </c:pt>
                <c:pt idx="7803">
                  <c:v>0.20171</c:v>
                </c:pt>
                <c:pt idx="7804">
                  <c:v>0.20174</c:v>
                </c:pt>
                <c:pt idx="7805">
                  <c:v>0.20175999999999999</c:v>
                </c:pt>
                <c:pt idx="7806">
                  <c:v>0.20179</c:v>
                </c:pt>
                <c:pt idx="7807">
                  <c:v>0.20183000000000001</c:v>
                </c:pt>
                <c:pt idx="7808">
                  <c:v>0.20186000000000001</c:v>
                </c:pt>
                <c:pt idx="7809">
                  <c:v>0.20188</c:v>
                </c:pt>
                <c:pt idx="7810">
                  <c:v>0.2019</c:v>
                </c:pt>
                <c:pt idx="7811">
                  <c:v>0.20194000000000001</c:v>
                </c:pt>
                <c:pt idx="7812">
                  <c:v>0.20196</c:v>
                </c:pt>
                <c:pt idx="7813">
                  <c:v>0.20199</c:v>
                </c:pt>
                <c:pt idx="7814">
                  <c:v>0.20202000000000001</c:v>
                </c:pt>
                <c:pt idx="7815">
                  <c:v>0.20205000000000001</c:v>
                </c:pt>
                <c:pt idx="7816">
                  <c:v>0.20207</c:v>
                </c:pt>
                <c:pt idx="7817">
                  <c:v>0.20208999999999999</c:v>
                </c:pt>
                <c:pt idx="7818">
                  <c:v>0.20213</c:v>
                </c:pt>
                <c:pt idx="7819">
                  <c:v>0.20215</c:v>
                </c:pt>
                <c:pt idx="7820">
                  <c:v>0.20218</c:v>
                </c:pt>
                <c:pt idx="7821">
                  <c:v>0.20221</c:v>
                </c:pt>
                <c:pt idx="7822">
                  <c:v>0.20224</c:v>
                </c:pt>
                <c:pt idx="7823">
                  <c:v>0.20227000000000001</c:v>
                </c:pt>
                <c:pt idx="7824">
                  <c:v>0.20229</c:v>
                </c:pt>
                <c:pt idx="7825">
                  <c:v>0.20233000000000001</c:v>
                </c:pt>
                <c:pt idx="7826">
                  <c:v>0.20235</c:v>
                </c:pt>
                <c:pt idx="7827">
                  <c:v>0.20238</c:v>
                </c:pt>
                <c:pt idx="7828">
                  <c:v>0.2024</c:v>
                </c:pt>
                <c:pt idx="7829">
                  <c:v>0.20244000000000001</c:v>
                </c:pt>
                <c:pt idx="7830">
                  <c:v>0.20246</c:v>
                </c:pt>
                <c:pt idx="7831">
                  <c:v>0.20247999999999999</c:v>
                </c:pt>
                <c:pt idx="7832">
                  <c:v>0.20252000000000001</c:v>
                </c:pt>
                <c:pt idx="7833">
                  <c:v>0.20254</c:v>
                </c:pt>
                <c:pt idx="7834">
                  <c:v>0.20257</c:v>
                </c:pt>
                <c:pt idx="7835">
                  <c:v>0.2026</c:v>
                </c:pt>
                <c:pt idx="7836">
                  <c:v>0.20263</c:v>
                </c:pt>
                <c:pt idx="7837">
                  <c:v>0.20266000000000001</c:v>
                </c:pt>
                <c:pt idx="7838">
                  <c:v>0.20268</c:v>
                </c:pt>
                <c:pt idx="7839">
                  <c:v>0.20271</c:v>
                </c:pt>
                <c:pt idx="7840">
                  <c:v>0.20274</c:v>
                </c:pt>
                <c:pt idx="7841">
                  <c:v>0.20276</c:v>
                </c:pt>
                <c:pt idx="7842">
                  <c:v>0.20279</c:v>
                </c:pt>
                <c:pt idx="7843">
                  <c:v>0.20283000000000001</c:v>
                </c:pt>
                <c:pt idx="7844">
                  <c:v>0.20285</c:v>
                </c:pt>
                <c:pt idx="7845">
                  <c:v>0.20286999999999999</c:v>
                </c:pt>
                <c:pt idx="7846">
                  <c:v>0.20291000000000001</c:v>
                </c:pt>
                <c:pt idx="7847">
                  <c:v>0.20293</c:v>
                </c:pt>
                <c:pt idx="7848">
                  <c:v>0.20296</c:v>
                </c:pt>
                <c:pt idx="7849">
                  <c:v>0.20297999999999999</c:v>
                </c:pt>
                <c:pt idx="7850">
                  <c:v>0.20302000000000001</c:v>
                </c:pt>
                <c:pt idx="7851">
                  <c:v>0.20305000000000001</c:v>
                </c:pt>
                <c:pt idx="7852">
                  <c:v>0.20307</c:v>
                </c:pt>
                <c:pt idx="7853">
                  <c:v>0.2031</c:v>
                </c:pt>
                <c:pt idx="7854">
                  <c:v>0.20313000000000001</c:v>
                </c:pt>
                <c:pt idx="7855">
                  <c:v>0.20315</c:v>
                </c:pt>
                <c:pt idx="7856">
                  <c:v>0.20318</c:v>
                </c:pt>
                <c:pt idx="7857">
                  <c:v>0.20321</c:v>
                </c:pt>
                <c:pt idx="7858">
                  <c:v>0.20324999999999999</c:v>
                </c:pt>
                <c:pt idx="7859">
                  <c:v>0.20326</c:v>
                </c:pt>
                <c:pt idx="7860">
                  <c:v>0.20329</c:v>
                </c:pt>
                <c:pt idx="7861">
                  <c:v>0.20332</c:v>
                </c:pt>
                <c:pt idx="7862">
                  <c:v>0.20335</c:v>
                </c:pt>
                <c:pt idx="7863">
                  <c:v>0.20338000000000001</c:v>
                </c:pt>
                <c:pt idx="7864">
                  <c:v>0.20341000000000001</c:v>
                </c:pt>
                <c:pt idx="7865">
                  <c:v>0.20344000000000001</c:v>
                </c:pt>
                <c:pt idx="7866">
                  <c:v>0.20346</c:v>
                </c:pt>
                <c:pt idx="7867">
                  <c:v>0.20347999999999999</c:v>
                </c:pt>
                <c:pt idx="7868">
                  <c:v>0.20352000000000001</c:v>
                </c:pt>
                <c:pt idx="7869">
                  <c:v>0.20354</c:v>
                </c:pt>
                <c:pt idx="7870">
                  <c:v>0.20357</c:v>
                </c:pt>
                <c:pt idx="7871">
                  <c:v>0.2036</c:v>
                </c:pt>
                <c:pt idx="7872">
                  <c:v>0.20363000000000001</c:v>
                </c:pt>
                <c:pt idx="7873">
                  <c:v>0.20366000000000001</c:v>
                </c:pt>
                <c:pt idx="7874">
                  <c:v>0.20368</c:v>
                </c:pt>
                <c:pt idx="7875">
                  <c:v>0.20371</c:v>
                </c:pt>
                <c:pt idx="7876">
                  <c:v>0.20372999999999999</c:v>
                </c:pt>
                <c:pt idx="7877">
                  <c:v>0.20376</c:v>
                </c:pt>
                <c:pt idx="7878">
                  <c:v>0.20379</c:v>
                </c:pt>
                <c:pt idx="7879">
                  <c:v>0.20383000000000001</c:v>
                </c:pt>
                <c:pt idx="7880">
                  <c:v>0.20385</c:v>
                </c:pt>
                <c:pt idx="7881">
                  <c:v>0.20387</c:v>
                </c:pt>
                <c:pt idx="7882">
                  <c:v>0.20391000000000001</c:v>
                </c:pt>
                <c:pt idx="7883">
                  <c:v>0.20393</c:v>
                </c:pt>
                <c:pt idx="7884">
                  <c:v>0.20396</c:v>
                </c:pt>
                <c:pt idx="7885">
                  <c:v>0.20399</c:v>
                </c:pt>
                <c:pt idx="7886">
                  <c:v>0.20402000000000001</c:v>
                </c:pt>
                <c:pt idx="7887">
                  <c:v>0.20405000000000001</c:v>
                </c:pt>
                <c:pt idx="7888">
                  <c:v>0.20407</c:v>
                </c:pt>
                <c:pt idx="7889">
                  <c:v>0.2041</c:v>
                </c:pt>
                <c:pt idx="7890">
                  <c:v>0.20413000000000001</c:v>
                </c:pt>
                <c:pt idx="7891">
                  <c:v>0.20415</c:v>
                </c:pt>
                <c:pt idx="7892">
                  <c:v>0.20418</c:v>
                </c:pt>
                <c:pt idx="7893">
                  <c:v>0.20422000000000001</c:v>
                </c:pt>
                <c:pt idx="7894">
                  <c:v>0.20424</c:v>
                </c:pt>
                <c:pt idx="7895">
                  <c:v>0.20426</c:v>
                </c:pt>
                <c:pt idx="7896">
                  <c:v>0.20429</c:v>
                </c:pt>
                <c:pt idx="7897">
                  <c:v>0.20432</c:v>
                </c:pt>
                <c:pt idx="7898">
                  <c:v>0.20435</c:v>
                </c:pt>
                <c:pt idx="7899">
                  <c:v>0.20437</c:v>
                </c:pt>
                <c:pt idx="7900">
                  <c:v>0.20441000000000001</c:v>
                </c:pt>
                <c:pt idx="7901">
                  <c:v>0.20444000000000001</c:v>
                </c:pt>
                <c:pt idx="7902">
                  <c:v>0.20446</c:v>
                </c:pt>
                <c:pt idx="7903">
                  <c:v>0.20448</c:v>
                </c:pt>
                <c:pt idx="7904">
                  <c:v>0.20452000000000001</c:v>
                </c:pt>
                <c:pt idx="7905">
                  <c:v>0.20454</c:v>
                </c:pt>
                <c:pt idx="7906">
                  <c:v>0.20457</c:v>
                </c:pt>
                <c:pt idx="7907">
                  <c:v>0.2046</c:v>
                </c:pt>
                <c:pt idx="7908">
                  <c:v>0.20463000000000001</c:v>
                </c:pt>
                <c:pt idx="7909">
                  <c:v>0.20465</c:v>
                </c:pt>
                <c:pt idx="7910">
                  <c:v>0.20468</c:v>
                </c:pt>
                <c:pt idx="7911">
                  <c:v>0.20471</c:v>
                </c:pt>
                <c:pt idx="7912">
                  <c:v>0.20474000000000001</c:v>
                </c:pt>
                <c:pt idx="7913">
                  <c:v>0.20476</c:v>
                </c:pt>
                <c:pt idx="7914">
                  <c:v>0.20479</c:v>
                </c:pt>
                <c:pt idx="7915">
                  <c:v>0.20483000000000001</c:v>
                </c:pt>
                <c:pt idx="7916">
                  <c:v>0.20485</c:v>
                </c:pt>
                <c:pt idx="7917">
                  <c:v>0.20487</c:v>
                </c:pt>
                <c:pt idx="7918">
                  <c:v>0.20491000000000001</c:v>
                </c:pt>
                <c:pt idx="7919">
                  <c:v>0.20493</c:v>
                </c:pt>
                <c:pt idx="7920">
                  <c:v>0.20496</c:v>
                </c:pt>
                <c:pt idx="7921">
                  <c:v>0.20499000000000001</c:v>
                </c:pt>
                <c:pt idx="7922">
                  <c:v>0.20502000000000001</c:v>
                </c:pt>
                <c:pt idx="7923">
                  <c:v>0.20505000000000001</c:v>
                </c:pt>
                <c:pt idx="7924">
                  <c:v>0.20507</c:v>
                </c:pt>
                <c:pt idx="7925">
                  <c:v>0.2051</c:v>
                </c:pt>
                <c:pt idx="7926">
                  <c:v>0.20513000000000001</c:v>
                </c:pt>
                <c:pt idx="7927">
                  <c:v>0.20515</c:v>
                </c:pt>
                <c:pt idx="7928">
                  <c:v>0.20518</c:v>
                </c:pt>
                <c:pt idx="7929">
                  <c:v>0.20522000000000001</c:v>
                </c:pt>
                <c:pt idx="7930">
                  <c:v>0.20524000000000001</c:v>
                </c:pt>
                <c:pt idx="7931">
                  <c:v>0.20526</c:v>
                </c:pt>
                <c:pt idx="7932">
                  <c:v>0.20530000000000001</c:v>
                </c:pt>
                <c:pt idx="7933">
                  <c:v>0.20532</c:v>
                </c:pt>
                <c:pt idx="7934">
                  <c:v>0.20535</c:v>
                </c:pt>
                <c:pt idx="7935">
                  <c:v>0.20537</c:v>
                </c:pt>
                <c:pt idx="7936">
                  <c:v>0.20541000000000001</c:v>
                </c:pt>
                <c:pt idx="7937">
                  <c:v>0.20544000000000001</c:v>
                </c:pt>
                <c:pt idx="7938">
                  <c:v>0.20546</c:v>
                </c:pt>
                <c:pt idx="7939">
                  <c:v>0.20549000000000001</c:v>
                </c:pt>
                <c:pt idx="7940">
                  <c:v>0.20552000000000001</c:v>
                </c:pt>
                <c:pt idx="7941">
                  <c:v>0.20554</c:v>
                </c:pt>
                <c:pt idx="7942">
                  <c:v>0.20557</c:v>
                </c:pt>
                <c:pt idx="7943">
                  <c:v>0.20560999999999999</c:v>
                </c:pt>
                <c:pt idx="7944">
                  <c:v>0.20563000000000001</c:v>
                </c:pt>
                <c:pt idx="7945">
                  <c:v>0.20565</c:v>
                </c:pt>
                <c:pt idx="7946">
                  <c:v>0.20568</c:v>
                </c:pt>
                <c:pt idx="7947">
                  <c:v>0.20571</c:v>
                </c:pt>
                <c:pt idx="7948">
                  <c:v>0.20574000000000001</c:v>
                </c:pt>
                <c:pt idx="7949">
                  <c:v>0.20576</c:v>
                </c:pt>
                <c:pt idx="7950">
                  <c:v>0.20580000000000001</c:v>
                </c:pt>
                <c:pt idx="7951">
                  <c:v>0.20583000000000001</c:v>
                </c:pt>
                <c:pt idx="7952">
                  <c:v>0.20585000000000001</c:v>
                </c:pt>
                <c:pt idx="7953">
                  <c:v>0.20588000000000001</c:v>
                </c:pt>
                <c:pt idx="7954">
                  <c:v>0.20591000000000001</c:v>
                </c:pt>
                <c:pt idx="7955">
                  <c:v>0.20593</c:v>
                </c:pt>
                <c:pt idx="7956">
                  <c:v>0.20596</c:v>
                </c:pt>
                <c:pt idx="7957">
                  <c:v>0.20599000000000001</c:v>
                </c:pt>
                <c:pt idx="7958">
                  <c:v>0.20602000000000001</c:v>
                </c:pt>
                <c:pt idx="7959">
                  <c:v>0.20604</c:v>
                </c:pt>
                <c:pt idx="7960">
                  <c:v>0.20607</c:v>
                </c:pt>
                <c:pt idx="7961">
                  <c:v>0.20610000000000001</c:v>
                </c:pt>
                <c:pt idx="7962">
                  <c:v>0.20613000000000001</c:v>
                </c:pt>
                <c:pt idx="7963">
                  <c:v>0.20615</c:v>
                </c:pt>
                <c:pt idx="7964">
                  <c:v>0.20618</c:v>
                </c:pt>
                <c:pt idx="7965">
                  <c:v>0.20621999999999999</c:v>
                </c:pt>
                <c:pt idx="7966">
                  <c:v>0.20624000000000001</c:v>
                </c:pt>
                <c:pt idx="7967">
                  <c:v>0.20626</c:v>
                </c:pt>
                <c:pt idx="7968">
                  <c:v>0.20630000000000001</c:v>
                </c:pt>
                <c:pt idx="7969">
                  <c:v>0.20632</c:v>
                </c:pt>
                <c:pt idx="7970">
                  <c:v>0.20635000000000001</c:v>
                </c:pt>
                <c:pt idx="7971">
                  <c:v>0.20638000000000001</c:v>
                </c:pt>
                <c:pt idx="7972">
                  <c:v>0.20641000000000001</c:v>
                </c:pt>
                <c:pt idx="7973">
                  <c:v>0.20643</c:v>
                </c:pt>
                <c:pt idx="7974">
                  <c:v>0.20644999999999999</c:v>
                </c:pt>
                <c:pt idx="7975">
                  <c:v>0.20649000000000001</c:v>
                </c:pt>
                <c:pt idx="7976">
                  <c:v>0.20651</c:v>
                </c:pt>
                <c:pt idx="7977">
                  <c:v>0.20654</c:v>
                </c:pt>
                <c:pt idx="7978">
                  <c:v>0.20657</c:v>
                </c:pt>
                <c:pt idx="7979">
                  <c:v>0.20660999999999999</c:v>
                </c:pt>
                <c:pt idx="7980">
                  <c:v>0.20663000000000001</c:v>
                </c:pt>
                <c:pt idx="7981">
                  <c:v>0.20665</c:v>
                </c:pt>
                <c:pt idx="7982">
                  <c:v>0.20669000000000001</c:v>
                </c:pt>
                <c:pt idx="7983">
                  <c:v>0.20671</c:v>
                </c:pt>
                <c:pt idx="7984">
                  <c:v>0.20674000000000001</c:v>
                </c:pt>
                <c:pt idx="7985">
                  <c:v>0.20676</c:v>
                </c:pt>
                <c:pt idx="7986">
                  <c:v>0.20680000000000001</c:v>
                </c:pt>
                <c:pt idx="7987">
                  <c:v>0.20683000000000001</c:v>
                </c:pt>
                <c:pt idx="7988">
                  <c:v>0.20684</c:v>
                </c:pt>
                <c:pt idx="7989">
                  <c:v>0.20688000000000001</c:v>
                </c:pt>
                <c:pt idx="7990">
                  <c:v>0.2069</c:v>
                </c:pt>
                <c:pt idx="7991">
                  <c:v>0.20693</c:v>
                </c:pt>
                <c:pt idx="7992">
                  <c:v>0.20696000000000001</c:v>
                </c:pt>
                <c:pt idx="7993">
                  <c:v>0.20699999999999999</c:v>
                </c:pt>
                <c:pt idx="7994">
                  <c:v>0.20702000000000001</c:v>
                </c:pt>
                <c:pt idx="7995">
                  <c:v>0.20704</c:v>
                </c:pt>
                <c:pt idx="7996">
                  <c:v>0.20707</c:v>
                </c:pt>
                <c:pt idx="7997">
                  <c:v>0.20710000000000001</c:v>
                </c:pt>
                <c:pt idx="7998">
                  <c:v>0.20713000000000001</c:v>
                </c:pt>
                <c:pt idx="7999">
                  <c:v>0.20715</c:v>
                </c:pt>
                <c:pt idx="8000">
                  <c:v>0.20719000000000001</c:v>
                </c:pt>
                <c:pt idx="8001">
                  <c:v>0.20721999999999999</c:v>
                </c:pt>
                <c:pt idx="8002">
                  <c:v>0.20724000000000001</c:v>
                </c:pt>
                <c:pt idx="8003">
                  <c:v>0.20726</c:v>
                </c:pt>
                <c:pt idx="8004">
                  <c:v>0.20730000000000001</c:v>
                </c:pt>
                <c:pt idx="8005">
                  <c:v>0.20732</c:v>
                </c:pt>
                <c:pt idx="8006">
                  <c:v>0.20735000000000001</c:v>
                </c:pt>
                <c:pt idx="8007">
                  <c:v>0.20738000000000001</c:v>
                </c:pt>
                <c:pt idx="8008">
                  <c:v>0.20741000000000001</c:v>
                </c:pt>
                <c:pt idx="8009">
                  <c:v>0.20743</c:v>
                </c:pt>
                <c:pt idx="8010">
                  <c:v>0.20746000000000001</c:v>
                </c:pt>
                <c:pt idx="8011">
                  <c:v>0.20749000000000001</c:v>
                </c:pt>
                <c:pt idx="8012">
                  <c:v>0.20751</c:v>
                </c:pt>
                <c:pt idx="8013">
                  <c:v>0.20754</c:v>
                </c:pt>
                <c:pt idx="8014">
                  <c:v>0.20757</c:v>
                </c:pt>
                <c:pt idx="8015">
                  <c:v>0.20760000000000001</c:v>
                </c:pt>
                <c:pt idx="8016">
                  <c:v>0.20763000000000001</c:v>
                </c:pt>
                <c:pt idx="8017">
                  <c:v>0.20765</c:v>
                </c:pt>
                <c:pt idx="8018">
                  <c:v>0.20769000000000001</c:v>
                </c:pt>
                <c:pt idx="8019">
                  <c:v>0.20771000000000001</c:v>
                </c:pt>
                <c:pt idx="8020">
                  <c:v>0.20774000000000001</c:v>
                </c:pt>
                <c:pt idx="8021">
                  <c:v>0.20776</c:v>
                </c:pt>
                <c:pt idx="8022">
                  <c:v>0.20780000000000001</c:v>
                </c:pt>
                <c:pt idx="8023">
                  <c:v>0.20782</c:v>
                </c:pt>
                <c:pt idx="8024">
                  <c:v>0.20785000000000001</c:v>
                </c:pt>
                <c:pt idx="8025">
                  <c:v>0.20788000000000001</c:v>
                </c:pt>
                <c:pt idx="8026">
                  <c:v>0.2079</c:v>
                </c:pt>
                <c:pt idx="8027">
                  <c:v>0.20793</c:v>
                </c:pt>
                <c:pt idx="8028">
                  <c:v>0.20796000000000001</c:v>
                </c:pt>
                <c:pt idx="8029">
                  <c:v>0.20799999999999999</c:v>
                </c:pt>
                <c:pt idx="8030">
                  <c:v>0.20802000000000001</c:v>
                </c:pt>
                <c:pt idx="8031">
                  <c:v>0.20804</c:v>
                </c:pt>
                <c:pt idx="8032">
                  <c:v>0.20807999999999999</c:v>
                </c:pt>
                <c:pt idx="8033">
                  <c:v>0.20810000000000001</c:v>
                </c:pt>
                <c:pt idx="8034">
                  <c:v>0.20812</c:v>
                </c:pt>
                <c:pt idx="8035">
                  <c:v>0.20815</c:v>
                </c:pt>
                <c:pt idx="8036">
                  <c:v>0.20818999999999999</c:v>
                </c:pt>
                <c:pt idx="8037">
                  <c:v>0.20821000000000001</c:v>
                </c:pt>
                <c:pt idx="8038">
                  <c:v>0.20823</c:v>
                </c:pt>
                <c:pt idx="8039">
                  <c:v>0.20827000000000001</c:v>
                </c:pt>
                <c:pt idx="8040">
                  <c:v>0.20829</c:v>
                </c:pt>
                <c:pt idx="8041">
                  <c:v>0.20832000000000001</c:v>
                </c:pt>
                <c:pt idx="8042">
                  <c:v>0.20835000000000001</c:v>
                </c:pt>
                <c:pt idx="8043">
                  <c:v>0.20838000000000001</c:v>
                </c:pt>
                <c:pt idx="8044">
                  <c:v>0.20841000000000001</c:v>
                </c:pt>
                <c:pt idx="8045">
                  <c:v>0.20843</c:v>
                </c:pt>
                <c:pt idx="8046">
                  <c:v>0.20846000000000001</c:v>
                </c:pt>
                <c:pt idx="8047">
                  <c:v>0.20849000000000001</c:v>
                </c:pt>
                <c:pt idx="8048">
                  <c:v>0.20851</c:v>
                </c:pt>
                <c:pt idx="8049">
                  <c:v>0.20854</c:v>
                </c:pt>
                <c:pt idx="8050">
                  <c:v>0.20857999999999999</c:v>
                </c:pt>
                <c:pt idx="8051">
                  <c:v>0.20860999999999999</c:v>
                </c:pt>
                <c:pt idx="8052">
                  <c:v>0.20862</c:v>
                </c:pt>
                <c:pt idx="8053">
                  <c:v>0.20865</c:v>
                </c:pt>
                <c:pt idx="8054">
                  <c:v>0.20868</c:v>
                </c:pt>
                <c:pt idx="8055">
                  <c:v>0.20871000000000001</c:v>
                </c:pt>
                <c:pt idx="8056">
                  <c:v>0.20874000000000001</c:v>
                </c:pt>
                <c:pt idx="8057">
                  <c:v>0.20877000000000001</c:v>
                </c:pt>
                <c:pt idx="8058">
                  <c:v>0.20880000000000001</c:v>
                </c:pt>
                <c:pt idx="8059">
                  <c:v>0.20882000000000001</c:v>
                </c:pt>
                <c:pt idx="8060">
                  <c:v>0.20885000000000001</c:v>
                </c:pt>
                <c:pt idx="8061">
                  <c:v>0.20888000000000001</c:v>
                </c:pt>
                <c:pt idx="8062">
                  <c:v>0.2089</c:v>
                </c:pt>
                <c:pt idx="8063">
                  <c:v>0.20893</c:v>
                </c:pt>
                <c:pt idx="8064">
                  <c:v>0.20896000000000001</c:v>
                </c:pt>
                <c:pt idx="8065">
                  <c:v>0.20899000000000001</c:v>
                </c:pt>
                <c:pt idx="8066">
                  <c:v>0.20902000000000001</c:v>
                </c:pt>
                <c:pt idx="8067">
                  <c:v>0.20904</c:v>
                </c:pt>
                <c:pt idx="8068">
                  <c:v>0.20907999999999999</c:v>
                </c:pt>
                <c:pt idx="8069">
                  <c:v>0.20910000000000001</c:v>
                </c:pt>
                <c:pt idx="8070">
                  <c:v>0.20912</c:v>
                </c:pt>
                <c:pt idx="8071">
                  <c:v>0.20915</c:v>
                </c:pt>
                <c:pt idx="8072">
                  <c:v>0.20918999999999999</c:v>
                </c:pt>
                <c:pt idx="8073">
                  <c:v>0.20921000000000001</c:v>
                </c:pt>
                <c:pt idx="8074">
                  <c:v>0.20923</c:v>
                </c:pt>
                <c:pt idx="8075">
                  <c:v>0.20927000000000001</c:v>
                </c:pt>
                <c:pt idx="8076">
                  <c:v>0.20929</c:v>
                </c:pt>
                <c:pt idx="8077">
                  <c:v>0.20932000000000001</c:v>
                </c:pt>
                <c:pt idx="8078">
                  <c:v>0.20935000000000001</c:v>
                </c:pt>
                <c:pt idx="8079">
                  <c:v>0.20938000000000001</c:v>
                </c:pt>
                <c:pt idx="8080">
                  <c:v>0.20941000000000001</c:v>
                </c:pt>
                <c:pt idx="8081">
                  <c:v>0.20943000000000001</c:v>
                </c:pt>
                <c:pt idx="8082">
                  <c:v>0.20946000000000001</c:v>
                </c:pt>
                <c:pt idx="8083">
                  <c:v>0.20949000000000001</c:v>
                </c:pt>
                <c:pt idx="8084">
                  <c:v>0.20951</c:v>
                </c:pt>
                <c:pt idx="8085">
                  <c:v>0.20954</c:v>
                </c:pt>
                <c:pt idx="8086">
                  <c:v>0.20957999999999999</c:v>
                </c:pt>
                <c:pt idx="8087">
                  <c:v>0.20960000000000001</c:v>
                </c:pt>
                <c:pt idx="8088">
                  <c:v>0.20962</c:v>
                </c:pt>
                <c:pt idx="8089">
                  <c:v>0.20966000000000001</c:v>
                </c:pt>
                <c:pt idx="8090">
                  <c:v>0.20968000000000001</c:v>
                </c:pt>
                <c:pt idx="8091">
                  <c:v>0.20971000000000001</c:v>
                </c:pt>
                <c:pt idx="8092">
                  <c:v>0.20973</c:v>
                </c:pt>
                <c:pt idx="8093">
                  <c:v>0.20977000000000001</c:v>
                </c:pt>
                <c:pt idx="8094">
                  <c:v>0.20979999999999999</c:v>
                </c:pt>
                <c:pt idx="8095">
                  <c:v>0.20982000000000001</c:v>
                </c:pt>
                <c:pt idx="8096">
                  <c:v>0.20985000000000001</c:v>
                </c:pt>
                <c:pt idx="8097">
                  <c:v>0.20988000000000001</c:v>
                </c:pt>
                <c:pt idx="8098">
                  <c:v>0.2099</c:v>
                </c:pt>
                <c:pt idx="8099">
                  <c:v>0.20993000000000001</c:v>
                </c:pt>
                <c:pt idx="8100">
                  <c:v>0.20996000000000001</c:v>
                </c:pt>
                <c:pt idx="8101">
                  <c:v>0.20999000000000001</c:v>
                </c:pt>
                <c:pt idx="8102">
                  <c:v>0.21001</c:v>
                </c:pt>
                <c:pt idx="8103">
                  <c:v>0.21004</c:v>
                </c:pt>
                <c:pt idx="8104">
                  <c:v>0.21007000000000001</c:v>
                </c:pt>
                <c:pt idx="8105">
                  <c:v>0.21010000000000001</c:v>
                </c:pt>
                <c:pt idx="8106">
                  <c:v>0.21012</c:v>
                </c:pt>
                <c:pt idx="8107">
                  <c:v>0.21016000000000001</c:v>
                </c:pt>
                <c:pt idx="8108">
                  <c:v>0.21018999999999999</c:v>
                </c:pt>
                <c:pt idx="8109">
                  <c:v>0.21021000000000001</c:v>
                </c:pt>
                <c:pt idx="8110">
                  <c:v>0.21024000000000001</c:v>
                </c:pt>
                <c:pt idx="8111">
                  <c:v>0.21027000000000001</c:v>
                </c:pt>
                <c:pt idx="8112">
                  <c:v>0.21029</c:v>
                </c:pt>
                <c:pt idx="8113">
                  <c:v>0.21032000000000001</c:v>
                </c:pt>
                <c:pt idx="8114">
                  <c:v>0.21035000000000001</c:v>
                </c:pt>
                <c:pt idx="8115">
                  <c:v>0.21038000000000001</c:v>
                </c:pt>
                <c:pt idx="8116">
                  <c:v>0.21041000000000001</c:v>
                </c:pt>
                <c:pt idx="8117">
                  <c:v>0.21043000000000001</c:v>
                </c:pt>
                <c:pt idx="8118">
                  <c:v>0.21046000000000001</c:v>
                </c:pt>
                <c:pt idx="8119">
                  <c:v>0.21049000000000001</c:v>
                </c:pt>
                <c:pt idx="8120">
                  <c:v>0.21051</c:v>
                </c:pt>
                <c:pt idx="8121">
                  <c:v>0.21054</c:v>
                </c:pt>
                <c:pt idx="8122">
                  <c:v>0.21057999999999999</c:v>
                </c:pt>
                <c:pt idx="8123">
                  <c:v>0.21060000000000001</c:v>
                </c:pt>
                <c:pt idx="8124">
                  <c:v>0.21062</c:v>
                </c:pt>
                <c:pt idx="8125">
                  <c:v>0.21065999999999999</c:v>
                </c:pt>
                <c:pt idx="8126">
                  <c:v>0.21068000000000001</c:v>
                </c:pt>
                <c:pt idx="8127">
                  <c:v>0.21071000000000001</c:v>
                </c:pt>
                <c:pt idx="8128">
                  <c:v>0.21073</c:v>
                </c:pt>
                <c:pt idx="8129">
                  <c:v>0.21077000000000001</c:v>
                </c:pt>
                <c:pt idx="8130">
                  <c:v>0.21079999999999999</c:v>
                </c:pt>
                <c:pt idx="8131">
                  <c:v>0.21082000000000001</c:v>
                </c:pt>
                <c:pt idx="8132">
                  <c:v>0.21085000000000001</c:v>
                </c:pt>
                <c:pt idx="8133">
                  <c:v>0.21088000000000001</c:v>
                </c:pt>
                <c:pt idx="8134">
                  <c:v>0.2109</c:v>
                </c:pt>
                <c:pt idx="8135">
                  <c:v>0.21093000000000001</c:v>
                </c:pt>
                <c:pt idx="8136">
                  <c:v>0.21096999999999999</c:v>
                </c:pt>
                <c:pt idx="8137">
                  <c:v>0.21099000000000001</c:v>
                </c:pt>
                <c:pt idx="8138">
                  <c:v>0.21101</c:v>
                </c:pt>
                <c:pt idx="8139">
                  <c:v>0.21104999999999999</c:v>
                </c:pt>
                <c:pt idx="8140">
                  <c:v>0.21107000000000001</c:v>
                </c:pt>
                <c:pt idx="8141">
                  <c:v>0.21110000000000001</c:v>
                </c:pt>
                <c:pt idx="8142">
                  <c:v>0.21112</c:v>
                </c:pt>
                <c:pt idx="8143">
                  <c:v>0.21115999999999999</c:v>
                </c:pt>
                <c:pt idx="8144">
                  <c:v>0.21118999999999999</c:v>
                </c:pt>
                <c:pt idx="8145">
                  <c:v>0.21121000000000001</c:v>
                </c:pt>
                <c:pt idx="8146">
                  <c:v>0.21124000000000001</c:v>
                </c:pt>
                <c:pt idx="8147">
                  <c:v>0.21127000000000001</c:v>
                </c:pt>
                <c:pt idx="8148">
                  <c:v>0.21129000000000001</c:v>
                </c:pt>
                <c:pt idx="8149">
                  <c:v>0.21132000000000001</c:v>
                </c:pt>
                <c:pt idx="8150">
                  <c:v>0.21135000000000001</c:v>
                </c:pt>
                <c:pt idx="8151">
                  <c:v>0.21138000000000001</c:v>
                </c:pt>
                <c:pt idx="8152">
                  <c:v>0.2114</c:v>
                </c:pt>
                <c:pt idx="8153">
                  <c:v>0.21143000000000001</c:v>
                </c:pt>
                <c:pt idx="8154">
                  <c:v>0.21146000000000001</c:v>
                </c:pt>
                <c:pt idx="8155">
                  <c:v>0.21148</c:v>
                </c:pt>
                <c:pt idx="8156">
                  <c:v>0.21151</c:v>
                </c:pt>
                <c:pt idx="8157">
                  <c:v>0.21154999999999999</c:v>
                </c:pt>
                <c:pt idx="8158">
                  <c:v>0.21157999999999999</c:v>
                </c:pt>
                <c:pt idx="8159">
                  <c:v>0.21160000000000001</c:v>
                </c:pt>
                <c:pt idx="8160">
                  <c:v>0.21162</c:v>
                </c:pt>
                <c:pt idx="8161">
                  <c:v>0.21165999999999999</c:v>
                </c:pt>
                <c:pt idx="8162">
                  <c:v>0.21168000000000001</c:v>
                </c:pt>
                <c:pt idx="8163">
                  <c:v>0.21171000000000001</c:v>
                </c:pt>
                <c:pt idx="8164">
                  <c:v>0.21174000000000001</c:v>
                </c:pt>
                <c:pt idx="8165">
                  <c:v>0.21177000000000001</c:v>
                </c:pt>
                <c:pt idx="8166">
                  <c:v>0.21179000000000001</c:v>
                </c:pt>
                <c:pt idx="8167">
                  <c:v>0.21182000000000001</c:v>
                </c:pt>
                <c:pt idx="8168">
                  <c:v>0.21185000000000001</c:v>
                </c:pt>
                <c:pt idx="8169">
                  <c:v>0.21187</c:v>
                </c:pt>
                <c:pt idx="8170">
                  <c:v>0.21190000000000001</c:v>
                </c:pt>
                <c:pt idx="8171">
                  <c:v>0.21193000000000001</c:v>
                </c:pt>
                <c:pt idx="8172">
                  <c:v>0.21196999999999999</c:v>
                </c:pt>
                <c:pt idx="8173">
                  <c:v>0.21199000000000001</c:v>
                </c:pt>
                <c:pt idx="8174">
                  <c:v>0.21201</c:v>
                </c:pt>
                <c:pt idx="8175">
                  <c:v>0.21204999999999999</c:v>
                </c:pt>
                <c:pt idx="8176">
                  <c:v>0.21207000000000001</c:v>
                </c:pt>
                <c:pt idx="8177">
                  <c:v>0.21210000000000001</c:v>
                </c:pt>
                <c:pt idx="8178">
                  <c:v>0.21213000000000001</c:v>
                </c:pt>
                <c:pt idx="8179">
                  <c:v>0.21215999999999999</c:v>
                </c:pt>
                <c:pt idx="8180">
                  <c:v>0.21218999999999999</c:v>
                </c:pt>
                <c:pt idx="8181">
                  <c:v>0.21221000000000001</c:v>
                </c:pt>
                <c:pt idx="8182">
                  <c:v>0.21224000000000001</c:v>
                </c:pt>
                <c:pt idx="8183">
                  <c:v>0.21226</c:v>
                </c:pt>
                <c:pt idx="8184">
                  <c:v>0.21229000000000001</c:v>
                </c:pt>
                <c:pt idx="8185">
                  <c:v>0.21232000000000001</c:v>
                </c:pt>
                <c:pt idx="8186">
                  <c:v>0.21235999999999999</c:v>
                </c:pt>
                <c:pt idx="8187">
                  <c:v>0.21238000000000001</c:v>
                </c:pt>
                <c:pt idx="8188">
                  <c:v>0.21240000000000001</c:v>
                </c:pt>
                <c:pt idx="8189">
                  <c:v>0.21243999999999999</c:v>
                </c:pt>
                <c:pt idx="8190">
                  <c:v>0.21246000000000001</c:v>
                </c:pt>
                <c:pt idx="8191">
                  <c:v>0.21249000000000001</c:v>
                </c:pt>
                <c:pt idx="8192">
                  <c:v>0.21251</c:v>
                </c:pt>
                <c:pt idx="8193">
                  <c:v>0.21254999999999999</c:v>
                </c:pt>
                <c:pt idx="8194">
                  <c:v>0.21257999999999999</c:v>
                </c:pt>
                <c:pt idx="8195">
                  <c:v>0.21260000000000001</c:v>
                </c:pt>
                <c:pt idx="8196">
                  <c:v>0.21263000000000001</c:v>
                </c:pt>
                <c:pt idx="8197">
                  <c:v>0.21265999999999999</c:v>
                </c:pt>
                <c:pt idx="8198">
                  <c:v>0.21268000000000001</c:v>
                </c:pt>
                <c:pt idx="8199">
                  <c:v>0.21271000000000001</c:v>
                </c:pt>
                <c:pt idx="8200">
                  <c:v>0.21274000000000001</c:v>
                </c:pt>
                <c:pt idx="8201">
                  <c:v>0.21276999999999999</c:v>
                </c:pt>
                <c:pt idx="8202">
                  <c:v>0.21279000000000001</c:v>
                </c:pt>
                <c:pt idx="8203">
                  <c:v>0.21282000000000001</c:v>
                </c:pt>
                <c:pt idx="8204">
                  <c:v>0.21285000000000001</c:v>
                </c:pt>
                <c:pt idx="8205">
                  <c:v>0.21287</c:v>
                </c:pt>
                <c:pt idx="8206">
                  <c:v>0.21290000000000001</c:v>
                </c:pt>
                <c:pt idx="8207">
                  <c:v>0.21293999999999999</c:v>
                </c:pt>
                <c:pt idx="8208">
                  <c:v>0.21296999999999999</c:v>
                </c:pt>
                <c:pt idx="8209">
                  <c:v>0.21299000000000001</c:v>
                </c:pt>
                <c:pt idx="8210">
                  <c:v>0.21301</c:v>
                </c:pt>
                <c:pt idx="8211">
                  <c:v>0.21304999999999999</c:v>
                </c:pt>
                <c:pt idx="8212">
                  <c:v>0.21307000000000001</c:v>
                </c:pt>
                <c:pt idx="8213">
                  <c:v>0.21310000000000001</c:v>
                </c:pt>
                <c:pt idx="8214">
                  <c:v>0.21312999999999999</c:v>
                </c:pt>
                <c:pt idx="8215">
                  <c:v>0.21315999999999999</c:v>
                </c:pt>
                <c:pt idx="8216">
                  <c:v>0.21318000000000001</c:v>
                </c:pt>
                <c:pt idx="8217">
                  <c:v>0.21321000000000001</c:v>
                </c:pt>
                <c:pt idx="8218">
                  <c:v>0.21324000000000001</c:v>
                </c:pt>
                <c:pt idx="8219">
                  <c:v>0.21326000000000001</c:v>
                </c:pt>
                <c:pt idx="8220">
                  <c:v>0.21329000000000001</c:v>
                </c:pt>
                <c:pt idx="8221">
                  <c:v>0.21332000000000001</c:v>
                </c:pt>
                <c:pt idx="8222">
                  <c:v>0.21335999999999999</c:v>
                </c:pt>
                <c:pt idx="8223">
                  <c:v>0.21337999999999999</c:v>
                </c:pt>
                <c:pt idx="8224">
                  <c:v>0.21340000000000001</c:v>
                </c:pt>
                <c:pt idx="8225">
                  <c:v>0.21343999999999999</c:v>
                </c:pt>
                <c:pt idx="8226">
                  <c:v>0.21346000000000001</c:v>
                </c:pt>
                <c:pt idx="8227">
                  <c:v>0.21349000000000001</c:v>
                </c:pt>
                <c:pt idx="8228">
                  <c:v>0.21351000000000001</c:v>
                </c:pt>
                <c:pt idx="8229">
                  <c:v>0.21354999999999999</c:v>
                </c:pt>
                <c:pt idx="8230">
                  <c:v>0.21357000000000001</c:v>
                </c:pt>
                <c:pt idx="8231">
                  <c:v>0.21360000000000001</c:v>
                </c:pt>
                <c:pt idx="8232">
                  <c:v>0.21362999999999999</c:v>
                </c:pt>
                <c:pt idx="8233">
                  <c:v>0.21365000000000001</c:v>
                </c:pt>
                <c:pt idx="8234">
                  <c:v>0.21368000000000001</c:v>
                </c:pt>
                <c:pt idx="8235">
                  <c:v>0.21371000000000001</c:v>
                </c:pt>
                <c:pt idx="8236">
                  <c:v>0.21374000000000001</c:v>
                </c:pt>
                <c:pt idx="8237">
                  <c:v>0.21376999999999999</c:v>
                </c:pt>
                <c:pt idx="8238">
                  <c:v>0.21379000000000001</c:v>
                </c:pt>
                <c:pt idx="8239">
                  <c:v>0.21382000000000001</c:v>
                </c:pt>
                <c:pt idx="8240">
                  <c:v>0.21385000000000001</c:v>
                </c:pt>
                <c:pt idx="8241">
                  <c:v>0.21387999999999999</c:v>
                </c:pt>
                <c:pt idx="8242">
                  <c:v>0.21390000000000001</c:v>
                </c:pt>
                <c:pt idx="8243">
                  <c:v>0.21393999999999999</c:v>
                </c:pt>
                <c:pt idx="8244">
                  <c:v>0.21396000000000001</c:v>
                </c:pt>
                <c:pt idx="8245">
                  <c:v>0.21398</c:v>
                </c:pt>
                <c:pt idx="8246">
                  <c:v>0.21401000000000001</c:v>
                </c:pt>
                <c:pt idx="8247">
                  <c:v>0.21404000000000001</c:v>
                </c:pt>
                <c:pt idx="8248">
                  <c:v>0.21407000000000001</c:v>
                </c:pt>
                <c:pt idx="8249">
                  <c:v>0.21410000000000001</c:v>
                </c:pt>
                <c:pt idx="8250">
                  <c:v>0.21412999999999999</c:v>
                </c:pt>
                <c:pt idx="8251">
                  <c:v>0.21415999999999999</c:v>
                </c:pt>
                <c:pt idx="8252">
                  <c:v>0.21418000000000001</c:v>
                </c:pt>
                <c:pt idx="8253">
                  <c:v>0.21421000000000001</c:v>
                </c:pt>
                <c:pt idx="8254">
                  <c:v>0.21424000000000001</c:v>
                </c:pt>
                <c:pt idx="8255">
                  <c:v>0.21426000000000001</c:v>
                </c:pt>
                <c:pt idx="8256">
                  <c:v>0.21429000000000001</c:v>
                </c:pt>
                <c:pt idx="8257">
                  <c:v>0.21432000000000001</c:v>
                </c:pt>
                <c:pt idx="8258">
                  <c:v>0.21435000000000001</c:v>
                </c:pt>
                <c:pt idx="8259">
                  <c:v>0.21437999999999999</c:v>
                </c:pt>
                <c:pt idx="8260">
                  <c:v>0.21440000000000001</c:v>
                </c:pt>
                <c:pt idx="8261">
                  <c:v>0.21443999999999999</c:v>
                </c:pt>
                <c:pt idx="8262">
                  <c:v>0.21446000000000001</c:v>
                </c:pt>
                <c:pt idx="8263">
                  <c:v>0.21448999999999999</c:v>
                </c:pt>
                <c:pt idx="8264">
                  <c:v>0.21451999999999999</c:v>
                </c:pt>
                <c:pt idx="8265">
                  <c:v>0.21454999999999999</c:v>
                </c:pt>
                <c:pt idx="8266">
                  <c:v>0.21457000000000001</c:v>
                </c:pt>
                <c:pt idx="8267">
                  <c:v>0.21460000000000001</c:v>
                </c:pt>
                <c:pt idx="8268">
                  <c:v>0.21462999999999999</c:v>
                </c:pt>
                <c:pt idx="8269">
                  <c:v>0.21465000000000001</c:v>
                </c:pt>
                <c:pt idx="8270">
                  <c:v>0.21468000000000001</c:v>
                </c:pt>
                <c:pt idx="8271">
                  <c:v>0.21471000000000001</c:v>
                </c:pt>
                <c:pt idx="8272">
                  <c:v>0.21473999999999999</c:v>
                </c:pt>
                <c:pt idx="8273">
                  <c:v>0.21476999999999999</c:v>
                </c:pt>
                <c:pt idx="8274">
                  <c:v>0.21479000000000001</c:v>
                </c:pt>
                <c:pt idx="8275">
                  <c:v>0.21482999999999999</c:v>
                </c:pt>
                <c:pt idx="8276">
                  <c:v>0.21485000000000001</c:v>
                </c:pt>
                <c:pt idx="8277">
                  <c:v>0.21487999999999999</c:v>
                </c:pt>
                <c:pt idx="8278">
                  <c:v>0.21490000000000001</c:v>
                </c:pt>
                <c:pt idx="8279">
                  <c:v>0.21493999999999999</c:v>
                </c:pt>
                <c:pt idx="8280">
                  <c:v>0.21496000000000001</c:v>
                </c:pt>
                <c:pt idx="8281">
                  <c:v>0.21498</c:v>
                </c:pt>
                <c:pt idx="8282">
                  <c:v>0.21501999999999999</c:v>
                </c:pt>
                <c:pt idx="8283">
                  <c:v>0.21504000000000001</c:v>
                </c:pt>
                <c:pt idx="8284">
                  <c:v>0.21507000000000001</c:v>
                </c:pt>
                <c:pt idx="8285">
                  <c:v>0.21510000000000001</c:v>
                </c:pt>
                <c:pt idx="8286">
                  <c:v>0.21512999999999999</c:v>
                </c:pt>
                <c:pt idx="8287">
                  <c:v>0.21515999999999999</c:v>
                </c:pt>
                <c:pt idx="8288">
                  <c:v>0.21518000000000001</c:v>
                </c:pt>
                <c:pt idx="8289">
                  <c:v>0.21521000000000001</c:v>
                </c:pt>
                <c:pt idx="8290">
                  <c:v>0.21523999999999999</c:v>
                </c:pt>
                <c:pt idx="8291">
                  <c:v>0.21526000000000001</c:v>
                </c:pt>
                <c:pt idx="8292">
                  <c:v>0.21529000000000001</c:v>
                </c:pt>
                <c:pt idx="8293">
                  <c:v>0.21532999999999999</c:v>
                </c:pt>
                <c:pt idx="8294">
                  <c:v>0.21535000000000001</c:v>
                </c:pt>
                <c:pt idx="8295">
                  <c:v>0.21537000000000001</c:v>
                </c:pt>
                <c:pt idx="8296">
                  <c:v>0.21540999999999999</c:v>
                </c:pt>
                <c:pt idx="8297">
                  <c:v>0.21543000000000001</c:v>
                </c:pt>
                <c:pt idx="8298">
                  <c:v>0.21546000000000001</c:v>
                </c:pt>
                <c:pt idx="8299">
                  <c:v>0.21548</c:v>
                </c:pt>
                <c:pt idx="8300">
                  <c:v>0.21551999999999999</c:v>
                </c:pt>
                <c:pt idx="8301">
                  <c:v>0.21554999999999999</c:v>
                </c:pt>
                <c:pt idx="8302">
                  <c:v>0.21557000000000001</c:v>
                </c:pt>
                <c:pt idx="8303">
                  <c:v>0.21560000000000001</c:v>
                </c:pt>
                <c:pt idx="8304">
                  <c:v>0.21562999999999999</c:v>
                </c:pt>
                <c:pt idx="8305">
                  <c:v>0.21565000000000001</c:v>
                </c:pt>
                <c:pt idx="8306">
                  <c:v>0.21568000000000001</c:v>
                </c:pt>
                <c:pt idx="8307">
                  <c:v>0.21571000000000001</c:v>
                </c:pt>
                <c:pt idx="8308">
                  <c:v>0.21575</c:v>
                </c:pt>
                <c:pt idx="8309">
                  <c:v>0.21576000000000001</c:v>
                </c:pt>
                <c:pt idx="8310">
                  <c:v>0.21579000000000001</c:v>
                </c:pt>
                <c:pt idx="8311">
                  <c:v>0.21582000000000001</c:v>
                </c:pt>
                <c:pt idx="8312">
                  <c:v>0.21584999999999999</c:v>
                </c:pt>
                <c:pt idx="8313">
                  <c:v>0.21587000000000001</c:v>
                </c:pt>
                <c:pt idx="8314">
                  <c:v>0.21590999999999999</c:v>
                </c:pt>
                <c:pt idx="8315">
                  <c:v>0.21593999999999999</c:v>
                </c:pt>
                <c:pt idx="8316">
                  <c:v>0.21596000000000001</c:v>
                </c:pt>
                <c:pt idx="8317">
                  <c:v>0.21598000000000001</c:v>
                </c:pt>
                <c:pt idx="8318">
                  <c:v>0.21601999999999999</c:v>
                </c:pt>
                <c:pt idx="8319">
                  <c:v>0.21604000000000001</c:v>
                </c:pt>
                <c:pt idx="8320">
                  <c:v>0.21607000000000001</c:v>
                </c:pt>
                <c:pt idx="8321">
                  <c:v>0.21609999999999999</c:v>
                </c:pt>
                <c:pt idx="8322">
                  <c:v>0.21612999999999999</c:v>
                </c:pt>
                <c:pt idx="8323">
                  <c:v>0.21615999999999999</c:v>
                </c:pt>
                <c:pt idx="8324">
                  <c:v>0.21618000000000001</c:v>
                </c:pt>
                <c:pt idx="8325">
                  <c:v>0.21621000000000001</c:v>
                </c:pt>
                <c:pt idx="8326">
                  <c:v>0.21623999999999999</c:v>
                </c:pt>
                <c:pt idx="8327">
                  <c:v>0.21626000000000001</c:v>
                </c:pt>
                <c:pt idx="8328">
                  <c:v>0.21629000000000001</c:v>
                </c:pt>
                <c:pt idx="8329">
                  <c:v>0.21632999999999999</c:v>
                </c:pt>
                <c:pt idx="8330">
                  <c:v>0.21634999999999999</c:v>
                </c:pt>
                <c:pt idx="8331">
                  <c:v>0.21637000000000001</c:v>
                </c:pt>
                <c:pt idx="8332">
                  <c:v>0.21640999999999999</c:v>
                </c:pt>
                <c:pt idx="8333">
                  <c:v>0.21643000000000001</c:v>
                </c:pt>
                <c:pt idx="8334">
                  <c:v>0.21646000000000001</c:v>
                </c:pt>
                <c:pt idx="8335">
                  <c:v>0.21648000000000001</c:v>
                </c:pt>
                <c:pt idx="8336">
                  <c:v>0.21651999999999999</c:v>
                </c:pt>
                <c:pt idx="8337">
                  <c:v>0.21654999999999999</c:v>
                </c:pt>
                <c:pt idx="8338">
                  <c:v>0.21657000000000001</c:v>
                </c:pt>
                <c:pt idx="8339">
                  <c:v>0.21659999999999999</c:v>
                </c:pt>
                <c:pt idx="8340">
                  <c:v>0.21662999999999999</c:v>
                </c:pt>
                <c:pt idx="8341">
                  <c:v>0.21665000000000001</c:v>
                </c:pt>
                <c:pt idx="8342">
                  <c:v>0.21668000000000001</c:v>
                </c:pt>
                <c:pt idx="8343">
                  <c:v>0.21672</c:v>
                </c:pt>
                <c:pt idx="8344">
                  <c:v>0.21673999999999999</c:v>
                </c:pt>
                <c:pt idx="8345">
                  <c:v>0.21676000000000001</c:v>
                </c:pt>
                <c:pt idx="8346">
                  <c:v>0.21679000000000001</c:v>
                </c:pt>
                <c:pt idx="8347">
                  <c:v>0.21682000000000001</c:v>
                </c:pt>
                <c:pt idx="8348">
                  <c:v>0.21684999999999999</c:v>
                </c:pt>
                <c:pt idx="8349">
                  <c:v>0.21687000000000001</c:v>
                </c:pt>
                <c:pt idx="8350">
                  <c:v>0.21690999999999999</c:v>
                </c:pt>
                <c:pt idx="8351">
                  <c:v>0.21693999999999999</c:v>
                </c:pt>
                <c:pt idx="8352">
                  <c:v>0.21695999999999999</c:v>
                </c:pt>
                <c:pt idx="8353">
                  <c:v>0.21698999999999999</c:v>
                </c:pt>
                <c:pt idx="8354">
                  <c:v>0.21701999999999999</c:v>
                </c:pt>
                <c:pt idx="8355">
                  <c:v>0.21704000000000001</c:v>
                </c:pt>
                <c:pt idx="8356">
                  <c:v>0.21707000000000001</c:v>
                </c:pt>
                <c:pt idx="8357">
                  <c:v>0.21709999999999999</c:v>
                </c:pt>
                <c:pt idx="8358">
                  <c:v>0.21712999999999999</c:v>
                </c:pt>
                <c:pt idx="8359">
                  <c:v>0.21715000000000001</c:v>
                </c:pt>
                <c:pt idx="8360">
                  <c:v>0.21718000000000001</c:v>
                </c:pt>
                <c:pt idx="8361">
                  <c:v>0.21720999999999999</c:v>
                </c:pt>
                <c:pt idx="8362">
                  <c:v>0.21723999999999999</c:v>
                </c:pt>
                <c:pt idx="8363">
                  <c:v>0.21726000000000001</c:v>
                </c:pt>
                <c:pt idx="8364">
                  <c:v>0.21729000000000001</c:v>
                </c:pt>
                <c:pt idx="8365">
                  <c:v>0.21733</c:v>
                </c:pt>
                <c:pt idx="8366">
                  <c:v>0.21734999999999999</c:v>
                </c:pt>
                <c:pt idx="8367">
                  <c:v>0.21737000000000001</c:v>
                </c:pt>
                <c:pt idx="8368">
                  <c:v>0.21740999999999999</c:v>
                </c:pt>
                <c:pt idx="8369">
                  <c:v>0.21743000000000001</c:v>
                </c:pt>
                <c:pt idx="8370">
                  <c:v>0.21745999999999999</c:v>
                </c:pt>
                <c:pt idx="8371">
                  <c:v>0.21748999999999999</c:v>
                </c:pt>
                <c:pt idx="8372">
                  <c:v>0.21751999999999999</c:v>
                </c:pt>
                <c:pt idx="8373">
                  <c:v>0.21754999999999999</c:v>
                </c:pt>
                <c:pt idx="8374">
                  <c:v>0.21757000000000001</c:v>
                </c:pt>
                <c:pt idx="8375">
                  <c:v>0.21759999999999999</c:v>
                </c:pt>
                <c:pt idx="8376">
                  <c:v>0.21762999999999999</c:v>
                </c:pt>
                <c:pt idx="8377">
                  <c:v>0.21765000000000001</c:v>
                </c:pt>
                <c:pt idx="8378">
                  <c:v>0.21768000000000001</c:v>
                </c:pt>
                <c:pt idx="8379">
                  <c:v>0.21772</c:v>
                </c:pt>
                <c:pt idx="8380">
                  <c:v>0.21773999999999999</c:v>
                </c:pt>
                <c:pt idx="8381">
                  <c:v>0.21776000000000001</c:v>
                </c:pt>
                <c:pt idx="8382">
                  <c:v>0.21779999999999999</c:v>
                </c:pt>
                <c:pt idx="8383">
                  <c:v>0.21782000000000001</c:v>
                </c:pt>
                <c:pt idx="8384">
                  <c:v>0.21784999999999999</c:v>
                </c:pt>
                <c:pt idx="8385">
                  <c:v>0.21787000000000001</c:v>
                </c:pt>
                <c:pt idx="8386">
                  <c:v>0.21790999999999999</c:v>
                </c:pt>
                <c:pt idx="8387">
                  <c:v>0.21793999999999999</c:v>
                </c:pt>
                <c:pt idx="8388">
                  <c:v>0.21795999999999999</c:v>
                </c:pt>
                <c:pt idx="8389">
                  <c:v>0.21798999999999999</c:v>
                </c:pt>
                <c:pt idx="8390">
                  <c:v>0.21801000000000001</c:v>
                </c:pt>
                <c:pt idx="8391">
                  <c:v>0.21804000000000001</c:v>
                </c:pt>
                <c:pt idx="8392">
                  <c:v>0.21807000000000001</c:v>
                </c:pt>
                <c:pt idx="8393">
                  <c:v>0.21811</c:v>
                </c:pt>
                <c:pt idx="8394">
                  <c:v>0.21812999999999999</c:v>
                </c:pt>
                <c:pt idx="8395">
                  <c:v>0.21815000000000001</c:v>
                </c:pt>
                <c:pt idx="8396">
                  <c:v>0.21818000000000001</c:v>
                </c:pt>
                <c:pt idx="8397">
                  <c:v>0.21820999999999999</c:v>
                </c:pt>
                <c:pt idx="8398">
                  <c:v>0.21823999999999999</c:v>
                </c:pt>
                <c:pt idx="8399">
                  <c:v>0.21826000000000001</c:v>
                </c:pt>
                <c:pt idx="8400">
                  <c:v>0.21829999999999999</c:v>
                </c:pt>
                <c:pt idx="8401">
                  <c:v>0.21833</c:v>
                </c:pt>
                <c:pt idx="8402">
                  <c:v>0.21834999999999999</c:v>
                </c:pt>
                <c:pt idx="8403">
                  <c:v>0.21837999999999999</c:v>
                </c:pt>
                <c:pt idx="8404">
                  <c:v>0.21840999999999999</c:v>
                </c:pt>
                <c:pt idx="8405">
                  <c:v>0.21843000000000001</c:v>
                </c:pt>
                <c:pt idx="8406">
                  <c:v>0.21845999999999999</c:v>
                </c:pt>
                <c:pt idx="8407">
                  <c:v>0.21848999999999999</c:v>
                </c:pt>
                <c:pt idx="8408">
                  <c:v>0.21851999999999999</c:v>
                </c:pt>
                <c:pt idx="8409">
                  <c:v>0.21854000000000001</c:v>
                </c:pt>
                <c:pt idx="8410">
                  <c:v>0.21856999999999999</c:v>
                </c:pt>
                <c:pt idx="8411">
                  <c:v>0.21859999999999999</c:v>
                </c:pt>
                <c:pt idx="8412">
                  <c:v>0.21862999999999999</c:v>
                </c:pt>
                <c:pt idx="8413">
                  <c:v>0.21865000000000001</c:v>
                </c:pt>
                <c:pt idx="8414">
                  <c:v>0.21868000000000001</c:v>
                </c:pt>
                <c:pt idx="8415">
                  <c:v>0.21872</c:v>
                </c:pt>
                <c:pt idx="8416">
                  <c:v>0.21873999999999999</c:v>
                </c:pt>
                <c:pt idx="8417">
                  <c:v>0.21876000000000001</c:v>
                </c:pt>
                <c:pt idx="8418">
                  <c:v>0.21879999999999999</c:v>
                </c:pt>
                <c:pt idx="8419">
                  <c:v>0.21881999999999999</c:v>
                </c:pt>
                <c:pt idx="8420">
                  <c:v>0.21884999999999999</c:v>
                </c:pt>
                <c:pt idx="8421">
                  <c:v>0.21887999999999999</c:v>
                </c:pt>
                <c:pt idx="8422">
                  <c:v>0.21890999999999999</c:v>
                </c:pt>
                <c:pt idx="8423">
                  <c:v>0.21893000000000001</c:v>
                </c:pt>
                <c:pt idx="8424">
                  <c:v>0.21895999999999999</c:v>
                </c:pt>
                <c:pt idx="8425">
                  <c:v>0.21898999999999999</c:v>
                </c:pt>
                <c:pt idx="8426">
                  <c:v>0.21901000000000001</c:v>
                </c:pt>
                <c:pt idx="8427">
                  <c:v>0.21904000000000001</c:v>
                </c:pt>
                <c:pt idx="8428">
                  <c:v>0.21906999999999999</c:v>
                </c:pt>
                <c:pt idx="8429">
                  <c:v>0.21911</c:v>
                </c:pt>
                <c:pt idx="8430">
                  <c:v>0.21912999999999999</c:v>
                </c:pt>
                <c:pt idx="8431">
                  <c:v>0.21915000000000001</c:v>
                </c:pt>
                <c:pt idx="8432">
                  <c:v>0.21919</c:v>
                </c:pt>
                <c:pt idx="8433">
                  <c:v>0.21920999999999999</c:v>
                </c:pt>
                <c:pt idx="8434">
                  <c:v>0.21923999999999999</c:v>
                </c:pt>
                <c:pt idx="8435">
                  <c:v>0.21926000000000001</c:v>
                </c:pt>
                <c:pt idx="8436">
                  <c:v>0.21929999999999999</c:v>
                </c:pt>
                <c:pt idx="8437">
                  <c:v>0.21933</c:v>
                </c:pt>
                <c:pt idx="8438">
                  <c:v>0.21934000000000001</c:v>
                </c:pt>
                <c:pt idx="8439">
                  <c:v>0.21937999999999999</c:v>
                </c:pt>
                <c:pt idx="8440">
                  <c:v>0.21940000000000001</c:v>
                </c:pt>
                <c:pt idx="8441">
                  <c:v>0.21942999999999999</c:v>
                </c:pt>
                <c:pt idx="8442">
                  <c:v>0.21945999999999999</c:v>
                </c:pt>
                <c:pt idx="8443">
                  <c:v>0.21948999999999999</c:v>
                </c:pt>
                <c:pt idx="8444">
                  <c:v>0.21951999999999999</c:v>
                </c:pt>
                <c:pt idx="8445">
                  <c:v>0.21954000000000001</c:v>
                </c:pt>
                <c:pt idx="8446">
                  <c:v>0.21956999999999999</c:v>
                </c:pt>
                <c:pt idx="8447">
                  <c:v>0.21959999999999999</c:v>
                </c:pt>
                <c:pt idx="8448">
                  <c:v>0.21962999999999999</c:v>
                </c:pt>
                <c:pt idx="8449">
                  <c:v>0.21965000000000001</c:v>
                </c:pt>
                <c:pt idx="8450">
                  <c:v>0.21969</c:v>
                </c:pt>
                <c:pt idx="8451">
                  <c:v>0.21972</c:v>
                </c:pt>
                <c:pt idx="8452">
                  <c:v>0.21973999999999999</c:v>
                </c:pt>
                <c:pt idx="8453">
                  <c:v>0.21976000000000001</c:v>
                </c:pt>
                <c:pt idx="8454">
                  <c:v>0.2198</c:v>
                </c:pt>
                <c:pt idx="8455">
                  <c:v>0.21981999999999999</c:v>
                </c:pt>
                <c:pt idx="8456">
                  <c:v>0.21984999999999999</c:v>
                </c:pt>
                <c:pt idx="8457">
                  <c:v>0.21987999999999999</c:v>
                </c:pt>
                <c:pt idx="8458">
                  <c:v>0.21990999999999999</c:v>
                </c:pt>
                <c:pt idx="8459">
                  <c:v>0.21992999999999999</c:v>
                </c:pt>
                <c:pt idx="8460">
                  <c:v>0.21995999999999999</c:v>
                </c:pt>
                <c:pt idx="8461">
                  <c:v>0.21998999999999999</c:v>
                </c:pt>
                <c:pt idx="8462">
                  <c:v>0.22001000000000001</c:v>
                </c:pt>
                <c:pt idx="8463">
                  <c:v>0.22004000000000001</c:v>
                </c:pt>
                <c:pt idx="8464">
                  <c:v>0.22006999999999999</c:v>
                </c:pt>
                <c:pt idx="8465">
                  <c:v>0.22009999999999999</c:v>
                </c:pt>
                <c:pt idx="8466">
                  <c:v>0.22012999999999999</c:v>
                </c:pt>
                <c:pt idx="8467">
                  <c:v>0.22015000000000001</c:v>
                </c:pt>
                <c:pt idx="8468">
                  <c:v>0.22019</c:v>
                </c:pt>
                <c:pt idx="8469">
                  <c:v>0.22020999999999999</c:v>
                </c:pt>
                <c:pt idx="8470">
                  <c:v>0.22023999999999999</c:v>
                </c:pt>
                <c:pt idx="8471">
                  <c:v>0.22026000000000001</c:v>
                </c:pt>
                <c:pt idx="8472">
                  <c:v>0.2203</c:v>
                </c:pt>
                <c:pt idx="8473">
                  <c:v>0.22031999999999999</c:v>
                </c:pt>
                <c:pt idx="8474">
                  <c:v>0.22034999999999999</c:v>
                </c:pt>
                <c:pt idx="8475">
                  <c:v>0.22037999999999999</c:v>
                </c:pt>
                <c:pt idx="8476">
                  <c:v>0.22040000000000001</c:v>
                </c:pt>
                <c:pt idx="8477">
                  <c:v>0.22042999999999999</c:v>
                </c:pt>
                <c:pt idx="8478">
                  <c:v>0.22045999999999999</c:v>
                </c:pt>
                <c:pt idx="8479">
                  <c:v>0.2205</c:v>
                </c:pt>
                <c:pt idx="8480">
                  <c:v>0.22051999999999999</c:v>
                </c:pt>
                <c:pt idx="8481">
                  <c:v>0.22054000000000001</c:v>
                </c:pt>
                <c:pt idx="8482">
                  <c:v>0.22058</c:v>
                </c:pt>
                <c:pt idx="8483">
                  <c:v>0.22059999999999999</c:v>
                </c:pt>
                <c:pt idx="8484">
                  <c:v>0.22062000000000001</c:v>
                </c:pt>
                <c:pt idx="8485">
                  <c:v>0.22065000000000001</c:v>
                </c:pt>
                <c:pt idx="8486">
                  <c:v>0.22069</c:v>
                </c:pt>
                <c:pt idx="8487">
                  <c:v>0.22070999999999999</c:v>
                </c:pt>
                <c:pt idx="8488">
                  <c:v>0.22073000000000001</c:v>
                </c:pt>
                <c:pt idx="8489">
                  <c:v>0.22076999999999999</c:v>
                </c:pt>
                <c:pt idx="8490">
                  <c:v>0.22078999999999999</c:v>
                </c:pt>
                <c:pt idx="8491">
                  <c:v>0.22081999999999999</c:v>
                </c:pt>
                <c:pt idx="8492">
                  <c:v>0.22084999999999999</c:v>
                </c:pt>
                <c:pt idx="8493">
                  <c:v>0.22087999999999999</c:v>
                </c:pt>
                <c:pt idx="8494">
                  <c:v>0.22091</c:v>
                </c:pt>
                <c:pt idx="8495">
                  <c:v>0.22092999999999999</c:v>
                </c:pt>
                <c:pt idx="8496">
                  <c:v>0.22095999999999999</c:v>
                </c:pt>
                <c:pt idx="8497">
                  <c:v>0.22098999999999999</c:v>
                </c:pt>
                <c:pt idx="8498">
                  <c:v>0.22101000000000001</c:v>
                </c:pt>
                <c:pt idx="8499">
                  <c:v>0.22103999999999999</c:v>
                </c:pt>
                <c:pt idx="8500">
                  <c:v>0.22108</c:v>
                </c:pt>
                <c:pt idx="8501">
                  <c:v>0.22111</c:v>
                </c:pt>
                <c:pt idx="8502">
                  <c:v>0.22112000000000001</c:v>
                </c:pt>
                <c:pt idx="8503">
                  <c:v>0.22115000000000001</c:v>
                </c:pt>
                <c:pt idx="8504">
                  <c:v>0.22117999999999999</c:v>
                </c:pt>
                <c:pt idx="8505">
                  <c:v>0.22120999999999999</c:v>
                </c:pt>
                <c:pt idx="8506">
                  <c:v>0.22123999999999999</c:v>
                </c:pt>
                <c:pt idx="8507">
                  <c:v>0.22126999999999999</c:v>
                </c:pt>
                <c:pt idx="8508">
                  <c:v>0.2213</c:v>
                </c:pt>
                <c:pt idx="8509">
                  <c:v>0.22131999999999999</c:v>
                </c:pt>
                <c:pt idx="8510">
                  <c:v>0.22134999999999999</c:v>
                </c:pt>
                <c:pt idx="8511">
                  <c:v>0.22137999999999999</c:v>
                </c:pt>
                <c:pt idx="8512">
                  <c:v>0.22140000000000001</c:v>
                </c:pt>
                <c:pt idx="8513">
                  <c:v>0.22142999999999999</c:v>
                </c:pt>
                <c:pt idx="8514">
                  <c:v>0.22145999999999999</c:v>
                </c:pt>
                <c:pt idx="8515">
                  <c:v>0.2215</c:v>
                </c:pt>
                <c:pt idx="8516">
                  <c:v>0.22151999999999999</c:v>
                </c:pt>
                <c:pt idx="8517">
                  <c:v>0.22153999999999999</c:v>
                </c:pt>
                <c:pt idx="8518">
                  <c:v>0.22158</c:v>
                </c:pt>
                <c:pt idx="8519">
                  <c:v>0.22159999999999999</c:v>
                </c:pt>
                <c:pt idx="8520">
                  <c:v>0.22162000000000001</c:v>
                </c:pt>
                <c:pt idx="8521">
                  <c:v>0.22165000000000001</c:v>
                </c:pt>
                <c:pt idx="8522">
                  <c:v>0.22169</c:v>
                </c:pt>
                <c:pt idx="8523">
                  <c:v>0.22170999999999999</c:v>
                </c:pt>
                <c:pt idx="8524">
                  <c:v>0.22173000000000001</c:v>
                </c:pt>
                <c:pt idx="8525">
                  <c:v>0.22176999999999999</c:v>
                </c:pt>
                <c:pt idx="8526">
                  <c:v>0.22178999999999999</c:v>
                </c:pt>
                <c:pt idx="8527">
                  <c:v>0.22181999999999999</c:v>
                </c:pt>
                <c:pt idx="8528">
                  <c:v>0.22184999999999999</c:v>
                </c:pt>
                <c:pt idx="8529">
                  <c:v>0.22187999999999999</c:v>
                </c:pt>
                <c:pt idx="8530">
                  <c:v>0.22191</c:v>
                </c:pt>
                <c:pt idx="8531">
                  <c:v>0.22192999999999999</c:v>
                </c:pt>
                <c:pt idx="8532">
                  <c:v>0.22195999999999999</c:v>
                </c:pt>
                <c:pt idx="8533">
                  <c:v>0.22198999999999999</c:v>
                </c:pt>
                <c:pt idx="8534">
                  <c:v>0.22201000000000001</c:v>
                </c:pt>
                <c:pt idx="8535">
                  <c:v>0.22203999999999999</c:v>
                </c:pt>
                <c:pt idx="8536">
                  <c:v>0.22208</c:v>
                </c:pt>
                <c:pt idx="8537">
                  <c:v>0.22209999999999999</c:v>
                </c:pt>
                <c:pt idx="8538">
                  <c:v>0.22212000000000001</c:v>
                </c:pt>
                <c:pt idx="8539">
                  <c:v>0.22216</c:v>
                </c:pt>
                <c:pt idx="8540">
                  <c:v>0.22217999999999999</c:v>
                </c:pt>
                <c:pt idx="8541">
                  <c:v>0.22220999999999999</c:v>
                </c:pt>
                <c:pt idx="8542">
                  <c:v>0.22223000000000001</c:v>
                </c:pt>
                <c:pt idx="8543">
                  <c:v>0.22227</c:v>
                </c:pt>
                <c:pt idx="8544">
                  <c:v>0.2223</c:v>
                </c:pt>
                <c:pt idx="8545">
                  <c:v>0.22231999999999999</c:v>
                </c:pt>
                <c:pt idx="8546">
                  <c:v>0.22234999999999999</c:v>
                </c:pt>
                <c:pt idx="8547">
                  <c:v>0.22237999999999999</c:v>
                </c:pt>
                <c:pt idx="8548">
                  <c:v>0.22239999999999999</c:v>
                </c:pt>
                <c:pt idx="8549">
                  <c:v>0.22242999999999999</c:v>
                </c:pt>
                <c:pt idx="8550">
                  <c:v>0.22245999999999999</c:v>
                </c:pt>
                <c:pt idx="8551">
                  <c:v>0.22248999999999999</c:v>
                </c:pt>
                <c:pt idx="8552">
                  <c:v>0.22251000000000001</c:v>
                </c:pt>
                <c:pt idx="8553">
                  <c:v>0.22253999999999999</c:v>
                </c:pt>
                <c:pt idx="8554">
                  <c:v>0.22256999999999999</c:v>
                </c:pt>
                <c:pt idx="8555">
                  <c:v>0.22259999999999999</c:v>
                </c:pt>
                <c:pt idx="8556">
                  <c:v>0.22262000000000001</c:v>
                </c:pt>
                <c:pt idx="8557">
                  <c:v>0.22266</c:v>
                </c:pt>
                <c:pt idx="8558">
                  <c:v>0.22269</c:v>
                </c:pt>
                <c:pt idx="8559">
                  <c:v>0.22270999999999999</c:v>
                </c:pt>
                <c:pt idx="8560">
                  <c:v>0.22273999999999999</c:v>
                </c:pt>
                <c:pt idx="8561">
                  <c:v>0.22277</c:v>
                </c:pt>
                <c:pt idx="8562">
                  <c:v>0.22278999999999999</c:v>
                </c:pt>
                <c:pt idx="8563">
                  <c:v>0.22281999999999999</c:v>
                </c:pt>
                <c:pt idx="8564">
                  <c:v>0.22284999999999999</c:v>
                </c:pt>
                <c:pt idx="8565">
                  <c:v>0.22287999999999999</c:v>
                </c:pt>
                <c:pt idx="8566">
                  <c:v>0.22291</c:v>
                </c:pt>
                <c:pt idx="8567">
                  <c:v>0.22292999999999999</c:v>
                </c:pt>
                <c:pt idx="8568">
                  <c:v>0.22295999999999999</c:v>
                </c:pt>
                <c:pt idx="8569">
                  <c:v>0.22298000000000001</c:v>
                </c:pt>
                <c:pt idx="8570">
                  <c:v>0.22301000000000001</c:v>
                </c:pt>
                <c:pt idx="8571">
                  <c:v>0.22303999999999999</c:v>
                </c:pt>
                <c:pt idx="8572">
                  <c:v>0.22308</c:v>
                </c:pt>
                <c:pt idx="8573">
                  <c:v>0.22309999999999999</c:v>
                </c:pt>
                <c:pt idx="8574">
                  <c:v>0.22312000000000001</c:v>
                </c:pt>
                <c:pt idx="8575">
                  <c:v>0.22316</c:v>
                </c:pt>
                <c:pt idx="8576">
                  <c:v>0.22317999999999999</c:v>
                </c:pt>
                <c:pt idx="8577">
                  <c:v>0.22320999999999999</c:v>
                </c:pt>
                <c:pt idx="8578">
                  <c:v>0.22323000000000001</c:v>
                </c:pt>
                <c:pt idx="8579">
                  <c:v>0.22327</c:v>
                </c:pt>
                <c:pt idx="8580">
                  <c:v>0.2233</c:v>
                </c:pt>
                <c:pt idx="8581">
                  <c:v>0.22331999999999999</c:v>
                </c:pt>
                <c:pt idx="8582">
                  <c:v>0.22334999999999999</c:v>
                </c:pt>
                <c:pt idx="8583">
                  <c:v>0.22338</c:v>
                </c:pt>
                <c:pt idx="8584">
                  <c:v>0.22339999999999999</c:v>
                </c:pt>
                <c:pt idx="8585">
                  <c:v>0.22342999999999999</c:v>
                </c:pt>
                <c:pt idx="8586">
                  <c:v>0.22347</c:v>
                </c:pt>
                <c:pt idx="8587">
                  <c:v>0.22348999999999999</c:v>
                </c:pt>
                <c:pt idx="8588">
                  <c:v>0.22350999999999999</c:v>
                </c:pt>
                <c:pt idx="8589">
                  <c:v>0.22355</c:v>
                </c:pt>
                <c:pt idx="8590">
                  <c:v>0.22356999999999999</c:v>
                </c:pt>
                <c:pt idx="8591">
                  <c:v>0.22359999999999999</c:v>
                </c:pt>
                <c:pt idx="8592">
                  <c:v>0.22362000000000001</c:v>
                </c:pt>
                <c:pt idx="8593">
                  <c:v>0.22366</c:v>
                </c:pt>
                <c:pt idx="8594">
                  <c:v>0.22369</c:v>
                </c:pt>
                <c:pt idx="8595">
                  <c:v>0.22370999999999999</c:v>
                </c:pt>
                <c:pt idx="8596">
                  <c:v>0.22373999999999999</c:v>
                </c:pt>
                <c:pt idx="8597">
                  <c:v>0.22377</c:v>
                </c:pt>
                <c:pt idx="8598">
                  <c:v>0.22378999999999999</c:v>
                </c:pt>
                <c:pt idx="8599">
                  <c:v>0.22381999999999999</c:v>
                </c:pt>
                <c:pt idx="8600">
                  <c:v>0.22384999999999999</c:v>
                </c:pt>
                <c:pt idx="8601">
                  <c:v>0.22388</c:v>
                </c:pt>
                <c:pt idx="8602">
                  <c:v>0.22389999999999999</c:v>
                </c:pt>
                <c:pt idx="8603">
                  <c:v>0.22392999999999999</c:v>
                </c:pt>
                <c:pt idx="8604">
                  <c:v>0.22395999999999999</c:v>
                </c:pt>
                <c:pt idx="8605">
                  <c:v>0.22398000000000001</c:v>
                </c:pt>
                <c:pt idx="8606">
                  <c:v>0.22400999999999999</c:v>
                </c:pt>
                <c:pt idx="8607">
                  <c:v>0.22405</c:v>
                </c:pt>
                <c:pt idx="8608">
                  <c:v>0.22408</c:v>
                </c:pt>
                <c:pt idx="8609">
                  <c:v>0.22409999999999999</c:v>
                </c:pt>
                <c:pt idx="8610">
                  <c:v>0.22412000000000001</c:v>
                </c:pt>
                <c:pt idx="8611">
                  <c:v>0.22416</c:v>
                </c:pt>
                <c:pt idx="8612">
                  <c:v>0.22417999999999999</c:v>
                </c:pt>
                <c:pt idx="8613">
                  <c:v>0.22420999999999999</c:v>
                </c:pt>
                <c:pt idx="8614">
                  <c:v>0.22423999999999999</c:v>
                </c:pt>
                <c:pt idx="8615">
                  <c:v>0.22427</c:v>
                </c:pt>
                <c:pt idx="8616">
                  <c:v>0.22428999999999999</c:v>
                </c:pt>
                <c:pt idx="8617">
                  <c:v>0.22431999999999999</c:v>
                </c:pt>
                <c:pt idx="8618">
                  <c:v>0.22434999999999999</c:v>
                </c:pt>
                <c:pt idx="8619">
                  <c:v>0.22437000000000001</c:v>
                </c:pt>
                <c:pt idx="8620">
                  <c:v>0.22439999999999999</c:v>
                </c:pt>
                <c:pt idx="8621">
                  <c:v>0.22442999999999999</c:v>
                </c:pt>
                <c:pt idx="8622">
                  <c:v>0.22447</c:v>
                </c:pt>
                <c:pt idx="8623">
                  <c:v>0.22449</c:v>
                </c:pt>
                <c:pt idx="8624">
                  <c:v>0.22450999999999999</c:v>
                </c:pt>
                <c:pt idx="8625">
                  <c:v>0.22455</c:v>
                </c:pt>
                <c:pt idx="8626">
                  <c:v>0.22456999999999999</c:v>
                </c:pt>
                <c:pt idx="8627">
                  <c:v>0.22459999999999999</c:v>
                </c:pt>
                <c:pt idx="8628">
                  <c:v>0.22461999999999999</c:v>
                </c:pt>
                <c:pt idx="8629">
                  <c:v>0.22466</c:v>
                </c:pt>
                <c:pt idx="8630">
                  <c:v>0.22469</c:v>
                </c:pt>
                <c:pt idx="8631">
                  <c:v>0.22470999999999999</c:v>
                </c:pt>
                <c:pt idx="8632">
                  <c:v>0.22474</c:v>
                </c:pt>
                <c:pt idx="8633">
                  <c:v>0.22475999999999999</c:v>
                </c:pt>
                <c:pt idx="8634">
                  <c:v>0.22478999999999999</c:v>
                </c:pt>
                <c:pt idx="8635">
                  <c:v>0.22481999999999999</c:v>
                </c:pt>
                <c:pt idx="8636">
                  <c:v>0.22486</c:v>
                </c:pt>
                <c:pt idx="8637">
                  <c:v>0.22488</c:v>
                </c:pt>
                <c:pt idx="8638">
                  <c:v>0.22489999999999999</c:v>
                </c:pt>
                <c:pt idx="8639">
                  <c:v>0.22492999999999999</c:v>
                </c:pt>
                <c:pt idx="8640">
                  <c:v>0.22495999999999999</c:v>
                </c:pt>
                <c:pt idx="8641">
                  <c:v>0.22499</c:v>
                </c:pt>
                <c:pt idx="8642">
                  <c:v>0.22500999999999999</c:v>
                </c:pt>
                <c:pt idx="8643">
                  <c:v>0.22505</c:v>
                </c:pt>
                <c:pt idx="8644">
                  <c:v>0.22508</c:v>
                </c:pt>
                <c:pt idx="8645">
                  <c:v>0.22509999999999999</c:v>
                </c:pt>
                <c:pt idx="8646">
                  <c:v>0.22513</c:v>
                </c:pt>
                <c:pt idx="8647">
                  <c:v>0.22516</c:v>
                </c:pt>
                <c:pt idx="8648">
                  <c:v>0.22517999999999999</c:v>
                </c:pt>
                <c:pt idx="8649">
                  <c:v>0.22520999999999999</c:v>
                </c:pt>
                <c:pt idx="8650">
                  <c:v>0.22524</c:v>
                </c:pt>
                <c:pt idx="8651">
                  <c:v>0.22527</c:v>
                </c:pt>
                <c:pt idx="8652">
                  <c:v>0.22528999999999999</c:v>
                </c:pt>
                <c:pt idx="8653">
                  <c:v>0.22531999999999999</c:v>
                </c:pt>
                <c:pt idx="8654">
                  <c:v>0.22534999999999999</c:v>
                </c:pt>
                <c:pt idx="8655">
                  <c:v>0.22536999999999999</c:v>
                </c:pt>
                <c:pt idx="8656">
                  <c:v>0.22539999999999999</c:v>
                </c:pt>
                <c:pt idx="8657">
                  <c:v>0.22544</c:v>
                </c:pt>
                <c:pt idx="8658">
                  <c:v>0.22547</c:v>
                </c:pt>
                <c:pt idx="8659">
                  <c:v>0.22549</c:v>
                </c:pt>
                <c:pt idx="8660">
                  <c:v>0.22550999999999999</c:v>
                </c:pt>
                <c:pt idx="8661">
                  <c:v>0.22555</c:v>
                </c:pt>
                <c:pt idx="8662">
                  <c:v>0.22556999999999999</c:v>
                </c:pt>
                <c:pt idx="8663">
                  <c:v>0.22559999999999999</c:v>
                </c:pt>
                <c:pt idx="8664">
                  <c:v>0.22563</c:v>
                </c:pt>
                <c:pt idx="8665">
                  <c:v>0.22566</c:v>
                </c:pt>
                <c:pt idx="8666">
                  <c:v>0.22567999999999999</c:v>
                </c:pt>
                <c:pt idx="8667">
                  <c:v>0.22570999999999999</c:v>
                </c:pt>
                <c:pt idx="8668">
                  <c:v>0.22574</c:v>
                </c:pt>
                <c:pt idx="8669">
                  <c:v>0.22575999999999999</c:v>
                </c:pt>
                <c:pt idx="8670">
                  <c:v>0.22578999999999999</c:v>
                </c:pt>
                <c:pt idx="8671">
                  <c:v>0.22581999999999999</c:v>
                </c:pt>
                <c:pt idx="8672">
                  <c:v>0.22586000000000001</c:v>
                </c:pt>
                <c:pt idx="8673">
                  <c:v>0.22588</c:v>
                </c:pt>
                <c:pt idx="8674">
                  <c:v>0.22589999999999999</c:v>
                </c:pt>
                <c:pt idx="8675">
                  <c:v>0.22594</c:v>
                </c:pt>
                <c:pt idx="8676">
                  <c:v>0.22595999999999999</c:v>
                </c:pt>
                <c:pt idx="8677">
                  <c:v>0.22599</c:v>
                </c:pt>
                <c:pt idx="8678">
                  <c:v>0.22600999999999999</c:v>
                </c:pt>
                <c:pt idx="8679">
                  <c:v>0.22605</c:v>
                </c:pt>
                <c:pt idx="8680">
                  <c:v>0.22606999999999999</c:v>
                </c:pt>
                <c:pt idx="8681">
                  <c:v>0.22609000000000001</c:v>
                </c:pt>
                <c:pt idx="8682">
                  <c:v>0.22613</c:v>
                </c:pt>
                <c:pt idx="8683">
                  <c:v>0.22614999999999999</c:v>
                </c:pt>
                <c:pt idx="8684">
                  <c:v>0.22617999999999999</c:v>
                </c:pt>
                <c:pt idx="8685">
                  <c:v>0.22620999999999999</c:v>
                </c:pt>
                <c:pt idx="8686">
                  <c:v>0.22624</c:v>
                </c:pt>
                <c:pt idx="8687">
                  <c:v>0.22627</c:v>
                </c:pt>
                <c:pt idx="8688">
                  <c:v>0.22628999999999999</c:v>
                </c:pt>
                <c:pt idx="8689">
                  <c:v>0.22631999999999999</c:v>
                </c:pt>
                <c:pt idx="8690">
                  <c:v>0.22635</c:v>
                </c:pt>
                <c:pt idx="8691">
                  <c:v>0.22638</c:v>
                </c:pt>
                <c:pt idx="8692">
                  <c:v>0.22639999999999999</c:v>
                </c:pt>
                <c:pt idx="8693">
                  <c:v>0.22644</c:v>
                </c:pt>
                <c:pt idx="8694">
                  <c:v>0.22647</c:v>
                </c:pt>
                <c:pt idx="8695">
                  <c:v>0.22647999999999999</c:v>
                </c:pt>
                <c:pt idx="8696">
                  <c:v>0.22650999999999999</c:v>
                </c:pt>
                <c:pt idx="8697">
                  <c:v>0.22653999999999999</c:v>
                </c:pt>
                <c:pt idx="8698">
                  <c:v>0.22656999999999999</c:v>
                </c:pt>
                <c:pt idx="8699">
                  <c:v>0.2266</c:v>
                </c:pt>
                <c:pt idx="8700">
                  <c:v>0.22663</c:v>
                </c:pt>
                <c:pt idx="8701">
                  <c:v>0.22666</c:v>
                </c:pt>
                <c:pt idx="8702">
                  <c:v>0.22667999999999999</c:v>
                </c:pt>
                <c:pt idx="8703">
                  <c:v>0.22670999999999999</c:v>
                </c:pt>
                <c:pt idx="8704">
                  <c:v>0.22674</c:v>
                </c:pt>
                <c:pt idx="8705">
                  <c:v>0.22675999999999999</c:v>
                </c:pt>
                <c:pt idx="8706">
                  <c:v>0.22678999999999999</c:v>
                </c:pt>
                <c:pt idx="8707">
                  <c:v>0.22681999999999999</c:v>
                </c:pt>
                <c:pt idx="8708">
                  <c:v>0.22685</c:v>
                </c:pt>
                <c:pt idx="8709">
                  <c:v>0.22688</c:v>
                </c:pt>
                <c:pt idx="8710">
                  <c:v>0.22689999999999999</c:v>
                </c:pt>
                <c:pt idx="8711">
                  <c:v>0.22694</c:v>
                </c:pt>
                <c:pt idx="8712">
                  <c:v>0.22696</c:v>
                </c:pt>
                <c:pt idx="8713">
                  <c:v>0.22699</c:v>
                </c:pt>
                <c:pt idx="8714">
                  <c:v>0.22702</c:v>
                </c:pt>
                <c:pt idx="8715">
                  <c:v>0.22705</c:v>
                </c:pt>
                <c:pt idx="8716">
                  <c:v>0.22706999999999999</c:v>
                </c:pt>
                <c:pt idx="8717">
                  <c:v>0.2271</c:v>
                </c:pt>
                <c:pt idx="8718">
                  <c:v>0.22713</c:v>
                </c:pt>
                <c:pt idx="8719">
                  <c:v>0.22714999999999999</c:v>
                </c:pt>
                <c:pt idx="8720">
                  <c:v>0.22717999999999999</c:v>
                </c:pt>
                <c:pt idx="8721">
                  <c:v>0.22721</c:v>
                </c:pt>
                <c:pt idx="8722">
                  <c:v>0.22724</c:v>
                </c:pt>
                <c:pt idx="8723">
                  <c:v>0.22727</c:v>
                </c:pt>
                <c:pt idx="8724">
                  <c:v>0.22728999999999999</c:v>
                </c:pt>
                <c:pt idx="8725">
                  <c:v>0.22733</c:v>
                </c:pt>
                <c:pt idx="8726">
                  <c:v>0.22735</c:v>
                </c:pt>
                <c:pt idx="8727">
                  <c:v>0.22738</c:v>
                </c:pt>
                <c:pt idx="8728">
                  <c:v>0.22739999999999999</c:v>
                </c:pt>
                <c:pt idx="8729">
                  <c:v>0.22744</c:v>
                </c:pt>
                <c:pt idx="8730">
                  <c:v>0.22746</c:v>
                </c:pt>
                <c:pt idx="8731">
                  <c:v>0.22747999999999999</c:v>
                </c:pt>
                <c:pt idx="8732">
                  <c:v>0.22752</c:v>
                </c:pt>
                <c:pt idx="8733">
                  <c:v>0.22753999999999999</c:v>
                </c:pt>
                <c:pt idx="8734">
                  <c:v>0.22756999999999999</c:v>
                </c:pt>
                <c:pt idx="8735">
                  <c:v>0.2276</c:v>
                </c:pt>
                <c:pt idx="8736">
                  <c:v>0.22763</c:v>
                </c:pt>
                <c:pt idx="8737">
                  <c:v>0.22766</c:v>
                </c:pt>
                <c:pt idx="8738">
                  <c:v>0.22767999999999999</c:v>
                </c:pt>
                <c:pt idx="8739">
                  <c:v>0.22771</c:v>
                </c:pt>
                <c:pt idx="8740">
                  <c:v>0.22774</c:v>
                </c:pt>
                <c:pt idx="8741">
                  <c:v>0.22775999999999999</c:v>
                </c:pt>
                <c:pt idx="8742">
                  <c:v>0.22778999999999999</c:v>
                </c:pt>
                <c:pt idx="8743">
                  <c:v>0.22783</c:v>
                </c:pt>
                <c:pt idx="8744">
                  <c:v>0.22785</c:v>
                </c:pt>
                <c:pt idx="8745">
                  <c:v>0.22786999999999999</c:v>
                </c:pt>
                <c:pt idx="8746">
                  <c:v>0.22791</c:v>
                </c:pt>
                <c:pt idx="8747">
                  <c:v>0.22792999999999999</c:v>
                </c:pt>
                <c:pt idx="8748">
                  <c:v>0.22796</c:v>
                </c:pt>
                <c:pt idx="8749">
                  <c:v>0.22797999999999999</c:v>
                </c:pt>
                <c:pt idx="8750">
                  <c:v>0.22802</c:v>
                </c:pt>
                <c:pt idx="8751">
                  <c:v>0.22805</c:v>
                </c:pt>
                <c:pt idx="8752">
                  <c:v>0.22806999999999999</c:v>
                </c:pt>
                <c:pt idx="8753">
                  <c:v>0.2281</c:v>
                </c:pt>
                <c:pt idx="8754">
                  <c:v>0.22813</c:v>
                </c:pt>
                <c:pt idx="8755">
                  <c:v>0.22814999999999999</c:v>
                </c:pt>
                <c:pt idx="8756">
                  <c:v>0.22817999999999999</c:v>
                </c:pt>
                <c:pt idx="8757">
                  <c:v>0.22821</c:v>
                </c:pt>
                <c:pt idx="8758">
                  <c:v>0.22825000000000001</c:v>
                </c:pt>
                <c:pt idx="8759">
                  <c:v>0.22825999999999999</c:v>
                </c:pt>
                <c:pt idx="8760">
                  <c:v>0.22828999999999999</c:v>
                </c:pt>
                <c:pt idx="8761">
                  <c:v>0.22832</c:v>
                </c:pt>
                <c:pt idx="8762">
                  <c:v>0.22835</c:v>
                </c:pt>
                <c:pt idx="8763">
                  <c:v>0.22836999999999999</c:v>
                </c:pt>
                <c:pt idx="8764">
                  <c:v>0.22841</c:v>
                </c:pt>
                <c:pt idx="8765">
                  <c:v>0.22844</c:v>
                </c:pt>
                <c:pt idx="8766">
                  <c:v>0.22846</c:v>
                </c:pt>
                <c:pt idx="8767">
                  <c:v>0.22847999999999999</c:v>
                </c:pt>
                <c:pt idx="8768">
                  <c:v>0.22852</c:v>
                </c:pt>
                <c:pt idx="8769">
                  <c:v>0.22853999999999999</c:v>
                </c:pt>
                <c:pt idx="8770">
                  <c:v>0.22857</c:v>
                </c:pt>
                <c:pt idx="8771">
                  <c:v>0.2286</c:v>
                </c:pt>
                <c:pt idx="8772">
                  <c:v>0.22863</c:v>
                </c:pt>
                <c:pt idx="8773">
                  <c:v>0.22866</c:v>
                </c:pt>
                <c:pt idx="8774">
                  <c:v>0.22867999999999999</c:v>
                </c:pt>
                <c:pt idx="8775">
                  <c:v>0.22871</c:v>
                </c:pt>
                <c:pt idx="8776">
                  <c:v>0.22872999999999999</c:v>
                </c:pt>
                <c:pt idx="8777">
                  <c:v>0.22875999999999999</c:v>
                </c:pt>
                <c:pt idx="8778">
                  <c:v>0.22878999999999999</c:v>
                </c:pt>
                <c:pt idx="8779">
                  <c:v>0.22883000000000001</c:v>
                </c:pt>
                <c:pt idx="8780">
                  <c:v>0.22885</c:v>
                </c:pt>
                <c:pt idx="8781">
                  <c:v>0.22886999999999999</c:v>
                </c:pt>
                <c:pt idx="8782">
                  <c:v>0.22891</c:v>
                </c:pt>
                <c:pt idx="8783">
                  <c:v>0.22892999999999999</c:v>
                </c:pt>
                <c:pt idx="8784">
                  <c:v>0.22896</c:v>
                </c:pt>
                <c:pt idx="8785">
                  <c:v>0.22897999999999999</c:v>
                </c:pt>
                <c:pt idx="8786">
                  <c:v>0.22902</c:v>
                </c:pt>
                <c:pt idx="8787">
                  <c:v>0.22905</c:v>
                </c:pt>
                <c:pt idx="8788">
                  <c:v>0.22907</c:v>
                </c:pt>
                <c:pt idx="8789">
                  <c:v>0.2291</c:v>
                </c:pt>
                <c:pt idx="8790">
                  <c:v>0.22913</c:v>
                </c:pt>
                <c:pt idx="8791">
                  <c:v>0.22914999999999999</c:v>
                </c:pt>
                <c:pt idx="8792">
                  <c:v>0.22917999999999999</c:v>
                </c:pt>
                <c:pt idx="8793">
                  <c:v>0.22922000000000001</c:v>
                </c:pt>
                <c:pt idx="8794">
                  <c:v>0.22924</c:v>
                </c:pt>
                <c:pt idx="8795">
                  <c:v>0.22925999999999999</c:v>
                </c:pt>
                <c:pt idx="8796">
                  <c:v>0.22928999999999999</c:v>
                </c:pt>
                <c:pt idx="8797">
                  <c:v>0.22932</c:v>
                </c:pt>
                <c:pt idx="8798">
                  <c:v>0.22935</c:v>
                </c:pt>
                <c:pt idx="8799">
                  <c:v>0.22936999999999999</c:v>
                </c:pt>
                <c:pt idx="8800">
                  <c:v>0.22941</c:v>
                </c:pt>
                <c:pt idx="8801">
                  <c:v>0.22944000000000001</c:v>
                </c:pt>
                <c:pt idx="8802">
                  <c:v>0.22946</c:v>
                </c:pt>
                <c:pt idx="8803">
                  <c:v>0.22949</c:v>
                </c:pt>
                <c:pt idx="8804">
                  <c:v>0.22952</c:v>
                </c:pt>
                <c:pt idx="8805">
                  <c:v>0.22953999999999999</c:v>
                </c:pt>
                <c:pt idx="8806">
                  <c:v>0.22957</c:v>
                </c:pt>
                <c:pt idx="8807">
                  <c:v>0.2296</c:v>
                </c:pt>
                <c:pt idx="8808">
                  <c:v>0.22963</c:v>
                </c:pt>
                <c:pt idx="8809">
                  <c:v>0.22964999999999999</c:v>
                </c:pt>
                <c:pt idx="8810">
                  <c:v>0.22968</c:v>
                </c:pt>
                <c:pt idx="8811">
                  <c:v>0.22971</c:v>
                </c:pt>
                <c:pt idx="8812">
                  <c:v>0.22974</c:v>
                </c:pt>
                <c:pt idx="8813">
                  <c:v>0.22975999999999999</c:v>
                </c:pt>
                <c:pt idx="8814">
                  <c:v>0.22978999999999999</c:v>
                </c:pt>
                <c:pt idx="8815">
                  <c:v>0.22983000000000001</c:v>
                </c:pt>
                <c:pt idx="8816">
                  <c:v>0.22985</c:v>
                </c:pt>
                <c:pt idx="8817">
                  <c:v>0.22986999999999999</c:v>
                </c:pt>
                <c:pt idx="8818">
                  <c:v>0.22991</c:v>
                </c:pt>
                <c:pt idx="8819">
                  <c:v>0.22993</c:v>
                </c:pt>
                <c:pt idx="8820">
                  <c:v>0.22996</c:v>
                </c:pt>
                <c:pt idx="8821">
                  <c:v>0.22999</c:v>
                </c:pt>
                <c:pt idx="8822">
                  <c:v>0.23002</c:v>
                </c:pt>
                <c:pt idx="8823">
                  <c:v>0.23005</c:v>
                </c:pt>
                <c:pt idx="8824">
                  <c:v>0.23007</c:v>
                </c:pt>
                <c:pt idx="8825">
                  <c:v>0.2301</c:v>
                </c:pt>
                <c:pt idx="8826">
                  <c:v>0.23013</c:v>
                </c:pt>
                <c:pt idx="8827">
                  <c:v>0.23014999999999999</c:v>
                </c:pt>
                <c:pt idx="8828">
                  <c:v>0.23018</c:v>
                </c:pt>
                <c:pt idx="8829">
                  <c:v>0.23022000000000001</c:v>
                </c:pt>
                <c:pt idx="8830">
                  <c:v>0.23024</c:v>
                </c:pt>
                <c:pt idx="8831">
                  <c:v>0.23025999999999999</c:v>
                </c:pt>
                <c:pt idx="8832">
                  <c:v>0.2303</c:v>
                </c:pt>
                <c:pt idx="8833">
                  <c:v>0.23032</c:v>
                </c:pt>
                <c:pt idx="8834">
                  <c:v>0.23035</c:v>
                </c:pt>
                <c:pt idx="8835">
                  <c:v>0.23036999999999999</c:v>
                </c:pt>
                <c:pt idx="8836">
                  <c:v>0.23041</c:v>
                </c:pt>
                <c:pt idx="8837">
                  <c:v>0.23044000000000001</c:v>
                </c:pt>
                <c:pt idx="8838">
                  <c:v>0.23046</c:v>
                </c:pt>
                <c:pt idx="8839">
                  <c:v>0.23049</c:v>
                </c:pt>
                <c:pt idx="8840">
                  <c:v>0.23050999999999999</c:v>
                </c:pt>
                <c:pt idx="8841">
                  <c:v>0.23053999999999999</c:v>
                </c:pt>
                <c:pt idx="8842">
                  <c:v>0.23057</c:v>
                </c:pt>
                <c:pt idx="8843">
                  <c:v>0.23061000000000001</c:v>
                </c:pt>
                <c:pt idx="8844">
                  <c:v>0.23063</c:v>
                </c:pt>
                <c:pt idx="8845">
                  <c:v>0.23064999999999999</c:v>
                </c:pt>
                <c:pt idx="8846">
                  <c:v>0.23068</c:v>
                </c:pt>
                <c:pt idx="8847">
                  <c:v>0.23071</c:v>
                </c:pt>
                <c:pt idx="8848">
                  <c:v>0.23074</c:v>
                </c:pt>
                <c:pt idx="8849">
                  <c:v>0.23075999999999999</c:v>
                </c:pt>
                <c:pt idx="8850">
                  <c:v>0.23080000000000001</c:v>
                </c:pt>
                <c:pt idx="8851">
                  <c:v>0.23083000000000001</c:v>
                </c:pt>
                <c:pt idx="8852">
                  <c:v>0.23085</c:v>
                </c:pt>
                <c:pt idx="8853">
                  <c:v>0.23088</c:v>
                </c:pt>
                <c:pt idx="8854">
                  <c:v>0.23091</c:v>
                </c:pt>
                <c:pt idx="8855">
                  <c:v>0.23093</c:v>
                </c:pt>
                <c:pt idx="8856">
                  <c:v>0.23096</c:v>
                </c:pt>
                <c:pt idx="8857">
                  <c:v>0.23099</c:v>
                </c:pt>
                <c:pt idx="8858">
                  <c:v>0.23102</c:v>
                </c:pt>
                <c:pt idx="8859">
                  <c:v>0.23104</c:v>
                </c:pt>
                <c:pt idx="8860">
                  <c:v>0.23107</c:v>
                </c:pt>
                <c:pt idx="8861">
                  <c:v>0.2311</c:v>
                </c:pt>
                <c:pt idx="8862">
                  <c:v>0.23113</c:v>
                </c:pt>
                <c:pt idx="8863">
                  <c:v>0.23114999999999999</c:v>
                </c:pt>
                <c:pt idx="8864">
                  <c:v>0.23118</c:v>
                </c:pt>
                <c:pt idx="8865">
                  <c:v>0.23122000000000001</c:v>
                </c:pt>
                <c:pt idx="8866">
                  <c:v>0.23124</c:v>
                </c:pt>
                <c:pt idx="8867">
                  <c:v>0.23125999999999999</c:v>
                </c:pt>
                <c:pt idx="8868">
                  <c:v>0.23130000000000001</c:v>
                </c:pt>
                <c:pt idx="8869">
                  <c:v>0.23132</c:v>
                </c:pt>
                <c:pt idx="8870">
                  <c:v>0.23135</c:v>
                </c:pt>
                <c:pt idx="8871">
                  <c:v>0.23138</c:v>
                </c:pt>
                <c:pt idx="8872">
                  <c:v>0.23141</c:v>
                </c:pt>
                <c:pt idx="8873">
                  <c:v>0.23143</c:v>
                </c:pt>
                <c:pt idx="8874">
                  <c:v>0.23146</c:v>
                </c:pt>
                <c:pt idx="8875">
                  <c:v>0.23149</c:v>
                </c:pt>
                <c:pt idx="8876">
                  <c:v>0.23150999999999999</c:v>
                </c:pt>
                <c:pt idx="8877">
                  <c:v>0.23154</c:v>
                </c:pt>
                <c:pt idx="8878">
                  <c:v>0.23157</c:v>
                </c:pt>
                <c:pt idx="8879">
                  <c:v>0.23161000000000001</c:v>
                </c:pt>
                <c:pt idx="8880">
                  <c:v>0.23163</c:v>
                </c:pt>
                <c:pt idx="8881">
                  <c:v>0.23164999999999999</c:v>
                </c:pt>
                <c:pt idx="8882">
                  <c:v>0.23169000000000001</c:v>
                </c:pt>
                <c:pt idx="8883">
                  <c:v>0.23171</c:v>
                </c:pt>
                <c:pt idx="8884">
                  <c:v>0.23174</c:v>
                </c:pt>
                <c:pt idx="8885">
                  <c:v>0.23175999999999999</c:v>
                </c:pt>
                <c:pt idx="8886">
                  <c:v>0.23180000000000001</c:v>
                </c:pt>
                <c:pt idx="8887">
                  <c:v>0.23183000000000001</c:v>
                </c:pt>
                <c:pt idx="8888">
                  <c:v>0.23183999999999999</c:v>
                </c:pt>
                <c:pt idx="8889">
                  <c:v>0.23188</c:v>
                </c:pt>
                <c:pt idx="8890">
                  <c:v>0.2319</c:v>
                </c:pt>
                <c:pt idx="8891">
                  <c:v>0.23193</c:v>
                </c:pt>
                <c:pt idx="8892">
                  <c:v>0.23196</c:v>
                </c:pt>
                <c:pt idx="8893">
                  <c:v>0.23199</c:v>
                </c:pt>
                <c:pt idx="8894">
                  <c:v>0.23202</c:v>
                </c:pt>
                <c:pt idx="8895">
                  <c:v>0.23204</c:v>
                </c:pt>
                <c:pt idx="8896">
                  <c:v>0.23207</c:v>
                </c:pt>
                <c:pt idx="8897">
                  <c:v>0.2321</c:v>
                </c:pt>
                <c:pt idx="8898">
                  <c:v>0.23213</c:v>
                </c:pt>
                <c:pt idx="8899">
                  <c:v>0.23215</c:v>
                </c:pt>
                <c:pt idx="8900">
                  <c:v>0.23219000000000001</c:v>
                </c:pt>
                <c:pt idx="8901">
                  <c:v>0.23222000000000001</c:v>
                </c:pt>
                <c:pt idx="8902">
                  <c:v>0.23224</c:v>
                </c:pt>
                <c:pt idx="8903">
                  <c:v>0.23225999999999999</c:v>
                </c:pt>
                <c:pt idx="8904">
                  <c:v>0.23230000000000001</c:v>
                </c:pt>
                <c:pt idx="8905">
                  <c:v>0.23232</c:v>
                </c:pt>
                <c:pt idx="8906">
                  <c:v>0.23235</c:v>
                </c:pt>
                <c:pt idx="8907">
                  <c:v>0.23238</c:v>
                </c:pt>
                <c:pt idx="8908">
                  <c:v>0.23241000000000001</c:v>
                </c:pt>
                <c:pt idx="8909">
                  <c:v>0.23243</c:v>
                </c:pt>
                <c:pt idx="8910">
                  <c:v>0.23246</c:v>
                </c:pt>
                <c:pt idx="8911">
                  <c:v>0.23249</c:v>
                </c:pt>
                <c:pt idx="8912">
                  <c:v>0.23250999999999999</c:v>
                </c:pt>
                <c:pt idx="8913">
                  <c:v>0.23254</c:v>
                </c:pt>
                <c:pt idx="8914">
                  <c:v>0.23257</c:v>
                </c:pt>
                <c:pt idx="8915">
                  <c:v>0.2326</c:v>
                </c:pt>
                <c:pt idx="8916">
                  <c:v>0.23263</c:v>
                </c:pt>
                <c:pt idx="8917">
                  <c:v>0.23265</c:v>
                </c:pt>
                <c:pt idx="8918">
                  <c:v>0.23269000000000001</c:v>
                </c:pt>
                <c:pt idx="8919">
                  <c:v>0.23271</c:v>
                </c:pt>
                <c:pt idx="8920">
                  <c:v>0.23274</c:v>
                </c:pt>
                <c:pt idx="8921">
                  <c:v>0.23275999999999999</c:v>
                </c:pt>
                <c:pt idx="8922">
                  <c:v>0.23280000000000001</c:v>
                </c:pt>
                <c:pt idx="8923">
                  <c:v>0.23282</c:v>
                </c:pt>
                <c:pt idx="8924">
                  <c:v>0.23285</c:v>
                </c:pt>
                <c:pt idx="8925">
                  <c:v>0.23288</c:v>
                </c:pt>
                <c:pt idx="8926">
                  <c:v>0.2329</c:v>
                </c:pt>
                <c:pt idx="8927">
                  <c:v>0.23293</c:v>
                </c:pt>
                <c:pt idx="8928">
                  <c:v>0.23296</c:v>
                </c:pt>
                <c:pt idx="8929">
                  <c:v>0.23300000000000001</c:v>
                </c:pt>
                <c:pt idx="8930">
                  <c:v>0.23302</c:v>
                </c:pt>
                <c:pt idx="8931">
                  <c:v>0.23304</c:v>
                </c:pt>
                <c:pt idx="8932">
                  <c:v>0.23308000000000001</c:v>
                </c:pt>
                <c:pt idx="8933">
                  <c:v>0.2331</c:v>
                </c:pt>
                <c:pt idx="8934">
                  <c:v>0.23311999999999999</c:v>
                </c:pt>
                <c:pt idx="8935">
                  <c:v>0.23315</c:v>
                </c:pt>
                <c:pt idx="8936">
                  <c:v>0.23319000000000001</c:v>
                </c:pt>
                <c:pt idx="8937">
                  <c:v>0.23321</c:v>
                </c:pt>
                <c:pt idx="8938">
                  <c:v>0.23322999999999999</c:v>
                </c:pt>
                <c:pt idx="8939">
                  <c:v>0.23327000000000001</c:v>
                </c:pt>
                <c:pt idx="8940">
                  <c:v>0.23329</c:v>
                </c:pt>
                <c:pt idx="8941">
                  <c:v>0.23332</c:v>
                </c:pt>
                <c:pt idx="8942">
                  <c:v>0.23335</c:v>
                </c:pt>
                <c:pt idx="8943">
                  <c:v>0.23338</c:v>
                </c:pt>
                <c:pt idx="8944">
                  <c:v>0.23341000000000001</c:v>
                </c:pt>
                <c:pt idx="8945">
                  <c:v>0.23343</c:v>
                </c:pt>
                <c:pt idx="8946">
                  <c:v>0.23346</c:v>
                </c:pt>
                <c:pt idx="8947">
                  <c:v>0.23349</c:v>
                </c:pt>
                <c:pt idx="8948">
                  <c:v>0.23351</c:v>
                </c:pt>
                <c:pt idx="8949">
                  <c:v>0.23354</c:v>
                </c:pt>
                <c:pt idx="8950">
                  <c:v>0.23358000000000001</c:v>
                </c:pt>
                <c:pt idx="8951">
                  <c:v>0.23361000000000001</c:v>
                </c:pt>
                <c:pt idx="8952">
                  <c:v>0.23361999999999999</c:v>
                </c:pt>
                <c:pt idx="8953">
                  <c:v>0.23365</c:v>
                </c:pt>
                <c:pt idx="8954">
                  <c:v>0.23368</c:v>
                </c:pt>
                <c:pt idx="8955">
                  <c:v>0.23371</c:v>
                </c:pt>
                <c:pt idx="8956">
                  <c:v>0.23374</c:v>
                </c:pt>
                <c:pt idx="8957">
                  <c:v>0.23377000000000001</c:v>
                </c:pt>
                <c:pt idx="8958">
                  <c:v>0.23380000000000001</c:v>
                </c:pt>
                <c:pt idx="8959">
                  <c:v>0.23382</c:v>
                </c:pt>
                <c:pt idx="8960">
                  <c:v>0.23385</c:v>
                </c:pt>
                <c:pt idx="8961">
                  <c:v>0.23388</c:v>
                </c:pt>
                <c:pt idx="8962">
                  <c:v>0.2339</c:v>
                </c:pt>
                <c:pt idx="8963">
                  <c:v>0.23393</c:v>
                </c:pt>
                <c:pt idx="8964">
                  <c:v>0.23396</c:v>
                </c:pt>
                <c:pt idx="8965">
                  <c:v>0.23400000000000001</c:v>
                </c:pt>
                <c:pt idx="8966">
                  <c:v>0.23402000000000001</c:v>
                </c:pt>
                <c:pt idx="8967">
                  <c:v>0.23404</c:v>
                </c:pt>
                <c:pt idx="8968">
                  <c:v>0.23408000000000001</c:v>
                </c:pt>
                <c:pt idx="8969">
                  <c:v>0.2341</c:v>
                </c:pt>
                <c:pt idx="8970">
                  <c:v>0.23411999999999999</c:v>
                </c:pt>
                <c:pt idx="8971">
                  <c:v>0.23415</c:v>
                </c:pt>
                <c:pt idx="8972">
                  <c:v>0.23419000000000001</c:v>
                </c:pt>
                <c:pt idx="8973">
                  <c:v>0.23421</c:v>
                </c:pt>
                <c:pt idx="8974">
                  <c:v>0.23422999999999999</c:v>
                </c:pt>
                <c:pt idx="8975">
                  <c:v>0.23427000000000001</c:v>
                </c:pt>
                <c:pt idx="8976">
                  <c:v>0.23429</c:v>
                </c:pt>
                <c:pt idx="8977">
                  <c:v>0.23432</c:v>
                </c:pt>
                <c:pt idx="8978">
                  <c:v>0.23435</c:v>
                </c:pt>
                <c:pt idx="8979">
                  <c:v>0.23438000000000001</c:v>
                </c:pt>
                <c:pt idx="8980">
                  <c:v>0.23441000000000001</c:v>
                </c:pt>
                <c:pt idx="8981">
                  <c:v>0.23443</c:v>
                </c:pt>
                <c:pt idx="8982">
                  <c:v>0.23446</c:v>
                </c:pt>
                <c:pt idx="8983">
                  <c:v>0.23449</c:v>
                </c:pt>
                <c:pt idx="8984">
                  <c:v>0.23451</c:v>
                </c:pt>
                <c:pt idx="8985">
                  <c:v>0.23454</c:v>
                </c:pt>
                <c:pt idx="8986">
                  <c:v>0.23458000000000001</c:v>
                </c:pt>
                <c:pt idx="8987">
                  <c:v>0.2346</c:v>
                </c:pt>
                <c:pt idx="8988">
                  <c:v>0.23462</c:v>
                </c:pt>
                <c:pt idx="8989">
                  <c:v>0.23466000000000001</c:v>
                </c:pt>
                <c:pt idx="8990">
                  <c:v>0.23468</c:v>
                </c:pt>
                <c:pt idx="8991">
                  <c:v>0.23471</c:v>
                </c:pt>
                <c:pt idx="8992">
                  <c:v>0.23472999999999999</c:v>
                </c:pt>
                <c:pt idx="8993">
                  <c:v>0.23477000000000001</c:v>
                </c:pt>
                <c:pt idx="8994">
                  <c:v>0.23480000000000001</c:v>
                </c:pt>
                <c:pt idx="8995">
                  <c:v>0.23482</c:v>
                </c:pt>
                <c:pt idx="8996">
                  <c:v>0.23485</c:v>
                </c:pt>
                <c:pt idx="8997">
                  <c:v>0.23488000000000001</c:v>
                </c:pt>
                <c:pt idx="8998">
                  <c:v>0.2349</c:v>
                </c:pt>
                <c:pt idx="8999">
                  <c:v>0.23493</c:v>
                </c:pt>
                <c:pt idx="9000">
                  <c:v>0.23496</c:v>
                </c:pt>
                <c:pt idx="9001">
                  <c:v>0.23499</c:v>
                </c:pt>
                <c:pt idx="9002">
                  <c:v>0.23501</c:v>
                </c:pt>
                <c:pt idx="9003">
                  <c:v>0.23504</c:v>
                </c:pt>
                <c:pt idx="9004">
                  <c:v>0.23507</c:v>
                </c:pt>
                <c:pt idx="9005">
                  <c:v>0.2351</c:v>
                </c:pt>
                <c:pt idx="9006">
                  <c:v>0.23512</c:v>
                </c:pt>
                <c:pt idx="9007">
                  <c:v>0.23516000000000001</c:v>
                </c:pt>
                <c:pt idx="9008">
                  <c:v>0.23519000000000001</c:v>
                </c:pt>
                <c:pt idx="9009">
                  <c:v>0.23521</c:v>
                </c:pt>
                <c:pt idx="9010">
                  <c:v>0.23524</c:v>
                </c:pt>
                <c:pt idx="9011">
                  <c:v>0.23527000000000001</c:v>
                </c:pt>
                <c:pt idx="9012">
                  <c:v>0.23529</c:v>
                </c:pt>
                <c:pt idx="9013">
                  <c:v>0.23532</c:v>
                </c:pt>
                <c:pt idx="9014">
                  <c:v>0.23535</c:v>
                </c:pt>
                <c:pt idx="9015">
                  <c:v>0.23538000000000001</c:v>
                </c:pt>
                <c:pt idx="9016">
                  <c:v>0.23541000000000001</c:v>
                </c:pt>
                <c:pt idx="9017">
                  <c:v>0.23543</c:v>
                </c:pt>
                <c:pt idx="9018">
                  <c:v>0.23546</c:v>
                </c:pt>
                <c:pt idx="9019">
                  <c:v>0.23549</c:v>
                </c:pt>
                <c:pt idx="9020">
                  <c:v>0.23551</c:v>
                </c:pt>
                <c:pt idx="9021">
                  <c:v>0.23554</c:v>
                </c:pt>
                <c:pt idx="9022">
                  <c:v>0.23558000000000001</c:v>
                </c:pt>
                <c:pt idx="9023">
                  <c:v>0.2356</c:v>
                </c:pt>
                <c:pt idx="9024">
                  <c:v>0.23562</c:v>
                </c:pt>
                <c:pt idx="9025">
                  <c:v>0.23566000000000001</c:v>
                </c:pt>
                <c:pt idx="9026">
                  <c:v>0.23568</c:v>
                </c:pt>
                <c:pt idx="9027">
                  <c:v>0.23571</c:v>
                </c:pt>
                <c:pt idx="9028">
                  <c:v>0.23573</c:v>
                </c:pt>
                <c:pt idx="9029">
                  <c:v>0.23577000000000001</c:v>
                </c:pt>
                <c:pt idx="9030">
                  <c:v>0.23580000000000001</c:v>
                </c:pt>
                <c:pt idx="9031">
                  <c:v>0.23582</c:v>
                </c:pt>
                <c:pt idx="9032">
                  <c:v>0.23585</c:v>
                </c:pt>
                <c:pt idx="9033">
                  <c:v>0.23588000000000001</c:v>
                </c:pt>
                <c:pt idx="9034">
                  <c:v>0.2359</c:v>
                </c:pt>
                <c:pt idx="9035">
                  <c:v>0.23593</c:v>
                </c:pt>
                <c:pt idx="9036">
                  <c:v>0.23597000000000001</c:v>
                </c:pt>
                <c:pt idx="9037">
                  <c:v>0.23599000000000001</c:v>
                </c:pt>
                <c:pt idx="9038">
                  <c:v>0.23601</c:v>
                </c:pt>
                <c:pt idx="9039">
                  <c:v>0.23605000000000001</c:v>
                </c:pt>
                <c:pt idx="9040">
                  <c:v>0.23607</c:v>
                </c:pt>
                <c:pt idx="9041">
                  <c:v>0.2361</c:v>
                </c:pt>
                <c:pt idx="9042">
                  <c:v>0.23612</c:v>
                </c:pt>
                <c:pt idx="9043">
                  <c:v>0.23616000000000001</c:v>
                </c:pt>
                <c:pt idx="9044">
                  <c:v>0.23619000000000001</c:v>
                </c:pt>
                <c:pt idx="9045">
                  <c:v>0.23621</c:v>
                </c:pt>
                <c:pt idx="9046">
                  <c:v>0.23624000000000001</c:v>
                </c:pt>
                <c:pt idx="9047">
                  <c:v>0.23627000000000001</c:v>
                </c:pt>
                <c:pt idx="9048">
                  <c:v>0.23629</c:v>
                </c:pt>
                <c:pt idx="9049">
                  <c:v>0.23632</c:v>
                </c:pt>
                <c:pt idx="9050">
                  <c:v>0.23635</c:v>
                </c:pt>
                <c:pt idx="9051">
                  <c:v>0.23638000000000001</c:v>
                </c:pt>
                <c:pt idx="9052">
                  <c:v>0.2364</c:v>
                </c:pt>
                <c:pt idx="9053">
                  <c:v>0.23643</c:v>
                </c:pt>
                <c:pt idx="9054">
                  <c:v>0.23646</c:v>
                </c:pt>
                <c:pt idx="9055">
                  <c:v>0.23648</c:v>
                </c:pt>
                <c:pt idx="9056">
                  <c:v>0.23651</c:v>
                </c:pt>
                <c:pt idx="9057">
                  <c:v>0.23655000000000001</c:v>
                </c:pt>
                <c:pt idx="9058">
                  <c:v>0.23658000000000001</c:v>
                </c:pt>
                <c:pt idx="9059">
                  <c:v>0.2366</c:v>
                </c:pt>
                <c:pt idx="9060">
                  <c:v>0.23662</c:v>
                </c:pt>
                <c:pt idx="9061">
                  <c:v>0.23666000000000001</c:v>
                </c:pt>
                <c:pt idx="9062">
                  <c:v>0.23668</c:v>
                </c:pt>
                <c:pt idx="9063">
                  <c:v>0.23671</c:v>
                </c:pt>
                <c:pt idx="9064">
                  <c:v>0.23674000000000001</c:v>
                </c:pt>
                <c:pt idx="9065">
                  <c:v>0.23677000000000001</c:v>
                </c:pt>
                <c:pt idx="9066">
                  <c:v>0.23679</c:v>
                </c:pt>
                <c:pt idx="9067">
                  <c:v>0.23682</c:v>
                </c:pt>
                <c:pt idx="9068">
                  <c:v>0.23685</c:v>
                </c:pt>
                <c:pt idx="9069">
                  <c:v>0.23687</c:v>
                </c:pt>
                <c:pt idx="9070">
                  <c:v>0.2369</c:v>
                </c:pt>
                <c:pt idx="9071">
                  <c:v>0.23693</c:v>
                </c:pt>
                <c:pt idx="9072">
                  <c:v>0.23696999999999999</c:v>
                </c:pt>
                <c:pt idx="9073">
                  <c:v>0.23699000000000001</c:v>
                </c:pt>
                <c:pt idx="9074">
                  <c:v>0.23701</c:v>
                </c:pt>
                <c:pt idx="9075">
                  <c:v>0.23705000000000001</c:v>
                </c:pt>
                <c:pt idx="9076">
                  <c:v>0.23707</c:v>
                </c:pt>
                <c:pt idx="9077">
                  <c:v>0.23710000000000001</c:v>
                </c:pt>
                <c:pt idx="9078">
                  <c:v>0.23713000000000001</c:v>
                </c:pt>
                <c:pt idx="9079">
                  <c:v>0.23716000000000001</c:v>
                </c:pt>
                <c:pt idx="9080">
                  <c:v>0.23719000000000001</c:v>
                </c:pt>
                <c:pt idx="9081">
                  <c:v>0.23721</c:v>
                </c:pt>
                <c:pt idx="9082">
                  <c:v>0.23724000000000001</c:v>
                </c:pt>
                <c:pt idx="9083">
                  <c:v>0.23726</c:v>
                </c:pt>
                <c:pt idx="9084">
                  <c:v>0.23729</c:v>
                </c:pt>
                <c:pt idx="9085">
                  <c:v>0.23732</c:v>
                </c:pt>
                <c:pt idx="9086">
                  <c:v>0.23735999999999999</c:v>
                </c:pt>
                <c:pt idx="9087">
                  <c:v>0.23738000000000001</c:v>
                </c:pt>
                <c:pt idx="9088">
                  <c:v>0.2374</c:v>
                </c:pt>
                <c:pt idx="9089">
                  <c:v>0.23743</c:v>
                </c:pt>
                <c:pt idx="9090">
                  <c:v>0.23746</c:v>
                </c:pt>
                <c:pt idx="9091">
                  <c:v>0.23749000000000001</c:v>
                </c:pt>
                <c:pt idx="9092">
                  <c:v>0.23751</c:v>
                </c:pt>
                <c:pt idx="9093">
                  <c:v>0.23755000000000001</c:v>
                </c:pt>
                <c:pt idx="9094">
                  <c:v>0.23758000000000001</c:v>
                </c:pt>
                <c:pt idx="9095">
                  <c:v>0.23760000000000001</c:v>
                </c:pt>
                <c:pt idx="9096">
                  <c:v>0.23763000000000001</c:v>
                </c:pt>
                <c:pt idx="9097">
                  <c:v>0.23766000000000001</c:v>
                </c:pt>
                <c:pt idx="9098">
                  <c:v>0.23768</c:v>
                </c:pt>
                <c:pt idx="9099">
                  <c:v>0.23771</c:v>
                </c:pt>
                <c:pt idx="9100">
                  <c:v>0.23774000000000001</c:v>
                </c:pt>
                <c:pt idx="9101">
                  <c:v>0.23777000000000001</c:v>
                </c:pt>
                <c:pt idx="9102">
                  <c:v>0.23779</c:v>
                </c:pt>
                <c:pt idx="9103">
                  <c:v>0.23782</c:v>
                </c:pt>
                <c:pt idx="9104">
                  <c:v>0.23785000000000001</c:v>
                </c:pt>
                <c:pt idx="9105">
                  <c:v>0.23787</c:v>
                </c:pt>
                <c:pt idx="9106">
                  <c:v>0.2379</c:v>
                </c:pt>
                <c:pt idx="9107">
                  <c:v>0.23793</c:v>
                </c:pt>
                <c:pt idx="9108">
                  <c:v>0.23796999999999999</c:v>
                </c:pt>
                <c:pt idx="9109">
                  <c:v>0.23799000000000001</c:v>
                </c:pt>
                <c:pt idx="9110">
                  <c:v>0.23801</c:v>
                </c:pt>
                <c:pt idx="9111">
                  <c:v>0.23805000000000001</c:v>
                </c:pt>
                <c:pt idx="9112">
                  <c:v>0.23807</c:v>
                </c:pt>
                <c:pt idx="9113">
                  <c:v>0.23810000000000001</c:v>
                </c:pt>
                <c:pt idx="9114">
                  <c:v>0.23813000000000001</c:v>
                </c:pt>
                <c:pt idx="9115">
                  <c:v>0.23816000000000001</c:v>
                </c:pt>
                <c:pt idx="9116">
                  <c:v>0.23818</c:v>
                </c:pt>
                <c:pt idx="9117">
                  <c:v>0.23821000000000001</c:v>
                </c:pt>
                <c:pt idx="9118">
                  <c:v>0.23824000000000001</c:v>
                </c:pt>
                <c:pt idx="9119">
                  <c:v>0.23826</c:v>
                </c:pt>
                <c:pt idx="9120">
                  <c:v>0.23829</c:v>
                </c:pt>
                <c:pt idx="9121">
                  <c:v>0.23832</c:v>
                </c:pt>
                <c:pt idx="9122">
                  <c:v>0.23835999999999999</c:v>
                </c:pt>
                <c:pt idx="9123">
                  <c:v>0.23838000000000001</c:v>
                </c:pt>
                <c:pt idx="9124">
                  <c:v>0.2384</c:v>
                </c:pt>
                <c:pt idx="9125">
                  <c:v>0.23844000000000001</c:v>
                </c:pt>
                <c:pt idx="9126">
                  <c:v>0.23846000000000001</c:v>
                </c:pt>
                <c:pt idx="9127">
                  <c:v>0.23849000000000001</c:v>
                </c:pt>
                <c:pt idx="9128">
                  <c:v>0.23851</c:v>
                </c:pt>
                <c:pt idx="9129">
                  <c:v>0.23855000000000001</c:v>
                </c:pt>
                <c:pt idx="9130">
                  <c:v>0.23857</c:v>
                </c:pt>
                <c:pt idx="9131">
                  <c:v>0.23860000000000001</c:v>
                </c:pt>
                <c:pt idx="9132">
                  <c:v>0.23863000000000001</c:v>
                </c:pt>
                <c:pt idx="9133">
                  <c:v>0.23865</c:v>
                </c:pt>
                <c:pt idx="9134">
                  <c:v>0.23868</c:v>
                </c:pt>
                <c:pt idx="9135">
                  <c:v>0.23871000000000001</c:v>
                </c:pt>
                <c:pt idx="9136">
                  <c:v>0.23874000000000001</c:v>
                </c:pt>
                <c:pt idx="9137">
                  <c:v>0.23877000000000001</c:v>
                </c:pt>
                <c:pt idx="9138">
                  <c:v>0.23879</c:v>
                </c:pt>
                <c:pt idx="9139">
                  <c:v>0.23882</c:v>
                </c:pt>
                <c:pt idx="9140">
                  <c:v>0.23885000000000001</c:v>
                </c:pt>
                <c:pt idx="9141">
                  <c:v>0.23888000000000001</c:v>
                </c:pt>
                <c:pt idx="9142">
                  <c:v>0.2389</c:v>
                </c:pt>
                <c:pt idx="9143">
                  <c:v>0.23894000000000001</c:v>
                </c:pt>
                <c:pt idx="9144">
                  <c:v>0.23896999999999999</c:v>
                </c:pt>
                <c:pt idx="9145">
                  <c:v>0.23898</c:v>
                </c:pt>
                <c:pt idx="9146">
                  <c:v>0.23901</c:v>
                </c:pt>
                <c:pt idx="9147">
                  <c:v>0.23904</c:v>
                </c:pt>
                <c:pt idx="9148">
                  <c:v>0.23907</c:v>
                </c:pt>
                <c:pt idx="9149">
                  <c:v>0.23910000000000001</c:v>
                </c:pt>
                <c:pt idx="9150">
                  <c:v>0.23913000000000001</c:v>
                </c:pt>
                <c:pt idx="9151">
                  <c:v>0.23916000000000001</c:v>
                </c:pt>
                <c:pt idx="9152">
                  <c:v>0.23918</c:v>
                </c:pt>
                <c:pt idx="9153">
                  <c:v>0.23921000000000001</c:v>
                </c:pt>
                <c:pt idx="9154">
                  <c:v>0.23924000000000001</c:v>
                </c:pt>
                <c:pt idx="9155">
                  <c:v>0.23926</c:v>
                </c:pt>
                <c:pt idx="9156">
                  <c:v>0.23929</c:v>
                </c:pt>
                <c:pt idx="9157">
                  <c:v>0.23932</c:v>
                </c:pt>
                <c:pt idx="9158">
                  <c:v>0.23935000000000001</c:v>
                </c:pt>
                <c:pt idx="9159">
                  <c:v>0.23938000000000001</c:v>
                </c:pt>
                <c:pt idx="9160">
                  <c:v>0.2394</c:v>
                </c:pt>
                <c:pt idx="9161">
                  <c:v>0.23943999999999999</c:v>
                </c:pt>
                <c:pt idx="9162">
                  <c:v>0.23946000000000001</c:v>
                </c:pt>
                <c:pt idx="9163">
                  <c:v>0.23949000000000001</c:v>
                </c:pt>
                <c:pt idx="9164">
                  <c:v>0.23952000000000001</c:v>
                </c:pt>
                <c:pt idx="9165">
                  <c:v>0.23955000000000001</c:v>
                </c:pt>
                <c:pt idx="9166">
                  <c:v>0.23957000000000001</c:v>
                </c:pt>
                <c:pt idx="9167">
                  <c:v>0.23959</c:v>
                </c:pt>
                <c:pt idx="9168">
                  <c:v>0.23963000000000001</c:v>
                </c:pt>
                <c:pt idx="9169">
                  <c:v>0.23965</c:v>
                </c:pt>
                <c:pt idx="9170">
                  <c:v>0.23968</c:v>
                </c:pt>
                <c:pt idx="9171">
                  <c:v>0.23971000000000001</c:v>
                </c:pt>
                <c:pt idx="9172">
                  <c:v>0.23974000000000001</c:v>
                </c:pt>
                <c:pt idx="9173">
                  <c:v>0.23977000000000001</c:v>
                </c:pt>
                <c:pt idx="9174">
                  <c:v>0.23979</c:v>
                </c:pt>
                <c:pt idx="9175">
                  <c:v>0.23982999999999999</c:v>
                </c:pt>
                <c:pt idx="9176">
                  <c:v>0.23985000000000001</c:v>
                </c:pt>
                <c:pt idx="9177">
                  <c:v>0.23988000000000001</c:v>
                </c:pt>
                <c:pt idx="9178">
                  <c:v>0.2399</c:v>
                </c:pt>
                <c:pt idx="9179">
                  <c:v>0.23993999999999999</c:v>
                </c:pt>
                <c:pt idx="9180">
                  <c:v>0.23996000000000001</c:v>
                </c:pt>
                <c:pt idx="9181">
                  <c:v>0.23998</c:v>
                </c:pt>
                <c:pt idx="9182">
                  <c:v>0.24002000000000001</c:v>
                </c:pt>
                <c:pt idx="9183">
                  <c:v>0.24004</c:v>
                </c:pt>
                <c:pt idx="9184">
                  <c:v>0.24007000000000001</c:v>
                </c:pt>
                <c:pt idx="9185">
                  <c:v>0.24010000000000001</c:v>
                </c:pt>
                <c:pt idx="9186">
                  <c:v>0.24013000000000001</c:v>
                </c:pt>
                <c:pt idx="9187">
                  <c:v>0.24016000000000001</c:v>
                </c:pt>
                <c:pt idx="9188">
                  <c:v>0.24018</c:v>
                </c:pt>
                <c:pt idx="9189">
                  <c:v>0.24021000000000001</c:v>
                </c:pt>
                <c:pt idx="9190">
                  <c:v>0.24024000000000001</c:v>
                </c:pt>
                <c:pt idx="9191">
                  <c:v>0.24026</c:v>
                </c:pt>
                <c:pt idx="9192">
                  <c:v>0.24029</c:v>
                </c:pt>
                <c:pt idx="9193">
                  <c:v>0.24032999999999999</c:v>
                </c:pt>
                <c:pt idx="9194">
                  <c:v>0.24035000000000001</c:v>
                </c:pt>
                <c:pt idx="9195">
                  <c:v>0.24037</c:v>
                </c:pt>
                <c:pt idx="9196">
                  <c:v>0.24041000000000001</c:v>
                </c:pt>
                <c:pt idx="9197">
                  <c:v>0.24043</c:v>
                </c:pt>
                <c:pt idx="9198">
                  <c:v>0.24046000000000001</c:v>
                </c:pt>
                <c:pt idx="9199">
                  <c:v>0.24048</c:v>
                </c:pt>
                <c:pt idx="9200">
                  <c:v>0.24052000000000001</c:v>
                </c:pt>
                <c:pt idx="9201">
                  <c:v>0.24055000000000001</c:v>
                </c:pt>
                <c:pt idx="9202">
                  <c:v>0.24057000000000001</c:v>
                </c:pt>
                <c:pt idx="9203">
                  <c:v>0.24060000000000001</c:v>
                </c:pt>
                <c:pt idx="9204">
                  <c:v>0.24063000000000001</c:v>
                </c:pt>
                <c:pt idx="9205">
                  <c:v>0.24065</c:v>
                </c:pt>
                <c:pt idx="9206">
                  <c:v>0.24068000000000001</c:v>
                </c:pt>
                <c:pt idx="9207">
                  <c:v>0.24071000000000001</c:v>
                </c:pt>
                <c:pt idx="9208">
                  <c:v>0.24074000000000001</c:v>
                </c:pt>
                <c:pt idx="9209">
                  <c:v>0.24076</c:v>
                </c:pt>
                <c:pt idx="9210">
                  <c:v>0.24079</c:v>
                </c:pt>
                <c:pt idx="9211">
                  <c:v>0.24082000000000001</c:v>
                </c:pt>
                <c:pt idx="9212">
                  <c:v>0.24085000000000001</c:v>
                </c:pt>
                <c:pt idx="9213">
                  <c:v>0.24087</c:v>
                </c:pt>
                <c:pt idx="9214">
                  <c:v>0.24091000000000001</c:v>
                </c:pt>
                <c:pt idx="9215">
                  <c:v>0.24093999999999999</c:v>
                </c:pt>
                <c:pt idx="9216">
                  <c:v>0.24096000000000001</c:v>
                </c:pt>
                <c:pt idx="9217">
                  <c:v>0.24098</c:v>
                </c:pt>
                <c:pt idx="9218">
                  <c:v>0.24102000000000001</c:v>
                </c:pt>
                <c:pt idx="9219">
                  <c:v>0.24104</c:v>
                </c:pt>
                <c:pt idx="9220">
                  <c:v>0.24107000000000001</c:v>
                </c:pt>
                <c:pt idx="9221">
                  <c:v>0.24110000000000001</c:v>
                </c:pt>
                <c:pt idx="9222">
                  <c:v>0.24113000000000001</c:v>
                </c:pt>
                <c:pt idx="9223">
                  <c:v>0.24116000000000001</c:v>
                </c:pt>
                <c:pt idx="9224">
                  <c:v>0.24118000000000001</c:v>
                </c:pt>
                <c:pt idx="9225">
                  <c:v>0.24121999999999999</c:v>
                </c:pt>
                <c:pt idx="9226">
                  <c:v>0.24124000000000001</c:v>
                </c:pt>
                <c:pt idx="9227">
                  <c:v>0.24126</c:v>
                </c:pt>
                <c:pt idx="9228">
                  <c:v>0.24129</c:v>
                </c:pt>
                <c:pt idx="9229">
                  <c:v>0.24132999999999999</c:v>
                </c:pt>
                <c:pt idx="9230">
                  <c:v>0.24135000000000001</c:v>
                </c:pt>
                <c:pt idx="9231">
                  <c:v>0.24137</c:v>
                </c:pt>
                <c:pt idx="9232">
                  <c:v>0.24141000000000001</c:v>
                </c:pt>
                <c:pt idx="9233">
                  <c:v>0.24143000000000001</c:v>
                </c:pt>
                <c:pt idx="9234">
                  <c:v>0.24146000000000001</c:v>
                </c:pt>
                <c:pt idx="9235">
                  <c:v>0.24148</c:v>
                </c:pt>
                <c:pt idx="9236">
                  <c:v>0.24152000000000001</c:v>
                </c:pt>
                <c:pt idx="9237">
                  <c:v>0.24154999999999999</c:v>
                </c:pt>
                <c:pt idx="9238">
                  <c:v>0.24157000000000001</c:v>
                </c:pt>
                <c:pt idx="9239">
                  <c:v>0.24160000000000001</c:v>
                </c:pt>
                <c:pt idx="9240">
                  <c:v>0.24163000000000001</c:v>
                </c:pt>
                <c:pt idx="9241">
                  <c:v>0.24165</c:v>
                </c:pt>
                <c:pt idx="9242">
                  <c:v>0.24168000000000001</c:v>
                </c:pt>
                <c:pt idx="9243">
                  <c:v>0.24171999999999999</c:v>
                </c:pt>
                <c:pt idx="9244">
                  <c:v>0.24174000000000001</c:v>
                </c:pt>
                <c:pt idx="9245">
                  <c:v>0.24176</c:v>
                </c:pt>
                <c:pt idx="9246">
                  <c:v>0.24179</c:v>
                </c:pt>
                <c:pt idx="9247">
                  <c:v>0.24182000000000001</c:v>
                </c:pt>
                <c:pt idx="9248">
                  <c:v>0.24185000000000001</c:v>
                </c:pt>
                <c:pt idx="9249">
                  <c:v>0.24187</c:v>
                </c:pt>
                <c:pt idx="9250">
                  <c:v>0.24190999999999999</c:v>
                </c:pt>
                <c:pt idx="9251">
                  <c:v>0.24193999999999999</c:v>
                </c:pt>
                <c:pt idx="9252">
                  <c:v>0.24196000000000001</c:v>
                </c:pt>
                <c:pt idx="9253">
                  <c:v>0.24198</c:v>
                </c:pt>
                <c:pt idx="9254">
                  <c:v>0.24202000000000001</c:v>
                </c:pt>
                <c:pt idx="9255">
                  <c:v>0.24204000000000001</c:v>
                </c:pt>
                <c:pt idx="9256">
                  <c:v>0.24207000000000001</c:v>
                </c:pt>
                <c:pt idx="9257">
                  <c:v>0.24210000000000001</c:v>
                </c:pt>
                <c:pt idx="9258">
                  <c:v>0.24213000000000001</c:v>
                </c:pt>
                <c:pt idx="9259">
                  <c:v>0.24215</c:v>
                </c:pt>
                <c:pt idx="9260">
                  <c:v>0.24218000000000001</c:v>
                </c:pt>
                <c:pt idx="9261">
                  <c:v>0.24221000000000001</c:v>
                </c:pt>
                <c:pt idx="9262">
                  <c:v>0.24224000000000001</c:v>
                </c:pt>
                <c:pt idx="9263">
                  <c:v>0.24226</c:v>
                </c:pt>
                <c:pt idx="9264">
                  <c:v>0.24229000000000001</c:v>
                </c:pt>
                <c:pt idx="9265">
                  <c:v>0.24232999999999999</c:v>
                </c:pt>
                <c:pt idx="9266">
                  <c:v>0.24235000000000001</c:v>
                </c:pt>
                <c:pt idx="9267">
                  <c:v>0.24237</c:v>
                </c:pt>
                <c:pt idx="9268">
                  <c:v>0.24240999999999999</c:v>
                </c:pt>
                <c:pt idx="9269">
                  <c:v>0.24243000000000001</c:v>
                </c:pt>
                <c:pt idx="9270">
                  <c:v>0.24246000000000001</c:v>
                </c:pt>
                <c:pt idx="9271">
                  <c:v>0.24249000000000001</c:v>
                </c:pt>
                <c:pt idx="9272">
                  <c:v>0.24252000000000001</c:v>
                </c:pt>
                <c:pt idx="9273">
                  <c:v>0.24254999999999999</c:v>
                </c:pt>
                <c:pt idx="9274">
                  <c:v>0.24257000000000001</c:v>
                </c:pt>
                <c:pt idx="9275">
                  <c:v>0.24260000000000001</c:v>
                </c:pt>
                <c:pt idx="9276">
                  <c:v>0.24263000000000001</c:v>
                </c:pt>
                <c:pt idx="9277">
                  <c:v>0.24265</c:v>
                </c:pt>
                <c:pt idx="9278">
                  <c:v>0.24268000000000001</c:v>
                </c:pt>
                <c:pt idx="9279">
                  <c:v>0.24271999999999999</c:v>
                </c:pt>
                <c:pt idx="9280">
                  <c:v>0.24274000000000001</c:v>
                </c:pt>
                <c:pt idx="9281">
                  <c:v>0.24276</c:v>
                </c:pt>
                <c:pt idx="9282">
                  <c:v>0.24279999999999999</c:v>
                </c:pt>
                <c:pt idx="9283">
                  <c:v>0.24282000000000001</c:v>
                </c:pt>
                <c:pt idx="9284">
                  <c:v>0.24285000000000001</c:v>
                </c:pt>
                <c:pt idx="9285">
                  <c:v>0.24287</c:v>
                </c:pt>
                <c:pt idx="9286">
                  <c:v>0.24290999999999999</c:v>
                </c:pt>
                <c:pt idx="9287">
                  <c:v>0.24293999999999999</c:v>
                </c:pt>
                <c:pt idx="9288">
                  <c:v>0.24296000000000001</c:v>
                </c:pt>
                <c:pt idx="9289">
                  <c:v>0.24299000000000001</c:v>
                </c:pt>
                <c:pt idx="9290">
                  <c:v>0.24301</c:v>
                </c:pt>
                <c:pt idx="9291">
                  <c:v>0.24304000000000001</c:v>
                </c:pt>
                <c:pt idx="9292">
                  <c:v>0.24307000000000001</c:v>
                </c:pt>
                <c:pt idx="9293">
                  <c:v>0.24310999999999999</c:v>
                </c:pt>
                <c:pt idx="9294">
                  <c:v>0.24313000000000001</c:v>
                </c:pt>
                <c:pt idx="9295">
                  <c:v>0.24315000000000001</c:v>
                </c:pt>
                <c:pt idx="9296">
                  <c:v>0.24318000000000001</c:v>
                </c:pt>
                <c:pt idx="9297">
                  <c:v>0.24321000000000001</c:v>
                </c:pt>
                <c:pt idx="9298">
                  <c:v>0.24324000000000001</c:v>
                </c:pt>
                <c:pt idx="9299">
                  <c:v>0.24326</c:v>
                </c:pt>
                <c:pt idx="9300">
                  <c:v>0.24329999999999999</c:v>
                </c:pt>
                <c:pt idx="9301">
                  <c:v>0.24332999999999999</c:v>
                </c:pt>
                <c:pt idx="9302">
                  <c:v>0.24335000000000001</c:v>
                </c:pt>
                <c:pt idx="9303">
                  <c:v>0.24338000000000001</c:v>
                </c:pt>
                <c:pt idx="9304">
                  <c:v>0.24340999999999999</c:v>
                </c:pt>
                <c:pt idx="9305">
                  <c:v>0.24343000000000001</c:v>
                </c:pt>
                <c:pt idx="9306">
                  <c:v>0.24346000000000001</c:v>
                </c:pt>
                <c:pt idx="9307">
                  <c:v>0.24349000000000001</c:v>
                </c:pt>
                <c:pt idx="9308">
                  <c:v>0.24351999999999999</c:v>
                </c:pt>
                <c:pt idx="9309">
                  <c:v>0.24354000000000001</c:v>
                </c:pt>
                <c:pt idx="9310">
                  <c:v>0.24357000000000001</c:v>
                </c:pt>
                <c:pt idx="9311">
                  <c:v>0.24360000000000001</c:v>
                </c:pt>
                <c:pt idx="9312">
                  <c:v>0.24363000000000001</c:v>
                </c:pt>
                <c:pt idx="9313">
                  <c:v>0.24365000000000001</c:v>
                </c:pt>
                <c:pt idx="9314">
                  <c:v>0.24368000000000001</c:v>
                </c:pt>
                <c:pt idx="9315">
                  <c:v>0.24371999999999999</c:v>
                </c:pt>
                <c:pt idx="9316">
                  <c:v>0.24374000000000001</c:v>
                </c:pt>
                <c:pt idx="9317">
                  <c:v>0.24376</c:v>
                </c:pt>
                <c:pt idx="9318">
                  <c:v>0.24379999999999999</c:v>
                </c:pt>
                <c:pt idx="9319">
                  <c:v>0.24382000000000001</c:v>
                </c:pt>
                <c:pt idx="9320">
                  <c:v>0.24385000000000001</c:v>
                </c:pt>
                <c:pt idx="9321">
                  <c:v>0.24388000000000001</c:v>
                </c:pt>
                <c:pt idx="9322">
                  <c:v>0.24390999999999999</c:v>
                </c:pt>
                <c:pt idx="9323">
                  <c:v>0.24393000000000001</c:v>
                </c:pt>
                <c:pt idx="9324">
                  <c:v>0.24396000000000001</c:v>
                </c:pt>
                <c:pt idx="9325">
                  <c:v>0.24399000000000001</c:v>
                </c:pt>
                <c:pt idx="9326">
                  <c:v>0.24401</c:v>
                </c:pt>
                <c:pt idx="9327">
                  <c:v>0.24404000000000001</c:v>
                </c:pt>
                <c:pt idx="9328">
                  <c:v>0.24407000000000001</c:v>
                </c:pt>
                <c:pt idx="9329">
                  <c:v>0.24410999999999999</c:v>
                </c:pt>
                <c:pt idx="9330">
                  <c:v>0.24413000000000001</c:v>
                </c:pt>
                <c:pt idx="9331">
                  <c:v>0.24415000000000001</c:v>
                </c:pt>
                <c:pt idx="9332">
                  <c:v>0.24418999999999999</c:v>
                </c:pt>
                <c:pt idx="9333">
                  <c:v>0.24421000000000001</c:v>
                </c:pt>
                <c:pt idx="9334">
                  <c:v>0.24424000000000001</c:v>
                </c:pt>
                <c:pt idx="9335">
                  <c:v>0.24426</c:v>
                </c:pt>
                <c:pt idx="9336">
                  <c:v>0.24429999999999999</c:v>
                </c:pt>
                <c:pt idx="9337">
                  <c:v>0.24432999999999999</c:v>
                </c:pt>
                <c:pt idx="9338">
                  <c:v>0.24434</c:v>
                </c:pt>
                <c:pt idx="9339">
                  <c:v>0.24437999999999999</c:v>
                </c:pt>
                <c:pt idx="9340">
                  <c:v>0.24440000000000001</c:v>
                </c:pt>
                <c:pt idx="9341">
                  <c:v>0.24443000000000001</c:v>
                </c:pt>
                <c:pt idx="9342">
                  <c:v>0.24446000000000001</c:v>
                </c:pt>
                <c:pt idx="9343">
                  <c:v>0.24449000000000001</c:v>
                </c:pt>
                <c:pt idx="9344">
                  <c:v>0.24451999999999999</c:v>
                </c:pt>
                <c:pt idx="9345">
                  <c:v>0.24454000000000001</c:v>
                </c:pt>
                <c:pt idx="9346">
                  <c:v>0.24457000000000001</c:v>
                </c:pt>
                <c:pt idx="9347">
                  <c:v>0.24460000000000001</c:v>
                </c:pt>
                <c:pt idx="9348">
                  <c:v>0.24462999999999999</c:v>
                </c:pt>
                <c:pt idx="9349">
                  <c:v>0.24465000000000001</c:v>
                </c:pt>
                <c:pt idx="9350">
                  <c:v>0.24468999999999999</c:v>
                </c:pt>
                <c:pt idx="9351">
                  <c:v>0.24471999999999999</c:v>
                </c:pt>
                <c:pt idx="9352">
                  <c:v>0.24474000000000001</c:v>
                </c:pt>
                <c:pt idx="9353">
                  <c:v>0.24476000000000001</c:v>
                </c:pt>
                <c:pt idx="9354">
                  <c:v>0.24479999999999999</c:v>
                </c:pt>
                <c:pt idx="9355">
                  <c:v>0.24482000000000001</c:v>
                </c:pt>
                <c:pt idx="9356">
                  <c:v>0.24485000000000001</c:v>
                </c:pt>
                <c:pt idx="9357">
                  <c:v>0.24487999999999999</c:v>
                </c:pt>
                <c:pt idx="9358">
                  <c:v>0.24490999999999999</c:v>
                </c:pt>
                <c:pt idx="9359">
                  <c:v>0.24493000000000001</c:v>
                </c:pt>
                <c:pt idx="9360">
                  <c:v>0.24496000000000001</c:v>
                </c:pt>
                <c:pt idx="9361">
                  <c:v>0.24499000000000001</c:v>
                </c:pt>
                <c:pt idx="9362">
                  <c:v>0.24501000000000001</c:v>
                </c:pt>
                <c:pt idx="9363">
                  <c:v>0.24504000000000001</c:v>
                </c:pt>
                <c:pt idx="9364">
                  <c:v>0.24507000000000001</c:v>
                </c:pt>
                <c:pt idx="9365">
                  <c:v>0.24510000000000001</c:v>
                </c:pt>
                <c:pt idx="9366">
                  <c:v>0.24512999999999999</c:v>
                </c:pt>
                <c:pt idx="9367">
                  <c:v>0.24515000000000001</c:v>
                </c:pt>
                <c:pt idx="9368">
                  <c:v>0.24518999999999999</c:v>
                </c:pt>
                <c:pt idx="9369">
                  <c:v>0.24521000000000001</c:v>
                </c:pt>
                <c:pt idx="9370">
                  <c:v>0.24524000000000001</c:v>
                </c:pt>
                <c:pt idx="9371">
                  <c:v>0.24526000000000001</c:v>
                </c:pt>
                <c:pt idx="9372">
                  <c:v>0.24529999999999999</c:v>
                </c:pt>
                <c:pt idx="9373">
                  <c:v>0.24532000000000001</c:v>
                </c:pt>
                <c:pt idx="9374">
                  <c:v>0.24535000000000001</c:v>
                </c:pt>
                <c:pt idx="9375">
                  <c:v>0.24537999999999999</c:v>
                </c:pt>
                <c:pt idx="9376">
                  <c:v>0.24540000000000001</c:v>
                </c:pt>
                <c:pt idx="9377">
                  <c:v>0.24543000000000001</c:v>
                </c:pt>
                <c:pt idx="9378">
                  <c:v>0.24546000000000001</c:v>
                </c:pt>
                <c:pt idx="9379">
                  <c:v>0.2455</c:v>
                </c:pt>
                <c:pt idx="9380">
                  <c:v>0.24551999999999999</c:v>
                </c:pt>
                <c:pt idx="9381">
                  <c:v>0.24554000000000001</c:v>
                </c:pt>
                <c:pt idx="9382">
                  <c:v>0.24557999999999999</c:v>
                </c:pt>
                <c:pt idx="9383">
                  <c:v>0.24560000000000001</c:v>
                </c:pt>
                <c:pt idx="9384">
                  <c:v>0.24562</c:v>
                </c:pt>
                <c:pt idx="9385">
                  <c:v>0.24565000000000001</c:v>
                </c:pt>
                <c:pt idx="9386">
                  <c:v>0.24568999999999999</c:v>
                </c:pt>
                <c:pt idx="9387">
                  <c:v>0.24571000000000001</c:v>
                </c:pt>
                <c:pt idx="9388">
                  <c:v>0.24573</c:v>
                </c:pt>
                <c:pt idx="9389">
                  <c:v>0.24576999999999999</c:v>
                </c:pt>
                <c:pt idx="9390">
                  <c:v>0.24579000000000001</c:v>
                </c:pt>
                <c:pt idx="9391">
                  <c:v>0.24582000000000001</c:v>
                </c:pt>
                <c:pt idx="9392">
                  <c:v>0.24585000000000001</c:v>
                </c:pt>
                <c:pt idx="9393">
                  <c:v>0.24587999999999999</c:v>
                </c:pt>
                <c:pt idx="9394">
                  <c:v>0.24590999999999999</c:v>
                </c:pt>
                <c:pt idx="9395">
                  <c:v>0.24593000000000001</c:v>
                </c:pt>
                <c:pt idx="9396">
                  <c:v>0.24596000000000001</c:v>
                </c:pt>
                <c:pt idx="9397">
                  <c:v>0.24598999999999999</c:v>
                </c:pt>
                <c:pt idx="9398">
                  <c:v>0.24601000000000001</c:v>
                </c:pt>
                <c:pt idx="9399">
                  <c:v>0.24604000000000001</c:v>
                </c:pt>
                <c:pt idx="9400">
                  <c:v>0.24607999999999999</c:v>
                </c:pt>
                <c:pt idx="9401">
                  <c:v>0.24611</c:v>
                </c:pt>
                <c:pt idx="9402">
                  <c:v>0.24612000000000001</c:v>
                </c:pt>
                <c:pt idx="9403">
                  <c:v>0.24615000000000001</c:v>
                </c:pt>
                <c:pt idx="9404">
                  <c:v>0.24618000000000001</c:v>
                </c:pt>
                <c:pt idx="9405">
                  <c:v>0.24621000000000001</c:v>
                </c:pt>
                <c:pt idx="9406">
                  <c:v>0.24623</c:v>
                </c:pt>
                <c:pt idx="9407">
                  <c:v>0.24626999999999999</c:v>
                </c:pt>
                <c:pt idx="9408">
                  <c:v>0.24629999999999999</c:v>
                </c:pt>
                <c:pt idx="9409">
                  <c:v>0.24632000000000001</c:v>
                </c:pt>
                <c:pt idx="9410">
                  <c:v>0.24635000000000001</c:v>
                </c:pt>
                <c:pt idx="9411">
                  <c:v>0.24637999999999999</c:v>
                </c:pt>
                <c:pt idx="9412">
                  <c:v>0.24640000000000001</c:v>
                </c:pt>
                <c:pt idx="9413">
                  <c:v>0.24643000000000001</c:v>
                </c:pt>
                <c:pt idx="9414">
                  <c:v>0.24646000000000001</c:v>
                </c:pt>
                <c:pt idx="9415">
                  <c:v>0.2465</c:v>
                </c:pt>
                <c:pt idx="9416">
                  <c:v>0.24651999999999999</c:v>
                </c:pt>
                <c:pt idx="9417">
                  <c:v>0.24654000000000001</c:v>
                </c:pt>
                <c:pt idx="9418">
                  <c:v>0.24657999999999999</c:v>
                </c:pt>
                <c:pt idx="9419">
                  <c:v>0.24660000000000001</c:v>
                </c:pt>
                <c:pt idx="9420">
                  <c:v>0.24662000000000001</c:v>
                </c:pt>
                <c:pt idx="9421">
                  <c:v>0.24665000000000001</c:v>
                </c:pt>
                <c:pt idx="9422">
                  <c:v>0.24668999999999999</c:v>
                </c:pt>
                <c:pt idx="9423">
                  <c:v>0.24671000000000001</c:v>
                </c:pt>
                <c:pt idx="9424">
                  <c:v>0.24673</c:v>
                </c:pt>
                <c:pt idx="9425">
                  <c:v>0.24676999999999999</c:v>
                </c:pt>
                <c:pt idx="9426">
                  <c:v>0.24679000000000001</c:v>
                </c:pt>
                <c:pt idx="9427">
                  <c:v>0.24682000000000001</c:v>
                </c:pt>
                <c:pt idx="9428">
                  <c:v>0.24685000000000001</c:v>
                </c:pt>
                <c:pt idx="9429">
                  <c:v>0.24687999999999999</c:v>
                </c:pt>
                <c:pt idx="9430">
                  <c:v>0.24690999999999999</c:v>
                </c:pt>
                <c:pt idx="9431">
                  <c:v>0.24693000000000001</c:v>
                </c:pt>
                <c:pt idx="9432">
                  <c:v>0.24696000000000001</c:v>
                </c:pt>
                <c:pt idx="9433">
                  <c:v>0.24698999999999999</c:v>
                </c:pt>
                <c:pt idx="9434">
                  <c:v>0.24701000000000001</c:v>
                </c:pt>
                <c:pt idx="9435">
                  <c:v>0.24704000000000001</c:v>
                </c:pt>
                <c:pt idx="9436">
                  <c:v>0.24707999999999999</c:v>
                </c:pt>
                <c:pt idx="9437">
                  <c:v>0.24709999999999999</c:v>
                </c:pt>
                <c:pt idx="9438">
                  <c:v>0.24712000000000001</c:v>
                </c:pt>
                <c:pt idx="9439">
                  <c:v>0.24715999999999999</c:v>
                </c:pt>
                <c:pt idx="9440">
                  <c:v>0.24718000000000001</c:v>
                </c:pt>
                <c:pt idx="9441">
                  <c:v>0.24721000000000001</c:v>
                </c:pt>
                <c:pt idx="9442">
                  <c:v>0.24723000000000001</c:v>
                </c:pt>
                <c:pt idx="9443">
                  <c:v>0.24726999999999999</c:v>
                </c:pt>
                <c:pt idx="9444">
                  <c:v>0.24729999999999999</c:v>
                </c:pt>
                <c:pt idx="9445">
                  <c:v>0.24732000000000001</c:v>
                </c:pt>
                <c:pt idx="9446">
                  <c:v>0.24734999999999999</c:v>
                </c:pt>
                <c:pt idx="9447">
                  <c:v>0.24737999999999999</c:v>
                </c:pt>
                <c:pt idx="9448">
                  <c:v>0.24740000000000001</c:v>
                </c:pt>
                <c:pt idx="9449">
                  <c:v>0.24743000000000001</c:v>
                </c:pt>
                <c:pt idx="9450">
                  <c:v>0.24746000000000001</c:v>
                </c:pt>
                <c:pt idx="9451">
                  <c:v>0.24748999999999999</c:v>
                </c:pt>
                <c:pt idx="9452">
                  <c:v>0.24751000000000001</c:v>
                </c:pt>
                <c:pt idx="9453">
                  <c:v>0.24754000000000001</c:v>
                </c:pt>
                <c:pt idx="9454">
                  <c:v>0.24757000000000001</c:v>
                </c:pt>
                <c:pt idx="9455">
                  <c:v>0.24759999999999999</c:v>
                </c:pt>
                <c:pt idx="9456">
                  <c:v>0.24762000000000001</c:v>
                </c:pt>
                <c:pt idx="9457">
                  <c:v>0.24765999999999999</c:v>
                </c:pt>
                <c:pt idx="9458">
                  <c:v>0.24768999999999999</c:v>
                </c:pt>
                <c:pt idx="9459">
                  <c:v>0.24771000000000001</c:v>
                </c:pt>
                <c:pt idx="9460">
                  <c:v>0.24773000000000001</c:v>
                </c:pt>
                <c:pt idx="9461">
                  <c:v>0.24776999999999999</c:v>
                </c:pt>
                <c:pt idx="9462">
                  <c:v>0.24779000000000001</c:v>
                </c:pt>
                <c:pt idx="9463">
                  <c:v>0.24782000000000001</c:v>
                </c:pt>
                <c:pt idx="9464">
                  <c:v>0.24784999999999999</c:v>
                </c:pt>
                <c:pt idx="9465">
                  <c:v>0.24787999999999999</c:v>
                </c:pt>
                <c:pt idx="9466">
                  <c:v>0.24790999999999999</c:v>
                </c:pt>
                <c:pt idx="9467">
                  <c:v>0.24793000000000001</c:v>
                </c:pt>
                <c:pt idx="9468">
                  <c:v>0.24796000000000001</c:v>
                </c:pt>
                <c:pt idx="9469">
                  <c:v>0.24798999999999999</c:v>
                </c:pt>
                <c:pt idx="9470">
                  <c:v>0.24801000000000001</c:v>
                </c:pt>
                <c:pt idx="9471">
                  <c:v>0.24804000000000001</c:v>
                </c:pt>
                <c:pt idx="9472">
                  <c:v>0.24807999999999999</c:v>
                </c:pt>
                <c:pt idx="9473">
                  <c:v>0.24809999999999999</c:v>
                </c:pt>
                <c:pt idx="9474">
                  <c:v>0.24812000000000001</c:v>
                </c:pt>
                <c:pt idx="9475">
                  <c:v>0.24815999999999999</c:v>
                </c:pt>
                <c:pt idx="9476">
                  <c:v>0.24818000000000001</c:v>
                </c:pt>
                <c:pt idx="9477">
                  <c:v>0.24820999999999999</c:v>
                </c:pt>
                <c:pt idx="9478">
                  <c:v>0.24823000000000001</c:v>
                </c:pt>
                <c:pt idx="9479">
                  <c:v>0.24826999999999999</c:v>
                </c:pt>
                <c:pt idx="9480">
                  <c:v>0.24829999999999999</c:v>
                </c:pt>
                <c:pt idx="9481">
                  <c:v>0.24832000000000001</c:v>
                </c:pt>
                <c:pt idx="9482">
                  <c:v>0.24834999999999999</c:v>
                </c:pt>
                <c:pt idx="9483">
                  <c:v>0.24837999999999999</c:v>
                </c:pt>
                <c:pt idx="9484">
                  <c:v>0.24840000000000001</c:v>
                </c:pt>
                <c:pt idx="9485">
                  <c:v>0.24843000000000001</c:v>
                </c:pt>
                <c:pt idx="9486">
                  <c:v>0.24847</c:v>
                </c:pt>
                <c:pt idx="9487">
                  <c:v>0.24848999999999999</c:v>
                </c:pt>
                <c:pt idx="9488">
                  <c:v>0.24851000000000001</c:v>
                </c:pt>
                <c:pt idx="9489">
                  <c:v>0.24854999999999999</c:v>
                </c:pt>
                <c:pt idx="9490">
                  <c:v>0.24857000000000001</c:v>
                </c:pt>
                <c:pt idx="9491">
                  <c:v>0.24859999999999999</c:v>
                </c:pt>
                <c:pt idx="9492">
                  <c:v>0.24862000000000001</c:v>
                </c:pt>
                <c:pt idx="9493">
                  <c:v>0.24865999999999999</c:v>
                </c:pt>
                <c:pt idx="9494">
                  <c:v>0.24868999999999999</c:v>
                </c:pt>
                <c:pt idx="9495">
                  <c:v>0.24870999999999999</c:v>
                </c:pt>
                <c:pt idx="9496">
                  <c:v>0.24873999999999999</c:v>
                </c:pt>
                <c:pt idx="9497">
                  <c:v>0.24876999999999999</c:v>
                </c:pt>
                <c:pt idx="9498">
                  <c:v>0.24879000000000001</c:v>
                </c:pt>
                <c:pt idx="9499">
                  <c:v>0.24882000000000001</c:v>
                </c:pt>
                <c:pt idx="9500">
                  <c:v>0.24884999999999999</c:v>
                </c:pt>
                <c:pt idx="9501">
                  <c:v>0.24887999999999999</c:v>
                </c:pt>
                <c:pt idx="9502">
                  <c:v>0.24890000000000001</c:v>
                </c:pt>
                <c:pt idx="9503">
                  <c:v>0.24893000000000001</c:v>
                </c:pt>
                <c:pt idx="9504">
                  <c:v>0.24895999999999999</c:v>
                </c:pt>
                <c:pt idx="9505">
                  <c:v>0.24898000000000001</c:v>
                </c:pt>
                <c:pt idx="9506">
                  <c:v>0.24901000000000001</c:v>
                </c:pt>
                <c:pt idx="9507">
                  <c:v>0.24904999999999999</c:v>
                </c:pt>
                <c:pt idx="9508">
                  <c:v>0.24908</c:v>
                </c:pt>
                <c:pt idx="9509">
                  <c:v>0.24909999999999999</c:v>
                </c:pt>
                <c:pt idx="9510">
                  <c:v>0.24912000000000001</c:v>
                </c:pt>
                <c:pt idx="9511">
                  <c:v>0.24915999999999999</c:v>
                </c:pt>
                <c:pt idx="9512">
                  <c:v>0.24918000000000001</c:v>
                </c:pt>
                <c:pt idx="9513">
                  <c:v>0.24920999999999999</c:v>
                </c:pt>
                <c:pt idx="9514">
                  <c:v>0.24923999999999999</c:v>
                </c:pt>
                <c:pt idx="9515">
                  <c:v>0.24926999999999999</c:v>
                </c:pt>
                <c:pt idx="9516">
                  <c:v>0.24929000000000001</c:v>
                </c:pt>
                <c:pt idx="9517">
                  <c:v>0.24932000000000001</c:v>
                </c:pt>
                <c:pt idx="9518">
                  <c:v>0.24934999999999999</c:v>
                </c:pt>
                <c:pt idx="9519">
                  <c:v>0.24937000000000001</c:v>
                </c:pt>
                <c:pt idx="9520">
                  <c:v>0.24940000000000001</c:v>
                </c:pt>
                <c:pt idx="9521">
                  <c:v>0.24943000000000001</c:v>
                </c:pt>
                <c:pt idx="9522">
                  <c:v>0.24947</c:v>
                </c:pt>
                <c:pt idx="9523">
                  <c:v>0.24948999999999999</c:v>
                </c:pt>
                <c:pt idx="9524">
                  <c:v>0.24951000000000001</c:v>
                </c:pt>
                <c:pt idx="9525">
                  <c:v>0.24954999999999999</c:v>
                </c:pt>
                <c:pt idx="9526">
                  <c:v>0.24956999999999999</c:v>
                </c:pt>
                <c:pt idx="9527">
                  <c:v>0.24959999999999999</c:v>
                </c:pt>
                <c:pt idx="9528">
                  <c:v>0.24962999999999999</c:v>
                </c:pt>
                <c:pt idx="9529">
                  <c:v>0.24965999999999999</c:v>
                </c:pt>
                <c:pt idx="9530">
                  <c:v>0.24969</c:v>
                </c:pt>
                <c:pt idx="9531">
                  <c:v>0.24970999999999999</c:v>
                </c:pt>
                <c:pt idx="9532">
                  <c:v>0.24973999999999999</c:v>
                </c:pt>
                <c:pt idx="9533">
                  <c:v>0.24976000000000001</c:v>
                </c:pt>
                <c:pt idx="9534">
                  <c:v>0.24979000000000001</c:v>
                </c:pt>
                <c:pt idx="9535">
                  <c:v>0.24981999999999999</c:v>
                </c:pt>
                <c:pt idx="9536">
                  <c:v>0.24986</c:v>
                </c:pt>
                <c:pt idx="9537">
                  <c:v>0.24987999999999999</c:v>
                </c:pt>
                <c:pt idx="9538">
                  <c:v>0.24990000000000001</c:v>
                </c:pt>
                <c:pt idx="9539">
                  <c:v>0.24993000000000001</c:v>
                </c:pt>
                <c:pt idx="9540">
                  <c:v>0.24995999999999999</c:v>
                </c:pt>
                <c:pt idx="9541">
                  <c:v>0.24998999999999999</c:v>
                </c:pt>
                <c:pt idx="9542">
                  <c:v>0.25001000000000001</c:v>
                </c:pt>
                <c:pt idx="9543">
                  <c:v>0.25004999999999999</c:v>
                </c:pt>
                <c:pt idx="9544">
                  <c:v>0.25008000000000002</c:v>
                </c:pt>
                <c:pt idx="9545">
                  <c:v>0.25009999999999999</c:v>
                </c:pt>
                <c:pt idx="9546">
                  <c:v>0.25013000000000002</c:v>
                </c:pt>
                <c:pt idx="9547">
                  <c:v>0.25015999999999999</c:v>
                </c:pt>
                <c:pt idx="9548">
                  <c:v>0.25018000000000001</c:v>
                </c:pt>
                <c:pt idx="9549">
                  <c:v>0.25020999999999999</c:v>
                </c:pt>
                <c:pt idx="9550">
                  <c:v>0.25024000000000002</c:v>
                </c:pt>
                <c:pt idx="9551">
                  <c:v>0.25026999999999999</c:v>
                </c:pt>
                <c:pt idx="9552">
                  <c:v>0.25029000000000001</c:v>
                </c:pt>
                <c:pt idx="9553">
                  <c:v>0.25031999999999999</c:v>
                </c:pt>
                <c:pt idx="9554">
                  <c:v>0.25035000000000002</c:v>
                </c:pt>
                <c:pt idx="9555">
                  <c:v>0.25036999999999998</c:v>
                </c:pt>
                <c:pt idx="9556">
                  <c:v>0.25040000000000001</c:v>
                </c:pt>
                <c:pt idx="9557">
                  <c:v>0.25044</c:v>
                </c:pt>
                <c:pt idx="9558">
                  <c:v>0.25047000000000003</c:v>
                </c:pt>
                <c:pt idx="9559">
                  <c:v>0.25048999999999999</c:v>
                </c:pt>
                <c:pt idx="9560">
                  <c:v>0.25051000000000001</c:v>
                </c:pt>
                <c:pt idx="9561">
                  <c:v>0.25054999999999999</c:v>
                </c:pt>
                <c:pt idx="9562">
                  <c:v>0.25057000000000001</c:v>
                </c:pt>
                <c:pt idx="9563">
                  <c:v>0.25059999999999999</c:v>
                </c:pt>
                <c:pt idx="9564">
                  <c:v>0.25063000000000002</c:v>
                </c:pt>
                <c:pt idx="9565">
                  <c:v>0.25065999999999999</c:v>
                </c:pt>
                <c:pt idx="9566">
                  <c:v>0.25068000000000001</c:v>
                </c:pt>
                <c:pt idx="9567">
                  <c:v>0.25070999999999999</c:v>
                </c:pt>
                <c:pt idx="9568">
                  <c:v>0.25074000000000002</c:v>
                </c:pt>
                <c:pt idx="9569">
                  <c:v>0.25075999999999998</c:v>
                </c:pt>
                <c:pt idx="9570">
                  <c:v>0.25079000000000001</c:v>
                </c:pt>
                <c:pt idx="9571">
                  <c:v>0.25081999999999999</c:v>
                </c:pt>
                <c:pt idx="9572">
                  <c:v>0.25086000000000003</c:v>
                </c:pt>
                <c:pt idx="9573">
                  <c:v>0.25087999999999999</c:v>
                </c:pt>
                <c:pt idx="9574">
                  <c:v>0.25090000000000001</c:v>
                </c:pt>
                <c:pt idx="9575">
                  <c:v>0.25094</c:v>
                </c:pt>
                <c:pt idx="9576">
                  <c:v>0.25096000000000002</c:v>
                </c:pt>
                <c:pt idx="9577">
                  <c:v>0.25098999999999999</c:v>
                </c:pt>
                <c:pt idx="9578">
                  <c:v>0.25101000000000001</c:v>
                </c:pt>
                <c:pt idx="9579">
                  <c:v>0.25105</c:v>
                </c:pt>
                <c:pt idx="9580">
                  <c:v>0.25107000000000002</c:v>
                </c:pt>
                <c:pt idx="9581">
                  <c:v>0.25109999999999999</c:v>
                </c:pt>
                <c:pt idx="9582">
                  <c:v>0.25113000000000002</c:v>
                </c:pt>
                <c:pt idx="9583">
                  <c:v>0.25114999999999998</c:v>
                </c:pt>
                <c:pt idx="9584">
                  <c:v>0.25118000000000001</c:v>
                </c:pt>
                <c:pt idx="9585">
                  <c:v>0.25120999999999999</c:v>
                </c:pt>
                <c:pt idx="9586">
                  <c:v>0.25124000000000002</c:v>
                </c:pt>
                <c:pt idx="9587">
                  <c:v>0.25126999999999999</c:v>
                </c:pt>
                <c:pt idx="9588">
                  <c:v>0.25129000000000001</c:v>
                </c:pt>
                <c:pt idx="9589">
                  <c:v>0.25131999999999999</c:v>
                </c:pt>
                <c:pt idx="9590">
                  <c:v>0.25135000000000002</c:v>
                </c:pt>
                <c:pt idx="9591">
                  <c:v>0.25137999999999999</c:v>
                </c:pt>
                <c:pt idx="9592">
                  <c:v>0.25140000000000001</c:v>
                </c:pt>
                <c:pt idx="9593">
                  <c:v>0.25144</c:v>
                </c:pt>
                <c:pt idx="9594">
                  <c:v>0.25146000000000002</c:v>
                </c:pt>
                <c:pt idx="9595">
                  <c:v>0.25147999999999998</c:v>
                </c:pt>
                <c:pt idx="9596">
                  <c:v>0.25151000000000001</c:v>
                </c:pt>
                <c:pt idx="9597">
                  <c:v>0.25153999999999999</c:v>
                </c:pt>
                <c:pt idx="9598">
                  <c:v>0.25157000000000002</c:v>
                </c:pt>
                <c:pt idx="9599">
                  <c:v>0.25159999999999999</c:v>
                </c:pt>
                <c:pt idx="9600">
                  <c:v>0.25163000000000002</c:v>
                </c:pt>
                <c:pt idx="9601">
                  <c:v>0.25165999999999999</c:v>
                </c:pt>
                <c:pt idx="9602">
                  <c:v>0.25168000000000001</c:v>
                </c:pt>
                <c:pt idx="9603">
                  <c:v>0.25170999999999999</c:v>
                </c:pt>
                <c:pt idx="9604">
                  <c:v>0.25174000000000002</c:v>
                </c:pt>
                <c:pt idx="9605">
                  <c:v>0.25175999999999998</c:v>
                </c:pt>
                <c:pt idx="9606">
                  <c:v>0.25179000000000001</c:v>
                </c:pt>
                <c:pt idx="9607">
                  <c:v>0.25183</c:v>
                </c:pt>
                <c:pt idx="9608">
                  <c:v>0.25185000000000002</c:v>
                </c:pt>
                <c:pt idx="9609">
                  <c:v>0.25187999999999999</c:v>
                </c:pt>
                <c:pt idx="9610">
                  <c:v>0.25190000000000001</c:v>
                </c:pt>
                <c:pt idx="9611">
                  <c:v>0.25194</c:v>
                </c:pt>
                <c:pt idx="9612">
                  <c:v>0.25196000000000002</c:v>
                </c:pt>
                <c:pt idx="9613">
                  <c:v>0.25198999999999999</c:v>
                </c:pt>
                <c:pt idx="9614">
                  <c:v>0.25202000000000002</c:v>
                </c:pt>
                <c:pt idx="9615">
                  <c:v>0.25205</c:v>
                </c:pt>
                <c:pt idx="9616">
                  <c:v>0.25207000000000002</c:v>
                </c:pt>
                <c:pt idx="9617">
                  <c:v>0.25208999999999998</c:v>
                </c:pt>
                <c:pt idx="9618">
                  <c:v>0.25213000000000002</c:v>
                </c:pt>
                <c:pt idx="9619">
                  <c:v>0.25214999999999999</c:v>
                </c:pt>
                <c:pt idx="9620">
                  <c:v>0.25218000000000002</c:v>
                </c:pt>
                <c:pt idx="9621">
                  <c:v>0.25220999999999999</c:v>
                </c:pt>
                <c:pt idx="9622">
                  <c:v>0.25224000000000002</c:v>
                </c:pt>
                <c:pt idx="9623">
                  <c:v>0.25226999999999999</c:v>
                </c:pt>
                <c:pt idx="9624">
                  <c:v>0.25229000000000001</c:v>
                </c:pt>
                <c:pt idx="9625">
                  <c:v>0.25233</c:v>
                </c:pt>
                <c:pt idx="9626">
                  <c:v>0.25235000000000002</c:v>
                </c:pt>
                <c:pt idx="9627">
                  <c:v>0.25237999999999999</c:v>
                </c:pt>
                <c:pt idx="9628">
                  <c:v>0.25240000000000001</c:v>
                </c:pt>
                <c:pt idx="9629">
                  <c:v>0.25244</c:v>
                </c:pt>
                <c:pt idx="9630">
                  <c:v>0.25246000000000002</c:v>
                </c:pt>
                <c:pt idx="9631">
                  <c:v>0.25247999999999998</c:v>
                </c:pt>
                <c:pt idx="9632">
                  <c:v>0.25252000000000002</c:v>
                </c:pt>
                <c:pt idx="9633">
                  <c:v>0.25253999999999999</c:v>
                </c:pt>
                <c:pt idx="9634">
                  <c:v>0.25257000000000002</c:v>
                </c:pt>
                <c:pt idx="9635">
                  <c:v>0.25259999999999999</c:v>
                </c:pt>
                <c:pt idx="9636">
                  <c:v>0.25263000000000002</c:v>
                </c:pt>
                <c:pt idx="9637">
                  <c:v>0.25266</c:v>
                </c:pt>
                <c:pt idx="9638">
                  <c:v>0.25268000000000002</c:v>
                </c:pt>
                <c:pt idx="9639">
                  <c:v>0.25270999999999999</c:v>
                </c:pt>
                <c:pt idx="9640">
                  <c:v>0.25274000000000002</c:v>
                </c:pt>
                <c:pt idx="9641">
                  <c:v>0.25275999999999998</c:v>
                </c:pt>
                <c:pt idx="9642">
                  <c:v>0.25279000000000001</c:v>
                </c:pt>
                <c:pt idx="9643">
                  <c:v>0.25283</c:v>
                </c:pt>
                <c:pt idx="9644">
                  <c:v>0.25285000000000002</c:v>
                </c:pt>
                <c:pt idx="9645">
                  <c:v>0.25286999999999998</c:v>
                </c:pt>
                <c:pt idx="9646">
                  <c:v>0.25290000000000001</c:v>
                </c:pt>
                <c:pt idx="9647">
                  <c:v>0.25292999999999999</c:v>
                </c:pt>
                <c:pt idx="9648">
                  <c:v>0.25296000000000002</c:v>
                </c:pt>
                <c:pt idx="9649">
                  <c:v>0.25297999999999998</c:v>
                </c:pt>
                <c:pt idx="9650">
                  <c:v>0.25302000000000002</c:v>
                </c:pt>
                <c:pt idx="9651">
                  <c:v>0.25305</c:v>
                </c:pt>
                <c:pt idx="9652">
                  <c:v>0.25307000000000002</c:v>
                </c:pt>
                <c:pt idx="9653">
                  <c:v>0.25309999999999999</c:v>
                </c:pt>
                <c:pt idx="9654">
                  <c:v>0.25313000000000002</c:v>
                </c:pt>
                <c:pt idx="9655">
                  <c:v>0.25314999999999999</c:v>
                </c:pt>
                <c:pt idx="9656">
                  <c:v>0.25318000000000002</c:v>
                </c:pt>
                <c:pt idx="9657">
                  <c:v>0.25320999999999999</c:v>
                </c:pt>
                <c:pt idx="9658">
                  <c:v>0.25324999999999998</c:v>
                </c:pt>
                <c:pt idx="9659">
                  <c:v>0.25325999999999999</c:v>
                </c:pt>
                <c:pt idx="9660">
                  <c:v>0.25329000000000002</c:v>
                </c:pt>
                <c:pt idx="9661">
                  <c:v>0.25331999999999999</c:v>
                </c:pt>
                <c:pt idx="9662">
                  <c:v>0.25335000000000002</c:v>
                </c:pt>
                <c:pt idx="9663">
                  <c:v>0.25336999999999998</c:v>
                </c:pt>
                <c:pt idx="9664">
                  <c:v>0.25341000000000002</c:v>
                </c:pt>
                <c:pt idx="9665">
                  <c:v>0.25344</c:v>
                </c:pt>
                <c:pt idx="9666">
                  <c:v>0.25346000000000002</c:v>
                </c:pt>
                <c:pt idx="9667">
                  <c:v>0.25347999999999998</c:v>
                </c:pt>
                <c:pt idx="9668">
                  <c:v>0.25352000000000002</c:v>
                </c:pt>
                <c:pt idx="9669">
                  <c:v>0.25353999999999999</c:v>
                </c:pt>
                <c:pt idx="9670">
                  <c:v>0.25357000000000002</c:v>
                </c:pt>
                <c:pt idx="9671">
                  <c:v>0.25359999999999999</c:v>
                </c:pt>
                <c:pt idx="9672">
                  <c:v>0.25363000000000002</c:v>
                </c:pt>
                <c:pt idx="9673">
                  <c:v>0.25366</c:v>
                </c:pt>
                <c:pt idx="9674">
                  <c:v>0.25368000000000002</c:v>
                </c:pt>
                <c:pt idx="9675">
                  <c:v>0.25370999999999999</c:v>
                </c:pt>
                <c:pt idx="9676">
                  <c:v>0.25373000000000001</c:v>
                </c:pt>
                <c:pt idx="9677">
                  <c:v>0.25375999999999999</c:v>
                </c:pt>
                <c:pt idx="9678">
                  <c:v>0.25379000000000002</c:v>
                </c:pt>
                <c:pt idx="9679">
                  <c:v>0.25383</c:v>
                </c:pt>
                <c:pt idx="9680">
                  <c:v>0.25385000000000002</c:v>
                </c:pt>
                <c:pt idx="9681">
                  <c:v>0.25386999999999998</c:v>
                </c:pt>
                <c:pt idx="9682">
                  <c:v>0.25391000000000002</c:v>
                </c:pt>
                <c:pt idx="9683">
                  <c:v>0.25392999999999999</c:v>
                </c:pt>
                <c:pt idx="9684">
                  <c:v>0.25396000000000002</c:v>
                </c:pt>
                <c:pt idx="9685">
                  <c:v>0.25398999999999999</c:v>
                </c:pt>
                <c:pt idx="9686">
                  <c:v>0.25402000000000002</c:v>
                </c:pt>
                <c:pt idx="9687">
                  <c:v>0.25405</c:v>
                </c:pt>
                <c:pt idx="9688">
                  <c:v>0.25407000000000002</c:v>
                </c:pt>
                <c:pt idx="9689">
                  <c:v>0.25409999999999999</c:v>
                </c:pt>
                <c:pt idx="9690">
                  <c:v>0.25413000000000002</c:v>
                </c:pt>
                <c:pt idx="9691">
                  <c:v>0.25414999999999999</c:v>
                </c:pt>
                <c:pt idx="9692">
                  <c:v>0.25418000000000002</c:v>
                </c:pt>
                <c:pt idx="9693">
                  <c:v>0.25422</c:v>
                </c:pt>
                <c:pt idx="9694">
                  <c:v>0.25424000000000002</c:v>
                </c:pt>
                <c:pt idx="9695">
                  <c:v>0.25425999999999999</c:v>
                </c:pt>
                <c:pt idx="9696">
                  <c:v>0.25429000000000002</c:v>
                </c:pt>
                <c:pt idx="9697">
                  <c:v>0.25431999999999999</c:v>
                </c:pt>
                <c:pt idx="9698">
                  <c:v>0.25435000000000002</c:v>
                </c:pt>
                <c:pt idx="9699">
                  <c:v>0.25436999999999999</c:v>
                </c:pt>
                <c:pt idx="9700">
                  <c:v>0.25441000000000003</c:v>
                </c:pt>
                <c:pt idx="9701">
                  <c:v>0.25444</c:v>
                </c:pt>
                <c:pt idx="9702">
                  <c:v>0.25446000000000002</c:v>
                </c:pt>
                <c:pt idx="9703">
                  <c:v>0.25447999999999998</c:v>
                </c:pt>
                <c:pt idx="9704">
                  <c:v>0.25452000000000002</c:v>
                </c:pt>
                <c:pt idx="9705">
                  <c:v>0.25453999999999999</c:v>
                </c:pt>
                <c:pt idx="9706">
                  <c:v>0.25457000000000002</c:v>
                </c:pt>
                <c:pt idx="9707">
                  <c:v>0.25459999999999999</c:v>
                </c:pt>
                <c:pt idx="9708">
                  <c:v>0.25463000000000002</c:v>
                </c:pt>
                <c:pt idx="9709">
                  <c:v>0.25464999999999999</c:v>
                </c:pt>
                <c:pt idx="9710">
                  <c:v>0.25468000000000002</c:v>
                </c:pt>
                <c:pt idx="9711">
                  <c:v>0.25470999999999999</c:v>
                </c:pt>
                <c:pt idx="9712">
                  <c:v>0.25474000000000002</c:v>
                </c:pt>
                <c:pt idx="9713">
                  <c:v>0.25475999999999999</c:v>
                </c:pt>
                <c:pt idx="9714">
                  <c:v>0.25479000000000002</c:v>
                </c:pt>
                <c:pt idx="9715">
                  <c:v>0.25483</c:v>
                </c:pt>
                <c:pt idx="9716">
                  <c:v>0.25485000000000002</c:v>
                </c:pt>
                <c:pt idx="9717">
                  <c:v>0.25486999999999999</c:v>
                </c:pt>
                <c:pt idx="9718">
                  <c:v>0.25491000000000003</c:v>
                </c:pt>
                <c:pt idx="9719">
                  <c:v>0.25492999999999999</c:v>
                </c:pt>
                <c:pt idx="9720">
                  <c:v>0.25496000000000002</c:v>
                </c:pt>
                <c:pt idx="9721">
                  <c:v>0.25498999999999999</c:v>
                </c:pt>
                <c:pt idx="9722">
                  <c:v>0.25502000000000002</c:v>
                </c:pt>
                <c:pt idx="9723">
                  <c:v>0.25505</c:v>
                </c:pt>
                <c:pt idx="9724">
                  <c:v>0.25507000000000002</c:v>
                </c:pt>
                <c:pt idx="9725">
                  <c:v>0.25509999999999999</c:v>
                </c:pt>
                <c:pt idx="9726">
                  <c:v>0.25513000000000002</c:v>
                </c:pt>
                <c:pt idx="9727">
                  <c:v>0.25514999999999999</c:v>
                </c:pt>
                <c:pt idx="9728">
                  <c:v>0.25518000000000002</c:v>
                </c:pt>
                <c:pt idx="9729">
                  <c:v>0.25522</c:v>
                </c:pt>
                <c:pt idx="9730">
                  <c:v>0.25524000000000002</c:v>
                </c:pt>
                <c:pt idx="9731">
                  <c:v>0.25525999999999999</c:v>
                </c:pt>
                <c:pt idx="9732">
                  <c:v>0.25530000000000003</c:v>
                </c:pt>
                <c:pt idx="9733">
                  <c:v>0.25531999999999999</c:v>
                </c:pt>
                <c:pt idx="9734">
                  <c:v>0.25535000000000002</c:v>
                </c:pt>
                <c:pt idx="9735">
                  <c:v>0.25536999999999999</c:v>
                </c:pt>
                <c:pt idx="9736">
                  <c:v>0.25541000000000003</c:v>
                </c:pt>
                <c:pt idx="9737">
                  <c:v>0.25544</c:v>
                </c:pt>
                <c:pt idx="9738">
                  <c:v>0.25546000000000002</c:v>
                </c:pt>
                <c:pt idx="9739">
                  <c:v>0.25548999999999999</c:v>
                </c:pt>
                <c:pt idx="9740">
                  <c:v>0.25552000000000002</c:v>
                </c:pt>
                <c:pt idx="9741">
                  <c:v>0.25553999999999999</c:v>
                </c:pt>
                <c:pt idx="9742">
                  <c:v>0.25557000000000002</c:v>
                </c:pt>
                <c:pt idx="9743">
                  <c:v>0.25561</c:v>
                </c:pt>
                <c:pt idx="9744">
                  <c:v>0.25563000000000002</c:v>
                </c:pt>
                <c:pt idx="9745">
                  <c:v>0.25564999999999999</c:v>
                </c:pt>
                <c:pt idx="9746">
                  <c:v>0.25568000000000002</c:v>
                </c:pt>
                <c:pt idx="9747">
                  <c:v>0.25570999999999999</c:v>
                </c:pt>
                <c:pt idx="9748">
                  <c:v>0.25574000000000002</c:v>
                </c:pt>
                <c:pt idx="9749">
                  <c:v>0.25575999999999999</c:v>
                </c:pt>
                <c:pt idx="9750">
                  <c:v>0.25580000000000003</c:v>
                </c:pt>
                <c:pt idx="9751">
                  <c:v>0.25583</c:v>
                </c:pt>
                <c:pt idx="9752">
                  <c:v>0.25585000000000002</c:v>
                </c:pt>
                <c:pt idx="9753">
                  <c:v>0.25588</c:v>
                </c:pt>
                <c:pt idx="9754">
                  <c:v>0.25591000000000003</c:v>
                </c:pt>
                <c:pt idx="9755">
                  <c:v>0.25592999999999999</c:v>
                </c:pt>
                <c:pt idx="9756">
                  <c:v>0.25596000000000002</c:v>
                </c:pt>
                <c:pt idx="9757">
                  <c:v>0.25599</c:v>
                </c:pt>
                <c:pt idx="9758">
                  <c:v>0.25602000000000003</c:v>
                </c:pt>
                <c:pt idx="9759">
                  <c:v>0.25603999999999999</c:v>
                </c:pt>
                <c:pt idx="9760">
                  <c:v>0.25607000000000002</c:v>
                </c:pt>
                <c:pt idx="9761">
                  <c:v>0.25609999999999999</c:v>
                </c:pt>
                <c:pt idx="9762">
                  <c:v>0.25613000000000002</c:v>
                </c:pt>
                <c:pt idx="9763">
                  <c:v>0.25614999999999999</c:v>
                </c:pt>
                <c:pt idx="9764">
                  <c:v>0.25618000000000002</c:v>
                </c:pt>
                <c:pt idx="9765">
                  <c:v>0.25622</c:v>
                </c:pt>
                <c:pt idx="9766">
                  <c:v>0.25624000000000002</c:v>
                </c:pt>
                <c:pt idx="9767">
                  <c:v>0.25625999999999999</c:v>
                </c:pt>
                <c:pt idx="9768">
                  <c:v>0.25629999999999997</c:v>
                </c:pt>
                <c:pt idx="9769">
                  <c:v>0.25631999999999999</c:v>
                </c:pt>
                <c:pt idx="9770">
                  <c:v>0.25635000000000002</c:v>
                </c:pt>
                <c:pt idx="9771">
                  <c:v>0.25638</c:v>
                </c:pt>
                <c:pt idx="9772">
                  <c:v>0.25641000000000003</c:v>
                </c:pt>
                <c:pt idx="9773">
                  <c:v>0.25642999999999999</c:v>
                </c:pt>
                <c:pt idx="9774">
                  <c:v>0.25646000000000002</c:v>
                </c:pt>
                <c:pt idx="9775">
                  <c:v>0.25649</c:v>
                </c:pt>
                <c:pt idx="9776">
                  <c:v>0.25651000000000002</c:v>
                </c:pt>
                <c:pt idx="9777">
                  <c:v>0.25653999999999999</c:v>
                </c:pt>
                <c:pt idx="9778">
                  <c:v>0.25657000000000002</c:v>
                </c:pt>
                <c:pt idx="9779">
                  <c:v>0.25661</c:v>
                </c:pt>
                <c:pt idx="9780">
                  <c:v>0.25663000000000002</c:v>
                </c:pt>
                <c:pt idx="9781">
                  <c:v>0.25664999999999999</c:v>
                </c:pt>
                <c:pt idx="9782">
                  <c:v>0.25668999999999997</c:v>
                </c:pt>
                <c:pt idx="9783">
                  <c:v>0.25670999999999999</c:v>
                </c:pt>
                <c:pt idx="9784">
                  <c:v>0.25674000000000002</c:v>
                </c:pt>
                <c:pt idx="9785">
                  <c:v>0.25675999999999999</c:v>
                </c:pt>
                <c:pt idx="9786">
                  <c:v>0.25679999999999997</c:v>
                </c:pt>
                <c:pt idx="9787">
                  <c:v>0.25683</c:v>
                </c:pt>
                <c:pt idx="9788">
                  <c:v>0.25684000000000001</c:v>
                </c:pt>
                <c:pt idx="9789">
                  <c:v>0.25688</c:v>
                </c:pt>
                <c:pt idx="9790">
                  <c:v>0.25690000000000002</c:v>
                </c:pt>
                <c:pt idx="9791">
                  <c:v>0.25692999999999999</c:v>
                </c:pt>
                <c:pt idx="9792">
                  <c:v>0.25696000000000002</c:v>
                </c:pt>
                <c:pt idx="9793">
                  <c:v>0.25699</c:v>
                </c:pt>
                <c:pt idx="9794">
                  <c:v>0.25702000000000003</c:v>
                </c:pt>
                <c:pt idx="9795">
                  <c:v>0.25703999999999999</c:v>
                </c:pt>
                <c:pt idx="9796">
                  <c:v>0.25707000000000002</c:v>
                </c:pt>
                <c:pt idx="9797">
                  <c:v>0.2571</c:v>
                </c:pt>
                <c:pt idx="9798">
                  <c:v>0.25713000000000003</c:v>
                </c:pt>
                <c:pt idx="9799">
                  <c:v>0.25714999999999999</c:v>
                </c:pt>
                <c:pt idx="9800">
                  <c:v>0.25718999999999997</c:v>
                </c:pt>
                <c:pt idx="9801">
                  <c:v>0.25722</c:v>
                </c:pt>
                <c:pt idx="9802">
                  <c:v>0.25724000000000002</c:v>
                </c:pt>
                <c:pt idx="9803">
                  <c:v>0.25725999999999999</c:v>
                </c:pt>
                <c:pt idx="9804">
                  <c:v>0.25729999999999997</c:v>
                </c:pt>
                <c:pt idx="9805">
                  <c:v>0.25731999999999999</c:v>
                </c:pt>
                <c:pt idx="9806">
                  <c:v>0.25735000000000002</c:v>
                </c:pt>
                <c:pt idx="9807">
                  <c:v>0.25738</c:v>
                </c:pt>
                <c:pt idx="9808">
                  <c:v>0.25741000000000003</c:v>
                </c:pt>
                <c:pt idx="9809">
                  <c:v>0.25742999999999999</c:v>
                </c:pt>
                <c:pt idx="9810">
                  <c:v>0.25746000000000002</c:v>
                </c:pt>
                <c:pt idx="9811">
                  <c:v>0.25749</c:v>
                </c:pt>
                <c:pt idx="9812">
                  <c:v>0.25751000000000002</c:v>
                </c:pt>
                <c:pt idx="9813">
                  <c:v>0.25753999999999999</c:v>
                </c:pt>
                <c:pt idx="9814">
                  <c:v>0.25757000000000002</c:v>
                </c:pt>
                <c:pt idx="9815">
                  <c:v>0.2576</c:v>
                </c:pt>
                <c:pt idx="9816">
                  <c:v>0.25763000000000003</c:v>
                </c:pt>
                <c:pt idx="9817">
                  <c:v>0.25764999999999999</c:v>
                </c:pt>
                <c:pt idx="9818">
                  <c:v>0.25768999999999997</c:v>
                </c:pt>
                <c:pt idx="9819">
                  <c:v>0.25770999999999999</c:v>
                </c:pt>
                <c:pt idx="9820">
                  <c:v>0.25774000000000002</c:v>
                </c:pt>
                <c:pt idx="9821">
                  <c:v>0.25775999999999999</c:v>
                </c:pt>
                <c:pt idx="9822">
                  <c:v>0.25779999999999997</c:v>
                </c:pt>
                <c:pt idx="9823">
                  <c:v>0.25781999999999999</c:v>
                </c:pt>
                <c:pt idx="9824">
                  <c:v>0.25785000000000002</c:v>
                </c:pt>
                <c:pt idx="9825">
                  <c:v>0.25788</c:v>
                </c:pt>
                <c:pt idx="9826">
                  <c:v>0.25790000000000002</c:v>
                </c:pt>
                <c:pt idx="9827">
                  <c:v>0.25792999999999999</c:v>
                </c:pt>
                <c:pt idx="9828">
                  <c:v>0.25796000000000002</c:v>
                </c:pt>
                <c:pt idx="9829">
                  <c:v>0.25800000000000001</c:v>
                </c:pt>
                <c:pt idx="9830">
                  <c:v>0.25802000000000003</c:v>
                </c:pt>
                <c:pt idx="9831">
                  <c:v>0.25803999999999999</c:v>
                </c:pt>
                <c:pt idx="9832">
                  <c:v>0.25807000000000002</c:v>
                </c:pt>
                <c:pt idx="9833">
                  <c:v>0.2581</c:v>
                </c:pt>
                <c:pt idx="9834">
                  <c:v>0.25812000000000002</c:v>
                </c:pt>
                <c:pt idx="9835">
                  <c:v>0.25814999999999999</c:v>
                </c:pt>
                <c:pt idx="9836">
                  <c:v>0.25818999999999998</c:v>
                </c:pt>
                <c:pt idx="9837">
                  <c:v>0.25821</c:v>
                </c:pt>
                <c:pt idx="9838">
                  <c:v>0.25823000000000002</c:v>
                </c:pt>
                <c:pt idx="9839">
                  <c:v>0.25827</c:v>
                </c:pt>
                <c:pt idx="9840">
                  <c:v>0.25829000000000002</c:v>
                </c:pt>
                <c:pt idx="9841">
                  <c:v>0.25831999999999999</c:v>
                </c:pt>
                <c:pt idx="9842">
                  <c:v>0.25835000000000002</c:v>
                </c:pt>
                <c:pt idx="9843">
                  <c:v>0.25838</c:v>
                </c:pt>
                <c:pt idx="9844">
                  <c:v>0.25840999999999997</c:v>
                </c:pt>
                <c:pt idx="9845">
                  <c:v>0.25842999999999999</c:v>
                </c:pt>
                <c:pt idx="9846">
                  <c:v>0.25846000000000002</c:v>
                </c:pt>
                <c:pt idx="9847">
                  <c:v>0.25849</c:v>
                </c:pt>
                <c:pt idx="9848">
                  <c:v>0.25851000000000002</c:v>
                </c:pt>
                <c:pt idx="9849">
                  <c:v>0.25853999999999999</c:v>
                </c:pt>
                <c:pt idx="9850">
                  <c:v>0.25857999999999998</c:v>
                </c:pt>
                <c:pt idx="9851">
                  <c:v>0.25861000000000001</c:v>
                </c:pt>
                <c:pt idx="9852">
                  <c:v>0.25862000000000002</c:v>
                </c:pt>
                <c:pt idx="9853">
                  <c:v>0.25864999999999999</c:v>
                </c:pt>
                <c:pt idx="9854">
                  <c:v>0.25868000000000002</c:v>
                </c:pt>
                <c:pt idx="9855">
                  <c:v>0.25871</c:v>
                </c:pt>
                <c:pt idx="9856">
                  <c:v>0.25874000000000003</c:v>
                </c:pt>
                <c:pt idx="9857">
                  <c:v>0.25877</c:v>
                </c:pt>
                <c:pt idx="9858">
                  <c:v>0.25879999999999997</c:v>
                </c:pt>
                <c:pt idx="9859">
                  <c:v>0.25881999999999999</c:v>
                </c:pt>
                <c:pt idx="9860">
                  <c:v>0.25885000000000002</c:v>
                </c:pt>
                <c:pt idx="9861">
                  <c:v>0.25888</c:v>
                </c:pt>
                <c:pt idx="9862">
                  <c:v>0.25890000000000002</c:v>
                </c:pt>
                <c:pt idx="9863">
                  <c:v>0.25892999999999999</c:v>
                </c:pt>
                <c:pt idx="9864">
                  <c:v>0.25896000000000002</c:v>
                </c:pt>
                <c:pt idx="9865">
                  <c:v>0.25899</c:v>
                </c:pt>
                <c:pt idx="9866">
                  <c:v>0.25901999999999997</c:v>
                </c:pt>
                <c:pt idx="9867">
                  <c:v>0.25903999999999999</c:v>
                </c:pt>
                <c:pt idx="9868">
                  <c:v>0.25907999999999998</c:v>
                </c:pt>
                <c:pt idx="9869">
                  <c:v>0.2591</c:v>
                </c:pt>
                <c:pt idx="9870">
                  <c:v>0.25912000000000002</c:v>
                </c:pt>
                <c:pt idx="9871">
                  <c:v>0.25914999999999999</c:v>
                </c:pt>
                <c:pt idx="9872">
                  <c:v>0.25918999999999998</c:v>
                </c:pt>
                <c:pt idx="9873">
                  <c:v>0.25921</c:v>
                </c:pt>
                <c:pt idx="9874">
                  <c:v>0.25923000000000002</c:v>
                </c:pt>
                <c:pt idx="9875">
                  <c:v>0.25927</c:v>
                </c:pt>
                <c:pt idx="9876">
                  <c:v>0.25929000000000002</c:v>
                </c:pt>
                <c:pt idx="9877">
                  <c:v>0.25931999999999999</c:v>
                </c:pt>
                <c:pt idx="9878">
                  <c:v>0.25935000000000002</c:v>
                </c:pt>
                <c:pt idx="9879">
                  <c:v>0.25938</c:v>
                </c:pt>
                <c:pt idx="9880">
                  <c:v>0.25940999999999997</c:v>
                </c:pt>
                <c:pt idx="9881">
                  <c:v>0.25942999999999999</c:v>
                </c:pt>
                <c:pt idx="9882">
                  <c:v>0.25946000000000002</c:v>
                </c:pt>
                <c:pt idx="9883">
                  <c:v>0.25949</c:v>
                </c:pt>
                <c:pt idx="9884">
                  <c:v>0.25951000000000002</c:v>
                </c:pt>
                <c:pt idx="9885">
                  <c:v>0.25953999999999999</c:v>
                </c:pt>
                <c:pt idx="9886">
                  <c:v>0.25957999999999998</c:v>
                </c:pt>
                <c:pt idx="9887">
                  <c:v>0.2596</c:v>
                </c:pt>
                <c:pt idx="9888">
                  <c:v>0.25962000000000002</c:v>
                </c:pt>
                <c:pt idx="9889">
                  <c:v>0.25966</c:v>
                </c:pt>
                <c:pt idx="9890">
                  <c:v>0.25968000000000002</c:v>
                </c:pt>
                <c:pt idx="9891">
                  <c:v>0.25971</c:v>
                </c:pt>
                <c:pt idx="9892">
                  <c:v>0.25973000000000002</c:v>
                </c:pt>
                <c:pt idx="9893">
                  <c:v>0.25977</c:v>
                </c:pt>
                <c:pt idx="9894">
                  <c:v>0.25979999999999998</c:v>
                </c:pt>
                <c:pt idx="9895">
                  <c:v>0.25982</c:v>
                </c:pt>
                <c:pt idx="9896">
                  <c:v>0.25985000000000003</c:v>
                </c:pt>
                <c:pt idx="9897">
                  <c:v>0.25988</c:v>
                </c:pt>
                <c:pt idx="9898">
                  <c:v>0.25990000000000002</c:v>
                </c:pt>
                <c:pt idx="9899">
                  <c:v>0.25992999999999999</c:v>
                </c:pt>
                <c:pt idx="9900">
                  <c:v>0.25996000000000002</c:v>
                </c:pt>
                <c:pt idx="9901">
                  <c:v>0.25999</c:v>
                </c:pt>
                <c:pt idx="9902">
                  <c:v>0.26001000000000002</c:v>
                </c:pt>
                <c:pt idx="9903">
                  <c:v>0.26003999999999999</c:v>
                </c:pt>
                <c:pt idx="9904">
                  <c:v>0.26007000000000002</c:v>
                </c:pt>
                <c:pt idx="9905">
                  <c:v>0.2601</c:v>
                </c:pt>
                <c:pt idx="9906">
                  <c:v>0.26012000000000002</c:v>
                </c:pt>
                <c:pt idx="9907">
                  <c:v>0.26016</c:v>
                </c:pt>
                <c:pt idx="9908">
                  <c:v>0.26018999999999998</c:v>
                </c:pt>
                <c:pt idx="9909">
                  <c:v>0.26021</c:v>
                </c:pt>
                <c:pt idx="9910">
                  <c:v>0.26023000000000002</c:v>
                </c:pt>
                <c:pt idx="9911">
                  <c:v>0.26027</c:v>
                </c:pt>
                <c:pt idx="9912">
                  <c:v>0.26029000000000002</c:v>
                </c:pt>
                <c:pt idx="9913">
                  <c:v>0.26032</c:v>
                </c:pt>
                <c:pt idx="9914">
                  <c:v>0.26035000000000003</c:v>
                </c:pt>
                <c:pt idx="9915">
                  <c:v>0.26038</c:v>
                </c:pt>
                <c:pt idx="9916">
                  <c:v>0.26040999999999997</c:v>
                </c:pt>
                <c:pt idx="9917">
                  <c:v>0.26042999999999999</c:v>
                </c:pt>
                <c:pt idx="9918">
                  <c:v>0.26046000000000002</c:v>
                </c:pt>
                <c:pt idx="9919">
                  <c:v>0.26049</c:v>
                </c:pt>
                <c:pt idx="9920">
                  <c:v>0.26051000000000002</c:v>
                </c:pt>
                <c:pt idx="9921">
                  <c:v>0.26053999999999999</c:v>
                </c:pt>
                <c:pt idx="9922">
                  <c:v>0.26057999999999998</c:v>
                </c:pt>
                <c:pt idx="9923">
                  <c:v>0.2606</c:v>
                </c:pt>
                <c:pt idx="9924">
                  <c:v>0.26062000000000002</c:v>
                </c:pt>
                <c:pt idx="9925">
                  <c:v>0.26066</c:v>
                </c:pt>
                <c:pt idx="9926">
                  <c:v>0.26068000000000002</c:v>
                </c:pt>
                <c:pt idx="9927">
                  <c:v>0.26071</c:v>
                </c:pt>
                <c:pt idx="9928">
                  <c:v>0.26073000000000002</c:v>
                </c:pt>
                <c:pt idx="9929">
                  <c:v>0.26077</c:v>
                </c:pt>
                <c:pt idx="9930">
                  <c:v>0.26079999999999998</c:v>
                </c:pt>
                <c:pt idx="9931">
                  <c:v>0.26082</c:v>
                </c:pt>
                <c:pt idx="9932">
                  <c:v>0.26085000000000003</c:v>
                </c:pt>
                <c:pt idx="9933">
                  <c:v>0.26088</c:v>
                </c:pt>
                <c:pt idx="9934">
                  <c:v>0.26090000000000002</c:v>
                </c:pt>
                <c:pt idx="9935">
                  <c:v>0.26093</c:v>
                </c:pt>
                <c:pt idx="9936">
                  <c:v>0.26096999999999998</c:v>
                </c:pt>
                <c:pt idx="9937">
                  <c:v>0.26099</c:v>
                </c:pt>
                <c:pt idx="9938">
                  <c:v>0.26101000000000002</c:v>
                </c:pt>
                <c:pt idx="9939">
                  <c:v>0.26105</c:v>
                </c:pt>
                <c:pt idx="9940">
                  <c:v>0.26107000000000002</c:v>
                </c:pt>
                <c:pt idx="9941">
                  <c:v>0.2611</c:v>
                </c:pt>
                <c:pt idx="9942">
                  <c:v>0.26112000000000002</c:v>
                </c:pt>
                <c:pt idx="9943">
                  <c:v>0.26116</c:v>
                </c:pt>
                <c:pt idx="9944">
                  <c:v>0.26118999999999998</c:v>
                </c:pt>
                <c:pt idx="9945">
                  <c:v>0.26121</c:v>
                </c:pt>
                <c:pt idx="9946">
                  <c:v>0.26124000000000003</c:v>
                </c:pt>
                <c:pt idx="9947">
                  <c:v>0.26127</c:v>
                </c:pt>
                <c:pt idx="9948">
                  <c:v>0.26129000000000002</c:v>
                </c:pt>
                <c:pt idx="9949">
                  <c:v>0.26132</c:v>
                </c:pt>
                <c:pt idx="9950">
                  <c:v>0.26135000000000003</c:v>
                </c:pt>
                <c:pt idx="9951">
                  <c:v>0.26138</c:v>
                </c:pt>
                <c:pt idx="9952">
                  <c:v>0.26140000000000002</c:v>
                </c:pt>
                <c:pt idx="9953">
                  <c:v>0.26143</c:v>
                </c:pt>
                <c:pt idx="9954">
                  <c:v>0.26146000000000003</c:v>
                </c:pt>
                <c:pt idx="9955">
                  <c:v>0.26147999999999999</c:v>
                </c:pt>
                <c:pt idx="9956">
                  <c:v>0.26151000000000002</c:v>
                </c:pt>
                <c:pt idx="9957">
                  <c:v>0.26155</c:v>
                </c:pt>
                <c:pt idx="9958">
                  <c:v>0.26157999999999998</c:v>
                </c:pt>
                <c:pt idx="9959">
                  <c:v>0.2616</c:v>
                </c:pt>
                <c:pt idx="9960">
                  <c:v>0.26162000000000002</c:v>
                </c:pt>
                <c:pt idx="9961">
                  <c:v>0.26166</c:v>
                </c:pt>
                <c:pt idx="9962">
                  <c:v>0.26168000000000002</c:v>
                </c:pt>
                <c:pt idx="9963">
                  <c:v>0.26171</c:v>
                </c:pt>
                <c:pt idx="9964">
                  <c:v>0.26173999999999997</c:v>
                </c:pt>
                <c:pt idx="9965">
                  <c:v>0.26177</c:v>
                </c:pt>
                <c:pt idx="9966">
                  <c:v>0.26179000000000002</c:v>
                </c:pt>
                <c:pt idx="9967">
                  <c:v>0.26182</c:v>
                </c:pt>
                <c:pt idx="9968">
                  <c:v>0.26185000000000003</c:v>
                </c:pt>
                <c:pt idx="9969">
                  <c:v>0.26186999999999999</c:v>
                </c:pt>
                <c:pt idx="9970">
                  <c:v>0.26190000000000002</c:v>
                </c:pt>
                <c:pt idx="9971">
                  <c:v>0.26193</c:v>
                </c:pt>
                <c:pt idx="9972">
                  <c:v>0.26196999999999998</c:v>
                </c:pt>
                <c:pt idx="9973">
                  <c:v>0.26199</c:v>
                </c:pt>
                <c:pt idx="9974">
                  <c:v>0.26201000000000002</c:v>
                </c:pt>
                <c:pt idx="9975">
                  <c:v>0.26205000000000001</c:v>
                </c:pt>
                <c:pt idx="9976">
                  <c:v>0.26207000000000003</c:v>
                </c:pt>
                <c:pt idx="9977">
                  <c:v>0.2621</c:v>
                </c:pt>
                <c:pt idx="9978">
                  <c:v>0.26212999999999997</c:v>
                </c:pt>
                <c:pt idx="9979">
                  <c:v>0.26216</c:v>
                </c:pt>
                <c:pt idx="9980">
                  <c:v>0.26218999999999998</c:v>
                </c:pt>
                <c:pt idx="9981">
                  <c:v>0.26221</c:v>
                </c:pt>
                <c:pt idx="9982">
                  <c:v>0.26223999999999997</c:v>
                </c:pt>
                <c:pt idx="9983">
                  <c:v>0.26225999999999999</c:v>
                </c:pt>
                <c:pt idx="9984">
                  <c:v>0.26229000000000002</c:v>
                </c:pt>
                <c:pt idx="9985">
                  <c:v>0.26232</c:v>
                </c:pt>
                <c:pt idx="9986">
                  <c:v>0.26235999999999998</c:v>
                </c:pt>
                <c:pt idx="9987">
                  <c:v>0.26238</c:v>
                </c:pt>
                <c:pt idx="9988">
                  <c:v>0.26240000000000002</c:v>
                </c:pt>
                <c:pt idx="9989">
                  <c:v>0.26243</c:v>
                </c:pt>
                <c:pt idx="9990">
                  <c:v>0.26246000000000003</c:v>
                </c:pt>
                <c:pt idx="9991">
                  <c:v>0.26249</c:v>
                </c:pt>
                <c:pt idx="9992">
                  <c:v>0.26251000000000002</c:v>
                </c:pt>
                <c:pt idx="9993">
                  <c:v>0.26255000000000001</c:v>
                </c:pt>
                <c:pt idx="9994">
                  <c:v>0.26257999999999998</c:v>
                </c:pt>
                <c:pt idx="9995">
                  <c:v>0.2626</c:v>
                </c:pt>
                <c:pt idx="9996">
                  <c:v>0.26262999999999997</c:v>
                </c:pt>
                <c:pt idx="9997">
                  <c:v>0.26266</c:v>
                </c:pt>
                <c:pt idx="9998">
                  <c:v>0.26268000000000002</c:v>
                </c:pt>
                <c:pt idx="9999">
                  <c:v>0.26271</c:v>
                </c:pt>
                <c:pt idx="10000">
                  <c:v>0.26273999999999997</c:v>
                </c:pt>
                <c:pt idx="10001">
                  <c:v>0.26277</c:v>
                </c:pt>
                <c:pt idx="10002">
                  <c:v>0.26279000000000002</c:v>
                </c:pt>
                <c:pt idx="10003">
                  <c:v>0.26282</c:v>
                </c:pt>
                <c:pt idx="10004">
                  <c:v>0.26284999999999997</c:v>
                </c:pt>
                <c:pt idx="10005">
                  <c:v>0.26286999999999999</c:v>
                </c:pt>
                <c:pt idx="10006">
                  <c:v>0.26290000000000002</c:v>
                </c:pt>
                <c:pt idx="10007">
                  <c:v>0.26294000000000001</c:v>
                </c:pt>
                <c:pt idx="10008">
                  <c:v>0.26296999999999998</c:v>
                </c:pt>
                <c:pt idx="10009">
                  <c:v>0.26299</c:v>
                </c:pt>
                <c:pt idx="10010">
                  <c:v>0.26301000000000002</c:v>
                </c:pt>
                <c:pt idx="10011">
                  <c:v>0.26305000000000001</c:v>
                </c:pt>
                <c:pt idx="10012">
                  <c:v>0.26307000000000003</c:v>
                </c:pt>
                <c:pt idx="10013">
                  <c:v>0.2631</c:v>
                </c:pt>
                <c:pt idx="10014">
                  <c:v>0.26312999999999998</c:v>
                </c:pt>
                <c:pt idx="10015">
                  <c:v>0.26316000000000001</c:v>
                </c:pt>
                <c:pt idx="10016">
                  <c:v>0.26318000000000003</c:v>
                </c:pt>
                <c:pt idx="10017">
                  <c:v>0.26321</c:v>
                </c:pt>
                <c:pt idx="10018">
                  <c:v>0.26323999999999997</c:v>
                </c:pt>
                <c:pt idx="10019">
                  <c:v>0.26325999999999999</c:v>
                </c:pt>
                <c:pt idx="10020">
                  <c:v>0.26329000000000002</c:v>
                </c:pt>
                <c:pt idx="10021">
                  <c:v>0.26332</c:v>
                </c:pt>
                <c:pt idx="10022">
                  <c:v>0.26335999999999998</c:v>
                </c:pt>
                <c:pt idx="10023">
                  <c:v>0.26338</c:v>
                </c:pt>
                <c:pt idx="10024">
                  <c:v>0.26340000000000002</c:v>
                </c:pt>
                <c:pt idx="10025">
                  <c:v>0.26344000000000001</c:v>
                </c:pt>
                <c:pt idx="10026">
                  <c:v>0.26346000000000003</c:v>
                </c:pt>
                <c:pt idx="10027">
                  <c:v>0.26349</c:v>
                </c:pt>
                <c:pt idx="10028">
                  <c:v>0.26351000000000002</c:v>
                </c:pt>
                <c:pt idx="10029">
                  <c:v>0.26355000000000001</c:v>
                </c:pt>
                <c:pt idx="10030">
                  <c:v>0.26357000000000003</c:v>
                </c:pt>
                <c:pt idx="10031">
                  <c:v>0.2636</c:v>
                </c:pt>
                <c:pt idx="10032">
                  <c:v>0.26362999999999998</c:v>
                </c:pt>
                <c:pt idx="10033">
                  <c:v>0.26365</c:v>
                </c:pt>
                <c:pt idx="10034">
                  <c:v>0.26368000000000003</c:v>
                </c:pt>
                <c:pt idx="10035">
                  <c:v>0.26371</c:v>
                </c:pt>
                <c:pt idx="10036">
                  <c:v>0.26373999999999997</c:v>
                </c:pt>
                <c:pt idx="10037">
                  <c:v>0.26377</c:v>
                </c:pt>
                <c:pt idx="10038">
                  <c:v>0.26379000000000002</c:v>
                </c:pt>
                <c:pt idx="10039">
                  <c:v>0.26382</c:v>
                </c:pt>
                <c:pt idx="10040">
                  <c:v>0.26384999999999997</c:v>
                </c:pt>
                <c:pt idx="10041">
                  <c:v>0.26388</c:v>
                </c:pt>
                <c:pt idx="10042">
                  <c:v>0.26390000000000002</c:v>
                </c:pt>
                <c:pt idx="10043">
                  <c:v>0.26394000000000001</c:v>
                </c:pt>
                <c:pt idx="10044">
                  <c:v>0.26395999999999997</c:v>
                </c:pt>
                <c:pt idx="10045">
                  <c:v>0.26397999999999999</c:v>
                </c:pt>
                <c:pt idx="10046">
                  <c:v>0.26401000000000002</c:v>
                </c:pt>
                <c:pt idx="10047">
                  <c:v>0.26404</c:v>
                </c:pt>
                <c:pt idx="10048">
                  <c:v>0.26407000000000003</c:v>
                </c:pt>
                <c:pt idx="10049">
                  <c:v>0.2641</c:v>
                </c:pt>
                <c:pt idx="10050">
                  <c:v>0.26412999999999998</c:v>
                </c:pt>
                <c:pt idx="10051">
                  <c:v>0.26416000000000001</c:v>
                </c:pt>
                <c:pt idx="10052">
                  <c:v>0.26418000000000003</c:v>
                </c:pt>
                <c:pt idx="10053">
                  <c:v>0.26421</c:v>
                </c:pt>
                <c:pt idx="10054">
                  <c:v>0.26423999999999997</c:v>
                </c:pt>
                <c:pt idx="10055">
                  <c:v>0.26425999999999999</c:v>
                </c:pt>
                <c:pt idx="10056">
                  <c:v>0.26429000000000002</c:v>
                </c:pt>
                <c:pt idx="10057">
                  <c:v>0.26432</c:v>
                </c:pt>
                <c:pt idx="10058">
                  <c:v>0.26435999999999998</c:v>
                </c:pt>
                <c:pt idx="10059">
                  <c:v>0.26438</c:v>
                </c:pt>
                <c:pt idx="10060">
                  <c:v>0.26440000000000002</c:v>
                </c:pt>
                <c:pt idx="10061">
                  <c:v>0.26444000000000001</c:v>
                </c:pt>
                <c:pt idx="10062">
                  <c:v>0.26445999999999997</c:v>
                </c:pt>
                <c:pt idx="10063">
                  <c:v>0.26449</c:v>
                </c:pt>
                <c:pt idx="10064">
                  <c:v>0.26451999999999998</c:v>
                </c:pt>
                <c:pt idx="10065">
                  <c:v>0.26455000000000001</c:v>
                </c:pt>
                <c:pt idx="10066">
                  <c:v>0.26457000000000003</c:v>
                </c:pt>
                <c:pt idx="10067">
                  <c:v>0.26458999999999999</c:v>
                </c:pt>
                <c:pt idx="10068">
                  <c:v>0.26462999999999998</c:v>
                </c:pt>
                <c:pt idx="10069">
                  <c:v>0.26465</c:v>
                </c:pt>
                <c:pt idx="10070">
                  <c:v>0.26468000000000003</c:v>
                </c:pt>
                <c:pt idx="10071">
                  <c:v>0.26471</c:v>
                </c:pt>
                <c:pt idx="10072">
                  <c:v>0.26473999999999998</c:v>
                </c:pt>
                <c:pt idx="10073">
                  <c:v>0.26477000000000001</c:v>
                </c:pt>
                <c:pt idx="10074">
                  <c:v>0.26479000000000003</c:v>
                </c:pt>
                <c:pt idx="10075">
                  <c:v>0.26483000000000001</c:v>
                </c:pt>
                <c:pt idx="10076">
                  <c:v>0.26484999999999997</c:v>
                </c:pt>
                <c:pt idx="10077">
                  <c:v>0.26488</c:v>
                </c:pt>
                <c:pt idx="10078">
                  <c:v>0.26490000000000002</c:v>
                </c:pt>
                <c:pt idx="10079">
                  <c:v>0.26494000000000001</c:v>
                </c:pt>
                <c:pt idx="10080">
                  <c:v>0.26495999999999997</c:v>
                </c:pt>
                <c:pt idx="10081">
                  <c:v>0.26497999999999999</c:v>
                </c:pt>
                <c:pt idx="10082">
                  <c:v>0.26501999999999998</c:v>
                </c:pt>
                <c:pt idx="10083">
                  <c:v>0.26504</c:v>
                </c:pt>
                <c:pt idx="10084">
                  <c:v>0.26506999999999997</c:v>
                </c:pt>
                <c:pt idx="10085">
                  <c:v>0.2651</c:v>
                </c:pt>
                <c:pt idx="10086">
                  <c:v>0.26512999999999998</c:v>
                </c:pt>
                <c:pt idx="10087">
                  <c:v>0.26516000000000001</c:v>
                </c:pt>
                <c:pt idx="10088">
                  <c:v>0.26518000000000003</c:v>
                </c:pt>
                <c:pt idx="10089">
                  <c:v>0.26521</c:v>
                </c:pt>
                <c:pt idx="10090">
                  <c:v>0.26523999999999998</c:v>
                </c:pt>
                <c:pt idx="10091">
                  <c:v>0.26526</c:v>
                </c:pt>
                <c:pt idx="10092">
                  <c:v>0.26529000000000003</c:v>
                </c:pt>
                <c:pt idx="10093">
                  <c:v>0.26533000000000001</c:v>
                </c:pt>
                <c:pt idx="10094">
                  <c:v>0.26534999999999997</c:v>
                </c:pt>
                <c:pt idx="10095">
                  <c:v>0.26536999999999999</c:v>
                </c:pt>
                <c:pt idx="10096">
                  <c:v>0.26540999999999998</c:v>
                </c:pt>
                <c:pt idx="10097">
                  <c:v>0.26543</c:v>
                </c:pt>
                <c:pt idx="10098">
                  <c:v>0.26545999999999997</c:v>
                </c:pt>
                <c:pt idx="10099">
                  <c:v>0.26547999999999999</c:v>
                </c:pt>
                <c:pt idx="10100">
                  <c:v>0.26551999999999998</c:v>
                </c:pt>
                <c:pt idx="10101">
                  <c:v>0.26555000000000001</c:v>
                </c:pt>
                <c:pt idx="10102">
                  <c:v>0.26556999999999997</c:v>
                </c:pt>
                <c:pt idx="10103">
                  <c:v>0.2656</c:v>
                </c:pt>
                <c:pt idx="10104">
                  <c:v>0.26562999999999998</c:v>
                </c:pt>
                <c:pt idx="10105">
                  <c:v>0.26565</c:v>
                </c:pt>
                <c:pt idx="10106">
                  <c:v>0.26568000000000003</c:v>
                </c:pt>
                <c:pt idx="10107">
                  <c:v>0.26571</c:v>
                </c:pt>
                <c:pt idx="10108">
                  <c:v>0.26574999999999999</c:v>
                </c:pt>
                <c:pt idx="10109">
                  <c:v>0.26576</c:v>
                </c:pt>
                <c:pt idx="10110">
                  <c:v>0.26579000000000003</c:v>
                </c:pt>
                <c:pt idx="10111">
                  <c:v>0.26582</c:v>
                </c:pt>
                <c:pt idx="10112">
                  <c:v>0.26584999999999998</c:v>
                </c:pt>
                <c:pt idx="10113">
                  <c:v>0.26588000000000001</c:v>
                </c:pt>
                <c:pt idx="10114">
                  <c:v>0.26590999999999998</c:v>
                </c:pt>
                <c:pt idx="10115">
                  <c:v>0.26594000000000001</c:v>
                </c:pt>
                <c:pt idx="10116">
                  <c:v>0.26595999999999997</c:v>
                </c:pt>
                <c:pt idx="10117">
                  <c:v>0.26597999999999999</c:v>
                </c:pt>
                <c:pt idx="10118">
                  <c:v>0.26601999999999998</c:v>
                </c:pt>
                <c:pt idx="10119">
                  <c:v>0.26604</c:v>
                </c:pt>
                <c:pt idx="10120">
                  <c:v>0.26606999999999997</c:v>
                </c:pt>
                <c:pt idx="10121">
                  <c:v>0.2661</c:v>
                </c:pt>
                <c:pt idx="10122">
                  <c:v>0.26612999999999998</c:v>
                </c:pt>
                <c:pt idx="10123">
                  <c:v>0.26616000000000001</c:v>
                </c:pt>
                <c:pt idx="10124">
                  <c:v>0.26618000000000003</c:v>
                </c:pt>
                <c:pt idx="10125">
                  <c:v>0.26621</c:v>
                </c:pt>
                <c:pt idx="10126">
                  <c:v>0.26623000000000002</c:v>
                </c:pt>
                <c:pt idx="10127">
                  <c:v>0.26626</c:v>
                </c:pt>
                <c:pt idx="10128">
                  <c:v>0.26629000000000003</c:v>
                </c:pt>
                <c:pt idx="10129">
                  <c:v>0.26633000000000001</c:v>
                </c:pt>
                <c:pt idx="10130">
                  <c:v>0.26634999999999998</c:v>
                </c:pt>
                <c:pt idx="10131">
                  <c:v>0.26637</c:v>
                </c:pt>
                <c:pt idx="10132">
                  <c:v>0.26640999999999998</c:v>
                </c:pt>
                <c:pt idx="10133">
                  <c:v>0.26643</c:v>
                </c:pt>
                <c:pt idx="10134">
                  <c:v>0.26645999999999997</c:v>
                </c:pt>
                <c:pt idx="10135">
                  <c:v>0.26647999999999999</c:v>
                </c:pt>
                <c:pt idx="10136">
                  <c:v>0.26651999999999998</c:v>
                </c:pt>
                <c:pt idx="10137">
                  <c:v>0.26655000000000001</c:v>
                </c:pt>
                <c:pt idx="10138">
                  <c:v>0.26656999999999997</c:v>
                </c:pt>
                <c:pt idx="10139">
                  <c:v>0.2666</c:v>
                </c:pt>
                <c:pt idx="10140">
                  <c:v>0.26662999999999998</c:v>
                </c:pt>
                <c:pt idx="10141">
                  <c:v>0.26665</c:v>
                </c:pt>
                <c:pt idx="10142">
                  <c:v>0.26667999999999997</c:v>
                </c:pt>
                <c:pt idx="10143">
                  <c:v>0.26672000000000001</c:v>
                </c:pt>
                <c:pt idx="10144">
                  <c:v>0.26673999999999998</c:v>
                </c:pt>
                <c:pt idx="10145">
                  <c:v>0.26676</c:v>
                </c:pt>
                <c:pt idx="10146">
                  <c:v>0.26679000000000003</c:v>
                </c:pt>
                <c:pt idx="10147">
                  <c:v>0.26682</c:v>
                </c:pt>
                <c:pt idx="10148">
                  <c:v>0.26684999999999998</c:v>
                </c:pt>
                <c:pt idx="10149">
                  <c:v>0.26687</c:v>
                </c:pt>
                <c:pt idx="10150">
                  <c:v>0.26690999999999998</c:v>
                </c:pt>
                <c:pt idx="10151">
                  <c:v>0.26694000000000001</c:v>
                </c:pt>
                <c:pt idx="10152">
                  <c:v>0.26695999999999998</c:v>
                </c:pt>
                <c:pt idx="10153">
                  <c:v>0.26698</c:v>
                </c:pt>
                <c:pt idx="10154">
                  <c:v>0.26701999999999998</c:v>
                </c:pt>
                <c:pt idx="10155">
                  <c:v>0.26704</c:v>
                </c:pt>
                <c:pt idx="10156">
                  <c:v>0.26706999999999997</c:v>
                </c:pt>
                <c:pt idx="10157">
                  <c:v>0.2671</c:v>
                </c:pt>
                <c:pt idx="10158">
                  <c:v>0.26712999999999998</c:v>
                </c:pt>
                <c:pt idx="10159">
                  <c:v>0.26715</c:v>
                </c:pt>
                <c:pt idx="10160">
                  <c:v>0.26717999999999997</c:v>
                </c:pt>
                <c:pt idx="10161">
                  <c:v>0.26721</c:v>
                </c:pt>
                <c:pt idx="10162">
                  <c:v>0.26723999999999998</c:v>
                </c:pt>
                <c:pt idx="10163">
                  <c:v>0.26726</c:v>
                </c:pt>
                <c:pt idx="10164">
                  <c:v>0.26729000000000003</c:v>
                </c:pt>
                <c:pt idx="10165">
                  <c:v>0.26733000000000001</c:v>
                </c:pt>
                <c:pt idx="10166">
                  <c:v>0.26734999999999998</c:v>
                </c:pt>
                <c:pt idx="10167">
                  <c:v>0.26737</c:v>
                </c:pt>
                <c:pt idx="10168">
                  <c:v>0.26740999999999998</c:v>
                </c:pt>
                <c:pt idx="10169">
                  <c:v>0.26743</c:v>
                </c:pt>
                <c:pt idx="10170">
                  <c:v>0.26745999999999998</c:v>
                </c:pt>
                <c:pt idx="10171">
                  <c:v>0.26749000000000001</c:v>
                </c:pt>
                <c:pt idx="10172">
                  <c:v>0.26751999999999998</c:v>
                </c:pt>
                <c:pt idx="10173">
                  <c:v>0.26755000000000001</c:v>
                </c:pt>
                <c:pt idx="10174">
                  <c:v>0.26756999999999997</c:v>
                </c:pt>
                <c:pt idx="10175">
                  <c:v>0.2676</c:v>
                </c:pt>
                <c:pt idx="10176">
                  <c:v>0.26762999999999998</c:v>
                </c:pt>
                <c:pt idx="10177">
                  <c:v>0.26765</c:v>
                </c:pt>
                <c:pt idx="10178">
                  <c:v>0.26767999999999997</c:v>
                </c:pt>
                <c:pt idx="10179">
                  <c:v>0.26772000000000001</c:v>
                </c:pt>
                <c:pt idx="10180">
                  <c:v>0.26773999999999998</c:v>
                </c:pt>
                <c:pt idx="10181">
                  <c:v>0.26776</c:v>
                </c:pt>
                <c:pt idx="10182">
                  <c:v>0.26779999999999998</c:v>
                </c:pt>
                <c:pt idx="10183">
                  <c:v>0.26782</c:v>
                </c:pt>
                <c:pt idx="10184">
                  <c:v>0.26784999999999998</c:v>
                </c:pt>
                <c:pt idx="10185">
                  <c:v>0.26787</c:v>
                </c:pt>
                <c:pt idx="10186">
                  <c:v>0.26790999999999998</c:v>
                </c:pt>
                <c:pt idx="10187">
                  <c:v>0.26794000000000001</c:v>
                </c:pt>
                <c:pt idx="10188">
                  <c:v>0.26795999999999998</c:v>
                </c:pt>
                <c:pt idx="10189">
                  <c:v>0.26799000000000001</c:v>
                </c:pt>
                <c:pt idx="10190">
                  <c:v>0.26801999999999998</c:v>
                </c:pt>
                <c:pt idx="10191">
                  <c:v>0.26804</c:v>
                </c:pt>
                <c:pt idx="10192">
                  <c:v>0.26806999999999997</c:v>
                </c:pt>
                <c:pt idx="10193">
                  <c:v>0.26811000000000001</c:v>
                </c:pt>
                <c:pt idx="10194">
                  <c:v>0.26812999999999998</c:v>
                </c:pt>
                <c:pt idx="10195">
                  <c:v>0.26815</c:v>
                </c:pt>
                <c:pt idx="10196">
                  <c:v>0.26817999999999997</c:v>
                </c:pt>
                <c:pt idx="10197">
                  <c:v>0.26821</c:v>
                </c:pt>
                <c:pt idx="10198">
                  <c:v>0.26823999999999998</c:v>
                </c:pt>
                <c:pt idx="10199">
                  <c:v>0.26826</c:v>
                </c:pt>
                <c:pt idx="10200">
                  <c:v>0.26829999999999998</c:v>
                </c:pt>
                <c:pt idx="10201">
                  <c:v>0.26833000000000001</c:v>
                </c:pt>
                <c:pt idx="10202">
                  <c:v>0.26834999999999998</c:v>
                </c:pt>
                <c:pt idx="10203">
                  <c:v>0.26838000000000001</c:v>
                </c:pt>
                <c:pt idx="10204">
                  <c:v>0.26840999999999998</c:v>
                </c:pt>
                <c:pt idx="10205">
                  <c:v>0.26843</c:v>
                </c:pt>
                <c:pt idx="10206">
                  <c:v>0.26845999999999998</c:v>
                </c:pt>
                <c:pt idx="10207">
                  <c:v>0.26849000000000001</c:v>
                </c:pt>
                <c:pt idx="10208">
                  <c:v>0.26851999999999998</c:v>
                </c:pt>
                <c:pt idx="10209">
                  <c:v>0.26854</c:v>
                </c:pt>
                <c:pt idx="10210">
                  <c:v>0.26856999999999998</c:v>
                </c:pt>
                <c:pt idx="10211">
                  <c:v>0.26860000000000001</c:v>
                </c:pt>
                <c:pt idx="10212">
                  <c:v>0.26862999999999998</c:v>
                </c:pt>
                <c:pt idx="10213">
                  <c:v>0.26865</c:v>
                </c:pt>
                <c:pt idx="10214">
                  <c:v>0.26867999999999997</c:v>
                </c:pt>
                <c:pt idx="10215">
                  <c:v>0.26872000000000001</c:v>
                </c:pt>
                <c:pt idx="10216">
                  <c:v>0.26873999999999998</c:v>
                </c:pt>
                <c:pt idx="10217">
                  <c:v>0.26876</c:v>
                </c:pt>
                <c:pt idx="10218">
                  <c:v>0.26879999999999998</c:v>
                </c:pt>
                <c:pt idx="10219">
                  <c:v>0.26882</c:v>
                </c:pt>
                <c:pt idx="10220">
                  <c:v>0.26884999999999998</c:v>
                </c:pt>
                <c:pt idx="10221">
                  <c:v>0.26888000000000001</c:v>
                </c:pt>
                <c:pt idx="10222">
                  <c:v>0.26890999999999998</c:v>
                </c:pt>
                <c:pt idx="10223">
                  <c:v>0.26893</c:v>
                </c:pt>
                <c:pt idx="10224">
                  <c:v>0.26895999999999998</c:v>
                </c:pt>
                <c:pt idx="10225">
                  <c:v>0.26899000000000001</c:v>
                </c:pt>
                <c:pt idx="10226">
                  <c:v>0.26901000000000003</c:v>
                </c:pt>
                <c:pt idx="10227">
                  <c:v>0.26904</c:v>
                </c:pt>
                <c:pt idx="10228">
                  <c:v>0.26906999999999998</c:v>
                </c:pt>
                <c:pt idx="10229">
                  <c:v>0.26911000000000002</c:v>
                </c:pt>
                <c:pt idx="10230">
                  <c:v>0.26912999999999998</c:v>
                </c:pt>
                <c:pt idx="10231">
                  <c:v>0.26915</c:v>
                </c:pt>
                <c:pt idx="10232">
                  <c:v>0.26918999999999998</c:v>
                </c:pt>
                <c:pt idx="10233">
                  <c:v>0.26921</c:v>
                </c:pt>
                <c:pt idx="10234">
                  <c:v>0.26923999999999998</c:v>
                </c:pt>
                <c:pt idx="10235">
                  <c:v>0.26926</c:v>
                </c:pt>
                <c:pt idx="10236">
                  <c:v>0.26929999999999998</c:v>
                </c:pt>
                <c:pt idx="10237">
                  <c:v>0.26933000000000001</c:v>
                </c:pt>
                <c:pt idx="10238">
                  <c:v>0.26934000000000002</c:v>
                </c:pt>
                <c:pt idx="10239">
                  <c:v>0.26938000000000001</c:v>
                </c:pt>
                <c:pt idx="10240">
                  <c:v>0.26939999999999997</c:v>
                </c:pt>
                <c:pt idx="10241">
                  <c:v>0.26943</c:v>
                </c:pt>
                <c:pt idx="10242">
                  <c:v>0.26945999999999998</c:v>
                </c:pt>
                <c:pt idx="10243">
                  <c:v>0.26949000000000001</c:v>
                </c:pt>
                <c:pt idx="10244">
                  <c:v>0.26951999999999998</c:v>
                </c:pt>
                <c:pt idx="10245">
                  <c:v>0.26954</c:v>
                </c:pt>
                <c:pt idx="10246">
                  <c:v>0.26956999999999998</c:v>
                </c:pt>
                <c:pt idx="10247">
                  <c:v>0.26960000000000001</c:v>
                </c:pt>
                <c:pt idx="10248">
                  <c:v>0.26962999999999998</c:v>
                </c:pt>
                <c:pt idx="10249">
                  <c:v>0.26965</c:v>
                </c:pt>
                <c:pt idx="10250">
                  <c:v>0.26968999999999999</c:v>
                </c:pt>
                <c:pt idx="10251">
                  <c:v>0.26972000000000002</c:v>
                </c:pt>
                <c:pt idx="10252">
                  <c:v>0.26973999999999998</c:v>
                </c:pt>
                <c:pt idx="10253">
                  <c:v>0.26976</c:v>
                </c:pt>
                <c:pt idx="10254">
                  <c:v>0.26979999999999998</c:v>
                </c:pt>
                <c:pt idx="10255">
                  <c:v>0.26982</c:v>
                </c:pt>
                <c:pt idx="10256">
                  <c:v>0.26984999999999998</c:v>
                </c:pt>
                <c:pt idx="10257">
                  <c:v>0.26988000000000001</c:v>
                </c:pt>
                <c:pt idx="10258">
                  <c:v>0.26990999999999998</c:v>
                </c:pt>
                <c:pt idx="10259">
                  <c:v>0.26993</c:v>
                </c:pt>
                <c:pt idx="10260">
                  <c:v>0.26995999999999998</c:v>
                </c:pt>
                <c:pt idx="10261">
                  <c:v>0.26999000000000001</c:v>
                </c:pt>
                <c:pt idx="10262">
                  <c:v>0.27000999999999997</c:v>
                </c:pt>
                <c:pt idx="10263">
                  <c:v>0.27004</c:v>
                </c:pt>
                <c:pt idx="10264">
                  <c:v>0.27006999999999998</c:v>
                </c:pt>
                <c:pt idx="10265">
                  <c:v>0.27010000000000001</c:v>
                </c:pt>
                <c:pt idx="10266">
                  <c:v>0.27012999999999998</c:v>
                </c:pt>
                <c:pt idx="10267">
                  <c:v>0.27015</c:v>
                </c:pt>
                <c:pt idx="10268">
                  <c:v>0.27018999999999999</c:v>
                </c:pt>
                <c:pt idx="10269">
                  <c:v>0.27021000000000001</c:v>
                </c:pt>
                <c:pt idx="10270">
                  <c:v>0.27023999999999998</c:v>
                </c:pt>
                <c:pt idx="10271">
                  <c:v>0.27026</c:v>
                </c:pt>
                <c:pt idx="10272">
                  <c:v>0.27029999999999998</c:v>
                </c:pt>
                <c:pt idx="10273">
                  <c:v>0.27032</c:v>
                </c:pt>
                <c:pt idx="10274">
                  <c:v>0.27034999999999998</c:v>
                </c:pt>
                <c:pt idx="10275">
                  <c:v>0.27038000000000001</c:v>
                </c:pt>
                <c:pt idx="10276">
                  <c:v>0.27039999999999997</c:v>
                </c:pt>
                <c:pt idx="10277">
                  <c:v>0.27043</c:v>
                </c:pt>
                <c:pt idx="10278">
                  <c:v>0.27045999999999998</c:v>
                </c:pt>
                <c:pt idx="10279">
                  <c:v>0.27050000000000002</c:v>
                </c:pt>
                <c:pt idx="10280">
                  <c:v>0.27051999999999998</c:v>
                </c:pt>
                <c:pt idx="10281">
                  <c:v>0.27054</c:v>
                </c:pt>
                <c:pt idx="10282">
                  <c:v>0.27056999999999998</c:v>
                </c:pt>
                <c:pt idx="10283">
                  <c:v>0.27060000000000001</c:v>
                </c:pt>
                <c:pt idx="10284">
                  <c:v>0.27062000000000003</c:v>
                </c:pt>
                <c:pt idx="10285">
                  <c:v>0.27065</c:v>
                </c:pt>
                <c:pt idx="10286">
                  <c:v>0.27068999999999999</c:v>
                </c:pt>
                <c:pt idx="10287">
                  <c:v>0.27071000000000001</c:v>
                </c:pt>
                <c:pt idx="10288">
                  <c:v>0.27073000000000003</c:v>
                </c:pt>
                <c:pt idx="10289">
                  <c:v>0.27077000000000001</c:v>
                </c:pt>
                <c:pt idx="10290">
                  <c:v>0.27078999999999998</c:v>
                </c:pt>
                <c:pt idx="10291">
                  <c:v>0.27082000000000001</c:v>
                </c:pt>
                <c:pt idx="10292">
                  <c:v>0.27084999999999998</c:v>
                </c:pt>
                <c:pt idx="10293">
                  <c:v>0.27088000000000001</c:v>
                </c:pt>
                <c:pt idx="10294">
                  <c:v>0.27090999999999998</c:v>
                </c:pt>
                <c:pt idx="10295">
                  <c:v>0.27093</c:v>
                </c:pt>
                <c:pt idx="10296">
                  <c:v>0.27095999999999998</c:v>
                </c:pt>
                <c:pt idx="10297">
                  <c:v>0.27099000000000001</c:v>
                </c:pt>
                <c:pt idx="10298">
                  <c:v>0.27100999999999997</c:v>
                </c:pt>
                <c:pt idx="10299">
                  <c:v>0.27104</c:v>
                </c:pt>
                <c:pt idx="10300">
                  <c:v>0.27107999999999999</c:v>
                </c:pt>
                <c:pt idx="10301">
                  <c:v>0.27111000000000002</c:v>
                </c:pt>
                <c:pt idx="10302">
                  <c:v>0.27112999999999998</c:v>
                </c:pt>
                <c:pt idx="10303">
                  <c:v>0.27115</c:v>
                </c:pt>
                <c:pt idx="10304">
                  <c:v>0.27117999999999998</c:v>
                </c:pt>
                <c:pt idx="10305">
                  <c:v>0.27121000000000001</c:v>
                </c:pt>
                <c:pt idx="10306">
                  <c:v>0.27123999999999998</c:v>
                </c:pt>
                <c:pt idx="10307">
                  <c:v>0.27127000000000001</c:v>
                </c:pt>
                <c:pt idx="10308">
                  <c:v>0.27129999999999999</c:v>
                </c:pt>
                <c:pt idx="10309">
                  <c:v>0.27132000000000001</c:v>
                </c:pt>
                <c:pt idx="10310">
                  <c:v>0.27134999999999998</c:v>
                </c:pt>
                <c:pt idx="10311">
                  <c:v>0.27138000000000001</c:v>
                </c:pt>
                <c:pt idx="10312">
                  <c:v>0.27139999999999997</c:v>
                </c:pt>
                <c:pt idx="10313">
                  <c:v>0.27143</c:v>
                </c:pt>
                <c:pt idx="10314">
                  <c:v>0.27145999999999998</c:v>
                </c:pt>
                <c:pt idx="10315">
                  <c:v>0.27149000000000001</c:v>
                </c:pt>
                <c:pt idx="10316">
                  <c:v>0.27151999999999998</c:v>
                </c:pt>
                <c:pt idx="10317">
                  <c:v>0.27154</c:v>
                </c:pt>
                <c:pt idx="10318">
                  <c:v>0.27157999999999999</c:v>
                </c:pt>
                <c:pt idx="10319">
                  <c:v>0.27160000000000001</c:v>
                </c:pt>
                <c:pt idx="10320">
                  <c:v>0.27161999999999997</c:v>
                </c:pt>
                <c:pt idx="10321">
                  <c:v>0.27165</c:v>
                </c:pt>
                <c:pt idx="10322">
                  <c:v>0.27168999999999999</c:v>
                </c:pt>
                <c:pt idx="10323">
                  <c:v>0.27171000000000001</c:v>
                </c:pt>
                <c:pt idx="10324">
                  <c:v>0.27173000000000003</c:v>
                </c:pt>
                <c:pt idx="10325">
                  <c:v>0.27177000000000001</c:v>
                </c:pt>
                <c:pt idx="10326">
                  <c:v>0.27178999999999998</c:v>
                </c:pt>
                <c:pt idx="10327">
                  <c:v>0.27182000000000001</c:v>
                </c:pt>
                <c:pt idx="10328">
                  <c:v>0.27184999999999998</c:v>
                </c:pt>
                <c:pt idx="10329">
                  <c:v>0.27188000000000001</c:v>
                </c:pt>
                <c:pt idx="10330">
                  <c:v>0.27190999999999999</c:v>
                </c:pt>
                <c:pt idx="10331">
                  <c:v>0.27193000000000001</c:v>
                </c:pt>
                <c:pt idx="10332">
                  <c:v>0.27195999999999998</c:v>
                </c:pt>
                <c:pt idx="10333">
                  <c:v>0.27199000000000001</c:v>
                </c:pt>
                <c:pt idx="10334">
                  <c:v>0.27200999999999997</c:v>
                </c:pt>
                <c:pt idx="10335">
                  <c:v>0.27204</c:v>
                </c:pt>
                <c:pt idx="10336">
                  <c:v>0.27207999999999999</c:v>
                </c:pt>
                <c:pt idx="10337">
                  <c:v>0.27210000000000001</c:v>
                </c:pt>
                <c:pt idx="10338">
                  <c:v>0.27211999999999997</c:v>
                </c:pt>
                <c:pt idx="10339">
                  <c:v>0.27216000000000001</c:v>
                </c:pt>
                <c:pt idx="10340">
                  <c:v>0.27217999999999998</c:v>
                </c:pt>
                <c:pt idx="10341">
                  <c:v>0.27221000000000001</c:v>
                </c:pt>
                <c:pt idx="10342">
                  <c:v>0.27223000000000003</c:v>
                </c:pt>
                <c:pt idx="10343">
                  <c:v>0.27227000000000001</c:v>
                </c:pt>
                <c:pt idx="10344">
                  <c:v>0.27229999999999999</c:v>
                </c:pt>
                <c:pt idx="10345">
                  <c:v>0.27232000000000001</c:v>
                </c:pt>
                <c:pt idx="10346">
                  <c:v>0.27234999999999998</c:v>
                </c:pt>
                <c:pt idx="10347">
                  <c:v>0.27238000000000001</c:v>
                </c:pt>
                <c:pt idx="10348">
                  <c:v>0.27239999999999998</c:v>
                </c:pt>
                <c:pt idx="10349">
                  <c:v>0.27243000000000001</c:v>
                </c:pt>
                <c:pt idx="10350">
                  <c:v>0.27245999999999998</c:v>
                </c:pt>
                <c:pt idx="10351">
                  <c:v>0.27249000000000001</c:v>
                </c:pt>
                <c:pt idx="10352">
                  <c:v>0.27250999999999997</c:v>
                </c:pt>
                <c:pt idx="10353">
                  <c:v>0.27254</c:v>
                </c:pt>
                <c:pt idx="10354">
                  <c:v>0.27256999999999998</c:v>
                </c:pt>
                <c:pt idx="10355">
                  <c:v>0.27260000000000001</c:v>
                </c:pt>
                <c:pt idx="10356">
                  <c:v>0.27261999999999997</c:v>
                </c:pt>
                <c:pt idx="10357">
                  <c:v>0.27266000000000001</c:v>
                </c:pt>
                <c:pt idx="10358">
                  <c:v>0.27268999999999999</c:v>
                </c:pt>
                <c:pt idx="10359">
                  <c:v>0.27271000000000001</c:v>
                </c:pt>
                <c:pt idx="10360">
                  <c:v>0.27273999999999998</c:v>
                </c:pt>
                <c:pt idx="10361">
                  <c:v>0.27277000000000001</c:v>
                </c:pt>
                <c:pt idx="10362">
                  <c:v>0.27278999999999998</c:v>
                </c:pt>
                <c:pt idx="10363">
                  <c:v>0.27282000000000001</c:v>
                </c:pt>
                <c:pt idx="10364">
                  <c:v>0.27284999999999998</c:v>
                </c:pt>
                <c:pt idx="10365">
                  <c:v>0.27288000000000001</c:v>
                </c:pt>
                <c:pt idx="10366">
                  <c:v>0.27290999999999999</c:v>
                </c:pt>
                <c:pt idx="10367">
                  <c:v>0.27293000000000001</c:v>
                </c:pt>
                <c:pt idx="10368">
                  <c:v>0.27295999999999998</c:v>
                </c:pt>
                <c:pt idx="10369">
                  <c:v>0.27299000000000001</c:v>
                </c:pt>
                <c:pt idx="10370">
                  <c:v>0.27300999999999997</c:v>
                </c:pt>
                <c:pt idx="10371">
                  <c:v>0.27304</c:v>
                </c:pt>
                <c:pt idx="10372">
                  <c:v>0.27307999999999999</c:v>
                </c:pt>
                <c:pt idx="10373">
                  <c:v>0.27310000000000001</c:v>
                </c:pt>
                <c:pt idx="10374">
                  <c:v>0.27311999999999997</c:v>
                </c:pt>
                <c:pt idx="10375">
                  <c:v>0.27316000000000001</c:v>
                </c:pt>
                <c:pt idx="10376">
                  <c:v>0.27317999999999998</c:v>
                </c:pt>
                <c:pt idx="10377">
                  <c:v>0.27321000000000001</c:v>
                </c:pt>
                <c:pt idx="10378">
                  <c:v>0.27322999999999997</c:v>
                </c:pt>
                <c:pt idx="10379">
                  <c:v>0.27327000000000001</c:v>
                </c:pt>
                <c:pt idx="10380">
                  <c:v>0.27329999999999999</c:v>
                </c:pt>
                <c:pt idx="10381">
                  <c:v>0.27332000000000001</c:v>
                </c:pt>
                <c:pt idx="10382">
                  <c:v>0.27334999999999998</c:v>
                </c:pt>
                <c:pt idx="10383">
                  <c:v>0.27338000000000001</c:v>
                </c:pt>
                <c:pt idx="10384">
                  <c:v>0.27339999999999998</c:v>
                </c:pt>
                <c:pt idx="10385">
                  <c:v>0.27343000000000001</c:v>
                </c:pt>
                <c:pt idx="10386">
                  <c:v>0.27346999999999999</c:v>
                </c:pt>
                <c:pt idx="10387">
                  <c:v>0.27349000000000001</c:v>
                </c:pt>
                <c:pt idx="10388">
                  <c:v>0.27350999999999998</c:v>
                </c:pt>
                <c:pt idx="10389">
                  <c:v>0.27355000000000002</c:v>
                </c:pt>
                <c:pt idx="10390">
                  <c:v>0.27356999999999998</c:v>
                </c:pt>
                <c:pt idx="10391">
                  <c:v>0.27360000000000001</c:v>
                </c:pt>
                <c:pt idx="10392">
                  <c:v>0.27361999999999997</c:v>
                </c:pt>
                <c:pt idx="10393">
                  <c:v>0.27366000000000001</c:v>
                </c:pt>
                <c:pt idx="10394">
                  <c:v>0.27368999999999999</c:v>
                </c:pt>
                <c:pt idx="10395">
                  <c:v>0.27371000000000001</c:v>
                </c:pt>
                <c:pt idx="10396">
                  <c:v>0.27373999999999998</c:v>
                </c:pt>
                <c:pt idx="10397">
                  <c:v>0.27377000000000001</c:v>
                </c:pt>
                <c:pt idx="10398">
                  <c:v>0.27378999999999998</c:v>
                </c:pt>
                <c:pt idx="10399">
                  <c:v>0.27382000000000001</c:v>
                </c:pt>
                <c:pt idx="10400">
                  <c:v>0.27384999999999998</c:v>
                </c:pt>
                <c:pt idx="10401">
                  <c:v>0.27388000000000001</c:v>
                </c:pt>
                <c:pt idx="10402">
                  <c:v>0.27389999999999998</c:v>
                </c:pt>
                <c:pt idx="10403">
                  <c:v>0.27393000000000001</c:v>
                </c:pt>
                <c:pt idx="10404">
                  <c:v>0.27395999999999998</c:v>
                </c:pt>
                <c:pt idx="10405">
                  <c:v>0.27398</c:v>
                </c:pt>
                <c:pt idx="10406">
                  <c:v>0.27400999999999998</c:v>
                </c:pt>
                <c:pt idx="10407">
                  <c:v>0.27405000000000002</c:v>
                </c:pt>
                <c:pt idx="10408">
                  <c:v>0.27407999999999999</c:v>
                </c:pt>
                <c:pt idx="10409">
                  <c:v>0.27410000000000001</c:v>
                </c:pt>
                <c:pt idx="10410">
                  <c:v>0.27411999999999997</c:v>
                </c:pt>
                <c:pt idx="10411">
                  <c:v>0.27416000000000001</c:v>
                </c:pt>
                <c:pt idx="10412">
                  <c:v>0.27417999999999998</c:v>
                </c:pt>
                <c:pt idx="10413">
                  <c:v>0.27421000000000001</c:v>
                </c:pt>
                <c:pt idx="10414">
                  <c:v>0.27423999999999998</c:v>
                </c:pt>
                <c:pt idx="10415">
                  <c:v>0.27427000000000001</c:v>
                </c:pt>
                <c:pt idx="10416">
                  <c:v>0.27428999999999998</c:v>
                </c:pt>
                <c:pt idx="10417">
                  <c:v>0.27432000000000001</c:v>
                </c:pt>
                <c:pt idx="10418">
                  <c:v>0.27434999999999998</c:v>
                </c:pt>
                <c:pt idx="10419">
                  <c:v>0.27437</c:v>
                </c:pt>
                <c:pt idx="10420">
                  <c:v>0.27439999999999998</c:v>
                </c:pt>
                <c:pt idx="10421">
                  <c:v>0.27443000000000001</c:v>
                </c:pt>
                <c:pt idx="10422">
                  <c:v>0.27446999999999999</c:v>
                </c:pt>
                <c:pt idx="10423">
                  <c:v>0.27449000000000001</c:v>
                </c:pt>
                <c:pt idx="10424">
                  <c:v>0.27450999999999998</c:v>
                </c:pt>
                <c:pt idx="10425">
                  <c:v>0.27455000000000002</c:v>
                </c:pt>
                <c:pt idx="10426">
                  <c:v>0.27456999999999998</c:v>
                </c:pt>
                <c:pt idx="10427">
                  <c:v>0.27460000000000001</c:v>
                </c:pt>
                <c:pt idx="10428">
                  <c:v>0.27462999999999999</c:v>
                </c:pt>
                <c:pt idx="10429">
                  <c:v>0.27466000000000002</c:v>
                </c:pt>
                <c:pt idx="10430">
                  <c:v>0.27468999999999999</c:v>
                </c:pt>
                <c:pt idx="10431">
                  <c:v>0.27471000000000001</c:v>
                </c:pt>
                <c:pt idx="10432">
                  <c:v>0.27473999999999998</c:v>
                </c:pt>
                <c:pt idx="10433">
                  <c:v>0.27476</c:v>
                </c:pt>
                <c:pt idx="10434">
                  <c:v>0.27478999999999998</c:v>
                </c:pt>
                <c:pt idx="10435">
                  <c:v>0.27482000000000001</c:v>
                </c:pt>
                <c:pt idx="10436">
                  <c:v>0.27485999999999999</c:v>
                </c:pt>
                <c:pt idx="10437">
                  <c:v>0.27488000000000001</c:v>
                </c:pt>
                <c:pt idx="10438">
                  <c:v>0.27489999999999998</c:v>
                </c:pt>
                <c:pt idx="10439">
                  <c:v>0.27493000000000001</c:v>
                </c:pt>
                <c:pt idx="10440">
                  <c:v>0.27495999999999998</c:v>
                </c:pt>
                <c:pt idx="10441">
                  <c:v>0.27499000000000001</c:v>
                </c:pt>
                <c:pt idx="10442">
                  <c:v>0.27500999999999998</c:v>
                </c:pt>
                <c:pt idx="10443">
                  <c:v>0.27505000000000002</c:v>
                </c:pt>
                <c:pt idx="10444">
                  <c:v>0.27507999999999999</c:v>
                </c:pt>
                <c:pt idx="10445">
                  <c:v>0.27510000000000001</c:v>
                </c:pt>
                <c:pt idx="10446">
                  <c:v>0.27512999999999999</c:v>
                </c:pt>
                <c:pt idx="10447">
                  <c:v>0.27516000000000002</c:v>
                </c:pt>
                <c:pt idx="10448">
                  <c:v>0.27517999999999998</c:v>
                </c:pt>
                <c:pt idx="10449">
                  <c:v>0.27521000000000001</c:v>
                </c:pt>
                <c:pt idx="10450">
                  <c:v>0.27523999999999998</c:v>
                </c:pt>
                <c:pt idx="10451">
                  <c:v>0.27527000000000001</c:v>
                </c:pt>
                <c:pt idx="10452">
                  <c:v>0.27528999999999998</c:v>
                </c:pt>
                <c:pt idx="10453">
                  <c:v>0.27532000000000001</c:v>
                </c:pt>
                <c:pt idx="10454">
                  <c:v>0.27534999999999998</c:v>
                </c:pt>
                <c:pt idx="10455">
                  <c:v>0.27537</c:v>
                </c:pt>
                <c:pt idx="10456">
                  <c:v>0.27539999999999998</c:v>
                </c:pt>
                <c:pt idx="10457">
                  <c:v>0.27544000000000002</c:v>
                </c:pt>
                <c:pt idx="10458">
                  <c:v>0.27546999999999999</c:v>
                </c:pt>
                <c:pt idx="10459">
                  <c:v>0.27549000000000001</c:v>
                </c:pt>
                <c:pt idx="10460">
                  <c:v>0.27550999999999998</c:v>
                </c:pt>
                <c:pt idx="10461">
                  <c:v>0.27555000000000002</c:v>
                </c:pt>
                <c:pt idx="10462">
                  <c:v>0.27556999999999998</c:v>
                </c:pt>
                <c:pt idx="10463">
                  <c:v>0.27560000000000001</c:v>
                </c:pt>
                <c:pt idx="10464">
                  <c:v>0.27562999999999999</c:v>
                </c:pt>
                <c:pt idx="10465">
                  <c:v>0.27566000000000002</c:v>
                </c:pt>
                <c:pt idx="10466">
                  <c:v>0.27567999999999998</c:v>
                </c:pt>
                <c:pt idx="10467">
                  <c:v>0.27571000000000001</c:v>
                </c:pt>
                <c:pt idx="10468">
                  <c:v>0.27573999999999999</c:v>
                </c:pt>
                <c:pt idx="10469">
                  <c:v>0.27576000000000001</c:v>
                </c:pt>
                <c:pt idx="10470">
                  <c:v>0.27578999999999998</c:v>
                </c:pt>
                <c:pt idx="10471">
                  <c:v>0.27582000000000001</c:v>
                </c:pt>
                <c:pt idx="10472">
                  <c:v>0.27585999999999999</c:v>
                </c:pt>
                <c:pt idx="10473">
                  <c:v>0.27588000000000001</c:v>
                </c:pt>
                <c:pt idx="10474">
                  <c:v>0.27589999999999998</c:v>
                </c:pt>
                <c:pt idx="10475">
                  <c:v>0.27594000000000002</c:v>
                </c:pt>
                <c:pt idx="10476">
                  <c:v>0.27595999999999998</c:v>
                </c:pt>
                <c:pt idx="10477">
                  <c:v>0.27599000000000001</c:v>
                </c:pt>
                <c:pt idx="10478">
                  <c:v>0.27600999999999998</c:v>
                </c:pt>
                <c:pt idx="10479">
                  <c:v>0.27605000000000002</c:v>
                </c:pt>
                <c:pt idx="10480">
                  <c:v>0.27606999999999998</c:v>
                </c:pt>
                <c:pt idx="10481">
                  <c:v>0.27610000000000001</c:v>
                </c:pt>
                <c:pt idx="10482">
                  <c:v>0.27612999999999999</c:v>
                </c:pt>
                <c:pt idx="10483">
                  <c:v>0.27615000000000001</c:v>
                </c:pt>
                <c:pt idx="10484">
                  <c:v>0.27617999999999998</c:v>
                </c:pt>
                <c:pt idx="10485">
                  <c:v>0.27621000000000001</c:v>
                </c:pt>
                <c:pt idx="10486">
                  <c:v>0.27623999999999999</c:v>
                </c:pt>
                <c:pt idx="10487">
                  <c:v>0.27627000000000002</c:v>
                </c:pt>
                <c:pt idx="10488">
                  <c:v>0.27628999999999998</c:v>
                </c:pt>
                <c:pt idx="10489">
                  <c:v>0.27632000000000001</c:v>
                </c:pt>
                <c:pt idx="10490">
                  <c:v>0.27634999999999998</c:v>
                </c:pt>
                <c:pt idx="10491">
                  <c:v>0.27638000000000001</c:v>
                </c:pt>
                <c:pt idx="10492">
                  <c:v>0.27639999999999998</c:v>
                </c:pt>
                <c:pt idx="10493">
                  <c:v>0.27644000000000002</c:v>
                </c:pt>
                <c:pt idx="10494">
                  <c:v>0.27646999999999999</c:v>
                </c:pt>
                <c:pt idx="10495">
                  <c:v>0.27648</c:v>
                </c:pt>
                <c:pt idx="10496">
                  <c:v>0.27650999999999998</c:v>
                </c:pt>
                <c:pt idx="10497">
                  <c:v>0.27654000000000001</c:v>
                </c:pt>
                <c:pt idx="10498">
                  <c:v>0.27656999999999998</c:v>
                </c:pt>
                <c:pt idx="10499">
                  <c:v>0.27660000000000001</c:v>
                </c:pt>
                <c:pt idx="10500">
                  <c:v>0.27662999999999999</c:v>
                </c:pt>
                <c:pt idx="10501">
                  <c:v>0.27666000000000002</c:v>
                </c:pt>
                <c:pt idx="10502">
                  <c:v>0.27667999999999998</c:v>
                </c:pt>
                <c:pt idx="10503">
                  <c:v>0.27671000000000001</c:v>
                </c:pt>
                <c:pt idx="10504">
                  <c:v>0.27673999999999999</c:v>
                </c:pt>
                <c:pt idx="10505">
                  <c:v>0.27676000000000001</c:v>
                </c:pt>
                <c:pt idx="10506">
                  <c:v>0.27678999999999998</c:v>
                </c:pt>
                <c:pt idx="10507">
                  <c:v>0.27682000000000001</c:v>
                </c:pt>
                <c:pt idx="10508">
                  <c:v>0.27684999999999998</c:v>
                </c:pt>
                <c:pt idx="10509">
                  <c:v>0.27688000000000001</c:v>
                </c:pt>
                <c:pt idx="10510">
                  <c:v>0.27689999999999998</c:v>
                </c:pt>
                <c:pt idx="10511">
                  <c:v>0.27694000000000002</c:v>
                </c:pt>
                <c:pt idx="10512">
                  <c:v>0.27695999999999998</c:v>
                </c:pt>
                <c:pt idx="10513">
                  <c:v>0.27699000000000001</c:v>
                </c:pt>
                <c:pt idx="10514">
                  <c:v>0.27701999999999999</c:v>
                </c:pt>
                <c:pt idx="10515">
                  <c:v>0.27705000000000002</c:v>
                </c:pt>
                <c:pt idx="10516">
                  <c:v>0.27706999999999998</c:v>
                </c:pt>
                <c:pt idx="10517">
                  <c:v>0.27709</c:v>
                </c:pt>
                <c:pt idx="10518">
                  <c:v>0.27712999999999999</c:v>
                </c:pt>
                <c:pt idx="10519">
                  <c:v>0.27715000000000001</c:v>
                </c:pt>
                <c:pt idx="10520">
                  <c:v>0.27717999999999998</c:v>
                </c:pt>
                <c:pt idx="10521">
                  <c:v>0.27721000000000001</c:v>
                </c:pt>
                <c:pt idx="10522">
                  <c:v>0.27723999999999999</c:v>
                </c:pt>
                <c:pt idx="10523">
                  <c:v>0.27727000000000002</c:v>
                </c:pt>
                <c:pt idx="10524">
                  <c:v>0.27728999999999998</c:v>
                </c:pt>
                <c:pt idx="10525">
                  <c:v>0.27733000000000002</c:v>
                </c:pt>
                <c:pt idx="10526">
                  <c:v>0.27734999999999999</c:v>
                </c:pt>
                <c:pt idx="10527">
                  <c:v>0.27738000000000002</c:v>
                </c:pt>
                <c:pt idx="10528">
                  <c:v>0.27739999999999998</c:v>
                </c:pt>
                <c:pt idx="10529">
                  <c:v>0.27744000000000002</c:v>
                </c:pt>
                <c:pt idx="10530">
                  <c:v>0.27745999999999998</c:v>
                </c:pt>
                <c:pt idx="10531">
                  <c:v>0.27748</c:v>
                </c:pt>
                <c:pt idx="10532">
                  <c:v>0.27751999999999999</c:v>
                </c:pt>
                <c:pt idx="10533">
                  <c:v>0.27754000000000001</c:v>
                </c:pt>
                <c:pt idx="10534">
                  <c:v>0.27756999999999998</c:v>
                </c:pt>
                <c:pt idx="10535">
                  <c:v>0.27760000000000001</c:v>
                </c:pt>
                <c:pt idx="10536">
                  <c:v>0.27762999999999999</c:v>
                </c:pt>
                <c:pt idx="10537">
                  <c:v>0.27766000000000002</c:v>
                </c:pt>
                <c:pt idx="10538">
                  <c:v>0.27767999999999998</c:v>
                </c:pt>
                <c:pt idx="10539">
                  <c:v>0.27771000000000001</c:v>
                </c:pt>
                <c:pt idx="10540">
                  <c:v>0.27773999999999999</c:v>
                </c:pt>
                <c:pt idx="10541">
                  <c:v>0.27776000000000001</c:v>
                </c:pt>
                <c:pt idx="10542">
                  <c:v>0.27778999999999998</c:v>
                </c:pt>
                <c:pt idx="10543">
                  <c:v>0.27783000000000002</c:v>
                </c:pt>
                <c:pt idx="10544">
                  <c:v>0.27784999999999999</c:v>
                </c:pt>
                <c:pt idx="10545">
                  <c:v>0.27787000000000001</c:v>
                </c:pt>
                <c:pt idx="10546">
                  <c:v>0.27790999999999999</c:v>
                </c:pt>
                <c:pt idx="10547">
                  <c:v>0.27793000000000001</c:v>
                </c:pt>
                <c:pt idx="10548">
                  <c:v>0.27795999999999998</c:v>
                </c:pt>
                <c:pt idx="10549">
                  <c:v>0.27798</c:v>
                </c:pt>
                <c:pt idx="10550">
                  <c:v>0.27801999999999999</c:v>
                </c:pt>
                <c:pt idx="10551">
                  <c:v>0.27805000000000002</c:v>
                </c:pt>
                <c:pt idx="10552">
                  <c:v>0.27806999999999998</c:v>
                </c:pt>
                <c:pt idx="10553">
                  <c:v>0.27810000000000001</c:v>
                </c:pt>
                <c:pt idx="10554">
                  <c:v>0.27812999999999999</c:v>
                </c:pt>
                <c:pt idx="10555">
                  <c:v>0.27815000000000001</c:v>
                </c:pt>
                <c:pt idx="10556">
                  <c:v>0.27817999999999998</c:v>
                </c:pt>
                <c:pt idx="10557">
                  <c:v>0.27821000000000001</c:v>
                </c:pt>
                <c:pt idx="10558">
                  <c:v>0.27823999999999999</c:v>
                </c:pt>
                <c:pt idx="10559">
                  <c:v>0.27826000000000001</c:v>
                </c:pt>
                <c:pt idx="10560">
                  <c:v>0.27828999999999998</c:v>
                </c:pt>
                <c:pt idx="10561">
                  <c:v>0.27832000000000001</c:v>
                </c:pt>
                <c:pt idx="10562">
                  <c:v>0.27834999999999999</c:v>
                </c:pt>
                <c:pt idx="10563">
                  <c:v>0.27837000000000001</c:v>
                </c:pt>
                <c:pt idx="10564">
                  <c:v>0.27840999999999999</c:v>
                </c:pt>
                <c:pt idx="10565">
                  <c:v>0.27844000000000002</c:v>
                </c:pt>
                <c:pt idx="10566">
                  <c:v>0.27845999999999999</c:v>
                </c:pt>
                <c:pt idx="10567">
                  <c:v>0.27848000000000001</c:v>
                </c:pt>
                <c:pt idx="10568">
                  <c:v>0.27851999999999999</c:v>
                </c:pt>
                <c:pt idx="10569">
                  <c:v>0.27854000000000001</c:v>
                </c:pt>
                <c:pt idx="10570">
                  <c:v>0.27856999999999998</c:v>
                </c:pt>
                <c:pt idx="10571">
                  <c:v>0.27860000000000001</c:v>
                </c:pt>
                <c:pt idx="10572">
                  <c:v>0.27862999999999999</c:v>
                </c:pt>
                <c:pt idx="10573">
                  <c:v>0.27866000000000002</c:v>
                </c:pt>
                <c:pt idx="10574">
                  <c:v>0.27867999999999998</c:v>
                </c:pt>
                <c:pt idx="10575">
                  <c:v>0.27871000000000001</c:v>
                </c:pt>
                <c:pt idx="10576">
                  <c:v>0.27873999999999999</c:v>
                </c:pt>
                <c:pt idx="10577">
                  <c:v>0.27876000000000001</c:v>
                </c:pt>
                <c:pt idx="10578">
                  <c:v>0.27878999999999998</c:v>
                </c:pt>
                <c:pt idx="10579">
                  <c:v>0.27883000000000002</c:v>
                </c:pt>
                <c:pt idx="10580">
                  <c:v>0.27884999999999999</c:v>
                </c:pt>
                <c:pt idx="10581">
                  <c:v>0.27887000000000001</c:v>
                </c:pt>
                <c:pt idx="10582">
                  <c:v>0.27890999999999999</c:v>
                </c:pt>
                <c:pt idx="10583">
                  <c:v>0.27893000000000001</c:v>
                </c:pt>
                <c:pt idx="10584">
                  <c:v>0.27895999999999999</c:v>
                </c:pt>
                <c:pt idx="10585">
                  <c:v>0.27898000000000001</c:v>
                </c:pt>
                <c:pt idx="10586">
                  <c:v>0.27901999999999999</c:v>
                </c:pt>
                <c:pt idx="10587">
                  <c:v>0.27905000000000002</c:v>
                </c:pt>
                <c:pt idx="10588">
                  <c:v>0.27906999999999998</c:v>
                </c:pt>
                <c:pt idx="10589">
                  <c:v>0.27910000000000001</c:v>
                </c:pt>
                <c:pt idx="10590">
                  <c:v>0.27912999999999999</c:v>
                </c:pt>
                <c:pt idx="10591">
                  <c:v>0.27915000000000001</c:v>
                </c:pt>
                <c:pt idx="10592">
                  <c:v>0.27917999999999998</c:v>
                </c:pt>
                <c:pt idx="10593">
                  <c:v>0.27922000000000002</c:v>
                </c:pt>
                <c:pt idx="10594">
                  <c:v>0.27923999999999999</c:v>
                </c:pt>
                <c:pt idx="10595">
                  <c:v>0.27926000000000001</c:v>
                </c:pt>
                <c:pt idx="10596">
                  <c:v>0.27928999999999998</c:v>
                </c:pt>
                <c:pt idx="10597">
                  <c:v>0.27932000000000001</c:v>
                </c:pt>
                <c:pt idx="10598">
                  <c:v>0.27934999999999999</c:v>
                </c:pt>
                <c:pt idx="10599">
                  <c:v>0.27937000000000001</c:v>
                </c:pt>
                <c:pt idx="10600">
                  <c:v>0.27940999999999999</c:v>
                </c:pt>
                <c:pt idx="10601">
                  <c:v>0.27944000000000002</c:v>
                </c:pt>
                <c:pt idx="10602">
                  <c:v>0.27945999999999999</c:v>
                </c:pt>
                <c:pt idx="10603">
                  <c:v>0.27949000000000002</c:v>
                </c:pt>
                <c:pt idx="10604">
                  <c:v>0.27951999999999999</c:v>
                </c:pt>
                <c:pt idx="10605">
                  <c:v>0.27954000000000001</c:v>
                </c:pt>
                <c:pt idx="10606">
                  <c:v>0.27956999999999999</c:v>
                </c:pt>
                <c:pt idx="10607">
                  <c:v>0.27960000000000002</c:v>
                </c:pt>
                <c:pt idx="10608">
                  <c:v>0.27962999999999999</c:v>
                </c:pt>
                <c:pt idx="10609">
                  <c:v>0.27965000000000001</c:v>
                </c:pt>
                <c:pt idx="10610">
                  <c:v>0.27967999999999998</c:v>
                </c:pt>
                <c:pt idx="10611">
                  <c:v>0.27971000000000001</c:v>
                </c:pt>
                <c:pt idx="10612">
                  <c:v>0.27973999999999999</c:v>
                </c:pt>
                <c:pt idx="10613">
                  <c:v>0.27976000000000001</c:v>
                </c:pt>
                <c:pt idx="10614">
                  <c:v>0.27978999999999998</c:v>
                </c:pt>
                <c:pt idx="10615">
                  <c:v>0.27983000000000002</c:v>
                </c:pt>
                <c:pt idx="10616">
                  <c:v>0.27984999999999999</c:v>
                </c:pt>
                <c:pt idx="10617">
                  <c:v>0.27987000000000001</c:v>
                </c:pt>
                <c:pt idx="10618">
                  <c:v>0.27990999999999999</c:v>
                </c:pt>
                <c:pt idx="10619">
                  <c:v>0.27993000000000001</c:v>
                </c:pt>
                <c:pt idx="10620">
                  <c:v>0.27995999999999999</c:v>
                </c:pt>
                <c:pt idx="10621">
                  <c:v>0.27999000000000002</c:v>
                </c:pt>
                <c:pt idx="10622">
                  <c:v>0.28001999999999999</c:v>
                </c:pt>
                <c:pt idx="10623">
                  <c:v>0.28005000000000002</c:v>
                </c:pt>
                <c:pt idx="10624">
                  <c:v>0.28006999999999999</c:v>
                </c:pt>
                <c:pt idx="10625">
                  <c:v>0.28010000000000002</c:v>
                </c:pt>
                <c:pt idx="10626">
                  <c:v>0.28012999999999999</c:v>
                </c:pt>
                <c:pt idx="10627">
                  <c:v>0.28015000000000001</c:v>
                </c:pt>
                <c:pt idx="10628">
                  <c:v>0.28017999999999998</c:v>
                </c:pt>
                <c:pt idx="10629">
                  <c:v>0.28022000000000002</c:v>
                </c:pt>
                <c:pt idx="10630">
                  <c:v>0.28023999999999999</c:v>
                </c:pt>
                <c:pt idx="10631">
                  <c:v>0.28026000000000001</c:v>
                </c:pt>
                <c:pt idx="10632">
                  <c:v>0.28029999999999999</c:v>
                </c:pt>
                <c:pt idx="10633">
                  <c:v>0.28032000000000001</c:v>
                </c:pt>
                <c:pt idx="10634">
                  <c:v>0.28034999999999999</c:v>
                </c:pt>
                <c:pt idx="10635">
                  <c:v>0.28037000000000001</c:v>
                </c:pt>
                <c:pt idx="10636">
                  <c:v>0.28040999999999999</c:v>
                </c:pt>
                <c:pt idx="10637">
                  <c:v>0.28044000000000002</c:v>
                </c:pt>
                <c:pt idx="10638">
                  <c:v>0.28045999999999999</c:v>
                </c:pt>
                <c:pt idx="10639">
                  <c:v>0.28049000000000002</c:v>
                </c:pt>
                <c:pt idx="10640">
                  <c:v>0.28051999999999999</c:v>
                </c:pt>
                <c:pt idx="10641">
                  <c:v>0.28054000000000001</c:v>
                </c:pt>
                <c:pt idx="10642">
                  <c:v>0.28056999999999999</c:v>
                </c:pt>
                <c:pt idx="10643">
                  <c:v>0.28061000000000003</c:v>
                </c:pt>
                <c:pt idx="10644">
                  <c:v>0.28062999999999999</c:v>
                </c:pt>
                <c:pt idx="10645">
                  <c:v>0.28065000000000001</c:v>
                </c:pt>
                <c:pt idx="10646">
                  <c:v>0.28067999999999999</c:v>
                </c:pt>
                <c:pt idx="10647">
                  <c:v>0.28071000000000002</c:v>
                </c:pt>
                <c:pt idx="10648">
                  <c:v>0.28073999999999999</c:v>
                </c:pt>
                <c:pt idx="10649">
                  <c:v>0.28076000000000001</c:v>
                </c:pt>
                <c:pt idx="10650">
                  <c:v>0.28079999999999999</c:v>
                </c:pt>
                <c:pt idx="10651">
                  <c:v>0.28083000000000002</c:v>
                </c:pt>
                <c:pt idx="10652">
                  <c:v>0.28084999999999999</c:v>
                </c:pt>
                <c:pt idx="10653">
                  <c:v>0.28088000000000002</c:v>
                </c:pt>
                <c:pt idx="10654">
                  <c:v>0.28090999999999999</c:v>
                </c:pt>
                <c:pt idx="10655">
                  <c:v>0.28093000000000001</c:v>
                </c:pt>
                <c:pt idx="10656">
                  <c:v>0.28095999999999999</c:v>
                </c:pt>
                <c:pt idx="10657">
                  <c:v>0.28099000000000002</c:v>
                </c:pt>
                <c:pt idx="10658">
                  <c:v>0.28101999999999999</c:v>
                </c:pt>
                <c:pt idx="10659">
                  <c:v>0.28104000000000001</c:v>
                </c:pt>
                <c:pt idx="10660">
                  <c:v>0.28106999999999999</c:v>
                </c:pt>
                <c:pt idx="10661">
                  <c:v>0.28110000000000002</c:v>
                </c:pt>
                <c:pt idx="10662">
                  <c:v>0.28112999999999999</c:v>
                </c:pt>
                <c:pt idx="10663">
                  <c:v>0.28115000000000001</c:v>
                </c:pt>
                <c:pt idx="10664">
                  <c:v>0.28117999999999999</c:v>
                </c:pt>
                <c:pt idx="10665">
                  <c:v>0.28122000000000003</c:v>
                </c:pt>
                <c:pt idx="10666">
                  <c:v>0.28123999999999999</c:v>
                </c:pt>
                <c:pt idx="10667">
                  <c:v>0.28126000000000001</c:v>
                </c:pt>
                <c:pt idx="10668">
                  <c:v>0.28129999999999999</c:v>
                </c:pt>
                <c:pt idx="10669">
                  <c:v>0.28132000000000001</c:v>
                </c:pt>
                <c:pt idx="10670">
                  <c:v>0.28134999999999999</c:v>
                </c:pt>
                <c:pt idx="10671">
                  <c:v>0.28138000000000002</c:v>
                </c:pt>
                <c:pt idx="10672">
                  <c:v>0.28140999999999999</c:v>
                </c:pt>
                <c:pt idx="10673">
                  <c:v>0.28143000000000001</c:v>
                </c:pt>
                <c:pt idx="10674">
                  <c:v>0.28145999999999999</c:v>
                </c:pt>
                <c:pt idx="10675">
                  <c:v>0.28149000000000002</c:v>
                </c:pt>
                <c:pt idx="10676">
                  <c:v>0.28150999999999998</c:v>
                </c:pt>
                <c:pt idx="10677">
                  <c:v>0.28154000000000001</c:v>
                </c:pt>
                <c:pt idx="10678">
                  <c:v>0.28156999999999999</c:v>
                </c:pt>
                <c:pt idx="10679">
                  <c:v>0.28161000000000003</c:v>
                </c:pt>
                <c:pt idx="10680">
                  <c:v>0.28162999999999999</c:v>
                </c:pt>
                <c:pt idx="10681">
                  <c:v>0.28165000000000001</c:v>
                </c:pt>
                <c:pt idx="10682">
                  <c:v>0.28169</c:v>
                </c:pt>
                <c:pt idx="10683">
                  <c:v>0.28171000000000002</c:v>
                </c:pt>
                <c:pt idx="10684">
                  <c:v>0.28173999999999999</c:v>
                </c:pt>
                <c:pt idx="10685">
                  <c:v>0.28176000000000001</c:v>
                </c:pt>
                <c:pt idx="10686">
                  <c:v>0.28179999999999999</c:v>
                </c:pt>
                <c:pt idx="10687">
                  <c:v>0.28183000000000002</c:v>
                </c:pt>
                <c:pt idx="10688">
                  <c:v>0.28183999999999998</c:v>
                </c:pt>
                <c:pt idx="10689">
                  <c:v>0.28188000000000002</c:v>
                </c:pt>
                <c:pt idx="10690">
                  <c:v>0.28189999999999998</c:v>
                </c:pt>
                <c:pt idx="10691">
                  <c:v>0.28193000000000001</c:v>
                </c:pt>
                <c:pt idx="10692">
                  <c:v>0.28195999999999999</c:v>
                </c:pt>
                <c:pt idx="10693">
                  <c:v>0.28199000000000002</c:v>
                </c:pt>
                <c:pt idx="10694">
                  <c:v>0.28201999999999999</c:v>
                </c:pt>
                <c:pt idx="10695">
                  <c:v>0.28204000000000001</c:v>
                </c:pt>
                <c:pt idx="10696">
                  <c:v>0.28206999999999999</c:v>
                </c:pt>
                <c:pt idx="10697">
                  <c:v>0.28210000000000002</c:v>
                </c:pt>
                <c:pt idx="10698">
                  <c:v>0.28212999999999999</c:v>
                </c:pt>
                <c:pt idx="10699">
                  <c:v>0.28215000000000001</c:v>
                </c:pt>
                <c:pt idx="10700">
                  <c:v>0.28219</c:v>
                </c:pt>
                <c:pt idx="10701">
                  <c:v>0.28222000000000003</c:v>
                </c:pt>
                <c:pt idx="10702">
                  <c:v>0.28223999999999999</c:v>
                </c:pt>
                <c:pt idx="10703">
                  <c:v>0.28226000000000001</c:v>
                </c:pt>
                <c:pt idx="10704">
                  <c:v>0.2823</c:v>
                </c:pt>
                <c:pt idx="10705">
                  <c:v>0.28232000000000002</c:v>
                </c:pt>
                <c:pt idx="10706">
                  <c:v>0.28234999999999999</c:v>
                </c:pt>
                <c:pt idx="10707">
                  <c:v>0.28238000000000002</c:v>
                </c:pt>
                <c:pt idx="10708">
                  <c:v>0.28240999999999999</c:v>
                </c:pt>
                <c:pt idx="10709">
                  <c:v>0.28243000000000001</c:v>
                </c:pt>
                <c:pt idx="10710">
                  <c:v>0.28245999999999999</c:v>
                </c:pt>
                <c:pt idx="10711">
                  <c:v>0.28249000000000002</c:v>
                </c:pt>
                <c:pt idx="10712">
                  <c:v>0.28250999999999998</c:v>
                </c:pt>
                <c:pt idx="10713">
                  <c:v>0.28254000000000001</c:v>
                </c:pt>
                <c:pt idx="10714">
                  <c:v>0.28256999999999999</c:v>
                </c:pt>
                <c:pt idx="10715">
                  <c:v>0.28260000000000002</c:v>
                </c:pt>
                <c:pt idx="10716">
                  <c:v>0.28262999999999999</c:v>
                </c:pt>
                <c:pt idx="10717">
                  <c:v>0.28265000000000001</c:v>
                </c:pt>
                <c:pt idx="10718">
                  <c:v>0.28269</c:v>
                </c:pt>
                <c:pt idx="10719">
                  <c:v>0.28271000000000002</c:v>
                </c:pt>
                <c:pt idx="10720">
                  <c:v>0.28273999999999999</c:v>
                </c:pt>
                <c:pt idx="10721">
                  <c:v>0.28276000000000001</c:v>
                </c:pt>
                <c:pt idx="10722">
                  <c:v>0.2828</c:v>
                </c:pt>
                <c:pt idx="10723">
                  <c:v>0.28282000000000002</c:v>
                </c:pt>
                <c:pt idx="10724">
                  <c:v>0.28284999999999999</c:v>
                </c:pt>
                <c:pt idx="10725">
                  <c:v>0.28288000000000002</c:v>
                </c:pt>
                <c:pt idx="10726">
                  <c:v>0.28289999999999998</c:v>
                </c:pt>
                <c:pt idx="10727">
                  <c:v>0.28293000000000001</c:v>
                </c:pt>
                <c:pt idx="10728">
                  <c:v>0.28295999999999999</c:v>
                </c:pt>
                <c:pt idx="10729">
                  <c:v>0.28299999999999997</c:v>
                </c:pt>
                <c:pt idx="10730">
                  <c:v>0.28301999999999999</c:v>
                </c:pt>
                <c:pt idx="10731">
                  <c:v>0.28304000000000001</c:v>
                </c:pt>
                <c:pt idx="10732">
                  <c:v>0.28308</c:v>
                </c:pt>
                <c:pt idx="10733">
                  <c:v>0.28310000000000002</c:v>
                </c:pt>
                <c:pt idx="10734">
                  <c:v>0.28311999999999998</c:v>
                </c:pt>
                <c:pt idx="10735">
                  <c:v>0.28315000000000001</c:v>
                </c:pt>
                <c:pt idx="10736">
                  <c:v>0.28319</c:v>
                </c:pt>
                <c:pt idx="10737">
                  <c:v>0.28321000000000002</c:v>
                </c:pt>
                <c:pt idx="10738">
                  <c:v>0.28322999999999998</c:v>
                </c:pt>
                <c:pt idx="10739">
                  <c:v>0.28327000000000002</c:v>
                </c:pt>
                <c:pt idx="10740">
                  <c:v>0.28328999999999999</c:v>
                </c:pt>
                <c:pt idx="10741">
                  <c:v>0.28332000000000002</c:v>
                </c:pt>
                <c:pt idx="10742">
                  <c:v>0.28334999999999999</c:v>
                </c:pt>
                <c:pt idx="10743">
                  <c:v>0.28338000000000002</c:v>
                </c:pt>
                <c:pt idx="10744">
                  <c:v>0.28341</c:v>
                </c:pt>
                <c:pt idx="10745">
                  <c:v>0.28343000000000002</c:v>
                </c:pt>
                <c:pt idx="10746">
                  <c:v>0.28345999999999999</c:v>
                </c:pt>
                <c:pt idx="10747">
                  <c:v>0.28349000000000002</c:v>
                </c:pt>
                <c:pt idx="10748">
                  <c:v>0.28350999999999998</c:v>
                </c:pt>
                <c:pt idx="10749">
                  <c:v>0.28354000000000001</c:v>
                </c:pt>
                <c:pt idx="10750">
                  <c:v>0.28358</c:v>
                </c:pt>
                <c:pt idx="10751">
                  <c:v>0.28360999999999997</c:v>
                </c:pt>
                <c:pt idx="10752">
                  <c:v>0.28362999999999999</c:v>
                </c:pt>
                <c:pt idx="10753">
                  <c:v>0.28365000000000001</c:v>
                </c:pt>
                <c:pt idx="10754">
                  <c:v>0.28367999999999999</c:v>
                </c:pt>
                <c:pt idx="10755">
                  <c:v>0.28371000000000002</c:v>
                </c:pt>
                <c:pt idx="10756">
                  <c:v>0.28373999999999999</c:v>
                </c:pt>
                <c:pt idx="10757">
                  <c:v>0.28377000000000002</c:v>
                </c:pt>
                <c:pt idx="10758">
                  <c:v>0.2838</c:v>
                </c:pt>
                <c:pt idx="10759">
                  <c:v>0.28382000000000002</c:v>
                </c:pt>
                <c:pt idx="10760">
                  <c:v>0.28384999999999999</c:v>
                </c:pt>
                <c:pt idx="10761">
                  <c:v>0.28388000000000002</c:v>
                </c:pt>
                <c:pt idx="10762">
                  <c:v>0.28389999999999999</c:v>
                </c:pt>
                <c:pt idx="10763">
                  <c:v>0.28393000000000002</c:v>
                </c:pt>
                <c:pt idx="10764">
                  <c:v>0.28395999999999999</c:v>
                </c:pt>
                <c:pt idx="10765">
                  <c:v>0.28399000000000002</c:v>
                </c:pt>
                <c:pt idx="10766">
                  <c:v>0.28401999999999999</c:v>
                </c:pt>
                <c:pt idx="10767">
                  <c:v>0.28404000000000001</c:v>
                </c:pt>
                <c:pt idx="10768">
                  <c:v>0.28408</c:v>
                </c:pt>
                <c:pt idx="10769">
                  <c:v>0.28410000000000002</c:v>
                </c:pt>
                <c:pt idx="10770">
                  <c:v>0.28411999999999998</c:v>
                </c:pt>
                <c:pt idx="10771">
                  <c:v>0.28415000000000001</c:v>
                </c:pt>
                <c:pt idx="10772">
                  <c:v>0.28419</c:v>
                </c:pt>
                <c:pt idx="10773">
                  <c:v>0.28421000000000002</c:v>
                </c:pt>
                <c:pt idx="10774">
                  <c:v>0.28422999999999998</c:v>
                </c:pt>
                <c:pt idx="10775">
                  <c:v>0.28427000000000002</c:v>
                </c:pt>
                <c:pt idx="10776">
                  <c:v>0.28428999999999999</c:v>
                </c:pt>
                <c:pt idx="10777">
                  <c:v>0.28432000000000002</c:v>
                </c:pt>
                <c:pt idx="10778">
                  <c:v>0.28434999999999999</c:v>
                </c:pt>
                <c:pt idx="10779">
                  <c:v>0.28438000000000002</c:v>
                </c:pt>
                <c:pt idx="10780">
                  <c:v>0.28441</c:v>
                </c:pt>
                <c:pt idx="10781">
                  <c:v>0.28443000000000002</c:v>
                </c:pt>
                <c:pt idx="10782">
                  <c:v>0.28445999999999999</c:v>
                </c:pt>
                <c:pt idx="10783">
                  <c:v>0.28449000000000002</c:v>
                </c:pt>
                <c:pt idx="10784">
                  <c:v>0.28450999999999999</c:v>
                </c:pt>
                <c:pt idx="10785">
                  <c:v>0.28454000000000002</c:v>
                </c:pt>
                <c:pt idx="10786">
                  <c:v>0.28458</c:v>
                </c:pt>
                <c:pt idx="10787">
                  <c:v>0.28460000000000002</c:v>
                </c:pt>
                <c:pt idx="10788">
                  <c:v>0.28461999999999998</c:v>
                </c:pt>
                <c:pt idx="10789">
                  <c:v>0.28466000000000002</c:v>
                </c:pt>
                <c:pt idx="10790">
                  <c:v>0.28467999999999999</c:v>
                </c:pt>
                <c:pt idx="10791">
                  <c:v>0.28471000000000002</c:v>
                </c:pt>
                <c:pt idx="10792">
                  <c:v>0.28472999999999998</c:v>
                </c:pt>
                <c:pt idx="10793">
                  <c:v>0.28477000000000002</c:v>
                </c:pt>
                <c:pt idx="10794">
                  <c:v>0.2848</c:v>
                </c:pt>
                <c:pt idx="10795">
                  <c:v>0.28482000000000002</c:v>
                </c:pt>
                <c:pt idx="10796">
                  <c:v>0.28484999999999999</c:v>
                </c:pt>
                <c:pt idx="10797">
                  <c:v>0.28488000000000002</c:v>
                </c:pt>
                <c:pt idx="10798">
                  <c:v>0.28489999999999999</c:v>
                </c:pt>
                <c:pt idx="10799">
                  <c:v>0.28493000000000002</c:v>
                </c:pt>
                <c:pt idx="10800">
                  <c:v>0.28495999999999999</c:v>
                </c:pt>
                <c:pt idx="10801">
                  <c:v>0.28499000000000002</c:v>
                </c:pt>
                <c:pt idx="10802">
                  <c:v>0.28500999999999999</c:v>
                </c:pt>
                <c:pt idx="10803">
                  <c:v>0.28504000000000002</c:v>
                </c:pt>
                <c:pt idx="10804">
                  <c:v>0.28506999999999999</c:v>
                </c:pt>
                <c:pt idx="10805">
                  <c:v>0.28510000000000002</c:v>
                </c:pt>
                <c:pt idx="10806">
                  <c:v>0.28511999999999998</c:v>
                </c:pt>
                <c:pt idx="10807">
                  <c:v>0.28516000000000002</c:v>
                </c:pt>
                <c:pt idx="10808">
                  <c:v>0.28519</c:v>
                </c:pt>
                <c:pt idx="10809">
                  <c:v>0.28521000000000002</c:v>
                </c:pt>
                <c:pt idx="10810">
                  <c:v>0.28523999999999999</c:v>
                </c:pt>
                <c:pt idx="10811">
                  <c:v>0.28527000000000002</c:v>
                </c:pt>
                <c:pt idx="10812">
                  <c:v>0.28528999999999999</c:v>
                </c:pt>
                <c:pt idx="10813">
                  <c:v>0.28532000000000002</c:v>
                </c:pt>
                <c:pt idx="10814">
                  <c:v>0.28534999999999999</c:v>
                </c:pt>
                <c:pt idx="10815">
                  <c:v>0.28538000000000002</c:v>
                </c:pt>
                <c:pt idx="10816">
                  <c:v>0.28541</c:v>
                </c:pt>
                <c:pt idx="10817">
                  <c:v>0.28543000000000002</c:v>
                </c:pt>
                <c:pt idx="10818">
                  <c:v>0.28545999999999999</c:v>
                </c:pt>
                <c:pt idx="10819">
                  <c:v>0.28549000000000002</c:v>
                </c:pt>
                <c:pt idx="10820">
                  <c:v>0.28550999999999999</c:v>
                </c:pt>
                <c:pt idx="10821">
                  <c:v>0.28554000000000002</c:v>
                </c:pt>
                <c:pt idx="10822">
                  <c:v>0.28558</c:v>
                </c:pt>
                <c:pt idx="10823">
                  <c:v>0.28560000000000002</c:v>
                </c:pt>
                <c:pt idx="10824">
                  <c:v>0.28561999999999999</c:v>
                </c:pt>
                <c:pt idx="10825">
                  <c:v>0.28566000000000003</c:v>
                </c:pt>
                <c:pt idx="10826">
                  <c:v>0.28567999999999999</c:v>
                </c:pt>
                <c:pt idx="10827">
                  <c:v>0.28571000000000002</c:v>
                </c:pt>
                <c:pt idx="10828">
                  <c:v>0.28572999999999998</c:v>
                </c:pt>
                <c:pt idx="10829">
                  <c:v>0.28577000000000002</c:v>
                </c:pt>
                <c:pt idx="10830">
                  <c:v>0.2858</c:v>
                </c:pt>
                <c:pt idx="10831">
                  <c:v>0.28582000000000002</c:v>
                </c:pt>
                <c:pt idx="10832">
                  <c:v>0.28584999999999999</c:v>
                </c:pt>
                <c:pt idx="10833">
                  <c:v>0.28588000000000002</c:v>
                </c:pt>
                <c:pt idx="10834">
                  <c:v>0.28589999999999999</c:v>
                </c:pt>
                <c:pt idx="10835">
                  <c:v>0.28593000000000002</c:v>
                </c:pt>
                <c:pt idx="10836">
                  <c:v>0.28597</c:v>
                </c:pt>
                <c:pt idx="10837">
                  <c:v>0.28599000000000002</c:v>
                </c:pt>
                <c:pt idx="10838">
                  <c:v>0.28600999999999999</c:v>
                </c:pt>
                <c:pt idx="10839">
                  <c:v>0.28605000000000003</c:v>
                </c:pt>
                <c:pt idx="10840">
                  <c:v>0.28606999999999999</c:v>
                </c:pt>
                <c:pt idx="10841">
                  <c:v>0.28610000000000002</c:v>
                </c:pt>
                <c:pt idx="10842">
                  <c:v>0.28611999999999999</c:v>
                </c:pt>
                <c:pt idx="10843">
                  <c:v>0.28616000000000003</c:v>
                </c:pt>
                <c:pt idx="10844">
                  <c:v>0.28619</c:v>
                </c:pt>
                <c:pt idx="10845">
                  <c:v>0.28621000000000002</c:v>
                </c:pt>
                <c:pt idx="10846">
                  <c:v>0.28623999999999999</c:v>
                </c:pt>
                <c:pt idx="10847">
                  <c:v>0.28627000000000002</c:v>
                </c:pt>
                <c:pt idx="10848">
                  <c:v>0.28628999999999999</c:v>
                </c:pt>
                <c:pt idx="10849">
                  <c:v>0.28632000000000002</c:v>
                </c:pt>
                <c:pt idx="10850">
                  <c:v>0.28634999999999999</c:v>
                </c:pt>
                <c:pt idx="10851">
                  <c:v>0.28638000000000002</c:v>
                </c:pt>
                <c:pt idx="10852">
                  <c:v>0.28639999999999999</c:v>
                </c:pt>
                <c:pt idx="10853">
                  <c:v>0.28643000000000002</c:v>
                </c:pt>
                <c:pt idx="10854">
                  <c:v>0.28645999999999999</c:v>
                </c:pt>
                <c:pt idx="10855">
                  <c:v>0.28648000000000001</c:v>
                </c:pt>
                <c:pt idx="10856">
                  <c:v>0.28650999999999999</c:v>
                </c:pt>
                <c:pt idx="10857">
                  <c:v>0.28655000000000003</c:v>
                </c:pt>
                <c:pt idx="10858">
                  <c:v>0.28658</c:v>
                </c:pt>
                <c:pt idx="10859">
                  <c:v>0.28660000000000002</c:v>
                </c:pt>
                <c:pt idx="10860">
                  <c:v>0.28661999999999999</c:v>
                </c:pt>
                <c:pt idx="10861">
                  <c:v>0.28666000000000003</c:v>
                </c:pt>
                <c:pt idx="10862">
                  <c:v>0.28667999999999999</c:v>
                </c:pt>
                <c:pt idx="10863">
                  <c:v>0.28671000000000002</c:v>
                </c:pt>
                <c:pt idx="10864">
                  <c:v>0.28673999999999999</c:v>
                </c:pt>
                <c:pt idx="10865">
                  <c:v>0.28677000000000002</c:v>
                </c:pt>
                <c:pt idx="10866">
                  <c:v>0.28678999999999999</c:v>
                </c:pt>
                <c:pt idx="10867">
                  <c:v>0.28682000000000002</c:v>
                </c:pt>
                <c:pt idx="10868">
                  <c:v>0.28684999999999999</c:v>
                </c:pt>
                <c:pt idx="10869">
                  <c:v>0.28687000000000001</c:v>
                </c:pt>
                <c:pt idx="10870">
                  <c:v>0.28689999999999999</c:v>
                </c:pt>
                <c:pt idx="10871">
                  <c:v>0.28693000000000002</c:v>
                </c:pt>
                <c:pt idx="10872">
                  <c:v>0.28697</c:v>
                </c:pt>
                <c:pt idx="10873">
                  <c:v>0.28699000000000002</c:v>
                </c:pt>
                <c:pt idx="10874">
                  <c:v>0.28700999999999999</c:v>
                </c:pt>
                <c:pt idx="10875">
                  <c:v>0.28705000000000003</c:v>
                </c:pt>
                <c:pt idx="10876">
                  <c:v>0.28706999999999999</c:v>
                </c:pt>
                <c:pt idx="10877">
                  <c:v>0.28710000000000002</c:v>
                </c:pt>
                <c:pt idx="10878">
                  <c:v>0.28713</c:v>
                </c:pt>
                <c:pt idx="10879">
                  <c:v>0.28716000000000003</c:v>
                </c:pt>
                <c:pt idx="10880">
                  <c:v>0.28719</c:v>
                </c:pt>
                <c:pt idx="10881">
                  <c:v>0.28721000000000002</c:v>
                </c:pt>
                <c:pt idx="10882">
                  <c:v>0.28724</c:v>
                </c:pt>
                <c:pt idx="10883">
                  <c:v>0.28726000000000002</c:v>
                </c:pt>
                <c:pt idx="10884">
                  <c:v>0.28728999999999999</c:v>
                </c:pt>
                <c:pt idx="10885">
                  <c:v>0.28732000000000002</c:v>
                </c:pt>
                <c:pt idx="10886">
                  <c:v>0.28736</c:v>
                </c:pt>
                <c:pt idx="10887">
                  <c:v>0.28738000000000002</c:v>
                </c:pt>
                <c:pt idx="10888">
                  <c:v>0.28739999999999999</c:v>
                </c:pt>
                <c:pt idx="10889">
                  <c:v>0.28743000000000002</c:v>
                </c:pt>
                <c:pt idx="10890">
                  <c:v>0.28745999999999999</c:v>
                </c:pt>
                <c:pt idx="10891">
                  <c:v>0.28749000000000002</c:v>
                </c:pt>
                <c:pt idx="10892">
                  <c:v>0.28750999999999999</c:v>
                </c:pt>
                <c:pt idx="10893">
                  <c:v>0.28754999999999997</c:v>
                </c:pt>
                <c:pt idx="10894">
                  <c:v>0.28758</c:v>
                </c:pt>
                <c:pt idx="10895">
                  <c:v>0.28760000000000002</c:v>
                </c:pt>
                <c:pt idx="10896">
                  <c:v>0.28763</c:v>
                </c:pt>
                <c:pt idx="10897">
                  <c:v>0.28766000000000003</c:v>
                </c:pt>
                <c:pt idx="10898">
                  <c:v>0.28767999999999999</c:v>
                </c:pt>
                <c:pt idx="10899">
                  <c:v>0.28771000000000002</c:v>
                </c:pt>
                <c:pt idx="10900">
                  <c:v>0.28774</c:v>
                </c:pt>
                <c:pt idx="10901">
                  <c:v>0.28777000000000003</c:v>
                </c:pt>
                <c:pt idx="10902">
                  <c:v>0.28778999999999999</c:v>
                </c:pt>
                <c:pt idx="10903">
                  <c:v>0.28782000000000002</c:v>
                </c:pt>
                <c:pt idx="10904">
                  <c:v>0.28784999999999999</c:v>
                </c:pt>
                <c:pt idx="10905">
                  <c:v>0.28787000000000001</c:v>
                </c:pt>
                <c:pt idx="10906">
                  <c:v>0.28789999999999999</c:v>
                </c:pt>
                <c:pt idx="10907">
                  <c:v>0.28793999999999997</c:v>
                </c:pt>
                <c:pt idx="10908">
                  <c:v>0.28797</c:v>
                </c:pt>
                <c:pt idx="10909">
                  <c:v>0.28799000000000002</c:v>
                </c:pt>
                <c:pt idx="10910">
                  <c:v>0.28800999999999999</c:v>
                </c:pt>
                <c:pt idx="10911">
                  <c:v>0.28804999999999997</c:v>
                </c:pt>
                <c:pt idx="10912">
                  <c:v>0.28806999999999999</c:v>
                </c:pt>
                <c:pt idx="10913">
                  <c:v>0.28810000000000002</c:v>
                </c:pt>
                <c:pt idx="10914">
                  <c:v>0.28813</c:v>
                </c:pt>
                <c:pt idx="10915">
                  <c:v>0.28816000000000003</c:v>
                </c:pt>
                <c:pt idx="10916">
                  <c:v>0.28817999999999999</c:v>
                </c:pt>
                <c:pt idx="10917">
                  <c:v>0.28821000000000002</c:v>
                </c:pt>
                <c:pt idx="10918">
                  <c:v>0.28824</c:v>
                </c:pt>
                <c:pt idx="10919">
                  <c:v>0.28826000000000002</c:v>
                </c:pt>
                <c:pt idx="10920">
                  <c:v>0.28828999999999999</c:v>
                </c:pt>
                <c:pt idx="10921">
                  <c:v>0.28832000000000002</c:v>
                </c:pt>
                <c:pt idx="10922">
                  <c:v>0.28836000000000001</c:v>
                </c:pt>
                <c:pt idx="10923">
                  <c:v>0.28838000000000003</c:v>
                </c:pt>
                <c:pt idx="10924">
                  <c:v>0.28839999999999999</c:v>
                </c:pt>
                <c:pt idx="10925">
                  <c:v>0.28843999999999997</c:v>
                </c:pt>
                <c:pt idx="10926">
                  <c:v>0.28845999999999999</c:v>
                </c:pt>
                <c:pt idx="10927">
                  <c:v>0.28849000000000002</c:v>
                </c:pt>
                <c:pt idx="10928">
                  <c:v>0.28850999999999999</c:v>
                </c:pt>
                <c:pt idx="10929">
                  <c:v>0.28854999999999997</c:v>
                </c:pt>
                <c:pt idx="10930">
                  <c:v>0.28856999999999999</c:v>
                </c:pt>
                <c:pt idx="10931">
                  <c:v>0.28859000000000001</c:v>
                </c:pt>
                <c:pt idx="10932">
                  <c:v>0.28863</c:v>
                </c:pt>
                <c:pt idx="10933">
                  <c:v>0.28865000000000002</c:v>
                </c:pt>
                <c:pt idx="10934">
                  <c:v>0.28867999999999999</c:v>
                </c:pt>
                <c:pt idx="10935">
                  <c:v>0.28871000000000002</c:v>
                </c:pt>
                <c:pt idx="10936">
                  <c:v>0.28874</c:v>
                </c:pt>
                <c:pt idx="10937">
                  <c:v>0.28877000000000003</c:v>
                </c:pt>
                <c:pt idx="10938">
                  <c:v>0.28878999999999999</c:v>
                </c:pt>
                <c:pt idx="10939">
                  <c:v>0.28882000000000002</c:v>
                </c:pt>
                <c:pt idx="10940">
                  <c:v>0.28885</c:v>
                </c:pt>
                <c:pt idx="10941">
                  <c:v>0.28888000000000003</c:v>
                </c:pt>
                <c:pt idx="10942">
                  <c:v>0.28889999999999999</c:v>
                </c:pt>
                <c:pt idx="10943">
                  <c:v>0.28893999999999997</c:v>
                </c:pt>
                <c:pt idx="10944">
                  <c:v>0.28897</c:v>
                </c:pt>
                <c:pt idx="10945">
                  <c:v>0.28898000000000001</c:v>
                </c:pt>
                <c:pt idx="10946">
                  <c:v>0.28900999999999999</c:v>
                </c:pt>
                <c:pt idx="10947">
                  <c:v>0.28904999999999997</c:v>
                </c:pt>
                <c:pt idx="10948">
                  <c:v>0.28906999999999999</c:v>
                </c:pt>
                <c:pt idx="10949">
                  <c:v>0.28910000000000002</c:v>
                </c:pt>
                <c:pt idx="10950">
                  <c:v>0.28913</c:v>
                </c:pt>
                <c:pt idx="10951">
                  <c:v>0.28915999999999997</c:v>
                </c:pt>
                <c:pt idx="10952">
                  <c:v>0.28917999999999999</c:v>
                </c:pt>
                <c:pt idx="10953">
                  <c:v>0.28921000000000002</c:v>
                </c:pt>
                <c:pt idx="10954">
                  <c:v>0.28924</c:v>
                </c:pt>
                <c:pt idx="10955">
                  <c:v>0.28926000000000002</c:v>
                </c:pt>
                <c:pt idx="10956">
                  <c:v>0.28928999999999999</c:v>
                </c:pt>
                <c:pt idx="10957">
                  <c:v>0.28932000000000002</c:v>
                </c:pt>
                <c:pt idx="10958">
                  <c:v>0.28935</c:v>
                </c:pt>
                <c:pt idx="10959">
                  <c:v>0.28938000000000003</c:v>
                </c:pt>
                <c:pt idx="10960">
                  <c:v>0.28939999999999999</c:v>
                </c:pt>
                <c:pt idx="10961">
                  <c:v>0.28943999999999998</c:v>
                </c:pt>
                <c:pt idx="10962">
                  <c:v>0.28946</c:v>
                </c:pt>
                <c:pt idx="10963">
                  <c:v>0.28949000000000003</c:v>
                </c:pt>
                <c:pt idx="10964">
                  <c:v>0.28952</c:v>
                </c:pt>
                <c:pt idx="10965">
                  <c:v>0.28954999999999997</c:v>
                </c:pt>
                <c:pt idx="10966">
                  <c:v>0.28956999999999999</c:v>
                </c:pt>
                <c:pt idx="10967">
                  <c:v>0.28959000000000001</c:v>
                </c:pt>
                <c:pt idx="10968">
                  <c:v>0.28963</c:v>
                </c:pt>
                <c:pt idx="10969">
                  <c:v>0.28965000000000002</c:v>
                </c:pt>
                <c:pt idx="10970">
                  <c:v>0.28967999999999999</c:v>
                </c:pt>
                <c:pt idx="10971">
                  <c:v>0.28971000000000002</c:v>
                </c:pt>
                <c:pt idx="10972">
                  <c:v>0.28974</c:v>
                </c:pt>
                <c:pt idx="10973">
                  <c:v>0.28977000000000003</c:v>
                </c:pt>
                <c:pt idx="10974">
                  <c:v>0.28978999999999999</c:v>
                </c:pt>
                <c:pt idx="10975">
                  <c:v>0.28982999999999998</c:v>
                </c:pt>
                <c:pt idx="10976">
                  <c:v>0.28985</c:v>
                </c:pt>
                <c:pt idx="10977">
                  <c:v>0.28988000000000003</c:v>
                </c:pt>
                <c:pt idx="10978">
                  <c:v>0.28989999999999999</c:v>
                </c:pt>
                <c:pt idx="10979">
                  <c:v>0.28993999999999998</c:v>
                </c:pt>
                <c:pt idx="10980">
                  <c:v>0.28996</c:v>
                </c:pt>
                <c:pt idx="10981">
                  <c:v>0.28998000000000002</c:v>
                </c:pt>
                <c:pt idx="10982">
                  <c:v>0.29002</c:v>
                </c:pt>
                <c:pt idx="10983">
                  <c:v>0.29004000000000002</c:v>
                </c:pt>
                <c:pt idx="10984">
                  <c:v>0.29006999999999999</c:v>
                </c:pt>
                <c:pt idx="10985">
                  <c:v>0.29010000000000002</c:v>
                </c:pt>
                <c:pt idx="10986">
                  <c:v>0.29013</c:v>
                </c:pt>
                <c:pt idx="10987">
                  <c:v>0.29015999999999997</c:v>
                </c:pt>
                <c:pt idx="10988">
                  <c:v>0.29017999999999999</c:v>
                </c:pt>
                <c:pt idx="10989">
                  <c:v>0.29021000000000002</c:v>
                </c:pt>
                <c:pt idx="10990">
                  <c:v>0.29024</c:v>
                </c:pt>
                <c:pt idx="10991">
                  <c:v>0.29026000000000002</c:v>
                </c:pt>
                <c:pt idx="10992">
                  <c:v>0.29028999999999999</c:v>
                </c:pt>
                <c:pt idx="10993">
                  <c:v>0.29032999999999998</c:v>
                </c:pt>
                <c:pt idx="10994">
                  <c:v>0.29035</c:v>
                </c:pt>
                <c:pt idx="10995">
                  <c:v>0.29037000000000002</c:v>
                </c:pt>
                <c:pt idx="10996">
                  <c:v>0.29041</c:v>
                </c:pt>
                <c:pt idx="10997">
                  <c:v>0.29043000000000002</c:v>
                </c:pt>
                <c:pt idx="10998">
                  <c:v>0.29046</c:v>
                </c:pt>
                <c:pt idx="10999">
                  <c:v>0.29048000000000002</c:v>
                </c:pt>
                <c:pt idx="11000">
                  <c:v>0.29052</c:v>
                </c:pt>
                <c:pt idx="11001">
                  <c:v>0.29054999999999997</c:v>
                </c:pt>
                <c:pt idx="11002">
                  <c:v>0.29056999999999999</c:v>
                </c:pt>
                <c:pt idx="11003">
                  <c:v>0.29060000000000002</c:v>
                </c:pt>
                <c:pt idx="11004">
                  <c:v>0.29063</c:v>
                </c:pt>
                <c:pt idx="11005">
                  <c:v>0.29065000000000002</c:v>
                </c:pt>
                <c:pt idx="11006">
                  <c:v>0.29067999999999999</c:v>
                </c:pt>
                <c:pt idx="11007">
                  <c:v>0.29071000000000002</c:v>
                </c:pt>
                <c:pt idx="11008">
                  <c:v>0.29074</c:v>
                </c:pt>
                <c:pt idx="11009">
                  <c:v>0.29076000000000002</c:v>
                </c:pt>
                <c:pt idx="11010">
                  <c:v>0.29078999999999999</c:v>
                </c:pt>
                <c:pt idx="11011">
                  <c:v>0.29082000000000002</c:v>
                </c:pt>
                <c:pt idx="11012">
                  <c:v>0.29085</c:v>
                </c:pt>
                <c:pt idx="11013">
                  <c:v>0.29087000000000002</c:v>
                </c:pt>
                <c:pt idx="11014">
                  <c:v>0.29091</c:v>
                </c:pt>
                <c:pt idx="11015">
                  <c:v>0.29093999999999998</c:v>
                </c:pt>
                <c:pt idx="11016">
                  <c:v>0.29096</c:v>
                </c:pt>
                <c:pt idx="11017">
                  <c:v>0.29098000000000002</c:v>
                </c:pt>
                <c:pt idx="11018">
                  <c:v>0.29102</c:v>
                </c:pt>
                <c:pt idx="11019">
                  <c:v>0.29104000000000002</c:v>
                </c:pt>
                <c:pt idx="11020">
                  <c:v>0.29107</c:v>
                </c:pt>
                <c:pt idx="11021">
                  <c:v>0.29110000000000003</c:v>
                </c:pt>
                <c:pt idx="11022">
                  <c:v>0.29113</c:v>
                </c:pt>
                <c:pt idx="11023">
                  <c:v>0.29115999999999997</c:v>
                </c:pt>
                <c:pt idx="11024">
                  <c:v>0.29117999999999999</c:v>
                </c:pt>
                <c:pt idx="11025">
                  <c:v>0.29121000000000002</c:v>
                </c:pt>
                <c:pt idx="11026">
                  <c:v>0.29122999999999999</c:v>
                </c:pt>
                <c:pt idx="11027">
                  <c:v>0.29126000000000002</c:v>
                </c:pt>
                <c:pt idx="11028">
                  <c:v>0.29128999999999999</c:v>
                </c:pt>
                <c:pt idx="11029">
                  <c:v>0.29132999999999998</c:v>
                </c:pt>
                <c:pt idx="11030">
                  <c:v>0.29135</c:v>
                </c:pt>
                <c:pt idx="11031">
                  <c:v>0.29137000000000002</c:v>
                </c:pt>
                <c:pt idx="11032">
                  <c:v>0.29141</c:v>
                </c:pt>
                <c:pt idx="11033">
                  <c:v>0.29143000000000002</c:v>
                </c:pt>
                <c:pt idx="11034">
                  <c:v>0.29146</c:v>
                </c:pt>
                <c:pt idx="11035">
                  <c:v>0.29148000000000002</c:v>
                </c:pt>
                <c:pt idx="11036">
                  <c:v>0.29152</c:v>
                </c:pt>
                <c:pt idx="11037">
                  <c:v>0.29154999999999998</c:v>
                </c:pt>
                <c:pt idx="11038">
                  <c:v>0.29157</c:v>
                </c:pt>
                <c:pt idx="11039">
                  <c:v>0.29160000000000003</c:v>
                </c:pt>
                <c:pt idx="11040">
                  <c:v>0.29163</c:v>
                </c:pt>
                <c:pt idx="11041">
                  <c:v>0.29165000000000002</c:v>
                </c:pt>
                <c:pt idx="11042">
                  <c:v>0.29167999999999999</c:v>
                </c:pt>
                <c:pt idx="11043">
                  <c:v>0.29171999999999998</c:v>
                </c:pt>
                <c:pt idx="11044">
                  <c:v>0.29174</c:v>
                </c:pt>
                <c:pt idx="11045">
                  <c:v>0.29176000000000002</c:v>
                </c:pt>
                <c:pt idx="11046">
                  <c:v>0.29178999999999999</c:v>
                </c:pt>
                <c:pt idx="11047">
                  <c:v>0.29182000000000002</c:v>
                </c:pt>
                <c:pt idx="11048">
                  <c:v>0.29185</c:v>
                </c:pt>
                <c:pt idx="11049">
                  <c:v>0.29187000000000002</c:v>
                </c:pt>
                <c:pt idx="11050">
                  <c:v>0.29191</c:v>
                </c:pt>
                <c:pt idx="11051">
                  <c:v>0.29193999999999998</c:v>
                </c:pt>
                <c:pt idx="11052">
                  <c:v>0.29196</c:v>
                </c:pt>
                <c:pt idx="11053">
                  <c:v>0.29199000000000003</c:v>
                </c:pt>
                <c:pt idx="11054">
                  <c:v>0.29202</c:v>
                </c:pt>
                <c:pt idx="11055">
                  <c:v>0.29204000000000002</c:v>
                </c:pt>
                <c:pt idx="11056">
                  <c:v>0.29207</c:v>
                </c:pt>
                <c:pt idx="11057">
                  <c:v>0.29210000000000003</c:v>
                </c:pt>
                <c:pt idx="11058">
                  <c:v>0.29213</c:v>
                </c:pt>
                <c:pt idx="11059">
                  <c:v>0.29215000000000002</c:v>
                </c:pt>
                <c:pt idx="11060">
                  <c:v>0.29218</c:v>
                </c:pt>
                <c:pt idx="11061">
                  <c:v>0.29221000000000003</c:v>
                </c:pt>
                <c:pt idx="11062">
                  <c:v>0.29224</c:v>
                </c:pt>
                <c:pt idx="11063">
                  <c:v>0.29226000000000002</c:v>
                </c:pt>
                <c:pt idx="11064">
                  <c:v>0.29228999999999999</c:v>
                </c:pt>
                <c:pt idx="11065">
                  <c:v>0.29232999999999998</c:v>
                </c:pt>
                <c:pt idx="11066">
                  <c:v>0.29235</c:v>
                </c:pt>
                <c:pt idx="11067">
                  <c:v>0.29237000000000002</c:v>
                </c:pt>
                <c:pt idx="11068">
                  <c:v>0.29241</c:v>
                </c:pt>
                <c:pt idx="11069">
                  <c:v>0.29243000000000002</c:v>
                </c:pt>
                <c:pt idx="11070">
                  <c:v>0.29246</c:v>
                </c:pt>
                <c:pt idx="11071">
                  <c:v>0.29249000000000003</c:v>
                </c:pt>
                <c:pt idx="11072">
                  <c:v>0.29252</c:v>
                </c:pt>
                <c:pt idx="11073">
                  <c:v>0.29254999999999998</c:v>
                </c:pt>
                <c:pt idx="11074">
                  <c:v>0.29257</c:v>
                </c:pt>
                <c:pt idx="11075">
                  <c:v>0.29260000000000003</c:v>
                </c:pt>
                <c:pt idx="11076">
                  <c:v>0.29263</c:v>
                </c:pt>
                <c:pt idx="11077">
                  <c:v>0.29265000000000002</c:v>
                </c:pt>
                <c:pt idx="11078">
                  <c:v>0.29268</c:v>
                </c:pt>
                <c:pt idx="11079">
                  <c:v>0.29271999999999998</c:v>
                </c:pt>
                <c:pt idx="11080">
                  <c:v>0.29274</c:v>
                </c:pt>
                <c:pt idx="11081">
                  <c:v>0.29276000000000002</c:v>
                </c:pt>
                <c:pt idx="11082">
                  <c:v>0.2928</c:v>
                </c:pt>
                <c:pt idx="11083">
                  <c:v>0.29282000000000002</c:v>
                </c:pt>
                <c:pt idx="11084">
                  <c:v>0.29285</c:v>
                </c:pt>
                <c:pt idx="11085">
                  <c:v>0.29287000000000002</c:v>
                </c:pt>
                <c:pt idx="11086">
                  <c:v>0.29291</c:v>
                </c:pt>
                <c:pt idx="11087">
                  <c:v>0.29293999999999998</c:v>
                </c:pt>
                <c:pt idx="11088">
                  <c:v>0.29296</c:v>
                </c:pt>
                <c:pt idx="11089">
                  <c:v>0.29298999999999997</c:v>
                </c:pt>
                <c:pt idx="11090">
                  <c:v>0.29300999999999999</c:v>
                </c:pt>
                <c:pt idx="11091">
                  <c:v>0.29304000000000002</c:v>
                </c:pt>
                <c:pt idx="11092">
                  <c:v>0.29307</c:v>
                </c:pt>
                <c:pt idx="11093">
                  <c:v>0.29310999999999998</c:v>
                </c:pt>
                <c:pt idx="11094">
                  <c:v>0.29313</c:v>
                </c:pt>
                <c:pt idx="11095">
                  <c:v>0.29315000000000002</c:v>
                </c:pt>
                <c:pt idx="11096">
                  <c:v>0.29318</c:v>
                </c:pt>
                <c:pt idx="11097">
                  <c:v>0.29321000000000003</c:v>
                </c:pt>
                <c:pt idx="11098">
                  <c:v>0.29324</c:v>
                </c:pt>
                <c:pt idx="11099">
                  <c:v>0.29326000000000002</c:v>
                </c:pt>
                <c:pt idx="11100">
                  <c:v>0.29330000000000001</c:v>
                </c:pt>
                <c:pt idx="11101">
                  <c:v>0.29332999999999998</c:v>
                </c:pt>
                <c:pt idx="11102">
                  <c:v>0.29335</c:v>
                </c:pt>
                <c:pt idx="11103">
                  <c:v>0.29337999999999997</c:v>
                </c:pt>
                <c:pt idx="11104">
                  <c:v>0.29341</c:v>
                </c:pt>
                <c:pt idx="11105">
                  <c:v>0.29343000000000002</c:v>
                </c:pt>
                <c:pt idx="11106">
                  <c:v>0.29346</c:v>
                </c:pt>
                <c:pt idx="11107">
                  <c:v>0.29348999999999997</c:v>
                </c:pt>
                <c:pt idx="11108">
                  <c:v>0.29352</c:v>
                </c:pt>
                <c:pt idx="11109">
                  <c:v>0.29354000000000002</c:v>
                </c:pt>
                <c:pt idx="11110">
                  <c:v>0.29357</c:v>
                </c:pt>
                <c:pt idx="11111">
                  <c:v>0.29360000000000003</c:v>
                </c:pt>
                <c:pt idx="11112">
                  <c:v>0.29363</c:v>
                </c:pt>
                <c:pt idx="11113">
                  <c:v>0.29365000000000002</c:v>
                </c:pt>
                <c:pt idx="11114">
                  <c:v>0.29368</c:v>
                </c:pt>
                <c:pt idx="11115">
                  <c:v>0.29371999999999998</c:v>
                </c:pt>
                <c:pt idx="11116">
                  <c:v>0.29374</c:v>
                </c:pt>
                <c:pt idx="11117">
                  <c:v>0.29376000000000002</c:v>
                </c:pt>
                <c:pt idx="11118">
                  <c:v>0.29380000000000001</c:v>
                </c:pt>
                <c:pt idx="11119">
                  <c:v>0.29382000000000003</c:v>
                </c:pt>
                <c:pt idx="11120">
                  <c:v>0.29385</c:v>
                </c:pt>
                <c:pt idx="11121">
                  <c:v>0.29387999999999997</c:v>
                </c:pt>
                <c:pt idx="11122">
                  <c:v>0.29391</c:v>
                </c:pt>
                <c:pt idx="11123">
                  <c:v>0.29393000000000002</c:v>
                </c:pt>
                <c:pt idx="11124">
                  <c:v>0.29396</c:v>
                </c:pt>
                <c:pt idx="11125">
                  <c:v>0.29398999999999997</c:v>
                </c:pt>
                <c:pt idx="11126">
                  <c:v>0.29402</c:v>
                </c:pt>
                <c:pt idx="11127">
                  <c:v>0.29404000000000002</c:v>
                </c:pt>
                <c:pt idx="11128">
                  <c:v>0.29407</c:v>
                </c:pt>
                <c:pt idx="11129">
                  <c:v>0.29410999999999998</c:v>
                </c:pt>
                <c:pt idx="11130">
                  <c:v>0.29413</c:v>
                </c:pt>
                <c:pt idx="11131">
                  <c:v>0.29415000000000002</c:v>
                </c:pt>
                <c:pt idx="11132">
                  <c:v>0.29419000000000001</c:v>
                </c:pt>
                <c:pt idx="11133">
                  <c:v>0.29421000000000003</c:v>
                </c:pt>
                <c:pt idx="11134">
                  <c:v>0.29424</c:v>
                </c:pt>
                <c:pt idx="11135">
                  <c:v>0.29426000000000002</c:v>
                </c:pt>
                <c:pt idx="11136">
                  <c:v>0.29430000000000001</c:v>
                </c:pt>
                <c:pt idx="11137">
                  <c:v>0.29432999999999998</c:v>
                </c:pt>
                <c:pt idx="11138">
                  <c:v>0.29433999999999999</c:v>
                </c:pt>
                <c:pt idx="11139">
                  <c:v>0.29437999999999998</c:v>
                </c:pt>
                <c:pt idx="11140">
                  <c:v>0.2944</c:v>
                </c:pt>
                <c:pt idx="11141">
                  <c:v>0.29443000000000003</c:v>
                </c:pt>
                <c:pt idx="11142">
                  <c:v>0.29446</c:v>
                </c:pt>
                <c:pt idx="11143">
                  <c:v>0.29448999999999997</c:v>
                </c:pt>
                <c:pt idx="11144">
                  <c:v>0.29452</c:v>
                </c:pt>
                <c:pt idx="11145">
                  <c:v>0.29454000000000002</c:v>
                </c:pt>
                <c:pt idx="11146">
                  <c:v>0.29457</c:v>
                </c:pt>
                <c:pt idx="11147">
                  <c:v>0.29459999999999997</c:v>
                </c:pt>
                <c:pt idx="11148">
                  <c:v>0.29463</c:v>
                </c:pt>
                <c:pt idx="11149">
                  <c:v>0.29465000000000002</c:v>
                </c:pt>
                <c:pt idx="11150">
                  <c:v>0.29469000000000001</c:v>
                </c:pt>
                <c:pt idx="11151">
                  <c:v>0.29471999999999998</c:v>
                </c:pt>
                <c:pt idx="11152">
                  <c:v>0.29474</c:v>
                </c:pt>
                <c:pt idx="11153">
                  <c:v>0.29476000000000002</c:v>
                </c:pt>
                <c:pt idx="11154">
                  <c:v>0.29480000000000001</c:v>
                </c:pt>
                <c:pt idx="11155">
                  <c:v>0.29482000000000003</c:v>
                </c:pt>
                <c:pt idx="11156">
                  <c:v>0.29485</c:v>
                </c:pt>
                <c:pt idx="11157">
                  <c:v>0.29487999999999998</c:v>
                </c:pt>
                <c:pt idx="11158">
                  <c:v>0.29491000000000001</c:v>
                </c:pt>
                <c:pt idx="11159">
                  <c:v>0.29493000000000003</c:v>
                </c:pt>
                <c:pt idx="11160">
                  <c:v>0.29496</c:v>
                </c:pt>
                <c:pt idx="11161">
                  <c:v>0.29498999999999997</c:v>
                </c:pt>
                <c:pt idx="11162">
                  <c:v>0.29500999999999999</c:v>
                </c:pt>
                <c:pt idx="11163">
                  <c:v>0.29504000000000002</c:v>
                </c:pt>
                <c:pt idx="11164">
                  <c:v>0.29507</c:v>
                </c:pt>
                <c:pt idx="11165">
                  <c:v>0.29509999999999997</c:v>
                </c:pt>
                <c:pt idx="11166">
                  <c:v>0.29513</c:v>
                </c:pt>
                <c:pt idx="11167">
                  <c:v>0.29515000000000002</c:v>
                </c:pt>
                <c:pt idx="11168">
                  <c:v>0.29519000000000001</c:v>
                </c:pt>
                <c:pt idx="11169">
                  <c:v>0.29520999999999997</c:v>
                </c:pt>
                <c:pt idx="11170">
                  <c:v>0.29524</c:v>
                </c:pt>
                <c:pt idx="11171">
                  <c:v>0.29526000000000002</c:v>
                </c:pt>
                <c:pt idx="11172">
                  <c:v>0.29530000000000001</c:v>
                </c:pt>
                <c:pt idx="11173">
                  <c:v>0.29532000000000003</c:v>
                </c:pt>
                <c:pt idx="11174">
                  <c:v>0.29535</c:v>
                </c:pt>
                <c:pt idx="11175">
                  <c:v>0.29537999999999998</c:v>
                </c:pt>
                <c:pt idx="11176">
                  <c:v>0.2954</c:v>
                </c:pt>
                <c:pt idx="11177">
                  <c:v>0.29543000000000003</c:v>
                </c:pt>
                <c:pt idx="11178">
                  <c:v>0.29546</c:v>
                </c:pt>
                <c:pt idx="11179">
                  <c:v>0.29549999999999998</c:v>
                </c:pt>
                <c:pt idx="11180">
                  <c:v>0.29552</c:v>
                </c:pt>
                <c:pt idx="11181">
                  <c:v>0.29554000000000002</c:v>
                </c:pt>
                <c:pt idx="11182">
                  <c:v>0.29558000000000001</c:v>
                </c:pt>
                <c:pt idx="11183">
                  <c:v>0.29559999999999997</c:v>
                </c:pt>
                <c:pt idx="11184">
                  <c:v>0.29561999999999999</c:v>
                </c:pt>
                <c:pt idx="11185">
                  <c:v>0.29565000000000002</c:v>
                </c:pt>
                <c:pt idx="11186">
                  <c:v>0.29569000000000001</c:v>
                </c:pt>
                <c:pt idx="11187">
                  <c:v>0.29570999999999997</c:v>
                </c:pt>
                <c:pt idx="11188">
                  <c:v>0.29572999999999999</c:v>
                </c:pt>
                <c:pt idx="11189">
                  <c:v>0.29576999999999998</c:v>
                </c:pt>
                <c:pt idx="11190">
                  <c:v>0.29579</c:v>
                </c:pt>
                <c:pt idx="11191">
                  <c:v>0.29582000000000003</c:v>
                </c:pt>
                <c:pt idx="11192">
                  <c:v>0.29585</c:v>
                </c:pt>
                <c:pt idx="11193">
                  <c:v>0.29587999999999998</c:v>
                </c:pt>
                <c:pt idx="11194">
                  <c:v>0.29591000000000001</c:v>
                </c:pt>
                <c:pt idx="11195">
                  <c:v>0.29593000000000003</c:v>
                </c:pt>
                <c:pt idx="11196">
                  <c:v>0.29596</c:v>
                </c:pt>
                <c:pt idx="11197">
                  <c:v>0.29598999999999998</c:v>
                </c:pt>
                <c:pt idx="11198">
                  <c:v>0.29601</c:v>
                </c:pt>
                <c:pt idx="11199">
                  <c:v>0.29604000000000003</c:v>
                </c:pt>
                <c:pt idx="11200">
                  <c:v>0.29608000000000001</c:v>
                </c:pt>
                <c:pt idx="11201">
                  <c:v>0.29610999999999998</c:v>
                </c:pt>
                <c:pt idx="11202">
                  <c:v>0.29613</c:v>
                </c:pt>
                <c:pt idx="11203">
                  <c:v>0.29615000000000002</c:v>
                </c:pt>
                <c:pt idx="11204">
                  <c:v>0.29618</c:v>
                </c:pt>
                <c:pt idx="11205">
                  <c:v>0.29620999999999997</c:v>
                </c:pt>
                <c:pt idx="11206">
                  <c:v>0.29624</c:v>
                </c:pt>
                <c:pt idx="11207">
                  <c:v>0.29626999999999998</c:v>
                </c:pt>
                <c:pt idx="11208">
                  <c:v>0.29630000000000001</c:v>
                </c:pt>
                <c:pt idx="11209">
                  <c:v>0.29631999999999997</c:v>
                </c:pt>
                <c:pt idx="11210">
                  <c:v>0.29635</c:v>
                </c:pt>
                <c:pt idx="11211">
                  <c:v>0.29637999999999998</c:v>
                </c:pt>
                <c:pt idx="11212">
                  <c:v>0.2964</c:v>
                </c:pt>
                <c:pt idx="11213">
                  <c:v>0.29643000000000003</c:v>
                </c:pt>
                <c:pt idx="11214">
                  <c:v>0.29646</c:v>
                </c:pt>
                <c:pt idx="11215">
                  <c:v>0.29649999999999999</c:v>
                </c:pt>
                <c:pt idx="11216">
                  <c:v>0.29652000000000001</c:v>
                </c:pt>
                <c:pt idx="11217">
                  <c:v>0.29654000000000003</c:v>
                </c:pt>
                <c:pt idx="11218">
                  <c:v>0.29658000000000001</c:v>
                </c:pt>
                <c:pt idx="11219">
                  <c:v>0.29659999999999997</c:v>
                </c:pt>
                <c:pt idx="11220">
                  <c:v>0.29661999999999999</c:v>
                </c:pt>
                <c:pt idx="11221">
                  <c:v>0.29665000000000002</c:v>
                </c:pt>
                <c:pt idx="11222">
                  <c:v>0.29669000000000001</c:v>
                </c:pt>
                <c:pt idx="11223">
                  <c:v>0.29670999999999997</c:v>
                </c:pt>
                <c:pt idx="11224">
                  <c:v>0.29672999999999999</c:v>
                </c:pt>
                <c:pt idx="11225">
                  <c:v>0.29676999999999998</c:v>
                </c:pt>
                <c:pt idx="11226">
                  <c:v>0.29679</c:v>
                </c:pt>
                <c:pt idx="11227">
                  <c:v>0.29681999999999997</c:v>
                </c:pt>
                <c:pt idx="11228">
                  <c:v>0.29685</c:v>
                </c:pt>
                <c:pt idx="11229">
                  <c:v>0.29687999999999998</c:v>
                </c:pt>
                <c:pt idx="11230">
                  <c:v>0.29691000000000001</c:v>
                </c:pt>
                <c:pt idx="11231">
                  <c:v>0.29693000000000003</c:v>
                </c:pt>
                <c:pt idx="11232">
                  <c:v>0.29696</c:v>
                </c:pt>
                <c:pt idx="11233">
                  <c:v>0.29698999999999998</c:v>
                </c:pt>
                <c:pt idx="11234">
                  <c:v>0.29701</c:v>
                </c:pt>
                <c:pt idx="11235">
                  <c:v>0.29704000000000003</c:v>
                </c:pt>
                <c:pt idx="11236">
                  <c:v>0.29708000000000001</c:v>
                </c:pt>
                <c:pt idx="11237">
                  <c:v>0.29709999999999998</c:v>
                </c:pt>
                <c:pt idx="11238">
                  <c:v>0.29712</c:v>
                </c:pt>
                <c:pt idx="11239">
                  <c:v>0.29715999999999998</c:v>
                </c:pt>
                <c:pt idx="11240">
                  <c:v>0.29718</c:v>
                </c:pt>
                <c:pt idx="11241">
                  <c:v>0.29720999999999997</c:v>
                </c:pt>
                <c:pt idx="11242">
                  <c:v>0.29722999999999999</c:v>
                </c:pt>
                <c:pt idx="11243">
                  <c:v>0.29726999999999998</c:v>
                </c:pt>
                <c:pt idx="11244">
                  <c:v>0.29730000000000001</c:v>
                </c:pt>
                <c:pt idx="11245">
                  <c:v>0.29731999999999997</c:v>
                </c:pt>
                <c:pt idx="11246">
                  <c:v>0.29735</c:v>
                </c:pt>
                <c:pt idx="11247">
                  <c:v>0.29737999999999998</c:v>
                </c:pt>
                <c:pt idx="11248">
                  <c:v>0.2974</c:v>
                </c:pt>
                <c:pt idx="11249">
                  <c:v>0.29743000000000003</c:v>
                </c:pt>
                <c:pt idx="11250">
                  <c:v>0.29746</c:v>
                </c:pt>
                <c:pt idx="11251">
                  <c:v>0.29748999999999998</c:v>
                </c:pt>
                <c:pt idx="11252">
                  <c:v>0.29751</c:v>
                </c:pt>
                <c:pt idx="11253">
                  <c:v>0.29754000000000003</c:v>
                </c:pt>
                <c:pt idx="11254">
                  <c:v>0.29757</c:v>
                </c:pt>
                <c:pt idx="11255">
                  <c:v>0.29759999999999998</c:v>
                </c:pt>
                <c:pt idx="11256">
                  <c:v>0.29762</c:v>
                </c:pt>
                <c:pt idx="11257">
                  <c:v>0.29765999999999998</c:v>
                </c:pt>
                <c:pt idx="11258">
                  <c:v>0.29769000000000001</c:v>
                </c:pt>
                <c:pt idx="11259">
                  <c:v>0.29770999999999997</c:v>
                </c:pt>
                <c:pt idx="11260">
                  <c:v>0.29774</c:v>
                </c:pt>
                <c:pt idx="11261">
                  <c:v>0.29776999999999998</c:v>
                </c:pt>
                <c:pt idx="11262">
                  <c:v>0.29779</c:v>
                </c:pt>
                <c:pt idx="11263">
                  <c:v>0.29781999999999997</c:v>
                </c:pt>
                <c:pt idx="11264">
                  <c:v>0.29785</c:v>
                </c:pt>
                <c:pt idx="11265">
                  <c:v>0.29787999999999998</c:v>
                </c:pt>
                <c:pt idx="11266">
                  <c:v>0.29791000000000001</c:v>
                </c:pt>
                <c:pt idx="11267">
                  <c:v>0.29792999999999997</c:v>
                </c:pt>
                <c:pt idx="11268">
                  <c:v>0.29796</c:v>
                </c:pt>
                <c:pt idx="11269">
                  <c:v>0.29798999999999998</c:v>
                </c:pt>
                <c:pt idx="11270">
                  <c:v>0.29801</c:v>
                </c:pt>
                <c:pt idx="11271">
                  <c:v>0.29804000000000003</c:v>
                </c:pt>
                <c:pt idx="11272">
                  <c:v>0.29808000000000001</c:v>
                </c:pt>
                <c:pt idx="11273">
                  <c:v>0.29809999999999998</c:v>
                </c:pt>
                <c:pt idx="11274">
                  <c:v>0.29812</c:v>
                </c:pt>
                <c:pt idx="11275">
                  <c:v>0.29815999999999998</c:v>
                </c:pt>
                <c:pt idx="11276">
                  <c:v>0.29818</c:v>
                </c:pt>
                <c:pt idx="11277">
                  <c:v>0.29820999999999998</c:v>
                </c:pt>
                <c:pt idx="11278">
                  <c:v>0.29823</c:v>
                </c:pt>
                <c:pt idx="11279">
                  <c:v>0.29826999999999998</c:v>
                </c:pt>
                <c:pt idx="11280">
                  <c:v>0.29830000000000001</c:v>
                </c:pt>
                <c:pt idx="11281">
                  <c:v>0.29831999999999997</c:v>
                </c:pt>
                <c:pt idx="11282">
                  <c:v>0.29835</c:v>
                </c:pt>
                <c:pt idx="11283">
                  <c:v>0.29837999999999998</c:v>
                </c:pt>
                <c:pt idx="11284">
                  <c:v>0.2984</c:v>
                </c:pt>
                <c:pt idx="11285">
                  <c:v>0.29842999999999997</c:v>
                </c:pt>
                <c:pt idx="11286">
                  <c:v>0.29847000000000001</c:v>
                </c:pt>
                <c:pt idx="11287">
                  <c:v>0.29848999999999998</c:v>
                </c:pt>
                <c:pt idx="11288">
                  <c:v>0.29851</c:v>
                </c:pt>
                <c:pt idx="11289">
                  <c:v>0.29854999999999998</c:v>
                </c:pt>
                <c:pt idx="11290">
                  <c:v>0.29857</c:v>
                </c:pt>
                <c:pt idx="11291">
                  <c:v>0.29859999999999998</c:v>
                </c:pt>
                <c:pt idx="11292">
                  <c:v>0.29862</c:v>
                </c:pt>
                <c:pt idx="11293">
                  <c:v>0.29865999999999998</c:v>
                </c:pt>
                <c:pt idx="11294">
                  <c:v>0.29869000000000001</c:v>
                </c:pt>
                <c:pt idx="11295">
                  <c:v>0.29870999999999998</c:v>
                </c:pt>
                <c:pt idx="11296">
                  <c:v>0.29874000000000001</c:v>
                </c:pt>
                <c:pt idx="11297">
                  <c:v>0.29876999999999998</c:v>
                </c:pt>
                <c:pt idx="11298">
                  <c:v>0.29879</c:v>
                </c:pt>
                <c:pt idx="11299">
                  <c:v>0.29881999999999997</c:v>
                </c:pt>
                <c:pt idx="11300">
                  <c:v>0.29885</c:v>
                </c:pt>
                <c:pt idx="11301">
                  <c:v>0.29887999999999998</c:v>
                </c:pt>
                <c:pt idx="11302">
                  <c:v>0.2989</c:v>
                </c:pt>
                <c:pt idx="11303">
                  <c:v>0.29892999999999997</c:v>
                </c:pt>
                <c:pt idx="11304">
                  <c:v>0.29896</c:v>
                </c:pt>
                <c:pt idx="11305">
                  <c:v>0.29898000000000002</c:v>
                </c:pt>
                <c:pt idx="11306">
                  <c:v>0.29901</c:v>
                </c:pt>
                <c:pt idx="11307">
                  <c:v>0.29904999999999998</c:v>
                </c:pt>
                <c:pt idx="11308">
                  <c:v>0.29908000000000001</c:v>
                </c:pt>
                <c:pt idx="11309">
                  <c:v>0.29909999999999998</c:v>
                </c:pt>
                <c:pt idx="11310">
                  <c:v>0.29912</c:v>
                </c:pt>
                <c:pt idx="11311">
                  <c:v>0.29915999999999998</c:v>
                </c:pt>
                <c:pt idx="11312">
                  <c:v>0.29918</c:v>
                </c:pt>
                <c:pt idx="11313">
                  <c:v>0.29920999999999998</c:v>
                </c:pt>
                <c:pt idx="11314">
                  <c:v>0.29924000000000001</c:v>
                </c:pt>
                <c:pt idx="11315">
                  <c:v>0.29926999999999998</c:v>
                </c:pt>
                <c:pt idx="11316">
                  <c:v>0.29929</c:v>
                </c:pt>
                <c:pt idx="11317">
                  <c:v>0.29931999999999997</c:v>
                </c:pt>
                <c:pt idx="11318">
                  <c:v>0.29935</c:v>
                </c:pt>
                <c:pt idx="11319">
                  <c:v>0.29937000000000002</c:v>
                </c:pt>
                <c:pt idx="11320">
                  <c:v>0.2994</c:v>
                </c:pt>
                <c:pt idx="11321">
                  <c:v>0.29942999999999997</c:v>
                </c:pt>
                <c:pt idx="11322">
                  <c:v>0.29947000000000001</c:v>
                </c:pt>
                <c:pt idx="11323">
                  <c:v>0.29948999999999998</c:v>
                </c:pt>
                <c:pt idx="11324">
                  <c:v>0.29951</c:v>
                </c:pt>
                <c:pt idx="11325">
                  <c:v>0.29954999999999998</c:v>
                </c:pt>
                <c:pt idx="11326">
                  <c:v>0.29957</c:v>
                </c:pt>
                <c:pt idx="11327">
                  <c:v>0.29959999999999998</c:v>
                </c:pt>
                <c:pt idx="11328">
                  <c:v>0.29963000000000001</c:v>
                </c:pt>
                <c:pt idx="11329">
                  <c:v>0.29965999999999998</c:v>
                </c:pt>
                <c:pt idx="11330">
                  <c:v>0.29969000000000001</c:v>
                </c:pt>
                <c:pt idx="11331">
                  <c:v>0.29970999999999998</c:v>
                </c:pt>
                <c:pt idx="11332">
                  <c:v>0.29974000000000001</c:v>
                </c:pt>
                <c:pt idx="11333">
                  <c:v>0.29976000000000003</c:v>
                </c:pt>
                <c:pt idx="11334">
                  <c:v>0.29979</c:v>
                </c:pt>
                <c:pt idx="11335">
                  <c:v>0.29981999999999998</c:v>
                </c:pt>
                <c:pt idx="11336">
                  <c:v>0.29986000000000002</c:v>
                </c:pt>
                <c:pt idx="11337">
                  <c:v>0.29987999999999998</c:v>
                </c:pt>
                <c:pt idx="11338">
                  <c:v>0.2999</c:v>
                </c:pt>
                <c:pt idx="11339">
                  <c:v>0.29992999999999997</c:v>
                </c:pt>
                <c:pt idx="11340">
                  <c:v>0.29996</c:v>
                </c:pt>
                <c:pt idx="11341">
                  <c:v>0.29998999999999998</c:v>
                </c:pt>
                <c:pt idx="11342">
                  <c:v>0.30001</c:v>
                </c:pt>
                <c:pt idx="11343">
                  <c:v>0.30004999999999998</c:v>
                </c:pt>
                <c:pt idx="11344">
                  <c:v>0.30008000000000001</c:v>
                </c:pt>
                <c:pt idx="11345">
                  <c:v>0.30009999999999998</c:v>
                </c:pt>
                <c:pt idx="11346">
                  <c:v>0.30013000000000001</c:v>
                </c:pt>
                <c:pt idx="11347">
                  <c:v>0.30015999999999998</c:v>
                </c:pt>
                <c:pt idx="11348">
                  <c:v>0.30018</c:v>
                </c:pt>
                <c:pt idx="11349">
                  <c:v>0.30020999999999998</c:v>
                </c:pt>
                <c:pt idx="11350">
                  <c:v>0.30024000000000001</c:v>
                </c:pt>
                <c:pt idx="11351">
                  <c:v>0.30026999999999998</c:v>
                </c:pt>
                <c:pt idx="11352">
                  <c:v>0.30029</c:v>
                </c:pt>
                <c:pt idx="11353">
                  <c:v>0.30031999999999998</c:v>
                </c:pt>
                <c:pt idx="11354">
                  <c:v>0.30035000000000001</c:v>
                </c:pt>
                <c:pt idx="11355">
                  <c:v>0.30037000000000003</c:v>
                </c:pt>
                <c:pt idx="11356">
                  <c:v>0.3004</c:v>
                </c:pt>
                <c:pt idx="11357">
                  <c:v>0.30042999999999997</c:v>
                </c:pt>
                <c:pt idx="11358">
                  <c:v>0.30047000000000001</c:v>
                </c:pt>
                <c:pt idx="11359">
                  <c:v>0.30048999999999998</c:v>
                </c:pt>
                <c:pt idx="11360">
                  <c:v>0.30051</c:v>
                </c:pt>
                <c:pt idx="11361">
                  <c:v>0.30054999999999998</c:v>
                </c:pt>
                <c:pt idx="11362">
                  <c:v>0.30057</c:v>
                </c:pt>
                <c:pt idx="11363">
                  <c:v>0.30059999999999998</c:v>
                </c:pt>
                <c:pt idx="11364">
                  <c:v>0.30063000000000001</c:v>
                </c:pt>
                <c:pt idx="11365">
                  <c:v>0.30065999999999998</c:v>
                </c:pt>
                <c:pt idx="11366">
                  <c:v>0.30068</c:v>
                </c:pt>
                <c:pt idx="11367">
                  <c:v>0.30070999999999998</c:v>
                </c:pt>
                <c:pt idx="11368">
                  <c:v>0.30074000000000001</c:v>
                </c:pt>
                <c:pt idx="11369">
                  <c:v>0.30076000000000003</c:v>
                </c:pt>
                <c:pt idx="11370">
                  <c:v>0.30079</c:v>
                </c:pt>
                <c:pt idx="11371">
                  <c:v>0.30081999999999998</c:v>
                </c:pt>
                <c:pt idx="11372">
                  <c:v>0.30086000000000002</c:v>
                </c:pt>
                <c:pt idx="11373">
                  <c:v>0.30087999999999998</c:v>
                </c:pt>
                <c:pt idx="11374">
                  <c:v>0.3009</c:v>
                </c:pt>
                <c:pt idx="11375">
                  <c:v>0.30093999999999999</c:v>
                </c:pt>
                <c:pt idx="11376">
                  <c:v>0.30096000000000001</c:v>
                </c:pt>
                <c:pt idx="11377">
                  <c:v>0.30098999999999998</c:v>
                </c:pt>
                <c:pt idx="11378">
                  <c:v>0.30101</c:v>
                </c:pt>
                <c:pt idx="11379">
                  <c:v>0.30104999999999998</c:v>
                </c:pt>
                <c:pt idx="11380">
                  <c:v>0.30107</c:v>
                </c:pt>
                <c:pt idx="11381">
                  <c:v>0.30109999999999998</c:v>
                </c:pt>
                <c:pt idx="11382">
                  <c:v>0.30113000000000001</c:v>
                </c:pt>
                <c:pt idx="11383">
                  <c:v>0.30114999999999997</c:v>
                </c:pt>
                <c:pt idx="11384">
                  <c:v>0.30118</c:v>
                </c:pt>
                <c:pt idx="11385">
                  <c:v>0.30120999999999998</c:v>
                </c:pt>
                <c:pt idx="11386">
                  <c:v>0.30124000000000001</c:v>
                </c:pt>
                <c:pt idx="11387">
                  <c:v>0.30126999999999998</c:v>
                </c:pt>
                <c:pt idx="11388">
                  <c:v>0.30129</c:v>
                </c:pt>
                <c:pt idx="11389">
                  <c:v>0.30131999999999998</c:v>
                </c:pt>
                <c:pt idx="11390">
                  <c:v>0.30135000000000001</c:v>
                </c:pt>
                <c:pt idx="11391">
                  <c:v>0.30137999999999998</c:v>
                </c:pt>
                <c:pt idx="11392">
                  <c:v>0.3014</c:v>
                </c:pt>
                <c:pt idx="11393">
                  <c:v>0.30143999999999999</c:v>
                </c:pt>
                <c:pt idx="11394">
                  <c:v>0.30147000000000002</c:v>
                </c:pt>
                <c:pt idx="11395">
                  <c:v>0.30148000000000003</c:v>
                </c:pt>
                <c:pt idx="11396">
                  <c:v>0.30151</c:v>
                </c:pt>
                <c:pt idx="11397">
                  <c:v>0.30153999999999997</c:v>
                </c:pt>
                <c:pt idx="11398">
                  <c:v>0.30157</c:v>
                </c:pt>
                <c:pt idx="11399">
                  <c:v>0.30159999999999998</c:v>
                </c:pt>
                <c:pt idx="11400">
                  <c:v>0.30163000000000001</c:v>
                </c:pt>
                <c:pt idx="11401">
                  <c:v>0.30165999999999998</c:v>
                </c:pt>
                <c:pt idx="11402">
                  <c:v>0.30168</c:v>
                </c:pt>
                <c:pt idx="11403">
                  <c:v>0.30170999999999998</c:v>
                </c:pt>
                <c:pt idx="11404">
                  <c:v>0.30174000000000001</c:v>
                </c:pt>
                <c:pt idx="11405">
                  <c:v>0.30175999999999997</c:v>
                </c:pt>
                <c:pt idx="11406">
                  <c:v>0.30179</c:v>
                </c:pt>
                <c:pt idx="11407">
                  <c:v>0.30181999999999998</c:v>
                </c:pt>
                <c:pt idx="11408">
                  <c:v>0.30185000000000001</c:v>
                </c:pt>
                <c:pt idx="11409">
                  <c:v>0.30187999999999998</c:v>
                </c:pt>
                <c:pt idx="11410">
                  <c:v>0.3019</c:v>
                </c:pt>
                <c:pt idx="11411">
                  <c:v>0.30193999999999999</c:v>
                </c:pt>
                <c:pt idx="11412">
                  <c:v>0.30196000000000001</c:v>
                </c:pt>
                <c:pt idx="11413">
                  <c:v>0.30198000000000003</c:v>
                </c:pt>
                <c:pt idx="11414">
                  <c:v>0.30202000000000001</c:v>
                </c:pt>
                <c:pt idx="11415">
                  <c:v>0.30204999999999999</c:v>
                </c:pt>
                <c:pt idx="11416">
                  <c:v>0.30207000000000001</c:v>
                </c:pt>
                <c:pt idx="11417">
                  <c:v>0.30209000000000003</c:v>
                </c:pt>
                <c:pt idx="11418">
                  <c:v>0.30213000000000001</c:v>
                </c:pt>
                <c:pt idx="11419">
                  <c:v>0.30214999999999997</c:v>
                </c:pt>
                <c:pt idx="11420">
                  <c:v>0.30218</c:v>
                </c:pt>
                <c:pt idx="11421">
                  <c:v>0.30220999999999998</c:v>
                </c:pt>
                <c:pt idx="11422">
                  <c:v>0.30224000000000001</c:v>
                </c:pt>
                <c:pt idx="11423">
                  <c:v>0.30226999999999998</c:v>
                </c:pt>
                <c:pt idx="11424">
                  <c:v>0.30229</c:v>
                </c:pt>
                <c:pt idx="11425">
                  <c:v>0.30232999999999999</c:v>
                </c:pt>
                <c:pt idx="11426">
                  <c:v>0.30235000000000001</c:v>
                </c:pt>
                <c:pt idx="11427">
                  <c:v>0.30237999999999998</c:v>
                </c:pt>
                <c:pt idx="11428">
                  <c:v>0.3024</c:v>
                </c:pt>
                <c:pt idx="11429">
                  <c:v>0.30243999999999999</c:v>
                </c:pt>
                <c:pt idx="11430">
                  <c:v>0.30246000000000001</c:v>
                </c:pt>
                <c:pt idx="11431">
                  <c:v>0.30248000000000003</c:v>
                </c:pt>
                <c:pt idx="11432">
                  <c:v>0.30252000000000001</c:v>
                </c:pt>
                <c:pt idx="11433">
                  <c:v>0.30253999999999998</c:v>
                </c:pt>
                <c:pt idx="11434">
                  <c:v>0.30257000000000001</c:v>
                </c:pt>
                <c:pt idx="11435">
                  <c:v>0.30259999999999998</c:v>
                </c:pt>
                <c:pt idx="11436">
                  <c:v>0.30263000000000001</c:v>
                </c:pt>
                <c:pt idx="11437">
                  <c:v>0.30265999999999998</c:v>
                </c:pt>
                <c:pt idx="11438">
                  <c:v>0.30268</c:v>
                </c:pt>
                <c:pt idx="11439">
                  <c:v>0.30270999999999998</c:v>
                </c:pt>
                <c:pt idx="11440">
                  <c:v>0.30274000000000001</c:v>
                </c:pt>
                <c:pt idx="11441">
                  <c:v>0.30275999999999997</c:v>
                </c:pt>
                <c:pt idx="11442">
                  <c:v>0.30279</c:v>
                </c:pt>
                <c:pt idx="11443">
                  <c:v>0.30282999999999999</c:v>
                </c:pt>
                <c:pt idx="11444">
                  <c:v>0.30285000000000001</c:v>
                </c:pt>
                <c:pt idx="11445">
                  <c:v>0.30286999999999997</c:v>
                </c:pt>
                <c:pt idx="11446">
                  <c:v>0.30291000000000001</c:v>
                </c:pt>
                <c:pt idx="11447">
                  <c:v>0.30292999999999998</c:v>
                </c:pt>
                <c:pt idx="11448">
                  <c:v>0.30296000000000001</c:v>
                </c:pt>
                <c:pt idx="11449">
                  <c:v>0.30298000000000003</c:v>
                </c:pt>
                <c:pt idx="11450">
                  <c:v>0.30302000000000001</c:v>
                </c:pt>
                <c:pt idx="11451">
                  <c:v>0.30304999999999999</c:v>
                </c:pt>
                <c:pt idx="11452">
                  <c:v>0.30307000000000001</c:v>
                </c:pt>
                <c:pt idx="11453">
                  <c:v>0.30309999999999998</c:v>
                </c:pt>
                <c:pt idx="11454">
                  <c:v>0.30313000000000001</c:v>
                </c:pt>
                <c:pt idx="11455">
                  <c:v>0.30314999999999998</c:v>
                </c:pt>
                <c:pt idx="11456">
                  <c:v>0.30318000000000001</c:v>
                </c:pt>
                <c:pt idx="11457">
                  <c:v>0.30320999999999998</c:v>
                </c:pt>
                <c:pt idx="11458">
                  <c:v>0.30324000000000001</c:v>
                </c:pt>
                <c:pt idx="11459">
                  <c:v>0.30325999999999997</c:v>
                </c:pt>
                <c:pt idx="11460">
                  <c:v>0.30329</c:v>
                </c:pt>
                <c:pt idx="11461">
                  <c:v>0.30331999999999998</c:v>
                </c:pt>
                <c:pt idx="11462">
                  <c:v>0.30335000000000001</c:v>
                </c:pt>
                <c:pt idx="11463">
                  <c:v>0.30336999999999997</c:v>
                </c:pt>
                <c:pt idx="11464">
                  <c:v>0.30341000000000001</c:v>
                </c:pt>
                <c:pt idx="11465">
                  <c:v>0.30343999999999999</c:v>
                </c:pt>
                <c:pt idx="11466">
                  <c:v>0.30346000000000001</c:v>
                </c:pt>
                <c:pt idx="11467">
                  <c:v>0.30348000000000003</c:v>
                </c:pt>
                <c:pt idx="11468">
                  <c:v>0.30352000000000001</c:v>
                </c:pt>
                <c:pt idx="11469">
                  <c:v>0.30353999999999998</c:v>
                </c:pt>
                <c:pt idx="11470">
                  <c:v>0.30357000000000001</c:v>
                </c:pt>
                <c:pt idx="11471">
                  <c:v>0.30359999999999998</c:v>
                </c:pt>
                <c:pt idx="11472">
                  <c:v>0.30363000000000001</c:v>
                </c:pt>
                <c:pt idx="11473">
                  <c:v>0.30365999999999999</c:v>
                </c:pt>
                <c:pt idx="11474">
                  <c:v>0.30368000000000001</c:v>
                </c:pt>
                <c:pt idx="11475">
                  <c:v>0.30370999999999998</c:v>
                </c:pt>
                <c:pt idx="11476">
                  <c:v>0.30373</c:v>
                </c:pt>
                <c:pt idx="11477">
                  <c:v>0.30375999999999997</c:v>
                </c:pt>
                <c:pt idx="11478">
                  <c:v>0.30379</c:v>
                </c:pt>
                <c:pt idx="11479">
                  <c:v>0.30382999999999999</c:v>
                </c:pt>
                <c:pt idx="11480">
                  <c:v>0.30385000000000001</c:v>
                </c:pt>
                <c:pt idx="11481">
                  <c:v>0.30386999999999997</c:v>
                </c:pt>
                <c:pt idx="11482">
                  <c:v>0.30391000000000001</c:v>
                </c:pt>
                <c:pt idx="11483">
                  <c:v>0.30392999999999998</c:v>
                </c:pt>
                <c:pt idx="11484">
                  <c:v>0.30396000000000001</c:v>
                </c:pt>
                <c:pt idx="11485">
                  <c:v>0.30398999999999998</c:v>
                </c:pt>
                <c:pt idx="11486">
                  <c:v>0.30402000000000001</c:v>
                </c:pt>
                <c:pt idx="11487">
                  <c:v>0.30404999999999999</c:v>
                </c:pt>
                <c:pt idx="11488">
                  <c:v>0.30407000000000001</c:v>
                </c:pt>
                <c:pt idx="11489">
                  <c:v>0.30409999999999998</c:v>
                </c:pt>
                <c:pt idx="11490">
                  <c:v>0.30413000000000001</c:v>
                </c:pt>
                <c:pt idx="11491">
                  <c:v>0.30414999999999998</c:v>
                </c:pt>
                <c:pt idx="11492">
                  <c:v>0.30418000000000001</c:v>
                </c:pt>
                <c:pt idx="11493">
                  <c:v>0.30421999999999999</c:v>
                </c:pt>
                <c:pt idx="11494">
                  <c:v>0.30424000000000001</c:v>
                </c:pt>
                <c:pt idx="11495">
                  <c:v>0.30425999999999997</c:v>
                </c:pt>
                <c:pt idx="11496">
                  <c:v>0.30429</c:v>
                </c:pt>
                <c:pt idx="11497">
                  <c:v>0.30431999999999998</c:v>
                </c:pt>
                <c:pt idx="11498">
                  <c:v>0.30435000000000001</c:v>
                </c:pt>
                <c:pt idx="11499">
                  <c:v>0.30436999999999997</c:v>
                </c:pt>
                <c:pt idx="11500">
                  <c:v>0.30441000000000001</c:v>
                </c:pt>
                <c:pt idx="11501">
                  <c:v>0.30443999999999999</c:v>
                </c:pt>
                <c:pt idx="11502">
                  <c:v>0.30446000000000001</c:v>
                </c:pt>
                <c:pt idx="11503">
                  <c:v>0.30447999999999997</c:v>
                </c:pt>
                <c:pt idx="11504">
                  <c:v>0.30452000000000001</c:v>
                </c:pt>
                <c:pt idx="11505">
                  <c:v>0.30453999999999998</c:v>
                </c:pt>
                <c:pt idx="11506">
                  <c:v>0.30457000000000001</c:v>
                </c:pt>
                <c:pt idx="11507">
                  <c:v>0.30459999999999998</c:v>
                </c:pt>
                <c:pt idx="11508">
                  <c:v>0.30463000000000001</c:v>
                </c:pt>
                <c:pt idx="11509">
                  <c:v>0.30464999999999998</c:v>
                </c:pt>
                <c:pt idx="11510">
                  <c:v>0.30468000000000001</c:v>
                </c:pt>
                <c:pt idx="11511">
                  <c:v>0.30470999999999998</c:v>
                </c:pt>
                <c:pt idx="11512">
                  <c:v>0.30474000000000001</c:v>
                </c:pt>
                <c:pt idx="11513">
                  <c:v>0.30475999999999998</c:v>
                </c:pt>
                <c:pt idx="11514">
                  <c:v>0.30479000000000001</c:v>
                </c:pt>
                <c:pt idx="11515">
                  <c:v>0.30482999999999999</c:v>
                </c:pt>
                <c:pt idx="11516">
                  <c:v>0.30485000000000001</c:v>
                </c:pt>
                <c:pt idx="11517">
                  <c:v>0.30486999999999997</c:v>
                </c:pt>
                <c:pt idx="11518">
                  <c:v>0.30491000000000001</c:v>
                </c:pt>
                <c:pt idx="11519">
                  <c:v>0.30492999999999998</c:v>
                </c:pt>
                <c:pt idx="11520">
                  <c:v>0.30496000000000001</c:v>
                </c:pt>
                <c:pt idx="11521">
                  <c:v>0.30498999999999998</c:v>
                </c:pt>
                <c:pt idx="11522">
                  <c:v>0.30502000000000001</c:v>
                </c:pt>
                <c:pt idx="11523">
                  <c:v>0.30504999999999999</c:v>
                </c:pt>
                <c:pt idx="11524">
                  <c:v>0.30507000000000001</c:v>
                </c:pt>
                <c:pt idx="11525">
                  <c:v>0.30509999999999998</c:v>
                </c:pt>
                <c:pt idx="11526">
                  <c:v>0.30513000000000001</c:v>
                </c:pt>
                <c:pt idx="11527">
                  <c:v>0.30514999999999998</c:v>
                </c:pt>
                <c:pt idx="11528">
                  <c:v>0.30518000000000001</c:v>
                </c:pt>
                <c:pt idx="11529">
                  <c:v>0.30521999999999999</c:v>
                </c:pt>
                <c:pt idx="11530">
                  <c:v>0.30524000000000001</c:v>
                </c:pt>
                <c:pt idx="11531">
                  <c:v>0.30525999999999998</c:v>
                </c:pt>
                <c:pt idx="11532">
                  <c:v>0.30530000000000002</c:v>
                </c:pt>
                <c:pt idx="11533">
                  <c:v>0.30531999999999998</c:v>
                </c:pt>
                <c:pt idx="11534">
                  <c:v>0.30535000000000001</c:v>
                </c:pt>
                <c:pt idx="11535">
                  <c:v>0.30536999999999997</c:v>
                </c:pt>
                <c:pt idx="11536">
                  <c:v>0.30541000000000001</c:v>
                </c:pt>
                <c:pt idx="11537">
                  <c:v>0.30543999999999999</c:v>
                </c:pt>
                <c:pt idx="11538">
                  <c:v>0.30546000000000001</c:v>
                </c:pt>
                <c:pt idx="11539">
                  <c:v>0.30548999999999998</c:v>
                </c:pt>
                <c:pt idx="11540">
                  <c:v>0.30552000000000001</c:v>
                </c:pt>
                <c:pt idx="11541">
                  <c:v>0.30553999999999998</c:v>
                </c:pt>
                <c:pt idx="11542">
                  <c:v>0.30557000000000001</c:v>
                </c:pt>
                <c:pt idx="11543">
                  <c:v>0.30560999999999999</c:v>
                </c:pt>
                <c:pt idx="11544">
                  <c:v>0.30563000000000001</c:v>
                </c:pt>
                <c:pt idx="11545">
                  <c:v>0.30564999999999998</c:v>
                </c:pt>
                <c:pt idx="11546">
                  <c:v>0.30568000000000001</c:v>
                </c:pt>
                <c:pt idx="11547">
                  <c:v>0.30570999999999998</c:v>
                </c:pt>
                <c:pt idx="11548">
                  <c:v>0.30574000000000001</c:v>
                </c:pt>
                <c:pt idx="11549">
                  <c:v>0.30575999999999998</c:v>
                </c:pt>
                <c:pt idx="11550">
                  <c:v>0.30580000000000002</c:v>
                </c:pt>
                <c:pt idx="11551">
                  <c:v>0.30582999999999999</c:v>
                </c:pt>
                <c:pt idx="11552">
                  <c:v>0.30585000000000001</c:v>
                </c:pt>
                <c:pt idx="11553">
                  <c:v>0.30587999999999999</c:v>
                </c:pt>
                <c:pt idx="11554">
                  <c:v>0.30591000000000002</c:v>
                </c:pt>
                <c:pt idx="11555">
                  <c:v>0.30592999999999998</c:v>
                </c:pt>
                <c:pt idx="11556">
                  <c:v>0.30596000000000001</c:v>
                </c:pt>
                <c:pt idx="11557">
                  <c:v>0.30598999999999998</c:v>
                </c:pt>
                <c:pt idx="11558">
                  <c:v>0.30602000000000001</c:v>
                </c:pt>
                <c:pt idx="11559">
                  <c:v>0.30603999999999998</c:v>
                </c:pt>
                <c:pt idx="11560">
                  <c:v>0.30607000000000001</c:v>
                </c:pt>
                <c:pt idx="11561">
                  <c:v>0.30609999999999998</c:v>
                </c:pt>
                <c:pt idx="11562">
                  <c:v>0.30613000000000001</c:v>
                </c:pt>
                <c:pt idx="11563">
                  <c:v>0.30614999999999998</c:v>
                </c:pt>
                <c:pt idx="11564">
                  <c:v>0.30618000000000001</c:v>
                </c:pt>
                <c:pt idx="11565">
                  <c:v>0.30621999999999999</c:v>
                </c:pt>
                <c:pt idx="11566">
                  <c:v>0.30624000000000001</c:v>
                </c:pt>
                <c:pt idx="11567">
                  <c:v>0.30625999999999998</c:v>
                </c:pt>
                <c:pt idx="11568">
                  <c:v>0.30630000000000002</c:v>
                </c:pt>
                <c:pt idx="11569">
                  <c:v>0.30631999999999998</c:v>
                </c:pt>
                <c:pt idx="11570">
                  <c:v>0.30635000000000001</c:v>
                </c:pt>
                <c:pt idx="11571">
                  <c:v>0.30637999999999999</c:v>
                </c:pt>
                <c:pt idx="11572">
                  <c:v>0.30641000000000002</c:v>
                </c:pt>
                <c:pt idx="11573">
                  <c:v>0.30642999999999998</c:v>
                </c:pt>
                <c:pt idx="11574">
                  <c:v>0.30646000000000001</c:v>
                </c:pt>
                <c:pt idx="11575">
                  <c:v>0.30648999999999998</c:v>
                </c:pt>
                <c:pt idx="11576">
                  <c:v>0.30651</c:v>
                </c:pt>
                <c:pt idx="11577">
                  <c:v>0.30653999999999998</c:v>
                </c:pt>
                <c:pt idx="11578">
                  <c:v>0.30657000000000001</c:v>
                </c:pt>
                <c:pt idx="11579">
                  <c:v>0.30660999999999999</c:v>
                </c:pt>
                <c:pt idx="11580">
                  <c:v>0.30663000000000001</c:v>
                </c:pt>
                <c:pt idx="11581">
                  <c:v>0.30664999999999998</c:v>
                </c:pt>
                <c:pt idx="11582">
                  <c:v>0.30669000000000002</c:v>
                </c:pt>
                <c:pt idx="11583">
                  <c:v>0.30670999999999998</c:v>
                </c:pt>
                <c:pt idx="11584">
                  <c:v>0.30674000000000001</c:v>
                </c:pt>
                <c:pt idx="11585">
                  <c:v>0.30675999999999998</c:v>
                </c:pt>
                <c:pt idx="11586">
                  <c:v>0.30680000000000002</c:v>
                </c:pt>
                <c:pt idx="11587">
                  <c:v>0.30682999999999999</c:v>
                </c:pt>
                <c:pt idx="11588">
                  <c:v>0.30684</c:v>
                </c:pt>
                <c:pt idx="11589">
                  <c:v>0.30687999999999999</c:v>
                </c:pt>
                <c:pt idx="11590">
                  <c:v>0.30690000000000001</c:v>
                </c:pt>
                <c:pt idx="11591">
                  <c:v>0.30692999999999998</c:v>
                </c:pt>
                <c:pt idx="11592">
                  <c:v>0.30696000000000001</c:v>
                </c:pt>
                <c:pt idx="11593">
                  <c:v>0.30698999999999999</c:v>
                </c:pt>
                <c:pt idx="11594">
                  <c:v>0.30702000000000002</c:v>
                </c:pt>
                <c:pt idx="11595">
                  <c:v>0.30703999999999998</c:v>
                </c:pt>
                <c:pt idx="11596">
                  <c:v>0.30707000000000001</c:v>
                </c:pt>
                <c:pt idx="11597">
                  <c:v>0.30709999999999998</c:v>
                </c:pt>
                <c:pt idx="11598">
                  <c:v>0.30713000000000001</c:v>
                </c:pt>
                <c:pt idx="11599">
                  <c:v>0.30714999999999998</c:v>
                </c:pt>
                <c:pt idx="11600">
                  <c:v>0.30719000000000002</c:v>
                </c:pt>
                <c:pt idx="11601">
                  <c:v>0.30721999999999999</c:v>
                </c:pt>
                <c:pt idx="11602">
                  <c:v>0.30724000000000001</c:v>
                </c:pt>
                <c:pt idx="11603">
                  <c:v>0.30725999999999998</c:v>
                </c:pt>
                <c:pt idx="11604">
                  <c:v>0.30730000000000002</c:v>
                </c:pt>
                <c:pt idx="11605">
                  <c:v>0.30731999999999998</c:v>
                </c:pt>
                <c:pt idx="11606">
                  <c:v>0.30735000000000001</c:v>
                </c:pt>
                <c:pt idx="11607">
                  <c:v>0.30737999999999999</c:v>
                </c:pt>
                <c:pt idx="11608">
                  <c:v>0.30741000000000002</c:v>
                </c:pt>
                <c:pt idx="11609">
                  <c:v>0.30742999999999998</c:v>
                </c:pt>
                <c:pt idx="11610">
                  <c:v>0.30746000000000001</c:v>
                </c:pt>
                <c:pt idx="11611">
                  <c:v>0.30748999999999999</c:v>
                </c:pt>
                <c:pt idx="11612">
                  <c:v>0.30751000000000001</c:v>
                </c:pt>
                <c:pt idx="11613">
                  <c:v>0.30753999999999998</c:v>
                </c:pt>
                <c:pt idx="11614">
                  <c:v>0.30757000000000001</c:v>
                </c:pt>
                <c:pt idx="11615">
                  <c:v>0.30759999999999998</c:v>
                </c:pt>
                <c:pt idx="11616">
                  <c:v>0.30763000000000001</c:v>
                </c:pt>
                <c:pt idx="11617">
                  <c:v>0.30764999999999998</c:v>
                </c:pt>
                <c:pt idx="11618">
                  <c:v>0.30769000000000002</c:v>
                </c:pt>
                <c:pt idx="11619">
                  <c:v>0.30770999999999998</c:v>
                </c:pt>
                <c:pt idx="11620">
                  <c:v>0.30773</c:v>
                </c:pt>
                <c:pt idx="11621">
                  <c:v>0.30775999999999998</c:v>
                </c:pt>
                <c:pt idx="11622">
                  <c:v>0.30780000000000002</c:v>
                </c:pt>
                <c:pt idx="11623">
                  <c:v>0.30781999999999998</c:v>
                </c:pt>
                <c:pt idx="11624">
                  <c:v>0.30785000000000001</c:v>
                </c:pt>
                <c:pt idx="11625">
                  <c:v>0.30787999999999999</c:v>
                </c:pt>
                <c:pt idx="11626">
                  <c:v>0.30790000000000001</c:v>
                </c:pt>
                <c:pt idx="11627">
                  <c:v>0.30792999999999998</c:v>
                </c:pt>
                <c:pt idx="11628">
                  <c:v>0.30796000000000001</c:v>
                </c:pt>
                <c:pt idx="11629">
                  <c:v>0.308</c:v>
                </c:pt>
                <c:pt idx="11630">
                  <c:v>0.30802000000000002</c:v>
                </c:pt>
                <c:pt idx="11631">
                  <c:v>0.30803999999999998</c:v>
                </c:pt>
                <c:pt idx="11632">
                  <c:v>0.30807000000000001</c:v>
                </c:pt>
                <c:pt idx="11633">
                  <c:v>0.30809999999999998</c:v>
                </c:pt>
                <c:pt idx="11634">
                  <c:v>0.30812</c:v>
                </c:pt>
                <c:pt idx="11635">
                  <c:v>0.30814999999999998</c:v>
                </c:pt>
                <c:pt idx="11636">
                  <c:v>0.30819000000000002</c:v>
                </c:pt>
                <c:pt idx="11637">
                  <c:v>0.30820999999999998</c:v>
                </c:pt>
                <c:pt idx="11638">
                  <c:v>0.30823</c:v>
                </c:pt>
                <c:pt idx="11639">
                  <c:v>0.30826999999999999</c:v>
                </c:pt>
                <c:pt idx="11640">
                  <c:v>0.30829000000000001</c:v>
                </c:pt>
                <c:pt idx="11641">
                  <c:v>0.30831999999999998</c:v>
                </c:pt>
                <c:pt idx="11642">
                  <c:v>0.30835000000000001</c:v>
                </c:pt>
                <c:pt idx="11643">
                  <c:v>0.30837999999999999</c:v>
                </c:pt>
                <c:pt idx="11644">
                  <c:v>0.30841000000000002</c:v>
                </c:pt>
                <c:pt idx="11645">
                  <c:v>0.30842999999999998</c:v>
                </c:pt>
                <c:pt idx="11646">
                  <c:v>0.30846000000000001</c:v>
                </c:pt>
                <c:pt idx="11647">
                  <c:v>0.30848999999999999</c:v>
                </c:pt>
                <c:pt idx="11648">
                  <c:v>0.30851000000000001</c:v>
                </c:pt>
                <c:pt idx="11649">
                  <c:v>0.30853999999999998</c:v>
                </c:pt>
                <c:pt idx="11650">
                  <c:v>0.30858000000000002</c:v>
                </c:pt>
                <c:pt idx="11651">
                  <c:v>0.30861</c:v>
                </c:pt>
                <c:pt idx="11652">
                  <c:v>0.30862000000000001</c:v>
                </c:pt>
                <c:pt idx="11653">
                  <c:v>0.30864999999999998</c:v>
                </c:pt>
                <c:pt idx="11654">
                  <c:v>0.30868000000000001</c:v>
                </c:pt>
                <c:pt idx="11655">
                  <c:v>0.30870999999999998</c:v>
                </c:pt>
                <c:pt idx="11656">
                  <c:v>0.30873</c:v>
                </c:pt>
                <c:pt idx="11657">
                  <c:v>0.30876999999999999</c:v>
                </c:pt>
                <c:pt idx="11658">
                  <c:v>0.30880000000000002</c:v>
                </c:pt>
                <c:pt idx="11659">
                  <c:v>0.30881999999999998</c:v>
                </c:pt>
                <c:pt idx="11660">
                  <c:v>0.30885000000000001</c:v>
                </c:pt>
                <c:pt idx="11661">
                  <c:v>0.30887999999999999</c:v>
                </c:pt>
                <c:pt idx="11662">
                  <c:v>0.30890000000000001</c:v>
                </c:pt>
                <c:pt idx="11663">
                  <c:v>0.30892999999999998</c:v>
                </c:pt>
                <c:pt idx="11664">
                  <c:v>0.30896000000000001</c:v>
                </c:pt>
                <c:pt idx="11665">
                  <c:v>0.30898999999999999</c:v>
                </c:pt>
                <c:pt idx="11666">
                  <c:v>0.30902000000000002</c:v>
                </c:pt>
                <c:pt idx="11667">
                  <c:v>0.30903999999999998</c:v>
                </c:pt>
                <c:pt idx="11668">
                  <c:v>0.30908000000000002</c:v>
                </c:pt>
                <c:pt idx="11669">
                  <c:v>0.30909999999999999</c:v>
                </c:pt>
                <c:pt idx="11670">
                  <c:v>0.30912000000000001</c:v>
                </c:pt>
                <c:pt idx="11671">
                  <c:v>0.30914999999999998</c:v>
                </c:pt>
                <c:pt idx="11672">
                  <c:v>0.30919000000000002</c:v>
                </c:pt>
                <c:pt idx="11673">
                  <c:v>0.30920999999999998</c:v>
                </c:pt>
                <c:pt idx="11674">
                  <c:v>0.30923</c:v>
                </c:pt>
                <c:pt idx="11675">
                  <c:v>0.30926999999999999</c:v>
                </c:pt>
                <c:pt idx="11676">
                  <c:v>0.30929000000000001</c:v>
                </c:pt>
                <c:pt idx="11677">
                  <c:v>0.30931999999999998</c:v>
                </c:pt>
                <c:pt idx="11678">
                  <c:v>0.30935000000000001</c:v>
                </c:pt>
                <c:pt idx="11679">
                  <c:v>0.30937999999999999</c:v>
                </c:pt>
                <c:pt idx="11680">
                  <c:v>0.30941000000000002</c:v>
                </c:pt>
                <c:pt idx="11681">
                  <c:v>0.30942999999999998</c:v>
                </c:pt>
                <c:pt idx="11682">
                  <c:v>0.30946000000000001</c:v>
                </c:pt>
                <c:pt idx="11683">
                  <c:v>0.30948999999999999</c:v>
                </c:pt>
                <c:pt idx="11684">
                  <c:v>0.30951000000000001</c:v>
                </c:pt>
                <c:pt idx="11685">
                  <c:v>0.30953999999999998</c:v>
                </c:pt>
                <c:pt idx="11686">
                  <c:v>0.30958000000000002</c:v>
                </c:pt>
                <c:pt idx="11687">
                  <c:v>0.30959999999999999</c:v>
                </c:pt>
                <c:pt idx="11688">
                  <c:v>0.30962000000000001</c:v>
                </c:pt>
                <c:pt idx="11689">
                  <c:v>0.30965999999999999</c:v>
                </c:pt>
                <c:pt idx="11690">
                  <c:v>0.30968000000000001</c:v>
                </c:pt>
                <c:pt idx="11691">
                  <c:v>0.30970999999999999</c:v>
                </c:pt>
                <c:pt idx="11692">
                  <c:v>0.30973000000000001</c:v>
                </c:pt>
                <c:pt idx="11693">
                  <c:v>0.30976999999999999</c:v>
                </c:pt>
                <c:pt idx="11694">
                  <c:v>0.30980000000000002</c:v>
                </c:pt>
                <c:pt idx="11695">
                  <c:v>0.30981999999999998</c:v>
                </c:pt>
                <c:pt idx="11696">
                  <c:v>0.30985000000000001</c:v>
                </c:pt>
                <c:pt idx="11697">
                  <c:v>0.30987999999999999</c:v>
                </c:pt>
                <c:pt idx="11698">
                  <c:v>0.30990000000000001</c:v>
                </c:pt>
                <c:pt idx="11699">
                  <c:v>0.30992999999999998</c:v>
                </c:pt>
                <c:pt idx="11700">
                  <c:v>0.30996000000000001</c:v>
                </c:pt>
                <c:pt idx="11701">
                  <c:v>0.30998999999999999</c:v>
                </c:pt>
                <c:pt idx="11702">
                  <c:v>0.31001000000000001</c:v>
                </c:pt>
                <c:pt idx="11703">
                  <c:v>0.31003999999999998</c:v>
                </c:pt>
                <c:pt idx="11704">
                  <c:v>0.31007000000000001</c:v>
                </c:pt>
                <c:pt idx="11705">
                  <c:v>0.31009999999999999</c:v>
                </c:pt>
                <c:pt idx="11706">
                  <c:v>0.31012000000000001</c:v>
                </c:pt>
                <c:pt idx="11707">
                  <c:v>0.31015999999999999</c:v>
                </c:pt>
                <c:pt idx="11708">
                  <c:v>0.31019000000000002</c:v>
                </c:pt>
                <c:pt idx="11709">
                  <c:v>0.31020999999999999</c:v>
                </c:pt>
                <c:pt idx="11710">
                  <c:v>0.31023000000000001</c:v>
                </c:pt>
                <c:pt idx="11711">
                  <c:v>0.31026999999999999</c:v>
                </c:pt>
                <c:pt idx="11712">
                  <c:v>0.31029000000000001</c:v>
                </c:pt>
                <c:pt idx="11713">
                  <c:v>0.31031999999999998</c:v>
                </c:pt>
                <c:pt idx="11714">
                  <c:v>0.31035000000000001</c:v>
                </c:pt>
                <c:pt idx="11715">
                  <c:v>0.31037999999999999</c:v>
                </c:pt>
                <c:pt idx="11716">
                  <c:v>0.31041000000000002</c:v>
                </c:pt>
                <c:pt idx="11717">
                  <c:v>0.31042999999999998</c:v>
                </c:pt>
                <c:pt idx="11718">
                  <c:v>0.31046000000000001</c:v>
                </c:pt>
                <c:pt idx="11719">
                  <c:v>0.31048999999999999</c:v>
                </c:pt>
                <c:pt idx="11720">
                  <c:v>0.31051000000000001</c:v>
                </c:pt>
                <c:pt idx="11721">
                  <c:v>0.31053999999999998</c:v>
                </c:pt>
                <c:pt idx="11722">
                  <c:v>0.31058000000000002</c:v>
                </c:pt>
                <c:pt idx="11723">
                  <c:v>0.31059999999999999</c:v>
                </c:pt>
                <c:pt idx="11724">
                  <c:v>0.31062000000000001</c:v>
                </c:pt>
                <c:pt idx="11725">
                  <c:v>0.31065999999999999</c:v>
                </c:pt>
                <c:pt idx="11726">
                  <c:v>0.31068000000000001</c:v>
                </c:pt>
                <c:pt idx="11727">
                  <c:v>0.31070999999999999</c:v>
                </c:pt>
                <c:pt idx="11728">
                  <c:v>0.31073000000000001</c:v>
                </c:pt>
                <c:pt idx="11729">
                  <c:v>0.31076999999999999</c:v>
                </c:pt>
                <c:pt idx="11730">
                  <c:v>0.31080000000000002</c:v>
                </c:pt>
                <c:pt idx="11731">
                  <c:v>0.31081999999999999</c:v>
                </c:pt>
                <c:pt idx="11732">
                  <c:v>0.31085000000000002</c:v>
                </c:pt>
                <c:pt idx="11733">
                  <c:v>0.31087999999999999</c:v>
                </c:pt>
                <c:pt idx="11734">
                  <c:v>0.31090000000000001</c:v>
                </c:pt>
                <c:pt idx="11735">
                  <c:v>0.31092999999999998</c:v>
                </c:pt>
                <c:pt idx="11736">
                  <c:v>0.31097000000000002</c:v>
                </c:pt>
                <c:pt idx="11737">
                  <c:v>0.31098999999999999</c:v>
                </c:pt>
                <c:pt idx="11738">
                  <c:v>0.31101000000000001</c:v>
                </c:pt>
                <c:pt idx="11739">
                  <c:v>0.31104999999999999</c:v>
                </c:pt>
                <c:pt idx="11740">
                  <c:v>0.31107000000000001</c:v>
                </c:pt>
                <c:pt idx="11741">
                  <c:v>0.31109999999999999</c:v>
                </c:pt>
                <c:pt idx="11742">
                  <c:v>0.31112000000000001</c:v>
                </c:pt>
                <c:pt idx="11743">
                  <c:v>0.31115999999999999</c:v>
                </c:pt>
                <c:pt idx="11744">
                  <c:v>0.31119000000000002</c:v>
                </c:pt>
                <c:pt idx="11745">
                  <c:v>0.31120999999999999</c:v>
                </c:pt>
                <c:pt idx="11746">
                  <c:v>0.31124000000000002</c:v>
                </c:pt>
                <c:pt idx="11747">
                  <c:v>0.31126999999999999</c:v>
                </c:pt>
                <c:pt idx="11748">
                  <c:v>0.31129000000000001</c:v>
                </c:pt>
                <c:pt idx="11749">
                  <c:v>0.31131999999999999</c:v>
                </c:pt>
                <c:pt idx="11750">
                  <c:v>0.31135000000000002</c:v>
                </c:pt>
                <c:pt idx="11751">
                  <c:v>0.31137999999999999</c:v>
                </c:pt>
                <c:pt idx="11752">
                  <c:v>0.31140000000000001</c:v>
                </c:pt>
                <c:pt idx="11753">
                  <c:v>0.31142999999999998</c:v>
                </c:pt>
                <c:pt idx="11754">
                  <c:v>0.31146000000000001</c:v>
                </c:pt>
                <c:pt idx="11755">
                  <c:v>0.31147999999999998</c:v>
                </c:pt>
                <c:pt idx="11756">
                  <c:v>0.31151000000000001</c:v>
                </c:pt>
                <c:pt idx="11757">
                  <c:v>0.31154999999999999</c:v>
                </c:pt>
                <c:pt idx="11758">
                  <c:v>0.31158000000000002</c:v>
                </c:pt>
                <c:pt idx="11759">
                  <c:v>0.31159999999999999</c:v>
                </c:pt>
                <c:pt idx="11760">
                  <c:v>0.31162000000000001</c:v>
                </c:pt>
                <c:pt idx="11761">
                  <c:v>0.31165999999999999</c:v>
                </c:pt>
                <c:pt idx="11762">
                  <c:v>0.31168000000000001</c:v>
                </c:pt>
                <c:pt idx="11763">
                  <c:v>0.31170999999999999</c:v>
                </c:pt>
                <c:pt idx="11764">
                  <c:v>0.31174000000000002</c:v>
                </c:pt>
                <c:pt idx="11765">
                  <c:v>0.31176999999999999</c:v>
                </c:pt>
                <c:pt idx="11766">
                  <c:v>0.31179000000000001</c:v>
                </c:pt>
                <c:pt idx="11767">
                  <c:v>0.31181999999999999</c:v>
                </c:pt>
                <c:pt idx="11768">
                  <c:v>0.31185000000000002</c:v>
                </c:pt>
                <c:pt idx="11769">
                  <c:v>0.31186999999999998</c:v>
                </c:pt>
                <c:pt idx="11770">
                  <c:v>0.31190000000000001</c:v>
                </c:pt>
                <c:pt idx="11771">
                  <c:v>0.31192999999999999</c:v>
                </c:pt>
                <c:pt idx="11772">
                  <c:v>0.31197000000000003</c:v>
                </c:pt>
                <c:pt idx="11773">
                  <c:v>0.31198999999999999</c:v>
                </c:pt>
                <c:pt idx="11774">
                  <c:v>0.31201000000000001</c:v>
                </c:pt>
                <c:pt idx="11775">
                  <c:v>0.31204999999999999</c:v>
                </c:pt>
                <c:pt idx="11776">
                  <c:v>0.31207000000000001</c:v>
                </c:pt>
                <c:pt idx="11777">
                  <c:v>0.31209999999999999</c:v>
                </c:pt>
                <c:pt idx="11778">
                  <c:v>0.31213000000000002</c:v>
                </c:pt>
                <c:pt idx="11779">
                  <c:v>0.31215999999999999</c:v>
                </c:pt>
                <c:pt idx="11780">
                  <c:v>0.31219000000000002</c:v>
                </c:pt>
                <c:pt idx="11781">
                  <c:v>0.31220999999999999</c:v>
                </c:pt>
                <c:pt idx="11782">
                  <c:v>0.31224000000000002</c:v>
                </c:pt>
                <c:pt idx="11783">
                  <c:v>0.31225999999999998</c:v>
                </c:pt>
                <c:pt idx="11784">
                  <c:v>0.31229000000000001</c:v>
                </c:pt>
                <c:pt idx="11785">
                  <c:v>0.31231999999999999</c:v>
                </c:pt>
                <c:pt idx="11786">
                  <c:v>0.31236000000000003</c:v>
                </c:pt>
                <c:pt idx="11787">
                  <c:v>0.31237999999999999</c:v>
                </c:pt>
                <c:pt idx="11788">
                  <c:v>0.31240000000000001</c:v>
                </c:pt>
                <c:pt idx="11789">
                  <c:v>0.31242999999999999</c:v>
                </c:pt>
                <c:pt idx="11790">
                  <c:v>0.31246000000000002</c:v>
                </c:pt>
                <c:pt idx="11791">
                  <c:v>0.31248999999999999</c:v>
                </c:pt>
                <c:pt idx="11792">
                  <c:v>0.31251000000000001</c:v>
                </c:pt>
                <c:pt idx="11793">
                  <c:v>0.31254999999999999</c:v>
                </c:pt>
                <c:pt idx="11794">
                  <c:v>0.31258000000000002</c:v>
                </c:pt>
                <c:pt idx="11795">
                  <c:v>0.31259999999999999</c:v>
                </c:pt>
                <c:pt idx="11796">
                  <c:v>0.31263000000000002</c:v>
                </c:pt>
                <c:pt idx="11797">
                  <c:v>0.31265999999999999</c:v>
                </c:pt>
                <c:pt idx="11798">
                  <c:v>0.31268000000000001</c:v>
                </c:pt>
                <c:pt idx="11799">
                  <c:v>0.31270999999999999</c:v>
                </c:pt>
                <c:pt idx="11800">
                  <c:v>0.31274000000000002</c:v>
                </c:pt>
                <c:pt idx="11801">
                  <c:v>0.31276999999999999</c:v>
                </c:pt>
                <c:pt idx="11802">
                  <c:v>0.31279000000000001</c:v>
                </c:pt>
                <c:pt idx="11803">
                  <c:v>0.31281999999999999</c:v>
                </c:pt>
                <c:pt idx="11804">
                  <c:v>0.31285000000000002</c:v>
                </c:pt>
                <c:pt idx="11805">
                  <c:v>0.31286999999999998</c:v>
                </c:pt>
                <c:pt idx="11806">
                  <c:v>0.31290000000000001</c:v>
                </c:pt>
                <c:pt idx="11807">
                  <c:v>0.31294</c:v>
                </c:pt>
                <c:pt idx="11808">
                  <c:v>0.31297000000000003</c:v>
                </c:pt>
                <c:pt idx="11809">
                  <c:v>0.31298999999999999</c:v>
                </c:pt>
                <c:pt idx="11810">
                  <c:v>0.31301000000000001</c:v>
                </c:pt>
                <c:pt idx="11811">
                  <c:v>0.31304999999999999</c:v>
                </c:pt>
                <c:pt idx="11812">
                  <c:v>0.31307000000000001</c:v>
                </c:pt>
                <c:pt idx="11813">
                  <c:v>0.31309999999999999</c:v>
                </c:pt>
                <c:pt idx="11814">
                  <c:v>0.31313000000000002</c:v>
                </c:pt>
                <c:pt idx="11815">
                  <c:v>0.31315999999999999</c:v>
                </c:pt>
                <c:pt idx="11816">
                  <c:v>0.31318000000000001</c:v>
                </c:pt>
                <c:pt idx="11817">
                  <c:v>0.31320999999999999</c:v>
                </c:pt>
                <c:pt idx="11818">
                  <c:v>0.31324000000000002</c:v>
                </c:pt>
                <c:pt idx="11819">
                  <c:v>0.31325999999999998</c:v>
                </c:pt>
                <c:pt idx="11820">
                  <c:v>0.31329000000000001</c:v>
                </c:pt>
                <c:pt idx="11821">
                  <c:v>0.31331999999999999</c:v>
                </c:pt>
                <c:pt idx="11822">
                  <c:v>0.31336000000000003</c:v>
                </c:pt>
                <c:pt idx="11823">
                  <c:v>0.31337999999999999</c:v>
                </c:pt>
                <c:pt idx="11824">
                  <c:v>0.31340000000000001</c:v>
                </c:pt>
                <c:pt idx="11825">
                  <c:v>0.31344</c:v>
                </c:pt>
                <c:pt idx="11826">
                  <c:v>0.31346000000000002</c:v>
                </c:pt>
                <c:pt idx="11827">
                  <c:v>0.31348999999999999</c:v>
                </c:pt>
                <c:pt idx="11828">
                  <c:v>0.31351000000000001</c:v>
                </c:pt>
                <c:pt idx="11829">
                  <c:v>0.31355</c:v>
                </c:pt>
                <c:pt idx="11830">
                  <c:v>0.31357000000000002</c:v>
                </c:pt>
                <c:pt idx="11831">
                  <c:v>0.31359999999999999</c:v>
                </c:pt>
                <c:pt idx="11832">
                  <c:v>0.31363000000000002</c:v>
                </c:pt>
                <c:pt idx="11833">
                  <c:v>0.31364999999999998</c:v>
                </c:pt>
                <c:pt idx="11834">
                  <c:v>0.31368000000000001</c:v>
                </c:pt>
                <c:pt idx="11835">
                  <c:v>0.31370999999999999</c:v>
                </c:pt>
                <c:pt idx="11836">
                  <c:v>0.31374000000000002</c:v>
                </c:pt>
                <c:pt idx="11837">
                  <c:v>0.31376999999999999</c:v>
                </c:pt>
                <c:pt idx="11838">
                  <c:v>0.31379000000000001</c:v>
                </c:pt>
                <c:pt idx="11839">
                  <c:v>0.31381999999999999</c:v>
                </c:pt>
                <c:pt idx="11840">
                  <c:v>0.31385000000000002</c:v>
                </c:pt>
                <c:pt idx="11841">
                  <c:v>0.31386999999999998</c:v>
                </c:pt>
                <c:pt idx="11842">
                  <c:v>0.31390000000000001</c:v>
                </c:pt>
                <c:pt idx="11843">
                  <c:v>0.31394</c:v>
                </c:pt>
                <c:pt idx="11844">
                  <c:v>0.31396000000000002</c:v>
                </c:pt>
                <c:pt idx="11845">
                  <c:v>0.31397999999999998</c:v>
                </c:pt>
                <c:pt idx="11846">
                  <c:v>0.31401000000000001</c:v>
                </c:pt>
                <c:pt idx="11847">
                  <c:v>0.31403999999999999</c:v>
                </c:pt>
                <c:pt idx="11848">
                  <c:v>0.31407000000000002</c:v>
                </c:pt>
                <c:pt idx="11849">
                  <c:v>0.31409999999999999</c:v>
                </c:pt>
                <c:pt idx="11850">
                  <c:v>0.31413000000000002</c:v>
                </c:pt>
                <c:pt idx="11851">
                  <c:v>0.31415999999999999</c:v>
                </c:pt>
                <c:pt idx="11852">
                  <c:v>0.31418000000000001</c:v>
                </c:pt>
                <c:pt idx="11853">
                  <c:v>0.31420999999999999</c:v>
                </c:pt>
                <c:pt idx="11854">
                  <c:v>0.31424000000000002</c:v>
                </c:pt>
                <c:pt idx="11855">
                  <c:v>0.31425999999999998</c:v>
                </c:pt>
                <c:pt idx="11856">
                  <c:v>0.31429000000000001</c:v>
                </c:pt>
                <c:pt idx="11857">
                  <c:v>0.31433</c:v>
                </c:pt>
                <c:pt idx="11858">
                  <c:v>0.31435000000000002</c:v>
                </c:pt>
                <c:pt idx="11859">
                  <c:v>0.31437999999999999</c:v>
                </c:pt>
                <c:pt idx="11860">
                  <c:v>0.31440000000000001</c:v>
                </c:pt>
                <c:pt idx="11861">
                  <c:v>0.31444</c:v>
                </c:pt>
                <c:pt idx="11862">
                  <c:v>0.31446000000000002</c:v>
                </c:pt>
                <c:pt idx="11863">
                  <c:v>0.31447999999999998</c:v>
                </c:pt>
                <c:pt idx="11864">
                  <c:v>0.31452000000000002</c:v>
                </c:pt>
                <c:pt idx="11865">
                  <c:v>0.31455</c:v>
                </c:pt>
                <c:pt idx="11866">
                  <c:v>0.31457000000000002</c:v>
                </c:pt>
                <c:pt idx="11867">
                  <c:v>0.31459999999999999</c:v>
                </c:pt>
                <c:pt idx="11868">
                  <c:v>0.31463000000000002</c:v>
                </c:pt>
                <c:pt idx="11869">
                  <c:v>0.31464999999999999</c:v>
                </c:pt>
                <c:pt idx="11870">
                  <c:v>0.31468000000000002</c:v>
                </c:pt>
                <c:pt idx="11871">
                  <c:v>0.31470999999999999</c:v>
                </c:pt>
                <c:pt idx="11872">
                  <c:v>0.31474000000000002</c:v>
                </c:pt>
                <c:pt idx="11873">
                  <c:v>0.31476999999999999</c:v>
                </c:pt>
                <c:pt idx="11874">
                  <c:v>0.31479000000000001</c:v>
                </c:pt>
                <c:pt idx="11875">
                  <c:v>0.31483</c:v>
                </c:pt>
                <c:pt idx="11876">
                  <c:v>0.31485000000000002</c:v>
                </c:pt>
                <c:pt idx="11877">
                  <c:v>0.31487999999999999</c:v>
                </c:pt>
                <c:pt idx="11878">
                  <c:v>0.31490000000000001</c:v>
                </c:pt>
                <c:pt idx="11879">
                  <c:v>0.31494</c:v>
                </c:pt>
                <c:pt idx="11880">
                  <c:v>0.31496000000000002</c:v>
                </c:pt>
                <c:pt idx="11881">
                  <c:v>0.31497999999999998</c:v>
                </c:pt>
                <c:pt idx="11882">
                  <c:v>0.31502000000000002</c:v>
                </c:pt>
                <c:pt idx="11883">
                  <c:v>0.31503999999999999</c:v>
                </c:pt>
                <c:pt idx="11884">
                  <c:v>0.31507000000000002</c:v>
                </c:pt>
                <c:pt idx="11885">
                  <c:v>0.31509999999999999</c:v>
                </c:pt>
                <c:pt idx="11886">
                  <c:v>0.31513000000000002</c:v>
                </c:pt>
                <c:pt idx="11887">
                  <c:v>0.31516</c:v>
                </c:pt>
                <c:pt idx="11888">
                  <c:v>0.31518000000000002</c:v>
                </c:pt>
                <c:pt idx="11889">
                  <c:v>0.31520999999999999</c:v>
                </c:pt>
                <c:pt idx="11890">
                  <c:v>0.31524000000000002</c:v>
                </c:pt>
                <c:pt idx="11891">
                  <c:v>0.31525999999999998</c:v>
                </c:pt>
                <c:pt idx="11892">
                  <c:v>0.31529000000000001</c:v>
                </c:pt>
                <c:pt idx="11893">
                  <c:v>0.31533</c:v>
                </c:pt>
                <c:pt idx="11894">
                  <c:v>0.31535000000000002</c:v>
                </c:pt>
                <c:pt idx="11895">
                  <c:v>0.31536999999999998</c:v>
                </c:pt>
                <c:pt idx="11896">
                  <c:v>0.31541000000000002</c:v>
                </c:pt>
                <c:pt idx="11897">
                  <c:v>0.31542999999999999</c:v>
                </c:pt>
                <c:pt idx="11898">
                  <c:v>0.31546000000000002</c:v>
                </c:pt>
                <c:pt idx="11899">
                  <c:v>0.31547999999999998</c:v>
                </c:pt>
                <c:pt idx="11900">
                  <c:v>0.31552000000000002</c:v>
                </c:pt>
                <c:pt idx="11901">
                  <c:v>0.31555</c:v>
                </c:pt>
                <c:pt idx="11902">
                  <c:v>0.31557000000000002</c:v>
                </c:pt>
                <c:pt idx="11903">
                  <c:v>0.31559999999999999</c:v>
                </c:pt>
                <c:pt idx="11904">
                  <c:v>0.31563000000000002</c:v>
                </c:pt>
                <c:pt idx="11905">
                  <c:v>0.31564999999999999</c:v>
                </c:pt>
                <c:pt idx="11906">
                  <c:v>0.31568000000000002</c:v>
                </c:pt>
                <c:pt idx="11907">
                  <c:v>0.31570999999999999</c:v>
                </c:pt>
                <c:pt idx="11908">
                  <c:v>0.31574999999999998</c:v>
                </c:pt>
                <c:pt idx="11909">
                  <c:v>0.31575999999999999</c:v>
                </c:pt>
                <c:pt idx="11910">
                  <c:v>0.31579000000000002</c:v>
                </c:pt>
                <c:pt idx="11911">
                  <c:v>0.31583</c:v>
                </c:pt>
                <c:pt idx="11912">
                  <c:v>0.31585000000000002</c:v>
                </c:pt>
                <c:pt idx="11913">
                  <c:v>0.31586999999999998</c:v>
                </c:pt>
                <c:pt idx="11914">
                  <c:v>0.31591000000000002</c:v>
                </c:pt>
                <c:pt idx="11915">
                  <c:v>0.31594</c:v>
                </c:pt>
                <c:pt idx="11916">
                  <c:v>0.31596000000000002</c:v>
                </c:pt>
                <c:pt idx="11917">
                  <c:v>0.31597999999999998</c:v>
                </c:pt>
                <c:pt idx="11918">
                  <c:v>0.31602000000000002</c:v>
                </c:pt>
                <c:pt idx="11919">
                  <c:v>0.31603999999999999</c:v>
                </c:pt>
                <c:pt idx="11920">
                  <c:v>0.31607000000000002</c:v>
                </c:pt>
                <c:pt idx="11921">
                  <c:v>0.31609999999999999</c:v>
                </c:pt>
                <c:pt idx="11922">
                  <c:v>0.31613000000000002</c:v>
                </c:pt>
                <c:pt idx="11923">
                  <c:v>0.31616</c:v>
                </c:pt>
                <c:pt idx="11924">
                  <c:v>0.31618000000000002</c:v>
                </c:pt>
                <c:pt idx="11925">
                  <c:v>0.31620999999999999</c:v>
                </c:pt>
                <c:pt idx="11926">
                  <c:v>0.31624000000000002</c:v>
                </c:pt>
                <c:pt idx="11927">
                  <c:v>0.31625999999999999</c:v>
                </c:pt>
                <c:pt idx="11928">
                  <c:v>0.31629000000000002</c:v>
                </c:pt>
                <c:pt idx="11929">
                  <c:v>0.31633</c:v>
                </c:pt>
                <c:pt idx="11930">
                  <c:v>0.31635000000000002</c:v>
                </c:pt>
                <c:pt idx="11931">
                  <c:v>0.31636999999999998</c:v>
                </c:pt>
                <c:pt idx="11932">
                  <c:v>0.31641000000000002</c:v>
                </c:pt>
                <c:pt idx="11933">
                  <c:v>0.31642999999999999</c:v>
                </c:pt>
                <c:pt idx="11934">
                  <c:v>0.31646000000000002</c:v>
                </c:pt>
                <c:pt idx="11935">
                  <c:v>0.31648999999999999</c:v>
                </c:pt>
                <c:pt idx="11936">
                  <c:v>0.31652000000000002</c:v>
                </c:pt>
                <c:pt idx="11937">
                  <c:v>0.31655</c:v>
                </c:pt>
                <c:pt idx="11938">
                  <c:v>0.31657000000000002</c:v>
                </c:pt>
                <c:pt idx="11939">
                  <c:v>0.31659999999999999</c:v>
                </c:pt>
                <c:pt idx="11940">
                  <c:v>0.31663000000000002</c:v>
                </c:pt>
                <c:pt idx="11941">
                  <c:v>0.31664999999999999</c:v>
                </c:pt>
                <c:pt idx="11942">
                  <c:v>0.31668000000000002</c:v>
                </c:pt>
                <c:pt idx="11943">
                  <c:v>0.31672</c:v>
                </c:pt>
                <c:pt idx="11944">
                  <c:v>0.31674000000000002</c:v>
                </c:pt>
                <c:pt idx="11945">
                  <c:v>0.31675999999999999</c:v>
                </c:pt>
                <c:pt idx="11946">
                  <c:v>0.31679000000000002</c:v>
                </c:pt>
                <c:pt idx="11947">
                  <c:v>0.31681999999999999</c:v>
                </c:pt>
                <c:pt idx="11948">
                  <c:v>0.31685000000000002</c:v>
                </c:pt>
                <c:pt idx="11949">
                  <c:v>0.31686999999999999</c:v>
                </c:pt>
                <c:pt idx="11950">
                  <c:v>0.31691000000000003</c:v>
                </c:pt>
                <c:pt idx="11951">
                  <c:v>0.31694</c:v>
                </c:pt>
                <c:pt idx="11952">
                  <c:v>0.31696000000000002</c:v>
                </c:pt>
                <c:pt idx="11953">
                  <c:v>0.31697999999999998</c:v>
                </c:pt>
                <c:pt idx="11954">
                  <c:v>0.31702000000000002</c:v>
                </c:pt>
                <c:pt idx="11955">
                  <c:v>0.31703999999999999</c:v>
                </c:pt>
                <c:pt idx="11956">
                  <c:v>0.31707000000000002</c:v>
                </c:pt>
                <c:pt idx="11957">
                  <c:v>0.31709999999999999</c:v>
                </c:pt>
                <c:pt idx="11958">
                  <c:v>0.31713000000000002</c:v>
                </c:pt>
                <c:pt idx="11959">
                  <c:v>0.31714999999999999</c:v>
                </c:pt>
                <c:pt idx="11960">
                  <c:v>0.31718000000000002</c:v>
                </c:pt>
                <c:pt idx="11961">
                  <c:v>0.31720999999999999</c:v>
                </c:pt>
                <c:pt idx="11962">
                  <c:v>0.31724000000000002</c:v>
                </c:pt>
                <c:pt idx="11963">
                  <c:v>0.31725999999999999</c:v>
                </c:pt>
                <c:pt idx="11964">
                  <c:v>0.31729000000000002</c:v>
                </c:pt>
                <c:pt idx="11965">
                  <c:v>0.31733</c:v>
                </c:pt>
                <c:pt idx="11966">
                  <c:v>0.31735000000000002</c:v>
                </c:pt>
                <c:pt idx="11967">
                  <c:v>0.31736999999999999</c:v>
                </c:pt>
                <c:pt idx="11968">
                  <c:v>0.31741000000000003</c:v>
                </c:pt>
                <c:pt idx="11969">
                  <c:v>0.31742999999999999</c:v>
                </c:pt>
                <c:pt idx="11970">
                  <c:v>0.31746000000000002</c:v>
                </c:pt>
                <c:pt idx="11971">
                  <c:v>0.31748999999999999</c:v>
                </c:pt>
                <c:pt idx="11972">
                  <c:v>0.31752000000000002</c:v>
                </c:pt>
                <c:pt idx="11973">
                  <c:v>0.31755</c:v>
                </c:pt>
                <c:pt idx="11974">
                  <c:v>0.31757000000000002</c:v>
                </c:pt>
                <c:pt idx="11975">
                  <c:v>0.31759999999999999</c:v>
                </c:pt>
                <c:pt idx="11976">
                  <c:v>0.31763000000000002</c:v>
                </c:pt>
                <c:pt idx="11977">
                  <c:v>0.31764999999999999</c:v>
                </c:pt>
                <c:pt idx="11978">
                  <c:v>0.31768000000000002</c:v>
                </c:pt>
                <c:pt idx="11979">
                  <c:v>0.31772</c:v>
                </c:pt>
                <c:pt idx="11980">
                  <c:v>0.31774000000000002</c:v>
                </c:pt>
                <c:pt idx="11981">
                  <c:v>0.31775999999999999</c:v>
                </c:pt>
                <c:pt idx="11982">
                  <c:v>0.31780000000000003</c:v>
                </c:pt>
                <c:pt idx="11983">
                  <c:v>0.31781999999999999</c:v>
                </c:pt>
                <c:pt idx="11984">
                  <c:v>0.31785000000000002</c:v>
                </c:pt>
                <c:pt idx="11985">
                  <c:v>0.31786999999999999</c:v>
                </c:pt>
                <c:pt idx="11986">
                  <c:v>0.31791000000000003</c:v>
                </c:pt>
                <c:pt idx="11987">
                  <c:v>0.31794</c:v>
                </c:pt>
                <c:pt idx="11988">
                  <c:v>0.31796000000000002</c:v>
                </c:pt>
                <c:pt idx="11989">
                  <c:v>0.31798999999999999</c:v>
                </c:pt>
                <c:pt idx="11990">
                  <c:v>0.31802000000000002</c:v>
                </c:pt>
                <c:pt idx="11991">
                  <c:v>0.31803999999999999</c:v>
                </c:pt>
                <c:pt idx="11992">
                  <c:v>0.31807000000000002</c:v>
                </c:pt>
                <c:pt idx="11993">
                  <c:v>0.31811</c:v>
                </c:pt>
                <c:pt idx="11994">
                  <c:v>0.31813000000000002</c:v>
                </c:pt>
                <c:pt idx="11995">
                  <c:v>0.31814999999999999</c:v>
                </c:pt>
                <c:pt idx="11996">
                  <c:v>0.31818000000000002</c:v>
                </c:pt>
                <c:pt idx="11997">
                  <c:v>0.31820999999999999</c:v>
                </c:pt>
                <c:pt idx="11998">
                  <c:v>0.31824000000000002</c:v>
                </c:pt>
                <c:pt idx="11999">
                  <c:v>0.31825999999999999</c:v>
                </c:pt>
                <c:pt idx="12000">
                  <c:v>0.31830000000000003</c:v>
                </c:pt>
                <c:pt idx="12001">
                  <c:v>0.31833</c:v>
                </c:pt>
                <c:pt idx="12002">
                  <c:v>0.31835000000000002</c:v>
                </c:pt>
                <c:pt idx="12003">
                  <c:v>0.31836999999999999</c:v>
                </c:pt>
                <c:pt idx="12004">
                  <c:v>0.31841000000000003</c:v>
                </c:pt>
                <c:pt idx="12005">
                  <c:v>0.31842999999999999</c:v>
                </c:pt>
                <c:pt idx="12006">
                  <c:v>0.31846000000000002</c:v>
                </c:pt>
                <c:pt idx="12007">
                  <c:v>0.31849</c:v>
                </c:pt>
                <c:pt idx="12008">
                  <c:v>0.31852000000000003</c:v>
                </c:pt>
                <c:pt idx="12009">
                  <c:v>0.31853999999999999</c:v>
                </c:pt>
                <c:pt idx="12010">
                  <c:v>0.31857000000000002</c:v>
                </c:pt>
                <c:pt idx="12011">
                  <c:v>0.31859999999999999</c:v>
                </c:pt>
                <c:pt idx="12012">
                  <c:v>0.31863000000000002</c:v>
                </c:pt>
                <c:pt idx="12013">
                  <c:v>0.31864999999999999</c:v>
                </c:pt>
                <c:pt idx="12014">
                  <c:v>0.31868000000000002</c:v>
                </c:pt>
                <c:pt idx="12015">
                  <c:v>0.31872</c:v>
                </c:pt>
                <c:pt idx="12016">
                  <c:v>0.31874000000000002</c:v>
                </c:pt>
                <c:pt idx="12017">
                  <c:v>0.31875999999999999</c:v>
                </c:pt>
                <c:pt idx="12018">
                  <c:v>0.31879999999999997</c:v>
                </c:pt>
                <c:pt idx="12019">
                  <c:v>0.31881999999999999</c:v>
                </c:pt>
                <c:pt idx="12020">
                  <c:v>0.31885000000000002</c:v>
                </c:pt>
                <c:pt idx="12021">
                  <c:v>0.31888</c:v>
                </c:pt>
                <c:pt idx="12022">
                  <c:v>0.31891000000000003</c:v>
                </c:pt>
                <c:pt idx="12023">
                  <c:v>0.31892999999999999</c:v>
                </c:pt>
                <c:pt idx="12024">
                  <c:v>0.31896000000000002</c:v>
                </c:pt>
                <c:pt idx="12025">
                  <c:v>0.31899</c:v>
                </c:pt>
                <c:pt idx="12026">
                  <c:v>0.31901000000000002</c:v>
                </c:pt>
                <c:pt idx="12027">
                  <c:v>0.31903999999999999</c:v>
                </c:pt>
                <c:pt idx="12028">
                  <c:v>0.31907000000000002</c:v>
                </c:pt>
                <c:pt idx="12029">
                  <c:v>0.31911</c:v>
                </c:pt>
                <c:pt idx="12030">
                  <c:v>0.31913000000000002</c:v>
                </c:pt>
                <c:pt idx="12031">
                  <c:v>0.31914999999999999</c:v>
                </c:pt>
                <c:pt idx="12032">
                  <c:v>0.31918999999999997</c:v>
                </c:pt>
                <c:pt idx="12033">
                  <c:v>0.31920999999999999</c:v>
                </c:pt>
                <c:pt idx="12034">
                  <c:v>0.31924000000000002</c:v>
                </c:pt>
                <c:pt idx="12035">
                  <c:v>0.31925999999999999</c:v>
                </c:pt>
                <c:pt idx="12036">
                  <c:v>0.31929999999999997</c:v>
                </c:pt>
                <c:pt idx="12037">
                  <c:v>0.31933</c:v>
                </c:pt>
                <c:pt idx="12038">
                  <c:v>0.31934000000000001</c:v>
                </c:pt>
                <c:pt idx="12039">
                  <c:v>0.31938</c:v>
                </c:pt>
                <c:pt idx="12040">
                  <c:v>0.31940000000000002</c:v>
                </c:pt>
                <c:pt idx="12041">
                  <c:v>0.31942999999999999</c:v>
                </c:pt>
                <c:pt idx="12042">
                  <c:v>0.31946000000000002</c:v>
                </c:pt>
                <c:pt idx="12043">
                  <c:v>0.31949</c:v>
                </c:pt>
                <c:pt idx="12044">
                  <c:v>0.31952000000000003</c:v>
                </c:pt>
                <c:pt idx="12045">
                  <c:v>0.31953999999999999</c:v>
                </c:pt>
                <c:pt idx="12046">
                  <c:v>0.31957000000000002</c:v>
                </c:pt>
                <c:pt idx="12047">
                  <c:v>0.3196</c:v>
                </c:pt>
                <c:pt idx="12048">
                  <c:v>0.31963000000000003</c:v>
                </c:pt>
                <c:pt idx="12049">
                  <c:v>0.31964999999999999</c:v>
                </c:pt>
                <c:pt idx="12050">
                  <c:v>0.31968999999999997</c:v>
                </c:pt>
                <c:pt idx="12051">
                  <c:v>0.31972</c:v>
                </c:pt>
                <c:pt idx="12052">
                  <c:v>0.31974000000000002</c:v>
                </c:pt>
                <c:pt idx="12053">
                  <c:v>0.31975999999999999</c:v>
                </c:pt>
                <c:pt idx="12054">
                  <c:v>0.31979999999999997</c:v>
                </c:pt>
                <c:pt idx="12055">
                  <c:v>0.31981999999999999</c:v>
                </c:pt>
                <c:pt idx="12056">
                  <c:v>0.31985000000000002</c:v>
                </c:pt>
                <c:pt idx="12057">
                  <c:v>0.31988</c:v>
                </c:pt>
                <c:pt idx="12058">
                  <c:v>0.31991000000000003</c:v>
                </c:pt>
                <c:pt idx="12059">
                  <c:v>0.31992999999999999</c:v>
                </c:pt>
                <c:pt idx="12060">
                  <c:v>0.31996000000000002</c:v>
                </c:pt>
                <c:pt idx="12061">
                  <c:v>0.31999</c:v>
                </c:pt>
                <c:pt idx="12062">
                  <c:v>0.32001000000000002</c:v>
                </c:pt>
                <c:pt idx="12063">
                  <c:v>0.32003999999999999</c:v>
                </c:pt>
                <c:pt idx="12064">
                  <c:v>0.32007000000000002</c:v>
                </c:pt>
                <c:pt idx="12065">
                  <c:v>0.3201</c:v>
                </c:pt>
                <c:pt idx="12066">
                  <c:v>0.32013000000000003</c:v>
                </c:pt>
                <c:pt idx="12067">
                  <c:v>0.32014999999999999</c:v>
                </c:pt>
                <c:pt idx="12068">
                  <c:v>0.32018999999999997</c:v>
                </c:pt>
                <c:pt idx="12069">
                  <c:v>0.32020999999999999</c:v>
                </c:pt>
                <c:pt idx="12070">
                  <c:v>0.32024000000000002</c:v>
                </c:pt>
                <c:pt idx="12071">
                  <c:v>0.32025999999999999</c:v>
                </c:pt>
                <c:pt idx="12072">
                  <c:v>0.32029999999999997</c:v>
                </c:pt>
                <c:pt idx="12073">
                  <c:v>0.32031999999999999</c:v>
                </c:pt>
                <c:pt idx="12074">
                  <c:v>0.32035000000000002</c:v>
                </c:pt>
                <c:pt idx="12075">
                  <c:v>0.32038</c:v>
                </c:pt>
                <c:pt idx="12076">
                  <c:v>0.32040000000000002</c:v>
                </c:pt>
                <c:pt idx="12077">
                  <c:v>0.32042999999999999</c:v>
                </c:pt>
                <c:pt idx="12078">
                  <c:v>0.32046000000000002</c:v>
                </c:pt>
                <c:pt idx="12079">
                  <c:v>0.32050000000000001</c:v>
                </c:pt>
                <c:pt idx="12080">
                  <c:v>0.32052000000000003</c:v>
                </c:pt>
                <c:pt idx="12081">
                  <c:v>0.32053999999999999</c:v>
                </c:pt>
                <c:pt idx="12082">
                  <c:v>0.32057000000000002</c:v>
                </c:pt>
                <c:pt idx="12083">
                  <c:v>0.3206</c:v>
                </c:pt>
                <c:pt idx="12084">
                  <c:v>0.32062000000000002</c:v>
                </c:pt>
                <c:pt idx="12085">
                  <c:v>0.32064999999999999</c:v>
                </c:pt>
                <c:pt idx="12086">
                  <c:v>0.32068999999999998</c:v>
                </c:pt>
                <c:pt idx="12087">
                  <c:v>0.32071</c:v>
                </c:pt>
                <c:pt idx="12088">
                  <c:v>0.32073000000000002</c:v>
                </c:pt>
                <c:pt idx="12089">
                  <c:v>0.32077</c:v>
                </c:pt>
                <c:pt idx="12090">
                  <c:v>0.32079000000000002</c:v>
                </c:pt>
                <c:pt idx="12091">
                  <c:v>0.32081999999999999</c:v>
                </c:pt>
                <c:pt idx="12092">
                  <c:v>0.32085000000000002</c:v>
                </c:pt>
                <c:pt idx="12093">
                  <c:v>0.32088</c:v>
                </c:pt>
                <c:pt idx="12094">
                  <c:v>0.32090999999999997</c:v>
                </c:pt>
                <c:pt idx="12095">
                  <c:v>0.32092999999999999</c:v>
                </c:pt>
                <c:pt idx="12096">
                  <c:v>0.32096000000000002</c:v>
                </c:pt>
                <c:pt idx="12097">
                  <c:v>0.32099</c:v>
                </c:pt>
                <c:pt idx="12098">
                  <c:v>0.32101000000000002</c:v>
                </c:pt>
                <c:pt idx="12099">
                  <c:v>0.32103999999999999</c:v>
                </c:pt>
                <c:pt idx="12100">
                  <c:v>0.32107999999999998</c:v>
                </c:pt>
                <c:pt idx="12101">
                  <c:v>0.32111000000000001</c:v>
                </c:pt>
                <c:pt idx="12102">
                  <c:v>0.32112000000000002</c:v>
                </c:pt>
                <c:pt idx="12103">
                  <c:v>0.32114999999999999</c:v>
                </c:pt>
                <c:pt idx="12104">
                  <c:v>0.32118000000000002</c:v>
                </c:pt>
                <c:pt idx="12105">
                  <c:v>0.32121</c:v>
                </c:pt>
                <c:pt idx="12106">
                  <c:v>0.32123000000000002</c:v>
                </c:pt>
                <c:pt idx="12107">
                  <c:v>0.32127</c:v>
                </c:pt>
                <c:pt idx="12108">
                  <c:v>0.32129999999999997</c:v>
                </c:pt>
                <c:pt idx="12109">
                  <c:v>0.32131999999999999</c:v>
                </c:pt>
                <c:pt idx="12110">
                  <c:v>0.32135000000000002</c:v>
                </c:pt>
                <c:pt idx="12111">
                  <c:v>0.32138</c:v>
                </c:pt>
                <c:pt idx="12112">
                  <c:v>0.32140000000000002</c:v>
                </c:pt>
                <c:pt idx="12113">
                  <c:v>0.32142999999999999</c:v>
                </c:pt>
                <c:pt idx="12114">
                  <c:v>0.32146000000000002</c:v>
                </c:pt>
                <c:pt idx="12115">
                  <c:v>0.32149</c:v>
                </c:pt>
                <c:pt idx="12116">
                  <c:v>0.32151999999999997</c:v>
                </c:pt>
                <c:pt idx="12117">
                  <c:v>0.32153999999999999</c:v>
                </c:pt>
                <c:pt idx="12118">
                  <c:v>0.32157999999999998</c:v>
                </c:pt>
                <c:pt idx="12119">
                  <c:v>0.3216</c:v>
                </c:pt>
                <c:pt idx="12120">
                  <c:v>0.32162000000000002</c:v>
                </c:pt>
                <c:pt idx="12121">
                  <c:v>0.32164999999999999</c:v>
                </c:pt>
                <c:pt idx="12122">
                  <c:v>0.32168999999999998</c:v>
                </c:pt>
                <c:pt idx="12123">
                  <c:v>0.32171</c:v>
                </c:pt>
                <c:pt idx="12124">
                  <c:v>0.32173000000000002</c:v>
                </c:pt>
                <c:pt idx="12125">
                  <c:v>0.32177</c:v>
                </c:pt>
                <c:pt idx="12126">
                  <c:v>0.32179000000000002</c:v>
                </c:pt>
                <c:pt idx="12127">
                  <c:v>0.32181999999999999</c:v>
                </c:pt>
                <c:pt idx="12128">
                  <c:v>0.32185000000000002</c:v>
                </c:pt>
                <c:pt idx="12129">
                  <c:v>0.32188</c:v>
                </c:pt>
                <c:pt idx="12130">
                  <c:v>0.32190999999999997</c:v>
                </c:pt>
                <c:pt idx="12131">
                  <c:v>0.32192999999999999</c:v>
                </c:pt>
                <c:pt idx="12132">
                  <c:v>0.32196000000000002</c:v>
                </c:pt>
                <c:pt idx="12133">
                  <c:v>0.32199</c:v>
                </c:pt>
                <c:pt idx="12134">
                  <c:v>0.32201000000000002</c:v>
                </c:pt>
                <c:pt idx="12135">
                  <c:v>0.32203999999999999</c:v>
                </c:pt>
                <c:pt idx="12136">
                  <c:v>0.32207999999999998</c:v>
                </c:pt>
                <c:pt idx="12137">
                  <c:v>0.3221</c:v>
                </c:pt>
                <c:pt idx="12138">
                  <c:v>0.32212000000000002</c:v>
                </c:pt>
                <c:pt idx="12139">
                  <c:v>0.32216</c:v>
                </c:pt>
                <c:pt idx="12140">
                  <c:v>0.32218000000000002</c:v>
                </c:pt>
                <c:pt idx="12141">
                  <c:v>0.32221</c:v>
                </c:pt>
                <c:pt idx="12142">
                  <c:v>0.32223000000000002</c:v>
                </c:pt>
                <c:pt idx="12143">
                  <c:v>0.32227</c:v>
                </c:pt>
                <c:pt idx="12144">
                  <c:v>0.32229999999999998</c:v>
                </c:pt>
                <c:pt idx="12145">
                  <c:v>0.32232</c:v>
                </c:pt>
                <c:pt idx="12146">
                  <c:v>0.32235000000000003</c:v>
                </c:pt>
                <c:pt idx="12147">
                  <c:v>0.32238</c:v>
                </c:pt>
                <c:pt idx="12148">
                  <c:v>0.32240000000000002</c:v>
                </c:pt>
                <c:pt idx="12149">
                  <c:v>0.32242999999999999</c:v>
                </c:pt>
                <c:pt idx="12150">
                  <c:v>0.32246000000000002</c:v>
                </c:pt>
                <c:pt idx="12151">
                  <c:v>0.32249</c:v>
                </c:pt>
                <c:pt idx="12152">
                  <c:v>0.32251000000000002</c:v>
                </c:pt>
                <c:pt idx="12153">
                  <c:v>0.32253999999999999</c:v>
                </c:pt>
                <c:pt idx="12154">
                  <c:v>0.32257000000000002</c:v>
                </c:pt>
                <c:pt idx="12155">
                  <c:v>0.3226</c:v>
                </c:pt>
                <c:pt idx="12156">
                  <c:v>0.32262000000000002</c:v>
                </c:pt>
                <c:pt idx="12157">
                  <c:v>0.32266</c:v>
                </c:pt>
                <c:pt idx="12158">
                  <c:v>0.32268999999999998</c:v>
                </c:pt>
                <c:pt idx="12159">
                  <c:v>0.32271</c:v>
                </c:pt>
                <c:pt idx="12160">
                  <c:v>0.32273000000000002</c:v>
                </c:pt>
                <c:pt idx="12161">
                  <c:v>0.32277</c:v>
                </c:pt>
                <c:pt idx="12162">
                  <c:v>0.32279000000000002</c:v>
                </c:pt>
                <c:pt idx="12163">
                  <c:v>0.32282</c:v>
                </c:pt>
                <c:pt idx="12164">
                  <c:v>0.32285000000000003</c:v>
                </c:pt>
                <c:pt idx="12165">
                  <c:v>0.32288</c:v>
                </c:pt>
                <c:pt idx="12166">
                  <c:v>0.32290999999999997</c:v>
                </c:pt>
                <c:pt idx="12167">
                  <c:v>0.32292999999999999</c:v>
                </c:pt>
                <c:pt idx="12168">
                  <c:v>0.32296000000000002</c:v>
                </c:pt>
                <c:pt idx="12169">
                  <c:v>0.32299</c:v>
                </c:pt>
                <c:pt idx="12170">
                  <c:v>0.32301000000000002</c:v>
                </c:pt>
                <c:pt idx="12171">
                  <c:v>0.32303999999999999</c:v>
                </c:pt>
                <c:pt idx="12172">
                  <c:v>0.32307999999999998</c:v>
                </c:pt>
                <c:pt idx="12173">
                  <c:v>0.3231</c:v>
                </c:pt>
                <c:pt idx="12174">
                  <c:v>0.32312000000000002</c:v>
                </c:pt>
                <c:pt idx="12175">
                  <c:v>0.32316</c:v>
                </c:pt>
                <c:pt idx="12176">
                  <c:v>0.32318000000000002</c:v>
                </c:pt>
                <c:pt idx="12177">
                  <c:v>0.32321</c:v>
                </c:pt>
                <c:pt idx="12178">
                  <c:v>0.32323000000000002</c:v>
                </c:pt>
                <c:pt idx="12179">
                  <c:v>0.32327</c:v>
                </c:pt>
                <c:pt idx="12180">
                  <c:v>0.32329999999999998</c:v>
                </c:pt>
                <c:pt idx="12181">
                  <c:v>0.32332</c:v>
                </c:pt>
                <c:pt idx="12182">
                  <c:v>0.32335000000000003</c:v>
                </c:pt>
                <c:pt idx="12183">
                  <c:v>0.32338</c:v>
                </c:pt>
                <c:pt idx="12184">
                  <c:v>0.32340000000000002</c:v>
                </c:pt>
                <c:pt idx="12185">
                  <c:v>0.32343</c:v>
                </c:pt>
                <c:pt idx="12186">
                  <c:v>0.32346999999999998</c:v>
                </c:pt>
                <c:pt idx="12187">
                  <c:v>0.32349</c:v>
                </c:pt>
                <c:pt idx="12188">
                  <c:v>0.32351000000000002</c:v>
                </c:pt>
                <c:pt idx="12189">
                  <c:v>0.32355</c:v>
                </c:pt>
                <c:pt idx="12190">
                  <c:v>0.32357000000000002</c:v>
                </c:pt>
                <c:pt idx="12191">
                  <c:v>0.3236</c:v>
                </c:pt>
                <c:pt idx="12192">
                  <c:v>0.32362000000000002</c:v>
                </c:pt>
                <c:pt idx="12193">
                  <c:v>0.32366</c:v>
                </c:pt>
                <c:pt idx="12194">
                  <c:v>0.32368999999999998</c:v>
                </c:pt>
                <c:pt idx="12195">
                  <c:v>0.32371</c:v>
                </c:pt>
                <c:pt idx="12196">
                  <c:v>0.32374000000000003</c:v>
                </c:pt>
                <c:pt idx="12197">
                  <c:v>0.32377</c:v>
                </c:pt>
                <c:pt idx="12198">
                  <c:v>0.32379000000000002</c:v>
                </c:pt>
                <c:pt idx="12199">
                  <c:v>0.32382</c:v>
                </c:pt>
                <c:pt idx="12200">
                  <c:v>0.32385000000000003</c:v>
                </c:pt>
                <c:pt idx="12201">
                  <c:v>0.32388</c:v>
                </c:pt>
                <c:pt idx="12202">
                  <c:v>0.32390000000000002</c:v>
                </c:pt>
                <c:pt idx="12203">
                  <c:v>0.32393</c:v>
                </c:pt>
                <c:pt idx="12204">
                  <c:v>0.32396000000000003</c:v>
                </c:pt>
                <c:pt idx="12205">
                  <c:v>0.32397999999999999</c:v>
                </c:pt>
                <c:pt idx="12206">
                  <c:v>0.32401000000000002</c:v>
                </c:pt>
                <c:pt idx="12207">
                  <c:v>0.32405</c:v>
                </c:pt>
                <c:pt idx="12208">
                  <c:v>0.32407999999999998</c:v>
                </c:pt>
                <c:pt idx="12209">
                  <c:v>0.3241</c:v>
                </c:pt>
                <c:pt idx="12210">
                  <c:v>0.32412000000000002</c:v>
                </c:pt>
                <c:pt idx="12211">
                  <c:v>0.32416</c:v>
                </c:pt>
                <c:pt idx="12212">
                  <c:v>0.32418000000000002</c:v>
                </c:pt>
                <c:pt idx="12213">
                  <c:v>0.32421</c:v>
                </c:pt>
                <c:pt idx="12214">
                  <c:v>0.32423999999999997</c:v>
                </c:pt>
                <c:pt idx="12215">
                  <c:v>0.32427</c:v>
                </c:pt>
                <c:pt idx="12216">
                  <c:v>0.32429000000000002</c:v>
                </c:pt>
                <c:pt idx="12217">
                  <c:v>0.32432</c:v>
                </c:pt>
                <c:pt idx="12218">
                  <c:v>0.32435000000000003</c:v>
                </c:pt>
                <c:pt idx="12219">
                  <c:v>0.32436999999999999</c:v>
                </c:pt>
                <c:pt idx="12220">
                  <c:v>0.32440000000000002</c:v>
                </c:pt>
                <c:pt idx="12221">
                  <c:v>0.32443</c:v>
                </c:pt>
                <c:pt idx="12222">
                  <c:v>0.32446999999999998</c:v>
                </c:pt>
                <c:pt idx="12223">
                  <c:v>0.32449</c:v>
                </c:pt>
                <c:pt idx="12224">
                  <c:v>0.32451000000000002</c:v>
                </c:pt>
                <c:pt idx="12225">
                  <c:v>0.32455000000000001</c:v>
                </c:pt>
                <c:pt idx="12226">
                  <c:v>0.32457000000000003</c:v>
                </c:pt>
                <c:pt idx="12227">
                  <c:v>0.3246</c:v>
                </c:pt>
                <c:pt idx="12228">
                  <c:v>0.32462999999999997</c:v>
                </c:pt>
                <c:pt idx="12229">
                  <c:v>0.32466</c:v>
                </c:pt>
                <c:pt idx="12230">
                  <c:v>0.32468999999999998</c:v>
                </c:pt>
                <c:pt idx="12231">
                  <c:v>0.32471</c:v>
                </c:pt>
                <c:pt idx="12232">
                  <c:v>0.32473999999999997</c:v>
                </c:pt>
                <c:pt idx="12233">
                  <c:v>0.32475999999999999</c:v>
                </c:pt>
                <c:pt idx="12234">
                  <c:v>0.32479000000000002</c:v>
                </c:pt>
                <c:pt idx="12235">
                  <c:v>0.32482</c:v>
                </c:pt>
                <c:pt idx="12236">
                  <c:v>0.32485999999999998</c:v>
                </c:pt>
                <c:pt idx="12237">
                  <c:v>0.32488</c:v>
                </c:pt>
                <c:pt idx="12238">
                  <c:v>0.32490000000000002</c:v>
                </c:pt>
                <c:pt idx="12239">
                  <c:v>0.32493</c:v>
                </c:pt>
                <c:pt idx="12240">
                  <c:v>0.32496000000000003</c:v>
                </c:pt>
                <c:pt idx="12241">
                  <c:v>0.32499</c:v>
                </c:pt>
                <c:pt idx="12242">
                  <c:v>0.32501000000000002</c:v>
                </c:pt>
                <c:pt idx="12243">
                  <c:v>0.32505000000000001</c:v>
                </c:pt>
                <c:pt idx="12244">
                  <c:v>0.32507999999999998</c:v>
                </c:pt>
                <c:pt idx="12245">
                  <c:v>0.3251</c:v>
                </c:pt>
                <c:pt idx="12246">
                  <c:v>0.32512999999999997</c:v>
                </c:pt>
                <c:pt idx="12247">
                  <c:v>0.32516</c:v>
                </c:pt>
                <c:pt idx="12248">
                  <c:v>0.32518000000000002</c:v>
                </c:pt>
                <c:pt idx="12249">
                  <c:v>0.32521</c:v>
                </c:pt>
                <c:pt idx="12250">
                  <c:v>0.32523999999999997</c:v>
                </c:pt>
                <c:pt idx="12251">
                  <c:v>0.32527</c:v>
                </c:pt>
                <c:pt idx="12252">
                  <c:v>0.32529000000000002</c:v>
                </c:pt>
                <c:pt idx="12253">
                  <c:v>0.32532</c:v>
                </c:pt>
                <c:pt idx="12254">
                  <c:v>0.32534999999999997</c:v>
                </c:pt>
                <c:pt idx="12255">
                  <c:v>0.32536999999999999</c:v>
                </c:pt>
                <c:pt idx="12256">
                  <c:v>0.32540000000000002</c:v>
                </c:pt>
                <c:pt idx="12257">
                  <c:v>0.32544000000000001</c:v>
                </c:pt>
                <c:pt idx="12258">
                  <c:v>0.32546999999999998</c:v>
                </c:pt>
                <c:pt idx="12259">
                  <c:v>0.32549</c:v>
                </c:pt>
                <c:pt idx="12260">
                  <c:v>0.32551000000000002</c:v>
                </c:pt>
                <c:pt idx="12261">
                  <c:v>0.32555000000000001</c:v>
                </c:pt>
                <c:pt idx="12262">
                  <c:v>0.32557000000000003</c:v>
                </c:pt>
                <c:pt idx="12263">
                  <c:v>0.3256</c:v>
                </c:pt>
                <c:pt idx="12264">
                  <c:v>0.32562999999999998</c:v>
                </c:pt>
                <c:pt idx="12265">
                  <c:v>0.32566000000000001</c:v>
                </c:pt>
                <c:pt idx="12266">
                  <c:v>0.32568000000000003</c:v>
                </c:pt>
                <c:pt idx="12267">
                  <c:v>0.32571</c:v>
                </c:pt>
                <c:pt idx="12268">
                  <c:v>0.32573999999999997</c:v>
                </c:pt>
                <c:pt idx="12269">
                  <c:v>0.32575999999999999</c:v>
                </c:pt>
                <c:pt idx="12270">
                  <c:v>0.32579000000000002</c:v>
                </c:pt>
                <c:pt idx="12271">
                  <c:v>0.32582</c:v>
                </c:pt>
                <c:pt idx="12272">
                  <c:v>0.32585999999999998</c:v>
                </c:pt>
                <c:pt idx="12273">
                  <c:v>0.32588</c:v>
                </c:pt>
                <c:pt idx="12274">
                  <c:v>0.32590000000000002</c:v>
                </c:pt>
                <c:pt idx="12275">
                  <c:v>0.32594000000000001</c:v>
                </c:pt>
                <c:pt idx="12276">
                  <c:v>0.32596000000000003</c:v>
                </c:pt>
                <c:pt idx="12277">
                  <c:v>0.32597999999999999</c:v>
                </c:pt>
                <c:pt idx="12278">
                  <c:v>0.32601000000000002</c:v>
                </c:pt>
                <c:pt idx="12279">
                  <c:v>0.32605000000000001</c:v>
                </c:pt>
                <c:pt idx="12280">
                  <c:v>0.32607000000000003</c:v>
                </c:pt>
                <c:pt idx="12281">
                  <c:v>0.3261</c:v>
                </c:pt>
                <c:pt idx="12282">
                  <c:v>0.32612999999999998</c:v>
                </c:pt>
                <c:pt idx="12283">
                  <c:v>0.32615</c:v>
                </c:pt>
                <c:pt idx="12284">
                  <c:v>0.32618000000000003</c:v>
                </c:pt>
                <c:pt idx="12285">
                  <c:v>0.32621</c:v>
                </c:pt>
                <c:pt idx="12286">
                  <c:v>0.32623999999999997</c:v>
                </c:pt>
                <c:pt idx="12287">
                  <c:v>0.32627</c:v>
                </c:pt>
                <c:pt idx="12288">
                  <c:v>0.32629000000000002</c:v>
                </c:pt>
                <c:pt idx="12289">
                  <c:v>0.32632</c:v>
                </c:pt>
                <c:pt idx="12290">
                  <c:v>0.32634999999999997</c:v>
                </c:pt>
                <c:pt idx="12291">
                  <c:v>0.32638</c:v>
                </c:pt>
                <c:pt idx="12292">
                  <c:v>0.32640000000000002</c:v>
                </c:pt>
                <c:pt idx="12293">
                  <c:v>0.32644000000000001</c:v>
                </c:pt>
                <c:pt idx="12294">
                  <c:v>0.32645999999999997</c:v>
                </c:pt>
                <c:pt idx="12295">
                  <c:v>0.32647999999999999</c:v>
                </c:pt>
                <c:pt idx="12296">
                  <c:v>0.32651000000000002</c:v>
                </c:pt>
                <c:pt idx="12297">
                  <c:v>0.32654</c:v>
                </c:pt>
                <c:pt idx="12298">
                  <c:v>0.32657000000000003</c:v>
                </c:pt>
                <c:pt idx="12299">
                  <c:v>0.3266</c:v>
                </c:pt>
                <c:pt idx="12300">
                  <c:v>0.32662999999999998</c:v>
                </c:pt>
                <c:pt idx="12301">
                  <c:v>0.32666000000000001</c:v>
                </c:pt>
                <c:pt idx="12302">
                  <c:v>0.32668000000000003</c:v>
                </c:pt>
                <c:pt idx="12303">
                  <c:v>0.32671</c:v>
                </c:pt>
                <c:pt idx="12304">
                  <c:v>0.32673999999999997</c:v>
                </c:pt>
                <c:pt idx="12305">
                  <c:v>0.32675999999999999</c:v>
                </c:pt>
                <c:pt idx="12306">
                  <c:v>0.32679000000000002</c:v>
                </c:pt>
                <c:pt idx="12307">
                  <c:v>0.32683000000000001</c:v>
                </c:pt>
                <c:pt idx="12308">
                  <c:v>0.32684999999999997</c:v>
                </c:pt>
                <c:pt idx="12309">
                  <c:v>0.32688</c:v>
                </c:pt>
                <c:pt idx="12310">
                  <c:v>0.32690000000000002</c:v>
                </c:pt>
                <c:pt idx="12311">
                  <c:v>0.32694000000000001</c:v>
                </c:pt>
                <c:pt idx="12312">
                  <c:v>0.32695999999999997</c:v>
                </c:pt>
                <c:pt idx="12313">
                  <c:v>0.32697999999999999</c:v>
                </c:pt>
                <c:pt idx="12314">
                  <c:v>0.32701999999999998</c:v>
                </c:pt>
                <c:pt idx="12315">
                  <c:v>0.32705000000000001</c:v>
                </c:pt>
                <c:pt idx="12316">
                  <c:v>0.32707000000000003</c:v>
                </c:pt>
                <c:pt idx="12317">
                  <c:v>0.3271</c:v>
                </c:pt>
                <c:pt idx="12318">
                  <c:v>0.32712999999999998</c:v>
                </c:pt>
                <c:pt idx="12319">
                  <c:v>0.32715</c:v>
                </c:pt>
                <c:pt idx="12320">
                  <c:v>0.32718000000000003</c:v>
                </c:pt>
                <c:pt idx="12321">
                  <c:v>0.32721</c:v>
                </c:pt>
                <c:pt idx="12322">
                  <c:v>0.32723999999999998</c:v>
                </c:pt>
                <c:pt idx="12323">
                  <c:v>0.32727000000000001</c:v>
                </c:pt>
                <c:pt idx="12324">
                  <c:v>0.32729000000000003</c:v>
                </c:pt>
                <c:pt idx="12325">
                  <c:v>0.32733000000000001</c:v>
                </c:pt>
                <c:pt idx="12326">
                  <c:v>0.32734999999999997</c:v>
                </c:pt>
                <c:pt idx="12327">
                  <c:v>0.32738</c:v>
                </c:pt>
                <c:pt idx="12328">
                  <c:v>0.32740000000000002</c:v>
                </c:pt>
                <c:pt idx="12329">
                  <c:v>0.32744000000000001</c:v>
                </c:pt>
                <c:pt idx="12330">
                  <c:v>0.32745999999999997</c:v>
                </c:pt>
                <c:pt idx="12331">
                  <c:v>0.32747999999999999</c:v>
                </c:pt>
                <c:pt idx="12332">
                  <c:v>0.32751999999999998</c:v>
                </c:pt>
                <c:pt idx="12333">
                  <c:v>0.32754</c:v>
                </c:pt>
                <c:pt idx="12334">
                  <c:v>0.32756999999999997</c:v>
                </c:pt>
                <c:pt idx="12335">
                  <c:v>0.3276</c:v>
                </c:pt>
                <c:pt idx="12336">
                  <c:v>0.32762999999999998</c:v>
                </c:pt>
                <c:pt idx="12337">
                  <c:v>0.32766000000000001</c:v>
                </c:pt>
                <c:pt idx="12338">
                  <c:v>0.32768000000000003</c:v>
                </c:pt>
                <c:pt idx="12339">
                  <c:v>0.32771</c:v>
                </c:pt>
                <c:pt idx="12340">
                  <c:v>0.32773999999999998</c:v>
                </c:pt>
                <c:pt idx="12341">
                  <c:v>0.32776</c:v>
                </c:pt>
                <c:pt idx="12342">
                  <c:v>0.32779000000000003</c:v>
                </c:pt>
                <c:pt idx="12343">
                  <c:v>0.32783000000000001</c:v>
                </c:pt>
                <c:pt idx="12344">
                  <c:v>0.32784999999999997</c:v>
                </c:pt>
                <c:pt idx="12345">
                  <c:v>0.32786999999999999</c:v>
                </c:pt>
                <c:pt idx="12346">
                  <c:v>0.32790999999999998</c:v>
                </c:pt>
                <c:pt idx="12347">
                  <c:v>0.32793</c:v>
                </c:pt>
                <c:pt idx="12348">
                  <c:v>0.32795999999999997</c:v>
                </c:pt>
                <c:pt idx="12349">
                  <c:v>0.32797999999999999</c:v>
                </c:pt>
                <c:pt idx="12350">
                  <c:v>0.32801999999999998</c:v>
                </c:pt>
                <c:pt idx="12351">
                  <c:v>0.32805000000000001</c:v>
                </c:pt>
                <c:pt idx="12352">
                  <c:v>0.32806999999999997</c:v>
                </c:pt>
                <c:pt idx="12353">
                  <c:v>0.3281</c:v>
                </c:pt>
                <c:pt idx="12354">
                  <c:v>0.32812999999999998</c:v>
                </c:pt>
                <c:pt idx="12355">
                  <c:v>0.32815</c:v>
                </c:pt>
                <c:pt idx="12356">
                  <c:v>0.32818000000000003</c:v>
                </c:pt>
                <c:pt idx="12357">
                  <c:v>0.32821</c:v>
                </c:pt>
                <c:pt idx="12358">
                  <c:v>0.32823999999999998</c:v>
                </c:pt>
                <c:pt idx="12359">
                  <c:v>0.32826</c:v>
                </c:pt>
                <c:pt idx="12360">
                  <c:v>0.32829000000000003</c:v>
                </c:pt>
                <c:pt idx="12361">
                  <c:v>0.32833000000000001</c:v>
                </c:pt>
                <c:pt idx="12362">
                  <c:v>0.32834999999999998</c:v>
                </c:pt>
                <c:pt idx="12363">
                  <c:v>0.32837</c:v>
                </c:pt>
                <c:pt idx="12364">
                  <c:v>0.32840999999999998</c:v>
                </c:pt>
                <c:pt idx="12365">
                  <c:v>0.32844000000000001</c:v>
                </c:pt>
                <c:pt idx="12366">
                  <c:v>0.32845999999999997</c:v>
                </c:pt>
                <c:pt idx="12367">
                  <c:v>0.32847999999999999</c:v>
                </c:pt>
                <c:pt idx="12368">
                  <c:v>0.32851999999999998</c:v>
                </c:pt>
                <c:pt idx="12369">
                  <c:v>0.32854</c:v>
                </c:pt>
                <c:pt idx="12370">
                  <c:v>0.32856999999999997</c:v>
                </c:pt>
                <c:pt idx="12371">
                  <c:v>0.3286</c:v>
                </c:pt>
                <c:pt idx="12372">
                  <c:v>0.32862999999999998</c:v>
                </c:pt>
                <c:pt idx="12373">
                  <c:v>0.32866000000000001</c:v>
                </c:pt>
                <c:pt idx="12374">
                  <c:v>0.32868000000000003</c:v>
                </c:pt>
                <c:pt idx="12375">
                  <c:v>0.32872000000000001</c:v>
                </c:pt>
                <c:pt idx="12376">
                  <c:v>0.32873999999999998</c:v>
                </c:pt>
                <c:pt idx="12377">
                  <c:v>0.32876</c:v>
                </c:pt>
                <c:pt idx="12378">
                  <c:v>0.32879000000000003</c:v>
                </c:pt>
                <c:pt idx="12379">
                  <c:v>0.32883000000000001</c:v>
                </c:pt>
                <c:pt idx="12380">
                  <c:v>0.32884999999999998</c:v>
                </c:pt>
                <c:pt idx="12381">
                  <c:v>0.32887</c:v>
                </c:pt>
                <c:pt idx="12382">
                  <c:v>0.32890999999999998</c:v>
                </c:pt>
                <c:pt idx="12383">
                  <c:v>0.32893</c:v>
                </c:pt>
                <c:pt idx="12384">
                  <c:v>0.32895999999999997</c:v>
                </c:pt>
                <c:pt idx="12385">
                  <c:v>0.32897999999999999</c:v>
                </c:pt>
                <c:pt idx="12386">
                  <c:v>0.32901999999999998</c:v>
                </c:pt>
                <c:pt idx="12387">
                  <c:v>0.32905000000000001</c:v>
                </c:pt>
                <c:pt idx="12388">
                  <c:v>0.32906999999999997</c:v>
                </c:pt>
                <c:pt idx="12389">
                  <c:v>0.3291</c:v>
                </c:pt>
                <c:pt idx="12390">
                  <c:v>0.32912999999999998</c:v>
                </c:pt>
                <c:pt idx="12391">
                  <c:v>0.32915</c:v>
                </c:pt>
                <c:pt idx="12392">
                  <c:v>0.32917999999999997</c:v>
                </c:pt>
                <c:pt idx="12393">
                  <c:v>0.32922000000000001</c:v>
                </c:pt>
                <c:pt idx="12394">
                  <c:v>0.32923999999999998</c:v>
                </c:pt>
                <c:pt idx="12395">
                  <c:v>0.32926</c:v>
                </c:pt>
                <c:pt idx="12396">
                  <c:v>0.32929000000000003</c:v>
                </c:pt>
                <c:pt idx="12397">
                  <c:v>0.32932</c:v>
                </c:pt>
                <c:pt idx="12398">
                  <c:v>0.32934999999999998</c:v>
                </c:pt>
                <c:pt idx="12399">
                  <c:v>0.32937</c:v>
                </c:pt>
                <c:pt idx="12400">
                  <c:v>0.32940999999999998</c:v>
                </c:pt>
                <c:pt idx="12401">
                  <c:v>0.32944000000000001</c:v>
                </c:pt>
                <c:pt idx="12402">
                  <c:v>0.32945999999999998</c:v>
                </c:pt>
                <c:pt idx="12403">
                  <c:v>0.32948</c:v>
                </c:pt>
                <c:pt idx="12404">
                  <c:v>0.32951999999999998</c:v>
                </c:pt>
                <c:pt idx="12405">
                  <c:v>0.32954</c:v>
                </c:pt>
                <c:pt idx="12406">
                  <c:v>0.32956999999999997</c:v>
                </c:pt>
                <c:pt idx="12407">
                  <c:v>0.3296</c:v>
                </c:pt>
                <c:pt idx="12408">
                  <c:v>0.32962999999999998</c:v>
                </c:pt>
                <c:pt idx="12409">
                  <c:v>0.32965</c:v>
                </c:pt>
                <c:pt idx="12410">
                  <c:v>0.32967999999999997</c:v>
                </c:pt>
                <c:pt idx="12411">
                  <c:v>0.32971</c:v>
                </c:pt>
                <c:pt idx="12412">
                  <c:v>0.32973999999999998</c:v>
                </c:pt>
                <c:pt idx="12413">
                  <c:v>0.32976</c:v>
                </c:pt>
                <c:pt idx="12414">
                  <c:v>0.32979000000000003</c:v>
                </c:pt>
                <c:pt idx="12415">
                  <c:v>0.32983000000000001</c:v>
                </c:pt>
                <c:pt idx="12416">
                  <c:v>0.32984999999999998</c:v>
                </c:pt>
                <c:pt idx="12417">
                  <c:v>0.32987</c:v>
                </c:pt>
                <c:pt idx="12418">
                  <c:v>0.32990999999999998</c:v>
                </c:pt>
                <c:pt idx="12419">
                  <c:v>0.32993</c:v>
                </c:pt>
                <c:pt idx="12420">
                  <c:v>0.32995999999999998</c:v>
                </c:pt>
                <c:pt idx="12421">
                  <c:v>0.32999000000000001</c:v>
                </c:pt>
                <c:pt idx="12422">
                  <c:v>0.33001999999999998</c:v>
                </c:pt>
                <c:pt idx="12423">
                  <c:v>0.33005000000000001</c:v>
                </c:pt>
                <c:pt idx="12424">
                  <c:v>0.33006999999999997</c:v>
                </c:pt>
                <c:pt idx="12425">
                  <c:v>0.3301</c:v>
                </c:pt>
                <c:pt idx="12426">
                  <c:v>0.33012999999999998</c:v>
                </c:pt>
                <c:pt idx="12427">
                  <c:v>0.33015</c:v>
                </c:pt>
                <c:pt idx="12428">
                  <c:v>0.33017999999999997</c:v>
                </c:pt>
                <c:pt idx="12429">
                  <c:v>0.33022000000000001</c:v>
                </c:pt>
                <c:pt idx="12430">
                  <c:v>0.33023999999999998</c:v>
                </c:pt>
                <c:pt idx="12431">
                  <c:v>0.33026</c:v>
                </c:pt>
                <c:pt idx="12432">
                  <c:v>0.33029999999999998</c:v>
                </c:pt>
                <c:pt idx="12433">
                  <c:v>0.33032</c:v>
                </c:pt>
                <c:pt idx="12434">
                  <c:v>0.33034999999999998</c:v>
                </c:pt>
                <c:pt idx="12435">
                  <c:v>0.33037</c:v>
                </c:pt>
                <c:pt idx="12436">
                  <c:v>0.33040999999999998</c:v>
                </c:pt>
                <c:pt idx="12437">
                  <c:v>0.33044000000000001</c:v>
                </c:pt>
                <c:pt idx="12438">
                  <c:v>0.33045999999999998</c:v>
                </c:pt>
                <c:pt idx="12439">
                  <c:v>0.33049000000000001</c:v>
                </c:pt>
                <c:pt idx="12440">
                  <c:v>0.33051999999999998</c:v>
                </c:pt>
                <c:pt idx="12441">
                  <c:v>0.33054</c:v>
                </c:pt>
                <c:pt idx="12442">
                  <c:v>0.33056999999999997</c:v>
                </c:pt>
                <c:pt idx="12443">
                  <c:v>0.33061000000000001</c:v>
                </c:pt>
                <c:pt idx="12444">
                  <c:v>0.33062999999999998</c:v>
                </c:pt>
                <c:pt idx="12445">
                  <c:v>0.33065</c:v>
                </c:pt>
                <c:pt idx="12446">
                  <c:v>0.33067999999999997</c:v>
                </c:pt>
                <c:pt idx="12447">
                  <c:v>0.33071</c:v>
                </c:pt>
                <c:pt idx="12448">
                  <c:v>0.33073999999999998</c:v>
                </c:pt>
                <c:pt idx="12449">
                  <c:v>0.33076</c:v>
                </c:pt>
                <c:pt idx="12450">
                  <c:v>0.33079999999999998</c:v>
                </c:pt>
                <c:pt idx="12451">
                  <c:v>0.33083000000000001</c:v>
                </c:pt>
                <c:pt idx="12452">
                  <c:v>0.33084999999999998</c:v>
                </c:pt>
                <c:pt idx="12453">
                  <c:v>0.33088000000000001</c:v>
                </c:pt>
                <c:pt idx="12454">
                  <c:v>0.33090999999999998</c:v>
                </c:pt>
                <c:pt idx="12455">
                  <c:v>0.33093</c:v>
                </c:pt>
                <c:pt idx="12456">
                  <c:v>0.33095999999999998</c:v>
                </c:pt>
                <c:pt idx="12457">
                  <c:v>0.33099000000000001</c:v>
                </c:pt>
                <c:pt idx="12458">
                  <c:v>0.33101999999999998</c:v>
                </c:pt>
                <c:pt idx="12459">
                  <c:v>0.33104</c:v>
                </c:pt>
                <c:pt idx="12460">
                  <c:v>0.33106999999999998</c:v>
                </c:pt>
                <c:pt idx="12461">
                  <c:v>0.33110000000000001</c:v>
                </c:pt>
                <c:pt idx="12462">
                  <c:v>0.33112999999999998</c:v>
                </c:pt>
                <c:pt idx="12463">
                  <c:v>0.33115</c:v>
                </c:pt>
                <c:pt idx="12464">
                  <c:v>0.33117999999999997</c:v>
                </c:pt>
                <c:pt idx="12465">
                  <c:v>0.33122000000000001</c:v>
                </c:pt>
                <c:pt idx="12466">
                  <c:v>0.33123999999999998</c:v>
                </c:pt>
                <c:pt idx="12467">
                  <c:v>0.33126</c:v>
                </c:pt>
                <c:pt idx="12468">
                  <c:v>0.33129999999999998</c:v>
                </c:pt>
                <c:pt idx="12469">
                  <c:v>0.33132</c:v>
                </c:pt>
                <c:pt idx="12470">
                  <c:v>0.33134999999999998</c:v>
                </c:pt>
                <c:pt idx="12471">
                  <c:v>0.33138000000000001</c:v>
                </c:pt>
                <c:pt idx="12472">
                  <c:v>0.33140999999999998</c:v>
                </c:pt>
                <c:pt idx="12473">
                  <c:v>0.33143</c:v>
                </c:pt>
                <c:pt idx="12474">
                  <c:v>0.33145999999999998</c:v>
                </c:pt>
                <c:pt idx="12475">
                  <c:v>0.33149000000000001</c:v>
                </c:pt>
                <c:pt idx="12476">
                  <c:v>0.33151000000000003</c:v>
                </c:pt>
                <c:pt idx="12477">
                  <c:v>0.33154</c:v>
                </c:pt>
                <c:pt idx="12478">
                  <c:v>0.33156999999999998</c:v>
                </c:pt>
                <c:pt idx="12479">
                  <c:v>0.33161000000000002</c:v>
                </c:pt>
                <c:pt idx="12480">
                  <c:v>0.33162999999999998</c:v>
                </c:pt>
                <c:pt idx="12481">
                  <c:v>0.33165</c:v>
                </c:pt>
                <c:pt idx="12482">
                  <c:v>0.33168999999999998</c:v>
                </c:pt>
                <c:pt idx="12483">
                  <c:v>0.33171</c:v>
                </c:pt>
                <c:pt idx="12484">
                  <c:v>0.33173999999999998</c:v>
                </c:pt>
                <c:pt idx="12485">
                  <c:v>0.33176</c:v>
                </c:pt>
                <c:pt idx="12486">
                  <c:v>0.33179999999999998</c:v>
                </c:pt>
                <c:pt idx="12487">
                  <c:v>0.33183000000000001</c:v>
                </c:pt>
                <c:pt idx="12488">
                  <c:v>0.33184000000000002</c:v>
                </c:pt>
                <c:pt idx="12489">
                  <c:v>0.33188000000000001</c:v>
                </c:pt>
                <c:pt idx="12490">
                  <c:v>0.33189999999999997</c:v>
                </c:pt>
                <c:pt idx="12491">
                  <c:v>0.33193</c:v>
                </c:pt>
                <c:pt idx="12492">
                  <c:v>0.33195999999999998</c:v>
                </c:pt>
                <c:pt idx="12493">
                  <c:v>0.33199000000000001</c:v>
                </c:pt>
                <c:pt idx="12494">
                  <c:v>0.33201999999999998</c:v>
                </c:pt>
                <c:pt idx="12495">
                  <c:v>0.33204</c:v>
                </c:pt>
                <c:pt idx="12496">
                  <c:v>0.33206999999999998</c:v>
                </c:pt>
                <c:pt idx="12497">
                  <c:v>0.33210000000000001</c:v>
                </c:pt>
                <c:pt idx="12498">
                  <c:v>0.33212999999999998</c:v>
                </c:pt>
                <c:pt idx="12499">
                  <c:v>0.33215</c:v>
                </c:pt>
                <c:pt idx="12500">
                  <c:v>0.33218999999999999</c:v>
                </c:pt>
                <c:pt idx="12501">
                  <c:v>0.33222000000000002</c:v>
                </c:pt>
                <c:pt idx="12502">
                  <c:v>0.33223999999999998</c:v>
                </c:pt>
                <c:pt idx="12503">
                  <c:v>0.33226</c:v>
                </c:pt>
                <c:pt idx="12504">
                  <c:v>0.33229999999999998</c:v>
                </c:pt>
                <c:pt idx="12505">
                  <c:v>0.33232</c:v>
                </c:pt>
                <c:pt idx="12506">
                  <c:v>0.33234999999999998</c:v>
                </c:pt>
                <c:pt idx="12507">
                  <c:v>0.33238000000000001</c:v>
                </c:pt>
                <c:pt idx="12508">
                  <c:v>0.33240999999999998</c:v>
                </c:pt>
                <c:pt idx="12509">
                  <c:v>0.33243</c:v>
                </c:pt>
                <c:pt idx="12510">
                  <c:v>0.33245999999999998</c:v>
                </c:pt>
                <c:pt idx="12511">
                  <c:v>0.33249000000000001</c:v>
                </c:pt>
                <c:pt idx="12512">
                  <c:v>0.33250999999999997</c:v>
                </c:pt>
                <c:pt idx="12513">
                  <c:v>0.33254</c:v>
                </c:pt>
                <c:pt idx="12514">
                  <c:v>0.33256999999999998</c:v>
                </c:pt>
                <c:pt idx="12515">
                  <c:v>0.33260000000000001</c:v>
                </c:pt>
                <c:pt idx="12516">
                  <c:v>0.33262999999999998</c:v>
                </c:pt>
                <c:pt idx="12517">
                  <c:v>0.33265</c:v>
                </c:pt>
                <c:pt idx="12518">
                  <c:v>0.33268999999999999</c:v>
                </c:pt>
                <c:pt idx="12519">
                  <c:v>0.33271000000000001</c:v>
                </c:pt>
                <c:pt idx="12520">
                  <c:v>0.33273000000000003</c:v>
                </c:pt>
                <c:pt idx="12521">
                  <c:v>0.33276</c:v>
                </c:pt>
                <c:pt idx="12522">
                  <c:v>0.33279999999999998</c:v>
                </c:pt>
                <c:pt idx="12523">
                  <c:v>0.33282</c:v>
                </c:pt>
                <c:pt idx="12524">
                  <c:v>0.33284999999999998</c:v>
                </c:pt>
                <c:pt idx="12525">
                  <c:v>0.33288000000000001</c:v>
                </c:pt>
                <c:pt idx="12526">
                  <c:v>0.33289999999999997</c:v>
                </c:pt>
                <c:pt idx="12527">
                  <c:v>0.33293</c:v>
                </c:pt>
                <c:pt idx="12528">
                  <c:v>0.33295999999999998</c:v>
                </c:pt>
                <c:pt idx="12529">
                  <c:v>0.33300000000000002</c:v>
                </c:pt>
                <c:pt idx="12530">
                  <c:v>0.33301999999999998</c:v>
                </c:pt>
                <c:pt idx="12531">
                  <c:v>0.33304</c:v>
                </c:pt>
                <c:pt idx="12532">
                  <c:v>0.33307999999999999</c:v>
                </c:pt>
                <c:pt idx="12533">
                  <c:v>0.33310000000000001</c:v>
                </c:pt>
                <c:pt idx="12534">
                  <c:v>0.33312000000000003</c:v>
                </c:pt>
                <c:pt idx="12535">
                  <c:v>0.33315</c:v>
                </c:pt>
                <c:pt idx="12536">
                  <c:v>0.33318999999999999</c:v>
                </c:pt>
                <c:pt idx="12537">
                  <c:v>0.33321000000000001</c:v>
                </c:pt>
                <c:pt idx="12538">
                  <c:v>0.33323000000000003</c:v>
                </c:pt>
                <c:pt idx="12539">
                  <c:v>0.33327000000000001</c:v>
                </c:pt>
                <c:pt idx="12540">
                  <c:v>0.33328999999999998</c:v>
                </c:pt>
                <c:pt idx="12541">
                  <c:v>0.33332000000000001</c:v>
                </c:pt>
                <c:pt idx="12542">
                  <c:v>0.33334999999999998</c:v>
                </c:pt>
                <c:pt idx="12543">
                  <c:v>0.33338000000000001</c:v>
                </c:pt>
                <c:pt idx="12544">
                  <c:v>0.33340999999999998</c:v>
                </c:pt>
                <c:pt idx="12545">
                  <c:v>0.33343</c:v>
                </c:pt>
                <c:pt idx="12546">
                  <c:v>0.33345999999999998</c:v>
                </c:pt>
                <c:pt idx="12547">
                  <c:v>0.33349000000000001</c:v>
                </c:pt>
                <c:pt idx="12548">
                  <c:v>0.33350999999999997</c:v>
                </c:pt>
                <c:pt idx="12549">
                  <c:v>0.33354</c:v>
                </c:pt>
                <c:pt idx="12550">
                  <c:v>0.33357999999999999</c:v>
                </c:pt>
                <c:pt idx="12551">
                  <c:v>0.33361000000000002</c:v>
                </c:pt>
                <c:pt idx="12552">
                  <c:v>0.33362999999999998</c:v>
                </c:pt>
                <c:pt idx="12553">
                  <c:v>0.33365</c:v>
                </c:pt>
                <c:pt idx="12554">
                  <c:v>0.33367999999999998</c:v>
                </c:pt>
                <c:pt idx="12555">
                  <c:v>0.33371000000000001</c:v>
                </c:pt>
                <c:pt idx="12556">
                  <c:v>0.33373000000000003</c:v>
                </c:pt>
                <c:pt idx="12557">
                  <c:v>0.33377000000000001</c:v>
                </c:pt>
                <c:pt idx="12558">
                  <c:v>0.33379999999999999</c:v>
                </c:pt>
                <c:pt idx="12559">
                  <c:v>0.33382000000000001</c:v>
                </c:pt>
                <c:pt idx="12560">
                  <c:v>0.33384999999999998</c:v>
                </c:pt>
                <c:pt idx="12561">
                  <c:v>0.33388000000000001</c:v>
                </c:pt>
                <c:pt idx="12562">
                  <c:v>0.33389999999999997</c:v>
                </c:pt>
                <c:pt idx="12563">
                  <c:v>0.33393</c:v>
                </c:pt>
                <c:pt idx="12564">
                  <c:v>0.33395999999999998</c:v>
                </c:pt>
                <c:pt idx="12565">
                  <c:v>0.33399000000000001</c:v>
                </c:pt>
                <c:pt idx="12566">
                  <c:v>0.33401999999999998</c:v>
                </c:pt>
                <c:pt idx="12567">
                  <c:v>0.33404</c:v>
                </c:pt>
                <c:pt idx="12568">
                  <c:v>0.33407999999999999</c:v>
                </c:pt>
                <c:pt idx="12569">
                  <c:v>0.33410000000000001</c:v>
                </c:pt>
                <c:pt idx="12570">
                  <c:v>0.33411999999999997</c:v>
                </c:pt>
                <c:pt idx="12571">
                  <c:v>0.33415</c:v>
                </c:pt>
                <c:pt idx="12572">
                  <c:v>0.33418999999999999</c:v>
                </c:pt>
                <c:pt idx="12573">
                  <c:v>0.33421000000000001</c:v>
                </c:pt>
                <c:pt idx="12574">
                  <c:v>0.33423000000000003</c:v>
                </c:pt>
                <c:pt idx="12575">
                  <c:v>0.33427000000000001</c:v>
                </c:pt>
                <c:pt idx="12576">
                  <c:v>0.33428999999999998</c:v>
                </c:pt>
                <c:pt idx="12577">
                  <c:v>0.33432000000000001</c:v>
                </c:pt>
                <c:pt idx="12578">
                  <c:v>0.33434999999999998</c:v>
                </c:pt>
                <c:pt idx="12579">
                  <c:v>0.33438000000000001</c:v>
                </c:pt>
                <c:pt idx="12580">
                  <c:v>0.33440999999999999</c:v>
                </c:pt>
                <c:pt idx="12581">
                  <c:v>0.33443000000000001</c:v>
                </c:pt>
                <c:pt idx="12582">
                  <c:v>0.33445999999999998</c:v>
                </c:pt>
                <c:pt idx="12583">
                  <c:v>0.33449000000000001</c:v>
                </c:pt>
                <c:pt idx="12584">
                  <c:v>0.33450999999999997</c:v>
                </c:pt>
                <c:pt idx="12585">
                  <c:v>0.33454</c:v>
                </c:pt>
                <c:pt idx="12586">
                  <c:v>0.33457999999999999</c:v>
                </c:pt>
                <c:pt idx="12587">
                  <c:v>0.33460000000000001</c:v>
                </c:pt>
                <c:pt idx="12588">
                  <c:v>0.33461999999999997</c:v>
                </c:pt>
                <c:pt idx="12589">
                  <c:v>0.33466000000000001</c:v>
                </c:pt>
                <c:pt idx="12590">
                  <c:v>0.33467999999999998</c:v>
                </c:pt>
                <c:pt idx="12591">
                  <c:v>0.33471000000000001</c:v>
                </c:pt>
                <c:pt idx="12592">
                  <c:v>0.33473000000000003</c:v>
                </c:pt>
                <c:pt idx="12593">
                  <c:v>0.33477000000000001</c:v>
                </c:pt>
                <c:pt idx="12594">
                  <c:v>0.33479999999999999</c:v>
                </c:pt>
                <c:pt idx="12595">
                  <c:v>0.33482000000000001</c:v>
                </c:pt>
                <c:pt idx="12596">
                  <c:v>0.33484999999999998</c:v>
                </c:pt>
                <c:pt idx="12597">
                  <c:v>0.33488000000000001</c:v>
                </c:pt>
                <c:pt idx="12598">
                  <c:v>0.33489999999999998</c:v>
                </c:pt>
                <c:pt idx="12599">
                  <c:v>0.33493000000000001</c:v>
                </c:pt>
                <c:pt idx="12600">
                  <c:v>0.33495999999999998</c:v>
                </c:pt>
                <c:pt idx="12601">
                  <c:v>0.33499000000000001</c:v>
                </c:pt>
                <c:pt idx="12602">
                  <c:v>0.33500999999999997</c:v>
                </c:pt>
                <c:pt idx="12603">
                  <c:v>0.33504</c:v>
                </c:pt>
                <c:pt idx="12604">
                  <c:v>0.33506999999999998</c:v>
                </c:pt>
                <c:pt idx="12605">
                  <c:v>0.33510000000000001</c:v>
                </c:pt>
                <c:pt idx="12606">
                  <c:v>0.33511999999999997</c:v>
                </c:pt>
                <c:pt idx="12607">
                  <c:v>0.33516000000000001</c:v>
                </c:pt>
                <c:pt idx="12608">
                  <c:v>0.33518999999999999</c:v>
                </c:pt>
                <c:pt idx="12609">
                  <c:v>0.33521000000000001</c:v>
                </c:pt>
                <c:pt idx="12610">
                  <c:v>0.33523999999999998</c:v>
                </c:pt>
                <c:pt idx="12611">
                  <c:v>0.33527000000000001</c:v>
                </c:pt>
                <c:pt idx="12612">
                  <c:v>0.33528999999999998</c:v>
                </c:pt>
                <c:pt idx="12613">
                  <c:v>0.33532000000000001</c:v>
                </c:pt>
                <c:pt idx="12614">
                  <c:v>0.33534999999999998</c:v>
                </c:pt>
                <c:pt idx="12615">
                  <c:v>0.33538000000000001</c:v>
                </c:pt>
                <c:pt idx="12616">
                  <c:v>0.33540999999999999</c:v>
                </c:pt>
                <c:pt idx="12617">
                  <c:v>0.33543000000000001</c:v>
                </c:pt>
                <c:pt idx="12618">
                  <c:v>0.33545999999999998</c:v>
                </c:pt>
                <c:pt idx="12619">
                  <c:v>0.33549000000000001</c:v>
                </c:pt>
                <c:pt idx="12620">
                  <c:v>0.33550999999999997</c:v>
                </c:pt>
                <c:pt idx="12621">
                  <c:v>0.33554</c:v>
                </c:pt>
                <c:pt idx="12622">
                  <c:v>0.33557999999999999</c:v>
                </c:pt>
                <c:pt idx="12623">
                  <c:v>0.33560000000000001</c:v>
                </c:pt>
                <c:pt idx="12624">
                  <c:v>0.33561999999999997</c:v>
                </c:pt>
                <c:pt idx="12625">
                  <c:v>0.33566000000000001</c:v>
                </c:pt>
                <c:pt idx="12626">
                  <c:v>0.33567999999999998</c:v>
                </c:pt>
                <c:pt idx="12627">
                  <c:v>0.33571000000000001</c:v>
                </c:pt>
                <c:pt idx="12628">
                  <c:v>0.33572999999999997</c:v>
                </c:pt>
                <c:pt idx="12629">
                  <c:v>0.33577000000000001</c:v>
                </c:pt>
                <c:pt idx="12630">
                  <c:v>0.33579999999999999</c:v>
                </c:pt>
                <c:pt idx="12631">
                  <c:v>0.33582000000000001</c:v>
                </c:pt>
                <c:pt idx="12632">
                  <c:v>0.33584999999999998</c:v>
                </c:pt>
                <c:pt idx="12633">
                  <c:v>0.33588000000000001</c:v>
                </c:pt>
                <c:pt idx="12634">
                  <c:v>0.33589999999999998</c:v>
                </c:pt>
                <c:pt idx="12635">
                  <c:v>0.33593000000000001</c:v>
                </c:pt>
                <c:pt idx="12636">
                  <c:v>0.33596999999999999</c:v>
                </c:pt>
                <c:pt idx="12637">
                  <c:v>0.33599000000000001</c:v>
                </c:pt>
                <c:pt idx="12638">
                  <c:v>0.33600999999999998</c:v>
                </c:pt>
                <c:pt idx="12639">
                  <c:v>0.33605000000000002</c:v>
                </c:pt>
                <c:pt idx="12640">
                  <c:v>0.33606999999999998</c:v>
                </c:pt>
                <c:pt idx="12641">
                  <c:v>0.33610000000000001</c:v>
                </c:pt>
                <c:pt idx="12642">
                  <c:v>0.33611999999999997</c:v>
                </c:pt>
                <c:pt idx="12643">
                  <c:v>0.33616000000000001</c:v>
                </c:pt>
                <c:pt idx="12644">
                  <c:v>0.33618999999999999</c:v>
                </c:pt>
                <c:pt idx="12645">
                  <c:v>0.33621000000000001</c:v>
                </c:pt>
                <c:pt idx="12646">
                  <c:v>0.33623999999999998</c:v>
                </c:pt>
                <c:pt idx="12647">
                  <c:v>0.33627000000000001</c:v>
                </c:pt>
                <c:pt idx="12648">
                  <c:v>0.33628999999999998</c:v>
                </c:pt>
                <c:pt idx="12649">
                  <c:v>0.33632000000000001</c:v>
                </c:pt>
                <c:pt idx="12650">
                  <c:v>0.33634999999999998</c:v>
                </c:pt>
                <c:pt idx="12651">
                  <c:v>0.33638000000000001</c:v>
                </c:pt>
                <c:pt idx="12652">
                  <c:v>0.33639999999999998</c:v>
                </c:pt>
                <c:pt idx="12653">
                  <c:v>0.33643000000000001</c:v>
                </c:pt>
                <c:pt idx="12654">
                  <c:v>0.33645999999999998</c:v>
                </c:pt>
                <c:pt idx="12655">
                  <c:v>0.33648</c:v>
                </c:pt>
                <c:pt idx="12656">
                  <c:v>0.33650999999999998</c:v>
                </c:pt>
                <c:pt idx="12657">
                  <c:v>0.33655000000000002</c:v>
                </c:pt>
                <c:pt idx="12658">
                  <c:v>0.33657999999999999</c:v>
                </c:pt>
                <c:pt idx="12659">
                  <c:v>0.33660000000000001</c:v>
                </c:pt>
                <c:pt idx="12660">
                  <c:v>0.33661999999999997</c:v>
                </c:pt>
                <c:pt idx="12661">
                  <c:v>0.33666000000000001</c:v>
                </c:pt>
                <c:pt idx="12662">
                  <c:v>0.33667999999999998</c:v>
                </c:pt>
                <c:pt idx="12663">
                  <c:v>0.33671000000000001</c:v>
                </c:pt>
                <c:pt idx="12664">
                  <c:v>0.33673999999999998</c:v>
                </c:pt>
                <c:pt idx="12665">
                  <c:v>0.33677000000000001</c:v>
                </c:pt>
                <c:pt idx="12666">
                  <c:v>0.33678999999999998</c:v>
                </c:pt>
                <c:pt idx="12667">
                  <c:v>0.33682000000000001</c:v>
                </c:pt>
                <c:pt idx="12668">
                  <c:v>0.33684999999999998</c:v>
                </c:pt>
                <c:pt idx="12669">
                  <c:v>0.33687</c:v>
                </c:pt>
                <c:pt idx="12670">
                  <c:v>0.33689999999999998</c:v>
                </c:pt>
                <c:pt idx="12671">
                  <c:v>0.33693000000000001</c:v>
                </c:pt>
                <c:pt idx="12672">
                  <c:v>0.33696999999999999</c:v>
                </c:pt>
                <c:pt idx="12673">
                  <c:v>0.33699000000000001</c:v>
                </c:pt>
                <c:pt idx="12674">
                  <c:v>0.33700999999999998</c:v>
                </c:pt>
                <c:pt idx="12675">
                  <c:v>0.33705000000000002</c:v>
                </c:pt>
                <c:pt idx="12676">
                  <c:v>0.33706999999999998</c:v>
                </c:pt>
                <c:pt idx="12677">
                  <c:v>0.33710000000000001</c:v>
                </c:pt>
                <c:pt idx="12678">
                  <c:v>0.33712999999999999</c:v>
                </c:pt>
                <c:pt idx="12679">
                  <c:v>0.33716000000000002</c:v>
                </c:pt>
                <c:pt idx="12680">
                  <c:v>0.33718999999999999</c:v>
                </c:pt>
                <c:pt idx="12681">
                  <c:v>0.33721000000000001</c:v>
                </c:pt>
                <c:pt idx="12682">
                  <c:v>0.33723999999999998</c:v>
                </c:pt>
                <c:pt idx="12683">
                  <c:v>0.33726</c:v>
                </c:pt>
                <c:pt idx="12684">
                  <c:v>0.33728999999999998</c:v>
                </c:pt>
                <c:pt idx="12685">
                  <c:v>0.33732000000000001</c:v>
                </c:pt>
                <c:pt idx="12686">
                  <c:v>0.33735999999999999</c:v>
                </c:pt>
                <c:pt idx="12687">
                  <c:v>0.33738000000000001</c:v>
                </c:pt>
                <c:pt idx="12688">
                  <c:v>0.33739999999999998</c:v>
                </c:pt>
                <c:pt idx="12689">
                  <c:v>0.33744000000000002</c:v>
                </c:pt>
                <c:pt idx="12690">
                  <c:v>0.33745999999999998</c:v>
                </c:pt>
                <c:pt idx="12691">
                  <c:v>0.33749000000000001</c:v>
                </c:pt>
                <c:pt idx="12692">
                  <c:v>0.33750999999999998</c:v>
                </c:pt>
                <c:pt idx="12693">
                  <c:v>0.33755000000000002</c:v>
                </c:pt>
                <c:pt idx="12694">
                  <c:v>0.33757999999999999</c:v>
                </c:pt>
                <c:pt idx="12695">
                  <c:v>0.33760000000000001</c:v>
                </c:pt>
                <c:pt idx="12696">
                  <c:v>0.33762999999999999</c:v>
                </c:pt>
                <c:pt idx="12697">
                  <c:v>0.33766000000000002</c:v>
                </c:pt>
                <c:pt idx="12698">
                  <c:v>0.33767999999999998</c:v>
                </c:pt>
                <c:pt idx="12699">
                  <c:v>0.33771000000000001</c:v>
                </c:pt>
                <c:pt idx="12700">
                  <c:v>0.33773999999999998</c:v>
                </c:pt>
                <c:pt idx="12701">
                  <c:v>0.33777000000000001</c:v>
                </c:pt>
                <c:pt idx="12702">
                  <c:v>0.33778999999999998</c:v>
                </c:pt>
                <c:pt idx="12703">
                  <c:v>0.33782000000000001</c:v>
                </c:pt>
                <c:pt idx="12704">
                  <c:v>0.33784999999999998</c:v>
                </c:pt>
                <c:pt idx="12705">
                  <c:v>0.33788000000000001</c:v>
                </c:pt>
                <c:pt idx="12706">
                  <c:v>0.33789999999999998</c:v>
                </c:pt>
                <c:pt idx="12707">
                  <c:v>0.33794000000000002</c:v>
                </c:pt>
                <c:pt idx="12708">
                  <c:v>0.33796999999999999</c:v>
                </c:pt>
                <c:pt idx="12709">
                  <c:v>0.33799000000000001</c:v>
                </c:pt>
                <c:pt idx="12710">
                  <c:v>0.33800999999999998</c:v>
                </c:pt>
                <c:pt idx="12711">
                  <c:v>0.33805000000000002</c:v>
                </c:pt>
                <c:pt idx="12712">
                  <c:v>0.33806999999999998</c:v>
                </c:pt>
                <c:pt idx="12713">
                  <c:v>0.33810000000000001</c:v>
                </c:pt>
                <c:pt idx="12714">
                  <c:v>0.33812999999999999</c:v>
                </c:pt>
                <c:pt idx="12715">
                  <c:v>0.33816000000000002</c:v>
                </c:pt>
                <c:pt idx="12716">
                  <c:v>0.33817999999999998</c:v>
                </c:pt>
                <c:pt idx="12717">
                  <c:v>0.33821000000000001</c:v>
                </c:pt>
                <c:pt idx="12718">
                  <c:v>0.33823999999999999</c:v>
                </c:pt>
                <c:pt idx="12719">
                  <c:v>0.33826000000000001</c:v>
                </c:pt>
                <c:pt idx="12720">
                  <c:v>0.33828999999999998</c:v>
                </c:pt>
                <c:pt idx="12721">
                  <c:v>0.33832000000000001</c:v>
                </c:pt>
                <c:pt idx="12722">
                  <c:v>0.33835999999999999</c:v>
                </c:pt>
                <c:pt idx="12723">
                  <c:v>0.33838000000000001</c:v>
                </c:pt>
                <c:pt idx="12724">
                  <c:v>0.33839999999999998</c:v>
                </c:pt>
                <c:pt idx="12725">
                  <c:v>0.33844000000000002</c:v>
                </c:pt>
                <c:pt idx="12726">
                  <c:v>0.33845999999999998</c:v>
                </c:pt>
                <c:pt idx="12727">
                  <c:v>0.33849000000000001</c:v>
                </c:pt>
                <c:pt idx="12728">
                  <c:v>0.33850999999999998</c:v>
                </c:pt>
                <c:pt idx="12729">
                  <c:v>0.33855000000000002</c:v>
                </c:pt>
                <c:pt idx="12730">
                  <c:v>0.33856999999999998</c:v>
                </c:pt>
                <c:pt idx="12731">
                  <c:v>0.33860000000000001</c:v>
                </c:pt>
                <c:pt idx="12732">
                  <c:v>0.33862999999999999</c:v>
                </c:pt>
                <c:pt idx="12733">
                  <c:v>0.33865000000000001</c:v>
                </c:pt>
                <c:pt idx="12734">
                  <c:v>0.33867999999999998</c:v>
                </c:pt>
                <c:pt idx="12735">
                  <c:v>0.33871000000000001</c:v>
                </c:pt>
                <c:pt idx="12736">
                  <c:v>0.33873999999999999</c:v>
                </c:pt>
                <c:pt idx="12737">
                  <c:v>0.33877000000000002</c:v>
                </c:pt>
                <c:pt idx="12738">
                  <c:v>0.33878999999999998</c:v>
                </c:pt>
                <c:pt idx="12739">
                  <c:v>0.33882000000000001</c:v>
                </c:pt>
                <c:pt idx="12740">
                  <c:v>0.33884999999999998</c:v>
                </c:pt>
                <c:pt idx="12741">
                  <c:v>0.33888000000000001</c:v>
                </c:pt>
                <c:pt idx="12742">
                  <c:v>0.33889999999999998</c:v>
                </c:pt>
                <c:pt idx="12743">
                  <c:v>0.33894000000000002</c:v>
                </c:pt>
                <c:pt idx="12744">
                  <c:v>0.33895999999999998</c:v>
                </c:pt>
                <c:pt idx="12745">
                  <c:v>0.33899000000000001</c:v>
                </c:pt>
                <c:pt idx="12746">
                  <c:v>0.33900999999999998</c:v>
                </c:pt>
                <c:pt idx="12747">
                  <c:v>0.33904000000000001</c:v>
                </c:pt>
                <c:pt idx="12748">
                  <c:v>0.33906999999999998</c:v>
                </c:pt>
                <c:pt idx="12749">
                  <c:v>0.33910000000000001</c:v>
                </c:pt>
                <c:pt idx="12750">
                  <c:v>0.33912999999999999</c:v>
                </c:pt>
                <c:pt idx="12751">
                  <c:v>0.33916000000000002</c:v>
                </c:pt>
                <c:pt idx="12752">
                  <c:v>0.33917999999999998</c:v>
                </c:pt>
                <c:pt idx="12753">
                  <c:v>0.33921000000000001</c:v>
                </c:pt>
                <c:pt idx="12754">
                  <c:v>0.33923999999999999</c:v>
                </c:pt>
                <c:pt idx="12755">
                  <c:v>0.33926000000000001</c:v>
                </c:pt>
                <c:pt idx="12756">
                  <c:v>0.33928999999999998</c:v>
                </c:pt>
                <c:pt idx="12757">
                  <c:v>0.33932000000000001</c:v>
                </c:pt>
                <c:pt idx="12758">
                  <c:v>0.33934999999999998</c:v>
                </c:pt>
                <c:pt idx="12759">
                  <c:v>0.33938000000000001</c:v>
                </c:pt>
                <c:pt idx="12760">
                  <c:v>0.33939999999999998</c:v>
                </c:pt>
                <c:pt idx="12761">
                  <c:v>0.33944000000000002</c:v>
                </c:pt>
                <c:pt idx="12762">
                  <c:v>0.33945999999999998</c:v>
                </c:pt>
                <c:pt idx="12763">
                  <c:v>0.33948</c:v>
                </c:pt>
                <c:pt idx="12764">
                  <c:v>0.33951999999999999</c:v>
                </c:pt>
                <c:pt idx="12765">
                  <c:v>0.33955000000000002</c:v>
                </c:pt>
                <c:pt idx="12766">
                  <c:v>0.33956999999999998</c:v>
                </c:pt>
                <c:pt idx="12767">
                  <c:v>0.33960000000000001</c:v>
                </c:pt>
                <c:pt idx="12768">
                  <c:v>0.33962999999999999</c:v>
                </c:pt>
                <c:pt idx="12769">
                  <c:v>0.33965000000000001</c:v>
                </c:pt>
                <c:pt idx="12770">
                  <c:v>0.33967999999999998</c:v>
                </c:pt>
                <c:pt idx="12771">
                  <c:v>0.33971000000000001</c:v>
                </c:pt>
                <c:pt idx="12772">
                  <c:v>0.33973999999999999</c:v>
                </c:pt>
                <c:pt idx="12773">
                  <c:v>0.33977000000000002</c:v>
                </c:pt>
                <c:pt idx="12774">
                  <c:v>0.33978999999999998</c:v>
                </c:pt>
                <c:pt idx="12775">
                  <c:v>0.33983000000000002</c:v>
                </c:pt>
                <c:pt idx="12776">
                  <c:v>0.33984999999999999</c:v>
                </c:pt>
                <c:pt idx="12777">
                  <c:v>0.33988000000000002</c:v>
                </c:pt>
                <c:pt idx="12778">
                  <c:v>0.33989999999999998</c:v>
                </c:pt>
                <c:pt idx="12779">
                  <c:v>0.33994000000000002</c:v>
                </c:pt>
                <c:pt idx="12780">
                  <c:v>0.33995999999999998</c:v>
                </c:pt>
                <c:pt idx="12781">
                  <c:v>0.33998</c:v>
                </c:pt>
                <c:pt idx="12782">
                  <c:v>0.34001999999999999</c:v>
                </c:pt>
                <c:pt idx="12783">
                  <c:v>0.34004000000000001</c:v>
                </c:pt>
                <c:pt idx="12784">
                  <c:v>0.34006999999999998</c:v>
                </c:pt>
                <c:pt idx="12785">
                  <c:v>0.34010000000000001</c:v>
                </c:pt>
                <c:pt idx="12786">
                  <c:v>0.34012999999999999</c:v>
                </c:pt>
                <c:pt idx="12787">
                  <c:v>0.34016000000000002</c:v>
                </c:pt>
                <c:pt idx="12788">
                  <c:v>0.34017999999999998</c:v>
                </c:pt>
                <c:pt idx="12789">
                  <c:v>0.34021000000000001</c:v>
                </c:pt>
                <c:pt idx="12790">
                  <c:v>0.34023999999999999</c:v>
                </c:pt>
                <c:pt idx="12791">
                  <c:v>0.34026000000000001</c:v>
                </c:pt>
                <c:pt idx="12792">
                  <c:v>0.34028999999999998</c:v>
                </c:pt>
                <c:pt idx="12793">
                  <c:v>0.34033000000000002</c:v>
                </c:pt>
                <c:pt idx="12794">
                  <c:v>0.34034999999999999</c:v>
                </c:pt>
                <c:pt idx="12795">
                  <c:v>0.34037000000000001</c:v>
                </c:pt>
                <c:pt idx="12796">
                  <c:v>0.34040999999999999</c:v>
                </c:pt>
                <c:pt idx="12797">
                  <c:v>0.34043000000000001</c:v>
                </c:pt>
                <c:pt idx="12798">
                  <c:v>0.34045999999999998</c:v>
                </c:pt>
                <c:pt idx="12799">
                  <c:v>0.34048</c:v>
                </c:pt>
                <c:pt idx="12800">
                  <c:v>0.34051999999999999</c:v>
                </c:pt>
                <c:pt idx="12801">
                  <c:v>0.34055000000000002</c:v>
                </c:pt>
                <c:pt idx="12802">
                  <c:v>0.34056999999999998</c:v>
                </c:pt>
                <c:pt idx="12803">
                  <c:v>0.34060000000000001</c:v>
                </c:pt>
                <c:pt idx="12804">
                  <c:v>0.34062999999999999</c:v>
                </c:pt>
                <c:pt idx="12805">
                  <c:v>0.34065000000000001</c:v>
                </c:pt>
                <c:pt idx="12806">
                  <c:v>0.34067999999999998</c:v>
                </c:pt>
                <c:pt idx="12807">
                  <c:v>0.34071000000000001</c:v>
                </c:pt>
                <c:pt idx="12808">
                  <c:v>0.34073999999999999</c:v>
                </c:pt>
                <c:pt idx="12809">
                  <c:v>0.34076000000000001</c:v>
                </c:pt>
                <c:pt idx="12810">
                  <c:v>0.34078999999999998</c:v>
                </c:pt>
                <c:pt idx="12811">
                  <c:v>0.34082000000000001</c:v>
                </c:pt>
                <c:pt idx="12812">
                  <c:v>0.34084999999999999</c:v>
                </c:pt>
                <c:pt idx="12813">
                  <c:v>0.34087000000000001</c:v>
                </c:pt>
                <c:pt idx="12814">
                  <c:v>0.34090999999999999</c:v>
                </c:pt>
                <c:pt idx="12815">
                  <c:v>0.34094000000000002</c:v>
                </c:pt>
                <c:pt idx="12816">
                  <c:v>0.34095999999999999</c:v>
                </c:pt>
                <c:pt idx="12817">
                  <c:v>0.34098000000000001</c:v>
                </c:pt>
                <c:pt idx="12818">
                  <c:v>0.34101999999999999</c:v>
                </c:pt>
                <c:pt idx="12819">
                  <c:v>0.34104000000000001</c:v>
                </c:pt>
                <c:pt idx="12820">
                  <c:v>0.34106999999999998</c:v>
                </c:pt>
                <c:pt idx="12821">
                  <c:v>0.34110000000000001</c:v>
                </c:pt>
                <c:pt idx="12822">
                  <c:v>0.34112999999999999</c:v>
                </c:pt>
                <c:pt idx="12823">
                  <c:v>0.34116000000000002</c:v>
                </c:pt>
                <c:pt idx="12824">
                  <c:v>0.34117999999999998</c:v>
                </c:pt>
                <c:pt idx="12825">
                  <c:v>0.34122000000000002</c:v>
                </c:pt>
                <c:pt idx="12826">
                  <c:v>0.34123999999999999</c:v>
                </c:pt>
                <c:pt idx="12827">
                  <c:v>0.34126000000000001</c:v>
                </c:pt>
                <c:pt idx="12828">
                  <c:v>0.34128999999999998</c:v>
                </c:pt>
                <c:pt idx="12829">
                  <c:v>0.34133000000000002</c:v>
                </c:pt>
                <c:pt idx="12830">
                  <c:v>0.34134999999999999</c:v>
                </c:pt>
                <c:pt idx="12831">
                  <c:v>0.34137000000000001</c:v>
                </c:pt>
                <c:pt idx="12832">
                  <c:v>0.34140999999999999</c:v>
                </c:pt>
                <c:pt idx="12833">
                  <c:v>0.34143000000000001</c:v>
                </c:pt>
                <c:pt idx="12834">
                  <c:v>0.34145999999999999</c:v>
                </c:pt>
                <c:pt idx="12835">
                  <c:v>0.34148000000000001</c:v>
                </c:pt>
                <c:pt idx="12836">
                  <c:v>0.34151999999999999</c:v>
                </c:pt>
                <c:pt idx="12837">
                  <c:v>0.34155000000000002</c:v>
                </c:pt>
                <c:pt idx="12838">
                  <c:v>0.34156999999999998</c:v>
                </c:pt>
                <c:pt idx="12839">
                  <c:v>0.34160000000000001</c:v>
                </c:pt>
                <c:pt idx="12840">
                  <c:v>0.34162999999999999</c:v>
                </c:pt>
                <c:pt idx="12841">
                  <c:v>0.34165000000000001</c:v>
                </c:pt>
                <c:pt idx="12842">
                  <c:v>0.34167999999999998</c:v>
                </c:pt>
                <c:pt idx="12843">
                  <c:v>0.34172000000000002</c:v>
                </c:pt>
                <c:pt idx="12844">
                  <c:v>0.34173999999999999</c:v>
                </c:pt>
                <c:pt idx="12845">
                  <c:v>0.34176000000000001</c:v>
                </c:pt>
                <c:pt idx="12846">
                  <c:v>0.34178999999999998</c:v>
                </c:pt>
                <c:pt idx="12847">
                  <c:v>0.34182000000000001</c:v>
                </c:pt>
                <c:pt idx="12848">
                  <c:v>0.34184999999999999</c:v>
                </c:pt>
                <c:pt idx="12849">
                  <c:v>0.34187000000000001</c:v>
                </c:pt>
                <c:pt idx="12850">
                  <c:v>0.34190999999999999</c:v>
                </c:pt>
                <c:pt idx="12851">
                  <c:v>0.34194000000000002</c:v>
                </c:pt>
                <c:pt idx="12852">
                  <c:v>0.34195999999999999</c:v>
                </c:pt>
                <c:pt idx="12853">
                  <c:v>0.34199000000000002</c:v>
                </c:pt>
                <c:pt idx="12854">
                  <c:v>0.34201999999999999</c:v>
                </c:pt>
                <c:pt idx="12855">
                  <c:v>0.34204000000000001</c:v>
                </c:pt>
                <c:pt idx="12856">
                  <c:v>0.34206999999999999</c:v>
                </c:pt>
                <c:pt idx="12857">
                  <c:v>0.34210000000000002</c:v>
                </c:pt>
                <c:pt idx="12858">
                  <c:v>0.34212999999999999</c:v>
                </c:pt>
                <c:pt idx="12859">
                  <c:v>0.34215000000000001</c:v>
                </c:pt>
                <c:pt idx="12860">
                  <c:v>0.34217999999999998</c:v>
                </c:pt>
                <c:pt idx="12861">
                  <c:v>0.34221000000000001</c:v>
                </c:pt>
                <c:pt idx="12862">
                  <c:v>0.34223999999999999</c:v>
                </c:pt>
                <c:pt idx="12863">
                  <c:v>0.34226000000000001</c:v>
                </c:pt>
                <c:pt idx="12864">
                  <c:v>0.34228999999999998</c:v>
                </c:pt>
                <c:pt idx="12865">
                  <c:v>0.34233000000000002</c:v>
                </c:pt>
                <c:pt idx="12866">
                  <c:v>0.34234999999999999</c:v>
                </c:pt>
                <c:pt idx="12867">
                  <c:v>0.34237000000000001</c:v>
                </c:pt>
                <c:pt idx="12868">
                  <c:v>0.34240999999999999</c:v>
                </c:pt>
                <c:pt idx="12869">
                  <c:v>0.34243000000000001</c:v>
                </c:pt>
                <c:pt idx="12870">
                  <c:v>0.34245999999999999</c:v>
                </c:pt>
                <c:pt idx="12871">
                  <c:v>0.34249000000000002</c:v>
                </c:pt>
                <c:pt idx="12872">
                  <c:v>0.34251999999999999</c:v>
                </c:pt>
                <c:pt idx="12873">
                  <c:v>0.34255000000000002</c:v>
                </c:pt>
                <c:pt idx="12874">
                  <c:v>0.34256999999999999</c:v>
                </c:pt>
                <c:pt idx="12875">
                  <c:v>0.34260000000000002</c:v>
                </c:pt>
                <c:pt idx="12876">
                  <c:v>0.34262999999999999</c:v>
                </c:pt>
                <c:pt idx="12877">
                  <c:v>0.34265000000000001</c:v>
                </c:pt>
                <c:pt idx="12878">
                  <c:v>0.34267999999999998</c:v>
                </c:pt>
                <c:pt idx="12879">
                  <c:v>0.34272000000000002</c:v>
                </c:pt>
                <c:pt idx="12880">
                  <c:v>0.34273999999999999</c:v>
                </c:pt>
                <c:pt idx="12881">
                  <c:v>0.34276000000000001</c:v>
                </c:pt>
                <c:pt idx="12882">
                  <c:v>0.34279999999999999</c:v>
                </c:pt>
                <c:pt idx="12883">
                  <c:v>0.34282000000000001</c:v>
                </c:pt>
                <c:pt idx="12884">
                  <c:v>0.34284999999999999</c:v>
                </c:pt>
                <c:pt idx="12885">
                  <c:v>0.34287000000000001</c:v>
                </c:pt>
                <c:pt idx="12886">
                  <c:v>0.34290999999999999</c:v>
                </c:pt>
                <c:pt idx="12887">
                  <c:v>0.34294000000000002</c:v>
                </c:pt>
                <c:pt idx="12888">
                  <c:v>0.34295999999999999</c:v>
                </c:pt>
                <c:pt idx="12889">
                  <c:v>0.34299000000000002</c:v>
                </c:pt>
                <c:pt idx="12890">
                  <c:v>0.34301999999999999</c:v>
                </c:pt>
                <c:pt idx="12891">
                  <c:v>0.34304000000000001</c:v>
                </c:pt>
                <c:pt idx="12892">
                  <c:v>0.34306999999999999</c:v>
                </c:pt>
                <c:pt idx="12893">
                  <c:v>0.34311000000000003</c:v>
                </c:pt>
                <c:pt idx="12894">
                  <c:v>0.34312999999999999</c:v>
                </c:pt>
                <c:pt idx="12895">
                  <c:v>0.34315000000000001</c:v>
                </c:pt>
                <c:pt idx="12896">
                  <c:v>0.34317999999999999</c:v>
                </c:pt>
                <c:pt idx="12897">
                  <c:v>0.34321000000000002</c:v>
                </c:pt>
                <c:pt idx="12898">
                  <c:v>0.34323999999999999</c:v>
                </c:pt>
                <c:pt idx="12899">
                  <c:v>0.34326000000000001</c:v>
                </c:pt>
                <c:pt idx="12900">
                  <c:v>0.34329999999999999</c:v>
                </c:pt>
                <c:pt idx="12901">
                  <c:v>0.34333000000000002</c:v>
                </c:pt>
                <c:pt idx="12902">
                  <c:v>0.34334999999999999</c:v>
                </c:pt>
                <c:pt idx="12903">
                  <c:v>0.34338000000000002</c:v>
                </c:pt>
                <c:pt idx="12904">
                  <c:v>0.34340999999999999</c:v>
                </c:pt>
                <c:pt idx="12905">
                  <c:v>0.34343000000000001</c:v>
                </c:pt>
                <c:pt idx="12906">
                  <c:v>0.34345999999999999</c:v>
                </c:pt>
                <c:pt idx="12907">
                  <c:v>0.34349000000000002</c:v>
                </c:pt>
                <c:pt idx="12908">
                  <c:v>0.34351999999999999</c:v>
                </c:pt>
                <c:pt idx="12909">
                  <c:v>0.34354000000000001</c:v>
                </c:pt>
                <c:pt idx="12910">
                  <c:v>0.34356999999999999</c:v>
                </c:pt>
                <c:pt idx="12911">
                  <c:v>0.34360000000000002</c:v>
                </c:pt>
                <c:pt idx="12912">
                  <c:v>0.34362999999999999</c:v>
                </c:pt>
                <c:pt idx="12913">
                  <c:v>0.34365000000000001</c:v>
                </c:pt>
                <c:pt idx="12914">
                  <c:v>0.34367999999999999</c:v>
                </c:pt>
                <c:pt idx="12915">
                  <c:v>0.34372000000000003</c:v>
                </c:pt>
                <c:pt idx="12916">
                  <c:v>0.34373999999999999</c:v>
                </c:pt>
                <c:pt idx="12917">
                  <c:v>0.34376000000000001</c:v>
                </c:pt>
                <c:pt idx="12918">
                  <c:v>0.34379999999999999</c:v>
                </c:pt>
                <c:pt idx="12919">
                  <c:v>0.34382000000000001</c:v>
                </c:pt>
                <c:pt idx="12920">
                  <c:v>0.34384999999999999</c:v>
                </c:pt>
                <c:pt idx="12921">
                  <c:v>0.34388000000000002</c:v>
                </c:pt>
                <c:pt idx="12922">
                  <c:v>0.34390999999999999</c:v>
                </c:pt>
                <c:pt idx="12923">
                  <c:v>0.34393000000000001</c:v>
                </c:pt>
                <c:pt idx="12924">
                  <c:v>0.34395999999999999</c:v>
                </c:pt>
                <c:pt idx="12925">
                  <c:v>0.34399000000000002</c:v>
                </c:pt>
                <c:pt idx="12926">
                  <c:v>0.34401999999999999</c:v>
                </c:pt>
                <c:pt idx="12927">
                  <c:v>0.34404000000000001</c:v>
                </c:pt>
                <c:pt idx="12928">
                  <c:v>0.34406999999999999</c:v>
                </c:pt>
                <c:pt idx="12929">
                  <c:v>0.34411000000000003</c:v>
                </c:pt>
                <c:pt idx="12930">
                  <c:v>0.34412999999999999</c:v>
                </c:pt>
                <c:pt idx="12931">
                  <c:v>0.34415000000000001</c:v>
                </c:pt>
                <c:pt idx="12932">
                  <c:v>0.34419</c:v>
                </c:pt>
                <c:pt idx="12933">
                  <c:v>0.34421000000000002</c:v>
                </c:pt>
                <c:pt idx="12934">
                  <c:v>0.34423999999999999</c:v>
                </c:pt>
                <c:pt idx="12935">
                  <c:v>0.34426000000000001</c:v>
                </c:pt>
                <c:pt idx="12936">
                  <c:v>0.34429999999999999</c:v>
                </c:pt>
                <c:pt idx="12937">
                  <c:v>0.34433000000000002</c:v>
                </c:pt>
                <c:pt idx="12938">
                  <c:v>0.34434999999999999</c:v>
                </c:pt>
                <c:pt idx="12939">
                  <c:v>0.34438000000000002</c:v>
                </c:pt>
                <c:pt idx="12940">
                  <c:v>0.34439999999999998</c:v>
                </c:pt>
                <c:pt idx="12941">
                  <c:v>0.34443000000000001</c:v>
                </c:pt>
                <c:pt idx="12942">
                  <c:v>0.34445999999999999</c:v>
                </c:pt>
                <c:pt idx="12943">
                  <c:v>0.34449000000000002</c:v>
                </c:pt>
                <c:pt idx="12944">
                  <c:v>0.34451999999999999</c:v>
                </c:pt>
                <c:pt idx="12945">
                  <c:v>0.34454000000000001</c:v>
                </c:pt>
                <c:pt idx="12946">
                  <c:v>0.34456999999999999</c:v>
                </c:pt>
                <c:pt idx="12947">
                  <c:v>0.34460000000000002</c:v>
                </c:pt>
                <c:pt idx="12948">
                  <c:v>0.34462999999999999</c:v>
                </c:pt>
                <c:pt idx="12949">
                  <c:v>0.34465000000000001</c:v>
                </c:pt>
                <c:pt idx="12950">
                  <c:v>0.34469</c:v>
                </c:pt>
                <c:pt idx="12951">
                  <c:v>0.34472000000000003</c:v>
                </c:pt>
                <c:pt idx="12952">
                  <c:v>0.34473999999999999</c:v>
                </c:pt>
                <c:pt idx="12953">
                  <c:v>0.34476000000000001</c:v>
                </c:pt>
                <c:pt idx="12954">
                  <c:v>0.3448</c:v>
                </c:pt>
                <c:pt idx="12955">
                  <c:v>0.34482000000000002</c:v>
                </c:pt>
                <c:pt idx="12956">
                  <c:v>0.34484999999999999</c:v>
                </c:pt>
                <c:pt idx="12957">
                  <c:v>0.34488000000000002</c:v>
                </c:pt>
                <c:pt idx="12958">
                  <c:v>0.34490999999999999</c:v>
                </c:pt>
                <c:pt idx="12959">
                  <c:v>0.34493000000000001</c:v>
                </c:pt>
                <c:pt idx="12960">
                  <c:v>0.34495999999999999</c:v>
                </c:pt>
                <c:pt idx="12961">
                  <c:v>0.34499000000000002</c:v>
                </c:pt>
                <c:pt idx="12962">
                  <c:v>0.34500999999999998</c:v>
                </c:pt>
                <c:pt idx="12963">
                  <c:v>0.34504000000000001</c:v>
                </c:pt>
                <c:pt idx="12964">
                  <c:v>0.34506999999999999</c:v>
                </c:pt>
                <c:pt idx="12965">
                  <c:v>0.34510000000000002</c:v>
                </c:pt>
                <c:pt idx="12966">
                  <c:v>0.34512999999999999</c:v>
                </c:pt>
                <c:pt idx="12967">
                  <c:v>0.34515000000000001</c:v>
                </c:pt>
                <c:pt idx="12968">
                  <c:v>0.34519</c:v>
                </c:pt>
                <c:pt idx="12969">
                  <c:v>0.34521000000000002</c:v>
                </c:pt>
                <c:pt idx="12970">
                  <c:v>0.34522999999999998</c:v>
                </c:pt>
                <c:pt idx="12971">
                  <c:v>0.34526000000000001</c:v>
                </c:pt>
                <c:pt idx="12972">
                  <c:v>0.3453</c:v>
                </c:pt>
                <c:pt idx="12973">
                  <c:v>0.34532000000000002</c:v>
                </c:pt>
                <c:pt idx="12974">
                  <c:v>0.34534999999999999</c:v>
                </c:pt>
                <c:pt idx="12975">
                  <c:v>0.34538000000000002</c:v>
                </c:pt>
                <c:pt idx="12976">
                  <c:v>0.34539999999999998</c:v>
                </c:pt>
                <c:pt idx="12977">
                  <c:v>0.34543000000000001</c:v>
                </c:pt>
                <c:pt idx="12978">
                  <c:v>0.34545999999999999</c:v>
                </c:pt>
                <c:pt idx="12979">
                  <c:v>0.34549999999999997</c:v>
                </c:pt>
                <c:pt idx="12980">
                  <c:v>0.34551999999999999</c:v>
                </c:pt>
                <c:pt idx="12981">
                  <c:v>0.34554000000000001</c:v>
                </c:pt>
                <c:pt idx="12982">
                  <c:v>0.34558</c:v>
                </c:pt>
                <c:pt idx="12983">
                  <c:v>0.34560000000000002</c:v>
                </c:pt>
                <c:pt idx="12984">
                  <c:v>0.34561999999999998</c:v>
                </c:pt>
                <c:pt idx="12985">
                  <c:v>0.34565000000000001</c:v>
                </c:pt>
                <c:pt idx="12986">
                  <c:v>0.34569</c:v>
                </c:pt>
                <c:pt idx="12987">
                  <c:v>0.34571000000000002</c:v>
                </c:pt>
                <c:pt idx="12988">
                  <c:v>0.34572999999999998</c:v>
                </c:pt>
                <c:pt idx="12989">
                  <c:v>0.34577000000000002</c:v>
                </c:pt>
                <c:pt idx="12990">
                  <c:v>0.34578999999999999</c:v>
                </c:pt>
                <c:pt idx="12991">
                  <c:v>0.34582000000000002</c:v>
                </c:pt>
                <c:pt idx="12992">
                  <c:v>0.34584999999999999</c:v>
                </c:pt>
                <c:pt idx="12993">
                  <c:v>0.34588000000000002</c:v>
                </c:pt>
                <c:pt idx="12994">
                  <c:v>0.34591</c:v>
                </c:pt>
                <c:pt idx="12995">
                  <c:v>0.34593000000000002</c:v>
                </c:pt>
                <c:pt idx="12996">
                  <c:v>0.34595999999999999</c:v>
                </c:pt>
                <c:pt idx="12997">
                  <c:v>0.34599000000000002</c:v>
                </c:pt>
                <c:pt idx="12998">
                  <c:v>0.34600999999999998</c:v>
                </c:pt>
                <c:pt idx="12999">
                  <c:v>0.34604000000000001</c:v>
                </c:pt>
                <c:pt idx="13000">
                  <c:v>0.34608</c:v>
                </c:pt>
                <c:pt idx="13001">
                  <c:v>0.34610999999999997</c:v>
                </c:pt>
                <c:pt idx="13002">
                  <c:v>0.34612999999999999</c:v>
                </c:pt>
                <c:pt idx="13003">
                  <c:v>0.34615000000000001</c:v>
                </c:pt>
                <c:pt idx="13004">
                  <c:v>0.34619</c:v>
                </c:pt>
                <c:pt idx="13005">
                  <c:v>0.34621000000000002</c:v>
                </c:pt>
                <c:pt idx="13006">
                  <c:v>0.34622999999999998</c:v>
                </c:pt>
                <c:pt idx="13007">
                  <c:v>0.34627000000000002</c:v>
                </c:pt>
                <c:pt idx="13008">
                  <c:v>0.3463</c:v>
                </c:pt>
                <c:pt idx="13009">
                  <c:v>0.34632000000000002</c:v>
                </c:pt>
                <c:pt idx="13010">
                  <c:v>0.34634999999999999</c:v>
                </c:pt>
                <c:pt idx="13011">
                  <c:v>0.34638000000000002</c:v>
                </c:pt>
                <c:pt idx="13012">
                  <c:v>0.34639999999999999</c:v>
                </c:pt>
                <c:pt idx="13013">
                  <c:v>0.34643000000000002</c:v>
                </c:pt>
                <c:pt idx="13014">
                  <c:v>0.34645999999999999</c:v>
                </c:pt>
                <c:pt idx="13015">
                  <c:v>0.34649000000000002</c:v>
                </c:pt>
                <c:pt idx="13016">
                  <c:v>0.34651999999999999</c:v>
                </c:pt>
                <c:pt idx="13017">
                  <c:v>0.34654000000000001</c:v>
                </c:pt>
                <c:pt idx="13018">
                  <c:v>0.34658</c:v>
                </c:pt>
                <c:pt idx="13019">
                  <c:v>0.34660000000000002</c:v>
                </c:pt>
                <c:pt idx="13020">
                  <c:v>0.34661999999999998</c:v>
                </c:pt>
                <c:pt idx="13021">
                  <c:v>0.34665000000000001</c:v>
                </c:pt>
                <c:pt idx="13022">
                  <c:v>0.34669</c:v>
                </c:pt>
                <c:pt idx="13023">
                  <c:v>0.34671000000000002</c:v>
                </c:pt>
                <c:pt idx="13024">
                  <c:v>0.34672999999999998</c:v>
                </c:pt>
                <c:pt idx="13025">
                  <c:v>0.34677000000000002</c:v>
                </c:pt>
                <c:pt idx="13026">
                  <c:v>0.34678999999999999</c:v>
                </c:pt>
                <c:pt idx="13027">
                  <c:v>0.34682000000000002</c:v>
                </c:pt>
                <c:pt idx="13028">
                  <c:v>0.34684999999999999</c:v>
                </c:pt>
                <c:pt idx="13029">
                  <c:v>0.34688000000000002</c:v>
                </c:pt>
                <c:pt idx="13030">
                  <c:v>0.34691</c:v>
                </c:pt>
                <c:pt idx="13031">
                  <c:v>0.34693000000000002</c:v>
                </c:pt>
                <c:pt idx="13032">
                  <c:v>0.34695999999999999</c:v>
                </c:pt>
                <c:pt idx="13033">
                  <c:v>0.34699000000000002</c:v>
                </c:pt>
                <c:pt idx="13034">
                  <c:v>0.34700999999999999</c:v>
                </c:pt>
                <c:pt idx="13035">
                  <c:v>0.34704000000000002</c:v>
                </c:pt>
                <c:pt idx="13036">
                  <c:v>0.34708</c:v>
                </c:pt>
                <c:pt idx="13037">
                  <c:v>0.34710000000000002</c:v>
                </c:pt>
                <c:pt idx="13038">
                  <c:v>0.34711999999999998</c:v>
                </c:pt>
                <c:pt idx="13039">
                  <c:v>0.34716000000000002</c:v>
                </c:pt>
                <c:pt idx="13040">
                  <c:v>0.34717999999999999</c:v>
                </c:pt>
                <c:pt idx="13041">
                  <c:v>0.34721000000000002</c:v>
                </c:pt>
                <c:pt idx="13042">
                  <c:v>0.34722999999999998</c:v>
                </c:pt>
                <c:pt idx="13043">
                  <c:v>0.34727000000000002</c:v>
                </c:pt>
                <c:pt idx="13044">
                  <c:v>0.3473</c:v>
                </c:pt>
                <c:pt idx="13045">
                  <c:v>0.34732000000000002</c:v>
                </c:pt>
                <c:pt idx="13046">
                  <c:v>0.34734999999999999</c:v>
                </c:pt>
                <c:pt idx="13047">
                  <c:v>0.34738000000000002</c:v>
                </c:pt>
                <c:pt idx="13048">
                  <c:v>0.34739999999999999</c:v>
                </c:pt>
                <c:pt idx="13049">
                  <c:v>0.34743000000000002</c:v>
                </c:pt>
                <c:pt idx="13050">
                  <c:v>0.34745999999999999</c:v>
                </c:pt>
                <c:pt idx="13051">
                  <c:v>0.34749000000000002</c:v>
                </c:pt>
                <c:pt idx="13052">
                  <c:v>0.34750999999999999</c:v>
                </c:pt>
                <c:pt idx="13053">
                  <c:v>0.34754000000000002</c:v>
                </c:pt>
                <c:pt idx="13054">
                  <c:v>0.34756999999999999</c:v>
                </c:pt>
                <c:pt idx="13055">
                  <c:v>0.34760000000000002</c:v>
                </c:pt>
                <c:pt idx="13056">
                  <c:v>0.34761999999999998</c:v>
                </c:pt>
                <c:pt idx="13057">
                  <c:v>0.34766000000000002</c:v>
                </c:pt>
                <c:pt idx="13058">
                  <c:v>0.34769</c:v>
                </c:pt>
                <c:pt idx="13059">
                  <c:v>0.34771000000000002</c:v>
                </c:pt>
                <c:pt idx="13060">
                  <c:v>0.34773999999999999</c:v>
                </c:pt>
                <c:pt idx="13061">
                  <c:v>0.34777000000000002</c:v>
                </c:pt>
                <c:pt idx="13062">
                  <c:v>0.34778999999999999</c:v>
                </c:pt>
                <c:pt idx="13063">
                  <c:v>0.34782000000000002</c:v>
                </c:pt>
                <c:pt idx="13064">
                  <c:v>0.34784999999999999</c:v>
                </c:pt>
                <c:pt idx="13065">
                  <c:v>0.34788000000000002</c:v>
                </c:pt>
                <c:pt idx="13066">
                  <c:v>0.34791</c:v>
                </c:pt>
                <c:pt idx="13067">
                  <c:v>0.34793000000000002</c:v>
                </c:pt>
                <c:pt idx="13068">
                  <c:v>0.34795999999999999</c:v>
                </c:pt>
                <c:pt idx="13069">
                  <c:v>0.34799000000000002</c:v>
                </c:pt>
                <c:pt idx="13070">
                  <c:v>0.34800999999999999</c:v>
                </c:pt>
                <c:pt idx="13071">
                  <c:v>0.34804000000000002</c:v>
                </c:pt>
                <c:pt idx="13072">
                  <c:v>0.34808</c:v>
                </c:pt>
                <c:pt idx="13073">
                  <c:v>0.34810000000000002</c:v>
                </c:pt>
                <c:pt idx="13074">
                  <c:v>0.34811999999999999</c:v>
                </c:pt>
                <c:pt idx="13075">
                  <c:v>0.34816000000000003</c:v>
                </c:pt>
                <c:pt idx="13076">
                  <c:v>0.34817999999999999</c:v>
                </c:pt>
                <c:pt idx="13077">
                  <c:v>0.34821000000000002</c:v>
                </c:pt>
                <c:pt idx="13078">
                  <c:v>0.34822999999999998</c:v>
                </c:pt>
                <c:pt idx="13079">
                  <c:v>0.34827000000000002</c:v>
                </c:pt>
                <c:pt idx="13080">
                  <c:v>0.3483</c:v>
                </c:pt>
                <c:pt idx="13081">
                  <c:v>0.34832000000000002</c:v>
                </c:pt>
                <c:pt idx="13082">
                  <c:v>0.34834999999999999</c:v>
                </c:pt>
                <c:pt idx="13083">
                  <c:v>0.34838000000000002</c:v>
                </c:pt>
                <c:pt idx="13084">
                  <c:v>0.34839999999999999</c:v>
                </c:pt>
                <c:pt idx="13085">
                  <c:v>0.34843000000000002</c:v>
                </c:pt>
                <c:pt idx="13086">
                  <c:v>0.34847</c:v>
                </c:pt>
                <c:pt idx="13087">
                  <c:v>0.34849000000000002</c:v>
                </c:pt>
                <c:pt idx="13088">
                  <c:v>0.34850999999999999</c:v>
                </c:pt>
                <c:pt idx="13089">
                  <c:v>0.34855000000000003</c:v>
                </c:pt>
                <c:pt idx="13090">
                  <c:v>0.34856999999999999</c:v>
                </c:pt>
                <c:pt idx="13091">
                  <c:v>0.34860000000000002</c:v>
                </c:pt>
                <c:pt idx="13092">
                  <c:v>0.34861999999999999</c:v>
                </c:pt>
                <c:pt idx="13093">
                  <c:v>0.34866000000000003</c:v>
                </c:pt>
                <c:pt idx="13094">
                  <c:v>0.34869</c:v>
                </c:pt>
                <c:pt idx="13095">
                  <c:v>0.34871000000000002</c:v>
                </c:pt>
                <c:pt idx="13096">
                  <c:v>0.34873999999999999</c:v>
                </c:pt>
                <c:pt idx="13097">
                  <c:v>0.34877000000000002</c:v>
                </c:pt>
                <c:pt idx="13098">
                  <c:v>0.34878999999999999</c:v>
                </c:pt>
                <c:pt idx="13099">
                  <c:v>0.34882000000000002</c:v>
                </c:pt>
                <c:pt idx="13100">
                  <c:v>0.34884999999999999</c:v>
                </c:pt>
                <c:pt idx="13101">
                  <c:v>0.34888000000000002</c:v>
                </c:pt>
                <c:pt idx="13102">
                  <c:v>0.34889999999999999</c:v>
                </c:pt>
                <c:pt idx="13103">
                  <c:v>0.34893000000000002</c:v>
                </c:pt>
                <c:pt idx="13104">
                  <c:v>0.34895999999999999</c:v>
                </c:pt>
                <c:pt idx="13105">
                  <c:v>0.34899000000000002</c:v>
                </c:pt>
                <c:pt idx="13106">
                  <c:v>0.34900999999999999</c:v>
                </c:pt>
                <c:pt idx="13107">
                  <c:v>0.34905000000000003</c:v>
                </c:pt>
                <c:pt idx="13108">
                  <c:v>0.34908</c:v>
                </c:pt>
                <c:pt idx="13109">
                  <c:v>0.34910000000000002</c:v>
                </c:pt>
                <c:pt idx="13110">
                  <c:v>0.34911999999999999</c:v>
                </c:pt>
                <c:pt idx="13111">
                  <c:v>0.34916000000000003</c:v>
                </c:pt>
                <c:pt idx="13112">
                  <c:v>0.34917999999999999</c:v>
                </c:pt>
                <c:pt idx="13113">
                  <c:v>0.34921000000000002</c:v>
                </c:pt>
                <c:pt idx="13114">
                  <c:v>0.34923999999999999</c:v>
                </c:pt>
                <c:pt idx="13115">
                  <c:v>0.34927000000000002</c:v>
                </c:pt>
                <c:pt idx="13116">
                  <c:v>0.34928999999999999</c:v>
                </c:pt>
                <c:pt idx="13117">
                  <c:v>0.34932000000000002</c:v>
                </c:pt>
                <c:pt idx="13118">
                  <c:v>0.34934999999999999</c:v>
                </c:pt>
                <c:pt idx="13119">
                  <c:v>0.34938000000000002</c:v>
                </c:pt>
                <c:pt idx="13120">
                  <c:v>0.34939999999999999</c:v>
                </c:pt>
                <c:pt idx="13121">
                  <c:v>0.34943000000000002</c:v>
                </c:pt>
                <c:pt idx="13122">
                  <c:v>0.34947</c:v>
                </c:pt>
                <c:pt idx="13123">
                  <c:v>0.34949000000000002</c:v>
                </c:pt>
                <c:pt idx="13124">
                  <c:v>0.34950999999999999</c:v>
                </c:pt>
                <c:pt idx="13125">
                  <c:v>0.34955000000000003</c:v>
                </c:pt>
                <c:pt idx="13126">
                  <c:v>0.34956999999999999</c:v>
                </c:pt>
                <c:pt idx="13127">
                  <c:v>0.34960000000000002</c:v>
                </c:pt>
                <c:pt idx="13128">
                  <c:v>0.34961999999999999</c:v>
                </c:pt>
                <c:pt idx="13129">
                  <c:v>0.34966000000000003</c:v>
                </c:pt>
                <c:pt idx="13130">
                  <c:v>0.34969</c:v>
                </c:pt>
                <c:pt idx="13131">
                  <c:v>0.34971000000000002</c:v>
                </c:pt>
                <c:pt idx="13132">
                  <c:v>0.34974</c:v>
                </c:pt>
                <c:pt idx="13133">
                  <c:v>0.34976000000000002</c:v>
                </c:pt>
                <c:pt idx="13134">
                  <c:v>0.34978999999999999</c:v>
                </c:pt>
                <c:pt idx="13135">
                  <c:v>0.34982000000000002</c:v>
                </c:pt>
                <c:pt idx="13136">
                  <c:v>0.34986</c:v>
                </c:pt>
                <c:pt idx="13137">
                  <c:v>0.34988000000000002</c:v>
                </c:pt>
                <c:pt idx="13138">
                  <c:v>0.34989999999999999</c:v>
                </c:pt>
                <c:pt idx="13139">
                  <c:v>0.34993999999999997</c:v>
                </c:pt>
                <c:pt idx="13140">
                  <c:v>0.34995999999999999</c:v>
                </c:pt>
                <c:pt idx="13141">
                  <c:v>0.34999000000000002</c:v>
                </c:pt>
                <c:pt idx="13142">
                  <c:v>0.35000999999999999</c:v>
                </c:pt>
                <c:pt idx="13143">
                  <c:v>0.35004999999999997</c:v>
                </c:pt>
                <c:pt idx="13144">
                  <c:v>0.35008</c:v>
                </c:pt>
                <c:pt idx="13145">
                  <c:v>0.35010000000000002</c:v>
                </c:pt>
                <c:pt idx="13146">
                  <c:v>0.35013</c:v>
                </c:pt>
                <c:pt idx="13147">
                  <c:v>0.35016000000000003</c:v>
                </c:pt>
                <c:pt idx="13148">
                  <c:v>0.35017999999999999</c:v>
                </c:pt>
                <c:pt idx="13149">
                  <c:v>0.35021000000000002</c:v>
                </c:pt>
                <c:pt idx="13150">
                  <c:v>0.35024</c:v>
                </c:pt>
                <c:pt idx="13151">
                  <c:v>0.35027000000000003</c:v>
                </c:pt>
                <c:pt idx="13152">
                  <c:v>0.35028999999999999</c:v>
                </c:pt>
                <c:pt idx="13153">
                  <c:v>0.35032000000000002</c:v>
                </c:pt>
                <c:pt idx="13154">
                  <c:v>0.35034999999999999</c:v>
                </c:pt>
                <c:pt idx="13155">
                  <c:v>0.35038000000000002</c:v>
                </c:pt>
                <c:pt idx="13156">
                  <c:v>0.35039999999999999</c:v>
                </c:pt>
                <c:pt idx="13157">
                  <c:v>0.35043000000000002</c:v>
                </c:pt>
                <c:pt idx="13158">
                  <c:v>0.35045999999999999</c:v>
                </c:pt>
                <c:pt idx="13159">
                  <c:v>0.35049000000000002</c:v>
                </c:pt>
                <c:pt idx="13160">
                  <c:v>0.35050999999999999</c:v>
                </c:pt>
                <c:pt idx="13161">
                  <c:v>0.35054999999999997</c:v>
                </c:pt>
                <c:pt idx="13162">
                  <c:v>0.35056999999999999</c:v>
                </c:pt>
                <c:pt idx="13163">
                  <c:v>0.35060000000000002</c:v>
                </c:pt>
                <c:pt idx="13164">
                  <c:v>0.35063</c:v>
                </c:pt>
                <c:pt idx="13165">
                  <c:v>0.35066000000000003</c:v>
                </c:pt>
                <c:pt idx="13166">
                  <c:v>0.35067999999999999</c:v>
                </c:pt>
                <c:pt idx="13167">
                  <c:v>0.35071000000000002</c:v>
                </c:pt>
                <c:pt idx="13168">
                  <c:v>0.35074</c:v>
                </c:pt>
                <c:pt idx="13169">
                  <c:v>0.35076000000000002</c:v>
                </c:pt>
                <c:pt idx="13170">
                  <c:v>0.35078999999999999</c:v>
                </c:pt>
                <c:pt idx="13171">
                  <c:v>0.35082000000000002</c:v>
                </c:pt>
                <c:pt idx="13172">
                  <c:v>0.35086000000000001</c:v>
                </c:pt>
                <c:pt idx="13173">
                  <c:v>0.35088000000000003</c:v>
                </c:pt>
                <c:pt idx="13174">
                  <c:v>0.35089999999999999</c:v>
                </c:pt>
                <c:pt idx="13175">
                  <c:v>0.35093999999999997</c:v>
                </c:pt>
                <c:pt idx="13176">
                  <c:v>0.35095999999999999</c:v>
                </c:pt>
                <c:pt idx="13177">
                  <c:v>0.35098000000000001</c:v>
                </c:pt>
                <c:pt idx="13178">
                  <c:v>0.35100999999999999</c:v>
                </c:pt>
                <c:pt idx="13179">
                  <c:v>0.35104999999999997</c:v>
                </c:pt>
                <c:pt idx="13180">
                  <c:v>0.35106999999999999</c:v>
                </c:pt>
                <c:pt idx="13181">
                  <c:v>0.35110000000000002</c:v>
                </c:pt>
                <c:pt idx="13182">
                  <c:v>0.35113</c:v>
                </c:pt>
                <c:pt idx="13183">
                  <c:v>0.35115000000000002</c:v>
                </c:pt>
                <c:pt idx="13184">
                  <c:v>0.35117999999999999</c:v>
                </c:pt>
                <c:pt idx="13185">
                  <c:v>0.35121000000000002</c:v>
                </c:pt>
                <c:pt idx="13186">
                  <c:v>0.35124</c:v>
                </c:pt>
                <c:pt idx="13187">
                  <c:v>0.35127000000000003</c:v>
                </c:pt>
                <c:pt idx="13188">
                  <c:v>0.35128999999999999</c:v>
                </c:pt>
                <c:pt idx="13189">
                  <c:v>0.35132000000000002</c:v>
                </c:pt>
                <c:pt idx="13190">
                  <c:v>0.35135</c:v>
                </c:pt>
                <c:pt idx="13191">
                  <c:v>0.35138000000000003</c:v>
                </c:pt>
                <c:pt idx="13192">
                  <c:v>0.35139999999999999</c:v>
                </c:pt>
                <c:pt idx="13193">
                  <c:v>0.35143999999999997</c:v>
                </c:pt>
                <c:pt idx="13194">
                  <c:v>0.35147</c:v>
                </c:pt>
                <c:pt idx="13195">
                  <c:v>0.35149000000000002</c:v>
                </c:pt>
                <c:pt idx="13196">
                  <c:v>0.35150999999999999</c:v>
                </c:pt>
                <c:pt idx="13197">
                  <c:v>0.35154999999999997</c:v>
                </c:pt>
                <c:pt idx="13198">
                  <c:v>0.35156999999999999</c:v>
                </c:pt>
                <c:pt idx="13199">
                  <c:v>0.35160000000000002</c:v>
                </c:pt>
                <c:pt idx="13200">
                  <c:v>0.35163</c:v>
                </c:pt>
                <c:pt idx="13201">
                  <c:v>0.35165999999999997</c:v>
                </c:pt>
                <c:pt idx="13202">
                  <c:v>0.35167999999999999</c:v>
                </c:pt>
                <c:pt idx="13203">
                  <c:v>0.35171000000000002</c:v>
                </c:pt>
                <c:pt idx="13204">
                  <c:v>0.35174</c:v>
                </c:pt>
                <c:pt idx="13205">
                  <c:v>0.35176000000000002</c:v>
                </c:pt>
                <c:pt idx="13206">
                  <c:v>0.35178999999999999</c:v>
                </c:pt>
                <c:pt idx="13207">
                  <c:v>0.35182000000000002</c:v>
                </c:pt>
                <c:pt idx="13208">
                  <c:v>0.35185</c:v>
                </c:pt>
                <c:pt idx="13209">
                  <c:v>0.35188000000000003</c:v>
                </c:pt>
                <c:pt idx="13210">
                  <c:v>0.35189999999999999</c:v>
                </c:pt>
                <c:pt idx="13211">
                  <c:v>0.35193999999999998</c:v>
                </c:pt>
                <c:pt idx="13212">
                  <c:v>0.35196</c:v>
                </c:pt>
                <c:pt idx="13213">
                  <c:v>0.35198000000000002</c:v>
                </c:pt>
                <c:pt idx="13214">
                  <c:v>0.35202</c:v>
                </c:pt>
                <c:pt idx="13215">
                  <c:v>0.35204999999999997</c:v>
                </c:pt>
                <c:pt idx="13216">
                  <c:v>0.35206999999999999</c:v>
                </c:pt>
                <c:pt idx="13217">
                  <c:v>0.35210000000000002</c:v>
                </c:pt>
                <c:pt idx="13218">
                  <c:v>0.35213</c:v>
                </c:pt>
                <c:pt idx="13219">
                  <c:v>0.35215000000000002</c:v>
                </c:pt>
                <c:pt idx="13220">
                  <c:v>0.35217999999999999</c:v>
                </c:pt>
                <c:pt idx="13221">
                  <c:v>0.35221000000000002</c:v>
                </c:pt>
                <c:pt idx="13222">
                  <c:v>0.35224</c:v>
                </c:pt>
                <c:pt idx="13223">
                  <c:v>0.35227000000000003</c:v>
                </c:pt>
                <c:pt idx="13224">
                  <c:v>0.35228999999999999</c:v>
                </c:pt>
                <c:pt idx="13225">
                  <c:v>0.35232999999999998</c:v>
                </c:pt>
                <c:pt idx="13226">
                  <c:v>0.35235</c:v>
                </c:pt>
                <c:pt idx="13227">
                  <c:v>0.35238000000000003</c:v>
                </c:pt>
                <c:pt idx="13228">
                  <c:v>0.35239999999999999</c:v>
                </c:pt>
                <c:pt idx="13229">
                  <c:v>0.35243999999999998</c:v>
                </c:pt>
                <c:pt idx="13230">
                  <c:v>0.35246</c:v>
                </c:pt>
                <c:pt idx="13231">
                  <c:v>0.35248000000000002</c:v>
                </c:pt>
                <c:pt idx="13232">
                  <c:v>0.35252</c:v>
                </c:pt>
                <c:pt idx="13233">
                  <c:v>0.35254000000000002</c:v>
                </c:pt>
                <c:pt idx="13234">
                  <c:v>0.35256999999999999</c:v>
                </c:pt>
                <c:pt idx="13235">
                  <c:v>0.35260000000000002</c:v>
                </c:pt>
                <c:pt idx="13236">
                  <c:v>0.35263</c:v>
                </c:pt>
                <c:pt idx="13237">
                  <c:v>0.35265999999999997</c:v>
                </c:pt>
                <c:pt idx="13238">
                  <c:v>0.35267999999999999</c:v>
                </c:pt>
                <c:pt idx="13239">
                  <c:v>0.35271000000000002</c:v>
                </c:pt>
                <c:pt idx="13240">
                  <c:v>0.35274</c:v>
                </c:pt>
                <c:pt idx="13241">
                  <c:v>0.35276000000000002</c:v>
                </c:pt>
                <c:pt idx="13242">
                  <c:v>0.35278999999999999</c:v>
                </c:pt>
                <c:pt idx="13243">
                  <c:v>0.35282999999999998</c:v>
                </c:pt>
                <c:pt idx="13244">
                  <c:v>0.35285</c:v>
                </c:pt>
                <c:pt idx="13245">
                  <c:v>0.35287000000000002</c:v>
                </c:pt>
                <c:pt idx="13246">
                  <c:v>0.35291</c:v>
                </c:pt>
                <c:pt idx="13247">
                  <c:v>0.35293000000000002</c:v>
                </c:pt>
                <c:pt idx="13248">
                  <c:v>0.35296</c:v>
                </c:pt>
                <c:pt idx="13249">
                  <c:v>0.35298000000000002</c:v>
                </c:pt>
                <c:pt idx="13250">
                  <c:v>0.35302</c:v>
                </c:pt>
                <c:pt idx="13251">
                  <c:v>0.35304999999999997</c:v>
                </c:pt>
                <c:pt idx="13252">
                  <c:v>0.35306999999999999</c:v>
                </c:pt>
                <c:pt idx="13253">
                  <c:v>0.35310000000000002</c:v>
                </c:pt>
                <c:pt idx="13254">
                  <c:v>0.35313</c:v>
                </c:pt>
                <c:pt idx="13255">
                  <c:v>0.35315000000000002</c:v>
                </c:pt>
                <c:pt idx="13256">
                  <c:v>0.35317999999999999</c:v>
                </c:pt>
                <c:pt idx="13257">
                  <c:v>0.35321000000000002</c:v>
                </c:pt>
                <c:pt idx="13258">
                  <c:v>0.35324</c:v>
                </c:pt>
                <c:pt idx="13259">
                  <c:v>0.35326000000000002</c:v>
                </c:pt>
                <c:pt idx="13260">
                  <c:v>0.35328999999999999</c:v>
                </c:pt>
                <c:pt idx="13261">
                  <c:v>0.35332000000000002</c:v>
                </c:pt>
                <c:pt idx="13262">
                  <c:v>0.35335</c:v>
                </c:pt>
                <c:pt idx="13263">
                  <c:v>0.35337000000000002</c:v>
                </c:pt>
                <c:pt idx="13264">
                  <c:v>0.35341</c:v>
                </c:pt>
                <c:pt idx="13265">
                  <c:v>0.35343999999999998</c:v>
                </c:pt>
                <c:pt idx="13266">
                  <c:v>0.35346</c:v>
                </c:pt>
                <c:pt idx="13267">
                  <c:v>0.35348000000000002</c:v>
                </c:pt>
                <c:pt idx="13268">
                  <c:v>0.35352</c:v>
                </c:pt>
                <c:pt idx="13269">
                  <c:v>0.35354000000000002</c:v>
                </c:pt>
                <c:pt idx="13270">
                  <c:v>0.35357</c:v>
                </c:pt>
                <c:pt idx="13271">
                  <c:v>0.35360000000000003</c:v>
                </c:pt>
                <c:pt idx="13272">
                  <c:v>0.35363</c:v>
                </c:pt>
                <c:pt idx="13273">
                  <c:v>0.35365999999999997</c:v>
                </c:pt>
                <c:pt idx="13274">
                  <c:v>0.35367999999999999</c:v>
                </c:pt>
                <c:pt idx="13275">
                  <c:v>0.35371999999999998</c:v>
                </c:pt>
                <c:pt idx="13276">
                  <c:v>0.35374</c:v>
                </c:pt>
                <c:pt idx="13277">
                  <c:v>0.35376000000000002</c:v>
                </c:pt>
                <c:pt idx="13278">
                  <c:v>0.35378999999999999</c:v>
                </c:pt>
                <c:pt idx="13279">
                  <c:v>0.35382999999999998</c:v>
                </c:pt>
                <c:pt idx="13280">
                  <c:v>0.35385</c:v>
                </c:pt>
                <c:pt idx="13281">
                  <c:v>0.35387000000000002</c:v>
                </c:pt>
                <c:pt idx="13282">
                  <c:v>0.35391</c:v>
                </c:pt>
                <c:pt idx="13283">
                  <c:v>0.35393000000000002</c:v>
                </c:pt>
                <c:pt idx="13284">
                  <c:v>0.35396</c:v>
                </c:pt>
                <c:pt idx="13285">
                  <c:v>0.35398000000000002</c:v>
                </c:pt>
                <c:pt idx="13286">
                  <c:v>0.35402</c:v>
                </c:pt>
                <c:pt idx="13287">
                  <c:v>0.35404999999999998</c:v>
                </c:pt>
                <c:pt idx="13288">
                  <c:v>0.35407</c:v>
                </c:pt>
                <c:pt idx="13289">
                  <c:v>0.35410000000000003</c:v>
                </c:pt>
                <c:pt idx="13290">
                  <c:v>0.35413</c:v>
                </c:pt>
                <c:pt idx="13291">
                  <c:v>0.35415000000000002</c:v>
                </c:pt>
                <c:pt idx="13292">
                  <c:v>0.35417999999999999</c:v>
                </c:pt>
                <c:pt idx="13293">
                  <c:v>0.35421000000000002</c:v>
                </c:pt>
                <c:pt idx="13294">
                  <c:v>0.35424</c:v>
                </c:pt>
                <c:pt idx="13295">
                  <c:v>0.35426000000000002</c:v>
                </c:pt>
                <c:pt idx="13296">
                  <c:v>0.35428999999999999</c:v>
                </c:pt>
                <c:pt idx="13297">
                  <c:v>0.35432000000000002</c:v>
                </c:pt>
                <c:pt idx="13298">
                  <c:v>0.35435</c:v>
                </c:pt>
                <c:pt idx="13299">
                  <c:v>0.35437000000000002</c:v>
                </c:pt>
                <c:pt idx="13300">
                  <c:v>0.35441</c:v>
                </c:pt>
                <c:pt idx="13301">
                  <c:v>0.35443999999999998</c:v>
                </c:pt>
                <c:pt idx="13302">
                  <c:v>0.35446</c:v>
                </c:pt>
                <c:pt idx="13303">
                  <c:v>0.35449000000000003</c:v>
                </c:pt>
                <c:pt idx="13304">
                  <c:v>0.35452</c:v>
                </c:pt>
                <c:pt idx="13305">
                  <c:v>0.35454000000000002</c:v>
                </c:pt>
                <c:pt idx="13306">
                  <c:v>0.35457</c:v>
                </c:pt>
                <c:pt idx="13307">
                  <c:v>0.35460000000000003</c:v>
                </c:pt>
                <c:pt idx="13308">
                  <c:v>0.35463</c:v>
                </c:pt>
                <c:pt idx="13309">
                  <c:v>0.35465000000000002</c:v>
                </c:pt>
                <c:pt idx="13310">
                  <c:v>0.35468</c:v>
                </c:pt>
                <c:pt idx="13311">
                  <c:v>0.35471999999999998</c:v>
                </c:pt>
                <c:pt idx="13312">
                  <c:v>0.35474</c:v>
                </c:pt>
                <c:pt idx="13313">
                  <c:v>0.35476000000000002</c:v>
                </c:pt>
                <c:pt idx="13314">
                  <c:v>0.35478999999999999</c:v>
                </c:pt>
                <c:pt idx="13315">
                  <c:v>0.35482999999999998</c:v>
                </c:pt>
                <c:pt idx="13316">
                  <c:v>0.35485</c:v>
                </c:pt>
                <c:pt idx="13317">
                  <c:v>0.35487000000000002</c:v>
                </c:pt>
                <c:pt idx="13318">
                  <c:v>0.35491</c:v>
                </c:pt>
                <c:pt idx="13319">
                  <c:v>0.35493000000000002</c:v>
                </c:pt>
                <c:pt idx="13320">
                  <c:v>0.35496</c:v>
                </c:pt>
                <c:pt idx="13321">
                  <c:v>0.35499000000000003</c:v>
                </c:pt>
                <c:pt idx="13322">
                  <c:v>0.35502</c:v>
                </c:pt>
                <c:pt idx="13323">
                  <c:v>0.35504999999999998</c:v>
                </c:pt>
                <c:pt idx="13324">
                  <c:v>0.35507</c:v>
                </c:pt>
                <c:pt idx="13325">
                  <c:v>0.35510000000000003</c:v>
                </c:pt>
                <c:pt idx="13326">
                  <c:v>0.35513</c:v>
                </c:pt>
                <c:pt idx="13327">
                  <c:v>0.35515000000000002</c:v>
                </c:pt>
                <c:pt idx="13328">
                  <c:v>0.35518</c:v>
                </c:pt>
                <c:pt idx="13329">
                  <c:v>0.35521999999999998</c:v>
                </c:pt>
                <c:pt idx="13330">
                  <c:v>0.35524</c:v>
                </c:pt>
                <c:pt idx="13331">
                  <c:v>0.35526000000000002</c:v>
                </c:pt>
                <c:pt idx="13332">
                  <c:v>0.3553</c:v>
                </c:pt>
                <c:pt idx="13333">
                  <c:v>0.35532000000000002</c:v>
                </c:pt>
                <c:pt idx="13334">
                  <c:v>0.35535</c:v>
                </c:pt>
                <c:pt idx="13335">
                  <c:v>0.35537000000000002</c:v>
                </c:pt>
                <c:pt idx="13336">
                  <c:v>0.35541</c:v>
                </c:pt>
                <c:pt idx="13337">
                  <c:v>0.35543999999999998</c:v>
                </c:pt>
                <c:pt idx="13338">
                  <c:v>0.35546</c:v>
                </c:pt>
                <c:pt idx="13339">
                  <c:v>0.35548999999999997</c:v>
                </c:pt>
                <c:pt idx="13340">
                  <c:v>0.35552</c:v>
                </c:pt>
                <c:pt idx="13341">
                  <c:v>0.35554000000000002</c:v>
                </c:pt>
                <c:pt idx="13342">
                  <c:v>0.35557</c:v>
                </c:pt>
                <c:pt idx="13343">
                  <c:v>0.35560999999999998</c:v>
                </c:pt>
                <c:pt idx="13344">
                  <c:v>0.35563</c:v>
                </c:pt>
                <c:pt idx="13345">
                  <c:v>0.35565000000000002</c:v>
                </c:pt>
                <c:pt idx="13346">
                  <c:v>0.35568</c:v>
                </c:pt>
                <c:pt idx="13347">
                  <c:v>0.35571000000000003</c:v>
                </c:pt>
                <c:pt idx="13348">
                  <c:v>0.35574</c:v>
                </c:pt>
                <c:pt idx="13349">
                  <c:v>0.35576000000000002</c:v>
                </c:pt>
                <c:pt idx="13350">
                  <c:v>0.35580000000000001</c:v>
                </c:pt>
                <c:pt idx="13351">
                  <c:v>0.35582999999999998</c:v>
                </c:pt>
                <c:pt idx="13352">
                  <c:v>0.35585</c:v>
                </c:pt>
                <c:pt idx="13353">
                  <c:v>0.35587999999999997</c:v>
                </c:pt>
                <c:pt idx="13354">
                  <c:v>0.35591</c:v>
                </c:pt>
                <c:pt idx="13355">
                  <c:v>0.35593000000000002</c:v>
                </c:pt>
                <c:pt idx="13356">
                  <c:v>0.35596</c:v>
                </c:pt>
                <c:pt idx="13357">
                  <c:v>0.35598999999999997</c:v>
                </c:pt>
                <c:pt idx="13358">
                  <c:v>0.35602</c:v>
                </c:pt>
                <c:pt idx="13359">
                  <c:v>0.35604000000000002</c:v>
                </c:pt>
                <c:pt idx="13360">
                  <c:v>0.35607</c:v>
                </c:pt>
                <c:pt idx="13361">
                  <c:v>0.35610000000000003</c:v>
                </c:pt>
                <c:pt idx="13362">
                  <c:v>0.35613</c:v>
                </c:pt>
                <c:pt idx="13363">
                  <c:v>0.35615000000000002</c:v>
                </c:pt>
                <c:pt idx="13364">
                  <c:v>0.35618</c:v>
                </c:pt>
                <c:pt idx="13365">
                  <c:v>0.35621999999999998</c:v>
                </c:pt>
                <c:pt idx="13366">
                  <c:v>0.35624</c:v>
                </c:pt>
                <c:pt idx="13367">
                  <c:v>0.35626000000000002</c:v>
                </c:pt>
                <c:pt idx="13368">
                  <c:v>0.35630000000000001</c:v>
                </c:pt>
                <c:pt idx="13369">
                  <c:v>0.35632000000000003</c:v>
                </c:pt>
                <c:pt idx="13370">
                  <c:v>0.35635</c:v>
                </c:pt>
                <c:pt idx="13371">
                  <c:v>0.35637999999999997</c:v>
                </c:pt>
                <c:pt idx="13372">
                  <c:v>0.35641</c:v>
                </c:pt>
                <c:pt idx="13373">
                  <c:v>0.35643000000000002</c:v>
                </c:pt>
                <c:pt idx="13374">
                  <c:v>0.35646</c:v>
                </c:pt>
                <c:pt idx="13375">
                  <c:v>0.35648999999999997</c:v>
                </c:pt>
                <c:pt idx="13376">
                  <c:v>0.35652</c:v>
                </c:pt>
                <c:pt idx="13377">
                  <c:v>0.35654000000000002</c:v>
                </c:pt>
                <c:pt idx="13378">
                  <c:v>0.35657</c:v>
                </c:pt>
                <c:pt idx="13379">
                  <c:v>0.35660999999999998</c:v>
                </c:pt>
                <c:pt idx="13380">
                  <c:v>0.35663</c:v>
                </c:pt>
                <c:pt idx="13381">
                  <c:v>0.35665000000000002</c:v>
                </c:pt>
                <c:pt idx="13382">
                  <c:v>0.35669000000000001</c:v>
                </c:pt>
                <c:pt idx="13383">
                  <c:v>0.35671000000000003</c:v>
                </c:pt>
                <c:pt idx="13384">
                  <c:v>0.35674</c:v>
                </c:pt>
                <c:pt idx="13385">
                  <c:v>0.35676000000000002</c:v>
                </c:pt>
                <c:pt idx="13386">
                  <c:v>0.35680000000000001</c:v>
                </c:pt>
                <c:pt idx="13387">
                  <c:v>0.35682999999999998</c:v>
                </c:pt>
                <c:pt idx="13388">
                  <c:v>0.35685</c:v>
                </c:pt>
                <c:pt idx="13389">
                  <c:v>0.35687999999999998</c:v>
                </c:pt>
                <c:pt idx="13390">
                  <c:v>0.3569</c:v>
                </c:pt>
                <c:pt idx="13391">
                  <c:v>0.35693000000000003</c:v>
                </c:pt>
                <c:pt idx="13392">
                  <c:v>0.35696</c:v>
                </c:pt>
                <c:pt idx="13393">
                  <c:v>0.35698999999999997</c:v>
                </c:pt>
                <c:pt idx="13394">
                  <c:v>0.35702</c:v>
                </c:pt>
                <c:pt idx="13395">
                  <c:v>0.35704000000000002</c:v>
                </c:pt>
                <c:pt idx="13396">
                  <c:v>0.35707</c:v>
                </c:pt>
                <c:pt idx="13397">
                  <c:v>0.35709999999999997</c:v>
                </c:pt>
                <c:pt idx="13398">
                  <c:v>0.35713</c:v>
                </c:pt>
                <c:pt idx="13399">
                  <c:v>0.35715000000000002</c:v>
                </c:pt>
                <c:pt idx="13400">
                  <c:v>0.35719000000000001</c:v>
                </c:pt>
                <c:pt idx="13401">
                  <c:v>0.35721999999999998</c:v>
                </c:pt>
                <c:pt idx="13402">
                  <c:v>0.35724</c:v>
                </c:pt>
                <c:pt idx="13403">
                  <c:v>0.35726000000000002</c:v>
                </c:pt>
                <c:pt idx="13404">
                  <c:v>0.35730000000000001</c:v>
                </c:pt>
                <c:pt idx="13405">
                  <c:v>0.35732000000000003</c:v>
                </c:pt>
                <c:pt idx="13406">
                  <c:v>0.35735</c:v>
                </c:pt>
                <c:pt idx="13407">
                  <c:v>0.35737999999999998</c:v>
                </c:pt>
                <c:pt idx="13408">
                  <c:v>0.35741000000000001</c:v>
                </c:pt>
                <c:pt idx="13409">
                  <c:v>0.35743000000000003</c:v>
                </c:pt>
                <c:pt idx="13410">
                  <c:v>0.35746</c:v>
                </c:pt>
                <c:pt idx="13411">
                  <c:v>0.35748999999999997</c:v>
                </c:pt>
                <c:pt idx="13412">
                  <c:v>0.35750999999999999</c:v>
                </c:pt>
                <c:pt idx="13413">
                  <c:v>0.35754000000000002</c:v>
                </c:pt>
                <c:pt idx="13414">
                  <c:v>0.35757</c:v>
                </c:pt>
                <c:pt idx="13415">
                  <c:v>0.35759999999999997</c:v>
                </c:pt>
                <c:pt idx="13416">
                  <c:v>0.35763</c:v>
                </c:pt>
                <c:pt idx="13417">
                  <c:v>0.35765000000000002</c:v>
                </c:pt>
                <c:pt idx="13418">
                  <c:v>0.35769000000000001</c:v>
                </c:pt>
                <c:pt idx="13419">
                  <c:v>0.35770999999999997</c:v>
                </c:pt>
                <c:pt idx="13420">
                  <c:v>0.35772999999999999</c:v>
                </c:pt>
                <c:pt idx="13421">
                  <c:v>0.35776000000000002</c:v>
                </c:pt>
                <c:pt idx="13422">
                  <c:v>0.35780000000000001</c:v>
                </c:pt>
                <c:pt idx="13423">
                  <c:v>0.35782000000000003</c:v>
                </c:pt>
                <c:pt idx="13424">
                  <c:v>0.35785</c:v>
                </c:pt>
                <c:pt idx="13425">
                  <c:v>0.35787999999999998</c:v>
                </c:pt>
                <c:pt idx="13426">
                  <c:v>0.3579</c:v>
                </c:pt>
                <c:pt idx="13427">
                  <c:v>0.35793000000000003</c:v>
                </c:pt>
                <c:pt idx="13428">
                  <c:v>0.35796</c:v>
                </c:pt>
                <c:pt idx="13429">
                  <c:v>0.35799999999999998</c:v>
                </c:pt>
                <c:pt idx="13430">
                  <c:v>0.35802</c:v>
                </c:pt>
                <c:pt idx="13431">
                  <c:v>0.35804000000000002</c:v>
                </c:pt>
                <c:pt idx="13432">
                  <c:v>0.35808000000000001</c:v>
                </c:pt>
              </c:numCache>
            </c:numRef>
          </c:xVal>
          <c:yVal>
            <c:numRef>
              <c:f>[1]Specimen_RawData_SS400!$D$5:$D$13437</c:f>
              <c:numCache>
                <c:formatCode>General</c:formatCode>
                <c:ptCount val="13433"/>
                <c:pt idx="0">
                  <c:v>1.16E-3</c:v>
                </c:pt>
                <c:pt idx="1">
                  <c:v>8.3290000000000003E-2</c:v>
                </c:pt>
                <c:pt idx="2">
                  <c:v>0.97684000000000004</c:v>
                </c:pt>
                <c:pt idx="3">
                  <c:v>1.9803500000000001</c:v>
                </c:pt>
                <c:pt idx="4">
                  <c:v>2.9497599999999999</c:v>
                </c:pt>
                <c:pt idx="5">
                  <c:v>3.6422099999999999</c:v>
                </c:pt>
                <c:pt idx="6">
                  <c:v>4.3629499999999997</c:v>
                </c:pt>
                <c:pt idx="7">
                  <c:v>5.415</c:v>
                </c:pt>
                <c:pt idx="8">
                  <c:v>6.2080000000000002</c:v>
                </c:pt>
                <c:pt idx="9">
                  <c:v>6.8129</c:v>
                </c:pt>
                <c:pt idx="10">
                  <c:v>7.6479600000000003</c:v>
                </c:pt>
                <c:pt idx="11">
                  <c:v>8.5093200000000007</c:v>
                </c:pt>
                <c:pt idx="12">
                  <c:v>9.1683699999999995</c:v>
                </c:pt>
                <c:pt idx="13">
                  <c:v>9.8434500000000007</c:v>
                </c:pt>
                <c:pt idx="14">
                  <c:v>10.80072</c:v>
                </c:pt>
                <c:pt idx="15">
                  <c:v>11.656980000000001</c:v>
                </c:pt>
                <c:pt idx="16">
                  <c:v>12.25015</c:v>
                </c:pt>
                <c:pt idx="17">
                  <c:v>13.00116</c:v>
                </c:pt>
                <c:pt idx="18">
                  <c:v>13.87003</c:v>
                </c:pt>
                <c:pt idx="19">
                  <c:v>14.48742</c:v>
                </c:pt>
                <c:pt idx="20">
                  <c:v>15.17788</c:v>
                </c:pt>
                <c:pt idx="21">
                  <c:v>16.078389999999999</c:v>
                </c:pt>
                <c:pt idx="22">
                  <c:v>16.927520000000001</c:v>
                </c:pt>
                <c:pt idx="23">
                  <c:v>17.52047</c:v>
                </c:pt>
                <c:pt idx="24">
                  <c:v>18.149640000000002</c:v>
                </c:pt>
                <c:pt idx="25">
                  <c:v>19.111630000000002</c:v>
                </c:pt>
                <c:pt idx="26">
                  <c:v>19.68243</c:v>
                </c:pt>
                <c:pt idx="27">
                  <c:v>20.323070000000001</c:v>
                </c:pt>
                <c:pt idx="28">
                  <c:v>21.109839999999998</c:v>
                </c:pt>
                <c:pt idx="29">
                  <c:v>22.01566</c:v>
                </c:pt>
                <c:pt idx="30">
                  <c:v>22.63176</c:v>
                </c:pt>
                <c:pt idx="31">
                  <c:v>23.183710000000001</c:v>
                </c:pt>
                <c:pt idx="32">
                  <c:v>24.088719999999999</c:v>
                </c:pt>
                <c:pt idx="33">
                  <c:v>24.625720000000001</c:v>
                </c:pt>
                <c:pt idx="34">
                  <c:v>25.24315</c:v>
                </c:pt>
                <c:pt idx="35">
                  <c:v>25.937200000000001</c:v>
                </c:pt>
                <c:pt idx="36">
                  <c:v>26.888940000000002</c:v>
                </c:pt>
                <c:pt idx="37">
                  <c:v>27.454160000000002</c:v>
                </c:pt>
                <c:pt idx="38">
                  <c:v>27.924479999999999</c:v>
                </c:pt>
                <c:pt idx="39">
                  <c:v>28.807549999999999</c:v>
                </c:pt>
                <c:pt idx="40">
                  <c:v>29.306000000000001</c:v>
                </c:pt>
                <c:pt idx="41">
                  <c:v>29.878990000000002</c:v>
                </c:pt>
                <c:pt idx="42">
                  <c:v>30.462250000000001</c:v>
                </c:pt>
                <c:pt idx="43">
                  <c:v>31.350069999999999</c:v>
                </c:pt>
                <c:pt idx="44">
                  <c:v>31.885339999999999</c:v>
                </c:pt>
                <c:pt idx="45">
                  <c:v>32.346649999999997</c:v>
                </c:pt>
                <c:pt idx="46">
                  <c:v>33.161270000000002</c:v>
                </c:pt>
                <c:pt idx="47">
                  <c:v>33.689689999999999</c:v>
                </c:pt>
                <c:pt idx="48">
                  <c:v>34.256210000000003</c:v>
                </c:pt>
                <c:pt idx="49">
                  <c:v>34.826039999999999</c:v>
                </c:pt>
                <c:pt idx="50">
                  <c:v>35.72813</c:v>
                </c:pt>
                <c:pt idx="51">
                  <c:v>36.265410000000003</c:v>
                </c:pt>
                <c:pt idx="52">
                  <c:v>36.674320000000002</c:v>
                </c:pt>
                <c:pt idx="53">
                  <c:v>37.451160000000002</c:v>
                </c:pt>
                <c:pt idx="54">
                  <c:v>38.031289999999998</c:v>
                </c:pt>
                <c:pt idx="55">
                  <c:v>38.53369</c:v>
                </c:pt>
                <c:pt idx="56">
                  <c:v>39.038229999999999</c:v>
                </c:pt>
                <c:pt idx="57">
                  <c:v>39.933810000000001</c:v>
                </c:pt>
                <c:pt idx="58">
                  <c:v>40.529969999999999</c:v>
                </c:pt>
                <c:pt idx="59">
                  <c:v>40.923319999999997</c:v>
                </c:pt>
                <c:pt idx="60">
                  <c:v>41.592739999999999</c:v>
                </c:pt>
                <c:pt idx="61">
                  <c:v>42.232950000000002</c:v>
                </c:pt>
                <c:pt idx="62">
                  <c:v>42.701180000000001</c:v>
                </c:pt>
                <c:pt idx="63">
                  <c:v>43.213949999999997</c:v>
                </c:pt>
                <c:pt idx="64">
                  <c:v>44.052100000000003</c:v>
                </c:pt>
                <c:pt idx="65">
                  <c:v>44.643219999999999</c:v>
                </c:pt>
                <c:pt idx="66">
                  <c:v>45.034399999999998</c:v>
                </c:pt>
                <c:pt idx="67">
                  <c:v>45.609969999999997</c:v>
                </c:pt>
                <c:pt idx="68">
                  <c:v>46.350700000000003</c:v>
                </c:pt>
                <c:pt idx="69">
                  <c:v>46.736179999999997</c:v>
                </c:pt>
                <c:pt idx="70">
                  <c:v>47.239260000000002</c:v>
                </c:pt>
                <c:pt idx="71">
                  <c:v>47.987029999999997</c:v>
                </c:pt>
                <c:pt idx="72">
                  <c:v>48.64425</c:v>
                </c:pt>
                <c:pt idx="73">
                  <c:v>49.060519999999997</c:v>
                </c:pt>
                <c:pt idx="74">
                  <c:v>49.539409999999997</c:v>
                </c:pt>
                <c:pt idx="75">
                  <c:v>50.296990000000001</c:v>
                </c:pt>
                <c:pt idx="76">
                  <c:v>50.64705</c:v>
                </c:pt>
                <c:pt idx="77">
                  <c:v>51.150379999999998</c:v>
                </c:pt>
                <c:pt idx="78">
                  <c:v>51.788130000000002</c:v>
                </c:pt>
                <c:pt idx="79">
                  <c:v>52.524839999999998</c:v>
                </c:pt>
                <c:pt idx="80">
                  <c:v>52.929580000000001</c:v>
                </c:pt>
                <c:pt idx="81">
                  <c:v>53.33802</c:v>
                </c:pt>
                <c:pt idx="82">
                  <c:v>54.123109999999997</c:v>
                </c:pt>
                <c:pt idx="83">
                  <c:v>54.47137</c:v>
                </c:pt>
                <c:pt idx="84">
                  <c:v>54.981999999999999</c:v>
                </c:pt>
                <c:pt idx="85">
                  <c:v>55.528970000000001</c:v>
                </c:pt>
                <c:pt idx="86">
                  <c:v>56.326340000000002</c:v>
                </c:pt>
                <c:pt idx="87">
                  <c:v>56.720300000000002</c:v>
                </c:pt>
                <c:pt idx="88">
                  <c:v>57.081670000000003</c:v>
                </c:pt>
                <c:pt idx="89">
                  <c:v>57.863410000000002</c:v>
                </c:pt>
                <c:pt idx="90">
                  <c:v>58.226790000000001</c:v>
                </c:pt>
                <c:pt idx="91">
                  <c:v>58.700429999999997</c:v>
                </c:pt>
                <c:pt idx="92">
                  <c:v>59.180459999999997</c:v>
                </c:pt>
                <c:pt idx="93">
                  <c:v>59.989260000000002</c:v>
                </c:pt>
                <c:pt idx="94">
                  <c:v>60.403149999999997</c:v>
                </c:pt>
                <c:pt idx="95">
                  <c:v>60.716529999999999</c:v>
                </c:pt>
                <c:pt idx="96">
                  <c:v>61.458129999999997</c:v>
                </c:pt>
                <c:pt idx="97">
                  <c:v>61.864600000000003</c:v>
                </c:pt>
                <c:pt idx="98">
                  <c:v>62.285800000000002</c:v>
                </c:pt>
                <c:pt idx="99">
                  <c:v>62.711590000000001</c:v>
                </c:pt>
                <c:pt idx="100">
                  <c:v>63.526510000000002</c:v>
                </c:pt>
                <c:pt idx="101">
                  <c:v>63.988660000000003</c:v>
                </c:pt>
                <c:pt idx="102">
                  <c:v>64.242949999999993</c:v>
                </c:pt>
                <c:pt idx="103">
                  <c:v>64.8874</c:v>
                </c:pt>
                <c:pt idx="104">
                  <c:v>65.382490000000004</c:v>
                </c:pt>
                <c:pt idx="105">
                  <c:v>65.791659999999993</c:v>
                </c:pt>
                <c:pt idx="106">
                  <c:v>66.192430000000002</c:v>
                </c:pt>
                <c:pt idx="107">
                  <c:v>66.931730000000002</c:v>
                </c:pt>
                <c:pt idx="108">
                  <c:v>67.426019999999994</c:v>
                </c:pt>
                <c:pt idx="109">
                  <c:v>67.696780000000004</c:v>
                </c:pt>
                <c:pt idx="110">
                  <c:v>68.249690000000001</c:v>
                </c:pt>
                <c:pt idx="111">
                  <c:v>68.855980000000002</c:v>
                </c:pt>
                <c:pt idx="112">
                  <c:v>69.181730000000002</c:v>
                </c:pt>
                <c:pt idx="113">
                  <c:v>69.569400000000002</c:v>
                </c:pt>
                <c:pt idx="114">
                  <c:v>70.251549999999995</c:v>
                </c:pt>
                <c:pt idx="115">
                  <c:v>70.788449999999997</c:v>
                </c:pt>
                <c:pt idx="116">
                  <c:v>71.084559999999996</c:v>
                </c:pt>
                <c:pt idx="117">
                  <c:v>71.510279999999995</c:v>
                </c:pt>
                <c:pt idx="118">
                  <c:v>72.15925</c:v>
                </c:pt>
                <c:pt idx="119">
                  <c:v>72.469669999999994</c:v>
                </c:pt>
                <c:pt idx="120">
                  <c:v>72.852220000000003</c:v>
                </c:pt>
                <c:pt idx="121">
                  <c:v>73.450069999999997</c:v>
                </c:pt>
                <c:pt idx="122">
                  <c:v>74.003039999999999</c:v>
                </c:pt>
                <c:pt idx="123">
                  <c:v>74.294650000000004</c:v>
                </c:pt>
                <c:pt idx="124">
                  <c:v>74.637990000000002</c:v>
                </c:pt>
                <c:pt idx="125">
                  <c:v>75.31962</c:v>
                </c:pt>
                <c:pt idx="126">
                  <c:v>75.573229999999995</c:v>
                </c:pt>
                <c:pt idx="127">
                  <c:v>75.936629999999994</c:v>
                </c:pt>
                <c:pt idx="128">
                  <c:v>76.466040000000007</c:v>
                </c:pt>
                <c:pt idx="129">
                  <c:v>77.06371</c:v>
                </c:pt>
                <c:pt idx="130">
                  <c:v>77.341899999999995</c:v>
                </c:pt>
                <c:pt idx="131">
                  <c:v>77.644469999999998</c:v>
                </c:pt>
                <c:pt idx="132">
                  <c:v>78.313320000000004</c:v>
                </c:pt>
                <c:pt idx="133">
                  <c:v>78.592799999999997</c:v>
                </c:pt>
                <c:pt idx="134">
                  <c:v>78.93965</c:v>
                </c:pt>
                <c:pt idx="135">
                  <c:v>79.374889999999994</c:v>
                </c:pt>
                <c:pt idx="136">
                  <c:v>80.001900000000006</c:v>
                </c:pt>
                <c:pt idx="137">
                  <c:v>80.313890000000001</c:v>
                </c:pt>
                <c:pt idx="138">
                  <c:v>80.512910000000005</c:v>
                </c:pt>
                <c:pt idx="139">
                  <c:v>81.137150000000005</c:v>
                </c:pt>
                <c:pt idx="140">
                  <c:v>81.353499999999997</c:v>
                </c:pt>
                <c:pt idx="141">
                  <c:v>81.684489999999997</c:v>
                </c:pt>
                <c:pt idx="142">
                  <c:v>82.05377</c:v>
                </c:pt>
                <c:pt idx="143">
                  <c:v>82.686620000000005</c:v>
                </c:pt>
                <c:pt idx="144">
                  <c:v>82.953410000000005</c:v>
                </c:pt>
                <c:pt idx="145">
                  <c:v>83.135890000000003</c:v>
                </c:pt>
                <c:pt idx="146">
                  <c:v>83.709850000000003</c:v>
                </c:pt>
                <c:pt idx="147">
                  <c:v>83.988690000000005</c:v>
                </c:pt>
                <c:pt idx="148">
                  <c:v>84.352909999999994</c:v>
                </c:pt>
                <c:pt idx="149">
                  <c:v>84.669499999999999</c:v>
                </c:pt>
                <c:pt idx="150">
                  <c:v>85.305149999999998</c:v>
                </c:pt>
                <c:pt idx="151">
                  <c:v>85.598780000000005</c:v>
                </c:pt>
                <c:pt idx="152">
                  <c:v>85.773250000000004</c:v>
                </c:pt>
                <c:pt idx="153">
                  <c:v>86.307810000000003</c:v>
                </c:pt>
                <c:pt idx="154">
                  <c:v>86.648219999999995</c:v>
                </c:pt>
                <c:pt idx="155">
                  <c:v>86.953050000000005</c:v>
                </c:pt>
                <c:pt idx="156">
                  <c:v>87.257450000000006</c:v>
                </c:pt>
                <c:pt idx="157">
                  <c:v>87.902079999999998</c:v>
                </c:pt>
                <c:pt idx="158">
                  <c:v>88.237340000000003</c:v>
                </c:pt>
                <c:pt idx="159">
                  <c:v>88.409379999999999</c:v>
                </c:pt>
                <c:pt idx="160">
                  <c:v>88.886099999999999</c:v>
                </c:pt>
                <c:pt idx="161">
                  <c:v>89.307609999999997</c:v>
                </c:pt>
                <c:pt idx="162">
                  <c:v>89.565860000000001</c:v>
                </c:pt>
                <c:pt idx="163">
                  <c:v>89.870699999999999</c:v>
                </c:pt>
                <c:pt idx="164">
                  <c:v>90.453190000000006</c:v>
                </c:pt>
                <c:pt idx="165">
                  <c:v>90.865710000000007</c:v>
                </c:pt>
                <c:pt idx="166">
                  <c:v>91.048389999999998</c:v>
                </c:pt>
                <c:pt idx="167">
                  <c:v>91.425420000000003</c:v>
                </c:pt>
                <c:pt idx="168">
                  <c:v>91.904979999999995</c:v>
                </c:pt>
                <c:pt idx="169">
                  <c:v>92.148960000000002</c:v>
                </c:pt>
                <c:pt idx="170">
                  <c:v>92.491249999999994</c:v>
                </c:pt>
                <c:pt idx="171">
                  <c:v>93.045670000000001</c:v>
                </c:pt>
                <c:pt idx="172">
                  <c:v>93.469440000000006</c:v>
                </c:pt>
                <c:pt idx="173">
                  <c:v>93.670330000000007</c:v>
                </c:pt>
                <c:pt idx="174">
                  <c:v>93.969470000000001</c:v>
                </c:pt>
                <c:pt idx="175">
                  <c:v>94.561909999999997</c:v>
                </c:pt>
                <c:pt idx="176">
                  <c:v>94.757769999999994</c:v>
                </c:pt>
                <c:pt idx="177">
                  <c:v>95.071399999999997</c:v>
                </c:pt>
                <c:pt idx="178">
                  <c:v>95.524739999999994</c:v>
                </c:pt>
                <c:pt idx="179">
                  <c:v>96.068790000000007</c:v>
                </c:pt>
                <c:pt idx="180">
                  <c:v>96.290350000000004</c:v>
                </c:pt>
                <c:pt idx="181">
                  <c:v>96.518439999999998</c:v>
                </c:pt>
                <c:pt idx="182">
                  <c:v>97.111320000000006</c:v>
                </c:pt>
                <c:pt idx="183">
                  <c:v>97.28725</c:v>
                </c:pt>
                <c:pt idx="184">
                  <c:v>97.618189999999998</c:v>
                </c:pt>
                <c:pt idx="185">
                  <c:v>98.033429999999996</c:v>
                </c:pt>
                <c:pt idx="186">
                  <c:v>98.629490000000004</c:v>
                </c:pt>
                <c:pt idx="187">
                  <c:v>98.851960000000005</c:v>
                </c:pt>
                <c:pt idx="188">
                  <c:v>99.027280000000005</c:v>
                </c:pt>
                <c:pt idx="189">
                  <c:v>99.630260000000007</c:v>
                </c:pt>
                <c:pt idx="190">
                  <c:v>99.846639999999994</c:v>
                </c:pt>
                <c:pt idx="191">
                  <c:v>100.19002</c:v>
                </c:pt>
                <c:pt idx="192">
                  <c:v>100.54689999999999</c:v>
                </c:pt>
                <c:pt idx="193">
                  <c:v>101.17359</c:v>
                </c:pt>
                <c:pt idx="194">
                  <c:v>101.4114</c:v>
                </c:pt>
                <c:pt idx="195">
                  <c:v>101.60129999999999</c:v>
                </c:pt>
                <c:pt idx="196">
                  <c:v>102.19131</c:v>
                </c:pt>
                <c:pt idx="197">
                  <c:v>102.43046</c:v>
                </c:pt>
                <c:pt idx="198">
                  <c:v>102.76756</c:v>
                </c:pt>
                <c:pt idx="199">
                  <c:v>103.09216000000001</c:v>
                </c:pt>
                <c:pt idx="200">
                  <c:v>103.73916</c:v>
                </c:pt>
                <c:pt idx="201">
                  <c:v>103.99258</c:v>
                </c:pt>
                <c:pt idx="202">
                  <c:v>104.14807</c:v>
                </c:pt>
                <c:pt idx="203">
                  <c:v>104.69070000000001</c:v>
                </c:pt>
                <c:pt idx="204">
                  <c:v>105.00037</c:v>
                </c:pt>
                <c:pt idx="205">
                  <c:v>105.27964</c:v>
                </c:pt>
                <c:pt idx="206">
                  <c:v>105.58110000000001</c:v>
                </c:pt>
                <c:pt idx="207">
                  <c:v>106.20502</c:v>
                </c:pt>
                <c:pt idx="208">
                  <c:v>106.55457</c:v>
                </c:pt>
                <c:pt idx="209">
                  <c:v>106.69541</c:v>
                </c:pt>
                <c:pt idx="210">
                  <c:v>107.13764999999999</c:v>
                </c:pt>
                <c:pt idx="211">
                  <c:v>107.54585</c:v>
                </c:pt>
                <c:pt idx="212">
                  <c:v>107.80334999999999</c:v>
                </c:pt>
                <c:pt idx="213">
                  <c:v>108.13705</c:v>
                </c:pt>
                <c:pt idx="214">
                  <c:v>108.74351</c:v>
                </c:pt>
                <c:pt idx="215">
                  <c:v>109.08073</c:v>
                </c:pt>
                <c:pt idx="216">
                  <c:v>109.26054000000001</c:v>
                </c:pt>
                <c:pt idx="217">
                  <c:v>109.63473</c:v>
                </c:pt>
                <c:pt idx="218">
                  <c:v>110.16798</c:v>
                </c:pt>
                <c:pt idx="219">
                  <c:v>110.35805999999999</c:v>
                </c:pt>
                <c:pt idx="220">
                  <c:v>110.66815</c:v>
                </c:pt>
                <c:pt idx="221">
                  <c:v>111.20853</c:v>
                </c:pt>
                <c:pt idx="222">
                  <c:v>111.66022</c:v>
                </c:pt>
                <c:pt idx="223">
                  <c:v>111.85726</c:v>
                </c:pt>
                <c:pt idx="224">
                  <c:v>112.17046999999999</c:v>
                </c:pt>
                <c:pt idx="225">
                  <c:v>112.72412</c:v>
                </c:pt>
                <c:pt idx="226">
                  <c:v>112.87636999999999</c:v>
                </c:pt>
                <c:pt idx="227">
                  <c:v>113.23166999999999</c:v>
                </c:pt>
                <c:pt idx="228">
                  <c:v>113.69991</c:v>
                </c:pt>
                <c:pt idx="229">
                  <c:v>114.22298000000001</c:v>
                </c:pt>
                <c:pt idx="230">
                  <c:v>114.42641</c:v>
                </c:pt>
                <c:pt idx="231">
                  <c:v>114.65674</c:v>
                </c:pt>
                <c:pt idx="232">
                  <c:v>115.26804</c:v>
                </c:pt>
                <c:pt idx="233">
                  <c:v>115.42757</c:v>
                </c:pt>
                <c:pt idx="234">
                  <c:v>115.7747</c:v>
                </c:pt>
                <c:pt idx="235">
                  <c:v>116.16555</c:v>
                </c:pt>
                <c:pt idx="236">
                  <c:v>116.76877</c:v>
                </c:pt>
                <c:pt idx="237">
                  <c:v>116.9723</c:v>
                </c:pt>
                <c:pt idx="238">
                  <c:v>117.16951</c:v>
                </c:pt>
                <c:pt idx="239">
                  <c:v>117.78157</c:v>
                </c:pt>
                <c:pt idx="240">
                  <c:v>117.98009</c:v>
                </c:pt>
                <c:pt idx="241">
                  <c:v>118.3235</c:v>
                </c:pt>
                <c:pt idx="242">
                  <c:v>118.64933000000001</c:v>
                </c:pt>
                <c:pt idx="243">
                  <c:v>119.28507</c:v>
                </c:pt>
                <c:pt idx="244">
                  <c:v>119.55847</c:v>
                </c:pt>
                <c:pt idx="245">
                  <c:v>119.70383</c:v>
                </c:pt>
                <c:pt idx="246">
                  <c:v>120.31391000000001</c:v>
                </c:pt>
                <c:pt idx="247">
                  <c:v>120.55971</c:v>
                </c:pt>
                <c:pt idx="248">
                  <c:v>120.85857</c:v>
                </c:pt>
                <c:pt idx="249">
                  <c:v>121.16274</c:v>
                </c:pt>
                <c:pt idx="250">
                  <c:v>121.83477000000001</c:v>
                </c:pt>
                <c:pt idx="251">
                  <c:v>122.14167999999999</c:v>
                </c:pt>
                <c:pt idx="252">
                  <c:v>122.24776</c:v>
                </c:pt>
                <c:pt idx="253">
                  <c:v>122.75518</c:v>
                </c:pt>
                <c:pt idx="254">
                  <c:v>123.12358999999999</c:v>
                </c:pt>
                <c:pt idx="255">
                  <c:v>123.40922</c:v>
                </c:pt>
                <c:pt idx="256">
                  <c:v>123.69862000000001</c:v>
                </c:pt>
                <c:pt idx="257">
                  <c:v>124.30628</c:v>
                </c:pt>
                <c:pt idx="258">
                  <c:v>124.64073</c:v>
                </c:pt>
                <c:pt idx="259">
                  <c:v>124.77352</c:v>
                </c:pt>
                <c:pt idx="260">
                  <c:v>125.21983</c:v>
                </c:pt>
                <c:pt idx="261">
                  <c:v>125.69271999999999</c:v>
                </c:pt>
                <c:pt idx="262">
                  <c:v>125.89712</c:v>
                </c:pt>
                <c:pt idx="263">
                  <c:v>126.18723</c:v>
                </c:pt>
                <c:pt idx="264">
                  <c:v>126.75266000000001</c:v>
                </c:pt>
                <c:pt idx="265">
                  <c:v>127.15965</c:v>
                </c:pt>
                <c:pt idx="266">
                  <c:v>127.3276</c:v>
                </c:pt>
                <c:pt idx="267">
                  <c:v>127.6619</c:v>
                </c:pt>
                <c:pt idx="268">
                  <c:v>128.19905</c:v>
                </c:pt>
                <c:pt idx="269">
                  <c:v>128.40407999999999</c:v>
                </c:pt>
                <c:pt idx="270">
                  <c:v>128.69814</c:v>
                </c:pt>
                <c:pt idx="271">
                  <c:v>129.21455</c:v>
                </c:pt>
                <c:pt idx="272">
                  <c:v>129.59669</c:v>
                </c:pt>
                <c:pt idx="273">
                  <c:v>129.08403000000001</c:v>
                </c:pt>
                <c:pt idx="274">
                  <c:v>128.82317</c:v>
                </c:pt>
                <c:pt idx="275">
                  <c:v>129.1687</c:v>
                </c:pt>
                <c:pt idx="276">
                  <c:v>129.2079</c:v>
                </c:pt>
                <c:pt idx="277">
                  <c:v>129.43842000000001</c:v>
                </c:pt>
                <c:pt idx="278">
                  <c:v>129.88301000000001</c:v>
                </c:pt>
                <c:pt idx="279">
                  <c:v>130.37169</c:v>
                </c:pt>
                <c:pt idx="280">
                  <c:v>130.54489000000001</c:v>
                </c:pt>
                <c:pt idx="281">
                  <c:v>130.7619</c:v>
                </c:pt>
                <c:pt idx="282">
                  <c:v>131.37334000000001</c:v>
                </c:pt>
                <c:pt idx="283">
                  <c:v>131.57326</c:v>
                </c:pt>
                <c:pt idx="284">
                  <c:v>131.86233999999999</c:v>
                </c:pt>
                <c:pt idx="285">
                  <c:v>132.21124</c:v>
                </c:pt>
                <c:pt idx="286">
                  <c:v>132.77494999999999</c:v>
                </c:pt>
                <c:pt idx="287">
                  <c:v>133.02286000000001</c:v>
                </c:pt>
                <c:pt idx="288">
                  <c:v>133.16248999999999</c:v>
                </c:pt>
                <c:pt idx="289">
                  <c:v>133.75746000000001</c:v>
                </c:pt>
                <c:pt idx="290">
                  <c:v>133.9359</c:v>
                </c:pt>
                <c:pt idx="291">
                  <c:v>134.23455999999999</c:v>
                </c:pt>
                <c:pt idx="292">
                  <c:v>134.55897999999999</c:v>
                </c:pt>
                <c:pt idx="293">
                  <c:v>135.15880999999999</c:v>
                </c:pt>
                <c:pt idx="294">
                  <c:v>135.39236</c:v>
                </c:pt>
                <c:pt idx="295">
                  <c:v>135.5136</c:v>
                </c:pt>
                <c:pt idx="296">
                  <c:v>136.06241</c:v>
                </c:pt>
                <c:pt idx="297">
                  <c:v>136.30965</c:v>
                </c:pt>
                <c:pt idx="298">
                  <c:v>136.63354000000001</c:v>
                </c:pt>
                <c:pt idx="299">
                  <c:v>136.91344000000001</c:v>
                </c:pt>
                <c:pt idx="300">
                  <c:v>137.51653999999999</c:v>
                </c:pt>
                <c:pt idx="301">
                  <c:v>137.76361</c:v>
                </c:pt>
                <c:pt idx="302">
                  <c:v>137.89192</c:v>
                </c:pt>
                <c:pt idx="303">
                  <c:v>138.42537999999999</c:v>
                </c:pt>
                <c:pt idx="304">
                  <c:v>138.72559999999999</c:v>
                </c:pt>
                <c:pt idx="305">
                  <c:v>138.99056999999999</c:v>
                </c:pt>
                <c:pt idx="306">
                  <c:v>139.25842</c:v>
                </c:pt>
                <c:pt idx="307">
                  <c:v>139.88088999999999</c:v>
                </c:pt>
                <c:pt idx="308">
                  <c:v>140.17549</c:v>
                </c:pt>
                <c:pt idx="309">
                  <c:v>140.28086999999999</c:v>
                </c:pt>
                <c:pt idx="310">
                  <c:v>140.73024000000001</c:v>
                </c:pt>
                <c:pt idx="311">
                  <c:v>141.12260000000001</c:v>
                </c:pt>
                <c:pt idx="312">
                  <c:v>141.34088</c:v>
                </c:pt>
                <c:pt idx="313">
                  <c:v>141.61299</c:v>
                </c:pt>
                <c:pt idx="314">
                  <c:v>142.16188</c:v>
                </c:pt>
                <c:pt idx="315">
                  <c:v>142.53242</c:v>
                </c:pt>
                <c:pt idx="316">
                  <c:v>142.65808000000001</c:v>
                </c:pt>
                <c:pt idx="317">
                  <c:v>142.99825000000001</c:v>
                </c:pt>
                <c:pt idx="318">
                  <c:v>143.46375</c:v>
                </c:pt>
                <c:pt idx="319">
                  <c:v>143.67197999999999</c:v>
                </c:pt>
                <c:pt idx="320">
                  <c:v>143.98613</c:v>
                </c:pt>
                <c:pt idx="321">
                  <c:v>144.49449000000001</c:v>
                </c:pt>
                <c:pt idx="322">
                  <c:v>144.89059</c:v>
                </c:pt>
                <c:pt idx="323">
                  <c:v>145.05042</c:v>
                </c:pt>
                <c:pt idx="324">
                  <c:v>145.32001</c:v>
                </c:pt>
                <c:pt idx="325">
                  <c:v>145.90924000000001</c:v>
                </c:pt>
                <c:pt idx="326">
                  <c:v>146.06207000000001</c:v>
                </c:pt>
                <c:pt idx="327">
                  <c:v>146.35697999999999</c:v>
                </c:pt>
                <c:pt idx="328">
                  <c:v>146.78242</c:v>
                </c:pt>
                <c:pt idx="329">
                  <c:v>147.28702999999999</c:v>
                </c:pt>
                <c:pt idx="330">
                  <c:v>147.48214999999999</c:v>
                </c:pt>
                <c:pt idx="331">
                  <c:v>147.67920000000001</c:v>
                </c:pt>
                <c:pt idx="332">
                  <c:v>148.26701</c:v>
                </c:pt>
                <c:pt idx="333">
                  <c:v>148.42287999999999</c:v>
                </c:pt>
                <c:pt idx="334">
                  <c:v>148.73329000000001</c:v>
                </c:pt>
                <c:pt idx="335">
                  <c:v>149.11626999999999</c:v>
                </c:pt>
                <c:pt idx="336">
                  <c:v>149.6953</c:v>
                </c:pt>
                <c:pt idx="337">
                  <c:v>149.87544</c:v>
                </c:pt>
                <c:pt idx="338">
                  <c:v>150.02107000000001</c:v>
                </c:pt>
                <c:pt idx="339">
                  <c:v>150.60625999999999</c:v>
                </c:pt>
                <c:pt idx="340">
                  <c:v>150.79166000000001</c:v>
                </c:pt>
                <c:pt idx="341">
                  <c:v>151.11104</c:v>
                </c:pt>
                <c:pt idx="342">
                  <c:v>151.42909</c:v>
                </c:pt>
                <c:pt idx="343">
                  <c:v>152.04499999999999</c:v>
                </c:pt>
                <c:pt idx="344">
                  <c:v>152.23750000000001</c:v>
                </c:pt>
                <c:pt idx="345">
                  <c:v>152.38300000000001</c:v>
                </c:pt>
                <c:pt idx="346">
                  <c:v>152.95114000000001</c:v>
                </c:pt>
                <c:pt idx="347">
                  <c:v>153.16322</c:v>
                </c:pt>
                <c:pt idx="348">
                  <c:v>153.47042999999999</c:v>
                </c:pt>
                <c:pt idx="349">
                  <c:v>153.76625000000001</c:v>
                </c:pt>
                <c:pt idx="350">
                  <c:v>154.39214999999999</c:v>
                </c:pt>
                <c:pt idx="351">
                  <c:v>154.63173</c:v>
                </c:pt>
                <c:pt idx="352">
                  <c:v>154.75219999999999</c:v>
                </c:pt>
                <c:pt idx="353">
                  <c:v>155.27484000000001</c:v>
                </c:pt>
                <c:pt idx="354">
                  <c:v>155.55092999999999</c:v>
                </c:pt>
                <c:pt idx="355">
                  <c:v>155.79739000000001</c:v>
                </c:pt>
                <c:pt idx="356">
                  <c:v>156.07767999999999</c:v>
                </c:pt>
                <c:pt idx="357">
                  <c:v>156.70715000000001</c:v>
                </c:pt>
                <c:pt idx="358">
                  <c:v>157.02360999999999</c:v>
                </c:pt>
                <c:pt idx="359">
                  <c:v>157.11516</c:v>
                </c:pt>
                <c:pt idx="360">
                  <c:v>157.54462000000001</c:v>
                </c:pt>
                <c:pt idx="361">
                  <c:v>157.92064999999999</c:v>
                </c:pt>
                <c:pt idx="362">
                  <c:v>158.13416000000001</c:v>
                </c:pt>
                <c:pt idx="363">
                  <c:v>158.43987000000001</c:v>
                </c:pt>
                <c:pt idx="364">
                  <c:v>159.02921000000001</c:v>
                </c:pt>
                <c:pt idx="365">
                  <c:v>159.33354</c:v>
                </c:pt>
                <c:pt idx="366">
                  <c:v>159.45554000000001</c:v>
                </c:pt>
                <c:pt idx="367">
                  <c:v>159.79007999999999</c:v>
                </c:pt>
                <c:pt idx="368">
                  <c:v>160.2841</c:v>
                </c:pt>
                <c:pt idx="369">
                  <c:v>160.42451</c:v>
                </c:pt>
                <c:pt idx="370">
                  <c:v>160.70329000000001</c:v>
                </c:pt>
                <c:pt idx="371">
                  <c:v>161.20131000000001</c:v>
                </c:pt>
                <c:pt idx="372">
                  <c:v>161.59709000000001</c:v>
                </c:pt>
                <c:pt idx="373">
                  <c:v>161.75548000000001</c:v>
                </c:pt>
                <c:pt idx="374">
                  <c:v>162.01142999999999</c:v>
                </c:pt>
                <c:pt idx="375">
                  <c:v>162.52658</c:v>
                </c:pt>
                <c:pt idx="376">
                  <c:v>162.63573</c:v>
                </c:pt>
                <c:pt idx="377">
                  <c:v>162.93892</c:v>
                </c:pt>
                <c:pt idx="378">
                  <c:v>163.35795999999999</c:v>
                </c:pt>
                <c:pt idx="379">
                  <c:v>163.83363</c:v>
                </c:pt>
                <c:pt idx="380">
                  <c:v>163.96794</c:v>
                </c:pt>
                <c:pt idx="381">
                  <c:v>164.15984</c:v>
                </c:pt>
                <c:pt idx="382">
                  <c:v>164.72134</c:v>
                </c:pt>
                <c:pt idx="383">
                  <c:v>164.82899</c:v>
                </c:pt>
                <c:pt idx="384">
                  <c:v>165.11333999999999</c:v>
                </c:pt>
                <c:pt idx="385">
                  <c:v>165.44537</c:v>
                </c:pt>
                <c:pt idx="386">
                  <c:v>166.01111</c:v>
                </c:pt>
                <c:pt idx="387">
                  <c:v>166.15441999999999</c:v>
                </c:pt>
                <c:pt idx="388">
                  <c:v>166.29001</c:v>
                </c:pt>
                <c:pt idx="389">
                  <c:v>166.84152</c:v>
                </c:pt>
                <c:pt idx="390">
                  <c:v>166.93391</c:v>
                </c:pt>
                <c:pt idx="391">
                  <c:v>167.10864000000001</c:v>
                </c:pt>
                <c:pt idx="392">
                  <c:v>167.14012</c:v>
                </c:pt>
                <c:pt idx="393">
                  <c:v>167.40376000000001</c:v>
                </c:pt>
                <c:pt idx="394">
                  <c:v>167.35883000000001</c:v>
                </c:pt>
                <c:pt idx="395">
                  <c:v>167.27600000000001</c:v>
                </c:pt>
                <c:pt idx="396">
                  <c:v>167.72716</c:v>
                </c:pt>
                <c:pt idx="397">
                  <c:v>167.80179000000001</c:v>
                </c:pt>
                <c:pt idx="398">
                  <c:v>167.99776</c:v>
                </c:pt>
                <c:pt idx="399">
                  <c:v>168.20679000000001</c:v>
                </c:pt>
                <c:pt idx="400">
                  <c:v>168.80202</c:v>
                </c:pt>
                <c:pt idx="401">
                  <c:v>169.01888</c:v>
                </c:pt>
                <c:pt idx="402">
                  <c:v>169.04315</c:v>
                </c:pt>
                <c:pt idx="403">
                  <c:v>169.47884999999999</c:v>
                </c:pt>
                <c:pt idx="404">
                  <c:v>169.74674999999999</c:v>
                </c:pt>
                <c:pt idx="405">
                  <c:v>169.95792</c:v>
                </c:pt>
                <c:pt idx="406">
                  <c:v>170.18849</c:v>
                </c:pt>
                <c:pt idx="407">
                  <c:v>170.73291</c:v>
                </c:pt>
                <c:pt idx="408">
                  <c:v>170.99776</c:v>
                </c:pt>
                <c:pt idx="409">
                  <c:v>171.05058</c:v>
                </c:pt>
                <c:pt idx="410">
                  <c:v>171.44480999999999</c:v>
                </c:pt>
                <c:pt idx="411">
                  <c:v>171.83221</c:v>
                </c:pt>
                <c:pt idx="412">
                  <c:v>171.96729999999999</c:v>
                </c:pt>
                <c:pt idx="413">
                  <c:v>172.19987</c:v>
                </c:pt>
                <c:pt idx="414">
                  <c:v>172.69044</c:v>
                </c:pt>
                <c:pt idx="415">
                  <c:v>173.02744000000001</c:v>
                </c:pt>
                <c:pt idx="416">
                  <c:v>173.11510999999999</c:v>
                </c:pt>
                <c:pt idx="417">
                  <c:v>173.37779</c:v>
                </c:pt>
                <c:pt idx="418">
                  <c:v>173.84628000000001</c:v>
                </c:pt>
                <c:pt idx="419">
                  <c:v>173.96652</c:v>
                </c:pt>
                <c:pt idx="420">
                  <c:v>174.19649999999999</c:v>
                </c:pt>
                <c:pt idx="421">
                  <c:v>174.65272999999999</c:v>
                </c:pt>
                <c:pt idx="422">
                  <c:v>175.04584</c:v>
                </c:pt>
                <c:pt idx="423">
                  <c:v>175.14142000000001</c:v>
                </c:pt>
                <c:pt idx="424">
                  <c:v>175.33986999999999</c:v>
                </c:pt>
                <c:pt idx="425">
                  <c:v>175.87049999999999</c:v>
                </c:pt>
                <c:pt idx="426">
                  <c:v>175.97379000000001</c:v>
                </c:pt>
                <c:pt idx="427">
                  <c:v>176.20250999999999</c:v>
                </c:pt>
                <c:pt idx="428">
                  <c:v>176.60679999999999</c:v>
                </c:pt>
                <c:pt idx="429">
                  <c:v>177.06566000000001</c:v>
                </c:pt>
                <c:pt idx="430">
                  <c:v>177.18199000000001</c:v>
                </c:pt>
                <c:pt idx="431">
                  <c:v>177.34147999999999</c:v>
                </c:pt>
                <c:pt idx="432">
                  <c:v>177.89564999999999</c:v>
                </c:pt>
                <c:pt idx="433">
                  <c:v>178.02368000000001</c:v>
                </c:pt>
                <c:pt idx="434">
                  <c:v>178.27001999999999</c:v>
                </c:pt>
                <c:pt idx="435">
                  <c:v>178.57472000000001</c:v>
                </c:pt>
                <c:pt idx="436">
                  <c:v>179.09789000000001</c:v>
                </c:pt>
                <c:pt idx="437">
                  <c:v>179.29338000000001</c:v>
                </c:pt>
                <c:pt idx="438">
                  <c:v>179.37187</c:v>
                </c:pt>
                <c:pt idx="439">
                  <c:v>179.91005000000001</c:v>
                </c:pt>
                <c:pt idx="440">
                  <c:v>180.02348000000001</c:v>
                </c:pt>
                <c:pt idx="441">
                  <c:v>180.24904000000001</c:v>
                </c:pt>
                <c:pt idx="442">
                  <c:v>180.51306</c:v>
                </c:pt>
                <c:pt idx="443">
                  <c:v>181.00885</c:v>
                </c:pt>
                <c:pt idx="444">
                  <c:v>181.11247</c:v>
                </c:pt>
                <c:pt idx="445">
                  <c:v>181.13624999999999</c:v>
                </c:pt>
                <c:pt idx="446">
                  <c:v>181.57625999999999</c:v>
                </c:pt>
                <c:pt idx="447">
                  <c:v>181.71254999999999</c:v>
                </c:pt>
                <c:pt idx="448">
                  <c:v>181.93926999999999</c:v>
                </c:pt>
                <c:pt idx="449">
                  <c:v>182.14249000000001</c:v>
                </c:pt>
                <c:pt idx="450">
                  <c:v>182.64632</c:v>
                </c:pt>
                <c:pt idx="451">
                  <c:v>182.82223999999999</c:v>
                </c:pt>
                <c:pt idx="452">
                  <c:v>182.86464000000001</c:v>
                </c:pt>
                <c:pt idx="453">
                  <c:v>183.3261</c:v>
                </c:pt>
                <c:pt idx="454">
                  <c:v>183.55468999999999</c:v>
                </c:pt>
                <c:pt idx="455">
                  <c:v>183.76061999999999</c:v>
                </c:pt>
                <c:pt idx="456">
                  <c:v>183.99625</c:v>
                </c:pt>
                <c:pt idx="457">
                  <c:v>184.56134</c:v>
                </c:pt>
                <c:pt idx="458">
                  <c:v>184.80374</c:v>
                </c:pt>
                <c:pt idx="459">
                  <c:v>184.85651999999999</c:v>
                </c:pt>
                <c:pt idx="460">
                  <c:v>185.26922999999999</c:v>
                </c:pt>
                <c:pt idx="461">
                  <c:v>185.60521</c:v>
                </c:pt>
                <c:pt idx="462">
                  <c:v>185.77690000000001</c:v>
                </c:pt>
                <c:pt idx="463">
                  <c:v>186.0025</c:v>
                </c:pt>
                <c:pt idx="464">
                  <c:v>186.50674000000001</c:v>
                </c:pt>
                <c:pt idx="465">
                  <c:v>186.84482</c:v>
                </c:pt>
                <c:pt idx="466">
                  <c:v>186.90977000000001</c:v>
                </c:pt>
                <c:pt idx="467">
                  <c:v>187.20892000000001</c:v>
                </c:pt>
                <c:pt idx="468">
                  <c:v>187.62092999999999</c:v>
                </c:pt>
                <c:pt idx="469">
                  <c:v>187.77654000000001</c:v>
                </c:pt>
                <c:pt idx="470">
                  <c:v>188.04361</c:v>
                </c:pt>
                <c:pt idx="471">
                  <c:v>188.48939999999999</c:v>
                </c:pt>
                <c:pt idx="472">
                  <c:v>188.83893</c:v>
                </c:pt>
                <c:pt idx="473">
                  <c:v>188.93467999999999</c:v>
                </c:pt>
                <c:pt idx="474">
                  <c:v>189.15638999999999</c:v>
                </c:pt>
                <c:pt idx="475">
                  <c:v>189.69275999999999</c:v>
                </c:pt>
                <c:pt idx="476">
                  <c:v>189.79028</c:v>
                </c:pt>
                <c:pt idx="477">
                  <c:v>190.0284</c:v>
                </c:pt>
                <c:pt idx="478">
                  <c:v>190.39713</c:v>
                </c:pt>
                <c:pt idx="479">
                  <c:v>190.85930999999999</c:v>
                </c:pt>
                <c:pt idx="480">
                  <c:v>190.99834999999999</c:v>
                </c:pt>
                <c:pt idx="481">
                  <c:v>191.14218</c:v>
                </c:pt>
                <c:pt idx="482">
                  <c:v>191.68724</c:v>
                </c:pt>
                <c:pt idx="483">
                  <c:v>191.77994000000001</c:v>
                </c:pt>
                <c:pt idx="484">
                  <c:v>192.04935</c:v>
                </c:pt>
                <c:pt idx="485">
                  <c:v>192.38048000000001</c:v>
                </c:pt>
                <c:pt idx="486">
                  <c:v>192.91909999999999</c:v>
                </c:pt>
                <c:pt idx="487">
                  <c:v>193.04648</c:v>
                </c:pt>
                <c:pt idx="488">
                  <c:v>193.14698999999999</c:v>
                </c:pt>
                <c:pt idx="489">
                  <c:v>193.70206999999999</c:v>
                </c:pt>
                <c:pt idx="490">
                  <c:v>193.82158999999999</c:v>
                </c:pt>
                <c:pt idx="491">
                  <c:v>194.10495</c:v>
                </c:pt>
                <c:pt idx="492">
                  <c:v>194.38683</c:v>
                </c:pt>
                <c:pt idx="493">
                  <c:v>194.93843000000001</c:v>
                </c:pt>
                <c:pt idx="494">
                  <c:v>195.08562000000001</c:v>
                </c:pt>
                <c:pt idx="495">
                  <c:v>195.18897999999999</c:v>
                </c:pt>
                <c:pt idx="496">
                  <c:v>195.7081</c:v>
                </c:pt>
                <c:pt idx="497">
                  <c:v>195.86427</c:v>
                </c:pt>
                <c:pt idx="498">
                  <c:v>196.13668999999999</c:v>
                </c:pt>
                <c:pt idx="499">
                  <c:v>196.38471999999999</c:v>
                </c:pt>
                <c:pt idx="500">
                  <c:v>196.96172000000001</c:v>
                </c:pt>
                <c:pt idx="501">
                  <c:v>197.14928</c:v>
                </c:pt>
                <c:pt idx="502">
                  <c:v>197.20887999999999</c:v>
                </c:pt>
                <c:pt idx="503">
                  <c:v>197.70168000000001</c:v>
                </c:pt>
                <c:pt idx="504">
                  <c:v>197.92979</c:v>
                </c:pt>
                <c:pt idx="505">
                  <c:v>198.13081</c:v>
                </c:pt>
                <c:pt idx="506">
                  <c:v>198.36818</c:v>
                </c:pt>
                <c:pt idx="507">
                  <c:v>198.94230999999999</c:v>
                </c:pt>
                <c:pt idx="508">
                  <c:v>199.21902</c:v>
                </c:pt>
                <c:pt idx="509">
                  <c:v>199.26952</c:v>
                </c:pt>
                <c:pt idx="510">
                  <c:v>199.67506</c:v>
                </c:pt>
                <c:pt idx="511">
                  <c:v>200.00918999999999</c:v>
                </c:pt>
                <c:pt idx="512">
                  <c:v>200.17760000000001</c:v>
                </c:pt>
                <c:pt idx="513">
                  <c:v>200.45420999999999</c:v>
                </c:pt>
                <c:pt idx="514">
                  <c:v>201.00398000000001</c:v>
                </c:pt>
                <c:pt idx="515">
                  <c:v>201.26894999999999</c:v>
                </c:pt>
                <c:pt idx="516">
                  <c:v>201.35686999999999</c:v>
                </c:pt>
                <c:pt idx="517">
                  <c:v>201.67802</c:v>
                </c:pt>
                <c:pt idx="518">
                  <c:v>202.13908000000001</c:v>
                </c:pt>
                <c:pt idx="519">
                  <c:v>202.23917</c:v>
                </c:pt>
                <c:pt idx="520">
                  <c:v>202.49521999999999</c:v>
                </c:pt>
                <c:pt idx="521">
                  <c:v>202.95849999999999</c:v>
                </c:pt>
                <c:pt idx="522">
                  <c:v>203.33022</c:v>
                </c:pt>
                <c:pt idx="523">
                  <c:v>203.45455999999999</c:v>
                </c:pt>
                <c:pt idx="524">
                  <c:v>203.68558999999999</c:v>
                </c:pt>
                <c:pt idx="525">
                  <c:v>204.18561</c:v>
                </c:pt>
                <c:pt idx="526">
                  <c:v>204.25232</c:v>
                </c:pt>
                <c:pt idx="527">
                  <c:v>204.55520999999999</c:v>
                </c:pt>
                <c:pt idx="528">
                  <c:v>204.94673</c:v>
                </c:pt>
                <c:pt idx="529">
                  <c:v>205.39658</c:v>
                </c:pt>
                <c:pt idx="530">
                  <c:v>205.50928999999999</c:v>
                </c:pt>
                <c:pt idx="531">
                  <c:v>205.68729999999999</c:v>
                </c:pt>
                <c:pt idx="532">
                  <c:v>206.23378</c:v>
                </c:pt>
                <c:pt idx="533">
                  <c:v>206.32026999999999</c:v>
                </c:pt>
                <c:pt idx="534">
                  <c:v>206.61104</c:v>
                </c:pt>
                <c:pt idx="535">
                  <c:v>206.93926999999999</c:v>
                </c:pt>
                <c:pt idx="536">
                  <c:v>207.49338</c:v>
                </c:pt>
                <c:pt idx="537">
                  <c:v>207.63251</c:v>
                </c:pt>
                <c:pt idx="538">
                  <c:v>207.73616000000001</c:v>
                </c:pt>
                <c:pt idx="539">
                  <c:v>208.30678</c:v>
                </c:pt>
                <c:pt idx="540">
                  <c:v>208.40242000000001</c:v>
                </c:pt>
                <c:pt idx="541">
                  <c:v>208.68645000000001</c:v>
                </c:pt>
                <c:pt idx="542">
                  <c:v>208.95401000000001</c:v>
                </c:pt>
                <c:pt idx="543">
                  <c:v>209.53229999999999</c:v>
                </c:pt>
                <c:pt idx="544">
                  <c:v>209.73863</c:v>
                </c:pt>
                <c:pt idx="545">
                  <c:v>209.78995</c:v>
                </c:pt>
                <c:pt idx="546">
                  <c:v>210.34318999999999</c:v>
                </c:pt>
                <c:pt idx="547">
                  <c:v>210.50493</c:v>
                </c:pt>
                <c:pt idx="548">
                  <c:v>210.72827000000001</c:v>
                </c:pt>
                <c:pt idx="549">
                  <c:v>210.96722</c:v>
                </c:pt>
                <c:pt idx="550">
                  <c:v>211.59386000000001</c:v>
                </c:pt>
                <c:pt idx="551">
                  <c:v>211.83208999999999</c:v>
                </c:pt>
                <c:pt idx="552">
                  <c:v>211.84065000000001</c:v>
                </c:pt>
                <c:pt idx="553">
                  <c:v>212.298</c:v>
                </c:pt>
                <c:pt idx="554">
                  <c:v>212.57587000000001</c:v>
                </c:pt>
                <c:pt idx="555">
                  <c:v>212.80341000000001</c:v>
                </c:pt>
                <c:pt idx="556">
                  <c:v>213.02054000000001</c:v>
                </c:pt>
                <c:pt idx="557">
                  <c:v>213.57473999999999</c:v>
                </c:pt>
                <c:pt idx="558">
                  <c:v>213.84848</c:v>
                </c:pt>
                <c:pt idx="559">
                  <c:v>213.89569</c:v>
                </c:pt>
                <c:pt idx="560">
                  <c:v>214.29114000000001</c:v>
                </c:pt>
                <c:pt idx="561">
                  <c:v>214.69128000000001</c:v>
                </c:pt>
                <c:pt idx="562">
                  <c:v>214.83659</c:v>
                </c:pt>
                <c:pt idx="563">
                  <c:v>215.08223000000001</c:v>
                </c:pt>
                <c:pt idx="564">
                  <c:v>215.58174</c:v>
                </c:pt>
                <c:pt idx="565">
                  <c:v>215.94717</c:v>
                </c:pt>
                <c:pt idx="566">
                  <c:v>216.04344</c:v>
                </c:pt>
                <c:pt idx="567">
                  <c:v>216.31161</c:v>
                </c:pt>
                <c:pt idx="568">
                  <c:v>216.78961000000001</c:v>
                </c:pt>
                <c:pt idx="569">
                  <c:v>216.92449999999999</c:v>
                </c:pt>
                <c:pt idx="570">
                  <c:v>217.17107999999999</c:v>
                </c:pt>
                <c:pt idx="571">
                  <c:v>217.63585</c:v>
                </c:pt>
                <c:pt idx="572">
                  <c:v>218.04436999999999</c:v>
                </c:pt>
                <c:pt idx="573">
                  <c:v>218.15053</c:v>
                </c:pt>
                <c:pt idx="574">
                  <c:v>218.35747000000001</c:v>
                </c:pt>
                <c:pt idx="575">
                  <c:v>218.89293000000001</c:v>
                </c:pt>
                <c:pt idx="576">
                  <c:v>219.00206</c:v>
                </c:pt>
                <c:pt idx="577">
                  <c:v>219.24582000000001</c:v>
                </c:pt>
                <c:pt idx="578">
                  <c:v>219.66040000000001</c:v>
                </c:pt>
                <c:pt idx="579">
                  <c:v>220.11861999999999</c:v>
                </c:pt>
                <c:pt idx="580">
                  <c:v>220.22632999999999</c:v>
                </c:pt>
                <c:pt idx="581">
                  <c:v>220.39135999999999</c:v>
                </c:pt>
                <c:pt idx="582">
                  <c:v>220.93835000000001</c:v>
                </c:pt>
                <c:pt idx="583">
                  <c:v>221.06807000000001</c:v>
                </c:pt>
                <c:pt idx="584">
                  <c:v>221.32758999999999</c:v>
                </c:pt>
                <c:pt idx="585">
                  <c:v>221.62531999999999</c:v>
                </c:pt>
                <c:pt idx="586">
                  <c:v>222.16364999999999</c:v>
                </c:pt>
                <c:pt idx="587">
                  <c:v>222.37101999999999</c:v>
                </c:pt>
                <c:pt idx="588">
                  <c:v>222.45407</c:v>
                </c:pt>
                <c:pt idx="589">
                  <c:v>223.00960000000001</c:v>
                </c:pt>
                <c:pt idx="590">
                  <c:v>223.13701</c:v>
                </c:pt>
                <c:pt idx="591">
                  <c:v>223.40066999999999</c:v>
                </c:pt>
                <c:pt idx="592">
                  <c:v>223.70471000000001</c:v>
                </c:pt>
                <c:pt idx="593">
                  <c:v>224.28806</c:v>
                </c:pt>
                <c:pt idx="594">
                  <c:v>224.45922999999999</c:v>
                </c:pt>
                <c:pt idx="595">
                  <c:v>224.54991000000001</c:v>
                </c:pt>
                <c:pt idx="596">
                  <c:v>225.05475000000001</c:v>
                </c:pt>
                <c:pt idx="597">
                  <c:v>225.24472</c:v>
                </c:pt>
                <c:pt idx="598">
                  <c:v>225.53505000000001</c:v>
                </c:pt>
                <c:pt idx="599">
                  <c:v>225.77365</c:v>
                </c:pt>
                <c:pt idx="600">
                  <c:v>226.34593000000001</c:v>
                </c:pt>
                <c:pt idx="601">
                  <c:v>226.55117999999999</c:v>
                </c:pt>
                <c:pt idx="602">
                  <c:v>226.61887999999999</c:v>
                </c:pt>
                <c:pt idx="603">
                  <c:v>227.11313999999999</c:v>
                </c:pt>
                <c:pt idx="604">
                  <c:v>227.35329999999999</c:v>
                </c:pt>
                <c:pt idx="605">
                  <c:v>227.58052000000001</c:v>
                </c:pt>
                <c:pt idx="606">
                  <c:v>227.81636</c:v>
                </c:pt>
                <c:pt idx="607">
                  <c:v>228.40356</c:v>
                </c:pt>
                <c:pt idx="608">
                  <c:v>228.64282</c:v>
                </c:pt>
                <c:pt idx="609">
                  <c:v>228.70786000000001</c:v>
                </c:pt>
                <c:pt idx="610">
                  <c:v>229.11297999999999</c:v>
                </c:pt>
                <c:pt idx="611">
                  <c:v>229.46877000000001</c:v>
                </c:pt>
                <c:pt idx="612">
                  <c:v>229.65376000000001</c:v>
                </c:pt>
                <c:pt idx="613">
                  <c:v>229.89651000000001</c:v>
                </c:pt>
                <c:pt idx="614">
                  <c:v>230.41202999999999</c:v>
                </c:pt>
                <c:pt idx="615">
                  <c:v>230.76265000000001</c:v>
                </c:pt>
                <c:pt idx="616">
                  <c:v>230.84067999999999</c:v>
                </c:pt>
                <c:pt idx="617">
                  <c:v>231.13251</c:v>
                </c:pt>
                <c:pt idx="618">
                  <c:v>231.56424999999999</c:v>
                </c:pt>
                <c:pt idx="619">
                  <c:v>231.73201</c:v>
                </c:pt>
                <c:pt idx="620">
                  <c:v>232.01644999999999</c:v>
                </c:pt>
                <c:pt idx="621">
                  <c:v>232.49870000000001</c:v>
                </c:pt>
                <c:pt idx="622">
                  <c:v>232.86171999999999</c:v>
                </c:pt>
                <c:pt idx="623">
                  <c:v>232.96735000000001</c:v>
                </c:pt>
                <c:pt idx="624">
                  <c:v>233.19878</c:v>
                </c:pt>
                <c:pt idx="625">
                  <c:v>233.74252000000001</c:v>
                </c:pt>
                <c:pt idx="626">
                  <c:v>233.84888000000001</c:v>
                </c:pt>
                <c:pt idx="627">
                  <c:v>234.11234999999999</c:v>
                </c:pt>
                <c:pt idx="628">
                  <c:v>234.50523000000001</c:v>
                </c:pt>
                <c:pt idx="629">
                  <c:v>234.96934999999999</c:v>
                </c:pt>
                <c:pt idx="630">
                  <c:v>235.1283</c:v>
                </c:pt>
                <c:pt idx="631">
                  <c:v>235.27267000000001</c:v>
                </c:pt>
                <c:pt idx="632">
                  <c:v>235.82065</c:v>
                </c:pt>
                <c:pt idx="633">
                  <c:v>235.91972000000001</c:v>
                </c:pt>
                <c:pt idx="634">
                  <c:v>236.18520000000001</c:v>
                </c:pt>
                <c:pt idx="635">
                  <c:v>236.52780000000001</c:v>
                </c:pt>
                <c:pt idx="636">
                  <c:v>237.09225000000001</c:v>
                </c:pt>
                <c:pt idx="637">
                  <c:v>237.22284999999999</c:v>
                </c:pt>
                <c:pt idx="638">
                  <c:v>237.32217</c:v>
                </c:pt>
                <c:pt idx="639">
                  <c:v>237.88315</c:v>
                </c:pt>
                <c:pt idx="640">
                  <c:v>238.01184000000001</c:v>
                </c:pt>
                <c:pt idx="641">
                  <c:v>238.30873</c:v>
                </c:pt>
                <c:pt idx="642">
                  <c:v>238.58899</c:v>
                </c:pt>
                <c:pt idx="643">
                  <c:v>239.15290999999999</c:v>
                </c:pt>
                <c:pt idx="644">
                  <c:v>239.32320999999999</c:v>
                </c:pt>
                <c:pt idx="645">
                  <c:v>239.43389999999999</c:v>
                </c:pt>
                <c:pt idx="646">
                  <c:v>239.97166000000001</c:v>
                </c:pt>
                <c:pt idx="647">
                  <c:v>240.14157</c:v>
                </c:pt>
                <c:pt idx="648">
                  <c:v>240.42711</c:v>
                </c:pt>
                <c:pt idx="649">
                  <c:v>240.68209999999999</c:v>
                </c:pt>
                <c:pt idx="650">
                  <c:v>241.27646999999999</c:v>
                </c:pt>
                <c:pt idx="651">
                  <c:v>241.47137000000001</c:v>
                </c:pt>
                <c:pt idx="652">
                  <c:v>241.54178999999999</c:v>
                </c:pt>
                <c:pt idx="653">
                  <c:v>242.04674</c:v>
                </c:pt>
                <c:pt idx="654">
                  <c:v>242.27901</c:v>
                </c:pt>
                <c:pt idx="655">
                  <c:v>242.48378</c:v>
                </c:pt>
                <c:pt idx="656">
                  <c:v>242.74196000000001</c:v>
                </c:pt>
                <c:pt idx="657">
                  <c:v>243.32964999999999</c:v>
                </c:pt>
                <c:pt idx="658">
                  <c:v>243.60947999999999</c:v>
                </c:pt>
                <c:pt idx="659">
                  <c:v>243.65019000000001</c:v>
                </c:pt>
                <c:pt idx="660">
                  <c:v>244.05579</c:v>
                </c:pt>
                <c:pt idx="661">
                  <c:v>244.39417</c:v>
                </c:pt>
                <c:pt idx="662">
                  <c:v>244.56595999999999</c:v>
                </c:pt>
                <c:pt idx="663">
                  <c:v>244.86199999999999</c:v>
                </c:pt>
                <c:pt idx="664">
                  <c:v>245.41157999999999</c:v>
                </c:pt>
                <c:pt idx="665">
                  <c:v>245.67885999999999</c:v>
                </c:pt>
                <c:pt idx="666">
                  <c:v>245.76918000000001</c:v>
                </c:pt>
                <c:pt idx="667">
                  <c:v>246.09599</c:v>
                </c:pt>
                <c:pt idx="668">
                  <c:v>246.56621000000001</c:v>
                </c:pt>
                <c:pt idx="669">
                  <c:v>246.67282</c:v>
                </c:pt>
                <c:pt idx="670">
                  <c:v>246.94833</c:v>
                </c:pt>
                <c:pt idx="671">
                  <c:v>247.43835000000001</c:v>
                </c:pt>
                <c:pt idx="672">
                  <c:v>247.82906</c:v>
                </c:pt>
                <c:pt idx="673">
                  <c:v>247.95093</c:v>
                </c:pt>
                <c:pt idx="674">
                  <c:v>248.19132999999999</c:v>
                </c:pt>
                <c:pt idx="675">
                  <c:v>248.70572000000001</c:v>
                </c:pt>
                <c:pt idx="676">
                  <c:v>248.77773999999999</c:v>
                </c:pt>
                <c:pt idx="677">
                  <c:v>249.0986</c:v>
                </c:pt>
                <c:pt idx="678">
                  <c:v>249.51374999999999</c:v>
                </c:pt>
                <c:pt idx="679">
                  <c:v>249.97711000000001</c:v>
                </c:pt>
                <c:pt idx="680">
                  <c:v>250.09554</c:v>
                </c:pt>
                <c:pt idx="681">
                  <c:v>250.27905000000001</c:v>
                </c:pt>
                <c:pt idx="682">
                  <c:v>250.82875000000001</c:v>
                </c:pt>
                <c:pt idx="683">
                  <c:v>250.91730999999999</c:v>
                </c:pt>
                <c:pt idx="684">
                  <c:v>251.22118</c:v>
                </c:pt>
                <c:pt idx="685">
                  <c:v>251.55135999999999</c:v>
                </c:pt>
                <c:pt idx="686">
                  <c:v>252.11488</c:v>
                </c:pt>
                <c:pt idx="687">
                  <c:v>252.24312</c:v>
                </c:pt>
                <c:pt idx="688">
                  <c:v>252.35175000000001</c:v>
                </c:pt>
                <c:pt idx="689">
                  <c:v>252.92277999999999</c:v>
                </c:pt>
                <c:pt idx="690">
                  <c:v>253.02805000000001</c:v>
                </c:pt>
                <c:pt idx="691">
                  <c:v>253.32489000000001</c:v>
                </c:pt>
                <c:pt idx="692">
                  <c:v>253.59685999999999</c:v>
                </c:pt>
                <c:pt idx="693">
                  <c:v>254.17334</c:v>
                </c:pt>
                <c:pt idx="694">
                  <c:v>254.37531999999999</c:v>
                </c:pt>
                <c:pt idx="695">
                  <c:v>254.43498</c:v>
                </c:pt>
                <c:pt idx="696">
                  <c:v>255.01718</c:v>
                </c:pt>
                <c:pt idx="697">
                  <c:v>255.16927999999999</c:v>
                </c:pt>
                <c:pt idx="698">
                  <c:v>255.42869999999999</c:v>
                </c:pt>
                <c:pt idx="699">
                  <c:v>255.68201999999999</c:v>
                </c:pt>
                <c:pt idx="700">
                  <c:v>256.30959999999999</c:v>
                </c:pt>
                <c:pt idx="701">
                  <c:v>256.54782</c:v>
                </c:pt>
                <c:pt idx="702">
                  <c:v>256.57445999999999</c:v>
                </c:pt>
                <c:pt idx="703">
                  <c:v>257.03122000000002</c:v>
                </c:pt>
                <c:pt idx="704">
                  <c:v>257.34039000000001</c:v>
                </c:pt>
                <c:pt idx="705">
                  <c:v>257.56713999999999</c:v>
                </c:pt>
                <c:pt idx="706">
                  <c:v>257.81079</c:v>
                </c:pt>
                <c:pt idx="707">
                  <c:v>258.37137000000001</c:v>
                </c:pt>
                <c:pt idx="708">
                  <c:v>258.64227</c:v>
                </c:pt>
                <c:pt idx="709">
                  <c:v>258.69274999999999</c:v>
                </c:pt>
                <c:pt idx="710">
                  <c:v>259.10012999999998</c:v>
                </c:pt>
                <c:pt idx="711">
                  <c:v>259.51247999999998</c:v>
                </c:pt>
                <c:pt idx="712">
                  <c:v>259.65402</c:v>
                </c:pt>
                <c:pt idx="713">
                  <c:v>259.90523999999999</c:v>
                </c:pt>
                <c:pt idx="714">
                  <c:v>260.41791000000001</c:v>
                </c:pt>
                <c:pt idx="715">
                  <c:v>260.77884</c:v>
                </c:pt>
                <c:pt idx="716">
                  <c:v>260.87002999999999</c:v>
                </c:pt>
                <c:pt idx="717">
                  <c:v>261.14893000000001</c:v>
                </c:pt>
                <c:pt idx="718">
                  <c:v>261.61676</c:v>
                </c:pt>
                <c:pt idx="719">
                  <c:v>261.76125999999999</c:v>
                </c:pt>
                <c:pt idx="720">
                  <c:v>262.02553999999998</c:v>
                </c:pt>
                <c:pt idx="721">
                  <c:v>262.49529999999999</c:v>
                </c:pt>
                <c:pt idx="722">
                  <c:v>262.91320999999999</c:v>
                </c:pt>
                <c:pt idx="723">
                  <c:v>263.03314</c:v>
                </c:pt>
                <c:pt idx="724">
                  <c:v>263.22107</c:v>
                </c:pt>
                <c:pt idx="725">
                  <c:v>263.80295000000001</c:v>
                </c:pt>
                <c:pt idx="726">
                  <c:v>263.91397000000001</c:v>
                </c:pt>
                <c:pt idx="727">
                  <c:v>264.16586000000001</c:v>
                </c:pt>
                <c:pt idx="728">
                  <c:v>264.57697000000002</c:v>
                </c:pt>
                <c:pt idx="729">
                  <c:v>265.03836000000001</c:v>
                </c:pt>
                <c:pt idx="730">
                  <c:v>265.17038000000002</c:v>
                </c:pt>
                <c:pt idx="731">
                  <c:v>265.33141999999998</c:v>
                </c:pt>
                <c:pt idx="732">
                  <c:v>265.92786000000001</c:v>
                </c:pt>
                <c:pt idx="733">
                  <c:v>266.05849999999998</c:v>
                </c:pt>
                <c:pt idx="734">
                  <c:v>266.31585999999999</c:v>
                </c:pt>
                <c:pt idx="735">
                  <c:v>266.61748999999998</c:v>
                </c:pt>
                <c:pt idx="736">
                  <c:v>267.17529000000002</c:v>
                </c:pt>
                <c:pt idx="737">
                  <c:v>267.37439000000001</c:v>
                </c:pt>
                <c:pt idx="738">
                  <c:v>267.46078</c:v>
                </c:pt>
                <c:pt idx="739">
                  <c:v>268.04793999999998</c:v>
                </c:pt>
                <c:pt idx="740">
                  <c:v>268.15915000000001</c:v>
                </c:pt>
                <c:pt idx="741">
                  <c:v>268.43761999999998</c:v>
                </c:pt>
                <c:pt idx="742">
                  <c:v>268.73669000000001</c:v>
                </c:pt>
                <c:pt idx="743">
                  <c:v>269.30972000000003</c:v>
                </c:pt>
                <c:pt idx="744">
                  <c:v>269.48331000000002</c:v>
                </c:pt>
                <c:pt idx="745">
                  <c:v>269.56081999999998</c:v>
                </c:pt>
                <c:pt idx="746">
                  <c:v>270.08121</c:v>
                </c:pt>
                <c:pt idx="747">
                  <c:v>270.28949</c:v>
                </c:pt>
                <c:pt idx="748">
                  <c:v>270.58521000000002</c:v>
                </c:pt>
                <c:pt idx="749">
                  <c:v>270.83832000000001</c:v>
                </c:pt>
                <c:pt idx="750">
                  <c:v>271.40172999999999</c:v>
                </c:pt>
                <c:pt idx="751">
                  <c:v>271.61205999999999</c:v>
                </c:pt>
                <c:pt idx="752">
                  <c:v>271.68502999999998</c:v>
                </c:pt>
                <c:pt idx="753">
                  <c:v>272.19797</c:v>
                </c:pt>
                <c:pt idx="754">
                  <c:v>272.45035000000001</c:v>
                </c:pt>
                <c:pt idx="755">
                  <c:v>272.67874</c:v>
                </c:pt>
                <c:pt idx="756">
                  <c:v>272.93020999999999</c:v>
                </c:pt>
                <c:pt idx="757">
                  <c:v>273.53122000000002</c:v>
                </c:pt>
                <c:pt idx="758">
                  <c:v>273.79250999999999</c:v>
                </c:pt>
                <c:pt idx="759">
                  <c:v>273.84262000000001</c:v>
                </c:pt>
                <c:pt idx="760">
                  <c:v>274.28219999999999</c:v>
                </c:pt>
                <c:pt idx="761">
                  <c:v>274.62506000000002</c:v>
                </c:pt>
                <c:pt idx="762">
                  <c:v>274.80831999999998</c:v>
                </c:pt>
                <c:pt idx="763">
                  <c:v>275.06274000000002</c:v>
                </c:pt>
                <c:pt idx="764">
                  <c:v>275.57891999999998</c:v>
                </c:pt>
                <c:pt idx="765">
                  <c:v>275.93862999999999</c:v>
                </c:pt>
                <c:pt idx="766">
                  <c:v>276.00081999999998</c:v>
                </c:pt>
                <c:pt idx="767">
                  <c:v>276.30419999999998</c:v>
                </c:pt>
                <c:pt idx="768">
                  <c:v>276.74936000000002</c:v>
                </c:pt>
                <c:pt idx="769">
                  <c:v>276.89693999999997</c:v>
                </c:pt>
                <c:pt idx="770">
                  <c:v>277.17782999999997</c:v>
                </c:pt>
                <c:pt idx="771">
                  <c:v>277.66863999999998</c:v>
                </c:pt>
                <c:pt idx="772">
                  <c:v>278.02904999999998</c:v>
                </c:pt>
                <c:pt idx="773">
                  <c:v>278.15282999999999</c:v>
                </c:pt>
                <c:pt idx="774">
                  <c:v>278.37502999999998</c:v>
                </c:pt>
                <c:pt idx="775">
                  <c:v>278.93286000000001</c:v>
                </c:pt>
                <c:pt idx="776">
                  <c:v>279.03949</c:v>
                </c:pt>
                <c:pt idx="777">
                  <c:v>279.30124000000001</c:v>
                </c:pt>
                <c:pt idx="778">
                  <c:v>279.68454000000003</c:v>
                </c:pt>
                <c:pt idx="779">
                  <c:v>280.18056999999999</c:v>
                </c:pt>
                <c:pt idx="780">
                  <c:v>280.33145000000002</c:v>
                </c:pt>
                <c:pt idx="781">
                  <c:v>280.49005</c:v>
                </c:pt>
                <c:pt idx="782">
                  <c:v>281.06265000000002</c:v>
                </c:pt>
                <c:pt idx="783">
                  <c:v>281.15508999999997</c:v>
                </c:pt>
                <c:pt idx="784">
                  <c:v>281.44713999999999</c:v>
                </c:pt>
                <c:pt idx="785">
                  <c:v>281.78384</c:v>
                </c:pt>
                <c:pt idx="786">
                  <c:v>282.36077999999998</c:v>
                </c:pt>
                <c:pt idx="787">
                  <c:v>282.50445999999999</c:v>
                </c:pt>
                <c:pt idx="788">
                  <c:v>282.58371</c:v>
                </c:pt>
                <c:pt idx="789">
                  <c:v>283.18270999999999</c:v>
                </c:pt>
                <c:pt idx="790">
                  <c:v>283.29431</c:v>
                </c:pt>
                <c:pt idx="791">
                  <c:v>283.59435999999999</c:v>
                </c:pt>
                <c:pt idx="792">
                  <c:v>283.89075000000003</c:v>
                </c:pt>
                <c:pt idx="793">
                  <c:v>284.45470999999998</c:v>
                </c:pt>
                <c:pt idx="794">
                  <c:v>284.61227000000002</c:v>
                </c:pt>
                <c:pt idx="795">
                  <c:v>284.71093999999999</c:v>
                </c:pt>
                <c:pt idx="796">
                  <c:v>285.24792000000002</c:v>
                </c:pt>
                <c:pt idx="797">
                  <c:v>285.41708</c:v>
                </c:pt>
                <c:pt idx="798">
                  <c:v>285.71920999999998</c:v>
                </c:pt>
                <c:pt idx="799">
                  <c:v>285.97653000000003</c:v>
                </c:pt>
                <c:pt idx="800">
                  <c:v>286.59357</c:v>
                </c:pt>
                <c:pt idx="801">
                  <c:v>286.78854000000001</c:v>
                </c:pt>
                <c:pt idx="802">
                  <c:v>286.84750000000003</c:v>
                </c:pt>
                <c:pt idx="803">
                  <c:v>287.36853000000002</c:v>
                </c:pt>
                <c:pt idx="804">
                  <c:v>287.60473999999999</c:v>
                </c:pt>
                <c:pt idx="805">
                  <c:v>287.82330000000002</c:v>
                </c:pt>
                <c:pt idx="806">
                  <c:v>288.09591999999998</c:v>
                </c:pt>
                <c:pt idx="807">
                  <c:v>288.68597</c:v>
                </c:pt>
                <c:pt idx="808">
                  <c:v>288.97696000000002</c:v>
                </c:pt>
                <c:pt idx="809">
                  <c:v>289.01627000000002</c:v>
                </c:pt>
                <c:pt idx="810">
                  <c:v>289.42926</c:v>
                </c:pt>
                <c:pt idx="811">
                  <c:v>289.77307000000002</c:v>
                </c:pt>
                <c:pt idx="812">
                  <c:v>289.94412</c:v>
                </c:pt>
                <c:pt idx="813">
                  <c:v>290.25912</c:v>
                </c:pt>
                <c:pt idx="814">
                  <c:v>290.82224000000002</c:v>
                </c:pt>
                <c:pt idx="815">
                  <c:v>291.08530000000002</c:v>
                </c:pt>
                <c:pt idx="816">
                  <c:v>291.17556999999999</c:v>
                </c:pt>
                <c:pt idx="817">
                  <c:v>291.49041999999997</c:v>
                </c:pt>
                <c:pt idx="818">
                  <c:v>291.95812999999998</c:v>
                </c:pt>
                <c:pt idx="819">
                  <c:v>292.06671</c:v>
                </c:pt>
                <c:pt idx="820">
                  <c:v>292.34652999999997</c:v>
                </c:pt>
                <c:pt idx="821">
                  <c:v>292.83087</c:v>
                </c:pt>
                <c:pt idx="822">
                  <c:v>293.23638999999997</c:v>
                </c:pt>
                <c:pt idx="823">
                  <c:v>293.34197999999998</c:v>
                </c:pt>
                <c:pt idx="824">
                  <c:v>293.58208999999999</c:v>
                </c:pt>
                <c:pt idx="825">
                  <c:v>294.08663999999999</c:v>
                </c:pt>
                <c:pt idx="826">
                  <c:v>294.16771999999997</c:v>
                </c:pt>
                <c:pt idx="827">
                  <c:v>294.49811</c:v>
                </c:pt>
                <c:pt idx="828">
                  <c:v>294.90656000000001</c:v>
                </c:pt>
                <c:pt idx="829">
                  <c:v>295.37277</c:v>
                </c:pt>
                <c:pt idx="830">
                  <c:v>295.49466000000001</c:v>
                </c:pt>
                <c:pt idx="831">
                  <c:v>295.66741999999999</c:v>
                </c:pt>
                <c:pt idx="832">
                  <c:v>296.25067000000001</c:v>
                </c:pt>
                <c:pt idx="833">
                  <c:v>296.34296000000001</c:v>
                </c:pt>
                <c:pt idx="834">
                  <c:v>296.66232000000002</c:v>
                </c:pt>
                <c:pt idx="835">
                  <c:v>296.99435</c:v>
                </c:pt>
                <c:pt idx="836">
                  <c:v>297.54401000000001</c:v>
                </c:pt>
                <c:pt idx="837">
                  <c:v>297.69292999999999</c:v>
                </c:pt>
                <c:pt idx="838">
                  <c:v>297.79883000000001</c:v>
                </c:pt>
                <c:pt idx="839">
                  <c:v>298.38351</c:v>
                </c:pt>
                <c:pt idx="840">
                  <c:v>298.49704000000003</c:v>
                </c:pt>
                <c:pt idx="841">
                  <c:v>298.80565999999999</c:v>
                </c:pt>
                <c:pt idx="842">
                  <c:v>299.06268</c:v>
                </c:pt>
                <c:pt idx="843">
                  <c:v>299.64931999999999</c:v>
                </c:pt>
                <c:pt idx="844">
                  <c:v>299.84987999999998</c:v>
                </c:pt>
                <c:pt idx="845">
                  <c:v>299.90323000000001</c:v>
                </c:pt>
                <c:pt idx="846">
                  <c:v>300.48331000000002</c:v>
                </c:pt>
                <c:pt idx="847">
                  <c:v>300.64852999999999</c:v>
                </c:pt>
                <c:pt idx="848">
                  <c:v>300.90474999999998</c:v>
                </c:pt>
                <c:pt idx="849">
                  <c:v>301.16530999999998</c:v>
                </c:pt>
                <c:pt idx="850">
                  <c:v>301.78762999999998</c:v>
                </c:pt>
                <c:pt idx="851">
                  <c:v>302.02096999999998</c:v>
                </c:pt>
                <c:pt idx="852">
                  <c:v>302.02681999999999</c:v>
                </c:pt>
                <c:pt idx="853">
                  <c:v>302.49808000000002</c:v>
                </c:pt>
                <c:pt idx="854">
                  <c:v>302.82114000000001</c:v>
                </c:pt>
                <c:pt idx="855">
                  <c:v>303.05362000000002</c:v>
                </c:pt>
                <c:pt idx="856">
                  <c:v>303.30633999999998</c:v>
                </c:pt>
                <c:pt idx="857">
                  <c:v>303.86783000000003</c:v>
                </c:pt>
                <c:pt idx="858">
                  <c:v>304.14587</c:v>
                </c:pt>
                <c:pt idx="859">
                  <c:v>304.19348000000002</c:v>
                </c:pt>
                <c:pt idx="860">
                  <c:v>304.60811999999999</c:v>
                </c:pt>
                <c:pt idx="861">
                  <c:v>305.02927</c:v>
                </c:pt>
                <c:pt idx="862">
                  <c:v>305.16057999999998</c:v>
                </c:pt>
                <c:pt idx="863">
                  <c:v>305.42129999999997</c:v>
                </c:pt>
                <c:pt idx="864">
                  <c:v>305.92984000000001</c:v>
                </c:pt>
                <c:pt idx="865">
                  <c:v>306.29500999999999</c:v>
                </c:pt>
                <c:pt idx="866">
                  <c:v>306.38431000000003</c:v>
                </c:pt>
                <c:pt idx="867">
                  <c:v>306.66991999999999</c:v>
                </c:pt>
                <c:pt idx="868">
                  <c:v>307.14940999999999</c:v>
                </c:pt>
                <c:pt idx="869">
                  <c:v>307.28467000000001</c:v>
                </c:pt>
                <c:pt idx="870">
                  <c:v>307.55489999999998</c:v>
                </c:pt>
                <c:pt idx="871">
                  <c:v>308.02325000000002</c:v>
                </c:pt>
                <c:pt idx="872">
                  <c:v>308.44223</c:v>
                </c:pt>
                <c:pt idx="873">
                  <c:v>308.54849000000002</c:v>
                </c:pt>
                <c:pt idx="874">
                  <c:v>308.74666999999999</c:v>
                </c:pt>
                <c:pt idx="875">
                  <c:v>309.31366000000003</c:v>
                </c:pt>
                <c:pt idx="876">
                  <c:v>309.42144999999999</c:v>
                </c:pt>
                <c:pt idx="877">
                  <c:v>309.67633000000001</c:v>
                </c:pt>
                <c:pt idx="878">
                  <c:v>310.09073000000001</c:v>
                </c:pt>
                <c:pt idx="879">
                  <c:v>310.55889999999999</c:v>
                </c:pt>
                <c:pt idx="880">
                  <c:v>310.67989999999998</c:v>
                </c:pt>
                <c:pt idx="881">
                  <c:v>310.84399000000002</c:v>
                </c:pt>
                <c:pt idx="882">
                  <c:v>311.43738000000002</c:v>
                </c:pt>
                <c:pt idx="883">
                  <c:v>311.55779999999999</c:v>
                </c:pt>
                <c:pt idx="884">
                  <c:v>311.83643000000001</c:v>
                </c:pt>
                <c:pt idx="885">
                  <c:v>312.13522</c:v>
                </c:pt>
                <c:pt idx="886">
                  <c:v>312.70004</c:v>
                </c:pt>
                <c:pt idx="887">
                  <c:v>312.90741000000003</c:v>
                </c:pt>
                <c:pt idx="888">
                  <c:v>312.99984999999998</c:v>
                </c:pt>
                <c:pt idx="889">
                  <c:v>313.57607999999999</c:v>
                </c:pt>
                <c:pt idx="890">
                  <c:v>313.69842999999997</c:v>
                </c:pt>
                <c:pt idx="891">
                  <c:v>313.98151000000001</c:v>
                </c:pt>
                <c:pt idx="892">
                  <c:v>314.29074000000003</c:v>
                </c:pt>
                <c:pt idx="893">
                  <c:v>314.85291000000001</c:v>
                </c:pt>
                <c:pt idx="894">
                  <c:v>315.05124000000001</c:v>
                </c:pt>
                <c:pt idx="895">
                  <c:v>315.11248999999998</c:v>
                </c:pt>
                <c:pt idx="896">
                  <c:v>315.64523000000003</c:v>
                </c:pt>
                <c:pt idx="897">
                  <c:v>315.84064000000001</c:v>
                </c:pt>
                <c:pt idx="898">
                  <c:v>316.13418999999999</c:v>
                </c:pt>
                <c:pt idx="899">
                  <c:v>316.38452000000001</c:v>
                </c:pt>
                <c:pt idx="900">
                  <c:v>316.97107</c:v>
                </c:pt>
                <c:pt idx="901">
                  <c:v>317.16663</c:v>
                </c:pt>
                <c:pt idx="902">
                  <c:v>317.22188999999997</c:v>
                </c:pt>
                <c:pt idx="903">
                  <c:v>317.73181</c:v>
                </c:pt>
                <c:pt idx="904">
                  <c:v>317.98135000000002</c:v>
                </c:pt>
                <c:pt idx="905">
                  <c:v>318.19936999999999</c:v>
                </c:pt>
                <c:pt idx="906">
                  <c:v>318.45764000000003</c:v>
                </c:pt>
                <c:pt idx="907">
                  <c:v>319.05493000000001</c:v>
                </c:pt>
                <c:pt idx="908">
                  <c:v>319.31653</c:v>
                </c:pt>
                <c:pt idx="909">
                  <c:v>319.37448000000001</c:v>
                </c:pt>
                <c:pt idx="910">
                  <c:v>319.80092999999999</c:v>
                </c:pt>
                <c:pt idx="911">
                  <c:v>320.15271000000001</c:v>
                </c:pt>
                <c:pt idx="912">
                  <c:v>320.35449</c:v>
                </c:pt>
                <c:pt idx="913">
                  <c:v>320.60381999999998</c:v>
                </c:pt>
                <c:pt idx="914">
                  <c:v>321.13538</c:v>
                </c:pt>
                <c:pt idx="915">
                  <c:v>321.50348000000002</c:v>
                </c:pt>
                <c:pt idx="916">
                  <c:v>321.56036</c:v>
                </c:pt>
                <c:pt idx="917">
                  <c:v>321.86102</c:v>
                </c:pt>
                <c:pt idx="918">
                  <c:v>322.30914000000001</c:v>
                </c:pt>
                <c:pt idx="919">
                  <c:v>322.46436</c:v>
                </c:pt>
                <c:pt idx="920">
                  <c:v>322.76596000000001</c:v>
                </c:pt>
                <c:pt idx="921">
                  <c:v>323.26447000000002</c:v>
                </c:pt>
                <c:pt idx="922">
                  <c:v>323.61176</c:v>
                </c:pt>
                <c:pt idx="923">
                  <c:v>323.72246999999999</c:v>
                </c:pt>
                <c:pt idx="924">
                  <c:v>323.95154000000002</c:v>
                </c:pt>
                <c:pt idx="925">
                  <c:v>324.51684999999998</c:v>
                </c:pt>
                <c:pt idx="926">
                  <c:v>324.62558000000001</c:v>
                </c:pt>
                <c:pt idx="927">
                  <c:v>324.89089999999999</c:v>
                </c:pt>
                <c:pt idx="928">
                  <c:v>325.27609000000001</c:v>
                </c:pt>
                <c:pt idx="929">
                  <c:v>325.77420000000001</c:v>
                </c:pt>
                <c:pt idx="930">
                  <c:v>325.91608000000002</c:v>
                </c:pt>
                <c:pt idx="931">
                  <c:v>326.05221999999998</c:v>
                </c:pt>
                <c:pt idx="932">
                  <c:v>326.64618000000002</c:v>
                </c:pt>
                <c:pt idx="933">
                  <c:v>326.72762999999998</c:v>
                </c:pt>
                <c:pt idx="934">
                  <c:v>327.01873999999998</c:v>
                </c:pt>
                <c:pt idx="935">
                  <c:v>327.37943000000001</c:v>
                </c:pt>
                <c:pt idx="936">
                  <c:v>327.94983000000002</c:v>
                </c:pt>
                <c:pt idx="937">
                  <c:v>328.08215000000001</c:v>
                </c:pt>
                <c:pt idx="938">
                  <c:v>328.16327000000001</c:v>
                </c:pt>
                <c:pt idx="939">
                  <c:v>328.75653</c:v>
                </c:pt>
                <c:pt idx="940">
                  <c:v>328.87734999999998</c:v>
                </c:pt>
                <c:pt idx="941">
                  <c:v>329.20596</c:v>
                </c:pt>
                <c:pt idx="942">
                  <c:v>329.50949000000003</c:v>
                </c:pt>
                <c:pt idx="943">
                  <c:v>330.077</c:v>
                </c:pt>
                <c:pt idx="944">
                  <c:v>330.22980000000001</c:v>
                </c:pt>
                <c:pt idx="945">
                  <c:v>330.33458999999999</c:v>
                </c:pt>
                <c:pt idx="946">
                  <c:v>330.89926000000003</c:v>
                </c:pt>
                <c:pt idx="947">
                  <c:v>331.05050999999997</c:v>
                </c:pt>
                <c:pt idx="948">
                  <c:v>331.36617999999999</c:v>
                </c:pt>
                <c:pt idx="949">
                  <c:v>331.61480999999998</c:v>
                </c:pt>
                <c:pt idx="950">
                  <c:v>332.23241999999999</c:v>
                </c:pt>
                <c:pt idx="951">
                  <c:v>332.41833000000003</c:v>
                </c:pt>
                <c:pt idx="952">
                  <c:v>332.47588999999999</c:v>
                </c:pt>
                <c:pt idx="953">
                  <c:v>332.99335000000002</c:v>
                </c:pt>
                <c:pt idx="954">
                  <c:v>333.21532999999999</c:v>
                </c:pt>
                <c:pt idx="955">
                  <c:v>333.43292000000002</c:v>
                </c:pt>
                <c:pt idx="956">
                  <c:v>333.71561000000003</c:v>
                </c:pt>
                <c:pt idx="957">
                  <c:v>334.31018</c:v>
                </c:pt>
                <c:pt idx="958">
                  <c:v>334.58627000000001</c:v>
                </c:pt>
                <c:pt idx="959">
                  <c:v>334.61739999999998</c:v>
                </c:pt>
                <c:pt idx="960">
                  <c:v>335.02542</c:v>
                </c:pt>
                <c:pt idx="961">
                  <c:v>335.38585999999998</c:v>
                </c:pt>
                <c:pt idx="962">
                  <c:v>335.55721999999997</c:v>
                </c:pt>
                <c:pt idx="963">
                  <c:v>335.86899</c:v>
                </c:pt>
                <c:pt idx="964">
                  <c:v>336.42545000000001</c:v>
                </c:pt>
                <c:pt idx="965">
                  <c:v>336.68472000000003</c:v>
                </c:pt>
                <c:pt idx="966">
                  <c:v>336.78564</c:v>
                </c:pt>
                <c:pt idx="967">
                  <c:v>337.11725000000001</c:v>
                </c:pt>
                <c:pt idx="968">
                  <c:v>337.60980000000001</c:v>
                </c:pt>
                <c:pt idx="969">
                  <c:v>337.70609000000002</c:v>
                </c:pt>
                <c:pt idx="970">
                  <c:v>338.01229999999998</c:v>
                </c:pt>
                <c:pt idx="971">
                  <c:v>338.50146000000001</c:v>
                </c:pt>
                <c:pt idx="972">
                  <c:v>338.89728000000002</c:v>
                </c:pt>
                <c:pt idx="973">
                  <c:v>339.00778000000003</c:v>
                </c:pt>
                <c:pt idx="974">
                  <c:v>339.24074999999999</c:v>
                </c:pt>
                <c:pt idx="975">
                  <c:v>339.76080000000002</c:v>
                </c:pt>
                <c:pt idx="976">
                  <c:v>339.82227</c:v>
                </c:pt>
                <c:pt idx="977">
                  <c:v>340.16534000000001</c:v>
                </c:pt>
                <c:pt idx="978">
                  <c:v>340.5831</c:v>
                </c:pt>
                <c:pt idx="979">
                  <c:v>341.04773</c:v>
                </c:pt>
                <c:pt idx="980">
                  <c:v>341.14001000000002</c:v>
                </c:pt>
                <c:pt idx="981">
                  <c:v>341.32076999999998</c:v>
                </c:pt>
                <c:pt idx="982">
                  <c:v>341.91253999999998</c:v>
                </c:pt>
                <c:pt idx="983">
                  <c:v>341.98559999999998</c:v>
                </c:pt>
                <c:pt idx="984">
                  <c:v>342.31124999999997</c:v>
                </c:pt>
                <c:pt idx="985">
                  <c:v>342.64159999999998</c:v>
                </c:pt>
                <c:pt idx="986">
                  <c:v>343.20602000000002</c:v>
                </c:pt>
                <c:pt idx="987">
                  <c:v>343.32666</c:v>
                </c:pt>
                <c:pt idx="988">
                  <c:v>343.43646000000001</c:v>
                </c:pt>
                <c:pt idx="989">
                  <c:v>344.03683000000001</c:v>
                </c:pt>
                <c:pt idx="990">
                  <c:v>344.14456000000001</c:v>
                </c:pt>
                <c:pt idx="991">
                  <c:v>344.44571000000002</c:v>
                </c:pt>
                <c:pt idx="992">
                  <c:v>344.72415000000001</c:v>
                </c:pt>
                <c:pt idx="993">
                  <c:v>345.31164999999999</c:v>
                </c:pt>
                <c:pt idx="994">
                  <c:v>345.51682</c:v>
                </c:pt>
                <c:pt idx="995">
                  <c:v>345.56720000000001</c:v>
                </c:pt>
                <c:pt idx="996">
                  <c:v>346.14535999999998</c:v>
                </c:pt>
                <c:pt idx="997">
                  <c:v>346.30565999999999</c:v>
                </c:pt>
                <c:pt idx="998">
                  <c:v>346.57144</c:v>
                </c:pt>
                <c:pt idx="999">
                  <c:v>346.83596999999997</c:v>
                </c:pt>
                <c:pt idx="1000">
                  <c:v>347.48428000000001</c:v>
                </c:pt>
                <c:pt idx="1001">
                  <c:v>347.70474000000002</c:v>
                </c:pt>
                <c:pt idx="1002">
                  <c:v>347.71960000000001</c:v>
                </c:pt>
                <c:pt idx="1003">
                  <c:v>348.19598000000002</c:v>
                </c:pt>
                <c:pt idx="1004">
                  <c:v>348.50006000000002</c:v>
                </c:pt>
                <c:pt idx="1005">
                  <c:v>348.74056999999999</c:v>
                </c:pt>
                <c:pt idx="1006">
                  <c:v>348.99792000000002</c:v>
                </c:pt>
                <c:pt idx="1007">
                  <c:v>349.56317000000001</c:v>
                </c:pt>
                <c:pt idx="1008">
                  <c:v>349.82889</c:v>
                </c:pt>
                <c:pt idx="1009">
                  <c:v>349.86932000000002</c:v>
                </c:pt>
                <c:pt idx="1010">
                  <c:v>350.28512999999998</c:v>
                </c:pt>
                <c:pt idx="1011">
                  <c:v>350.69788</c:v>
                </c:pt>
                <c:pt idx="1012">
                  <c:v>350.83249000000001</c:v>
                </c:pt>
                <c:pt idx="1013">
                  <c:v>351.09863000000001</c:v>
                </c:pt>
                <c:pt idx="1014">
                  <c:v>351.62817000000001</c:v>
                </c:pt>
                <c:pt idx="1015">
                  <c:v>351.98937999999998</c:v>
                </c:pt>
                <c:pt idx="1016">
                  <c:v>352.07751000000002</c:v>
                </c:pt>
                <c:pt idx="1017">
                  <c:v>352.35788000000002</c:v>
                </c:pt>
                <c:pt idx="1018">
                  <c:v>352.83640000000003</c:v>
                </c:pt>
                <c:pt idx="1019">
                  <c:v>352.97802999999999</c:v>
                </c:pt>
                <c:pt idx="1020">
                  <c:v>353.25922000000003</c:v>
                </c:pt>
                <c:pt idx="1021">
                  <c:v>353.73473999999999</c:v>
                </c:pt>
                <c:pt idx="1022">
                  <c:v>354.17450000000002</c:v>
                </c:pt>
                <c:pt idx="1023">
                  <c:v>354.27228000000002</c:v>
                </c:pt>
                <c:pt idx="1024">
                  <c:v>354.45882999999998</c:v>
                </c:pt>
                <c:pt idx="1025">
                  <c:v>355.04352</c:v>
                </c:pt>
                <c:pt idx="1026">
                  <c:v>355.14449999999999</c:v>
                </c:pt>
                <c:pt idx="1027">
                  <c:v>355.40764999999999</c:v>
                </c:pt>
                <c:pt idx="1028">
                  <c:v>355.82619999999997</c:v>
                </c:pt>
                <c:pt idx="1029">
                  <c:v>356.29662999999999</c:v>
                </c:pt>
                <c:pt idx="1030">
                  <c:v>356.42041</c:v>
                </c:pt>
                <c:pt idx="1031">
                  <c:v>356.57830999999999</c:v>
                </c:pt>
                <c:pt idx="1032">
                  <c:v>357.16946000000002</c:v>
                </c:pt>
                <c:pt idx="1033">
                  <c:v>357.29138</c:v>
                </c:pt>
                <c:pt idx="1034">
                  <c:v>357.57497999999998</c:v>
                </c:pt>
                <c:pt idx="1035">
                  <c:v>357.87459999999999</c:v>
                </c:pt>
                <c:pt idx="1036">
                  <c:v>358.44287000000003</c:v>
                </c:pt>
                <c:pt idx="1037">
                  <c:v>358.63321000000002</c:v>
                </c:pt>
                <c:pt idx="1038">
                  <c:v>358.7312</c:v>
                </c:pt>
                <c:pt idx="1039">
                  <c:v>359.30594000000002</c:v>
                </c:pt>
                <c:pt idx="1040">
                  <c:v>359.4205</c:v>
                </c:pt>
                <c:pt idx="1041">
                  <c:v>359.71881000000002</c:v>
                </c:pt>
                <c:pt idx="1042">
                  <c:v>360.01785000000001</c:v>
                </c:pt>
                <c:pt idx="1043">
                  <c:v>360.59634</c:v>
                </c:pt>
                <c:pt idx="1044">
                  <c:v>360.78903000000003</c:v>
                </c:pt>
                <c:pt idx="1045">
                  <c:v>360.86059999999998</c:v>
                </c:pt>
                <c:pt idx="1046">
                  <c:v>361.39145000000002</c:v>
                </c:pt>
                <c:pt idx="1047">
                  <c:v>361.59338000000002</c:v>
                </c:pt>
                <c:pt idx="1048">
                  <c:v>361.90179000000001</c:v>
                </c:pt>
                <c:pt idx="1049">
                  <c:v>362.16043000000002</c:v>
                </c:pt>
                <c:pt idx="1050">
                  <c:v>362.75491</c:v>
                </c:pt>
                <c:pt idx="1051">
                  <c:v>362.95325000000003</c:v>
                </c:pt>
                <c:pt idx="1052">
                  <c:v>363.00887999999998</c:v>
                </c:pt>
                <c:pt idx="1053">
                  <c:v>363.53307999999998</c:v>
                </c:pt>
                <c:pt idx="1054">
                  <c:v>363.77686</c:v>
                </c:pt>
                <c:pt idx="1055">
                  <c:v>364.00689999999997</c:v>
                </c:pt>
                <c:pt idx="1056">
                  <c:v>364.28856999999999</c:v>
                </c:pt>
                <c:pt idx="1057">
                  <c:v>364.88952999999998</c:v>
                </c:pt>
                <c:pt idx="1058">
                  <c:v>365.15485000000001</c:v>
                </c:pt>
                <c:pt idx="1059">
                  <c:v>365.20855999999998</c:v>
                </c:pt>
                <c:pt idx="1060">
                  <c:v>365.63524999999998</c:v>
                </c:pt>
                <c:pt idx="1061">
                  <c:v>365.99295000000001</c:v>
                </c:pt>
                <c:pt idx="1062">
                  <c:v>366.19342</c:v>
                </c:pt>
                <c:pt idx="1063">
                  <c:v>366.44704999999999</c:v>
                </c:pt>
                <c:pt idx="1064">
                  <c:v>366.96627999999998</c:v>
                </c:pt>
                <c:pt idx="1065">
                  <c:v>367.32742000000002</c:v>
                </c:pt>
                <c:pt idx="1066">
                  <c:v>367.38247999999999</c:v>
                </c:pt>
                <c:pt idx="1067">
                  <c:v>367.68270999999999</c:v>
                </c:pt>
                <c:pt idx="1068">
                  <c:v>368.13751000000002</c:v>
                </c:pt>
                <c:pt idx="1069">
                  <c:v>368.28870000000001</c:v>
                </c:pt>
                <c:pt idx="1070">
                  <c:v>368.60476999999997</c:v>
                </c:pt>
                <c:pt idx="1071">
                  <c:v>369.09525000000002</c:v>
                </c:pt>
                <c:pt idx="1072">
                  <c:v>369.46285999999998</c:v>
                </c:pt>
                <c:pt idx="1073">
                  <c:v>369.57242000000002</c:v>
                </c:pt>
                <c:pt idx="1074">
                  <c:v>369.79099000000002</c:v>
                </c:pt>
                <c:pt idx="1075">
                  <c:v>370.36227000000002</c:v>
                </c:pt>
                <c:pt idx="1076">
                  <c:v>370.47638000000001</c:v>
                </c:pt>
                <c:pt idx="1077">
                  <c:v>370.75607000000002</c:v>
                </c:pt>
                <c:pt idx="1078">
                  <c:v>371.13803000000001</c:v>
                </c:pt>
                <c:pt idx="1079">
                  <c:v>371.64102000000003</c:v>
                </c:pt>
                <c:pt idx="1080">
                  <c:v>371.78210000000001</c:v>
                </c:pt>
                <c:pt idx="1081">
                  <c:v>371.91852</c:v>
                </c:pt>
                <c:pt idx="1082">
                  <c:v>372.50695999999999</c:v>
                </c:pt>
                <c:pt idx="1083">
                  <c:v>372.60541000000001</c:v>
                </c:pt>
                <c:pt idx="1084">
                  <c:v>372.90316999999999</c:v>
                </c:pt>
                <c:pt idx="1085">
                  <c:v>373.26654000000002</c:v>
                </c:pt>
                <c:pt idx="1086">
                  <c:v>373.82706000000002</c:v>
                </c:pt>
                <c:pt idx="1087">
                  <c:v>373.95587</c:v>
                </c:pt>
                <c:pt idx="1088">
                  <c:v>374.04534999999998</c:v>
                </c:pt>
                <c:pt idx="1089">
                  <c:v>374.64294000000001</c:v>
                </c:pt>
                <c:pt idx="1090">
                  <c:v>374.75799999999998</c:v>
                </c:pt>
                <c:pt idx="1091">
                  <c:v>375.07855000000001</c:v>
                </c:pt>
                <c:pt idx="1092">
                  <c:v>375.38672000000003</c:v>
                </c:pt>
                <c:pt idx="1093">
                  <c:v>375.95116999999999</c:v>
                </c:pt>
                <c:pt idx="1094">
                  <c:v>376.10766999999998</c:v>
                </c:pt>
                <c:pt idx="1095">
                  <c:v>376.20978000000002</c:v>
                </c:pt>
                <c:pt idx="1096">
                  <c:v>376.78345000000002</c:v>
                </c:pt>
                <c:pt idx="1097">
                  <c:v>376.94324</c:v>
                </c:pt>
                <c:pt idx="1098">
                  <c:v>377.25436000000002</c:v>
                </c:pt>
                <c:pt idx="1099">
                  <c:v>377.495</c:v>
                </c:pt>
                <c:pt idx="1100">
                  <c:v>378.10498000000001</c:v>
                </c:pt>
                <c:pt idx="1101">
                  <c:v>378.30626999999998</c:v>
                </c:pt>
                <c:pt idx="1102">
                  <c:v>378.35338999999999</c:v>
                </c:pt>
                <c:pt idx="1103">
                  <c:v>378.89478000000003</c:v>
                </c:pt>
                <c:pt idx="1104">
                  <c:v>379.13204999999999</c:v>
                </c:pt>
                <c:pt idx="1105">
                  <c:v>379.34478999999999</c:v>
                </c:pt>
                <c:pt idx="1106">
                  <c:v>379.63830999999999</c:v>
                </c:pt>
                <c:pt idx="1107">
                  <c:v>380.22350999999998</c:v>
                </c:pt>
                <c:pt idx="1108">
                  <c:v>380.50594999999998</c:v>
                </c:pt>
                <c:pt idx="1109">
                  <c:v>380.53088000000002</c:v>
                </c:pt>
                <c:pt idx="1110">
                  <c:v>380.95702999999997</c:v>
                </c:pt>
                <c:pt idx="1111">
                  <c:v>381.31448</c:v>
                </c:pt>
                <c:pt idx="1112">
                  <c:v>381.48093</c:v>
                </c:pt>
                <c:pt idx="1113">
                  <c:v>381.82378999999997</c:v>
                </c:pt>
                <c:pt idx="1114">
                  <c:v>382.37563999999998</c:v>
                </c:pt>
                <c:pt idx="1115">
                  <c:v>382.63515999999998</c:v>
                </c:pt>
                <c:pt idx="1116">
                  <c:v>382.72421000000003</c:v>
                </c:pt>
                <c:pt idx="1117">
                  <c:v>383.04928999999998</c:v>
                </c:pt>
                <c:pt idx="1118">
                  <c:v>383.53458000000001</c:v>
                </c:pt>
                <c:pt idx="1119">
                  <c:v>383.62909000000002</c:v>
                </c:pt>
                <c:pt idx="1120">
                  <c:v>383.93912</c:v>
                </c:pt>
                <c:pt idx="1121">
                  <c:v>384.40604000000002</c:v>
                </c:pt>
                <c:pt idx="1122">
                  <c:v>384.81551999999999</c:v>
                </c:pt>
                <c:pt idx="1123">
                  <c:v>384.91356999999999</c:v>
                </c:pt>
                <c:pt idx="1124">
                  <c:v>385.15338000000003</c:v>
                </c:pt>
                <c:pt idx="1125">
                  <c:v>385.68878000000001</c:v>
                </c:pt>
                <c:pt idx="1126">
                  <c:v>385.75765999999999</c:v>
                </c:pt>
                <c:pt idx="1127">
                  <c:v>386.0994</c:v>
                </c:pt>
                <c:pt idx="1128">
                  <c:v>386.53235000000001</c:v>
                </c:pt>
                <c:pt idx="1129">
                  <c:v>386.99869000000001</c:v>
                </c:pt>
                <c:pt idx="1130">
                  <c:v>387.10048999999998</c:v>
                </c:pt>
                <c:pt idx="1131">
                  <c:v>387.28912000000003</c:v>
                </c:pt>
                <c:pt idx="1132">
                  <c:v>387.87322999999998</c:v>
                </c:pt>
                <c:pt idx="1133">
                  <c:v>387.94357000000002</c:v>
                </c:pt>
                <c:pt idx="1134">
                  <c:v>388.28055000000001</c:v>
                </c:pt>
                <c:pt idx="1135">
                  <c:v>388.62119000000001</c:v>
                </c:pt>
                <c:pt idx="1136">
                  <c:v>389.18932999999998</c:v>
                </c:pt>
                <c:pt idx="1137">
                  <c:v>389.32265999999998</c:v>
                </c:pt>
                <c:pt idx="1138">
                  <c:v>389.43212999999997</c:v>
                </c:pt>
                <c:pt idx="1139">
                  <c:v>390.01796999999999</c:v>
                </c:pt>
                <c:pt idx="1140">
                  <c:v>390.12331999999998</c:v>
                </c:pt>
                <c:pt idx="1141">
                  <c:v>390.42331000000001</c:v>
                </c:pt>
                <c:pt idx="1142">
                  <c:v>390.69144</c:v>
                </c:pt>
                <c:pt idx="1143">
                  <c:v>391.30725000000001</c:v>
                </c:pt>
                <c:pt idx="1144">
                  <c:v>391.50360000000001</c:v>
                </c:pt>
                <c:pt idx="1145">
                  <c:v>391.54874000000001</c:v>
                </c:pt>
                <c:pt idx="1146">
                  <c:v>392.13528000000002</c:v>
                </c:pt>
                <c:pt idx="1147">
                  <c:v>392.28241000000003</c:v>
                </c:pt>
                <c:pt idx="1148">
                  <c:v>392.54486000000003</c:v>
                </c:pt>
                <c:pt idx="1149">
                  <c:v>392.81713999999999</c:v>
                </c:pt>
                <c:pt idx="1150">
                  <c:v>393.47009000000003</c:v>
                </c:pt>
                <c:pt idx="1151">
                  <c:v>393.70190000000002</c:v>
                </c:pt>
                <c:pt idx="1152">
                  <c:v>393.70853</c:v>
                </c:pt>
                <c:pt idx="1153">
                  <c:v>394.17615000000001</c:v>
                </c:pt>
                <c:pt idx="1154">
                  <c:v>394.48334</c:v>
                </c:pt>
                <c:pt idx="1155">
                  <c:v>394.71158000000003</c:v>
                </c:pt>
                <c:pt idx="1156">
                  <c:v>394.99169999999998</c:v>
                </c:pt>
                <c:pt idx="1157">
                  <c:v>395.56110000000001</c:v>
                </c:pt>
                <c:pt idx="1158">
                  <c:v>395.83679000000001</c:v>
                </c:pt>
                <c:pt idx="1159">
                  <c:v>395.87653</c:v>
                </c:pt>
                <c:pt idx="1160">
                  <c:v>396.29056000000003</c:v>
                </c:pt>
                <c:pt idx="1161">
                  <c:v>396.70855999999998</c:v>
                </c:pt>
                <c:pt idx="1162">
                  <c:v>396.84868999999998</c:v>
                </c:pt>
                <c:pt idx="1163">
                  <c:v>397.12616000000003</c:v>
                </c:pt>
                <c:pt idx="1164">
                  <c:v>397.64641999999998</c:v>
                </c:pt>
                <c:pt idx="1165">
                  <c:v>398.03275000000002</c:v>
                </c:pt>
                <c:pt idx="1166">
                  <c:v>398.10046</c:v>
                </c:pt>
                <c:pt idx="1167">
                  <c:v>398.36957000000001</c:v>
                </c:pt>
                <c:pt idx="1168">
                  <c:v>398.84186</c:v>
                </c:pt>
                <c:pt idx="1169">
                  <c:v>398.98038000000003</c:v>
                </c:pt>
                <c:pt idx="1170">
                  <c:v>399.26425</c:v>
                </c:pt>
                <c:pt idx="1171">
                  <c:v>399.76616999999999</c:v>
                </c:pt>
                <c:pt idx="1172">
                  <c:v>400.18677000000002</c:v>
                </c:pt>
                <c:pt idx="1173">
                  <c:v>400.27704</c:v>
                </c:pt>
                <c:pt idx="1174">
                  <c:v>400.45432</c:v>
                </c:pt>
                <c:pt idx="1175">
                  <c:v>401.03915000000001</c:v>
                </c:pt>
                <c:pt idx="1176">
                  <c:v>401.14301</c:v>
                </c:pt>
                <c:pt idx="1177">
                  <c:v>401.42255</c:v>
                </c:pt>
                <c:pt idx="1178">
                  <c:v>401.84215999999998</c:v>
                </c:pt>
                <c:pt idx="1179">
                  <c:v>402.31130999999999</c:v>
                </c:pt>
                <c:pt idx="1180">
                  <c:v>402.44439999999997</c:v>
                </c:pt>
                <c:pt idx="1181">
                  <c:v>402.59685999999999</c:v>
                </c:pt>
                <c:pt idx="1182">
                  <c:v>403.19949000000003</c:v>
                </c:pt>
                <c:pt idx="1183">
                  <c:v>403.32135</c:v>
                </c:pt>
                <c:pt idx="1184">
                  <c:v>403.61597</c:v>
                </c:pt>
                <c:pt idx="1185">
                  <c:v>403.91512999999998</c:v>
                </c:pt>
                <c:pt idx="1186">
                  <c:v>404.48971999999998</c:v>
                </c:pt>
                <c:pt idx="1187">
                  <c:v>404.66809000000001</c:v>
                </c:pt>
                <c:pt idx="1188">
                  <c:v>404.35944000000001</c:v>
                </c:pt>
                <c:pt idx="1189">
                  <c:v>385.22742</c:v>
                </c:pt>
                <c:pt idx="1190">
                  <c:v>372.63623000000001</c:v>
                </c:pt>
                <c:pt idx="1191">
                  <c:v>365.36919999999998</c:v>
                </c:pt>
                <c:pt idx="1192">
                  <c:v>361.11718999999999</c:v>
                </c:pt>
                <c:pt idx="1193">
                  <c:v>358.55083999999999</c:v>
                </c:pt>
                <c:pt idx="1194">
                  <c:v>356.45490000000001</c:v>
                </c:pt>
                <c:pt idx="1195">
                  <c:v>354.79809999999998</c:v>
                </c:pt>
                <c:pt idx="1196">
                  <c:v>353.91861</c:v>
                </c:pt>
                <c:pt idx="1197">
                  <c:v>352.93610000000001</c:v>
                </c:pt>
                <c:pt idx="1198">
                  <c:v>352.25009</c:v>
                </c:pt>
                <c:pt idx="1199">
                  <c:v>351.61565999999999</c:v>
                </c:pt>
                <c:pt idx="1200">
                  <c:v>351.41356999999999</c:v>
                </c:pt>
                <c:pt idx="1201">
                  <c:v>350.88596000000001</c:v>
                </c:pt>
                <c:pt idx="1202">
                  <c:v>350.31229000000002</c:v>
                </c:pt>
                <c:pt idx="1203">
                  <c:v>350.24599999999998</c:v>
                </c:pt>
                <c:pt idx="1204">
                  <c:v>349.91683999999998</c:v>
                </c:pt>
                <c:pt idx="1205">
                  <c:v>349.63119999999998</c:v>
                </c:pt>
                <c:pt idx="1206">
                  <c:v>349.41683999999998</c:v>
                </c:pt>
                <c:pt idx="1207">
                  <c:v>349.58139</c:v>
                </c:pt>
                <c:pt idx="1208">
                  <c:v>349.41125</c:v>
                </c:pt>
                <c:pt idx="1209">
                  <c:v>349.03241000000003</c:v>
                </c:pt>
                <c:pt idx="1210">
                  <c:v>349.06389999999999</c:v>
                </c:pt>
                <c:pt idx="1211">
                  <c:v>349.03179999999998</c:v>
                </c:pt>
                <c:pt idx="1212">
                  <c:v>348.85205000000002</c:v>
                </c:pt>
                <c:pt idx="1213">
                  <c:v>348.72815000000003</c:v>
                </c:pt>
                <c:pt idx="1214">
                  <c:v>348.92129999999997</c:v>
                </c:pt>
                <c:pt idx="1215">
                  <c:v>348.93472000000003</c:v>
                </c:pt>
                <c:pt idx="1216">
                  <c:v>348.61556999999999</c:v>
                </c:pt>
                <c:pt idx="1217">
                  <c:v>348.57742000000002</c:v>
                </c:pt>
                <c:pt idx="1218">
                  <c:v>348.69522000000001</c:v>
                </c:pt>
                <c:pt idx="1219">
                  <c:v>348.51718</c:v>
                </c:pt>
                <c:pt idx="1220">
                  <c:v>348.49871999999999</c:v>
                </c:pt>
                <c:pt idx="1221">
                  <c:v>348.66028</c:v>
                </c:pt>
                <c:pt idx="1222">
                  <c:v>348.70913999999999</c:v>
                </c:pt>
                <c:pt idx="1223">
                  <c:v>348.49486999999999</c:v>
                </c:pt>
                <c:pt idx="1224">
                  <c:v>348.41135000000003</c:v>
                </c:pt>
                <c:pt idx="1225">
                  <c:v>348.69299000000001</c:v>
                </c:pt>
                <c:pt idx="1226">
                  <c:v>348.48764</c:v>
                </c:pt>
                <c:pt idx="1227">
                  <c:v>348.45486</c:v>
                </c:pt>
                <c:pt idx="1228">
                  <c:v>348.55112000000003</c:v>
                </c:pt>
                <c:pt idx="1229">
                  <c:v>348.78435999999999</c:v>
                </c:pt>
                <c:pt idx="1230">
                  <c:v>348.62857000000002</c:v>
                </c:pt>
                <c:pt idx="1231">
                  <c:v>348.46561000000003</c:v>
                </c:pt>
                <c:pt idx="1232">
                  <c:v>348.77499</c:v>
                </c:pt>
                <c:pt idx="1233">
                  <c:v>348.56182999999999</c:v>
                </c:pt>
                <c:pt idx="1234">
                  <c:v>348.55932999999999</c:v>
                </c:pt>
                <c:pt idx="1235">
                  <c:v>348.62270999999998</c:v>
                </c:pt>
                <c:pt idx="1236">
                  <c:v>348.92788999999999</c:v>
                </c:pt>
                <c:pt idx="1237">
                  <c:v>348.76337000000001</c:v>
                </c:pt>
                <c:pt idx="1238">
                  <c:v>348.53696000000002</c:v>
                </c:pt>
                <c:pt idx="1239">
                  <c:v>348.84807999999998</c:v>
                </c:pt>
                <c:pt idx="1240">
                  <c:v>348.67728</c:v>
                </c:pt>
                <c:pt idx="1241">
                  <c:v>348.69747999999998</c:v>
                </c:pt>
                <c:pt idx="1242">
                  <c:v>348.71294999999998</c:v>
                </c:pt>
                <c:pt idx="1243">
                  <c:v>348.99786</c:v>
                </c:pt>
                <c:pt idx="1244">
                  <c:v>348.86306999999999</c:v>
                </c:pt>
                <c:pt idx="1245">
                  <c:v>348.65746999999999</c:v>
                </c:pt>
                <c:pt idx="1246">
                  <c:v>348.92586999999997</c:v>
                </c:pt>
                <c:pt idx="1247">
                  <c:v>348.78458000000001</c:v>
                </c:pt>
                <c:pt idx="1248">
                  <c:v>348.80205999999998</c:v>
                </c:pt>
                <c:pt idx="1249">
                  <c:v>348.74581999999998</c:v>
                </c:pt>
                <c:pt idx="1250">
                  <c:v>349.09320000000002</c:v>
                </c:pt>
                <c:pt idx="1251">
                  <c:v>348.97507000000002</c:v>
                </c:pt>
                <c:pt idx="1252">
                  <c:v>348.71512000000001</c:v>
                </c:pt>
                <c:pt idx="1253">
                  <c:v>348.95139</c:v>
                </c:pt>
                <c:pt idx="1254">
                  <c:v>348.88772999999998</c:v>
                </c:pt>
                <c:pt idx="1255">
                  <c:v>348.81502999999998</c:v>
                </c:pt>
                <c:pt idx="1256">
                  <c:v>348.79028</c:v>
                </c:pt>
                <c:pt idx="1257">
                  <c:v>349.10858000000002</c:v>
                </c:pt>
                <c:pt idx="1258">
                  <c:v>349.12191999999999</c:v>
                </c:pt>
                <c:pt idx="1259">
                  <c:v>348.82657</c:v>
                </c:pt>
                <c:pt idx="1260">
                  <c:v>348.93970000000002</c:v>
                </c:pt>
                <c:pt idx="1261">
                  <c:v>349.00313999999997</c:v>
                </c:pt>
                <c:pt idx="1262">
                  <c:v>348.85349000000002</c:v>
                </c:pt>
                <c:pt idx="1263">
                  <c:v>348.87488000000002</c:v>
                </c:pt>
                <c:pt idx="1264">
                  <c:v>349.15395999999998</c:v>
                </c:pt>
                <c:pt idx="1265">
                  <c:v>349.11407000000003</c:v>
                </c:pt>
                <c:pt idx="1266">
                  <c:v>348.88357999999999</c:v>
                </c:pt>
                <c:pt idx="1267">
                  <c:v>348.88922000000002</c:v>
                </c:pt>
                <c:pt idx="1268">
                  <c:v>349.08371</c:v>
                </c:pt>
                <c:pt idx="1269">
                  <c:v>348.87103000000002</c:v>
                </c:pt>
                <c:pt idx="1270">
                  <c:v>348.85113999999999</c:v>
                </c:pt>
                <c:pt idx="1271">
                  <c:v>349.02557000000002</c:v>
                </c:pt>
                <c:pt idx="1272">
                  <c:v>349.15548999999999</c:v>
                </c:pt>
                <c:pt idx="1273">
                  <c:v>348.93149</c:v>
                </c:pt>
                <c:pt idx="1274">
                  <c:v>348.85284000000001</c:v>
                </c:pt>
                <c:pt idx="1275">
                  <c:v>349.06695999999999</c:v>
                </c:pt>
                <c:pt idx="1276">
                  <c:v>348.82751000000002</c:v>
                </c:pt>
                <c:pt idx="1277">
                  <c:v>348.86185</c:v>
                </c:pt>
                <c:pt idx="1278">
                  <c:v>348.97543000000002</c:v>
                </c:pt>
                <c:pt idx="1279">
                  <c:v>349.13434000000001</c:v>
                </c:pt>
                <c:pt idx="1280">
                  <c:v>348.90829000000002</c:v>
                </c:pt>
                <c:pt idx="1281">
                  <c:v>348.76983999999999</c:v>
                </c:pt>
                <c:pt idx="1282">
                  <c:v>349.04858000000002</c:v>
                </c:pt>
                <c:pt idx="1283">
                  <c:v>348.80533000000003</c:v>
                </c:pt>
                <c:pt idx="1284">
                  <c:v>348.80993999999998</c:v>
                </c:pt>
                <c:pt idx="1285">
                  <c:v>348.79397999999998</c:v>
                </c:pt>
                <c:pt idx="1286">
                  <c:v>348.98883000000001</c:v>
                </c:pt>
                <c:pt idx="1287">
                  <c:v>348.72647000000001</c:v>
                </c:pt>
                <c:pt idx="1288">
                  <c:v>348.41302000000002</c:v>
                </c:pt>
                <c:pt idx="1289">
                  <c:v>348.47656000000001</c:v>
                </c:pt>
                <c:pt idx="1290">
                  <c:v>347.93398999999999</c:v>
                </c:pt>
                <c:pt idx="1291">
                  <c:v>347.67421999999999</c:v>
                </c:pt>
                <c:pt idx="1292">
                  <c:v>347.44666000000001</c:v>
                </c:pt>
                <c:pt idx="1293">
                  <c:v>347.59363000000002</c:v>
                </c:pt>
                <c:pt idx="1294">
                  <c:v>347.17000999999999</c:v>
                </c:pt>
                <c:pt idx="1295">
                  <c:v>346.59625</c:v>
                </c:pt>
                <c:pt idx="1296">
                  <c:v>346.60333000000003</c:v>
                </c:pt>
                <c:pt idx="1297">
                  <c:v>346.17322000000001</c:v>
                </c:pt>
                <c:pt idx="1298">
                  <c:v>345.86047000000002</c:v>
                </c:pt>
                <c:pt idx="1299">
                  <c:v>345.55032</c:v>
                </c:pt>
                <c:pt idx="1300">
                  <c:v>345.62288999999998</c:v>
                </c:pt>
                <c:pt idx="1301">
                  <c:v>345.08005000000003</c:v>
                </c:pt>
                <c:pt idx="1302">
                  <c:v>344.31475999999998</c:v>
                </c:pt>
                <c:pt idx="1303">
                  <c:v>344.05963000000003</c:v>
                </c:pt>
                <c:pt idx="1304">
                  <c:v>343.66885000000002</c:v>
                </c:pt>
                <c:pt idx="1305">
                  <c:v>343.27417000000003</c:v>
                </c:pt>
                <c:pt idx="1306">
                  <c:v>342.96460000000002</c:v>
                </c:pt>
                <c:pt idx="1307">
                  <c:v>342.99196999999998</c:v>
                </c:pt>
                <c:pt idx="1308">
                  <c:v>342.70272999999997</c:v>
                </c:pt>
                <c:pt idx="1309">
                  <c:v>342.19128000000001</c:v>
                </c:pt>
                <c:pt idx="1310">
                  <c:v>342.06344999999999</c:v>
                </c:pt>
                <c:pt idx="1311">
                  <c:v>341.91293000000002</c:v>
                </c:pt>
                <c:pt idx="1312">
                  <c:v>341.44510000000002</c:v>
                </c:pt>
                <c:pt idx="1313">
                  <c:v>341.07531999999998</c:v>
                </c:pt>
                <c:pt idx="1314">
                  <c:v>341.01038</c:v>
                </c:pt>
                <c:pt idx="1315">
                  <c:v>340.81362999999999</c:v>
                </c:pt>
                <c:pt idx="1316">
                  <c:v>340.34798999999998</c:v>
                </c:pt>
                <c:pt idx="1317">
                  <c:v>340.12601000000001</c:v>
                </c:pt>
                <c:pt idx="1318">
                  <c:v>340.07422000000003</c:v>
                </c:pt>
                <c:pt idx="1319">
                  <c:v>339.67156999999997</c:v>
                </c:pt>
                <c:pt idx="1320">
                  <c:v>339.41714000000002</c:v>
                </c:pt>
                <c:pt idx="1321">
                  <c:v>339.40053999999998</c:v>
                </c:pt>
                <c:pt idx="1322">
                  <c:v>339.25835999999998</c:v>
                </c:pt>
                <c:pt idx="1323">
                  <c:v>338.78741000000002</c:v>
                </c:pt>
                <c:pt idx="1324">
                  <c:v>338.45654000000002</c:v>
                </c:pt>
                <c:pt idx="1325">
                  <c:v>338.55898999999999</c:v>
                </c:pt>
                <c:pt idx="1326">
                  <c:v>338.22885000000002</c:v>
                </c:pt>
                <c:pt idx="1327">
                  <c:v>338.06301999999999</c:v>
                </c:pt>
                <c:pt idx="1328">
                  <c:v>338.08328</c:v>
                </c:pt>
                <c:pt idx="1329">
                  <c:v>338.12752999999998</c:v>
                </c:pt>
                <c:pt idx="1330">
                  <c:v>337.80727999999999</c:v>
                </c:pt>
                <c:pt idx="1331">
                  <c:v>337.55783000000002</c:v>
                </c:pt>
                <c:pt idx="1332">
                  <c:v>337.77614999999997</c:v>
                </c:pt>
                <c:pt idx="1333">
                  <c:v>337.46557999999999</c:v>
                </c:pt>
                <c:pt idx="1334">
                  <c:v>337.29507000000001</c:v>
                </c:pt>
                <c:pt idx="1335">
                  <c:v>337.20828</c:v>
                </c:pt>
                <c:pt idx="1336">
                  <c:v>337.42748999999998</c:v>
                </c:pt>
                <c:pt idx="1337">
                  <c:v>337.25058000000001</c:v>
                </c:pt>
                <c:pt idx="1338">
                  <c:v>336.99585000000002</c:v>
                </c:pt>
                <c:pt idx="1339">
                  <c:v>337.25171</c:v>
                </c:pt>
                <c:pt idx="1340">
                  <c:v>337.03140000000002</c:v>
                </c:pt>
                <c:pt idx="1341">
                  <c:v>336.98590000000002</c:v>
                </c:pt>
                <c:pt idx="1342">
                  <c:v>336.95731000000001</c:v>
                </c:pt>
                <c:pt idx="1343">
                  <c:v>337.17755</c:v>
                </c:pt>
                <c:pt idx="1344">
                  <c:v>336.93572999999998</c:v>
                </c:pt>
                <c:pt idx="1345">
                  <c:v>336.62020999999999</c:v>
                </c:pt>
                <c:pt idx="1346">
                  <c:v>336.79894999999999</c:v>
                </c:pt>
                <c:pt idx="1347">
                  <c:v>336.65033</c:v>
                </c:pt>
                <c:pt idx="1348">
                  <c:v>336.61138999999997</c:v>
                </c:pt>
                <c:pt idx="1349">
                  <c:v>336.56204000000002</c:v>
                </c:pt>
                <c:pt idx="1350">
                  <c:v>336.81723</c:v>
                </c:pt>
                <c:pt idx="1351">
                  <c:v>336.69391000000002</c:v>
                </c:pt>
                <c:pt idx="1352">
                  <c:v>336.44598000000002</c:v>
                </c:pt>
                <c:pt idx="1353">
                  <c:v>336.63904000000002</c:v>
                </c:pt>
                <c:pt idx="1354">
                  <c:v>336.57745</c:v>
                </c:pt>
                <c:pt idx="1355">
                  <c:v>336.49090999999999</c:v>
                </c:pt>
                <c:pt idx="1356">
                  <c:v>336.41910000000001</c:v>
                </c:pt>
                <c:pt idx="1357">
                  <c:v>336.70956000000001</c:v>
                </c:pt>
                <c:pt idx="1358">
                  <c:v>336.65674000000001</c:v>
                </c:pt>
                <c:pt idx="1359">
                  <c:v>336.39690999999999</c:v>
                </c:pt>
                <c:pt idx="1360">
                  <c:v>336.50414999999998</c:v>
                </c:pt>
                <c:pt idx="1361">
                  <c:v>336.45746000000003</c:v>
                </c:pt>
                <c:pt idx="1362">
                  <c:v>336.26288</c:v>
                </c:pt>
                <c:pt idx="1363">
                  <c:v>336.16070999999999</c:v>
                </c:pt>
                <c:pt idx="1364">
                  <c:v>336.35284000000001</c:v>
                </c:pt>
                <c:pt idx="1365">
                  <c:v>336.39882999999998</c:v>
                </c:pt>
                <c:pt idx="1366">
                  <c:v>336.14960000000002</c:v>
                </c:pt>
                <c:pt idx="1367">
                  <c:v>336.15206999999998</c:v>
                </c:pt>
                <c:pt idx="1368">
                  <c:v>336.33013999999997</c:v>
                </c:pt>
                <c:pt idx="1369">
                  <c:v>336.18047999999999</c:v>
                </c:pt>
                <c:pt idx="1370">
                  <c:v>336.18630999999999</c:v>
                </c:pt>
                <c:pt idx="1371">
                  <c:v>336.38101</c:v>
                </c:pt>
                <c:pt idx="1372">
                  <c:v>336.45639</c:v>
                </c:pt>
                <c:pt idx="1373">
                  <c:v>336.26641999999998</c:v>
                </c:pt>
                <c:pt idx="1374">
                  <c:v>336.19769000000002</c:v>
                </c:pt>
                <c:pt idx="1375">
                  <c:v>336.52042</c:v>
                </c:pt>
                <c:pt idx="1376">
                  <c:v>336.34670999999997</c:v>
                </c:pt>
                <c:pt idx="1377">
                  <c:v>336.32103999999998</c:v>
                </c:pt>
                <c:pt idx="1378">
                  <c:v>336.43734999999998</c:v>
                </c:pt>
                <c:pt idx="1379">
                  <c:v>336.66836999999998</c:v>
                </c:pt>
                <c:pt idx="1380">
                  <c:v>336.52927</c:v>
                </c:pt>
                <c:pt idx="1381">
                  <c:v>336.38177000000002</c:v>
                </c:pt>
                <c:pt idx="1382">
                  <c:v>336.69216999999998</c:v>
                </c:pt>
                <c:pt idx="1383">
                  <c:v>336.51245</c:v>
                </c:pt>
                <c:pt idx="1384">
                  <c:v>336.53890999999999</c:v>
                </c:pt>
                <c:pt idx="1385">
                  <c:v>336.6377</c:v>
                </c:pt>
                <c:pt idx="1386">
                  <c:v>336.95913999999999</c:v>
                </c:pt>
                <c:pt idx="1387">
                  <c:v>336.83005000000003</c:v>
                </c:pt>
                <c:pt idx="1388">
                  <c:v>336.64926000000003</c:v>
                </c:pt>
                <c:pt idx="1389">
                  <c:v>337.00592</c:v>
                </c:pt>
                <c:pt idx="1390">
                  <c:v>336.89188000000001</c:v>
                </c:pt>
                <c:pt idx="1391">
                  <c:v>336.97100999999998</c:v>
                </c:pt>
                <c:pt idx="1392">
                  <c:v>337.01929000000001</c:v>
                </c:pt>
                <c:pt idx="1393">
                  <c:v>337.35349000000002</c:v>
                </c:pt>
                <c:pt idx="1394">
                  <c:v>337.25357000000002</c:v>
                </c:pt>
                <c:pt idx="1395">
                  <c:v>337.09692000000001</c:v>
                </c:pt>
                <c:pt idx="1396">
                  <c:v>337.42374000000001</c:v>
                </c:pt>
                <c:pt idx="1397">
                  <c:v>337.33834999999999</c:v>
                </c:pt>
                <c:pt idx="1398">
                  <c:v>337.37407999999999</c:v>
                </c:pt>
                <c:pt idx="1399">
                  <c:v>337.36520000000002</c:v>
                </c:pt>
                <c:pt idx="1400">
                  <c:v>337.76470999999998</c:v>
                </c:pt>
                <c:pt idx="1401">
                  <c:v>337.71622000000002</c:v>
                </c:pt>
                <c:pt idx="1402">
                  <c:v>337.53399999999999</c:v>
                </c:pt>
                <c:pt idx="1403">
                  <c:v>337.83026000000001</c:v>
                </c:pt>
                <c:pt idx="1404">
                  <c:v>337.83623999999998</c:v>
                </c:pt>
                <c:pt idx="1405">
                  <c:v>337.81815</c:v>
                </c:pt>
                <c:pt idx="1406">
                  <c:v>337.88686999999999</c:v>
                </c:pt>
                <c:pt idx="1407">
                  <c:v>338.26913000000002</c:v>
                </c:pt>
                <c:pt idx="1408">
                  <c:v>338.31673999999998</c:v>
                </c:pt>
                <c:pt idx="1409">
                  <c:v>338.09793000000002</c:v>
                </c:pt>
                <c:pt idx="1410">
                  <c:v>338.27148</c:v>
                </c:pt>
                <c:pt idx="1411">
                  <c:v>338.42203000000001</c:v>
                </c:pt>
                <c:pt idx="1412">
                  <c:v>338.37338</c:v>
                </c:pt>
                <c:pt idx="1413">
                  <c:v>338.4649</c:v>
                </c:pt>
                <c:pt idx="1414">
                  <c:v>338.81549000000001</c:v>
                </c:pt>
                <c:pt idx="1415">
                  <c:v>338.86547999999999</c:v>
                </c:pt>
                <c:pt idx="1416">
                  <c:v>338.73145</c:v>
                </c:pt>
                <c:pt idx="1417">
                  <c:v>338.81576999999999</c:v>
                </c:pt>
                <c:pt idx="1418">
                  <c:v>339.05874999999997</c:v>
                </c:pt>
                <c:pt idx="1419">
                  <c:v>338.86401000000001</c:v>
                </c:pt>
                <c:pt idx="1420">
                  <c:v>338.86550999999997</c:v>
                </c:pt>
                <c:pt idx="1421">
                  <c:v>338.99700999999999</c:v>
                </c:pt>
                <c:pt idx="1422">
                  <c:v>339.03043000000002</c:v>
                </c:pt>
                <c:pt idx="1423">
                  <c:v>338.80349999999999</c:v>
                </c:pt>
                <c:pt idx="1424">
                  <c:v>338.69301999999999</c:v>
                </c:pt>
                <c:pt idx="1425">
                  <c:v>338.90161000000001</c:v>
                </c:pt>
                <c:pt idx="1426">
                  <c:v>338.66125</c:v>
                </c:pt>
                <c:pt idx="1427">
                  <c:v>338.73734000000002</c:v>
                </c:pt>
                <c:pt idx="1428">
                  <c:v>338.90125</c:v>
                </c:pt>
                <c:pt idx="1429">
                  <c:v>339.12909000000002</c:v>
                </c:pt>
                <c:pt idx="1430">
                  <c:v>338.97879</c:v>
                </c:pt>
                <c:pt idx="1431">
                  <c:v>338.90017999999998</c:v>
                </c:pt>
                <c:pt idx="1432">
                  <c:v>339.25524999999999</c:v>
                </c:pt>
                <c:pt idx="1433">
                  <c:v>339.09215999999998</c:v>
                </c:pt>
                <c:pt idx="1434">
                  <c:v>339.17926</c:v>
                </c:pt>
                <c:pt idx="1435">
                  <c:v>339.26931999999999</c:v>
                </c:pt>
                <c:pt idx="1436">
                  <c:v>339.58710000000002</c:v>
                </c:pt>
                <c:pt idx="1437">
                  <c:v>339.48482999999999</c:v>
                </c:pt>
                <c:pt idx="1438">
                  <c:v>339.33472</c:v>
                </c:pt>
                <c:pt idx="1439">
                  <c:v>339.67977999999999</c:v>
                </c:pt>
                <c:pt idx="1440">
                  <c:v>339.50979999999998</c:v>
                </c:pt>
                <c:pt idx="1441">
                  <c:v>339.55910999999998</c:v>
                </c:pt>
                <c:pt idx="1442">
                  <c:v>339.58886999999999</c:v>
                </c:pt>
                <c:pt idx="1443">
                  <c:v>339.97131000000002</c:v>
                </c:pt>
                <c:pt idx="1444">
                  <c:v>339.91144000000003</c:v>
                </c:pt>
                <c:pt idx="1445">
                  <c:v>339.68862999999999</c:v>
                </c:pt>
                <c:pt idx="1446">
                  <c:v>340.02271000000002</c:v>
                </c:pt>
                <c:pt idx="1447">
                  <c:v>339.92971999999997</c:v>
                </c:pt>
                <c:pt idx="1448">
                  <c:v>339.94324</c:v>
                </c:pt>
                <c:pt idx="1449">
                  <c:v>339.96695</c:v>
                </c:pt>
                <c:pt idx="1450">
                  <c:v>340.40005000000002</c:v>
                </c:pt>
                <c:pt idx="1451">
                  <c:v>340.42117000000002</c:v>
                </c:pt>
                <c:pt idx="1452">
                  <c:v>340.18912</c:v>
                </c:pt>
                <c:pt idx="1453">
                  <c:v>340.42705999999998</c:v>
                </c:pt>
                <c:pt idx="1454">
                  <c:v>340.52737000000002</c:v>
                </c:pt>
                <c:pt idx="1455">
                  <c:v>340.52246000000002</c:v>
                </c:pt>
                <c:pt idx="1456">
                  <c:v>340.53491000000002</c:v>
                </c:pt>
                <c:pt idx="1457">
                  <c:v>340.88607999999999</c:v>
                </c:pt>
                <c:pt idx="1458">
                  <c:v>340.87982</c:v>
                </c:pt>
                <c:pt idx="1459">
                  <c:v>340.65350000000001</c:v>
                </c:pt>
                <c:pt idx="1460">
                  <c:v>340.81384000000003</c:v>
                </c:pt>
                <c:pt idx="1461">
                  <c:v>341.00983000000002</c:v>
                </c:pt>
                <c:pt idx="1462">
                  <c:v>340.90652</c:v>
                </c:pt>
                <c:pt idx="1463">
                  <c:v>340.94893999999999</c:v>
                </c:pt>
                <c:pt idx="1464">
                  <c:v>341.26395000000002</c:v>
                </c:pt>
                <c:pt idx="1465">
                  <c:v>341.43349999999998</c:v>
                </c:pt>
                <c:pt idx="1466">
                  <c:v>341.26949999999999</c:v>
                </c:pt>
                <c:pt idx="1467">
                  <c:v>341.33267000000001</c:v>
                </c:pt>
                <c:pt idx="1468">
                  <c:v>341.60788000000002</c:v>
                </c:pt>
                <c:pt idx="1469">
                  <c:v>341.53680000000003</c:v>
                </c:pt>
                <c:pt idx="1470">
                  <c:v>341.59231999999997</c:v>
                </c:pt>
                <c:pt idx="1471">
                  <c:v>341.88619999999997</c:v>
                </c:pt>
                <c:pt idx="1472">
                  <c:v>342.09848</c:v>
                </c:pt>
                <c:pt idx="1473">
                  <c:v>341.99347</c:v>
                </c:pt>
                <c:pt idx="1474">
                  <c:v>341.95807000000002</c:v>
                </c:pt>
                <c:pt idx="1475">
                  <c:v>342.35714999999999</c:v>
                </c:pt>
                <c:pt idx="1476">
                  <c:v>342.25098000000003</c:v>
                </c:pt>
                <c:pt idx="1477">
                  <c:v>342.30892999999998</c:v>
                </c:pt>
                <c:pt idx="1478">
                  <c:v>342.52652</c:v>
                </c:pt>
                <c:pt idx="1479">
                  <c:v>342.79165999999998</c:v>
                </c:pt>
                <c:pt idx="1480">
                  <c:v>342.70490000000001</c:v>
                </c:pt>
                <c:pt idx="1481">
                  <c:v>342.64974999999998</c:v>
                </c:pt>
                <c:pt idx="1482">
                  <c:v>343.04043999999999</c:v>
                </c:pt>
                <c:pt idx="1483">
                  <c:v>342.95404000000002</c:v>
                </c:pt>
                <c:pt idx="1484">
                  <c:v>343.03026999999997</c:v>
                </c:pt>
                <c:pt idx="1485">
                  <c:v>343.13357999999999</c:v>
                </c:pt>
                <c:pt idx="1486">
                  <c:v>343.50673999999998</c:v>
                </c:pt>
                <c:pt idx="1487">
                  <c:v>343.51605000000001</c:v>
                </c:pt>
                <c:pt idx="1488">
                  <c:v>343.39364999999998</c:v>
                </c:pt>
                <c:pt idx="1489">
                  <c:v>343.78280999999998</c:v>
                </c:pt>
                <c:pt idx="1490">
                  <c:v>343.68948</c:v>
                </c:pt>
                <c:pt idx="1491">
                  <c:v>343.78026999999997</c:v>
                </c:pt>
                <c:pt idx="1492">
                  <c:v>343.88031000000001</c:v>
                </c:pt>
                <c:pt idx="1493">
                  <c:v>344.27481</c:v>
                </c:pt>
                <c:pt idx="1494">
                  <c:v>344.20211999999998</c:v>
                </c:pt>
                <c:pt idx="1495">
                  <c:v>344.04113999999998</c:v>
                </c:pt>
                <c:pt idx="1496">
                  <c:v>344.35338999999999</c:v>
                </c:pt>
                <c:pt idx="1497">
                  <c:v>344.34616</c:v>
                </c:pt>
                <c:pt idx="1498">
                  <c:v>344.43410999999998</c:v>
                </c:pt>
                <c:pt idx="1499">
                  <c:v>344.46303999999998</c:v>
                </c:pt>
                <c:pt idx="1500">
                  <c:v>344.78417999999999</c:v>
                </c:pt>
                <c:pt idx="1501">
                  <c:v>344.69763</c:v>
                </c:pt>
                <c:pt idx="1502">
                  <c:v>344.50125000000003</c:v>
                </c:pt>
                <c:pt idx="1503">
                  <c:v>344.77829000000003</c:v>
                </c:pt>
                <c:pt idx="1504">
                  <c:v>344.82531999999998</c:v>
                </c:pt>
                <c:pt idx="1505">
                  <c:v>344.83325000000002</c:v>
                </c:pt>
                <c:pt idx="1506">
                  <c:v>344.90215999999998</c:v>
                </c:pt>
                <c:pt idx="1507">
                  <c:v>345.31198000000001</c:v>
                </c:pt>
                <c:pt idx="1508">
                  <c:v>345.36651999999998</c:v>
                </c:pt>
                <c:pt idx="1509">
                  <c:v>345.22302000000002</c:v>
                </c:pt>
                <c:pt idx="1510">
                  <c:v>345.44945999999999</c:v>
                </c:pt>
                <c:pt idx="1511">
                  <c:v>345.62777999999997</c:v>
                </c:pt>
                <c:pt idx="1512">
                  <c:v>345.61419999999998</c:v>
                </c:pt>
                <c:pt idx="1513">
                  <c:v>345.66849000000002</c:v>
                </c:pt>
                <c:pt idx="1514">
                  <c:v>346.00844999999998</c:v>
                </c:pt>
                <c:pt idx="1515">
                  <c:v>346.17577999999997</c:v>
                </c:pt>
                <c:pt idx="1516">
                  <c:v>346.03259000000003</c:v>
                </c:pt>
                <c:pt idx="1517">
                  <c:v>346.12011999999999</c:v>
                </c:pt>
                <c:pt idx="1518">
                  <c:v>346.3689</c:v>
                </c:pt>
                <c:pt idx="1519">
                  <c:v>346.31256000000002</c:v>
                </c:pt>
                <c:pt idx="1520">
                  <c:v>346.40460000000002</c:v>
                </c:pt>
                <c:pt idx="1521">
                  <c:v>346.68277</c:v>
                </c:pt>
                <c:pt idx="1522">
                  <c:v>346.85073999999997</c:v>
                </c:pt>
                <c:pt idx="1523">
                  <c:v>346.74871999999999</c:v>
                </c:pt>
                <c:pt idx="1524">
                  <c:v>346.75049000000001</c:v>
                </c:pt>
                <c:pt idx="1525">
                  <c:v>347.13123000000002</c:v>
                </c:pt>
                <c:pt idx="1526">
                  <c:v>347.02893</c:v>
                </c:pt>
                <c:pt idx="1527">
                  <c:v>347.10385000000002</c:v>
                </c:pt>
                <c:pt idx="1528">
                  <c:v>347.29086000000001</c:v>
                </c:pt>
                <c:pt idx="1529">
                  <c:v>347.59805</c:v>
                </c:pt>
                <c:pt idx="1530">
                  <c:v>347.53528</c:v>
                </c:pt>
                <c:pt idx="1531">
                  <c:v>347.44763</c:v>
                </c:pt>
                <c:pt idx="1532">
                  <c:v>347.83172999999999</c:v>
                </c:pt>
                <c:pt idx="1533">
                  <c:v>347.69672000000003</c:v>
                </c:pt>
                <c:pt idx="1534">
                  <c:v>347.75954999999999</c:v>
                </c:pt>
                <c:pt idx="1535">
                  <c:v>347.91079999999999</c:v>
                </c:pt>
                <c:pt idx="1536">
                  <c:v>348.30579</c:v>
                </c:pt>
                <c:pt idx="1537">
                  <c:v>348.2124</c:v>
                </c:pt>
                <c:pt idx="1538">
                  <c:v>348.07418999999999</c:v>
                </c:pt>
                <c:pt idx="1539">
                  <c:v>348.46140000000003</c:v>
                </c:pt>
                <c:pt idx="1540">
                  <c:v>348.35753999999997</c:v>
                </c:pt>
                <c:pt idx="1541">
                  <c:v>348.4649</c:v>
                </c:pt>
                <c:pt idx="1542">
                  <c:v>348.55029000000002</c:v>
                </c:pt>
                <c:pt idx="1543">
                  <c:v>348.92349000000002</c:v>
                </c:pt>
                <c:pt idx="1544">
                  <c:v>348.86572000000001</c:v>
                </c:pt>
                <c:pt idx="1545">
                  <c:v>348.73361</c:v>
                </c:pt>
                <c:pt idx="1546">
                  <c:v>349.09131000000002</c:v>
                </c:pt>
                <c:pt idx="1547">
                  <c:v>349.02044999999998</c:v>
                </c:pt>
                <c:pt idx="1548">
                  <c:v>349.10818</c:v>
                </c:pt>
                <c:pt idx="1549">
                  <c:v>349.14307000000002</c:v>
                </c:pt>
                <c:pt idx="1550">
                  <c:v>349.55005</c:v>
                </c:pt>
                <c:pt idx="1551">
                  <c:v>349.52190999999999</c:v>
                </c:pt>
                <c:pt idx="1552">
                  <c:v>349.35073999999997</c:v>
                </c:pt>
                <c:pt idx="1553">
                  <c:v>349.64251999999999</c:v>
                </c:pt>
                <c:pt idx="1554">
                  <c:v>349.66113000000001</c:v>
                </c:pt>
                <c:pt idx="1555">
                  <c:v>349.64992999999998</c:v>
                </c:pt>
                <c:pt idx="1556">
                  <c:v>349.71956999999998</c:v>
                </c:pt>
                <c:pt idx="1557">
                  <c:v>350.11104999999998</c:v>
                </c:pt>
                <c:pt idx="1558">
                  <c:v>350.18130000000002</c:v>
                </c:pt>
                <c:pt idx="1559">
                  <c:v>349.95733999999999</c:v>
                </c:pt>
                <c:pt idx="1560">
                  <c:v>350.13385</c:v>
                </c:pt>
                <c:pt idx="1561">
                  <c:v>350.25488000000001</c:v>
                </c:pt>
                <c:pt idx="1562">
                  <c:v>350.18383999999998</c:v>
                </c:pt>
                <c:pt idx="1563">
                  <c:v>350.26654000000002</c:v>
                </c:pt>
                <c:pt idx="1564">
                  <c:v>350.60732999999999</c:v>
                </c:pt>
                <c:pt idx="1565">
                  <c:v>350.64303999999998</c:v>
                </c:pt>
                <c:pt idx="1566">
                  <c:v>350.48800999999997</c:v>
                </c:pt>
                <c:pt idx="1567">
                  <c:v>350.57866999999999</c:v>
                </c:pt>
                <c:pt idx="1568">
                  <c:v>350.83886999999999</c:v>
                </c:pt>
                <c:pt idx="1569">
                  <c:v>350.6814</c:v>
                </c:pt>
                <c:pt idx="1570">
                  <c:v>350.73885999999999</c:v>
                </c:pt>
                <c:pt idx="1571">
                  <c:v>351.00036999999998</c:v>
                </c:pt>
                <c:pt idx="1572">
                  <c:v>351.16210999999998</c:v>
                </c:pt>
                <c:pt idx="1573">
                  <c:v>351.02170000000001</c:v>
                </c:pt>
                <c:pt idx="1574">
                  <c:v>351.00680999999997</c:v>
                </c:pt>
                <c:pt idx="1575">
                  <c:v>351.30072000000001</c:v>
                </c:pt>
                <c:pt idx="1576">
                  <c:v>351.11718999999999</c:v>
                </c:pt>
                <c:pt idx="1577">
                  <c:v>351.21129999999999</c:v>
                </c:pt>
                <c:pt idx="1578">
                  <c:v>351.41125</c:v>
                </c:pt>
                <c:pt idx="1579">
                  <c:v>351.64010999999999</c:v>
                </c:pt>
                <c:pt idx="1580">
                  <c:v>351.49603000000002</c:v>
                </c:pt>
                <c:pt idx="1581">
                  <c:v>351.40377999999998</c:v>
                </c:pt>
                <c:pt idx="1582">
                  <c:v>351.73876999999999</c:v>
                </c:pt>
                <c:pt idx="1583">
                  <c:v>351.56914999999998</c:v>
                </c:pt>
                <c:pt idx="1584">
                  <c:v>351.63738999999998</c:v>
                </c:pt>
                <c:pt idx="1585">
                  <c:v>351.72152999999997</c:v>
                </c:pt>
                <c:pt idx="1586">
                  <c:v>352.05399</c:v>
                </c:pt>
                <c:pt idx="1587">
                  <c:v>351.91350999999997</c:v>
                </c:pt>
                <c:pt idx="1588">
                  <c:v>351.74041999999997</c:v>
                </c:pt>
                <c:pt idx="1589">
                  <c:v>352.08587999999997</c:v>
                </c:pt>
                <c:pt idx="1590">
                  <c:v>351.91196000000002</c:v>
                </c:pt>
                <c:pt idx="1591">
                  <c:v>351.94094999999999</c:v>
                </c:pt>
                <c:pt idx="1592">
                  <c:v>351.94815</c:v>
                </c:pt>
                <c:pt idx="1593">
                  <c:v>352.28417999999999</c:v>
                </c:pt>
                <c:pt idx="1594">
                  <c:v>352.20731000000001</c:v>
                </c:pt>
                <c:pt idx="1595">
                  <c:v>351.95864999999998</c:v>
                </c:pt>
                <c:pt idx="1596">
                  <c:v>352.26778999999999</c:v>
                </c:pt>
                <c:pt idx="1597">
                  <c:v>352.14224000000002</c:v>
                </c:pt>
                <c:pt idx="1598">
                  <c:v>352.10422</c:v>
                </c:pt>
                <c:pt idx="1599">
                  <c:v>352.08184999999997</c:v>
                </c:pt>
                <c:pt idx="1600">
                  <c:v>352.45575000000002</c:v>
                </c:pt>
                <c:pt idx="1601">
                  <c:v>352.40204</c:v>
                </c:pt>
                <c:pt idx="1602">
                  <c:v>352.12124999999997</c:v>
                </c:pt>
                <c:pt idx="1603">
                  <c:v>352.30721999999997</c:v>
                </c:pt>
                <c:pt idx="1604">
                  <c:v>352.31988999999999</c:v>
                </c:pt>
                <c:pt idx="1605">
                  <c:v>352.25873000000001</c:v>
                </c:pt>
                <c:pt idx="1606">
                  <c:v>352.22649999999999</c:v>
                </c:pt>
                <c:pt idx="1607">
                  <c:v>352.31646999999998</c:v>
                </c:pt>
                <c:pt idx="1608">
                  <c:v>351.77679000000001</c:v>
                </c:pt>
                <c:pt idx="1609">
                  <c:v>351.11403999999999</c:v>
                </c:pt>
                <c:pt idx="1610">
                  <c:v>350.93362000000002</c:v>
                </c:pt>
                <c:pt idx="1611">
                  <c:v>350.78586000000001</c:v>
                </c:pt>
                <c:pt idx="1612">
                  <c:v>350.06873000000002</c:v>
                </c:pt>
                <c:pt idx="1613">
                  <c:v>349.49248999999998</c:v>
                </c:pt>
                <c:pt idx="1614">
                  <c:v>349.19198999999998</c:v>
                </c:pt>
                <c:pt idx="1615">
                  <c:v>348.66696000000002</c:v>
                </c:pt>
                <c:pt idx="1616">
                  <c:v>347.70940999999999</c:v>
                </c:pt>
                <c:pt idx="1617">
                  <c:v>346.95864999999998</c:v>
                </c:pt>
                <c:pt idx="1618">
                  <c:v>346.51317999999998</c:v>
                </c:pt>
                <c:pt idx="1619">
                  <c:v>345.81261999999998</c:v>
                </c:pt>
                <c:pt idx="1620">
                  <c:v>345.24707000000001</c:v>
                </c:pt>
                <c:pt idx="1621">
                  <c:v>345.00107000000003</c:v>
                </c:pt>
                <c:pt idx="1622">
                  <c:v>344.73471000000001</c:v>
                </c:pt>
                <c:pt idx="1623">
                  <c:v>344.20071000000002</c:v>
                </c:pt>
                <c:pt idx="1624">
                  <c:v>343.79131999999998</c:v>
                </c:pt>
                <c:pt idx="1625">
                  <c:v>343.82357999999999</c:v>
                </c:pt>
                <c:pt idx="1626">
                  <c:v>343.39960000000002</c:v>
                </c:pt>
                <c:pt idx="1627">
                  <c:v>343.15807999999998</c:v>
                </c:pt>
                <c:pt idx="1628">
                  <c:v>343.11401000000001</c:v>
                </c:pt>
                <c:pt idx="1629">
                  <c:v>343.10696000000002</c:v>
                </c:pt>
                <c:pt idx="1630">
                  <c:v>342.75860999999998</c:v>
                </c:pt>
                <c:pt idx="1631">
                  <c:v>342.49130000000002</c:v>
                </c:pt>
                <c:pt idx="1632">
                  <c:v>342.69</c:v>
                </c:pt>
                <c:pt idx="1633">
                  <c:v>342.57418999999999</c:v>
                </c:pt>
                <c:pt idx="1634">
                  <c:v>342.43033000000003</c:v>
                </c:pt>
                <c:pt idx="1635">
                  <c:v>342.29043999999999</c:v>
                </c:pt>
                <c:pt idx="1636">
                  <c:v>342.47971000000001</c:v>
                </c:pt>
                <c:pt idx="1637">
                  <c:v>342.46051</c:v>
                </c:pt>
                <c:pt idx="1638">
                  <c:v>342.16158999999999</c:v>
                </c:pt>
                <c:pt idx="1639">
                  <c:v>342.09676999999999</c:v>
                </c:pt>
                <c:pt idx="1640">
                  <c:v>342.12725999999998</c:v>
                </c:pt>
                <c:pt idx="1641">
                  <c:v>341.72617000000002</c:v>
                </c:pt>
                <c:pt idx="1642">
                  <c:v>341.40311000000003</c:v>
                </c:pt>
                <c:pt idx="1643">
                  <c:v>341.40552000000002</c:v>
                </c:pt>
                <c:pt idx="1644">
                  <c:v>341.26067999999998</c:v>
                </c:pt>
                <c:pt idx="1645">
                  <c:v>340.87079</c:v>
                </c:pt>
                <c:pt idx="1646">
                  <c:v>340.66818000000001</c:v>
                </c:pt>
                <c:pt idx="1647">
                  <c:v>340.78789999999998</c:v>
                </c:pt>
                <c:pt idx="1648">
                  <c:v>340.51816000000002</c:v>
                </c:pt>
                <c:pt idx="1649">
                  <c:v>340.43362000000002</c:v>
                </c:pt>
                <c:pt idx="1650">
                  <c:v>340.47025000000002</c:v>
                </c:pt>
                <c:pt idx="1651">
                  <c:v>340.54494999999997</c:v>
                </c:pt>
                <c:pt idx="1652">
                  <c:v>340.29696999999999</c:v>
                </c:pt>
                <c:pt idx="1653">
                  <c:v>340.14614999999998</c:v>
                </c:pt>
                <c:pt idx="1654">
                  <c:v>340.42162999999999</c:v>
                </c:pt>
                <c:pt idx="1655">
                  <c:v>340.17484000000002</c:v>
                </c:pt>
                <c:pt idx="1656">
                  <c:v>340.17444</c:v>
                </c:pt>
                <c:pt idx="1657">
                  <c:v>340.22354000000001</c:v>
                </c:pt>
                <c:pt idx="1658">
                  <c:v>340.40973000000002</c:v>
                </c:pt>
                <c:pt idx="1659">
                  <c:v>340.23932000000002</c:v>
                </c:pt>
                <c:pt idx="1660">
                  <c:v>340.07251000000002</c:v>
                </c:pt>
                <c:pt idx="1661">
                  <c:v>340.40102999999999</c:v>
                </c:pt>
                <c:pt idx="1662">
                  <c:v>340.21334999999999</c:v>
                </c:pt>
                <c:pt idx="1663">
                  <c:v>340.21364999999997</c:v>
                </c:pt>
                <c:pt idx="1664">
                  <c:v>340.13062000000002</c:v>
                </c:pt>
                <c:pt idx="1665">
                  <c:v>340.40591000000001</c:v>
                </c:pt>
                <c:pt idx="1666">
                  <c:v>340.28262000000001</c:v>
                </c:pt>
                <c:pt idx="1667">
                  <c:v>340.05459999999999</c:v>
                </c:pt>
                <c:pt idx="1668">
                  <c:v>340.36822999999998</c:v>
                </c:pt>
                <c:pt idx="1669">
                  <c:v>340.25195000000002</c:v>
                </c:pt>
                <c:pt idx="1670">
                  <c:v>340.33334000000002</c:v>
                </c:pt>
                <c:pt idx="1671">
                  <c:v>340.36502000000002</c:v>
                </c:pt>
                <c:pt idx="1672">
                  <c:v>340.74322999999998</c:v>
                </c:pt>
                <c:pt idx="1673">
                  <c:v>340.68542000000002</c:v>
                </c:pt>
                <c:pt idx="1674">
                  <c:v>340.52501999999998</c:v>
                </c:pt>
                <c:pt idx="1675">
                  <c:v>340.82553000000001</c:v>
                </c:pt>
                <c:pt idx="1676">
                  <c:v>340.86928999999998</c:v>
                </c:pt>
                <c:pt idx="1677">
                  <c:v>340.87835999999999</c:v>
                </c:pt>
                <c:pt idx="1678">
                  <c:v>340.87002999999999</c:v>
                </c:pt>
                <c:pt idx="1679">
                  <c:v>341.14843999999999</c:v>
                </c:pt>
                <c:pt idx="1680">
                  <c:v>341.14467999999999</c:v>
                </c:pt>
                <c:pt idx="1681">
                  <c:v>340.91741999999999</c:v>
                </c:pt>
                <c:pt idx="1682">
                  <c:v>341.09982000000002</c:v>
                </c:pt>
                <c:pt idx="1683">
                  <c:v>341.18038999999999</c:v>
                </c:pt>
                <c:pt idx="1684">
                  <c:v>341.17568999999997</c:v>
                </c:pt>
                <c:pt idx="1685">
                  <c:v>341.23385999999999</c:v>
                </c:pt>
                <c:pt idx="1686">
                  <c:v>341.62524000000002</c:v>
                </c:pt>
                <c:pt idx="1687">
                  <c:v>341.75121999999999</c:v>
                </c:pt>
                <c:pt idx="1688">
                  <c:v>341.57992999999999</c:v>
                </c:pt>
                <c:pt idx="1689">
                  <c:v>341.72269</c:v>
                </c:pt>
                <c:pt idx="1690">
                  <c:v>341.96066000000002</c:v>
                </c:pt>
                <c:pt idx="1691">
                  <c:v>341.87743999999998</c:v>
                </c:pt>
                <c:pt idx="1692">
                  <c:v>341.79874000000001</c:v>
                </c:pt>
                <c:pt idx="1693">
                  <c:v>341.91663</c:v>
                </c:pt>
                <c:pt idx="1694">
                  <c:v>341.96093999999999</c:v>
                </c:pt>
                <c:pt idx="1695">
                  <c:v>341.77611999999999</c:v>
                </c:pt>
                <c:pt idx="1696">
                  <c:v>341.79998999999998</c:v>
                </c:pt>
                <c:pt idx="1697">
                  <c:v>342.07891999999998</c:v>
                </c:pt>
                <c:pt idx="1698">
                  <c:v>341.96377999999999</c:v>
                </c:pt>
                <c:pt idx="1699">
                  <c:v>342.05185</c:v>
                </c:pt>
                <c:pt idx="1700">
                  <c:v>342.27307000000002</c:v>
                </c:pt>
                <c:pt idx="1701">
                  <c:v>342.54662999999999</c:v>
                </c:pt>
                <c:pt idx="1702">
                  <c:v>342.44335999999998</c:v>
                </c:pt>
                <c:pt idx="1703">
                  <c:v>342.45172000000002</c:v>
                </c:pt>
                <c:pt idx="1704">
                  <c:v>342.87826999999999</c:v>
                </c:pt>
                <c:pt idx="1705">
                  <c:v>342.76772999999997</c:v>
                </c:pt>
                <c:pt idx="1706">
                  <c:v>342.90798999999998</c:v>
                </c:pt>
                <c:pt idx="1707">
                  <c:v>343.10345000000001</c:v>
                </c:pt>
                <c:pt idx="1708">
                  <c:v>343.48969</c:v>
                </c:pt>
                <c:pt idx="1709">
                  <c:v>343.46942000000001</c:v>
                </c:pt>
                <c:pt idx="1710">
                  <c:v>343.39096000000001</c:v>
                </c:pt>
                <c:pt idx="1711">
                  <c:v>343.84381000000002</c:v>
                </c:pt>
                <c:pt idx="1712">
                  <c:v>343.78557999999998</c:v>
                </c:pt>
                <c:pt idx="1713">
                  <c:v>343.96093999999999</c:v>
                </c:pt>
                <c:pt idx="1714">
                  <c:v>344.12527</c:v>
                </c:pt>
                <c:pt idx="1715">
                  <c:v>344.47640999999999</c:v>
                </c:pt>
                <c:pt idx="1716">
                  <c:v>344.43121000000002</c:v>
                </c:pt>
                <c:pt idx="1717">
                  <c:v>344.26916999999997</c:v>
                </c:pt>
                <c:pt idx="1718">
                  <c:v>344.64458999999999</c:v>
                </c:pt>
                <c:pt idx="1719">
                  <c:v>344.48529000000002</c:v>
                </c:pt>
                <c:pt idx="1720">
                  <c:v>344.24630999999999</c:v>
                </c:pt>
                <c:pt idx="1721">
                  <c:v>344.08620999999999</c:v>
                </c:pt>
                <c:pt idx="1722">
                  <c:v>344.34866</c:v>
                </c:pt>
                <c:pt idx="1723">
                  <c:v>344.21219000000002</c:v>
                </c:pt>
                <c:pt idx="1724">
                  <c:v>343.88184000000001</c:v>
                </c:pt>
                <c:pt idx="1725">
                  <c:v>344.10336000000001</c:v>
                </c:pt>
                <c:pt idx="1726">
                  <c:v>343.97942999999998</c:v>
                </c:pt>
                <c:pt idx="1727">
                  <c:v>343.91845999999998</c:v>
                </c:pt>
                <c:pt idx="1728">
                  <c:v>343.96920999999998</c:v>
                </c:pt>
                <c:pt idx="1729">
                  <c:v>344.37347</c:v>
                </c:pt>
                <c:pt idx="1730">
                  <c:v>344.32990000000001</c:v>
                </c:pt>
                <c:pt idx="1731">
                  <c:v>344.08075000000002</c:v>
                </c:pt>
                <c:pt idx="1732">
                  <c:v>344.22899999999998</c:v>
                </c:pt>
                <c:pt idx="1733">
                  <c:v>344.1857</c:v>
                </c:pt>
                <c:pt idx="1734">
                  <c:v>343.92232999999999</c:v>
                </c:pt>
                <c:pt idx="1735">
                  <c:v>343.69344999999998</c:v>
                </c:pt>
                <c:pt idx="1736">
                  <c:v>343.77524</c:v>
                </c:pt>
                <c:pt idx="1737">
                  <c:v>343.55959999999999</c:v>
                </c:pt>
                <c:pt idx="1738">
                  <c:v>343.18594000000002</c:v>
                </c:pt>
                <c:pt idx="1739">
                  <c:v>343.14233000000002</c:v>
                </c:pt>
                <c:pt idx="1740">
                  <c:v>343.16302000000002</c:v>
                </c:pt>
                <c:pt idx="1741">
                  <c:v>342.8938</c:v>
                </c:pt>
                <c:pt idx="1742">
                  <c:v>342.80612000000002</c:v>
                </c:pt>
                <c:pt idx="1743">
                  <c:v>342.92525999999998</c:v>
                </c:pt>
                <c:pt idx="1744">
                  <c:v>342.97933999999998</c:v>
                </c:pt>
                <c:pt idx="1745">
                  <c:v>342.73093</c:v>
                </c:pt>
                <c:pt idx="1746">
                  <c:v>342.62689</c:v>
                </c:pt>
                <c:pt idx="1747">
                  <c:v>342.86081000000001</c:v>
                </c:pt>
                <c:pt idx="1748">
                  <c:v>342.63718</c:v>
                </c:pt>
                <c:pt idx="1749">
                  <c:v>342.63483000000002</c:v>
                </c:pt>
                <c:pt idx="1750">
                  <c:v>342.74117999999999</c:v>
                </c:pt>
                <c:pt idx="1751">
                  <c:v>343.00421</c:v>
                </c:pt>
                <c:pt idx="1752">
                  <c:v>342.80054000000001</c:v>
                </c:pt>
                <c:pt idx="1753">
                  <c:v>342.68158</c:v>
                </c:pt>
                <c:pt idx="1754">
                  <c:v>343.02456999999998</c:v>
                </c:pt>
                <c:pt idx="1755">
                  <c:v>342.90102999999999</c:v>
                </c:pt>
                <c:pt idx="1756">
                  <c:v>342.97214000000002</c:v>
                </c:pt>
                <c:pt idx="1757">
                  <c:v>343.08465999999999</c:v>
                </c:pt>
                <c:pt idx="1758">
                  <c:v>343.39841000000001</c:v>
                </c:pt>
                <c:pt idx="1759">
                  <c:v>343.32391000000001</c:v>
                </c:pt>
                <c:pt idx="1760">
                  <c:v>343.21102999999999</c:v>
                </c:pt>
                <c:pt idx="1761">
                  <c:v>343.65706999999998</c:v>
                </c:pt>
                <c:pt idx="1762">
                  <c:v>343.57092</c:v>
                </c:pt>
                <c:pt idx="1763">
                  <c:v>343.63431000000003</c:v>
                </c:pt>
                <c:pt idx="1764">
                  <c:v>343.73361</c:v>
                </c:pt>
                <c:pt idx="1765">
                  <c:v>344.17844000000002</c:v>
                </c:pt>
                <c:pt idx="1766">
                  <c:v>344.17371000000003</c:v>
                </c:pt>
                <c:pt idx="1767">
                  <c:v>344.03417999999999</c:v>
                </c:pt>
                <c:pt idx="1768">
                  <c:v>344.41955999999999</c:v>
                </c:pt>
                <c:pt idx="1769">
                  <c:v>344.38693000000001</c:v>
                </c:pt>
                <c:pt idx="1770">
                  <c:v>344.48541</c:v>
                </c:pt>
                <c:pt idx="1771">
                  <c:v>344.54431</c:v>
                </c:pt>
                <c:pt idx="1772">
                  <c:v>344.99054000000001</c:v>
                </c:pt>
                <c:pt idx="1773">
                  <c:v>345.05511000000001</c:v>
                </c:pt>
                <c:pt idx="1774">
                  <c:v>344.90820000000002</c:v>
                </c:pt>
                <c:pt idx="1775">
                  <c:v>345.19144</c:v>
                </c:pt>
                <c:pt idx="1776">
                  <c:v>345.30435</c:v>
                </c:pt>
                <c:pt idx="1777">
                  <c:v>345.3295</c:v>
                </c:pt>
                <c:pt idx="1778">
                  <c:v>345.37783999999999</c:v>
                </c:pt>
                <c:pt idx="1779">
                  <c:v>345.72305</c:v>
                </c:pt>
                <c:pt idx="1780">
                  <c:v>345.55538999999999</c:v>
                </c:pt>
                <c:pt idx="1781">
                  <c:v>345.31015000000002</c:v>
                </c:pt>
                <c:pt idx="1782">
                  <c:v>345.43313999999998</c:v>
                </c:pt>
                <c:pt idx="1783">
                  <c:v>345.58544999999998</c:v>
                </c:pt>
                <c:pt idx="1784">
                  <c:v>345.56966999999997</c:v>
                </c:pt>
                <c:pt idx="1785">
                  <c:v>345.54602</c:v>
                </c:pt>
                <c:pt idx="1786">
                  <c:v>345.89859000000001</c:v>
                </c:pt>
                <c:pt idx="1787">
                  <c:v>346.04998999999998</c:v>
                </c:pt>
                <c:pt idx="1788">
                  <c:v>345.90280000000001</c:v>
                </c:pt>
                <c:pt idx="1789">
                  <c:v>345.98773</c:v>
                </c:pt>
                <c:pt idx="1790">
                  <c:v>346.21201000000002</c:v>
                </c:pt>
                <c:pt idx="1791">
                  <c:v>346.11075</c:v>
                </c:pt>
                <c:pt idx="1792">
                  <c:v>346.12076000000002</c:v>
                </c:pt>
                <c:pt idx="1793">
                  <c:v>346.36156999999997</c:v>
                </c:pt>
                <c:pt idx="1794">
                  <c:v>346.45276000000001</c:v>
                </c:pt>
                <c:pt idx="1795">
                  <c:v>346.27974999999998</c:v>
                </c:pt>
                <c:pt idx="1796">
                  <c:v>346.27965999999998</c:v>
                </c:pt>
                <c:pt idx="1797">
                  <c:v>346.60001</c:v>
                </c:pt>
                <c:pt idx="1798">
                  <c:v>346.50864000000001</c:v>
                </c:pt>
                <c:pt idx="1799">
                  <c:v>346.61401000000001</c:v>
                </c:pt>
                <c:pt idx="1800">
                  <c:v>346.80756000000002</c:v>
                </c:pt>
                <c:pt idx="1801">
                  <c:v>347.00763000000001</c:v>
                </c:pt>
                <c:pt idx="1802">
                  <c:v>346.91635000000002</c:v>
                </c:pt>
                <c:pt idx="1803">
                  <c:v>346.89440999999999</c:v>
                </c:pt>
                <c:pt idx="1804">
                  <c:v>347.28032999999999</c:v>
                </c:pt>
                <c:pt idx="1805">
                  <c:v>347.14783</c:v>
                </c:pt>
                <c:pt idx="1806">
                  <c:v>347.24301000000003</c:v>
                </c:pt>
                <c:pt idx="1807">
                  <c:v>347.39764000000002</c:v>
                </c:pt>
                <c:pt idx="1808">
                  <c:v>347.73566</c:v>
                </c:pt>
                <c:pt idx="1809">
                  <c:v>347.66144000000003</c:v>
                </c:pt>
                <c:pt idx="1810">
                  <c:v>347.58524</c:v>
                </c:pt>
                <c:pt idx="1811">
                  <c:v>348.01260000000002</c:v>
                </c:pt>
                <c:pt idx="1812">
                  <c:v>347.90832999999998</c:v>
                </c:pt>
                <c:pt idx="1813">
                  <c:v>348.02163999999999</c:v>
                </c:pt>
                <c:pt idx="1814">
                  <c:v>348.09514999999999</c:v>
                </c:pt>
                <c:pt idx="1815">
                  <c:v>348.45952999999997</c:v>
                </c:pt>
                <c:pt idx="1816">
                  <c:v>347.95517000000001</c:v>
                </c:pt>
                <c:pt idx="1817">
                  <c:v>347.53841999999997</c:v>
                </c:pt>
                <c:pt idx="1818">
                  <c:v>347.76015999999998</c:v>
                </c:pt>
                <c:pt idx="1819">
                  <c:v>347.45245</c:v>
                </c:pt>
                <c:pt idx="1820">
                  <c:v>347.29926</c:v>
                </c:pt>
                <c:pt idx="1821">
                  <c:v>347.19655999999998</c:v>
                </c:pt>
                <c:pt idx="1822">
                  <c:v>347.46841000000001</c:v>
                </c:pt>
                <c:pt idx="1823">
                  <c:v>347.33289000000002</c:v>
                </c:pt>
                <c:pt idx="1824">
                  <c:v>347.08611999999999</c:v>
                </c:pt>
                <c:pt idx="1825">
                  <c:v>347.27596999999997</c:v>
                </c:pt>
                <c:pt idx="1826">
                  <c:v>347.17624000000001</c:v>
                </c:pt>
                <c:pt idx="1827">
                  <c:v>346.95913999999999</c:v>
                </c:pt>
                <c:pt idx="1828">
                  <c:v>346.72858000000002</c:v>
                </c:pt>
                <c:pt idx="1829">
                  <c:v>346.87756000000002</c:v>
                </c:pt>
                <c:pt idx="1830">
                  <c:v>346.77341000000001</c:v>
                </c:pt>
                <c:pt idx="1831">
                  <c:v>346.39346</c:v>
                </c:pt>
                <c:pt idx="1832">
                  <c:v>346.43677000000002</c:v>
                </c:pt>
                <c:pt idx="1833">
                  <c:v>346.35721000000001</c:v>
                </c:pt>
                <c:pt idx="1834">
                  <c:v>346.23590000000002</c:v>
                </c:pt>
                <c:pt idx="1835">
                  <c:v>346.13019000000003</c:v>
                </c:pt>
                <c:pt idx="1836">
                  <c:v>346.34665000000001</c:v>
                </c:pt>
                <c:pt idx="1837">
                  <c:v>346.31319999999999</c:v>
                </c:pt>
                <c:pt idx="1838">
                  <c:v>345.98914000000002</c:v>
                </c:pt>
                <c:pt idx="1839">
                  <c:v>345.98052999999999</c:v>
                </c:pt>
                <c:pt idx="1840">
                  <c:v>346.05426</c:v>
                </c:pt>
                <c:pt idx="1841">
                  <c:v>345.84933000000001</c:v>
                </c:pt>
                <c:pt idx="1842">
                  <c:v>345.75867</c:v>
                </c:pt>
                <c:pt idx="1843">
                  <c:v>345.79683999999997</c:v>
                </c:pt>
                <c:pt idx="1844">
                  <c:v>345.45400999999998</c:v>
                </c:pt>
                <c:pt idx="1845">
                  <c:v>345.03521999999998</c:v>
                </c:pt>
                <c:pt idx="1846">
                  <c:v>344.85086000000001</c:v>
                </c:pt>
                <c:pt idx="1847">
                  <c:v>344.96582000000001</c:v>
                </c:pt>
                <c:pt idx="1848">
                  <c:v>344.67003999999997</c:v>
                </c:pt>
                <c:pt idx="1849">
                  <c:v>344.53982999999999</c:v>
                </c:pt>
                <c:pt idx="1850">
                  <c:v>344.52294999999998</c:v>
                </c:pt>
                <c:pt idx="1851">
                  <c:v>344.51751999999999</c:v>
                </c:pt>
                <c:pt idx="1852">
                  <c:v>344.15114999999997</c:v>
                </c:pt>
                <c:pt idx="1853">
                  <c:v>343.88672000000003</c:v>
                </c:pt>
                <c:pt idx="1854">
                  <c:v>344.01913000000002</c:v>
                </c:pt>
                <c:pt idx="1855">
                  <c:v>343.62700999999998</c:v>
                </c:pt>
                <c:pt idx="1856">
                  <c:v>343.54629999999997</c:v>
                </c:pt>
                <c:pt idx="1857">
                  <c:v>343.50659000000002</c:v>
                </c:pt>
                <c:pt idx="1858">
                  <c:v>343.69788</c:v>
                </c:pt>
                <c:pt idx="1859">
                  <c:v>343.48593</c:v>
                </c:pt>
                <c:pt idx="1860">
                  <c:v>343.23379999999997</c:v>
                </c:pt>
                <c:pt idx="1861">
                  <c:v>343.50589000000002</c:v>
                </c:pt>
                <c:pt idx="1862">
                  <c:v>343.29419000000001</c:v>
                </c:pt>
                <c:pt idx="1863">
                  <c:v>343.31484999999998</c:v>
                </c:pt>
                <c:pt idx="1864">
                  <c:v>343.36709999999999</c:v>
                </c:pt>
                <c:pt idx="1865">
                  <c:v>343.59917999999999</c:v>
                </c:pt>
                <c:pt idx="1866">
                  <c:v>343.47793999999999</c:v>
                </c:pt>
                <c:pt idx="1867">
                  <c:v>343.25252999999998</c:v>
                </c:pt>
                <c:pt idx="1868">
                  <c:v>343.54500999999999</c:v>
                </c:pt>
                <c:pt idx="1869">
                  <c:v>343.32317999999998</c:v>
                </c:pt>
                <c:pt idx="1870">
                  <c:v>343.25107000000003</c:v>
                </c:pt>
                <c:pt idx="1871">
                  <c:v>343.20537999999999</c:v>
                </c:pt>
                <c:pt idx="1872">
                  <c:v>343.46170000000001</c:v>
                </c:pt>
                <c:pt idx="1873">
                  <c:v>343.33350000000002</c:v>
                </c:pt>
                <c:pt idx="1874">
                  <c:v>343.03908999999999</c:v>
                </c:pt>
                <c:pt idx="1875">
                  <c:v>343.24984999999998</c:v>
                </c:pt>
                <c:pt idx="1876">
                  <c:v>343.11392000000001</c:v>
                </c:pt>
                <c:pt idx="1877">
                  <c:v>343.05124000000001</c:v>
                </c:pt>
                <c:pt idx="1878">
                  <c:v>343.09667999999999</c:v>
                </c:pt>
                <c:pt idx="1879">
                  <c:v>343.49274000000003</c:v>
                </c:pt>
                <c:pt idx="1880">
                  <c:v>343.48534999999998</c:v>
                </c:pt>
                <c:pt idx="1881">
                  <c:v>343.28692999999998</c:v>
                </c:pt>
                <c:pt idx="1882">
                  <c:v>343.49506000000002</c:v>
                </c:pt>
                <c:pt idx="1883">
                  <c:v>343.61757999999998</c:v>
                </c:pt>
                <c:pt idx="1884">
                  <c:v>343.58362</c:v>
                </c:pt>
                <c:pt idx="1885">
                  <c:v>343.66741999999999</c:v>
                </c:pt>
                <c:pt idx="1886">
                  <c:v>344.05376999999999</c:v>
                </c:pt>
                <c:pt idx="1887">
                  <c:v>344.12835999999999</c:v>
                </c:pt>
                <c:pt idx="1888">
                  <c:v>343.98486000000003</c:v>
                </c:pt>
                <c:pt idx="1889">
                  <c:v>344.12482</c:v>
                </c:pt>
                <c:pt idx="1890">
                  <c:v>344.34206999999998</c:v>
                </c:pt>
                <c:pt idx="1891">
                  <c:v>344.27692000000002</c:v>
                </c:pt>
                <c:pt idx="1892">
                  <c:v>344.36709999999999</c:v>
                </c:pt>
                <c:pt idx="1893">
                  <c:v>344.65759000000003</c:v>
                </c:pt>
                <c:pt idx="1894">
                  <c:v>344.85550000000001</c:v>
                </c:pt>
                <c:pt idx="1895">
                  <c:v>344.76769999999999</c:v>
                </c:pt>
                <c:pt idx="1896">
                  <c:v>344.81445000000002</c:v>
                </c:pt>
                <c:pt idx="1897">
                  <c:v>345.17041</c:v>
                </c:pt>
                <c:pt idx="1898">
                  <c:v>345.08301</c:v>
                </c:pt>
                <c:pt idx="1899">
                  <c:v>345.19223</c:v>
                </c:pt>
                <c:pt idx="1900">
                  <c:v>345.43619000000001</c:v>
                </c:pt>
                <c:pt idx="1901">
                  <c:v>345.79333000000003</c:v>
                </c:pt>
                <c:pt idx="1902">
                  <c:v>345.67865</c:v>
                </c:pt>
                <c:pt idx="1903">
                  <c:v>345.62457000000001</c:v>
                </c:pt>
                <c:pt idx="1904">
                  <c:v>346.04937999999999</c:v>
                </c:pt>
                <c:pt idx="1905">
                  <c:v>345.98248000000001</c:v>
                </c:pt>
                <c:pt idx="1906">
                  <c:v>346.11196999999999</c:v>
                </c:pt>
                <c:pt idx="1907">
                  <c:v>346.26526000000001</c:v>
                </c:pt>
                <c:pt idx="1908">
                  <c:v>346.60278</c:v>
                </c:pt>
                <c:pt idx="1909">
                  <c:v>346.57558999999998</c:v>
                </c:pt>
                <c:pt idx="1910">
                  <c:v>346.48867999999999</c:v>
                </c:pt>
                <c:pt idx="1911">
                  <c:v>346.94958000000003</c:v>
                </c:pt>
                <c:pt idx="1912">
                  <c:v>346.86617999999999</c:v>
                </c:pt>
                <c:pt idx="1913">
                  <c:v>346.94524999999999</c:v>
                </c:pt>
                <c:pt idx="1914">
                  <c:v>347.04755</c:v>
                </c:pt>
                <c:pt idx="1915">
                  <c:v>347.48626999999999</c:v>
                </c:pt>
                <c:pt idx="1916">
                  <c:v>347.49185</c:v>
                </c:pt>
                <c:pt idx="1917">
                  <c:v>347.36556999999999</c:v>
                </c:pt>
                <c:pt idx="1918">
                  <c:v>347.75427000000002</c:v>
                </c:pt>
                <c:pt idx="1919">
                  <c:v>347.70764000000003</c:v>
                </c:pt>
                <c:pt idx="1920">
                  <c:v>347.80691999999999</c:v>
                </c:pt>
                <c:pt idx="1921">
                  <c:v>347.87374999999997</c:v>
                </c:pt>
                <c:pt idx="1922">
                  <c:v>348.32220000000001</c:v>
                </c:pt>
                <c:pt idx="1923">
                  <c:v>348.36414000000002</c:v>
                </c:pt>
                <c:pt idx="1924">
                  <c:v>348.18423000000001</c:v>
                </c:pt>
                <c:pt idx="1925">
                  <c:v>348.46429000000001</c:v>
                </c:pt>
                <c:pt idx="1926">
                  <c:v>348.55597</c:v>
                </c:pt>
                <c:pt idx="1927">
                  <c:v>348.58157</c:v>
                </c:pt>
                <c:pt idx="1928">
                  <c:v>348.61935</c:v>
                </c:pt>
                <c:pt idx="1929">
                  <c:v>349.04541</c:v>
                </c:pt>
                <c:pt idx="1930">
                  <c:v>349.08533</c:v>
                </c:pt>
                <c:pt idx="1931">
                  <c:v>348.94312000000002</c:v>
                </c:pt>
                <c:pt idx="1932">
                  <c:v>349.14929000000001</c:v>
                </c:pt>
                <c:pt idx="1933">
                  <c:v>349.34514999999999</c:v>
                </c:pt>
                <c:pt idx="1934">
                  <c:v>349.36801000000003</c:v>
                </c:pt>
                <c:pt idx="1935">
                  <c:v>349.36883999999998</c:v>
                </c:pt>
                <c:pt idx="1936">
                  <c:v>349.73041000000001</c:v>
                </c:pt>
                <c:pt idx="1937">
                  <c:v>349.89566000000002</c:v>
                </c:pt>
                <c:pt idx="1938">
                  <c:v>349.75711000000001</c:v>
                </c:pt>
                <c:pt idx="1939">
                  <c:v>349.86646000000002</c:v>
                </c:pt>
                <c:pt idx="1940">
                  <c:v>350.11309999999997</c:v>
                </c:pt>
                <c:pt idx="1941">
                  <c:v>350.04480000000001</c:v>
                </c:pt>
                <c:pt idx="1942">
                  <c:v>350.11867999999998</c:v>
                </c:pt>
                <c:pt idx="1943">
                  <c:v>350.43774000000002</c:v>
                </c:pt>
                <c:pt idx="1944">
                  <c:v>350.57974000000002</c:v>
                </c:pt>
                <c:pt idx="1945">
                  <c:v>350.43597</c:v>
                </c:pt>
                <c:pt idx="1946">
                  <c:v>350.45056</c:v>
                </c:pt>
                <c:pt idx="1947">
                  <c:v>350.78131000000002</c:v>
                </c:pt>
                <c:pt idx="1948">
                  <c:v>350.68839000000003</c:v>
                </c:pt>
                <c:pt idx="1949">
                  <c:v>350.79135000000002</c:v>
                </c:pt>
                <c:pt idx="1950">
                  <c:v>350.98928999999998</c:v>
                </c:pt>
                <c:pt idx="1951">
                  <c:v>351.16501</c:v>
                </c:pt>
                <c:pt idx="1952">
                  <c:v>351.06029999999998</c:v>
                </c:pt>
                <c:pt idx="1953">
                  <c:v>351.03616</c:v>
                </c:pt>
                <c:pt idx="1954">
                  <c:v>351.41064</c:v>
                </c:pt>
                <c:pt idx="1955">
                  <c:v>351.24945000000002</c:v>
                </c:pt>
                <c:pt idx="1956">
                  <c:v>351.32738999999998</c:v>
                </c:pt>
                <c:pt idx="1957">
                  <c:v>351.48462000000001</c:v>
                </c:pt>
                <c:pt idx="1958">
                  <c:v>351.79117000000002</c:v>
                </c:pt>
                <c:pt idx="1959">
                  <c:v>351.69655999999998</c:v>
                </c:pt>
                <c:pt idx="1960">
                  <c:v>351.59197999999998</c:v>
                </c:pt>
                <c:pt idx="1961">
                  <c:v>351.98302999999999</c:v>
                </c:pt>
                <c:pt idx="1962">
                  <c:v>351.85095000000001</c:v>
                </c:pt>
                <c:pt idx="1963">
                  <c:v>351.92099000000002</c:v>
                </c:pt>
                <c:pt idx="1964">
                  <c:v>351.94738999999998</c:v>
                </c:pt>
                <c:pt idx="1965">
                  <c:v>352.33377000000002</c:v>
                </c:pt>
                <c:pt idx="1966">
                  <c:v>352.26785000000001</c:v>
                </c:pt>
                <c:pt idx="1967">
                  <c:v>352.01513999999997</c:v>
                </c:pt>
                <c:pt idx="1968">
                  <c:v>351.85361</c:v>
                </c:pt>
                <c:pt idx="1969">
                  <c:v>351.50076000000001</c:v>
                </c:pt>
                <c:pt idx="1970">
                  <c:v>351.18878000000001</c:v>
                </c:pt>
                <c:pt idx="1971">
                  <c:v>350.84679999999997</c:v>
                </c:pt>
                <c:pt idx="1972">
                  <c:v>350.88281000000001</c:v>
                </c:pt>
                <c:pt idx="1973">
                  <c:v>350.50851</c:v>
                </c:pt>
                <c:pt idx="1974">
                  <c:v>350.02602999999999</c:v>
                </c:pt>
                <c:pt idx="1975">
                  <c:v>349.60361</c:v>
                </c:pt>
                <c:pt idx="1976">
                  <c:v>349.03662000000003</c:v>
                </c:pt>
                <c:pt idx="1977">
                  <c:v>348.43097</c:v>
                </c:pt>
                <c:pt idx="1978">
                  <c:v>347.88312000000002</c:v>
                </c:pt>
                <c:pt idx="1979">
                  <c:v>347.65442000000002</c:v>
                </c:pt>
                <c:pt idx="1980">
                  <c:v>347.19461000000001</c:v>
                </c:pt>
                <c:pt idx="1981">
                  <c:v>346.60172</c:v>
                </c:pt>
                <c:pt idx="1982">
                  <c:v>346.49480999999997</c:v>
                </c:pt>
                <c:pt idx="1983">
                  <c:v>346.29178000000002</c:v>
                </c:pt>
                <c:pt idx="1984">
                  <c:v>346.01080000000002</c:v>
                </c:pt>
                <c:pt idx="1985">
                  <c:v>345.82181000000003</c:v>
                </c:pt>
                <c:pt idx="1986">
                  <c:v>345.96899000000002</c:v>
                </c:pt>
                <c:pt idx="1987">
                  <c:v>345.89596999999998</c:v>
                </c:pt>
                <c:pt idx="1988">
                  <c:v>345.55300999999997</c:v>
                </c:pt>
                <c:pt idx="1989">
                  <c:v>345.53516000000002</c:v>
                </c:pt>
                <c:pt idx="1990">
                  <c:v>345.63799999999998</c:v>
                </c:pt>
                <c:pt idx="1991">
                  <c:v>345.48599000000002</c:v>
                </c:pt>
                <c:pt idx="1992">
                  <c:v>345.46829000000002</c:v>
                </c:pt>
                <c:pt idx="1993">
                  <c:v>345.69632000000001</c:v>
                </c:pt>
                <c:pt idx="1994">
                  <c:v>345.75479000000001</c:v>
                </c:pt>
                <c:pt idx="1995">
                  <c:v>345.57384999999999</c:v>
                </c:pt>
                <c:pt idx="1996">
                  <c:v>345.55673000000002</c:v>
                </c:pt>
                <c:pt idx="1997">
                  <c:v>345.80428999999998</c:v>
                </c:pt>
                <c:pt idx="1998">
                  <c:v>345.63592999999997</c:v>
                </c:pt>
                <c:pt idx="1999">
                  <c:v>345.66683999999998</c:v>
                </c:pt>
                <c:pt idx="2000">
                  <c:v>345.80545000000001</c:v>
                </c:pt>
                <c:pt idx="2001">
                  <c:v>345.99963000000002</c:v>
                </c:pt>
                <c:pt idx="2002">
                  <c:v>345.82132000000001</c:v>
                </c:pt>
                <c:pt idx="2003">
                  <c:v>345.73455999999999</c:v>
                </c:pt>
                <c:pt idx="2004">
                  <c:v>346.09091000000001</c:v>
                </c:pt>
                <c:pt idx="2005">
                  <c:v>345.87813999999997</c:v>
                </c:pt>
                <c:pt idx="2006">
                  <c:v>345.93065999999999</c:v>
                </c:pt>
                <c:pt idx="2007">
                  <c:v>345.93256000000002</c:v>
                </c:pt>
                <c:pt idx="2008">
                  <c:v>346.16653000000002</c:v>
                </c:pt>
                <c:pt idx="2009">
                  <c:v>346.00380999999999</c:v>
                </c:pt>
                <c:pt idx="2010">
                  <c:v>345.81151999999997</c:v>
                </c:pt>
                <c:pt idx="2011">
                  <c:v>346.14578</c:v>
                </c:pt>
                <c:pt idx="2012">
                  <c:v>346.00585999999998</c:v>
                </c:pt>
                <c:pt idx="2013">
                  <c:v>346.10361</c:v>
                </c:pt>
                <c:pt idx="2014">
                  <c:v>346.21017000000001</c:v>
                </c:pt>
                <c:pt idx="2015">
                  <c:v>346.53188999999998</c:v>
                </c:pt>
                <c:pt idx="2016">
                  <c:v>346.4769</c:v>
                </c:pt>
                <c:pt idx="2017">
                  <c:v>346.27978999999999</c:v>
                </c:pt>
                <c:pt idx="2018">
                  <c:v>346.67471</c:v>
                </c:pt>
                <c:pt idx="2019">
                  <c:v>346.57053000000002</c:v>
                </c:pt>
                <c:pt idx="2020">
                  <c:v>346.60739000000001</c:v>
                </c:pt>
                <c:pt idx="2021">
                  <c:v>346.66626000000002</c:v>
                </c:pt>
                <c:pt idx="2022">
                  <c:v>347.08600000000001</c:v>
                </c:pt>
                <c:pt idx="2023">
                  <c:v>347.09998000000002</c:v>
                </c:pt>
                <c:pt idx="2024">
                  <c:v>346.90825999999998</c:v>
                </c:pt>
                <c:pt idx="2025">
                  <c:v>347.18002000000001</c:v>
                </c:pt>
                <c:pt idx="2026">
                  <c:v>346.94974000000002</c:v>
                </c:pt>
                <c:pt idx="2027">
                  <c:v>346.65096999999997</c:v>
                </c:pt>
                <c:pt idx="2028">
                  <c:v>346.47662000000003</c:v>
                </c:pt>
                <c:pt idx="2029">
                  <c:v>346.69857999999999</c:v>
                </c:pt>
                <c:pt idx="2030">
                  <c:v>346.56723</c:v>
                </c:pt>
                <c:pt idx="2031">
                  <c:v>346.29680999999999</c:v>
                </c:pt>
                <c:pt idx="2032">
                  <c:v>346.46044999999998</c:v>
                </c:pt>
                <c:pt idx="2033">
                  <c:v>346.53476000000001</c:v>
                </c:pt>
                <c:pt idx="2034">
                  <c:v>346.47075999999998</c:v>
                </c:pt>
                <c:pt idx="2035">
                  <c:v>346.50738999999999</c:v>
                </c:pt>
                <c:pt idx="2036">
                  <c:v>346.84960999999998</c:v>
                </c:pt>
                <c:pt idx="2037">
                  <c:v>346.88198999999997</c:v>
                </c:pt>
                <c:pt idx="2038">
                  <c:v>346.61243000000002</c:v>
                </c:pt>
                <c:pt idx="2039">
                  <c:v>346.45242000000002</c:v>
                </c:pt>
                <c:pt idx="2040">
                  <c:v>346.34500000000003</c:v>
                </c:pt>
                <c:pt idx="2041">
                  <c:v>345.89650999999998</c:v>
                </c:pt>
                <c:pt idx="2042">
                  <c:v>345.60210999999998</c:v>
                </c:pt>
                <c:pt idx="2043">
                  <c:v>345.54802999999998</c:v>
                </c:pt>
                <c:pt idx="2044">
                  <c:v>345.42081000000002</c:v>
                </c:pt>
                <c:pt idx="2045">
                  <c:v>345.02139</c:v>
                </c:pt>
                <c:pt idx="2046">
                  <c:v>344.81589000000002</c:v>
                </c:pt>
                <c:pt idx="2047">
                  <c:v>344.92874</c:v>
                </c:pt>
                <c:pt idx="2048">
                  <c:v>344.61237</c:v>
                </c:pt>
                <c:pt idx="2049">
                  <c:v>344.53854000000001</c:v>
                </c:pt>
                <c:pt idx="2050">
                  <c:v>344.60262999999998</c:v>
                </c:pt>
                <c:pt idx="2051">
                  <c:v>344.81310999999999</c:v>
                </c:pt>
                <c:pt idx="2052">
                  <c:v>344.55527000000001</c:v>
                </c:pt>
                <c:pt idx="2053">
                  <c:v>344.36639000000002</c:v>
                </c:pt>
                <c:pt idx="2054">
                  <c:v>344.63812000000001</c:v>
                </c:pt>
                <c:pt idx="2055">
                  <c:v>344.44344999999998</c:v>
                </c:pt>
                <c:pt idx="2056">
                  <c:v>344.35394000000002</c:v>
                </c:pt>
                <c:pt idx="2057">
                  <c:v>344.27904999999998</c:v>
                </c:pt>
                <c:pt idx="2058">
                  <c:v>344.41223000000002</c:v>
                </c:pt>
                <c:pt idx="2059">
                  <c:v>344.19324</c:v>
                </c:pt>
                <c:pt idx="2060">
                  <c:v>343.95596</c:v>
                </c:pt>
                <c:pt idx="2061">
                  <c:v>344.16320999999999</c:v>
                </c:pt>
                <c:pt idx="2062">
                  <c:v>343.89776999999998</c:v>
                </c:pt>
                <c:pt idx="2063">
                  <c:v>343.82889</c:v>
                </c:pt>
                <c:pt idx="2064">
                  <c:v>343.81873000000002</c:v>
                </c:pt>
                <c:pt idx="2065">
                  <c:v>344.14902000000001</c:v>
                </c:pt>
                <c:pt idx="2066">
                  <c:v>344.06139999999999</c:v>
                </c:pt>
                <c:pt idx="2067">
                  <c:v>343.85095000000001</c:v>
                </c:pt>
                <c:pt idx="2068">
                  <c:v>344.1687</c:v>
                </c:pt>
                <c:pt idx="2069">
                  <c:v>344.05565999999999</c:v>
                </c:pt>
                <c:pt idx="2070">
                  <c:v>344.06894</c:v>
                </c:pt>
                <c:pt idx="2071">
                  <c:v>343.99878000000001</c:v>
                </c:pt>
                <c:pt idx="2072">
                  <c:v>344.28802000000002</c:v>
                </c:pt>
                <c:pt idx="2073">
                  <c:v>344.12054000000001</c:v>
                </c:pt>
                <c:pt idx="2074">
                  <c:v>343.69116000000002</c:v>
                </c:pt>
                <c:pt idx="2075">
                  <c:v>343.74029999999999</c:v>
                </c:pt>
                <c:pt idx="2076">
                  <c:v>343.58917000000002</c:v>
                </c:pt>
                <c:pt idx="2077">
                  <c:v>343.37891000000002</c:v>
                </c:pt>
                <c:pt idx="2078">
                  <c:v>343.21051</c:v>
                </c:pt>
                <c:pt idx="2079">
                  <c:v>343.44601</c:v>
                </c:pt>
                <c:pt idx="2080">
                  <c:v>343.29165999999998</c:v>
                </c:pt>
                <c:pt idx="2081">
                  <c:v>342.95065</c:v>
                </c:pt>
                <c:pt idx="2082">
                  <c:v>342.98000999999999</c:v>
                </c:pt>
                <c:pt idx="2083">
                  <c:v>342.99518</c:v>
                </c:pt>
                <c:pt idx="2084">
                  <c:v>342.85158999999999</c:v>
                </c:pt>
                <c:pt idx="2085">
                  <c:v>342.73259999999999</c:v>
                </c:pt>
                <c:pt idx="2086">
                  <c:v>342.97667999999999</c:v>
                </c:pt>
                <c:pt idx="2087">
                  <c:v>343.04709000000003</c:v>
                </c:pt>
                <c:pt idx="2088">
                  <c:v>342.81301999999999</c:v>
                </c:pt>
                <c:pt idx="2089">
                  <c:v>342.82805999999999</c:v>
                </c:pt>
                <c:pt idx="2090">
                  <c:v>342.95382999999998</c:v>
                </c:pt>
                <c:pt idx="2091">
                  <c:v>342.73572000000001</c:v>
                </c:pt>
                <c:pt idx="2092">
                  <c:v>342.67191000000003</c:v>
                </c:pt>
                <c:pt idx="2093">
                  <c:v>342.88961999999998</c:v>
                </c:pt>
                <c:pt idx="2094">
                  <c:v>342.95666999999997</c:v>
                </c:pt>
                <c:pt idx="2095">
                  <c:v>342.75380999999999</c:v>
                </c:pt>
                <c:pt idx="2096">
                  <c:v>342.72586000000001</c:v>
                </c:pt>
                <c:pt idx="2097">
                  <c:v>343.03030000000001</c:v>
                </c:pt>
                <c:pt idx="2098">
                  <c:v>342.92946999999998</c:v>
                </c:pt>
                <c:pt idx="2099">
                  <c:v>343.03116</c:v>
                </c:pt>
                <c:pt idx="2100">
                  <c:v>343.23903999999999</c:v>
                </c:pt>
                <c:pt idx="2101">
                  <c:v>343.45782000000003</c:v>
                </c:pt>
                <c:pt idx="2102">
                  <c:v>343.38242000000002</c:v>
                </c:pt>
                <c:pt idx="2103">
                  <c:v>343.38909999999998</c:v>
                </c:pt>
                <c:pt idx="2104">
                  <c:v>343.71652</c:v>
                </c:pt>
                <c:pt idx="2105">
                  <c:v>343.20325000000003</c:v>
                </c:pt>
                <c:pt idx="2106">
                  <c:v>343.13857999999999</c:v>
                </c:pt>
                <c:pt idx="2107">
                  <c:v>343.20163000000002</c:v>
                </c:pt>
                <c:pt idx="2108">
                  <c:v>343.42075</c:v>
                </c:pt>
                <c:pt idx="2109">
                  <c:v>343.26436999999999</c:v>
                </c:pt>
                <c:pt idx="2110">
                  <c:v>343.07348999999999</c:v>
                </c:pt>
                <c:pt idx="2111">
                  <c:v>343.35766999999998</c:v>
                </c:pt>
                <c:pt idx="2112">
                  <c:v>343.13738999999998</c:v>
                </c:pt>
                <c:pt idx="2113">
                  <c:v>343.14596999999998</c:v>
                </c:pt>
                <c:pt idx="2114">
                  <c:v>343.13907</c:v>
                </c:pt>
                <c:pt idx="2115">
                  <c:v>343.49585000000002</c:v>
                </c:pt>
                <c:pt idx="2116">
                  <c:v>343.42971999999997</c:v>
                </c:pt>
                <c:pt idx="2117">
                  <c:v>343.27533</c:v>
                </c:pt>
                <c:pt idx="2118">
                  <c:v>343.65163999999999</c:v>
                </c:pt>
                <c:pt idx="2119">
                  <c:v>343.58938999999998</c:v>
                </c:pt>
                <c:pt idx="2120">
                  <c:v>343.67412999999999</c:v>
                </c:pt>
                <c:pt idx="2121">
                  <c:v>343.66649999999998</c:v>
                </c:pt>
                <c:pt idx="2122">
                  <c:v>344.04683999999997</c:v>
                </c:pt>
                <c:pt idx="2123">
                  <c:v>343.98761000000002</c:v>
                </c:pt>
                <c:pt idx="2124">
                  <c:v>343.83102000000002</c:v>
                </c:pt>
                <c:pt idx="2125">
                  <c:v>344.11306999999999</c:v>
                </c:pt>
                <c:pt idx="2126">
                  <c:v>344.08951000000002</c:v>
                </c:pt>
                <c:pt idx="2127">
                  <c:v>343.85039999999998</c:v>
                </c:pt>
                <c:pt idx="2128">
                  <c:v>343.70321999999999</c:v>
                </c:pt>
                <c:pt idx="2129">
                  <c:v>343.96426000000002</c:v>
                </c:pt>
                <c:pt idx="2130">
                  <c:v>343.92209000000003</c:v>
                </c:pt>
                <c:pt idx="2131">
                  <c:v>343.62817000000001</c:v>
                </c:pt>
                <c:pt idx="2132">
                  <c:v>343.71899000000002</c:v>
                </c:pt>
                <c:pt idx="2133">
                  <c:v>343.58208999999999</c:v>
                </c:pt>
                <c:pt idx="2134">
                  <c:v>343.37360000000001</c:v>
                </c:pt>
                <c:pt idx="2135">
                  <c:v>343.21877999999998</c:v>
                </c:pt>
                <c:pt idx="2136">
                  <c:v>343.42455999999999</c:v>
                </c:pt>
                <c:pt idx="2137">
                  <c:v>343.36588</c:v>
                </c:pt>
                <c:pt idx="2138">
                  <c:v>343.02051</c:v>
                </c:pt>
                <c:pt idx="2139">
                  <c:v>342.97775000000001</c:v>
                </c:pt>
                <c:pt idx="2140">
                  <c:v>343.06518999999997</c:v>
                </c:pt>
                <c:pt idx="2141">
                  <c:v>342.85471000000001</c:v>
                </c:pt>
                <c:pt idx="2142">
                  <c:v>342.77521000000002</c:v>
                </c:pt>
                <c:pt idx="2143">
                  <c:v>342.91314999999997</c:v>
                </c:pt>
                <c:pt idx="2144">
                  <c:v>342.89492999999999</c:v>
                </c:pt>
                <c:pt idx="2145">
                  <c:v>342.58562999999998</c:v>
                </c:pt>
                <c:pt idx="2146">
                  <c:v>342.43950999999998</c:v>
                </c:pt>
                <c:pt idx="2147">
                  <c:v>342.55612000000002</c:v>
                </c:pt>
                <c:pt idx="2148">
                  <c:v>342.24988000000002</c:v>
                </c:pt>
                <c:pt idx="2149">
                  <c:v>342.10181</c:v>
                </c:pt>
                <c:pt idx="2150">
                  <c:v>342.07315</c:v>
                </c:pt>
                <c:pt idx="2151">
                  <c:v>342.09906000000001</c:v>
                </c:pt>
                <c:pt idx="2152">
                  <c:v>341.79129</c:v>
                </c:pt>
                <c:pt idx="2153">
                  <c:v>341.57727</c:v>
                </c:pt>
                <c:pt idx="2154">
                  <c:v>341.82369999999997</c:v>
                </c:pt>
                <c:pt idx="2155">
                  <c:v>341.51650999999998</c:v>
                </c:pt>
                <c:pt idx="2156">
                  <c:v>341.50027</c:v>
                </c:pt>
                <c:pt idx="2157">
                  <c:v>341.54503999999997</c:v>
                </c:pt>
                <c:pt idx="2158">
                  <c:v>341.74907999999999</c:v>
                </c:pt>
                <c:pt idx="2159">
                  <c:v>341.5231</c:v>
                </c:pt>
                <c:pt idx="2160">
                  <c:v>341.28917999999999</c:v>
                </c:pt>
                <c:pt idx="2161">
                  <c:v>341.55770999999999</c:v>
                </c:pt>
                <c:pt idx="2162">
                  <c:v>341.28473000000002</c:v>
                </c:pt>
                <c:pt idx="2163">
                  <c:v>341.27920999999998</c:v>
                </c:pt>
                <c:pt idx="2164">
                  <c:v>341.31662</c:v>
                </c:pt>
                <c:pt idx="2165">
                  <c:v>341.55646000000002</c:v>
                </c:pt>
                <c:pt idx="2166">
                  <c:v>341.44400000000002</c:v>
                </c:pt>
                <c:pt idx="2167">
                  <c:v>341.18875000000003</c:v>
                </c:pt>
                <c:pt idx="2168">
                  <c:v>341.47867000000002</c:v>
                </c:pt>
                <c:pt idx="2169">
                  <c:v>341.28906000000001</c:v>
                </c:pt>
                <c:pt idx="2170">
                  <c:v>341.23926</c:v>
                </c:pt>
                <c:pt idx="2171">
                  <c:v>341.20056</c:v>
                </c:pt>
                <c:pt idx="2172">
                  <c:v>341.52875</c:v>
                </c:pt>
                <c:pt idx="2173">
                  <c:v>341.45490000000001</c:v>
                </c:pt>
                <c:pt idx="2174">
                  <c:v>341.19324</c:v>
                </c:pt>
                <c:pt idx="2175">
                  <c:v>341.36356000000001</c:v>
                </c:pt>
                <c:pt idx="2176">
                  <c:v>341.17419000000001</c:v>
                </c:pt>
                <c:pt idx="2177">
                  <c:v>341.04633000000001</c:v>
                </c:pt>
                <c:pt idx="2178">
                  <c:v>341.02569999999997</c:v>
                </c:pt>
                <c:pt idx="2179">
                  <c:v>341.375</c:v>
                </c:pt>
                <c:pt idx="2180">
                  <c:v>341.28604000000001</c:v>
                </c:pt>
                <c:pt idx="2181">
                  <c:v>341.02654999999999</c:v>
                </c:pt>
                <c:pt idx="2182">
                  <c:v>341.17034999999998</c:v>
                </c:pt>
                <c:pt idx="2183">
                  <c:v>341.19247000000001</c:v>
                </c:pt>
                <c:pt idx="2184">
                  <c:v>341.07654000000002</c:v>
                </c:pt>
                <c:pt idx="2185">
                  <c:v>341.08208999999999</c:v>
                </c:pt>
                <c:pt idx="2186">
                  <c:v>341.39429000000001</c:v>
                </c:pt>
                <c:pt idx="2187">
                  <c:v>341.39697000000001</c:v>
                </c:pt>
                <c:pt idx="2188">
                  <c:v>341.15591000000001</c:v>
                </c:pt>
                <c:pt idx="2189">
                  <c:v>341.24149</c:v>
                </c:pt>
                <c:pt idx="2190">
                  <c:v>341.38596000000001</c:v>
                </c:pt>
                <c:pt idx="2191">
                  <c:v>341.24295000000001</c:v>
                </c:pt>
                <c:pt idx="2192">
                  <c:v>341.27114999999998</c:v>
                </c:pt>
                <c:pt idx="2193">
                  <c:v>341.48998999999998</c:v>
                </c:pt>
                <c:pt idx="2194">
                  <c:v>341.52868999999998</c:v>
                </c:pt>
                <c:pt idx="2195">
                  <c:v>341.19729999999998</c:v>
                </c:pt>
                <c:pt idx="2196">
                  <c:v>341.06939999999997</c:v>
                </c:pt>
                <c:pt idx="2197">
                  <c:v>341.28329000000002</c:v>
                </c:pt>
                <c:pt idx="2198">
                  <c:v>341.05721999999997</c:v>
                </c:pt>
                <c:pt idx="2199">
                  <c:v>341.04964999999999</c:v>
                </c:pt>
                <c:pt idx="2200">
                  <c:v>341.17354999999998</c:v>
                </c:pt>
                <c:pt idx="2201">
                  <c:v>341.43941999999998</c:v>
                </c:pt>
                <c:pt idx="2202">
                  <c:v>341.25098000000003</c:v>
                </c:pt>
                <c:pt idx="2203">
                  <c:v>341.09161</c:v>
                </c:pt>
                <c:pt idx="2204">
                  <c:v>341.40805</c:v>
                </c:pt>
                <c:pt idx="2205">
                  <c:v>341.24682999999999</c:v>
                </c:pt>
                <c:pt idx="2206">
                  <c:v>341.26384999999999</c:v>
                </c:pt>
                <c:pt idx="2207">
                  <c:v>341.3381</c:v>
                </c:pt>
                <c:pt idx="2208">
                  <c:v>341.59186</c:v>
                </c:pt>
                <c:pt idx="2209">
                  <c:v>341.46523999999999</c:v>
                </c:pt>
                <c:pt idx="2210">
                  <c:v>341.28345000000002</c:v>
                </c:pt>
                <c:pt idx="2211">
                  <c:v>341.68182000000002</c:v>
                </c:pt>
                <c:pt idx="2212">
                  <c:v>341.50130999999999</c:v>
                </c:pt>
                <c:pt idx="2213">
                  <c:v>341.47372000000001</c:v>
                </c:pt>
                <c:pt idx="2214">
                  <c:v>341.43158</c:v>
                </c:pt>
                <c:pt idx="2215">
                  <c:v>341.66649999999998</c:v>
                </c:pt>
                <c:pt idx="2216">
                  <c:v>341.50143000000003</c:v>
                </c:pt>
                <c:pt idx="2217">
                  <c:v>341.20778999999999</c:v>
                </c:pt>
                <c:pt idx="2218">
                  <c:v>341.44080000000002</c:v>
                </c:pt>
                <c:pt idx="2219">
                  <c:v>341.25</c:v>
                </c:pt>
                <c:pt idx="2220">
                  <c:v>341.23586999999998</c:v>
                </c:pt>
                <c:pt idx="2221">
                  <c:v>341.19571000000002</c:v>
                </c:pt>
                <c:pt idx="2222">
                  <c:v>341.54315000000003</c:v>
                </c:pt>
                <c:pt idx="2223">
                  <c:v>341.45134999999999</c:v>
                </c:pt>
                <c:pt idx="2224">
                  <c:v>341.19922000000003</c:v>
                </c:pt>
                <c:pt idx="2225">
                  <c:v>341.41611</c:v>
                </c:pt>
                <c:pt idx="2226">
                  <c:v>341.48361</c:v>
                </c:pt>
                <c:pt idx="2227">
                  <c:v>341.47426999999999</c:v>
                </c:pt>
                <c:pt idx="2228">
                  <c:v>341.48831000000001</c:v>
                </c:pt>
                <c:pt idx="2229">
                  <c:v>341.90454</c:v>
                </c:pt>
                <c:pt idx="2230">
                  <c:v>341.9194</c:v>
                </c:pt>
                <c:pt idx="2231">
                  <c:v>341.75272000000001</c:v>
                </c:pt>
                <c:pt idx="2232">
                  <c:v>341.93533000000002</c:v>
                </c:pt>
                <c:pt idx="2233">
                  <c:v>342.13283999999999</c:v>
                </c:pt>
                <c:pt idx="2234">
                  <c:v>342.13970999999998</c:v>
                </c:pt>
                <c:pt idx="2235">
                  <c:v>342.14093000000003</c:v>
                </c:pt>
                <c:pt idx="2236">
                  <c:v>342.50860999999998</c:v>
                </c:pt>
                <c:pt idx="2237">
                  <c:v>342.69391000000002</c:v>
                </c:pt>
                <c:pt idx="2238">
                  <c:v>342.57440000000003</c:v>
                </c:pt>
                <c:pt idx="2239">
                  <c:v>342.68475000000001</c:v>
                </c:pt>
                <c:pt idx="2240">
                  <c:v>342.92962999999997</c:v>
                </c:pt>
                <c:pt idx="2241">
                  <c:v>342.85460999999998</c:v>
                </c:pt>
                <c:pt idx="2242">
                  <c:v>342.90679999999998</c:v>
                </c:pt>
                <c:pt idx="2243">
                  <c:v>343.23876999999999</c:v>
                </c:pt>
                <c:pt idx="2244">
                  <c:v>343.38852000000003</c:v>
                </c:pt>
                <c:pt idx="2245">
                  <c:v>343.28143</c:v>
                </c:pt>
                <c:pt idx="2246">
                  <c:v>343.34167000000002</c:v>
                </c:pt>
                <c:pt idx="2247">
                  <c:v>343.70589999999999</c:v>
                </c:pt>
                <c:pt idx="2248">
                  <c:v>343.65508999999997</c:v>
                </c:pt>
                <c:pt idx="2249">
                  <c:v>343.80507999999998</c:v>
                </c:pt>
                <c:pt idx="2250">
                  <c:v>344.06213000000002</c:v>
                </c:pt>
                <c:pt idx="2251">
                  <c:v>344.32440000000003</c:v>
                </c:pt>
                <c:pt idx="2252">
                  <c:v>344.26452999999998</c:v>
                </c:pt>
                <c:pt idx="2253">
                  <c:v>344.29449</c:v>
                </c:pt>
                <c:pt idx="2254">
                  <c:v>344.73514</c:v>
                </c:pt>
                <c:pt idx="2255">
                  <c:v>344.65701000000001</c:v>
                </c:pt>
                <c:pt idx="2256">
                  <c:v>344.80725000000001</c:v>
                </c:pt>
                <c:pt idx="2257">
                  <c:v>345.03399999999999</c:v>
                </c:pt>
                <c:pt idx="2258">
                  <c:v>345.40775000000002</c:v>
                </c:pt>
                <c:pt idx="2259">
                  <c:v>345.40341000000001</c:v>
                </c:pt>
                <c:pt idx="2260">
                  <c:v>345.37207000000001</c:v>
                </c:pt>
                <c:pt idx="2261">
                  <c:v>345.82224000000002</c:v>
                </c:pt>
                <c:pt idx="2262">
                  <c:v>345.74968999999999</c:v>
                </c:pt>
                <c:pt idx="2263">
                  <c:v>345.89526000000001</c:v>
                </c:pt>
                <c:pt idx="2264">
                  <c:v>346.00644</c:v>
                </c:pt>
                <c:pt idx="2265">
                  <c:v>346.43448000000001</c:v>
                </c:pt>
                <c:pt idx="2266">
                  <c:v>346.45474000000002</c:v>
                </c:pt>
                <c:pt idx="2267">
                  <c:v>346.34829999999999</c:v>
                </c:pt>
                <c:pt idx="2268">
                  <c:v>346.77456999999998</c:v>
                </c:pt>
                <c:pt idx="2269">
                  <c:v>346.77039000000002</c:v>
                </c:pt>
                <c:pt idx="2270">
                  <c:v>346.94092000000001</c:v>
                </c:pt>
                <c:pt idx="2271">
                  <c:v>347.06905999999998</c:v>
                </c:pt>
                <c:pt idx="2272">
                  <c:v>347.54788000000002</c:v>
                </c:pt>
                <c:pt idx="2273">
                  <c:v>347.59453999999999</c:v>
                </c:pt>
                <c:pt idx="2274">
                  <c:v>347.53631999999999</c:v>
                </c:pt>
                <c:pt idx="2275">
                  <c:v>347.93680000000001</c:v>
                </c:pt>
                <c:pt idx="2276">
                  <c:v>348.08478000000002</c:v>
                </c:pt>
                <c:pt idx="2277">
                  <c:v>348.19778000000002</c:v>
                </c:pt>
                <c:pt idx="2278">
                  <c:v>348.30673000000002</c:v>
                </c:pt>
                <c:pt idx="2279">
                  <c:v>348.78140000000002</c:v>
                </c:pt>
                <c:pt idx="2280">
                  <c:v>348.97241000000002</c:v>
                </c:pt>
                <c:pt idx="2281">
                  <c:v>348.89528999999999</c:v>
                </c:pt>
                <c:pt idx="2282">
                  <c:v>349.20163000000002</c:v>
                </c:pt>
                <c:pt idx="2283">
                  <c:v>349.39242999999999</c:v>
                </c:pt>
                <c:pt idx="2284">
                  <c:v>349.49466000000001</c:v>
                </c:pt>
                <c:pt idx="2285">
                  <c:v>349.64071999999999</c:v>
                </c:pt>
                <c:pt idx="2286">
                  <c:v>350.10901000000001</c:v>
                </c:pt>
                <c:pt idx="2287">
                  <c:v>350.33197000000001</c:v>
                </c:pt>
                <c:pt idx="2288">
                  <c:v>350.22980000000001</c:v>
                </c:pt>
                <c:pt idx="2289">
                  <c:v>350.44036999999997</c:v>
                </c:pt>
                <c:pt idx="2290">
                  <c:v>350.76868000000002</c:v>
                </c:pt>
                <c:pt idx="2291">
                  <c:v>350.82065</c:v>
                </c:pt>
                <c:pt idx="2292">
                  <c:v>350.98302999999999</c:v>
                </c:pt>
                <c:pt idx="2293">
                  <c:v>351.36765000000003</c:v>
                </c:pt>
                <c:pt idx="2294">
                  <c:v>351.59366</c:v>
                </c:pt>
                <c:pt idx="2295">
                  <c:v>351.57110999999998</c:v>
                </c:pt>
                <c:pt idx="2296">
                  <c:v>351.71172999999999</c:v>
                </c:pt>
                <c:pt idx="2297">
                  <c:v>352.10244999999998</c:v>
                </c:pt>
                <c:pt idx="2298">
                  <c:v>352.09106000000003</c:v>
                </c:pt>
                <c:pt idx="2299">
                  <c:v>352.26251000000002</c:v>
                </c:pt>
                <c:pt idx="2300">
                  <c:v>352.52947999999998</c:v>
                </c:pt>
                <c:pt idx="2301">
                  <c:v>352.83298000000002</c:v>
                </c:pt>
                <c:pt idx="2302">
                  <c:v>352.77981999999997</c:v>
                </c:pt>
                <c:pt idx="2303">
                  <c:v>352.82790999999997</c:v>
                </c:pt>
                <c:pt idx="2304">
                  <c:v>353.27456999999998</c:v>
                </c:pt>
                <c:pt idx="2305">
                  <c:v>353.19995</c:v>
                </c:pt>
                <c:pt idx="2306">
                  <c:v>353.38794000000001</c:v>
                </c:pt>
                <c:pt idx="2307">
                  <c:v>353.59625</c:v>
                </c:pt>
                <c:pt idx="2308">
                  <c:v>354.01693999999998</c:v>
                </c:pt>
                <c:pt idx="2309">
                  <c:v>354.0401</c:v>
                </c:pt>
                <c:pt idx="2310">
                  <c:v>353.98516999999998</c:v>
                </c:pt>
                <c:pt idx="2311">
                  <c:v>354.43927000000002</c:v>
                </c:pt>
                <c:pt idx="2312">
                  <c:v>354.41158999999999</c:v>
                </c:pt>
                <c:pt idx="2313">
                  <c:v>354.60167999999999</c:v>
                </c:pt>
                <c:pt idx="2314">
                  <c:v>354.80930000000001</c:v>
                </c:pt>
                <c:pt idx="2315">
                  <c:v>355.18804999999998</c:v>
                </c:pt>
                <c:pt idx="2316">
                  <c:v>355.21645999999998</c:v>
                </c:pt>
                <c:pt idx="2317">
                  <c:v>355.12954999999999</c:v>
                </c:pt>
                <c:pt idx="2318">
                  <c:v>355.59097000000003</c:v>
                </c:pt>
                <c:pt idx="2319">
                  <c:v>355.56763000000001</c:v>
                </c:pt>
                <c:pt idx="2320">
                  <c:v>355.66681</c:v>
                </c:pt>
                <c:pt idx="2321">
                  <c:v>355.77697999999998</c:v>
                </c:pt>
                <c:pt idx="2322">
                  <c:v>356.26004</c:v>
                </c:pt>
                <c:pt idx="2323">
                  <c:v>356.32458000000003</c:v>
                </c:pt>
                <c:pt idx="2324">
                  <c:v>356.19815</c:v>
                </c:pt>
                <c:pt idx="2325">
                  <c:v>356.57396999999997</c:v>
                </c:pt>
                <c:pt idx="2326">
                  <c:v>356.57693</c:v>
                </c:pt>
                <c:pt idx="2327">
                  <c:v>356.63861000000003</c:v>
                </c:pt>
                <c:pt idx="2328">
                  <c:v>356.79230000000001</c:v>
                </c:pt>
                <c:pt idx="2329">
                  <c:v>357.25049000000001</c:v>
                </c:pt>
                <c:pt idx="2330">
                  <c:v>357.29111</c:v>
                </c:pt>
                <c:pt idx="2331">
                  <c:v>357.15875</c:v>
                </c:pt>
                <c:pt idx="2332">
                  <c:v>357.42261000000002</c:v>
                </c:pt>
                <c:pt idx="2333">
                  <c:v>357.58553999999998</c:v>
                </c:pt>
                <c:pt idx="2334">
                  <c:v>357.60428000000002</c:v>
                </c:pt>
                <c:pt idx="2335">
                  <c:v>357.71944999999999</c:v>
                </c:pt>
                <c:pt idx="2336">
                  <c:v>358.13909999999998</c:v>
                </c:pt>
                <c:pt idx="2337">
                  <c:v>358.24182000000002</c:v>
                </c:pt>
                <c:pt idx="2338">
                  <c:v>358.10840000000002</c:v>
                </c:pt>
                <c:pt idx="2339">
                  <c:v>358.29345999999998</c:v>
                </c:pt>
                <c:pt idx="2340">
                  <c:v>358.53048999999999</c:v>
                </c:pt>
                <c:pt idx="2341">
                  <c:v>358.47662000000003</c:v>
                </c:pt>
                <c:pt idx="2342">
                  <c:v>358.57445999999999</c:v>
                </c:pt>
                <c:pt idx="2343">
                  <c:v>358.87436000000002</c:v>
                </c:pt>
                <c:pt idx="2344">
                  <c:v>359.07256999999998</c:v>
                </c:pt>
                <c:pt idx="2345">
                  <c:v>358.95593000000002</c:v>
                </c:pt>
                <c:pt idx="2346">
                  <c:v>359.00171</c:v>
                </c:pt>
                <c:pt idx="2347">
                  <c:v>359.33474999999999</c:v>
                </c:pt>
                <c:pt idx="2348">
                  <c:v>359.2244</c:v>
                </c:pt>
                <c:pt idx="2349">
                  <c:v>359.30703999999997</c:v>
                </c:pt>
                <c:pt idx="2350">
                  <c:v>359.51062000000002</c:v>
                </c:pt>
                <c:pt idx="2351">
                  <c:v>359.84467000000001</c:v>
                </c:pt>
                <c:pt idx="2352">
                  <c:v>359.70589999999999</c:v>
                </c:pt>
                <c:pt idx="2353">
                  <c:v>359.63382000000001</c:v>
                </c:pt>
                <c:pt idx="2354">
                  <c:v>360.01965000000001</c:v>
                </c:pt>
                <c:pt idx="2355">
                  <c:v>359.91649999999998</c:v>
                </c:pt>
                <c:pt idx="2356">
                  <c:v>360.01019000000002</c:v>
                </c:pt>
                <c:pt idx="2357">
                  <c:v>360.14269999999999</c:v>
                </c:pt>
                <c:pt idx="2358">
                  <c:v>360.43871999999999</c:v>
                </c:pt>
                <c:pt idx="2359">
                  <c:v>360.39373999999998</c:v>
                </c:pt>
                <c:pt idx="2360">
                  <c:v>360.2663</c:v>
                </c:pt>
                <c:pt idx="2361">
                  <c:v>360.702</c:v>
                </c:pt>
                <c:pt idx="2362">
                  <c:v>360.59188999999998</c:v>
                </c:pt>
                <c:pt idx="2363">
                  <c:v>360.64242999999999</c:v>
                </c:pt>
                <c:pt idx="2364">
                  <c:v>360.71262000000002</c:v>
                </c:pt>
                <c:pt idx="2365">
                  <c:v>361.10779000000002</c:v>
                </c:pt>
                <c:pt idx="2366">
                  <c:v>361.06707999999998</c:v>
                </c:pt>
                <c:pt idx="2367">
                  <c:v>360.91205000000002</c:v>
                </c:pt>
                <c:pt idx="2368">
                  <c:v>361.2681</c:v>
                </c:pt>
                <c:pt idx="2369">
                  <c:v>361.19083000000001</c:v>
                </c:pt>
                <c:pt idx="2370">
                  <c:v>361.26074</c:v>
                </c:pt>
                <c:pt idx="2371">
                  <c:v>361.28026999999997</c:v>
                </c:pt>
                <c:pt idx="2372">
                  <c:v>361.69641000000001</c:v>
                </c:pt>
                <c:pt idx="2373">
                  <c:v>361.69278000000003</c:v>
                </c:pt>
                <c:pt idx="2374">
                  <c:v>361.48696999999999</c:v>
                </c:pt>
                <c:pt idx="2375">
                  <c:v>361.74639999999999</c:v>
                </c:pt>
                <c:pt idx="2376">
                  <c:v>361.80212</c:v>
                </c:pt>
                <c:pt idx="2377">
                  <c:v>361.79397999999998</c:v>
                </c:pt>
                <c:pt idx="2378">
                  <c:v>361.79617000000002</c:v>
                </c:pt>
                <c:pt idx="2379">
                  <c:v>362.19202000000001</c:v>
                </c:pt>
                <c:pt idx="2380">
                  <c:v>362.19704999999999</c:v>
                </c:pt>
                <c:pt idx="2381">
                  <c:v>362.01334000000003</c:v>
                </c:pt>
                <c:pt idx="2382">
                  <c:v>362.18283000000002</c:v>
                </c:pt>
                <c:pt idx="2383">
                  <c:v>362.34836000000001</c:v>
                </c:pt>
                <c:pt idx="2384">
                  <c:v>362.32864000000001</c:v>
                </c:pt>
                <c:pt idx="2385">
                  <c:v>362.30642999999998</c:v>
                </c:pt>
                <c:pt idx="2386">
                  <c:v>362.63387999999998</c:v>
                </c:pt>
                <c:pt idx="2387">
                  <c:v>362.77640000000002</c:v>
                </c:pt>
                <c:pt idx="2388">
                  <c:v>362.61608999999999</c:v>
                </c:pt>
                <c:pt idx="2389">
                  <c:v>362.6925</c:v>
                </c:pt>
                <c:pt idx="2390">
                  <c:v>362.90780999999998</c:v>
                </c:pt>
                <c:pt idx="2391">
                  <c:v>362.82474000000002</c:v>
                </c:pt>
                <c:pt idx="2392">
                  <c:v>362.88695999999999</c:v>
                </c:pt>
                <c:pt idx="2393">
                  <c:v>363.17450000000002</c:v>
                </c:pt>
                <c:pt idx="2394">
                  <c:v>363.29858000000002</c:v>
                </c:pt>
                <c:pt idx="2395">
                  <c:v>363.13458000000003</c:v>
                </c:pt>
                <c:pt idx="2396">
                  <c:v>363.12299000000002</c:v>
                </c:pt>
                <c:pt idx="2397">
                  <c:v>363.43707000000001</c:v>
                </c:pt>
                <c:pt idx="2398">
                  <c:v>363.31436000000002</c:v>
                </c:pt>
                <c:pt idx="2399">
                  <c:v>363.40505999999999</c:v>
                </c:pt>
                <c:pt idx="2400">
                  <c:v>363.59543000000002</c:v>
                </c:pt>
                <c:pt idx="2401">
                  <c:v>363.76691</c:v>
                </c:pt>
                <c:pt idx="2402">
                  <c:v>363.64227</c:v>
                </c:pt>
                <c:pt idx="2403">
                  <c:v>363.60070999999999</c:v>
                </c:pt>
                <c:pt idx="2404">
                  <c:v>363.96463</c:v>
                </c:pt>
                <c:pt idx="2405">
                  <c:v>363.78653000000003</c:v>
                </c:pt>
                <c:pt idx="2406">
                  <c:v>363.85937999999999</c:v>
                </c:pt>
                <c:pt idx="2407">
                  <c:v>363.99475000000001</c:v>
                </c:pt>
                <c:pt idx="2408">
                  <c:v>364.28818000000001</c:v>
                </c:pt>
                <c:pt idx="2409">
                  <c:v>364.16782000000001</c:v>
                </c:pt>
                <c:pt idx="2410">
                  <c:v>364.05112000000003</c:v>
                </c:pt>
                <c:pt idx="2411">
                  <c:v>364.42626999999999</c:v>
                </c:pt>
                <c:pt idx="2412">
                  <c:v>364.28586000000001</c:v>
                </c:pt>
                <c:pt idx="2413">
                  <c:v>364.36734000000001</c:v>
                </c:pt>
                <c:pt idx="2414">
                  <c:v>364.39202999999998</c:v>
                </c:pt>
                <c:pt idx="2415">
                  <c:v>364.76749000000001</c:v>
                </c:pt>
                <c:pt idx="2416">
                  <c:v>364.70853</c:v>
                </c:pt>
                <c:pt idx="2417">
                  <c:v>364.52231</c:v>
                </c:pt>
                <c:pt idx="2418">
                  <c:v>364.86428999999998</c:v>
                </c:pt>
                <c:pt idx="2419">
                  <c:v>364.76925999999997</c:v>
                </c:pt>
                <c:pt idx="2420">
                  <c:v>364.85327000000001</c:v>
                </c:pt>
                <c:pt idx="2421">
                  <c:v>364.88278000000003</c:v>
                </c:pt>
                <c:pt idx="2422">
                  <c:v>365.23464999999999</c:v>
                </c:pt>
                <c:pt idx="2423">
                  <c:v>365.17318999999998</c:v>
                </c:pt>
                <c:pt idx="2424">
                  <c:v>365.00098000000003</c:v>
                </c:pt>
                <c:pt idx="2425">
                  <c:v>365.27544999999998</c:v>
                </c:pt>
                <c:pt idx="2426">
                  <c:v>365.30542000000003</c:v>
                </c:pt>
                <c:pt idx="2427">
                  <c:v>365.30032</c:v>
                </c:pt>
                <c:pt idx="2428">
                  <c:v>365.27908000000002</c:v>
                </c:pt>
                <c:pt idx="2429">
                  <c:v>365.63702000000001</c:v>
                </c:pt>
                <c:pt idx="2430">
                  <c:v>365.68369000000001</c:v>
                </c:pt>
                <c:pt idx="2431">
                  <c:v>365.47064</c:v>
                </c:pt>
                <c:pt idx="2432">
                  <c:v>365.65915000000001</c:v>
                </c:pt>
                <c:pt idx="2433">
                  <c:v>365.69992000000002</c:v>
                </c:pt>
                <c:pt idx="2434">
                  <c:v>365.69510000000002</c:v>
                </c:pt>
                <c:pt idx="2435">
                  <c:v>365.71512000000001</c:v>
                </c:pt>
                <c:pt idx="2436">
                  <c:v>366.06357000000003</c:v>
                </c:pt>
                <c:pt idx="2437">
                  <c:v>366.13592999999997</c:v>
                </c:pt>
                <c:pt idx="2438">
                  <c:v>365.90573000000001</c:v>
                </c:pt>
                <c:pt idx="2439">
                  <c:v>365.99045000000001</c:v>
                </c:pt>
                <c:pt idx="2440">
                  <c:v>366.20404000000002</c:v>
                </c:pt>
                <c:pt idx="2441">
                  <c:v>366.12732</c:v>
                </c:pt>
                <c:pt idx="2442">
                  <c:v>366.18353000000002</c:v>
                </c:pt>
                <c:pt idx="2443">
                  <c:v>366.45934999999997</c:v>
                </c:pt>
                <c:pt idx="2444">
                  <c:v>366.54656999999997</c:v>
                </c:pt>
                <c:pt idx="2445">
                  <c:v>366.40219000000002</c:v>
                </c:pt>
                <c:pt idx="2446">
                  <c:v>366.42307</c:v>
                </c:pt>
                <c:pt idx="2447">
                  <c:v>366.70769999999999</c:v>
                </c:pt>
                <c:pt idx="2448">
                  <c:v>366.57272</c:v>
                </c:pt>
                <c:pt idx="2449">
                  <c:v>366.63116000000002</c:v>
                </c:pt>
                <c:pt idx="2450">
                  <c:v>366.82443000000001</c:v>
                </c:pt>
                <c:pt idx="2451">
                  <c:v>367.03555</c:v>
                </c:pt>
                <c:pt idx="2452">
                  <c:v>366.86871000000002</c:v>
                </c:pt>
                <c:pt idx="2453">
                  <c:v>366.81769000000003</c:v>
                </c:pt>
                <c:pt idx="2454">
                  <c:v>367.17288000000002</c:v>
                </c:pt>
                <c:pt idx="2455">
                  <c:v>366.97838999999999</c:v>
                </c:pt>
                <c:pt idx="2456">
                  <c:v>367.05457000000001</c:v>
                </c:pt>
                <c:pt idx="2457">
                  <c:v>367.16482999999999</c:v>
                </c:pt>
                <c:pt idx="2458">
                  <c:v>367.45296999999999</c:v>
                </c:pt>
                <c:pt idx="2459">
                  <c:v>367.33920000000001</c:v>
                </c:pt>
                <c:pt idx="2460">
                  <c:v>367.17615000000001</c:v>
                </c:pt>
                <c:pt idx="2461">
                  <c:v>367.53066999999999</c:v>
                </c:pt>
                <c:pt idx="2462">
                  <c:v>367.39075000000003</c:v>
                </c:pt>
                <c:pt idx="2463">
                  <c:v>367.47854999999998</c:v>
                </c:pt>
                <c:pt idx="2464">
                  <c:v>367.56763000000001</c:v>
                </c:pt>
                <c:pt idx="2465">
                  <c:v>367.85172</c:v>
                </c:pt>
                <c:pt idx="2466">
                  <c:v>367.78014999999999</c:v>
                </c:pt>
                <c:pt idx="2467">
                  <c:v>367.59354000000002</c:v>
                </c:pt>
                <c:pt idx="2468">
                  <c:v>367.96413999999999</c:v>
                </c:pt>
                <c:pt idx="2469">
                  <c:v>367.87038999999999</c:v>
                </c:pt>
                <c:pt idx="2470">
                  <c:v>367.87369000000001</c:v>
                </c:pt>
                <c:pt idx="2471">
                  <c:v>367.90588000000002</c:v>
                </c:pt>
                <c:pt idx="2472">
                  <c:v>368.29262999999997</c:v>
                </c:pt>
                <c:pt idx="2473">
                  <c:v>368.26459</c:v>
                </c:pt>
                <c:pt idx="2474">
                  <c:v>368.05221999999998</c:v>
                </c:pt>
                <c:pt idx="2475">
                  <c:v>368.33893</c:v>
                </c:pt>
                <c:pt idx="2476">
                  <c:v>368.26657</c:v>
                </c:pt>
                <c:pt idx="2477">
                  <c:v>368.24326000000002</c:v>
                </c:pt>
                <c:pt idx="2478">
                  <c:v>368.29871000000003</c:v>
                </c:pt>
                <c:pt idx="2479">
                  <c:v>368.71411000000001</c:v>
                </c:pt>
                <c:pt idx="2480">
                  <c:v>368.68889999999999</c:v>
                </c:pt>
                <c:pt idx="2481">
                  <c:v>368.46935999999999</c:v>
                </c:pt>
                <c:pt idx="2482">
                  <c:v>368.66187000000002</c:v>
                </c:pt>
                <c:pt idx="2483">
                  <c:v>368.74551000000002</c:v>
                </c:pt>
                <c:pt idx="2484">
                  <c:v>368.66442999999998</c:v>
                </c:pt>
                <c:pt idx="2485">
                  <c:v>368.71964000000003</c:v>
                </c:pt>
                <c:pt idx="2486">
                  <c:v>369.05694999999997</c:v>
                </c:pt>
                <c:pt idx="2487">
                  <c:v>369.08954</c:v>
                </c:pt>
                <c:pt idx="2488">
                  <c:v>368.89416999999997</c:v>
                </c:pt>
                <c:pt idx="2489">
                  <c:v>369.00601</c:v>
                </c:pt>
                <c:pt idx="2490">
                  <c:v>369.16595000000001</c:v>
                </c:pt>
                <c:pt idx="2491">
                  <c:v>369.05898999999999</c:v>
                </c:pt>
                <c:pt idx="2492">
                  <c:v>369.10806000000002</c:v>
                </c:pt>
                <c:pt idx="2493">
                  <c:v>369.34775000000002</c:v>
                </c:pt>
                <c:pt idx="2494">
                  <c:v>369.50470000000001</c:v>
                </c:pt>
                <c:pt idx="2495">
                  <c:v>369.35498000000001</c:v>
                </c:pt>
                <c:pt idx="2496">
                  <c:v>369.34447999999998</c:v>
                </c:pt>
                <c:pt idx="2497">
                  <c:v>369.65811000000002</c:v>
                </c:pt>
                <c:pt idx="2498">
                  <c:v>369.48946999999998</c:v>
                </c:pt>
                <c:pt idx="2499">
                  <c:v>369.55545000000001</c:v>
                </c:pt>
                <c:pt idx="2500">
                  <c:v>369.71875</c:v>
                </c:pt>
                <c:pt idx="2501">
                  <c:v>370.00650000000002</c:v>
                </c:pt>
                <c:pt idx="2502">
                  <c:v>369.82452000000001</c:v>
                </c:pt>
                <c:pt idx="2503">
                  <c:v>369.71120999999999</c:v>
                </c:pt>
                <c:pt idx="2504">
                  <c:v>370.05865</c:v>
                </c:pt>
                <c:pt idx="2505">
                  <c:v>369.91710999999998</c:v>
                </c:pt>
                <c:pt idx="2506">
                  <c:v>369.97858000000002</c:v>
                </c:pt>
                <c:pt idx="2507">
                  <c:v>370.07675</c:v>
                </c:pt>
                <c:pt idx="2508">
                  <c:v>370.34154999999998</c:v>
                </c:pt>
                <c:pt idx="2509">
                  <c:v>370.22824000000003</c:v>
                </c:pt>
                <c:pt idx="2510">
                  <c:v>370.07465000000002</c:v>
                </c:pt>
                <c:pt idx="2511">
                  <c:v>370.46953999999999</c:v>
                </c:pt>
                <c:pt idx="2512">
                  <c:v>370.31518999999997</c:v>
                </c:pt>
                <c:pt idx="2513">
                  <c:v>370.34375</c:v>
                </c:pt>
                <c:pt idx="2514">
                  <c:v>370.37531000000001</c:v>
                </c:pt>
                <c:pt idx="2515">
                  <c:v>370.73223999999999</c:v>
                </c:pt>
                <c:pt idx="2516">
                  <c:v>370.67000999999999</c:v>
                </c:pt>
                <c:pt idx="2517">
                  <c:v>370.47548999999998</c:v>
                </c:pt>
                <c:pt idx="2518">
                  <c:v>370.80721999999997</c:v>
                </c:pt>
                <c:pt idx="2519">
                  <c:v>370.71210000000002</c:v>
                </c:pt>
                <c:pt idx="2520">
                  <c:v>370.75808999999998</c:v>
                </c:pt>
                <c:pt idx="2521">
                  <c:v>370.75619999999998</c:v>
                </c:pt>
                <c:pt idx="2522">
                  <c:v>371.13995</c:v>
                </c:pt>
                <c:pt idx="2523">
                  <c:v>371.11748999999998</c:v>
                </c:pt>
                <c:pt idx="2524">
                  <c:v>370.9006</c:v>
                </c:pt>
                <c:pt idx="2525">
                  <c:v>371.11962999999997</c:v>
                </c:pt>
                <c:pt idx="2526">
                  <c:v>371.15262000000001</c:v>
                </c:pt>
                <c:pt idx="2527">
                  <c:v>371.13369999999998</c:v>
                </c:pt>
                <c:pt idx="2528">
                  <c:v>371.12975999999998</c:v>
                </c:pt>
                <c:pt idx="2529">
                  <c:v>371.51035000000002</c:v>
                </c:pt>
                <c:pt idx="2530">
                  <c:v>371.49493000000001</c:v>
                </c:pt>
                <c:pt idx="2531">
                  <c:v>371.29160000000002</c:v>
                </c:pt>
                <c:pt idx="2532">
                  <c:v>371.43761999999998</c:v>
                </c:pt>
                <c:pt idx="2533">
                  <c:v>371.58798000000002</c:v>
                </c:pt>
                <c:pt idx="2534">
                  <c:v>371.55133000000001</c:v>
                </c:pt>
                <c:pt idx="2535">
                  <c:v>371.51907</c:v>
                </c:pt>
                <c:pt idx="2536">
                  <c:v>371.82242000000002</c:v>
                </c:pt>
                <c:pt idx="2537">
                  <c:v>371.92385999999999</c:v>
                </c:pt>
                <c:pt idx="2538">
                  <c:v>371.74050999999997</c:v>
                </c:pt>
                <c:pt idx="2539">
                  <c:v>371.80264</c:v>
                </c:pt>
                <c:pt idx="2540">
                  <c:v>371.99731000000003</c:v>
                </c:pt>
                <c:pt idx="2541">
                  <c:v>371.88657000000001</c:v>
                </c:pt>
                <c:pt idx="2542">
                  <c:v>371.91176999999999</c:v>
                </c:pt>
                <c:pt idx="2543">
                  <c:v>372.18599999999998</c:v>
                </c:pt>
                <c:pt idx="2544">
                  <c:v>372.28555</c:v>
                </c:pt>
                <c:pt idx="2545">
                  <c:v>372.11669999999998</c:v>
                </c:pt>
                <c:pt idx="2546">
                  <c:v>372.10410000000002</c:v>
                </c:pt>
                <c:pt idx="2547">
                  <c:v>372.39159999999998</c:v>
                </c:pt>
                <c:pt idx="2548">
                  <c:v>372.26218</c:v>
                </c:pt>
                <c:pt idx="2549">
                  <c:v>372.34755999999999</c:v>
                </c:pt>
                <c:pt idx="2550">
                  <c:v>372.50018</c:v>
                </c:pt>
                <c:pt idx="2551">
                  <c:v>372.69098000000002</c:v>
                </c:pt>
                <c:pt idx="2552">
                  <c:v>372.54291000000001</c:v>
                </c:pt>
                <c:pt idx="2553">
                  <c:v>372.48275999999998</c:v>
                </c:pt>
                <c:pt idx="2554">
                  <c:v>372.84616</c:v>
                </c:pt>
                <c:pt idx="2555">
                  <c:v>372.65836000000002</c:v>
                </c:pt>
                <c:pt idx="2556">
                  <c:v>372.71417000000002</c:v>
                </c:pt>
                <c:pt idx="2557">
                  <c:v>372.85109999999997</c:v>
                </c:pt>
                <c:pt idx="2558">
                  <c:v>373.11315999999999</c:v>
                </c:pt>
                <c:pt idx="2559">
                  <c:v>372.98581000000001</c:v>
                </c:pt>
                <c:pt idx="2560">
                  <c:v>372.85744999999997</c:v>
                </c:pt>
                <c:pt idx="2561">
                  <c:v>373.21294999999998</c:v>
                </c:pt>
                <c:pt idx="2562">
                  <c:v>373.06576999999999</c:v>
                </c:pt>
                <c:pt idx="2563">
                  <c:v>373.11475000000002</c:v>
                </c:pt>
                <c:pt idx="2564">
                  <c:v>373.13254000000001</c:v>
                </c:pt>
                <c:pt idx="2565">
                  <c:v>373.48003999999997</c:v>
                </c:pt>
                <c:pt idx="2566">
                  <c:v>373.39348999999999</c:v>
                </c:pt>
                <c:pt idx="2567">
                  <c:v>373.20260999999999</c:v>
                </c:pt>
                <c:pt idx="2568">
                  <c:v>373.53899999999999</c:v>
                </c:pt>
                <c:pt idx="2569">
                  <c:v>373.41228999999998</c:v>
                </c:pt>
                <c:pt idx="2570">
                  <c:v>373.48856000000001</c:v>
                </c:pt>
                <c:pt idx="2571">
                  <c:v>373.49853999999999</c:v>
                </c:pt>
                <c:pt idx="2572">
                  <c:v>373.85361</c:v>
                </c:pt>
                <c:pt idx="2573">
                  <c:v>373.78482000000002</c:v>
                </c:pt>
                <c:pt idx="2574">
                  <c:v>373.60028</c:v>
                </c:pt>
                <c:pt idx="2575">
                  <c:v>373.86077999999998</c:v>
                </c:pt>
                <c:pt idx="2576">
                  <c:v>373.87506000000002</c:v>
                </c:pt>
                <c:pt idx="2577">
                  <c:v>373.86660999999998</c:v>
                </c:pt>
                <c:pt idx="2578">
                  <c:v>373.84476000000001</c:v>
                </c:pt>
                <c:pt idx="2579">
                  <c:v>374.1936</c:v>
                </c:pt>
                <c:pt idx="2580">
                  <c:v>374.22644000000003</c:v>
                </c:pt>
                <c:pt idx="2581">
                  <c:v>374.00970000000001</c:v>
                </c:pt>
                <c:pt idx="2582">
                  <c:v>374.18401999999998</c:v>
                </c:pt>
                <c:pt idx="2583">
                  <c:v>374.23257000000001</c:v>
                </c:pt>
                <c:pt idx="2584">
                  <c:v>374.19635</c:v>
                </c:pt>
                <c:pt idx="2585">
                  <c:v>374.21570000000003</c:v>
                </c:pt>
                <c:pt idx="2586">
                  <c:v>374.53960999999998</c:v>
                </c:pt>
                <c:pt idx="2587">
                  <c:v>374.62036000000001</c:v>
                </c:pt>
                <c:pt idx="2588">
                  <c:v>374.38067999999998</c:v>
                </c:pt>
                <c:pt idx="2589">
                  <c:v>374.47989000000001</c:v>
                </c:pt>
                <c:pt idx="2590">
                  <c:v>374.65591000000001</c:v>
                </c:pt>
                <c:pt idx="2591">
                  <c:v>374.56778000000003</c:v>
                </c:pt>
                <c:pt idx="2592">
                  <c:v>374.60525999999999</c:v>
                </c:pt>
                <c:pt idx="2593">
                  <c:v>374.86959999999999</c:v>
                </c:pt>
                <c:pt idx="2594">
                  <c:v>374.95965999999999</c:v>
                </c:pt>
                <c:pt idx="2595">
                  <c:v>374.78960999999998</c:v>
                </c:pt>
                <c:pt idx="2596">
                  <c:v>374.80813999999998</c:v>
                </c:pt>
                <c:pt idx="2597">
                  <c:v>375.06738000000001</c:v>
                </c:pt>
                <c:pt idx="2598">
                  <c:v>374.91888</c:v>
                </c:pt>
                <c:pt idx="2599">
                  <c:v>374.98642000000001</c:v>
                </c:pt>
                <c:pt idx="2600">
                  <c:v>375.15911999999997</c:v>
                </c:pt>
                <c:pt idx="2601">
                  <c:v>375.36529999999999</c:v>
                </c:pt>
                <c:pt idx="2602">
                  <c:v>375.19159000000002</c:v>
                </c:pt>
                <c:pt idx="2603">
                  <c:v>375.11844000000002</c:v>
                </c:pt>
                <c:pt idx="2604">
                  <c:v>375.48129</c:v>
                </c:pt>
                <c:pt idx="2605">
                  <c:v>375.27875</c:v>
                </c:pt>
                <c:pt idx="2606">
                  <c:v>375.35894999999999</c:v>
                </c:pt>
                <c:pt idx="2607">
                  <c:v>375.45477</c:v>
                </c:pt>
                <c:pt idx="2608">
                  <c:v>375.74254999999999</c:v>
                </c:pt>
                <c:pt idx="2609">
                  <c:v>375.63146999999998</c:v>
                </c:pt>
                <c:pt idx="2610">
                  <c:v>375.46877999999998</c:v>
                </c:pt>
                <c:pt idx="2611">
                  <c:v>375.80905000000001</c:v>
                </c:pt>
                <c:pt idx="2612">
                  <c:v>375.6474</c:v>
                </c:pt>
                <c:pt idx="2613">
                  <c:v>375.72134</c:v>
                </c:pt>
                <c:pt idx="2614">
                  <c:v>375.80950999999999</c:v>
                </c:pt>
                <c:pt idx="2615">
                  <c:v>376.09589</c:v>
                </c:pt>
                <c:pt idx="2616">
                  <c:v>376.0025</c:v>
                </c:pt>
                <c:pt idx="2617">
                  <c:v>375.79827999999998</c:v>
                </c:pt>
                <c:pt idx="2618">
                  <c:v>376.16757000000001</c:v>
                </c:pt>
                <c:pt idx="2619">
                  <c:v>376.02987999999999</c:v>
                </c:pt>
                <c:pt idx="2620">
                  <c:v>376.02985000000001</c:v>
                </c:pt>
                <c:pt idx="2621">
                  <c:v>376.06533999999999</c:v>
                </c:pt>
                <c:pt idx="2622">
                  <c:v>376.43527</c:v>
                </c:pt>
                <c:pt idx="2623">
                  <c:v>376.40575999999999</c:v>
                </c:pt>
                <c:pt idx="2624">
                  <c:v>376.19040000000001</c:v>
                </c:pt>
                <c:pt idx="2625">
                  <c:v>376.48095999999998</c:v>
                </c:pt>
                <c:pt idx="2626">
                  <c:v>376.40246999999999</c:v>
                </c:pt>
                <c:pt idx="2627">
                  <c:v>376.36568999999997</c:v>
                </c:pt>
                <c:pt idx="2628">
                  <c:v>376.44125000000003</c:v>
                </c:pt>
                <c:pt idx="2629">
                  <c:v>376.82724000000002</c:v>
                </c:pt>
                <c:pt idx="2630">
                  <c:v>376.80365</c:v>
                </c:pt>
                <c:pt idx="2631">
                  <c:v>376.58463</c:v>
                </c:pt>
                <c:pt idx="2632">
                  <c:v>376.78548999999998</c:v>
                </c:pt>
                <c:pt idx="2633">
                  <c:v>376.85336000000001</c:v>
                </c:pt>
                <c:pt idx="2634">
                  <c:v>376.76837</c:v>
                </c:pt>
                <c:pt idx="2635">
                  <c:v>376.82495</c:v>
                </c:pt>
                <c:pt idx="2636">
                  <c:v>377.15282999999999</c:v>
                </c:pt>
                <c:pt idx="2637">
                  <c:v>377.17968999999999</c:v>
                </c:pt>
                <c:pt idx="2638">
                  <c:v>376.97771999999998</c:v>
                </c:pt>
                <c:pt idx="2639">
                  <c:v>377.08411000000001</c:v>
                </c:pt>
                <c:pt idx="2640">
                  <c:v>377.23032000000001</c:v>
                </c:pt>
                <c:pt idx="2641">
                  <c:v>377.11633</c:v>
                </c:pt>
                <c:pt idx="2642">
                  <c:v>377.15503000000001</c:v>
                </c:pt>
                <c:pt idx="2643">
                  <c:v>377.39751999999999</c:v>
                </c:pt>
                <c:pt idx="2644">
                  <c:v>377.52710000000002</c:v>
                </c:pt>
                <c:pt idx="2645">
                  <c:v>377.36126999999999</c:v>
                </c:pt>
                <c:pt idx="2646">
                  <c:v>377.35210999999998</c:v>
                </c:pt>
                <c:pt idx="2647">
                  <c:v>377.63051999999999</c:v>
                </c:pt>
                <c:pt idx="2648">
                  <c:v>377.45190000000002</c:v>
                </c:pt>
                <c:pt idx="2649">
                  <c:v>377.50763000000001</c:v>
                </c:pt>
                <c:pt idx="2650">
                  <c:v>377.66192999999998</c:v>
                </c:pt>
                <c:pt idx="2651">
                  <c:v>377.93225000000001</c:v>
                </c:pt>
                <c:pt idx="2652">
                  <c:v>377.76623999999998</c:v>
                </c:pt>
                <c:pt idx="2653">
                  <c:v>377.64508000000001</c:v>
                </c:pt>
                <c:pt idx="2654">
                  <c:v>377.98775999999998</c:v>
                </c:pt>
                <c:pt idx="2655">
                  <c:v>377.84688999999997</c:v>
                </c:pt>
                <c:pt idx="2656">
                  <c:v>377.91534000000001</c:v>
                </c:pt>
                <c:pt idx="2657">
                  <c:v>377.99734000000001</c:v>
                </c:pt>
                <c:pt idx="2658">
                  <c:v>378.26596000000001</c:v>
                </c:pt>
                <c:pt idx="2659">
                  <c:v>378.15134</c:v>
                </c:pt>
                <c:pt idx="2660">
                  <c:v>377.98993000000002</c:v>
                </c:pt>
                <c:pt idx="2661">
                  <c:v>378.38544000000002</c:v>
                </c:pt>
                <c:pt idx="2662">
                  <c:v>378.22815000000003</c:v>
                </c:pt>
                <c:pt idx="2663">
                  <c:v>378.23775999999998</c:v>
                </c:pt>
                <c:pt idx="2664">
                  <c:v>378.27627999999999</c:v>
                </c:pt>
                <c:pt idx="2665">
                  <c:v>378.62479000000002</c:v>
                </c:pt>
                <c:pt idx="2666">
                  <c:v>378.55392000000001</c:v>
                </c:pt>
                <c:pt idx="2667">
                  <c:v>378.34334999999999</c:v>
                </c:pt>
                <c:pt idx="2668">
                  <c:v>378.67376999999999</c:v>
                </c:pt>
                <c:pt idx="2669">
                  <c:v>378.56238000000002</c:v>
                </c:pt>
                <c:pt idx="2670">
                  <c:v>378.59912000000003</c:v>
                </c:pt>
                <c:pt idx="2671">
                  <c:v>378.59753000000001</c:v>
                </c:pt>
                <c:pt idx="2672">
                  <c:v>378.96771000000001</c:v>
                </c:pt>
                <c:pt idx="2673">
                  <c:v>378.92529000000002</c:v>
                </c:pt>
                <c:pt idx="2674">
                  <c:v>378.70186999999999</c:v>
                </c:pt>
                <c:pt idx="2675">
                  <c:v>378.9212</c:v>
                </c:pt>
                <c:pt idx="2676">
                  <c:v>378.96005000000002</c:v>
                </c:pt>
                <c:pt idx="2677">
                  <c:v>378.93304000000001</c:v>
                </c:pt>
                <c:pt idx="2678">
                  <c:v>378.91565000000003</c:v>
                </c:pt>
                <c:pt idx="2679">
                  <c:v>379.28931</c:v>
                </c:pt>
                <c:pt idx="2680">
                  <c:v>379.27942000000002</c:v>
                </c:pt>
                <c:pt idx="2681">
                  <c:v>379.06682999999998</c:v>
                </c:pt>
                <c:pt idx="2682">
                  <c:v>379.20377000000002</c:v>
                </c:pt>
                <c:pt idx="2683">
                  <c:v>379.35232999999999</c:v>
                </c:pt>
                <c:pt idx="2684">
                  <c:v>379.31698999999998</c:v>
                </c:pt>
                <c:pt idx="2685">
                  <c:v>379.27184999999997</c:v>
                </c:pt>
                <c:pt idx="2686">
                  <c:v>379.56509</c:v>
                </c:pt>
                <c:pt idx="2687">
                  <c:v>379.6662</c:v>
                </c:pt>
                <c:pt idx="2688">
                  <c:v>379.47778</c:v>
                </c:pt>
                <c:pt idx="2689">
                  <c:v>379.53116</c:v>
                </c:pt>
                <c:pt idx="2690">
                  <c:v>379.73577999999998</c:v>
                </c:pt>
                <c:pt idx="2691">
                  <c:v>379.61340000000001</c:v>
                </c:pt>
                <c:pt idx="2692">
                  <c:v>379.63540999999998</c:v>
                </c:pt>
                <c:pt idx="2693">
                  <c:v>379.90102999999999</c:v>
                </c:pt>
                <c:pt idx="2694">
                  <c:v>379.99331999999998</c:v>
                </c:pt>
                <c:pt idx="2695">
                  <c:v>379.82504</c:v>
                </c:pt>
                <c:pt idx="2696">
                  <c:v>379.80484000000001</c:v>
                </c:pt>
                <c:pt idx="2697">
                  <c:v>380.08184999999997</c:v>
                </c:pt>
                <c:pt idx="2698">
                  <c:v>379.9425</c:v>
                </c:pt>
                <c:pt idx="2699">
                  <c:v>380.00912</c:v>
                </c:pt>
                <c:pt idx="2700">
                  <c:v>380.16412000000003</c:v>
                </c:pt>
                <c:pt idx="2701">
                  <c:v>380.31664999999998</c:v>
                </c:pt>
                <c:pt idx="2702">
                  <c:v>380.16530999999998</c:v>
                </c:pt>
                <c:pt idx="2703">
                  <c:v>380.10663</c:v>
                </c:pt>
                <c:pt idx="2704">
                  <c:v>380.4425</c:v>
                </c:pt>
                <c:pt idx="2705">
                  <c:v>380.26306</c:v>
                </c:pt>
                <c:pt idx="2706">
                  <c:v>380.31720000000001</c:v>
                </c:pt>
                <c:pt idx="2707">
                  <c:v>380.44168000000002</c:v>
                </c:pt>
                <c:pt idx="2708">
                  <c:v>380.69711000000001</c:v>
                </c:pt>
                <c:pt idx="2709">
                  <c:v>380.57657</c:v>
                </c:pt>
                <c:pt idx="2710">
                  <c:v>380.44754</c:v>
                </c:pt>
                <c:pt idx="2711">
                  <c:v>380.79852</c:v>
                </c:pt>
                <c:pt idx="2712">
                  <c:v>380.64319</c:v>
                </c:pt>
                <c:pt idx="2713">
                  <c:v>380.69666000000001</c:v>
                </c:pt>
                <c:pt idx="2714">
                  <c:v>380.70459</c:v>
                </c:pt>
                <c:pt idx="2715">
                  <c:v>381.06036</c:v>
                </c:pt>
                <c:pt idx="2716">
                  <c:v>380.97314</c:v>
                </c:pt>
                <c:pt idx="2717">
                  <c:v>380.76992999999999</c:v>
                </c:pt>
                <c:pt idx="2718">
                  <c:v>381.10552999999999</c:v>
                </c:pt>
                <c:pt idx="2719">
                  <c:v>380.97327000000001</c:v>
                </c:pt>
                <c:pt idx="2720">
                  <c:v>381.04192999999998</c:v>
                </c:pt>
                <c:pt idx="2721">
                  <c:v>381.04660000000001</c:v>
                </c:pt>
                <c:pt idx="2722">
                  <c:v>381.40131000000002</c:v>
                </c:pt>
                <c:pt idx="2723">
                  <c:v>381.31787000000003</c:v>
                </c:pt>
                <c:pt idx="2724">
                  <c:v>381.11743000000001</c:v>
                </c:pt>
                <c:pt idx="2725">
                  <c:v>381.37643000000003</c:v>
                </c:pt>
                <c:pt idx="2726">
                  <c:v>381.38904000000002</c:v>
                </c:pt>
                <c:pt idx="2727">
                  <c:v>381.36594000000002</c:v>
                </c:pt>
                <c:pt idx="2728">
                  <c:v>381.34012000000001</c:v>
                </c:pt>
                <c:pt idx="2729">
                  <c:v>381.67831000000001</c:v>
                </c:pt>
                <c:pt idx="2730">
                  <c:v>381.71298000000002</c:v>
                </c:pt>
                <c:pt idx="2731">
                  <c:v>381.48543999999998</c:v>
                </c:pt>
                <c:pt idx="2732">
                  <c:v>381.65951999999999</c:v>
                </c:pt>
                <c:pt idx="2733">
                  <c:v>381.70675999999997</c:v>
                </c:pt>
                <c:pt idx="2734">
                  <c:v>381.67853000000002</c:v>
                </c:pt>
                <c:pt idx="2735">
                  <c:v>381.68506000000002</c:v>
                </c:pt>
                <c:pt idx="2736">
                  <c:v>382.0145</c:v>
                </c:pt>
                <c:pt idx="2737">
                  <c:v>382.07515999999998</c:v>
                </c:pt>
                <c:pt idx="2738">
                  <c:v>381.83190999999999</c:v>
                </c:pt>
                <c:pt idx="2739">
                  <c:v>381.91341999999997</c:v>
                </c:pt>
                <c:pt idx="2740">
                  <c:v>382.10329999999999</c:v>
                </c:pt>
                <c:pt idx="2741">
                  <c:v>382.00882000000001</c:v>
                </c:pt>
                <c:pt idx="2742">
                  <c:v>382.05511000000001</c:v>
                </c:pt>
                <c:pt idx="2743">
                  <c:v>382.29827999999998</c:v>
                </c:pt>
                <c:pt idx="2744">
                  <c:v>382.37851000000001</c:v>
                </c:pt>
                <c:pt idx="2745">
                  <c:v>382.20357999999999</c:v>
                </c:pt>
                <c:pt idx="2746">
                  <c:v>382.21643</c:v>
                </c:pt>
                <c:pt idx="2747">
                  <c:v>382.47861</c:v>
                </c:pt>
                <c:pt idx="2748">
                  <c:v>382.32065</c:v>
                </c:pt>
                <c:pt idx="2749">
                  <c:v>382.36779999999999</c:v>
                </c:pt>
                <c:pt idx="2750">
                  <c:v>382.53552000000002</c:v>
                </c:pt>
                <c:pt idx="2751">
                  <c:v>382.72879</c:v>
                </c:pt>
                <c:pt idx="2752">
                  <c:v>382.55446999999998</c:v>
                </c:pt>
                <c:pt idx="2753">
                  <c:v>382.47922</c:v>
                </c:pt>
                <c:pt idx="2754">
                  <c:v>382.83159999999998</c:v>
                </c:pt>
                <c:pt idx="2755">
                  <c:v>382.62002999999999</c:v>
                </c:pt>
                <c:pt idx="2756">
                  <c:v>382.69610999999998</c:v>
                </c:pt>
                <c:pt idx="2757">
                  <c:v>382.79565000000002</c:v>
                </c:pt>
                <c:pt idx="2758">
                  <c:v>383.08825999999999</c:v>
                </c:pt>
                <c:pt idx="2759">
                  <c:v>382.95290999999997</c:v>
                </c:pt>
                <c:pt idx="2760">
                  <c:v>382.78908999999999</c:v>
                </c:pt>
                <c:pt idx="2761">
                  <c:v>383.13495</c:v>
                </c:pt>
                <c:pt idx="2762">
                  <c:v>382.97491000000002</c:v>
                </c:pt>
                <c:pt idx="2763">
                  <c:v>383.05309999999997</c:v>
                </c:pt>
                <c:pt idx="2764">
                  <c:v>383.13817999999998</c:v>
                </c:pt>
                <c:pt idx="2765">
                  <c:v>383.41775999999999</c:v>
                </c:pt>
                <c:pt idx="2766">
                  <c:v>383.30919999999998</c:v>
                </c:pt>
                <c:pt idx="2767">
                  <c:v>383.11156999999997</c:v>
                </c:pt>
                <c:pt idx="2768">
                  <c:v>383.46521000000001</c:v>
                </c:pt>
                <c:pt idx="2769">
                  <c:v>383.33649000000003</c:v>
                </c:pt>
                <c:pt idx="2770">
                  <c:v>383.34705000000002</c:v>
                </c:pt>
                <c:pt idx="2771">
                  <c:v>383.36349000000001</c:v>
                </c:pt>
                <c:pt idx="2772">
                  <c:v>383.74038999999999</c:v>
                </c:pt>
                <c:pt idx="2773">
                  <c:v>383.70078000000001</c:v>
                </c:pt>
                <c:pt idx="2774">
                  <c:v>383.47012000000001</c:v>
                </c:pt>
                <c:pt idx="2775">
                  <c:v>383.74973</c:v>
                </c:pt>
                <c:pt idx="2776">
                  <c:v>383.64855999999997</c:v>
                </c:pt>
                <c:pt idx="2777">
                  <c:v>383.62238000000002</c:v>
                </c:pt>
                <c:pt idx="2778">
                  <c:v>383.67455999999999</c:v>
                </c:pt>
                <c:pt idx="2779">
                  <c:v>384.05270000000002</c:v>
                </c:pt>
                <c:pt idx="2780">
                  <c:v>384.00558000000001</c:v>
                </c:pt>
                <c:pt idx="2781">
                  <c:v>383.78820999999999</c:v>
                </c:pt>
                <c:pt idx="2782">
                  <c:v>383.94954999999999</c:v>
                </c:pt>
                <c:pt idx="2783">
                  <c:v>384.02404999999999</c:v>
                </c:pt>
                <c:pt idx="2784">
                  <c:v>383.95672999999999</c:v>
                </c:pt>
                <c:pt idx="2785">
                  <c:v>383.99502999999999</c:v>
                </c:pt>
                <c:pt idx="2786">
                  <c:v>384.32794000000001</c:v>
                </c:pt>
                <c:pt idx="2787">
                  <c:v>384.34661999999997</c:v>
                </c:pt>
                <c:pt idx="2788">
                  <c:v>384.14749</c:v>
                </c:pt>
                <c:pt idx="2789">
                  <c:v>384.24918000000002</c:v>
                </c:pt>
                <c:pt idx="2790">
                  <c:v>384.40057000000002</c:v>
                </c:pt>
                <c:pt idx="2791">
                  <c:v>384.28122000000002</c:v>
                </c:pt>
                <c:pt idx="2792">
                  <c:v>384.32272</c:v>
                </c:pt>
                <c:pt idx="2793">
                  <c:v>384.55977999999999</c:v>
                </c:pt>
                <c:pt idx="2794">
                  <c:v>384.70724000000001</c:v>
                </c:pt>
                <c:pt idx="2795">
                  <c:v>384.52301</c:v>
                </c:pt>
                <c:pt idx="2796">
                  <c:v>384.50546000000003</c:v>
                </c:pt>
                <c:pt idx="2797">
                  <c:v>384.78595000000001</c:v>
                </c:pt>
                <c:pt idx="2798">
                  <c:v>384.60793999999999</c:v>
                </c:pt>
                <c:pt idx="2799">
                  <c:v>384.65114999999997</c:v>
                </c:pt>
                <c:pt idx="2800">
                  <c:v>384.82065</c:v>
                </c:pt>
                <c:pt idx="2801">
                  <c:v>385.07922000000002</c:v>
                </c:pt>
                <c:pt idx="2802">
                  <c:v>384.88589000000002</c:v>
                </c:pt>
                <c:pt idx="2803">
                  <c:v>384.76157000000001</c:v>
                </c:pt>
                <c:pt idx="2804">
                  <c:v>385.08316000000002</c:v>
                </c:pt>
                <c:pt idx="2805">
                  <c:v>384.92782999999997</c:v>
                </c:pt>
                <c:pt idx="2806">
                  <c:v>384.98491999999999</c:v>
                </c:pt>
                <c:pt idx="2807">
                  <c:v>385.08364999999998</c:v>
                </c:pt>
                <c:pt idx="2808">
                  <c:v>385.33499</c:v>
                </c:pt>
                <c:pt idx="2809">
                  <c:v>385.21850999999998</c:v>
                </c:pt>
                <c:pt idx="2810">
                  <c:v>385.04241999999999</c:v>
                </c:pt>
                <c:pt idx="2811">
                  <c:v>385.42844000000002</c:v>
                </c:pt>
                <c:pt idx="2812">
                  <c:v>385.28005999999999</c:v>
                </c:pt>
                <c:pt idx="2813">
                  <c:v>385.29050000000001</c:v>
                </c:pt>
                <c:pt idx="2814">
                  <c:v>385.33022999999997</c:v>
                </c:pt>
                <c:pt idx="2815">
                  <c:v>385.68317000000002</c:v>
                </c:pt>
                <c:pt idx="2816">
                  <c:v>385.61081000000001</c:v>
                </c:pt>
                <c:pt idx="2817">
                  <c:v>385.40933000000001</c:v>
                </c:pt>
                <c:pt idx="2818">
                  <c:v>385.7244</c:v>
                </c:pt>
                <c:pt idx="2819">
                  <c:v>385.61414000000002</c:v>
                </c:pt>
                <c:pt idx="2820">
                  <c:v>385.65487999999999</c:v>
                </c:pt>
                <c:pt idx="2821">
                  <c:v>385.64389</c:v>
                </c:pt>
                <c:pt idx="2822">
                  <c:v>386.00418000000002</c:v>
                </c:pt>
                <c:pt idx="2823">
                  <c:v>385.97287</c:v>
                </c:pt>
                <c:pt idx="2824">
                  <c:v>385.73611</c:v>
                </c:pt>
                <c:pt idx="2825">
                  <c:v>385.94974000000002</c:v>
                </c:pt>
                <c:pt idx="2826">
                  <c:v>385.99090999999999</c:v>
                </c:pt>
                <c:pt idx="2827">
                  <c:v>385.95105000000001</c:v>
                </c:pt>
                <c:pt idx="2828">
                  <c:v>385.94247000000001</c:v>
                </c:pt>
                <c:pt idx="2829">
                  <c:v>386.29117000000002</c:v>
                </c:pt>
                <c:pt idx="2830">
                  <c:v>386.25443000000001</c:v>
                </c:pt>
                <c:pt idx="2831">
                  <c:v>386.05029000000002</c:v>
                </c:pt>
                <c:pt idx="2832">
                  <c:v>386.18621999999999</c:v>
                </c:pt>
                <c:pt idx="2833">
                  <c:v>386.31042000000002</c:v>
                </c:pt>
                <c:pt idx="2834">
                  <c:v>386.26569000000001</c:v>
                </c:pt>
                <c:pt idx="2835">
                  <c:v>386.21973000000003</c:v>
                </c:pt>
                <c:pt idx="2836">
                  <c:v>386.51019000000002</c:v>
                </c:pt>
                <c:pt idx="2837">
                  <c:v>386.61664000000002</c:v>
                </c:pt>
                <c:pt idx="2838">
                  <c:v>386.41528</c:v>
                </c:pt>
                <c:pt idx="2839">
                  <c:v>386.46312999999998</c:v>
                </c:pt>
                <c:pt idx="2840">
                  <c:v>386.65929999999997</c:v>
                </c:pt>
                <c:pt idx="2841">
                  <c:v>386.54633000000001</c:v>
                </c:pt>
                <c:pt idx="2842">
                  <c:v>386.57166000000001</c:v>
                </c:pt>
                <c:pt idx="2843">
                  <c:v>386.83792</c:v>
                </c:pt>
                <c:pt idx="2844">
                  <c:v>386.93554999999998</c:v>
                </c:pt>
                <c:pt idx="2845">
                  <c:v>386.74191000000002</c:v>
                </c:pt>
                <c:pt idx="2846">
                  <c:v>386.70355000000001</c:v>
                </c:pt>
                <c:pt idx="2847">
                  <c:v>386.99973</c:v>
                </c:pt>
                <c:pt idx="2848">
                  <c:v>386.85503999999997</c:v>
                </c:pt>
                <c:pt idx="2849">
                  <c:v>386.92380000000003</c:v>
                </c:pt>
                <c:pt idx="2850">
                  <c:v>387.07434000000001</c:v>
                </c:pt>
                <c:pt idx="2851">
                  <c:v>387.22626000000002</c:v>
                </c:pt>
                <c:pt idx="2852">
                  <c:v>387.07393999999999</c:v>
                </c:pt>
                <c:pt idx="2853">
                  <c:v>387.01409999999998</c:v>
                </c:pt>
                <c:pt idx="2854">
                  <c:v>387.35460999999998</c:v>
                </c:pt>
                <c:pt idx="2855">
                  <c:v>387.16388000000001</c:v>
                </c:pt>
                <c:pt idx="2856">
                  <c:v>387.19896999999997</c:v>
                </c:pt>
                <c:pt idx="2857">
                  <c:v>387.33602999999999</c:v>
                </c:pt>
                <c:pt idx="2858">
                  <c:v>387.59030000000001</c:v>
                </c:pt>
                <c:pt idx="2859">
                  <c:v>387.44992000000002</c:v>
                </c:pt>
                <c:pt idx="2860">
                  <c:v>387.31033000000002</c:v>
                </c:pt>
                <c:pt idx="2861">
                  <c:v>387.65051</c:v>
                </c:pt>
                <c:pt idx="2862">
                  <c:v>387.49444999999997</c:v>
                </c:pt>
                <c:pt idx="2863">
                  <c:v>387.54327000000001</c:v>
                </c:pt>
                <c:pt idx="2864">
                  <c:v>387.54723999999999</c:v>
                </c:pt>
                <c:pt idx="2865">
                  <c:v>387.88326999999998</c:v>
                </c:pt>
                <c:pt idx="2866">
                  <c:v>387.79291000000001</c:v>
                </c:pt>
                <c:pt idx="2867">
                  <c:v>387.58069</c:v>
                </c:pt>
                <c:pt idx="2868">
                  <c:v>387.90057000000002</c:v>
                </c:pt>
                <c:pt idx="2869">
                  <c:v>387.77838000000003</c:v>
                </c:pt>
                <c:pt idx="2870">
                  <c:v>387.84841999999998</c:v>
                </c:pt>
                <c:pt idx="2871">
                  <c:v>387.85921999999999</c:v>
                </c:pt>
                <c:pt idx="2872">
                  <c:v>388.17935</c:v>
                </c:pt>
                <c:pt idx="2873">
                  <c:v>388.10196000000002</c:v>
                </c:pt>
                <c:pt idx="2874">
                  <c:v>387.90976000000001</c:v>
                </c:pt>
                <c:pt idx="2875">
                  <c:v>388.16629</c:v>
                </c:pt>
                <c:pt idx="2876">
                  <c:v>388.16519</c:v>
                </c:pt>
                <c:pt idx="2877">
                  <c:v>388.14553999999998</c:v>
                </c:pt>
                <c:pt idx="2878">
                  <c:v>388.11297999999999</c:v>
                </c:pt>
                <c:pt idx="2879">
                  <c:v>388.45357999999999</c:v>
                </c:pt>
                <c:pt idx="2880">
                  <c:v>388.47298999999998</c:v>
                </c:pt>
                <c:pt idx="2881">
                  <c:v>388.23849000000001</c:v>
                </c:pt>
                <c:pt idx="2882">
                  <c:v>388.41568000000001</c:v>
                </c:pt>
                <c:pt idx="2883">
                  <c:v>388.45186999999999</c:v>
                </c:pt>
                <c:pt idx="2884">
                  <c:v>388.41784999999999</c:v>
                </c:pt>
                <c:pt idx="2885">
                  <c:v>388.42901999999998</c:v>
                </c:pt>
                <c:pt idx="2886">
                  <c:v>388.73358000000002</c:v>
                </c:pt>
                <c:pt idx="2887">
                  <c:v>388.79748999999998</c:v>
                </c:pt>
                <c:pt idx="2888">
                  <c:v>388.53992</c:v>
                </c:pt>
                <c:pt idx="2889">
                  <c:v>388.61084</c:v>
                </c:pt>
                <c:pt idx="2890">
                  <c:v>388.80185</c:v>
                </c:pt>
                <c:pt idx="2891">
                  <c:v>388.70907999999997</c:v>
                </c:pt>
                <c:pt idx="2892">
                  <c:v>388.74606</c:v>
                </c:pt>
                <c:pt idx="2893">
                  <c:v>388.99630999999999</c:v>
                </c:pt>
                <c:pt idx="2894">
                  <c:v>389.08346999999998</c:v>
                </c:pt>
                <c:pt idx="2895">
                  <c:v>388.92232999999999</c:v>
                </c:pt>
                <c:pt idx="2896">
                  <c:v>388.91797000000003</c:v>
                </c:pt>
                <c:pt idx="2897">
                  <c:v>389.18524000000002</c:v>
                </c:pt>
                <c:pt idx="2898">
                  <c:v>389.03386999999998</c:v>
                </c:pt>
                <c:pt idx="2899">
                  <c:v>389.07335999999998</c:v>
                </c:pt>
                <c:pt idx="2900">
                  <c:v>389.25229000000002</c:v>
                </c:pt>
                <c:pt idx="2901">
                  <c:v>389.46521000000001</c:v>
                </c:pt>
                <c:pt idx="2902">
                  <c:v>389.26101999999997</c:v>
                </c:pt>
                <c:pt idx="2903">
                  <c:v>389.18606999999997</c:v>
                </c:pt>
                <c:pt idx="2904">
                  <c:v>389.52251999999999</c:v>
                </c:pt>
                <c:pt idx="2905">
                  <c:v>389.30707000000001</c:v>
                </c:pt>
                <c:pt idx="2906">
                  <c:v>389.38382000000001</c:v>
                </c:pt>
                <c:pt idx="2907">
                  <c:v>389.48721</c:v>
                </c:pt>
                <c:pt idx="2908">
                  <c:v>389.76254</c:v>
                </c:pt>
                <c:pt idx="2909">
                  <c:v>389.61639000000002</c:v>
                </c:pt>
                <c:pt idx="2910">
                  <c:v>389.44033999999999</c:v>
                </c:pt>
                <c:pt idx="2911">
                  <c:v>389.7869</c:v>
                </c:pt>
                <c:pt idx="2912">
                  <c:v>389.62061</c:v>
                </c:pt>
                <c:pt idx="2913">
                  <c:v>389.68554999999998</c:v>
                </c:pt>
                <c:pt idx="2914">
                  <c:v>389.77987999999999</c:v>
                </c:pt>
                <c:pt idx="2915">
                  <c:v>390.02834999999999</c:v>
                </c:pt>
                <c:pt idx="2916">
                  <c:v>389.94403</c:v>
                </c:pt>
                <c:pt idx="2917">
                  <c:v>389.73253999999997</c:v>
                </c:pt>
                <c:pt idx="2918">
                  <c:v>390.08044000000001</c:v>
                </c:pt>
                <c:pt idx="2919">
                  <c:v>389.95571999999999</c:v>
                </c:pt>
                <c:pt idx="2920">
                  <c:v>389.95148</c:v>
                </c:pt>
                <c:pt idx="2921">
                  <c:v>389.97287</c:v>
                </c:pt>
                <c:pt idx="2922">
                  <c:v>390.33908000000002</c:v>
                </c:pt>
                <c:pt idx="2923">
                  <c:v>390.29007000000001</c:v>
                </c:pt>
                <c:pt idx="2924">
                  <c:v>390.07346000000001</c:v>
                </c:pt>
                <c:pt idx="2925">
                  <c:v>390.33548000000002</c:v>
                </c:pt>
                <c:pt idx="2926">
                  <c:v>390.24462999999997</c:v>
                </c:pt>
                <c:pt idx="2927">
                  <c:v>390.20044000000001</c:v>
                </c:pt>
                <c:pt idx="2928">
                  <c:v>390.26297</c:v>
                </c:pt>
                <c:pt idx="2929">
                  <c:v>390.63245000000001</c:v>
                </c:pt>
                <c:pt idx="2930">
                  <c:v>390.58544999999998</c:v>
                </c:pt>
                <c:pt idx="2931">
                  <c:v>390.34778</c:v>
                </c:pt>
                <c:pt idx="2932">
                  <c:v>390.53098</c:v>
                </c:pt>
                <c:pt idx="2933">
                  <c:v>390.58618000000001</c:v>
                </c:pt>
                <c:pt idx="2934">
                  <c:v>390.51517000000001</c:v>
                </c:pt>
                <c:pt idx="2935">
                  <c:v>390.55322000000001</c:v>
                </c:pt>
                <c:pt idx="2936">
                  <c:v>390.86980999999997</c:v>
                </c:pt>
                <c:pt idx="2937">
                  <c:v>390.88083</c:v>
                </c:pt>
                <c:pt idx="2938">
                  <c:v>390.67212000000001</c:v>
                </c:pt>
                <c:pt idx="2939">
                  <c:v>390.76186999999999</c:v>
                </c:pt>
                <c:pt idx="2940">
                  <c:v>390.90291999999999</c:v>
                </c:pt>
                <c:pt idx="2941">
                  <c:v>390.78408999999999</c:v>
                </c:pt>
                <c:pt idx="2942">
                  <c:v>390.81518999999997</c:v>
                </c:pt>
                <c:pt idx="2943">
                  <c:v>391.05167</c:v>
                </c:pt>
                <c:pt idx="2944">
                  <c:v>391.18993999999998</c:v>
                </c:pt>
                <c:pt idx="2945">
                  <c:v>390.99979000000002</c:v>
                </c:pt>
                <c:pt idx="2946">
                  <c:v>390.96841000000001</c:v>
                </c:pt>
                <c:pt idx="2947">
                  <c:v>391.26049999999998</c:v>
                </c:pt>
                <c:pt idx="2948">
                  <c:v>391.07909999999998</c:v>
                </c:pt>
                <c:pt idx="2949">
                  <c:v>391.12473</c:v>
                </c:pt>
                <c:pt idx="2950">
                  <c:v>391.28170999999998</c:v>
                </c:pt>
                <c:pt idx="2951">
                  <c:v>391.56585999999999</c:v>
                </c:pt>
                <c:pt idx="2952">
                  <c:v>391.36908</c:v>
                </c:pt>
                <c:pt idx="2953">
                  <c:v>391.23586999999998</c:v>
                </c:pt>
                <c:pt idx="2954">
                  <c:v>391.57492000000002</c:v>
                </c:pt>
                <c:pt idx="2955">
                  <c:v>391.42196999999999</c:v>
                </c:pt>
                <c:pt idx="2956">
                  <c:v>391.46841000000001</c:v>
                </c:pt>
                <c:pt idx="2957">
                  <c:v>391.55739999999997</c:v>
                </c:pt>
                <c:pt idx="2958">
                  <c:v>391.81115999999997</c:v>
                </c:pt>
                <c:pt idx="2959">
                  <c:v>391.68126999999998</c:v>
                </c:pt>
                <c:pt idx="2960">
                  <c:v>391.51143999999999</c:v>
                </c:pt>
                <c:pt idx="2961">
                  <c:v>391.90436</c:v>
                </c:pt>
                <c:pt idx="2962">
                  <c:v>391.73065000000003</c:v>
                </c:pt>
                <c:pt idx="2963">
                  <c:v>391.73709000000002</c:v>
                </c:pt>
                <c:pt idx="2964">
                  <c:v>391.75623000000002</c:v>
                </c:pt>
                <c:pt idx="2965">
                  <c:v>392.10757000000001</c:v>
                </c:pt>
                <c:pt idx="2966">
                  <c:v>392.00662</c:v>
                </c:pt>
                <c:pt idx="2967">
                  <c:v>391.80770999999999</c:v>
                </c:pt>
                <c:pt idx="2968">
                  <c:v>392.12851000000001</c:v>
                </c:pt>
                <c:pt idx="2969">
                  <c:v>392.00214</c:v>
                </c:pt>
                <c:pt idx="2970">
                  <c:v>392.03879000000001</c:v>
                </c:pt>
                <c:pt idx="2971">
                  <c:v>392.02062999999998</c:v>
                </c:pt>
                <c:pt idx="2972">
                  <c:v>392.37655999999998</c:v>
                </c:pt>
                <c:pt idx="2973">
                  <c:v>392.36275999999998</c:v>
                </c:pt>
                <c:pt idx="2974">
                  <c:v>392.125</c:v>
                </c:pt>
                <c:pt idx="2975">
                  <c:v>392.3338</c:v>
                </c:pt>
                <c:pt idx="2976">
                  <c:v>392.38324</c:v>
                </c:pt>
                <c:pt idx="2977">
                  <c:v>392.33220999999998</c:v>
                </c:pt>
                <c:pt idx="2978">
                  <c:v>392.32898</c:v>
                </c:pt>
                <c:pt idx="2979">
                  <c:v>392.68200999999999</c:v>
                </c:pt>
                <c:pt idx="2980">
                  <c:v>392.65314000000001</c:v>
                </c:pt>
                <c:pt idx="2981">
                  <c:v>392.43076000000002</c:v>
                </c:pt>
                <c:pt idx="2982">
                  <c:v>392.54755</c:v>
                </c:pt>
                <c:pt idx="2983">
                  <c:v>392.69308000000001</c:v>
                </c:pt>
                <c:pt idx="2984">
                  <c:v>392.64096000000001</c:v>
                </c:pt>
                <c:pt idx="2985">
                  <c:v>392.58667000000003</c:v>
                </c:pt>
                <c:pt idx="2986">
                  <c:v>392.87866000000002</c:v>
                </c:pt>
                <c:pt idx="2987">
                  <c:v>392.97415000000001</c:v>
                </c:pt>
                <c:pt idx="2988">
                  <c:v>392.76461999999998</c:v>
                </c:pt>
                <c:pt idx="2989">
                  <c:v>392.80389000000002</c:v>
                </c:pt>
                <c:pt idx="2990">
                  <c:v>392.99083999999999</c:v>
                </c:pt>
                <c:pt idx="2991">
                  <c:v>392.86313000000001</c:v>
                </c:pt>
                <c:pt idx="2992">
                  <c:v>392.89116999999999</c:v>
                </c:pt>
                <c:pt idx="2993">
                  <c:v>393.15152</c:v>
                </c:pt>
                <c:pt idx="2994">
                  <c:v>393.23779000000002</c:v>
                </c:pt>
                <c:pt idx="2995">
                  <c:v>393.05617999999998</c:v>
                </c:pt>
                <c:pt idx="2996">
                  <c:v>393.02042</c:v>
                </c:pt>
                <c:pt idx="2997">
                  <c:v>393.29413</c:v>
                </c:pt>
                <c:pt idx="2998">
                  <c:v>393.16570999999999</c:v>
                </c:pt>
                <c:pt idx="2999">
                  <c:v>393.21679999999998</c:v>
                </c:pt>
                <c:pt idx="3000">
                  <c:v>393.37527</c:v>
                </c:pt>
                <c:pt idx="3001">
                  <c:v>393.52505000000002</c:v>
                </c:pt>
                <c:pt idx="3002">
                  <c:v>393.36819000000003</c:v>
                </c:pt>
                <c:pt idx="3003">
                  <c:v>393.29919000000001</c:v>
                </c:pt>
                <c:pt idx="3004">
                  <c:v>393.65073000000001</c:v>
                </c:pt>
                <c:pt idx="3005">
                  <c:v>393.45528999999999</c:v>
                </c:pt>
                <c:pt idx="3006">
                  <c:v>393.49880999999999</c:v>
                </c:pt>
                <c:pt idx="3007">
                  <c:v>393.6037</c:v>
                </c:pt>
                <c:pt idx="3008">
                  <c:v>393.86484000000002</c:v>
                </c:pt>
                <c:pt idx="3009">
                  <c:v>393.72390999999999</c:v>
                </c:pt>
                <c:pt idx="3010">
                  <c:v>393.57504</c:v>
                </c:pt>
                <c:pt idx="3011">
                  <c:v>393.92962999999997</c:v>
                </c:pt>
                <c:pt idx="3012">
                  <c:v>393.74856999999997</c:v>
                </c:pt>
                <c:pt idx="3013">
                  <c:v>393.79575</c:v>
                </c:pt>
                <c:pt idx="3014">
                  <c:v>393.79367000000002</c:v>
                </c:pt>
                <c:pt idx="3015">
                  <c:v>394.13702000000001</c:v>
                </c:pt>
                <c:pt idx="3016">
                  <c:v>394.03748000000002</c:v>
                </c:pt>
                <c:pt idx="3017">
                  <c:v>393.82335999999998</c:v>
                </c:pt>
                <c:pt idx="3018">
                  <c:v>394.14557000000002</c:v>
                </c:pt>
                <c:pt idx="3019">
                  <c:v>394.00479000000001</c:v>
                </c:pt>
                <c:pt idx="3020">
                  <c:v>394.06723</c:v>
                </c:pt>
                <c:pt idx="3021">
                  <c:v>394.07843000000003</c:v>
                </c:pt>
                <c:pt idx="3022">
                  <c:v>394.40084999999999</c:v>
                </c:pt>
                <c:pt idx="3023">
                  <c:v>394.32065</c:v>
                </c:pt>
                <c:pt idx="3024">
                  <c:v>394.12524000000002</c:v>
                </c:pt>
                <c:pt idx="3025">
                  <c:v>394.37362999999999</c:v>
                </c:pt>
                <c:pt idx="3026">
                  <c:v>394.36980999999997</c:v>
                </c:pt>
                <c:pt idx="3027">
                  <c:v>394.33913999999999</c:v>
                </c:pt>
                <c:pt idx="3028">
                  <c:v>394.31866000000002</c:v>
                </c:pt>
                <c:pt idx="3029">
                  <c:v>394.63727</c:v>
                </c:pt>
                <c:pt idx="3030">
                  <c:v>394.68538999999998</c:v>
                </c:pt>
                <c:pt idx="3031">
                  <c:v>394.44067000000001</c:v>
                </c:pt>
                <c:pt idx="3032">
                  <c:v>394.60806000000002</c:v>
                </c:pt>
                <c:pt idx="3033">
                  <c:v>394.64362</c:v>
                </c:pt>
                <c:pt idx="3034">
                  <c:v>394.60489000000001</c:v>
                </c:pt>
                <c:pt idx="3035">
                  <c:v>394.60739000000001</c:v>
                </c:pt>
                <c:pt idx="3036">
                  <c:v>394.91672</c:v>
                </c:pt>
                <c:pt idx="3037">
                  <c:v>394.97237999999999</c:v>
                </c:pt>
                <c:pt idx="3038">
                  <c:v>394.71825999999999</c:v>
                </c:pt>
                <c:pt idx="3039">
                  <c:v>394.78140000000002</c:v>
                </c:pt>
                <c:pt idx="3040">
                  <c:v>394.96271000000002</c:v>
                </c:pt>
                <c:pt idx="3041">
                  <c:v>394.86757999999998</c:v>
                </c:pt>
                <c:pt idx="3042">
                  <c:v>394.90836000000002</c:v>
                </c:pt>
                <c:pt idx="3043">
                  <c:v>395.14249000000001</c:v>
                </c:pt>
                <c:pt idx="3044">
                  <c:v>395.19896999999997</c:v>
                </c:pt>
                <c:pt idx="3045">
                  <c:v>395.03307999999998</c:v>
                </c:pt>
                <c:pt idx="3046">
                  <c:v>395.02881000000002</c:v>
                </c:pt>
                <c:pt idx="3047">
                  <c:v>395.28122000000002</c:v>
                </c:pt>
                <c:pt idx="3048">
                  <c:v>395.13824</c:v>
                </c:pt>
                <c:pt idx="3049">
                  <c:v>395.17545000000001</c:v>
                </c:pt>
                <c:pt idx="3050">
                  <c:v>395.34372000000002</c:v>
                </c:pt>
                <c:pt idx="3051">
                  <c:v>395.54468000000003</c:v>
                </c:pt>
                <c:pt idx="3052">
                  <c:v>395.35770000000002</c:v>
                </c:pt>
                <c:pt idx="3053">
                  <c:v>395.28158999999999</c:v>
                </c:pt>
                <c:pt idx="3054">
                  <c:v>395.61032</c:v>
                </c:pt>
                <c:pt idx="3055">
                  <c:v>395.40338000000003</c:v>
                </c:pt>
                <c:pt idx="3056">
                  <c:v>395.47298999999998</c:v>
                </c:pt>
                <c:pt idx="3057">
                  <c:v>395.55869000000001</c:v>
                </c:pt>
                <c:pt idx="3058">
                  <c:v>395.84262000000001</c:v>
                </c:pt>
                <c:pt idx="3059">
                  <c:v>395.70587</c:v>
                </c:pt>
                <c:pt idx="3060">
                  <c:v>395.52942000000002</c:v>
                </c:pt>
                <c:pt idx="3061">
                  <c:v>395.86203</c:v>
                </c:pt>
                <c:pt idx="3062">
                  <c:v>395.69396999999998</c:v>
                </c:pt>
                <c:pt idx="3063">
                  <c:v>395.76407</c:v>
                </c:pt>
                <c:pt idx="3064">
                  <c:v>395.85097999999999</c:v>
                </c:pt>
                <c:pt idx="3065">
                  <c:v>396.09377999999998</c:v>
                </c:pt>
                <c:pt idx="3066">
                  <c:v>395.99786</c:v>
                </c:pt>
                <c:pt idx="3067">
                  <c:v>395.78253000000001</c:v>
                </c:pt>
                <c:pt idx="3068">
                  <c:v>396.14114000000001</c:v>
                </c:pt>
                <c:pt idx="3069">
                  <c:v>395.99642999999998</c:v>
                </c:pt>
                <c:pt idx="3070">
                  <c:v>395.99788999999998</c:v>
                </c:pt>
                <c:pt idx="3071">
                  <c:v>395.99795999999998</c:v>
                </c:pt>
                <c:pt idx="3072">
                  <c:v>396.37439000000001</c:v>
                </c:pt>
                <c:pt idx="3073">
                  <c:v>396.32202000000001</c:v>
                </c:pt>
                <c:pt idx="3074">
                  <c:v>396.08510999999999</c:v>
                </c:pt>
                <c:pt idx="3075">
                  <c:v>396.35602</c:v>
                </c:pt>
                <c:pt idx="3076">
                  <c:v>396.25562000000002</c:v>
                </c:pt>
                <c:pt idx="3077">
                  <c:v>396.2124</c:v>
                </c:pt>
                <c:pt idx="3078">
                  <c:v>396.26395000000002</c:v>
                </c:pt>
                <c:pt idx="3079">
                  <c:v>396.63360999999998</c:v>
                </c:pt>
                <c:pt idx="3080">
                  <c:v>396.58785999999998</c:v>
                </c:pt>
                <c:pt idx="3081">
                  <c:v>396.36757999999998</c:v>
                </c:pt>
                <c:pt idx="3082">
                  <c:v>396.53766000000002</c:v>
                </c:pt>
                <c:pt idx="3083">
                  <c:v>396.60709000000003</c:v>
                </c:pt>
                <c:pt idx="3084">
                  <c:v>396.51486</c:v>
                </c:pt>
                <c:pt idx="3085">
                  <c:v>396.57177999999999</c:v>
                </c:pt>
                <c:pt idx="3086">
                  <c:v>396.87822999999997</c:v>
                </c:pt>
                <c:pt idx="3087">
                  <c:v>396.88519000000002</c:v>
                </c:pt>
                <c:pt idx="3088">
                  <c:v>396.67766999999998</c:v>
                </c:pt>
                <c:pt idx="3089">
                  <c:v>396.76961999999997</c:v>
                </c:pt>
                <c:pt idx="3090">
                  <c:v>396.91408999999999</c:v>
                </c:pt>
                <c:pt idx="3091">
                  <c:v>396.77260999999999</c:v>
                </c:pt>
                <c:pt idx="3092">
                  <c:v>396.81247000000002</c:v>
                </c:pt>
                <c:pt idx="3093">
                  <c:v>397.0274</c:v>
                </c:pt>
                <c:pt idx="3094">
                  <c:v>397.16052000000002</c:v>
                </c:pt>
                <c:pt idx="3095">
                  <c:v>396.97879</c:v>
                </c:pt>
                <c:pt idx="3096">
                  <c:v>396.95224000000002</c:v>
                </c:pt>
                <c:pt idx="3097">
                  <c:v>397.22205000000002</c:v>
                </c:pt>
                <c:pt idx="3098">
                  <c:v>397.03075999999999</c:v>
                </c:pt>
                <c:pt idx="3099">
                  <c:v>397.07738999999998</c:v>
                </c:pt>
                <c:pt idx="3100">
                  <c:v>397.23575</c:v>
                </c:pt>
                <c:pt idx="3101">
                  <c:v>397.50817999999998</c:v>
                </c:pt>
                <c:pt idx="3102">
                  <c:v>397.30121000000003</c:v>
                </c:pt>
                <c:pt idx="3103">
                  <c:v>397.17099000000002</c:v>
                </c:pt>
                <c:pt idx="3104">
                  <c:v>397.49408</c:v>
                </c:pt>
                <c:pt idx="3105">
                  <c:v>397.33890000000002</c:v>
                </c:pt>
                <c:pt idx="3106">
                  <c:v>397.39913999999999</c:v>
                </c:pt>
                <c:pt idx="3107">
                  <c:v>397.47885000000002</c:v>
                </c:pt>
                <c:pt idx="3108">
                  <c:v>397.73662999999999</c:v>
                </c:pt>
                <c:pt idx="3109">
                  <c:v>397.61052999999998</c:v>
                </c:pt>
                <c:pt idx="3110">
                  <c:v>397.42923000000002</c:v>
                </c:pt>
                <c:pt idx="3111">
                  <c:v>397.81063999999998</c:v>
                </c:pt>
                <c:pt idx="3112">
                  <c:v>397.65197999999998</c:v>
                </c:pt>
                <c:pt idx="3113">
                  <c:v>397.65210000000002</c:v>
                </c:pt>
                <c:pt idx="3114">
                  <c:v>397.68124</c:v>
                </c:pt>
                <c:pt idx="3115">
                  <c:v>398.02215999999999</c:v>
                </c:pt>
                <c:pt idx="3116">
                  <c:v>397.92975000000001</c:v>
                </c:pt>
                <c:pt idx="3117">
                  <c:v>397.71944999999999</c:v>
                </c:pt>
                <c:pt idx="3118">
                  <c:v>398.02868999999998</c:v>
                </c:pt>
                <c:pt idx="3119">
                  <c:v>397.91187000000002</c:v>
                </c:pt>
                <c:pt idx="3120">
                  <c:v>397.93533000000002</c:v>
                </c:pt>
                <c:pt idx="3121">
                  <c:v>397.92349000000002</c:v>
                </c:pt>
                <c:pt idx="3122">
                  <c:v>398.27829000000003</c:v>
                </c:pt>
                <c:pt idx="3123">
                  <c:v>398.23302999999999</c:v>
                </c:pt>
                <c:pt idx="3124">
                  <c:v>397.99050999999997</c:v>
                </c:pt>
                <c:pt idx="3125">
                  <c:v>398.20321999999999</c:v>
                </c:pt>
                <c:pt idx="3126">
                  <c:v>398.21512000000001</c:v>
                </c:pt>
                <c:pt idx="3127">
                  <c:v>398.18060000000003</c:v>
                </c:pt>
                <c:pt idx="3128">
                  <c:v>398.15384</c:v>
                </c:pt>
                <c:pt idx="3129">
                  <c:v>398.50628999999998</c:v>
                </c:pt>
                <c:pt idx="3130">
                  <c:v>398.46298000000002</c:v>
                </c:pt>
                <c:pt idx="3131">
                  <c:v>398.24984999999998</c:v>
                </c:pt>
                <c:pt idx="3132">
                  <c:v>398.37277</c:v>
                </c:pt>
                <c:pt idx="3133">
                  <c:v>398.50772000000001</c:v>
                </c:pt>
                <c:pt idx="3134">
                  <c:v>398.45479999999998</c:v>
                </c:pt>
                <c:pt idx="3135">
                  <c:v>398.40102999999999</c:v>
                </c:pt>
                <c:pt idx="3136">
                  <c:v>398.68245999999999</c:v>
                </c:pt>
                <c:pt idx="3137">
                  <c:v>398.77767999999998</c:v>
                </c:pt>
                <c:pt idx="3138">
                  <c:v>398.58215000000001</c:v>
                </c:pt>
                <c:pt idx="3139">
                  <c:v>398.61574999999999</c:v>
                </c:pt>
                <c:pt idx="3140">
                  <c:v>398.81313999999998</c:v>
                </c:pt>
                <c:pt idx="3141">
                  <c:v>398.68673999999999</c:v>
                </c:pt>
                <c:pt idx="3142">
                  <c:v>398.70441</c:v>
                </c:pt>
                <c:pt idx="3143">
                  <c:v>398.96985000000001</c:v>
                </c:pt>
                <c:pt idx="3144">
                  <c:v>399.04955999999999</c:v>
                </c:pt>
                <c:pt idx="3145">
                  <c:v>398.86156999999997</c:v>
                </c:pt>
                <c:pt idx="3146">
                  <c:v>398.82409999999999</c:v>
                </c:pt>
                <c:pt idx="3147">
                  <c:v>399.08893</c:v>
                </c:pt>
                <c:pt idx="3148">
                  <c:v>398.95022999999998</c:v>
                </c:pt>
                <c:pt idx="3149">
                  <c:v>399.01218</c:v>
                </c:pt>
                <c:pt idx="3150">
                  <c:v>399.15915000000001</c:v>
                </c:pt>
                <c:pt idx="3151">
                  <c:v>399.30385999999999</c:v>
                </c:pt>
                <c:pt idx="3152">
                  <c:v>399.1377</c:v>
                </c:pt>
                <c:pt idx="3153">
                  <c:v>399.07076999999998</c:v>
                </c:pt>
                <c:pt idx="3154">
                  <c:v>399.40530000000001</c:v>
                </c:pt>
                <c:pt idx="3155">
                  <c:v>399.20650999999998</c:v>
                </c:pt>
                <c:pt idx="3156">
                  <c:v>399.24117999999999</c:v>
                </c:pt>
                <c:pt idx="3157">
                  <c:v>399.35858000000002</c:v>
                </c:pt>
                <c:pt idx="3158">
                  <c:v>399.60705999999999</c:v>
                </c:pt>
                <c:pt idx="3159">
                  <c:v>399.46312999999998</c:v>
                </c:pt>
                <c:pt idx="3160">
                  <c:v>399.31049000000002</c:v>
                </c:pt>
                <c:pt idx="3161">
                  <c:v>399.66284000000002</c:v>
                </c:pt>
                <c:pt idx="3162">
                  <c:v>399.50207999999998</c:v>
                </c:pt>
                <c:pt idx="3163">
                  <c:v>399.5498</c:v>
                </c:pt>
                <c:pt idx="3164">
                  <c:v>399.5462</c:v>
                </c:pt>
                <c:pt idx="3165">
                  <c:v>399.89296999999999</c:v>
                </c:pt>
                <c:pt idx="3166">
                  <c:v>399.79520000000002</c:v>
                </c:pt>
                <c:pt idx="3167">
                  <c:v>399.56256000000002</c:v>
                </c:pt>
                <c:pt idx="3168">
                  <c:v>399.88718</c:v>
                </c:pt>
                <c:pt idx="3169">
                  <c:v>399.74707000000001</c:v>
                </c:pt>
                <c:pt idx="3170">
                  <c:v>399.81168000000002</c:v>
                </c:pt>
                <c:pt idx="3171">
                  <c:v>399.81515999999999</c:v>
                </c:pt>
                <c:pt idx="3172">
                  <c:v>400.14478000000003</c:v>
                </c:pt>
                <c:pt idx="3173">
                  <c:v>400.03780999999998</c:v>
                </c:pt>
                <c:pt idx="3174">
                  <c:v>399.83316000000002</c:v>
                </c:pt>
                <c:pt idx="3175">
                  <c:v>400.08837999999997</c:v>
                </c:pt>
                <c:pt idx="3176">
                  <c:v>400.08071999999999</c:v>
                </c:pt>
                <c:pt idx="3177">
                  <c:v>400.05252000000002</c:v>
                </c:pt>
                <c:pt idx="3178">
                  <c:v>400.02422999999999</c:v>
                </c:pt>
                <c:pt idx="3179">
                  <c:v>400.35406</c:v>
                </c:pt>
                <c:pt idx="3180">
                  <c:v>400.36212</c:v>
                </c:pt>
                <c:pt idx="3181">
                  <c:v>400.11829</c:v>
                </c:pt>
                <c:pt idx="3182">
                  <c:v>400.29235999999997</c:v>
                </c:pt>
                <c:pt idx="3183">
                  <c:v>400.31540000000001</c:v>
                </c:pt>
                <c:pt idx="3184">
                  <c:v>400.28644000000003</c:v>
                </c:pt>
                <c:pt idx="3185">
                  <c:v>400.27658000000002</c:v>
                </c:pt>
                <c:pt idx="3186">
                  <c:v>400.58663999999999</c:v>
                </c:pt>
                <c:pt idx="3187">
                  <c:v>400.62732</c:v>
                </c:pt>
                <c:pt idx="3188">
                  <c:v>400.38213999999999</c:v>
                </c:pt>
                <c:pt idx="3189">
                  <c:v>400.43826000000001</c:v>
                </c:pt>
                <c:pt idx="3190">
                  <c:v>400.61523</c:v>
                </c:pt>
                <c:pt idx="3191">
                  <c:v>400.53100999999998</c:v>
                </c:pt>
                <c:pt idx="3192">
                  <c:v>400.55560000000003</c:v>
                </c:pt>
                <c:pt idx="3193">
                  <c:v>400.77634</c:v>
                </c:pt>
                <c:pt idx="3194">
                  <c:v>400.85390999999998</c:v>
                </c:pt>
                <c:pt idx="3195">
                  <c:v>400.68912</c:v>
                </c:pt>
                <c:pt idx="3196">
                  <c:v>400.67989999999998</c:v>
                </c:pt>
                <c:pt idx="3197">
                  <c:v>400.92748999999998</c:v>
                </c:pt>
                <c:pt idx="3198">
                  <c:v>400.77321999999998</c:v>
                </c:pt>
                <c:pt idx="3199">
                  <c:v>400.81542999999999</c:v>
                </c:pt>
                <c:pt idx="3200">
                  <c:v>400.96643</c:v>
                </c:pt>
                <c:pt idx="3201">
                  <c:v>401.15368999999998</c:v>
                </c:pt>
                <c:pt idx="3202">
                  <c:v>400.96167000000003</c:v>
                </c:pt>
                <c:pt idx="3203">
                  <c:v>400.88092</c:v>
                </c:pt>
                <c:pt idx="3204">
                  <c:v>401.20654000000002</c:v>
                </c:pt>
                <c:pt idx="3205">
                  <c:v>400.98694</c:v>
                </c:pt>
                <c:pt idx="3206">
                  <c:v>401.05286000000001</c:v>
                </c:pt>
                <c:pt idx="3207">
                  <c:v>401.13540999999998</c:v>
                </c:pt>
                <c:pt idx="3208">
                  <c:v>401.42288000000002</c:v>
                </c:pt>
                <c:pt idx="3209">
                  <c:v>401.26801</c:v>
                </c:pt>
                <c:pt idx="3210">
                  <c:v>401.09467000000001</c:v>
                </c:pt>
                <c:pt idx="3211">
                  <c:v>401.43313999999998</c:v>
                </c:pt>
                <c:pt idx="3212">
                  <c:v>401.25830000000002</c:v>
                </c:pt>
                <c:pt idx="3213">
                  <c:v>401.32553000000001</c:v>
                </c:pt>
                <c:pt idx="3214">
                  <c:v>401.40942000000001</c:v>
                </c:pt>
                <c:pt idx="3215">
                  <c:v>401.68554999999998</c:v>
                </c:pt>
                <c:pt idx="3216">
                  <c:v>401.56851</c:v>
                </c:pt>
                <c:pt idx="3217">
                  <c:v>401.35613999999998</c:v>
                </c:pt>
                <c:pt idx="3218">
                  <c:v>401.71964000000003</c:v>
                </c:pt>
                <c:pt idx="3219">
                  <c:v>401.5856</c:v>
                </c:pt>
                <c:pt idx="3220">
                  <c:v>401.57825000000003</c:v>
                </c:pt>
                <c:pt idx="3221">
                  <c:v>401.59</c:v>
                </c:pt>
                <c:pt idx="3222">
                  <c:v>401.94736</c:v>
                </c:pt>
                <c:pt idx="3223">
                  <c:v>401.88956000000002</c:v>
                </c:pt>
                <c:pt idx="3224">
                  <c:v>401.65512000000001</c:v>
                </c:pt>
                <c:pt idx="3225">
                  <c:v>401.92809999999997</c:v>
                </c:pt>
                <c:pt idx="3226">
                  <c:v>401.8252</c:v>
                </c:pt>
                <c:pt idx="3227">
                  <c:v>401.77303999999998</c:v>
                </c:pt>
                <c:pt idx="3228">
                  <c:v>401.82587000000001</c:v>
                </c:pt>
                <c:pt idx="3229">
                  <c:v>402.19274999999999</c:v>
                </c:pt>
                <c:pt idx="3230">
                  <c:v>402.13434000000001</c:v>
                </c:pt>
                <c:pt idx="3231">
                  <c:v>401.90024</c:v>
                </c:pt>
                <c:pt idx="3232">
                  <c:v>402.06704999999999</c:v>
                </c:pt>
                <c:pt idx="3233">
                  <c:v>402.12009</c:v>
                </c:pt>
                <c:pt idx="3234">
                  <c:v>402.03079000000002</c:v>
                </c:pt>
                <c:pt idx="3235">
                  <c:v>402.07391000000001</c:v>
                </c:pt>
                <c:pt idx="3236">
                  <c:v>402.39911000000001</c:v>
                </c:pt>
                <c:pt idx="3237">
                  <c:v>402.40143</c:v>
                </c:pt>
                <c:pt idx="3238">
                  <c:v>402.18831999999998</c:v>
                </c:pt>
                <c:pt idx="3239">
                  <c:v>402.27276999999998</c:v>
                </c:pt>
                <c:pt idx="3240">
                  <c:v>402.41629</c:v>
                </c:pt>
                <c:pt idx="3241">
                  <c:v>402.28417999999999</c:v>
                </c:pt>
                <c:pt idx="3242">
                  <c:v>402.31601000000001</c:v>
                </c:pt>
                <c:pt idx="3243">
                  <c:v>402.54424999999998</c:v>
                </c:pt>
                <c:pt idx="3244">
                  <c:v>402.66800000000001</c:v>
                </c:pt>
                <c:pt idx="3245">
                  <c:v>402.49988000000002</c:v>
                </c:pt>
                <c:pt idx="3246">
                  <c:v>402.45981</c:v>
                </c:pt>
                <c:pt idx="3247">
                  <c:v>402.72579999999999</c:v>
                </c:pt>
                <c:pt idx="3248">
                  <c:v>402.53778</c:v>
                </c:pt>
                <c:pt idx="3249">
                  <c:v>402.57137999999998</c:v>
                </c:pt>
                <c:pt idx="3250">
                  <c:v>402.72699</c:v>
                </c:pt>
                <c:pt idx="3251">
                  <c:v>402.98959000000002</c:v>
                </c:pt>
                <c:pt idx="3252">
                  <c:v>402.78264999999999</c:v>
                </c:pt>
                <c:pt idx="3253">
                  <c:v>402.64294000000001</c:v>
                </c:pt>
                <c:pt idx="3254">
                  <c:v>402.95706000000001</c:v>
                </c:pt>
                <c:pt idx="3255">
                  <c:v>402.80072000000001</c:v>
                </c:pt>
                <c:pt idx="3256">
                  <c:v>402.84237999999999</c:v>
                </c:pt>
                <c:pt idx="3257">
                  <c:v>402.92068</c:v>
                </c:pt>
                <c:pt idx="3258">
                  <c:v>403.16726999999997</c:v>
                </c:pt>
                <c:pt idx="3259">
                  <c:v>403.03021000000001</c:v>
                </c:pt>
                <c:pt idx="3260">
                  <c:v>402.86218000000002</c:v>
                </c:pt>
                <c:pt idx="3261">
                  <c:v>403.23424999999997</c:v>
                </c:pt>
                <c:pt idx="3262">
                  <c:v>403.06036</c:v>
                </c:pt>
                <c:pt idx="3263">
                  <c:v>403.07619999999997</c:v>
                </c:pt>
                <c:pt idx="3264">
                  <c:v>403.09026999999998</c:v>
                </c:pt>
                <c:pt idx="3265">
                  <c:v>403.42937999999998</c:v>
                </c:pt>
                <c:pt idx="3266">
                  <c:v>403.33472</c:v>
                </c:pt>
                <c:pt idx="3267">
                  <c:v>403.12252999999998</c:v>
                </c:pt>
                <c:pt idx="3268">
                  <c:v>403.43445000000003</c:v>
                </c:pt>
                <c:pt idx="3269">
                  <c:v>403.32265999999998</c:v>
                </c:pt>
                <c:pt idx="3270">
                  <c:v>403.33994000000001</c:v>
                </c:pt>
                <c:pt idx="3271">
                  <c:v>403.32864000000001</c:v>
                </c:pt>
                <c:pt idx="3272">
                  <c:v>403.69391000000002</c:v>
                </c:pt>
                <c:pt idx="3273">
                  <c:v>403.65069999999997</c:v>
                </c:pt>
                <c:pt idx="3274">
                  <c:v>403.39571999999998</c:v>
                </c:pt>
                <c:pt idx="3275">
                  <c:v>403.59827000000001</c:v>
                </c:pt>
                <c:pt idx="3276">
                  <c:v>403.63369999999998</c:v>
                </c:pt>
                <c:pt idx="3277">
                  <c:v>403.59679999999997</c:v>
                </c:pt>
                <c:pt idx="3278">
                  <c:v>403.56704999999999</c:v>
                </c:pt>
                <c:pt idx="3279">
                  <c:v>403.92800999999997</c:v>
                </c:pt>
                <c:pt idx="3280">
                  <c:v>403.87578999999999</c:v>
                </c:pt>
                <c:pt idx="3281">
                  <c:v>403.65188999999998</c:v>
                </c:pt>
                <c:pt idx="3282">
                  <c:v>403.78109999999998</c:v>
                </c:pt>
                <c:pt idx="3283">
                  <c:v>403.90176000000002</c:v>
                </c:pt>
                <c:pt idx="3284">
                  <c:v>403.84262000000001</c:v>
                </c:pt>
                <c:pt idx="3285">
                  <c:v>403.76605000000001</c:v>
                </c:pt>
                <c:pt idx="3286">
                  <c:v>404.06081999999998</c:v>
                </c:pt>
                <c:pt idx="3287">
                  <c:v>404.14371</c:v>
                </c:pt>
                <c:pt idx="3288">
                  <c:v>403.93274000000002</c:v>
                </c:pt>
                <c:pt idx="3289">
                  <c:v>403.96530000000001</c:v>
                </c:pt>
                <c:pt idx="3290">
                  <c:v>404.14343000000002</c:v>
                </c:pt>
                <c:pt idx="3291">
                  <c:v>404.00711000000001</c:v>
                </c:pt>
                <c:pt idx="3292">
                  <c:v>404.02771000000001</c:v>
                </c:pt>
                <c:pt idx="3293">
                  <c:v>404.27474999999998</c:v>
                </c:pt>
                <c:pt idx="3294">
                  <c:v>404.35604999999998</c:v>
                </c:pt>
                <c:pt idx="3295">
                  <c:v>404.16107</c:v>
                </c:pt>
                <c:pt idx="3296">
                  <c:v>404.11059999999998</c:v>
                </c:pt>
                <c:pt idx="3297">
                  <c:v>404.39621</c:v>
                </c:pt>
                <c:pt idx="3298">
                  <c:v>404.24176</c:v>
                </c:pt>
                <c:pt idx="3299">
                  <c:v>404.30739999999997</c:v>
                </c:pt>
                <c:pt idx="3300">
                  <c:v>404.45850000000002</c:v>
                </c:pt>
                <c:pt idx="3301">
                  <c:v>404.59348</c:v>
                </c:pt>
                <c:pt idx="3302">
                  <c:v>404.43329</c:v>
                </c:pt>
                <c:pt idx="3303">
                  <c:v>404.36739999999998</c:v>
                </c:pt>
                <c:pt idx="3304">
                  <c:v>404.68191999999999</c:v>
                </c:pt>
                <c:pt idx="3305">
                  <c:v>404.48566</c:v>
                </c:pt>
                <c:pt idx="3306">
                  <c:v>404.53417999999999</c:v>
                </c:pt>
                <c:pt idx="3307">
                  <c:v>404.64449999999999</c:v>
                </c:pt>
                <c:pt idx="3308">
                  <c:v>404.87033000000002</c:v>
                </c:pt>
                <c:pt idx="3309">
                  <c:v>404.72482000000002</c:v>
                </c:pt>
                <c:pt idx="3310">
                  <c:v>404.58132999999998</c:v>
                </c:pt>
                <c:pt idx="3311">
                  <c:v>404.91788000000003</c:v>
                </c:pt>
                <c:pt idx="3312">
                  <c:v>404.74689000000001</c:v>
                </c:pt>
                <c:pt idx="3313">
                  <c:v>404.78653000000003</c:v>
                </c:pt>
                <c:pt idx="3314">
                  <c:v>404.78408999999999</c:v>
                </c:pt>
                <c:pt idx="3315">
                  <c:v>405.11099000000002</c:v>
                </c:pt>
                <c:pt idx="3316">
                  <c:v>405.01019000000002</c:v>
                </c:pt>
                <c:pt idx="3317">
                  <c:v>404.79577999999998</c:v>
                </c:pt>
                <c:pt idx="3318">
                  <c:v>405.10910000000001</c:v>
                </c:pt>
                <c:pt idx="3319">
                  <c:v>404.97582999999997</c:v>
                </c:pt>
                <c:pt idx="3320">
                  <c:v>405.03241000000003</c:v>
                </c:pt>
                <c:pt idx="3321">
                  <c:v>405.03476000000001</c:v>
                </c:pt>
                <c:pt idx="3322">
                  <c:v>405.34030000000001</c:v>
                </c:pt>
                <c:pt idx="3323">
                  <c:v>405.26544000000001</c:v>
                </c:pt>
                <c:pt idx="3324">
                  <c:v>405.07339000000002</c:v>
                </c:pt>
                <c:pt idx="3325">
                  <c:v>405.31142999999997</c:v>
                </c:pt>
                <c:pt idx="3326">
                  <c:v>405.31842</c:v>
                </c:pt>
                <c:pt idx="3327">
                  <c:v>405.28548999999998</c:v>
                </c:pt>
                <c:pt idx="3328">
                  <c:v>405.24160999999998</c:v>
                </c:pt>
                <c:pt idx="3329">
                  <c:v>405.56774999999999</c:v>
                </c:pt>
                <c:pt idx="3330">
                  <c:v>405.58672999999999</c:v>
                </c:pt>
                <c:pt idx="3331">
                  <c:v>405.34366</c:v>
                </c:pt>
                <c:pt idx="3332">
                  <c:v>405.50418000000002</c:v>
                </c:pt>
                <c:pt idx="3333">
                  <c:v>405.52451000000002</c:v>
                </c:pt>
                <c:pt idx="3334">
                  <c:v>405.48858999999999</c:v>
                </c:pt>
                <c:pt idx="3335">
                  <c:v>405.48043999999999</c:v>
                </c:pt>
                <c:pt idx="3336">
                  <c:v>405.80318999999997</c:v>
                </c:pt>
                <c:pt idx="3337">
                  <c:v>405.8476</c:v>
                </c:pt>
                <c:pt idx="3338">
                  <c:v>405.58044000000001</c:v>
                </c:pt>
                <c:pt idx="3339">
                  <c:v>405.64287999999999</c:v>
                </c:pt>
                <c:pt idx="3340">
                  <c:v>405.82177999999999</c:v>
                </c:pt>
                <c:pt idx="3341">
                  <c:v>405.72183000000001</c:v>
                </c:pt>
                <c:pt idx="3342">
                  <c:v>405.75720000000001</c:v>
                </c:pt>
                <c:pt idx="3343">
                  <c:v>405.98108000000002</c:v>
                </c:pt>
                <c:pt idx="3344">
                  <c:v>406.0444</c:v>
                </c:pt>
                <c:pt idx="3345">
                  <c:v>405.86887000000002</c:v>
                </c:pt>
                <c:pt idx="3346">
                  <c:v>405.85894999999999</c:v>
                </c:pt>
                <c:pt idx="3347">
                  <c:v>406.10329999999999</c:v>
                </c:pt>
                <c:pt idx="3348">
                  <c:v>405.95675999999997</c:v>
                </c:pt>
                <c:pt idx="3349">
                  <c:v>405.99158</c:v>
                </c:pt>
                <c:pt idx="3350">
                  <c:v>406.14139</c:v>
                </c:pt>
                <c:pt idx="3351">
                  <c:v>406.34649999999999</c:v>
                </c:pt>
                <c:pt idx="3352">
                  <c:v>406.14362</c:v>
                </c:pt>
                <c:pt idx="3353">
                  <c:v>406.05266999999998</c:v>
                </c:pt>
                <c:pt idx="3354">
                  <c:v>406.37540000000001</c:v>
                </c:pt>
                <c:pt idx="3355">
                  <c:v>406.15490999999997</c:v>
                </c:pt>
                <c:pt idx="3356">
                  <c:v>406.22039999999998</c:v>
                </c:pt>
                <c:pt idx="3357">
                  <c:v>406.30173000000002</c:v>
                </c:pt>
                <c:pt idx="3358">
                  <c:v>406.58123999999998</c:v>
                </c:pt>
                <c:pt idx="3359">
                  <c:v>406.43036000000001</c:v>
                </c:pt>
                <c:pt idx="3360">
                  <c:v>406.24927000000002</c:v>
                </c:pt>
                <c:pt idx="3361">
                  <c:v>406.57834000000003</c:v>
                </c:pt>
                <c:pt idx="3362">
                  <c:v>406.41284000000002</c:v>
                </c:pt>
                <c:pt idx="3363">
                  <c:v>406.47134</c:v>
                </c:pt>
                <c:pt idx="3364">
                  <c:v>406.55108999999999</c:v>
                </c:pt>
                <c:pt idx="3365">
                  <c:v>406.78613000000001</c:v>
                </c:pt>
                <c:pt idx="3366">
                  <c:v>406.68905999999998</c:v>
                </c:pt>
                <c:pt idx="3367">
                  <c:v>406.47070000000002</c:v>
                </c:pt>
                <c:pt idx="3368">
                  <c:v>406.81484999999998</c:v>
                </c:pt>
                <c:pt idx="3369">
                  <c:v>406.66998000000001</c:v>
                </c:pt>
                <c:pt idx="3370">
                  <c:v>406.65320000000003</c:v>
                </c:pt>
                <c:pt idx="3371">
                  <c:v>406.66122000000001</c:v>
                </c:pt>
                <c:pt idx="3372">
                  <c:v>407.01346000000001</c:v>
                </c:pt>
                <c:pt idx="3373">
                  <c:v>406.95755000000003</c:v>
                </c:pt>
                <c:pt idx="3374">
                  <c:v>406.72116</c:v>
                </c:pt>
                <c:pt idx="3375">
                  <c:v>406.98415999999997</c:v>
                </c:pt>
                <c:pt idx="3376">
                  <c:v>406.88641000000001</c:v>
                </c:pt>
                <c:pt idx="3377">
                  <c:v>406.84258999999997</c:v>
                </c:pt>
                <c:pt idx="3378">
                  <c:v>406.90640000000002</c:v>
                </c:pt>
                <c:pt idx="3379">
                  <c:v>407.26889</c:v>
                </c:pt>
                <c:pt idx="3380">
                  <c:v>407.20983999999999</c:v>
                </c:pt>
                <c:pt idx="3381">
                  <c:v>406.95931999999999</c:v>
                </c:pt>
                <c:pt idx="3382">
                  <c:v>407.13799999999998</c:v>
                </c:pt>
                <c:pt idx="3383">
                  <c:v>407.20382999999998</c:v>
                </c:pt>
                <c:pt idx="3384">
                  <c:v>407.10219999999998</c:v>
                </c:pt>
                <c:pt idx="3385">
                  <c:v>407.14004999999997</c:v>
                </c:pt>
                <c:pt idx="3386">
                  <c:v>407.45334000000003</c:v>
                </c:pt>
                <c:pt idx="3387">
                  <c:v>407.44835999999998</c:v>
                </c:pt>
                <c:pt idx="3388">
                  <c:v>407.23227000000003</c:v>
                </c:pt>
                <c:pt idx="3389">
                  <c:v>407.31774999999999</c:v>
                </c:pt>
                <c:pt idx="3390">
                  <c:v>407.44439999999997</c:v>
                </c:pt>
                <c:pt idx="3391">
                  <c:v>407.31308000000001</c:v>
                </c:pt>
                <c:pt idx="3392">
                  <c:v>407.33553999999998</c:v>
                </c:pt>
                <c:pt idx="3393">
                  <c:v>407.55811</c:v>
                </c:pt>
                <c:pt idx="3394">
                  <c:v>407.67815999999999</c:v>
                </c:pt>
                <c:pt idx="3395">
                  <c:v>407.49869000000001</c:v>
                </c:pt>
                <c:pt idx="3396">
                  <c:v>407.45325000000003</c:v>
                </c:pt>
                <c:pt idx="3397">
                  <c:v>407.71033</c:v>
                </c:pt>
                <c:pt idx="3398">
                  <c:v>407.52062999999998</c:v>
                </c:pt>
                <c:pt idx="3399">
                  <c:v>407.56195000000002</c:v>
                </c:pt>
                <c:pt idx="3400">
                  <c:v>407.71258999999998</c:v>
                </c:pt>
                <c:pt idx="3401">
                  <c:v>407.97534000000002</c:v>
                </c:pt>
                <c:pt idx="3402">
                  <c:v>407.76648</c:v>
                </c:pt>
                <c:pt idx="3403">
                  <c:v>407.62603999999999</c:v>
                </c:pt>
                <c:pt idx="3404">
                  <c:v>407.94882000000001</c:v>
                </c:pt>
                <c:pt idx="3405">
                  <c:v>407.79773</c:v>
                </c:pt>
                <c:pt idx="3406">
                  <c:v>407.84127999999998</c:v>
                </c:pt>
                <c:pt idx="3407">
                  <c:v>407.91446000000002</c:v>
                </c:pt>
                <c:pt idx="3408">
                  <c:v>408.15404999999998</c:v>
                </c:pt>
                <c:pt idx="3409">
                  <c:v>408.02258</c:v>
                </c:pt>
                <c:pt idx="3410">
                  <c:v>407.84476000000001</c:v>
                </c:pt>
                <c:pt idx="3411">
                  <c:v>408.21341000000001</c:v>
                </c:pt>
                <c:pt idx="3412">
                  <c:v>408.02974999999998</c:v>
                </c:pt>
                <c:pt idx="3413">
                  <c:v>408.02600000000001</c:v>
                </c:pt>
                <c:pt idx="3414">
                  <c:v>408.03104000000002</c:v>
                </c:pt>
                <c:pt idx="3415">
                  <c:v>408.36151000000001</c:v>
                </c:pt>
                <c:pt idx="3416">
                  <c:v>408.25423999999998</c:v>
                </c:pt>
                <c:pt idx="3417">
                  <c:v>408.02301</c:v>
                </c:pt>
                <c:pt idx="3418">
                  <c:v>408.31168000000002</c:v>
                </c:pt>
                <c:pt idx="3419">
                  <c:v>408.17473999999999</c:v>
                </c:pt>
                <c:pt idx="3420">
                  <c:v>408.18781000000001</c:v>
                </c:pt>
                <c:pt idx="3421">
                  <c:v>408.16122000000001</c:v>
                </c:pt>
                <c:pt idx="3422">
                  <c:v>408.48815999999999</c:v>
                </c:pt>
                <c:pt idx="3423">
                  <c:v>408.43051000000003</c:v>
                </c:pt>
                <c:pt idx="3424">
                  <c:v>408.16815000000003</c:v>
                </c:pt>
                <c:pt idx="3425">
                  <c:v>408.35611</c:v>
                </c:pt>
                <c:pt idx="3426">
                  <c:v>408.36959999999999</c:v>
                </c:pt>
                <c:pt idx="3427">
                  <c:v>408.31261999999998</c:v>
                </c:pt>
                <c:pt idx="3428">
                  <c:v>408.27600000000001</c:v>
                </c:pt>
                <c:pt idx="3429">
                  <c:v>408.61487</c:v>
                </c:pt>
                <c:pt idx="3430">
                  <c:v>408.56527999999997</c:v>
                </c:pt>
                <c:pt idx="3431">
                  <c:v>408.31869999999998</c:v>
                </c:pt>
                <c:pt idx="3432">
                  <c:v>408.42950000000002</c:v>
                </c:pt>
                <c:pt idx="3433">
                  <c:v>408.53336000000002</c:v>
                </c:pt>
                <c:pt idx="3434">
                  <c:v>408.46170000000001</c:v>
                </c:pt>
                <c:pt idx="3435">
                  <c:v>408.37905999999998</c:v>
                </c:pt>
                <c:pt idx="3436">
                  <c:v>408.6431</c:v>
                </c:pt>
                <c:pt idx="3437">
                  <c:v>408.69882000000001</c:v>
                </c:pt>
                <c:pt idx="3438">
                  <c:v>408.48209000000003</c:v>
                </c:pt>
                <c:pt idx="3439">
                  <c:v>408.49655000000001</c:v>
                </c:pt>
                <c:pt idx="3440">
                  <c:v>408.64999</c:v>
                </c:pt>
                <c:pt idx="3441">
                  <c:v>408.52087</c:v>
                </c:pt>
                <c:pt idx="3442">
                  <c:v>408.53134</c:v>
                </c:pt>
                <c:pt idx="3443">
                  <c:v>408.77175999999997</c:v>
                </c:pt>
                <c:pt idx="3444">
                  <c:v>408.84500000000003</c:v>
                </c:pt>
                <c:pt idx="3445">
                  <c:v>408.64224000000002</c:v>
                </c:pt>
                <c:pt idx="3446">
                  <c:v>408.59240999999997</c:v>
                </c:pt>
                <c:pt idx="3447">
                  <c:v>408.86414000000002</c:v>
                </c:pt>
                <c:pt idx="3448">
                  <c:v>408.70907999999997</c:v>
                </c:pt>
                <c:pt idx="3449">
                  <c:v>408.76751999999999</c:v>
                </c:pt>
                <c:pt idx="3450">
                  <c:v>408.92464999999999</c:v>
                </c:pt>
                <c:pt idx="3451">
                  <c:v>409.07278000000002</c:v>
                </c:pt>
                <c:pt idx="3452">
                  <c:v>408.90911999999997</c:v>
                </c:pt>
                <c:pt idx="3453">
                  <c:v>408.84622000000002</c:v>
                </c:pt>
                <c:pt idx="3454">
                  <c:v>409.15987999999999</c:v>
                </c:pt>
                <c:pt idx="3455">
                  <c:v>408.97876000000002</c:v>
                </c:pt>
                <c:pt idx="3456">
                  <c:v>409.02933000000002</c:v>
                </c:pt>
                <c:pt idx="3457">
                  <c:v>409.15015</c:v>
                </c:pt>
                <c:pt idx="3458">
                  <c:v>409.39931999999999</c:v>
                </c:pt>
                <c:pt idx="3459">
                  <c:v>409.26549999999997</c:v>
                </c:pt>
                <c:pt idx="3460">
                  <c:v>409.12484999999998</c:v>
                </c:pt>
                <c:pt idx="3461">
                  <c:v>409.47311000000002</c:v>
                </c:pt>
                <c:pt idx="3462">
                  <c:v>409.31177000000002</c:v>
                </c:pt>
                <c:pt idx="3463">
                  <c:v>409.35651000000001</c:v>
                </c:pt>
                <c:pt idx="3464">
                  <c:v>409.35149999999999</c:v>
                </c:pt>
                <c:pt idx="3465">
                  <c:v>409.68860000000001</c:v>
                </c:pt>
                <c:pt idx="3466">
                  <c:v>409.58591000000001</c:v>
                </c:pt>
                <c:pt idx="3467">
                  <c:v>409.35665999999998</c:v>
                </c:pt>
                <c:pt idx="3468">
                  <c:v>409.68288999999999</c:v>
                </c:pt>
                <c:pt idx="3469">
                  <c:v>409.54520000000002</c:v>
                </c:pt>
                <c:pt idx="3470">
                  <c:v>409.60410000000002</c:v>
                </c:pt>
                <c:pt idx="3471">
                  <c:v>409.59661999999997</c:v>
                </c:pt>
                <c:pt idx="3472">
                  <c:v>409.92014</c:v>
                </c:pt>
                <c:pt idx="3473">
                  <c:v>409.82506999999998</c:v>
                </c:pt>
                <c:pt idx="3474">
                  <c:v>409.60867000000002</c:v>
                </c:pt>
                <c:pt idx="3475">
                  <c:v>409.86919999999998</c:v>
                </c:pt>
                <c:pt idx="3476">
                  <c:v>409.84622000000002</c:v>
                </c:pt>
                <c:pt idx="3477">
                  <c:v>409.81387000000001</c:v>
                </c:pt>
                <c:pt idx="3478">
                  <c:v>409.77010999999999</c:v>
                </c:pt>
                <c:pt idx="3479">
                  <c:v>410.10046</c:v>
                </c:pt>
                <c:pt idx="3480">
                  <c:v>410.12133999999998</c:v>
                </c:pt>
                <c:pt idx="3481">
                  <c:v>409.86892999999998</c:v>
                </c:pt>
                <c:pt idx="3482">
                  <c:v>410.02794999999998</c:v>
                </c:pt>
                <c:pt idx="3483">
                  <c:v>410.05493000000001</c:v>
                </c:pt>
                <c:pt idx="3484">
                  <c:v>410.01346000000001</c:v>
                </c:pt>
                <c:pt idx="3485">
                  <c:v>410.0145</c:v>
                </c:pt>
                <c:pt idx="3486">
                  <c:v>410.31524999999999</c:v>
                </c:pt>
                <c:pt idx="3487">
                  <c:v>410.37655999999998</c:v>
                </c:pt>
                <c:pt idx="3488">
                  <c:v>410.10512999999997</c:v>
                </c:pt>
                <c:pt idx="3489">
                  <c:v>410.16055</c:v>
                </c:pt>
                <c:pt idx="3490">
                  <c:v>410.33875</c:v>
                </c:pt>
                <c:pt idx="3491">
                  <c:v>410.23926</c:v>
                </c:pt>
                <c:pt idx="3492">
                  <c:v>410.27456999999998</c:v>
                </c:pt>
                <c:pt idx="3493">
                  <c:v>410.5018</c:v>
                </c:pt>
                <c:pt idx="3494">
                  <c:v>410.55117999999999</c:v>
                </c:pt>
                <c:pt idx="3495">
                  <c:v>410.36752000000001</c:v>
                </c:pt>
                <c:pt idx="3496">
                  <c:v>410.36147999999997</c:v>
                </c:pt>
                <c:pt idx="3497">
                  <c:v>410.60228999999998</c:v>
                </c:pt>
                <c:pt idx="3498">
                  <c:v>410.43718999999999</c:v>
                </c:pt>
                <c:pt idx="3499">
                  <c:v>410.46541999999999</c:v>
                </c:pt>
                <c:pt idx="3500">
                  <c:v>410.62353999999999</c:v>
                </c:pt>
                <c:pt idx="3501">
                  <c:v>410.78753999999998</c:v>
                </c:pt>
                <c:pt idx="3502">
                  <c:v>410.58690999999999</c:v>
                </c:pt>
                <c:pt idx="3503">
                  <c:v>410.50655999999998</c:v>
                </c:pt>
                <c:pt idx="3504">
                  <c:v>410.80560000000003</c:v>
                </c:pt>
                <c:pt idx="3505">
                  <c:v>410.59548999999998</c:v>
                </c:pt>
                <c:pt idx="3506">
                  <c:v>410.64879999999999</c:v>
                </c:pt>
                <c:pt idx="3507">
                  <c:v>410.72005999999999</c:v>
                </c:pt>
                <c:pt idx="3508">
                  <c:v>410.98306000000002</c:v>
                </c:pt>
                <c:pt idx="3509">
                  <c:v>410.83670000000001</c:v>
                </c:pt>
                <c:pt idx="3510">
                  <c:v>410.67397999999997</c:v>
                </c:pt>
                <c:pt idx="3511">
                  <c:v>410.98325</c:v>
                </c:pt>
                <c:pt idx="3512">
                  <c:v>410.80444</c:v>
                </c:pt>
                <c:pt idx="3513">
                  <c:v>410.85759999999999</c:v>
                </c:pt>
                <c:pt idx="3514">
                  <c:v>410.92876999999999</c:v>
                </c:pt>
                <c:pt idx="3515">
                  <c:v>411.17410000000001</c:v>
                </c:pt>
                <c:pt idx="3516">
                  <c:v>411.06515999999999</c:v>
                </c:pt>
                <c:pt idx="3517">
                  <c:v>410.84366</c:v>
                </c:pt>
                <c:pt idx="3518">
                  <c:v>411.17624000000001</c:v>
                </c:pt>
                <c:pt idx="3519">
                  <c:v>411.03482000000002</c:v>
                </c:pt>
                <c:pt idx="3520">
                  <c:v>411.01587000000001</c:v>
                </c:pt>
                <c:pt idx="3521">
                  <c:v>411.02884</c:v>
                </c:pt>
                <c:pt idx="3522">
                  <c:v>411.37984999999998</c:v>
                </c:pt>
                <c:pt idx="3523">
                  <c:v>411.32297</c:v>
                </c:pt>
                <c:pt idx="3524">
                  <c:v>411.07360999999997</c:v>
                </c:pt>
                <c:pt idx="3525">
                  <c:v>411.33312999999998</c:v>
                </c:pt>
                <c:pt idx="3526">
                  <c:v>411.22570999999999</c:v>
                </c:pt>
                <c:pt idx="3527">
                  <c:v>411.17316</c:v>
                </c:pt>
                <c:pt idx="3528">
                  <c:v>411.21508999999998</c:v>
                </c:pt>
                <c:pt idx="3529">
                  <c:v>411.57263</c:v>
                </c:pt>
                <c:pt idx="3530">
                  <c:v>411.51519999999999</c:v>
                </c:pt>
                <c:pt idx="3531">
                  <c:v>411.26324</c:v>
                </c:pt>
                <c:pt idx="3532">
                  <c:v>411.42174999999997</c:v>
                </c:pt>
                <c:pt idx="3533">
                  <c:v>411.48083000000003</c:v>
                </c:pt>
                <c:pt idx="3534">
                  <c:v>411.38150000000002</c:v>
                </c:pt>
                <c:pt idx="3535">
                  <c:v>411.42437999999999</c:v>
                </c:pt>
                <c:pt idx="3536">
                  <c:v>411.74151999999998</c:v>
                </c:pt>
                <c:pt idx="3537">
                  <c:v>411.74029999999999</c:v>
                </c:pt>
                <c:pt idx="3538">
                  <c:v>411.51746000000003</c:v>
                </c:pt>
                <c:pt idx="3539">
                  <c:v>411.59555</c:v>
                </c:pt>
                <c:pt idx="3540">
                  <c:v>411.73700000000002</c:v>
                </c:pt>
                <c:pt idx="3541">
                  <c:v>411.60073999999997</c:v>
                </c:pt>
                <c:pt idx="3542">
                  <c:v>411.63654000000002</c:v>
                </c:pt>
                <c:pt idx="3543">
                  <c:v>411.84658999999999</c:v>
                </c:pt>
                <c:pt idx="3544">
                  <c:v>411.95891999999998</c:v>
                </c:pt>
                <c:pt idx="3545">
                  <c:v>411.76166000000001</c:v>
                </c:pt>
                <c:pt idx="3546">
                  <c:v>411.7131</c:v>
                </c:pt>
                <c:pt idx="3547">
                  <c:v>411.9819</c:v>
                </c:pt>
                <c:pt idx="3548">
                  <c:v>411.77688999999998</c:v>
                </c:pt>
                <c:pt idx="3549">
                  <c:v>411.81061</c:v>
                </c:pt>
                <c:pt idx="3550">
                  <c:v>411.95987000000002</c:v>
                </c:pt>
                <c:pt idx="3551">
                  <c:v>412.21735000000001</c:v>
                </c:pt>
                <c:pt idx="3552">
                  <c:v>411.99963000000002</c:v>
                </c:pt>
                <c:pt idx="3553">
                  <c:v>411.85599000000002</c:v>
                </c:pt>
                <c:pt idx="3554">
                  <c:v>412.17761000000002</c:v>
                </c:pt>
                <c:pt idx="3555">
                  <c:v>412.00528000000003</c:v>
                </c:pt>
                <c:pt idx="3556">
                  <c:v>412.04410000000001</c:v>
                </c:pt>
                <c:pt idx="3557">
                  <c:v>412.11478</c:v>
                </c:pt>
                <c:pt idx="3558">
                  <c:v>412.35120000000001</c:v>
                </c:pt>
                <c:pt idx="3559">
                  <c:v>412.21328999999997</c:v>
                </c:pt>
                <c:pt idx="3560">
                  <c:v>412.03156000000001</c:v>
                </c:pt>
                <c:pt idx="3561">
                  <c:v>412.39834999999999</c:v>
                </c:pt>
                <c:pt idx="3562">
                  <c:v>412.22091999999998</c:v>
                </c:pt>
                <c:pt idx="3563">
                  <c:v>412.22388000000001</c:v>
                </c:pt>
                <c:pt idx="3564">
                  <c:v>412.24606</c:v>
                </c:pt>
                <c:pt idx="3565">
                  <c:v>412.57758000000001</c:v>
                </c:pt>
                <c:pt idx="3566">
                  <c:v>412.48491999999999</c:v>
                </c:pt>
                <c:pt idx="3567">
                  <c:v>412.26247999999998</c:v>
                </c:pt>
                <c:pt idx="3568">
                  <c:v>412.56506000000002</c:v>
                </c:pt>
                <c:pt idx="3569">
                  <c:v>412.44229000000001</c:v>
                </c:pt>
                <c:pt idx="3570">
                  <c:v>412.46390000000002</c:v>
                </c:pt>
                <c:pt idx="3571">
                  <c:v>412.45441</c:v>
                </c:pt>
                <c:pt idx="3572">
                  <c:v>412.78836000000001</c:v>
                </c:pt>
                <c:pt idx="3573">
                  <c:v>412.73935</c:v>
                </c:pt>
                <c:pt idx="3574">
                  <c:v>412.47635000000002</c:v>
                </c:pt>
                <c:pt idx="3575">
                  <c:v>412.67437999999999</c:v>
                </c:pt>
                <c:pt idx="3576">
                  <c:v>412.69457999999997</c:v>
                </c:pt>
                <c:pt idx="3577">
                  <c:v>412.64780000000002</c:v>
                </c:pt>
                <c:pt idx="3578">
                  <c:v>412.61459000000002</c:v>
                </c:pt>
                <c:pt idx="3579">
                  <c:v>412.93875000000003</c:v>
                </c:pt>
                <c:pt idx="3580">
                  <c:v>412.90195</c:v>
                </c:pt>
                <c:pt idx="3581">
                  <c:v>412.66915999999998</c:v>
                </c:pt>
                <c:pt idx="3582">
                  <c:v>412.78850999999997</c:v>
                </c:pt>
                <c:pt idx="3583">
                  <c:v>412.89458999999999</c:v>
                </c:pt>
                <c:pt idx="3584">
                  <c:v>412.84197999999998</c:v>
                </c:pt>
                <c:pt idx="3585">
                  <c:v>412.77611999999999</c:v>
                </c:pt>
                <c:pt idx="3586">
                  <c:v>413.05853000000002</c:v>
                </c:pt>
                <c:pt idx="3587">
                  <c:v>413.13754</c:v>
                </c:pt>
                <c:pt idx="3588">
                  <c:v>412.92075</c:v>
                </c:pt>
                <c:pt idx="3589">
                  <c:v>412.95141999999998</c:v>
                </c:pt>
                <c:pt idx="3590">
                  <c:v>413.12247000000002</c:v>
                </c:pt>
                <c:pt idx="3591">
                  <c:v>412.99509</c:v>
                </c:pt>
                <c:pt idx="3592">
                  <c:v>413.02956999999998</c:v>
                </c:pt>
                <c:pt idx="3593">
                  <c:v>413.26620000000003</c:v>
                </c:pt>
                <c:pt idx="3594">
                  <c:v>413.34350999999998</c:v>
                </c:pt>
                <c:pt idx="3595">
                  <c:v>413.14715999999999</c:v>
                </c:pt>
                <c:pt idx="3596">
                  <c:v>413.10077000000001</c:v>
                </c:pt>
                <c:pt idx="3597">
                  <c:v>413.36383000000001</c:v>
                </c:pt>
                <c:pt idx="3598">
                  <c:v>413.20364000000001</c:v>
                </c:pt>
                <c:pt idx="3599">
                  <c:v>413.26337000000001</c:v>
                </c:pt>
                <c:pt idx="3600">
                  <c:v>413.39868000000001</c:v>
                </c:pt>
                <c:pt idx="3601">
                  <c:v>413.52285999999998</c:v>
                </c:pt>
                <c:pt idx="3602">
                  <c:v>413.35309000000001</c:v>
                </c:pt>
                <c:pt idx="3603">
                  <c:v>413.28375</c:v>
                </c:pt>
                <c:pt idx="3604">
                  <c:v>413.59618999999998</c:v>
                </c:pt>
                <c:pt idx="3605">
                  <c:v>413.38324</c:v>
                </c:pt>
                <c:pt idx="3606">
                  <c:v>413.4248</c:v>
                </c:pt>
                <c:pt idx="3607">
                  <c:v>413.53591999999998</c:v>
                </c:pt>
                <c:pt idx="3608">
                  <c:v>413.75067000000001</c:v>
                </c:pt>
                <c:pt idx="3609">
                  <c:v>413.59586000000002</c:v>
                </c:pt>
                <c:pt idx="3610">
                  <c:v>413.44562000000002</c:v>
                </c:pt>
                <c:pt idx="3611">
                  <c:v>413.78246999999999</c:v>
                </c:pt>
                <c:pt idx="3612">
                  <c:v>413.59917999999999</c:v>
                </c:pt>
                <c:pt idx="3613">
                  <c:v>413.63222999999999</c:v>
                </c:pt>
                <c:pt idx="3614">
                  <c:v>413.61971999999997</c:v>
                </c:pt>
                <c:pt idx="3615">
                  <c:v>413.94060999999999</c:v>
                </c:pt>
                <c:pt idx="3616">
                  <c:v>413.83789000000002</c:v>
                </c:pt>
                <c:pt idx="3617">
                  <c:v>413.60608000000002</c:v>
                </c:pt>
                <c:pt idx="3618">
                  <c:v>413.92809999999997</c:v>
                </c:pt>
                <c:pt idx="3619">
                  <c:v>413.79293999999999</c:v>
                </c:pt>
                <c:pt idx="3620">
                  <c:v>413.84805</c:v>
                </c:pt>
                <c:pt idx="3621">
                  <c:v>413.84249999999997</c:v>
                </c:pt>
                <c:pt idx="3622">
                  <c:v>414.17556999999999</c:v>
                </c:pt>
                <c:pt idx="3623">
                  <c:v>414.07796999999999</c:v>
                </c:pt>
                <c:pt idx="3624">
                  <c:v>413.84503000000001</c:v>
                </c:pt>
                <c:pt idx="3625">
                  <c:v>414.09616</c:v>
                </c:pt>
                <c:pt idx="3626">
                  <c:v>414.08260999999999</c:v>
                </c:pt>
                <c:pt idx="3627">
                  <c:v>414.04077000000001</c:v>
                </c:pt>
                <c:pt idx="3628">
                  <c:v>413.99612000000002</c:v>
                </c:pt>
                <c:pt idx="3629">
                  <c:v>414.31743999999998</c:v>
                </c:pt>
                <c:pt idx="3630">
                  <c:v>414.32589999999999</c:v>
                </c:pt>
                <c:pt idx="3631">
                  <c:v>414.06972999999999</c:v>
                </c:pt>
                <c:pt idx="3632">
                  <c:v>414.23336999999998</c:v>
                </c:pt>
                <c:pt idx="3633">
                  <c:v>414.24817000000002</c:v>
                </c:pt>
                <c:pt idx="3634">
                  <c:v>414.20089999999999</c:v>
                </c:pt>
                <c:pt idx="3635">
                  <c:v>414.19623000000001</c:v>
                </c:pt>
                <c:pt idx="3636">
                  <c:v>414.49297999999999</c:v>
                </c:pt>
                <c:pt idx="3637">
                  <c:v>414.53167999999999</c:v>
                </c:pt>
                <c:pt idx="3638">
                  <c:v>414.26357999999999</c:v>
                </c:pt>
                <c:pt idx="3639">
                  <c:v>414.3338</c:v>
                </c:pt>
                <c:pt idx="3640">
                  <c:v>414.49270999999999</c:v>
                </c:pt>
                <c:pt idx="3641">
                  <c:v>414.37621999999999</c:v>
                </c:pt>
                <c:pt idx="3642">
                  <c:v>414.40685999999999</c:v>
                </c:pt>
                <c:pt idx="3643">
                  <c:v>414.63351</c:v>
                </c:pt>
                <c:pt idx="3644">
                  <c:v>414.70247999999998</c:v>
                </c:pt>
                <c:pt idx="3645">
                  <c:v>414.51447000000002</c:v>
                </c:pt>
                <c:pt idx="3646">
                  <c:v>414.50186000000002</c:v>
                </c:pt>
                <c:pt idx="3647">
                  <c:v>414.73388999999997</c:v>
                </c:pt>
                <c:pt idx="3648">
                  <c:v>414.58276000000001</c:v>
                </c:pt>
                <c:pt idx="3649">
                  <c:v>414.61923000000002</c:v>
                </c:pt>
                <c:pt idx="3650">
                  <c:v>414.76357999999999</c:v>
                </c:pt>
                <c:pt idx="3651">
                  <c:v>414.94116000000002</c:v>
                </c:pt>
                <c:pt idx="3652">
                  <c:v>414.73595999999998</c:v>
                </c:pt>
                <c:pt idx="3653">
                  <c:v>414.64690999999999</c:v>
                </c:pt>
                <c:pt idx="3654">
                  <c:v>414.97082999999998</c:v>
                </c:pt>
                <c:pt idx="3655">
                  <c:v>414.74401999999998</c:v>
                </c:pt>
                <c:pt idx="3656">
                  <c:v>414.79928999999998</c:v>
                </c:pt>
                <c:pt idx="3657">
                  <c:v>414.88</c:v>
                </c:pt>
                <c:pt idx="3658">
                  <c:v>415.13315</c:v>
                </c:pt>
                <c:pt idx="3659">
                  <c:v>414.98437999999999</c:v>
                </c:pt>
                <c:pt idx="3660">
                  <c:v>414.79883000000001</c:v>
                </c:pt>
                <c:pt idx="3661">
                  <c:v>415.11487</c:v>
                </c:pt>
                <c:pt idx="3662">
                  <c:v>414.92603000000003</c:v>
                </c:pt>
                <c:pt idx="3663">
                  <c:v>414.98858999999999</c:v>
                </c:pt>
                <c:pt idx="3664">
                  <c:v>415.04996</c:v>
                </c:pt>
                <c:pt idx="3665">
                  <c:v>415.30142000000001</c:v>
                </c:pt>
                <c:pt idx="3666">
                  <c:v>415.19216999999998</c:v>
                </c:pt>
                <c:pt idx="3667">
                  <c:v>414.96868999999998</c:v>
                </c:pt>
                <c:pt idx="3668">
                  <c:v>415.31436000000002</c:v>
                </c:pt>
                <c:pt idx="3669">
                  <c:v>415.16356999999999</c:v>
                </c:pt>
                <c:pt idx="3670">
                  <c:v>415.14794999999998</c:v>
                </c:pt>
                <c:pt idx="3671">
                  <c:v>415.15604000000002</c:v>
                </c:pt>
                <c:pt idx="3672">
                  <c:v>415.49554000000001</c:v>
                </c:pt>
                <c:pt idx="3673">
                  <c:v>415.43765000000002</c:v>
                </c:pt>
                <c:pt idx="3674">
                  <c:v>415.19443000000001</c:v>
                </c:pt>
                <c:pt idx="3675">
                  <c:v>415.4556</c:v>
                </c:pt>
                <c:pt idx="3676">
                  <c:v>415.35480000000001</c:v>
                </c:pt>
                <c:pt idx="3677">
                  <c:v>415.30239999999998</c:v>
                </c:pt>
                <c:pt idx="3678">
                  <c:v>415.34796</c:v>
                </c:pt>
                <c:pt idx="3679">
                  <c:v>415.69875999999999</c:v>
                </c:pt>
                <c:pt idx="3680">
                  <c:v>415.64172000000002</c:v>
                </c:pt>
                <c:pt idx="3681">
                  <c:v>415.39882999999998</c:v>
                </c:pt>
                <c:pt idx="3682">
                  <c:v>415.56551999999999</c:v>
                </c:pt>
                <c:pt idx="3683">
                  <c:v>415.61191000000002</c:v>
                </c:pt>
                <c:pt idx="3684">
                  <c:v>415.51343000000003</c:v>
                </c:pt>
                <c:pt idx="3685">
                  <c:v>415.54885999999999</c:v>
                </c:pt>
                <c:pt idx="3686">
                  <c:v>415.86435</c:v>
                </c:pt>
                <c:pt idx="3687">
                  <c:v>415.85586999999998</c:v>
                </c:pt>
                <c:pt idx="3688">
                  <c:v>415.62909000000002</c:v>
                </c:pt>
                <c:pt idx="3689">
                  <c:v>415.69909999999999</c:v>
                </c:pt>
                <c:pt idx="3690">
                  <c:v>415.83623999999998</c:v>
                </c:pt>
                <c:pt idx="3691">
                  <c:v>415.68680000000001</c:v>
                </c:pt>
                <c:pt idx="3692">
                  <c:v>415.71048000000002</c:v>
                </c:pt>
                <c:pt idx="3693">
                  <c:v>415.92853000000002</c:v>
                </c:pt>
                <c:pt idx="3694">
                  <c:v>416.04449</c:v>
                </c:pt>
                <c:pt idx="3695">
                  <c:v>415.85732999999999</c:v>
                </c:pt>
                <c:pt idx="3696">
                  <c:v>415.81572999999997</c:v>
                </c:pt>
                <c:pt idx="3697">
                  <c:v>416.08242999999999</c:v>
                </c:pt>
                <c:pt idx="3698">
                  <c:v>415.88913000000002</c:v>
                </c:pt>
                <c:pt idx="3699">
                  <c:v>415.93155000000002</c:v>
                </c:pt>
                <c:pt idx="3700">
                  <c:v>416.08026000000001</c:v>
                </c:pt>
                <c:pt idx="3701">
                  <c:v>416.32776000000001</c:v>
                </c:pt>
                <c:pt idx="3702">
                  <c:v>416.11559999999997</c:v>
                </c:pt>
                <c:pt idx="3703">
                  <c:v>415.97278</c:v>
                </c:pt>
                <c:pt idx="3704">
                  <c:v>416.28503000000001</c:v>
                </c:pt>
                <c:pt idx="3705">
                  <c:v>416.12581999999998</c:v>
                </c:pt>
                <c:pt idx="3706">
                  <c:v>416.16649999999998</c:v>
                </c:pt>
                <c:pt idx="3707">
                  <c:v>416.22845000000001</c:v>
                </c:pt>
                <c:pt idx="3708">
                  <c:v>416.47350999999998</c:v>
                </c:pt>
                <c:pt idx="3709">
                  <c:v>416.32024999999999</c:v>
                </c:pt>
                <c:pt idx="3710">
                  <c:v>416.13312000000002</c:v>
                </c:pt>
                <c:pt idx="3711">
                  <c:v>416.50792999999999</c:v>
                </c:pt>
                <c:pt idx="3712">
                  <c:v>416.31427000000002</c:v>
                </c:pt>
                <c:pt idx="3713">
                  <c:v>416.31256000000002</c:v>
                </c:pt>
                <c:pt idx="3714">
                  <c:v>416.31668000000002</c:v>
                </c:pt>
                <c:pt idx="3715">
                  <c:v>416.6438</c:v>
                </c:pt>
                <c:pt idx="3716">
                  <c:v>416.54034000000001</c:v>
                </c:pt>
                <c:pt idx="3717">
                  <c:v>416.32531999999998</c:v>
                </c:pt>
                <c:pt idx="3718">
                  <c:v>416.63339000000002</c:v>
                </c:pt>
                <c:pt idx="3719">
                  <c:v>416.50159000000002</c:v>
                </c:pt>
                <c:pt idx="3720">
                  <c:v>416.51859000000002</c:v>
                </c:pt>
                <c:pt idx="3721">
                  <c:v>416.49419999999998</c:v>
                </c:pt>
                <c:pt idx="3722">
                  <c:v>416.84496999999999</c:v>
                </c:pt>
                <c:pt idx="3723">
                  <c:v>416.78924999999998</c:v>
                </c:pt>
                <c:pt idx="3724">
                  <c:v>416.54099000000002</c:v>
                </c:pt>
                <c:pt idx="3725">
                  <c:v>416.74164000000002</c:v>
                </c:pt>
                <c:pt idx="3726">
                  <c:v>416.75583</c:v>
                </c:pt>
                <c:pt idx="3727">
                  <c:v>416.70904999999999</c:v>
                </c:pt>
                <c:pt idx="3728">
                  <c:v>416.68542000000002</c:v>
                </c:pt>
                <c:pt idx="3729">
                  <c:v>417.02057000000002</c:v>
                </c:pt>
                <c:pt idx="3730">
                  <c:v>416.98151000000001</c:v>
                </c:pt>
                <c:pt idx="3731">
                  <c:v>416.75223</c:v>
                </c:pt>
                <c:pt idx="3732">
                  <c:v>416.87090999999998</c:v>
                </c:pt>
                <c:pt idx="3733">
                  <c:v>416.97307999999998</c:v>
                </c:pt>
                <c:pt idx="3734">
                  <c:v>416.91394000000003</c:v>
                </c:pt>
                <c:pt idx="3735">
                  <c:v>416.85162000000003</c:v>
                </c:pt>
                <c:pt idx="3736">
                  <c:v>417.11788999999999</c:v>
                </c:pt>
                <c:pt idx="3737">
                  <c:v>417.19452000000001</c:v>
                </c:pt>
                <c:pt idx="3738">
                  <c:v>416.97487999999998</c:v>
                </c:pt>
                <c:pt idx="3739">
                  <c:v>417.00171</c:v>
                </c:pt>
                <c:pt idx="3740">
                  <c:v>417.16779000000002</c:v>
                </c:pt>
                <c:pt idx="3741">
                  <c:v>417.04415999999998</c:v>
                </c:pt>
                <c:pt idx="3742">
                  <c:v>417.05002000000002</c:v>
                </c:pt>
                <c:pt idx="3743">
                  <c:v>417.29813000000001</c:v>
                </c:pt>
                <c:pt idx="3744">
                  <c:v>417.35455000000002</c:v>
                </c:pt>
                <c:pt idx="3745">
                  <c:v>417.15816999999998</c:v>
                </c:pt>
                <c:pt idx="3746">
                  <c:v>417.11331000000001</c:v>
                </c:pt>
                <c:pt idx="3747">
                  <c:v>417.38344999999998</c:v>
                </c:pt>
                <c:pt idx="3748">
                  <c:v>417.22674999999998</c:v>
                </c:pt>
                <c:pt idx="3749">
                  <c:v>417.28057999999999</c:v>
                </c:pt>
                <c:pt idx="3750">
                  <c:v>417.41314999999997</c:v>
                </c:pt>
                <c:pt idx="3751">
                  <c:v>417.56943000000001</c:v>
                </c:pt>
                <c:pt idx="3752">
                  <c:v>417.38186999999999</c:v>
                </c:pt>
                <c:pt idx="3753">
                  <c:v>417.30529999999999</c:v>
                </c:pt>
                <c:pt idx="3754">
                  <c:v>417.62569999999999</c:v>
                </c:pt>
                <c:pt idx="3755">
                  <c:v>417.42412999999999</c:v>
                </c:pt>
                <c:pt idx="3756">
                  <c:v>417.46591000000001</c:v>
                </c:pt>
                <c:pt idx="3757">
                  <c:v>417.55916999999999</c:v>
                </c:pt>
                <c:pt idx="3758">
                  <c:v>417.79937999999999</c:v>
                </c:pt>
                <c:pt idx="3759">
                  <c:v>417.63278000000003</c:v>
                </c:pt>
                <c:pt idx="3760">
                  <c:v>417.48446999999999</c:v>
                </c:pt>
                <c:pt idx="3761">
                  <c:v>417.81805000000003</c:v>
                </c:pt>
                <c:pt idx="3762">
                  <c:v>417.63031000000001</c:v>
                </c:pt>
                <c:pt idx="3763">
                  <c:v>417.65836000000002</c:v>
                </c:pt>
                <c:pt idx="3764">
                  <c:v>417.64650999999998</c:v>
                </c:pt>
                <c:pt idx="3765">
                  <c:v>417.97046</c:v>
                </c:pt>
                <c:pt idx="3766">
                  <c:v>417.86581000000001</c:v>
                </c:pt>
                <c:pt idx="3767">
                  <c:v>417.63058000000001</c:v>
                </c:pt>
                <c:pt idx="3768">
                  <c:v>417.93529999999998</c:v>
                </c:pt>
                <c:pt idx="3769">
                  <c:v>417.78964000000002</c:v>
                </c:pt>
                <c:pt idx="3770">
                  <c:v>417.83640000000003</c:v>
                </c:pt>
                <c:pt idx="3771">
                  <c:v>417.82657</c:v>
                </c:pt>
                <c:pt idx="3772">
                  <c:v>418.14330999999999</c:v>
                </c:pt>
                <c:pt idx="3773">
                  <c:v>418.04455999999999</c:v>
                </c:pt>
                <c:pt idx="3774">
                  <c:v>417.82042999999999</c:v>
                </c:pt>
                <c:pt idx="3775">
                  <c:v>418.05761999999999</c:v>
                </c:pt>
                <c:pt idx="3776">
                  <c:v>418.04279000000002</c:v>
                </c:pt>
                <c:pt idx="3777">
                  <c:v>418.01215000000002</c:v>
                </c:pt>
                <c:pt idx="3778">
                  <c:v>417.96834999999999</c:v>
                </c:pt>
                <c:pt idx="3779">
                  <c:v>418.29088999999999</c:v>
                </c:pt>
                <c:pt idx="3780">
                  <c:v>418.30399</c:v>
                </c:pt>
                <c:pt idx="3781">
                  <c:v>418.05264</c:v>
                </c:pt>
                <c:pt idx="3782">
                  <c:v>418.21237000000002</c:v>
                </c:pt>
                <c:pt idx="3783">
                  <c:v>418.23568999999998</c:v>
                </c:pt>
                <c:pt idx="3784">
                  <c:v>418.18441999999999</c:v>
                </c:pt>
                <c:pt idx="3785">
                  <c:v>418.18065999999999</c:v>
                </c:pt>
                <c:pt idx="3786">
                  <c:v>418.48962</c:v>
                </c:pt>
                <c:pt idx="3787">
                  <c:v>418.51925999999997</c:v>
                </c:pt>
                <c:pt idx="3788">
                  <c:v>418.24856999999997</c:v>
                </c:pt>
                <c:pt idx="3789">
                  <c:v>418.29926</c:v>
                </c:pt>
                <c:pt idx="3790">
                  <c:v>418.46346999999997</c:v>
                </c:pt>
                <c:pt idx="3791">
                  <c:v>418.35845999999998</c:v>
                </c:pt>
                <c:pt idx="3792">
                  <c:v>418.38556</c:v>
                </c:pt>
                <c:pt idx="3793">
                  <c:v>418.60550000000001</c:v>
                </c:pt>
                <c:pt idx="3794">
                  <c:v>418.65645999999998</c:v>
                </c:pt>
                <c:pt idx="3795">
                  <c:v>418.46399000000002</c:v>
                </c:pt>
                <c:pt idx="3796">
                  <c:v>418.44821000000002</c:v>
                </c:pt>
                <c:pt idx="3797">
                  <c:v>418.68624999999997</c:v>
                </c:pt>
                <c:pt idx="3798">
                  <c:v>418.52838000000003</c:v>
                </c:pt>
                <c:pt idx="3799">
                  <c:v>418.57062000000002</c:v>
                </c:pt>
                <c:pt idx="3800">
                  <c:v>418.70699999999999</c:v>
                </c:pt>
                <c:pt idx="3801">
                  <c:v>418.88454999999999</c:v>
                </c:pt>
                <c:pt idx="3802">
                  <c:v>418.67667</c:v>
                </c:pt>
                <c:pt idx="3803">
                  <c:v>418.58875</c:v>
                </c:pt>
                <c:pt idx="3804">
                  <c:v>418.90584999999999</c:v>
                </c:pt>
                <c:pt idx="3805">
                  <c:v>418.68756000000002</c:v>
                </c:pt>
                <c:pt idx="3806">
                  <c:v>418.74734000000001</c:v>
                </c:pt>
                <c:pt idx="3807">
                  <c:v>418.81380999999999</c:v>
                </c:pt>
                <c:pt idx="3808">
                  <c:v>419.07941</c:v>
                </c:pt>
                <c:pt idx="3809">
                  <c:v>418.93279999999999</c:v>
                </c:pt>
                <c:pt idx="3810">
                  <c:v>418.74527</c:v>
                </c:pt>
                <c:pt idx="3811">
                  <c:v>419.06322999999998</c:v>
                </c:pt>
                <c:pt idx="3812">
                  <c:v>418.88135</c:v>
                </c:pt>
                <c:pt idx="3813">
                  <c:v>418.94155999999998</c:v>
                </c:pt>
                <c:pt idx="3814">
                  <c:v>419.00299000000001</c:v>
                </c:pt>
                <c:pt idx="3815">
                  <c:v>419.22784000000001</c:v>
                </c:pt>
                <c:pt idx="3816">
                  <c:v>419.13049000000001</c:v>
                </c:pt>
                <c:pt idx="3817">
                  <c:v>418.91656</c:v>
                </c:pt>
                <c:pt idx="3818">
                  <c:v>419.26125999999999</c:v>
                </c:pt>
                <c:pt idx="3819">
                  <c:v>419.10333000000003</c:v>
                </c:pt>
                <c:pt idx="3820">
                  <c:v>419.08123999999998</c:v>
                </c:pt>
                <c:pt idx="3821">
                  <c:v>419.08832000000001</c:v>
                </c:pt>
                <c:pt idx="3822">
                  <c:v>419.42899</c:v>
                </c:pt>
                <c:pt idx="3823">
                  <c:v>419.37076000000002</c:v>
                </c:pt>
                <c:pt idx="3824">
                  <c:v>419.11516999999998</c:v>
                </c:pt>
                <c:pt idx="3825">
                  <c:v>419.37585000000001</c:v>
                </c:pt>
                <c:pt idx="3826">
                  <c:v>419.26684999999998</c:v>
                </c:pt>
                <c:pt idx="3827">
                  <c:v>419.21008</c:v>
                </c:pt>
                <c:pt idx="3828">
                  <c:v>419.25375000000003</c:v>
                </c:pt>
                <c:pt idx="3829">
                  <c:v>419.60422</c:v>
                </c:pt>
                <c:pt idx="3830">
                  <c:v>419.54297000000003</c:v>
                </c:pt>
                <c:pt idx="3831">
                  <c:v>419.29764</c:v>
                </c:pt>
                <c:pt idx="3832">
                  <c:v>419.45562999999999</c:v>
                </c:pt>
                <c:pt idx="3833">
                  <c:v>419.51427999999999</c:v>
                </c:pt>
                <c:pt idx="3834">
                  <c:v>419.41167999999999</c:v>
                </c:pt>
                <c:pt idx="3835">
                  <c:v>419.45479999999998</c:v>
                </c:pt>
                <c:pt idx="3836">
                  <c:v>419.76436999999999</c:v>
                </c:pt>
                <c:pt idx="3837">
                  <c:v>419.75632000000002</c:v>
                </c:pt>
                <c:pt idx="3838">
                  <c:v>419.52667000000002</c:v>
                </c:pt>
                <c:pt idx="3839">
                  <c:v>419.60858000000002</c:v>
                </c:pt>
                <c:pt idx="3840">
                  <c:v>419.73743000000002</c:v>
                </c:pt>
                <c:pt idx="3841">
                  <c:v>419.58197000000001</c:v>
                </c:pt>
                <c:pt idx="3842">
                  <c:v>419.61068999999998</c:v>
                </c:pt>
                <c:pt idx="3843">
                  <c:v>419.82900999999998</c:v>
                </c:pt>
                <c:pt idx="3844">
                  <c:v>419.94211000000001</c:v>
                </c:pt>
                <c:pt idx="3845">
                  <c:v>419.74142000000001</c:v>
                </c:pt>
                <c:pt idx="3846">
                  <c:v>419.69887999999997</c:v>
                </c:pt>
                <c:pt idx="3847">
                  <c:v>419.94790999999998</c:v>
                </c:pt>
                <c:pt idx="3848">
                  <c:v>419.74065999999999</c:v>
                </c:pt>
                <c:pt idx="3849">
                  <c:v>419.78784000000002</c:v>
                </c:pt>
                <c:pt idx="3850">
                  <c:v>419.93173000000002</c:v>
                </c:pt>
                <c:pt idx="3851">
                  <c:v>420.18520999999998</c:v>
                </c:pt>
                <c:pt idx="3852">
                  <c:v>419.96796000000001</c:v>
                </c:pt>
                <c:pt idx="3853">
                  <c:v>419.82022000000001</c:v>
                </c:pt>
                <c:pt idx="3854">
                  <c:v>420.14648</c:v>
                </c:pt>
                <c:pt idx="3855">
                  <c:v>419.97018000000003</c:v>
                </c:pt>
                <c:pt idx="3856">
                  <c:v>420.01220999999998</c:v>
                </c:pt>
                <c:pt idx="3857">
                  <c:v>420.09008999999998</c:v>
                </c:pt>
                <c:pt idx="3858">
                  <c:v>420.32297</c:v>
                </c:pt>
                <c:pt idx="3859">
                  <c:v>420.18686000000002</c:v>
                </c:pt>
                <c:pt idx="3860">
                  <c:v>420.00153</c:v>
                </c:pt>
                <c:pt idx="3861">
                  <c:v>420.37414999999999</c:v>
                </c:pt>
                <c:pt idx="3862">
                  <c:v>420.19472999999999</c:v>
                </c:pt>
                <c:pt idx="3863">
                  <c:v>420.18200999999999</c:v>
                </c:pt>
                <c:pt idx="3864">
                  <c:v>420.19385</c:v>
                </c:pt>
                <c:pt idx="3865">
                  <c:v>420.53075999999999</c:v>
                </c:pt>
                <c:pt idx="3866">
                  <c:v>420.43121000000002</c:v>
                </c:pt>
                <c:pt idx="3867">
                  <c:v>420.20022999999998</c:v>
                </c:pt>
                <c:pt idx="3868">
                  <c:v>420.50531000000001</c:v>
                </c:pt>
                <c:pt idx="3869">
                  <c:v>420.36077999999998</c:v>
                </c:pt>
                <c:pt idx="3870">
                  <c:v>420.38756999999998</c:v>
                </c:pt>
                <c:pt idx="3871">
                  <c:v>420.36498999999998</c:v>
                </c:pt>
                <c:pt idx="3872">
                  <c:v>420.69812000000002</c:v>
                </c:pt>
                <c:pt idx="3873">
                  <c:v>420.64040999999997</c:v>
                </c:pt>
                <c:pt idx="3874">
                  <c:v>420.37545999999998</c:v>
                </c:pt>
                <c:pt idx="3875">
                  <c:v>420.56461000000002</c:v>
                </c:pt>
                <c:pt idx="3876">
                  <c:v>420.58438000000001</c:v>
                </c:pt>
                <c:pt idx="3877">
                  <c:v>420.53262000000001</c:v>
                </c:pt>
                <c:pt idx="3878">
                  <c:v>420.49520999999999</c:v>
                </c:pt>
                <c:pt idx="3879">
                  <c:v>420.83170000000001</c:v>
                </c:pt>
                <c:pt idx="3880">
                  <c:v>420.77902</c:v>
                </c:pt>
                <c:pt idx="3881">
                  <c:v>420.54241999999999</c:v>
                </c:pt>
                <c:pt idx="3882">
                  <c:v>420.66223000000002</c:v>
                </c:pt>
                <c:pt idx="3883">
                  <c:v>420.77780000000001</c:v>
                </c:pt>
                <c:pt idx="3884">
                  <c:v>420.71521000000001</c:v>
                </c:pt>
                <c:pt idx="3885">
                  <c:v>420.65411</c:v>
                </c:pt>
                <c:pt idx="3886">
                  <c:v>420.93322999999998</c:v>
                </c:pt>
                <c:pt idx="3887">
                  <c:v>421.02069</c:v>
                </c:pt>
                <c:pt idx="3888">
                  <c:v>420.80038000000002</c:v>
                </c:pt>
                <c:pt idx="3889">
                  <c:v>420.83022999999997</c:v>
                </c:pt>
                <c:pt idx="3890">
                  <c:v>421.00445999999999</c:v>
                </c:pt>
                <c:pt idx="3891">
                  <c:v>420.88065</c:v>
                </c:pt>
                <c:pt idx="3892">
                  <c:v>420.88672000000003</c:v>
                </c:pt>
                <c:pt idx="3893">
                  <c:v>421.12880999999999</c:v>
                </c:pt>
                <c:pt idx="3894">
                  <c:v>421.20321999999999</c:v>
                </c:pt>
                <c:pt idx="3895">
                  <c:v>420.98959000000002</c:v>
                </c:pt>
                <c:pt idx="3896">
                  <c:v>420.93698000000001</c:v>
                </c:pt>
                <c:pt idx="3897">
                  <c:v>421.20348999999999</c:v>
                </c:pt>
                <c:pt idx="3898">
                  <c:v>421.04284999999999</c:v>
                </c:pt>
                <c:pt idx="3899">
                  <c:v>421.09</c:v>
                </c:pt>
                <c:pt idx="3900">
                  <c:v>421.22372000000001</c:v>
                </c:pt>
                <c:pt idx="3901">
                  <c:v>421.34280000000001</c:v>
                </c:pt>
                <c:pt idx="3902">
                  <c:v>421.16219999999998</c:v>
                </c:pt>
                <c:pt idx="3903">
                  <c:v>421.08690999999999</c:v>
                </c:pt>
                <c:pt idx="3904">
                  <c:v>421.39708999999999</c:v>
                </c:pt>
                <c:pt idx="3905">
                  <c:v>421.19542999999999</c:v>
                </c:pt>
                <c:pt idx="3906">
                  <c:v>421.22989000000001</c:v>
                </c:pt>
                <c:pt idx="3907">
                  <c:v>421.33350000000002</c:v>
                </c:pt>
                <c:pt idx="3908">
                  <c:v>421.55480999999997</c:v>
                </c:pt>
                <c:pt idx="3909">
                  <c:v>421.39675999999997</c:v>
                </c:pt>
                <c:pt idx="3910">
                  <c:v>421.23935</c:v>
                </c:pt>
                <c:pt idx="3911">
                  <c:v>421.56833</c:v>
                </c:pt>
                <c:pt idx="3912">
                  <c:v>421.40262000000001</c:v>
                </c:pt>
                <c:pt idx="3913">
                  <c:v>421.44033999999999</c:v>
                </c:pt>
                <c:pt idx="3914">
                  <c:v>421.42633000000001</c:v>
                </c:pt>
                <c:pt idx="3915">
                  <c:v>421.74524000000002</c:v>
                </c:pt>
                <c:pt idx="3916">
                  <c:v>421.63889</c:v>
                </c:pt>
                <c:pt idx="3917">
                  <c:v>421.40005000000002</c:v>
                </c:pt>
                <c:pt idx="3918">
                  <c:v>421.70708999999999</c:v>
                </c:pt>
                <c:pt idx="3919">
                  <c:v>421.56063999999998</c:v>
                </c:pt>
                <c:pt idx="3920">
                  <c:v>421.59949</c:v>
                </c:pt>
                <c:pt idx="3921">
                  <c:v>421.59023999999999</c:v>
                </c:pt>
                <c:pt idx="3922">
                  <c:v>421.90035999999998</c:v>
                </c:pt>
                <c:pt idx="3923">
                  <c:v>421.79552999999999</c:v>
                </c:pt>
                <c:pt idx="3924">
                  <c:v>421.56801999999999</c:v>
                </c:pt>
                <c:pt idx="3925">
                  <c:v>421.82001000000002</c:v>
                </c:pt>
                <c:pt idx="3926">
                  <c:v>421.80599999999998</c:v>
                </c:pt>
                <c:pt idx="3927">
                  <c:v>421.76715000000002</c:v>
                </c:pt>
                <c:pt idx="3928">
                  <c:v>421.72561999999999</c:v>
                </c:pt>
                <c:pt idx="3929">
                  <c:v>422.04056000000003</c:v>
                </c:pt>
                <c:pt idx="3930">
                  <c:v>422.04503999999997</c:v>
                </c:pt>
                <c:pt idx="3931">
                  <c:v>421.78537</c:v>
                </c:pt>
                <c:pt idx="3932">
                  <c:v>421.94159000000002</c:v>
                </c:pt>
                <c:pt idx="3933">
                  <c:v>421.94860999999997</c:v>
                </c:pt>
                <c:pt idx="3934">
                  <c:v>421.89386000000002</c:v>
                </c:pt>
                <c:pt idx="3935">
                  <c:v>421.88974000000002</c:v>
                </c:pt>
                <c:pt idx="3936">
                  <c:v>422.17782999999997</c:v>
                </c:pt>
                <c:pt idx="3937">
                  <c:v>422.22021000000001</c:v>
                </c:pt>
                <c:pt idx="3938">
                  <c:v>421.95551</c:v>
                </c:pt>
                <c:pt idx="3939">
                  <c:v>422.00339000000002</c:v>
                </c:pt>
                <c:pt idx="3940">
                  <c:v>422.1936</c:v>
                </c:pt>
                <c:pt idx="3941">
                  <c:v>422.07274999999998</c:v>
                </c:pt>
                <c:pt idx="3942">
                  <c:v>422.10140999999999</c:v>
                </c:pt>
                <c:pt idx="3943">
                  <c:v>422.32117</c:v>
                </c:pt>
                <c:pt idx="3944">
                  <c:v>422.39348999999999</c:v>
                </c:pt>
                <c:pt idx="3945">
                  <c:v>422.20175</c:v>
                </c:pt>
                <c:pt idx="3946">
                  <c:v>422.18306999999999</c:v>
                </c:pt>
                <c:pt idx="3947">
                  <c:v>422.42334</c:v>
                </c:pt>
                <c:pt idx="3948">
                  <c:v>422.26067999999998</c:v>
                </c:pt>
                <c:pt idx="3949">
                  <c:v>422.28714000000002</c:v>
                </c:pt>
                <c:pt idx="3950">
                  <c:v>422.43603999999999</c:v>
                </c:pt>
                <c:pt idx="3951">
                  <c:v>422.61394999999999</c:v>
                </c:pt>
                <c:pt idx="3952">
                  <c:v>422.39926000000003</c:v>
                </c:pt>
                <c:pt idx="3953">
                  <c:v>422.31502999999998</c:v>
                </c:pt>
                <c:pt idx="3954">
                  <c:v>422.61838</c:v>
                </c:pt>
                <c:pt idx="3955">
                  <c:v>422.38974000000002</c:v>
                </c:pt>
                <c:pt idx="3956">
                  <c:v>422.44785000000002</c:v>
                </c:pt>
                <c:pt idx="3957">
                  <c:v>422.52190999999999</c:v>
                </c:pt>
                <c:pt idx="3958">
                  <c:v>422.78012000000001</c:v>
                </c:pt>
                <c:pt idx="3959">
                  <c:v>422.61700000000002</c:v>
                </c:pt>
                <c:pt idx="3960">
                  <c:v>422.43427000000003</c:v>
                </c:pt>
                <c:pt idx="3961">
                  <c:v>422.75385</c:v>
                </c:pt>
                <c:pt idx="3962">
                  <c:v>422.57384999999999</c:v>
                </c:pt>
                <c:pt idx="3963">
                  <c:v>422.63776000000001</c:v>
                </c:pt>
                <c:pt idx="3964">
                  <c:v>422.69781</c:v>
                </c:pt>
                <c:pt idx="3965">
                  <c:v>422.93835000000001</c:v>
                </c:pt>
                <c:pt idx="3966">
                  <c:v>422.82861000000003</c:v>
                </c:pt>
                <c:pt idx="3967">
                  <c:v>422.60117000000002</c:v>
                </c:pt>
                <c:pt idx="3968">
                  <c:v>422.94168000000002</c:v>
                </c:pt>
                <c:pt idx="3969">
                  <c:v>422.79471000000001</c:v>
                </c:pt>
                <c:pt idx="3970">
                  <c:v>422.77838000000003</c:v>
                </c:pt>
                <c:pt idx="3971">
                  <c:v>422.78482000000002</c:v>
                </c:pt>
                <c:pt idx="3972">
                  <c:v>423.12830000000002</c:v>
                </c:pt>
                <c:pt idx="3973">
                  <c:v>423.04989999999998</c:v>
                </c:pt>
                <c:pt idx="3974">
                  <c:v>422.80745999999999</c:v>
                </c:pt>
                <c:pt idx="3975">
                  <c:v>423.06151999999997</c:v>
                </c:pt>
                <c:pt idx="3976">
                  <c:v>422.95058999999998</c:v>
                </c:pt>
                <c:pt idx="3977">
                  <c:v>422.89316000000002</c:v>
                </c:pt>
                <c:pt idx="3978">
                  <c:v>422.94112999999999</c:v>
                </c:pt>
                <c:pt idx="3979">
                  <c:v>423.28924999999998</c:v>
                </c:pt>
                <c:pt idx="3980">
                  <c:v>423.22609999999997</c:v>
                </c:pt>
                <c:pt idx="3981">
                  <c:v>422.97278</c:v>
                </c:pt>
                <c:pt idx="3982">
                  <c:v>423.1377</c:v>
                </c:pt>
                <c:pt idx="3983">
                  <c:v>423.17261000000002</c:v>
                </c:pt>
                <c:pt idx="3984">
                  <c:v>423.08206000000001</c:v>
                </c:pt>
                <c:pt idx="3985">
                  <c:v>423.11664000000002</c:v>
                </c:pt>
                <c:pt idx="3986">
                  <c:v>423.41858000000002</c:v>
                </c:pt>
                <c:pt idx="3987">
                  <c:v>423.40555000000001</c:v>
                </c:pt>
                <c:pt idx="3988">
                  <c:v>423.17354999999998</c:v>
                </c:pt>
                <c:pt idx="3989">
                  <c:v>423.24725000000001</c:v>
                </c:pt>
                <c:pt idx="3990">
                  <c:v>423.37124999999997</c:v>
                </c:pt>
                <c:pt idx="3991">
                  <c:v>423.23865000000001</c:v>
                </c:pt>
                <c:pt idx="3992">
                  <c:v>423.24966000000001</c:v>
                </c:pt>
                <c:pt idx="3993">
                  <c:v>423.45749000000001</c:v>
                </c:pt>
                <c:pt idx="3994">
                  <c:v>423.60342000000003</c:v>
                </c:pt>
                <c:pt idx="3995">
                  <c:v>423.39771000000002</c:v>
                </c:pt>
                <c:pt idx="3996">
                  <c:v>423.35602</c:v>
                </c:pt>
                <c:pt idx="3997">
                  <c:v>423.60235999999998</c:v>
                </c:pt>
                <c:pt idx="3998">
                  <c:v>423.40359000000001</c:v>
                </c:pt>
                <c:pt idx="3999">
                  <c:v>423.44945999999999</c:v>
                </c:pt>
                <c:pt idx="4000">
                  <c:v>423.58587999999997</c:v>
                </c:pt>
                <c:pt idx="4001">
                  <c:v>423.83886999999999</c:v>
                </c:pt>
                <c:pt idx="4002">
                  <c:v>423.59496999999999</c:v>
                </c:pt>
                <c:pt idx="4003">
                  <c:v>423.45299999999997</c:v>
                </c:pt>
                <c:pt idx="4004">
                  <c:v>423.77575999999999</c:v>
                </c:pt>
                <c:pt idx="4005">
                  <c:v>423.59987999999998</c:v>
                </c:pt>
                <c:pt idx="4006">
                  <c:v>423.63733000000002</c:v>
                </c:pt>
                <c:pt idx="4007">
                  <c:v>423.70114000000001</c:v>
                </c:pt>
                <c:pt idx="4008">
                  <c:v>423.91519</c:v>
                </c:pt>
                <c:pt idx="4009">
                  <c:v>423.77843999999999</c:v>
                </c:pt>
                <c:pt idx="4010">
                  <c:v>423.58449999999999</c:v>
                </c:pt>
                <c:pt idx="4011">
                  <c:v>423.95175</c:v>
                </c:pt>
                <c:pt idx="4012">
                  <c:v>423.77352999999999</c:v>
                </c:pt>
                <c:pt idx="4013">
                  <c:v>423.76076999999998</c:v>
                </c:pt>
                <c:pt idx="4014">
                  <c:v>423.77276999999998</c:v>
                </c:pt>
                <c:pt idx="4015">
                  <c:v>424.11696999999998</c:v>
                </c:pt>
                <c:pt idx="4016">
                  <c:v>424.00815</c:v>
                </c:pt>
                <c:pt idx="4017">
                  <c:v>423.78714000000002</c:v>
                </c:pt>
                <c:pt idx="4018">
                  <c:v>424.08517000000001</c:v>
                </c:pt>
                <c:pt idx="4019">
                  <c:v>423.94745</c:v>
                </c:pt>
                <c:pt idx="4020">
                  <c:v>423.97769</c:v>
                </c:pt>
                <c:pt idx="4021">
                  <c:v>423.95659999999998</c:v>
                </c:pt>
                <c:pt idx="4022">
                  <c:v>424.30560000000003</c:v>
                </c:pt>
                <c:pt idx="4023">
                  <c:v>424.24669999999998</c:v>
                </c:pt>
                <c:pt idx="4024">
                  <c:v>423.98275999999998</c:v>
                </c:pt>
                <c:pt idx="4025">
                  <c:v>424.17468000000002</c:v>
                </c:pt>
                <c:pt idx="4026">
                  <c:v>424.20184</c:v>
                </c:pt>
                <c:pt idx="4027">
                  <c:v>424.14339999999999</c:v>
                </c:pt>
                <c:pt idx="4028">
                  <c:v>424.09796</c:v>
                </c:pt>
                <c:pt idx="4029">
                  <c:v>424.44717000000003</c:v>
                </c:pt>
                <c:pt idx="4030">
                  <c:v>424.39526000000001</c:v>
                </c:pt>
                <c:pt idx="4031">
                  <c:v>424.14474000000001</c:v>
                </c:pt>
                <c:pt idx="4032">
                  <c:v>424.26584000000003</c:v>
                </c:pt>
                <c:pt idx="4033">
                  <c:v>424.37826999999999</c:v>
                </c:pt>
                <c:pt idx="4034">
                  <c:v>424.31052</c:v>
                </c:pt>
                <c:pt idx="4035">
                  <c:v>424.23352</c:v>
                </c:pt>
                <c:pt idx="4036">
                  <c:v>424.51330999999999</c:v>
                </c:pt>
                <c:pt idx="4037">
                  <c:v>424.60088999999999</c:v>
                </c:pt>
                <c:pt idx="4038">
                  <c:v>424.36487</c:v>
                </c:pt>
                <c:pt idx="4039">
                  <c:v>424.39902000000001</c:v>
                </c:pt>
                <c:pt idx="4040">
                  <c:v>424.55941999999999</c:v>
                </c:pt>
                <c:pt idx="4041">
                  <c:v>424.42275999999998</c:v>
                </c:pt>
                <c:pt idx="4042">
                  <c:v>424.43567000000002</c:v>
                </c:pt>
                <c:pt idx="4043">
                  <c:v>424.67426</c:v>
                </c:pt>
                <c:pt idx="4044">
                  <c:v>424.74689000000001</c:v>
                </c:pt>
                <c:pt idx="4045">
                  <c:v>424.54226999999997</c:v>
                </c:pt>
                <c:pt idx="4046">
                  <c:v>424.48221000000001</c:v>
                </c:pt>
                <c:pt idx="4047">
                  <c:v>424.7561</c:v>
                </c:pt>
                <c:pt idx="4048">
                  <c:v>424.59750000000003</c:v>
                </c:pt>
                <c:pt idx="4049">
                  <c:v>424.65935999999999</c:v>
                </c:pt>
                <c:pt idx="4050">
                  <c:v>424.78942999999998</c:v>
                </c:pt>
                <c:pt idx="4051">
                  <c:v>424.90915000000001</c:v>
                </c:pt>
                <c:pt idx="4052">
                  <c:v>424.73401000000001</c:v>
                </c:pt>
                <c:pt idx="4053">
                  <c:v>424.65938999999997</c:v>
                </c:pt>
                <c:pt idx="4054">
                  <c:v>424.97467</c:v>
                </c:pt>
                <c:pt idx="4055">
                  <c:v>424.76452999999998</c:v>
                </c:pt>
                <c:pt idx="4056">
                  <c:v>424.78705000000002</c:v>
                </c:pt>
                <c:pt idx="4057">
                  <c:v>424.89474000000001</c:v>
                </c:pt>
                <c:pt idx="4058">
                  <c:v>425.12450999999999</c:v>
                </c:pt>
                <c:pt idx="4059">
                  <c:v>424.95456000000001</c:v>
                </c:pt>
                <c:pt idx="4060">
                  <c:v>424.79962</c:v>
                </c:pt>
                <c:pt idx="4061">
                  <c:v>425.11813000000001</c:v>
                </c:pt>
                <c:pt idx="4062">
                  <c:v>424.93862999999999</c:v>
                </c:pt>
                <c:pt idx="4063">
                  <c:v>424.97539999999998</c:v>
                </c:pt>
                <c:pt idx="4064">
                  <c:v>424.94173999999998</c:v>
                </c:pt>
                <c:pt idx="4065">
                  <c:v>425.26781999999997</c:v>
                </c:pt>
                <c:pt idx="4066">
                  <c:v>425.16037</c:v>
                </c:pt>
                <c:pt idx="4067">
                  <c:v>424.92354999999998</c:v>
                </c:pt>
                <c:pt idx="4068">
                  <c:v>425.22692999999998</c:v>
                </c:pt>
                <c:pt idx="4069">
                  <c:v>425.08005000000003</c:v>
                </c:pt>
                <c:pt idx="4070">
                  <c:v>425.13263000000001</c:v>
                </c:pt>
                <c:pt idx="4071">
                  <c:v>425.11367999999999</c:v>
                </c:pt>
                <c:pt idx="4072">
                  <c:v>425.4205</c:v>
                </c:pt>
                <c:pt idx="4073">
                  <c:v>425.33249000000001</c:v>
                </c:pt>
                <c:pt idx="4074">
                  <c:v>425.11727999999999</c:v>
                </c:pt>
                <c:pt idx="4075">
                  <c:v>425.35329999999999</c:v>
                </c:pt>
                <c:pt idx="4076">
                  <c:v>425.33316000000002</c:v>
                </c:pt>
                <c:pt idx="4077">
                  <c:v>425.29500999999999</c:v>
                </c:pt>
                <c:pt idx="4078">
                  <c:v>425.24097</c:v>
                </c:pt>
                <c:pt idx="4079">
                  <c:v>425.54660000000001</c:v>
                </c:pt>
                <c:pt idx="4080">
                  <c:v>425.55536000000001</c:v>
                </c:pt>
                <c:pt idx="4081">
                  <c:v>425.30020000000002</c:v>
                </c:pt>
                <c:pt idx="4082">
                  <c:v>425.45441</c:v>
                </c:pt>
                <c:pt idx="4083">
                  <c:v>425.45758000000001</c:v>
                </c:pt>
                <c:pt idx="4084">
                  <c:v>425.41717999999997</c:v>
                </c:pt>
                <c:pt idx="4085">
                  <c:v>425.41388000000001</c:v>
                </c:pt>
                <c:pt idx="4086">
                  <c:v>425.68918000000002</c:v>
                </c:pt>
                <c:pt idx="4087">
                  <c:v>425.73737</c:v>
                </c:pt>
                <c:pt idx="4088">
                  <c:v>425.45913999999999</c:v>
                </c:pt>
                <c:pt idx="4089">
                  <c:v>425.51623999999998</c:v>
                </c:pt>
                <c:pt idx="4090">
                  <c:v>425.67800999999997</c:v>
                </c:pt>
                <c:pt idx="4091">
                  <c:v>425.56641000000002</c:v>
                </c:pt>
                <c:pt idx="4092">
                  <c:v>425.59652999999997</c:v>
                </c:pt>
                <c:pt idx="4093">
                  <c:v>425.80966000000001</c:v>
                </c:pt>
                <c:pt idx="4094">
                  <c:v>425.85973999999999</c:v>
                </c:pt>
                <c:pt idx="4095">
                  <c:v>425.66100999999998</c:v>
                </c:pt>
                <c:pt idx="4096">
                  <c:v>425.64346</c:v>
                </c:pt>
                <c:pt idx="4097">
                  <c:v>425.88637999999997</c:v>
                </c:pt>
                <c:pt idx="4098">
                  <c:v>425.71695</c:v>
                </c:pt>
                <c:pt idx="4099">
                  <c:v>425.74907999999999</c:v>
                </c:pt>
                <c:pt idx="4100">
                  <c:v>425.87734999999998</c:v>
                </c:pt>
                <c:pt idx="4101">
                  <c:v>426.07177999999999</c:v>
                </c:pt>
                <c:pt idx="4102">
                  <c:v>425.85989000000001</c:v>
                </c:pt>
                <c:pt idx="4103">
                  <c:v>425.77181999999999</c:v>
                </c:pt>
                <c:pt idx="4104">
                  <c:v>426.09039000000001</c:v>
                </c:pt>
                <c:pt idx="4105">
                  <c:v>425.86367999999999</c:v>
                </c:pt>
                <c:pt idx="4106">
                  <c:v>425.92621000000003</c:v>
                </c:pt>
                <c:pt idx="4107">
                  <c:v>425.98257000000001</c:v>
                </c:pt>
                <c:pt idx="4108">
                  <c:v>426.24094000000002</c:v>
                </c:pt>
                <c:pt idx="4109">
                  <c:v>426.07663000000002</c:v>
                </c:pt>
                <c:pt idx="4110">
                  <c:v>425.89246000000003</c:v>
                </c:pt>
                <c:pt idx="4111">
                  <c:v>426.20557000000002</c:v>
                </c:pt>
                <c:pt idx="4112">
                  <c:v>426.03467000000001</c:v>
                </c:pt>
                <c:pt idx="4113">
                  <c:v>426.09228999999999</c:v>
                </c:pt>
                <c:pt idx="4114">
                  <c:v>426.14684999999997</c:v>
                </c:pt>
                <c:pt idx="4115">
                  <c:v>426.37896999999998</c:v>
                </c:pt>
                <c:pt idx="4116">
                  <c:v>426.27404999999999</c:v>
                </c:pt>
                <c:pt idx="4117">
                  <c:v>426.04163</c:v>
                </c:pt>
                <c:pt idx="4118">
                  <c:v>426.39294000000001</c:v>
                </c:pt>
                <c:pt idx="4119">
                  <c:v>426.22899999999998</c:v>
                </c:pt>
                <c:pt idx="4120">
                  <c:v>426.21111999999999</c:v>
                </c:pt>
                <c:pt idx="4121">
                  <c:v>426.19857999999999</c:v>
                </c:pt>
                <c:pt idx="4122">
                  <c:v>426.55257999999998</c:v>
                </c:pt>
                <c:pt idx="4123">
                  <c:v>426.48700000000002</c:v>
                </c:pt>
                <c:pt idx="4124">
                  <c:v>426.23336999999998</c:v>
                </c:pt>
                <c:pt idx="4125">
                  <c:v>426.49295000000001</c:v>
                </c:pt>
                <c:pt idx="4126">
                  <c:v>426.37531000000001</c:v>
                </c:pt>
                <c:pt idx="4127">
                  <c:v>426.33112</c:v>
                </c:pt>
                <c:pt idx="4128">
                  <c:v>426.37299000000002</c:v>
                </c:pt>
                <c:pt idx="4129">
                  <c:v>426.72653000000003</c:v>
                </c:pt>
                <c:pt idx="4130">
                  <c:v>426.66467</c:v>
                </c:pt>
                <c:pt idx="4131">
                  <c:v>426.40737999999999</c:v>
                </c:pt>
                <c:pt idx="4132">
                  <c:v>426.57137999999998</c:v>
                </c:pt>
                <c:pt idx="4133">
                  <c:v>426.60962000000001</c:v>
                </c:pt>
                <c:pt idx="4134">
                  <c:v>426.49783000000002</c:v>
                </c:pt>
                <c:pt idx="4135">
                  <c:v>426.52981999999997</c:v>
                </c:pt>
                <c:pt idx="4136">
                  <c:v>426.82477</c:v>
                </c:pt>
                <c:pt idx="4137">
                  <c:v>426.82513</c:v>
                </c:pt>
                <c:pt idx="4138">
                  <c:v>426.58672999999999</c:v>
                </c:pt>
                <c:pt idx="4139">
                  <c:v>426.66489000000001</c:v>
                </c:pt>
                <c:pt idx="4140">
                  <c:v>426.80169999999998</c:v>
                </c:pt>
                <c:pt idx="4141">
                  <c:v>426.65105999999997</c:v>
                </c:pt>
                <c:pt idx="4142">
                  <c:v>426.66953000000001</c:v>
                </c:pt>
                <c:pt idx="4143">
                  <c:v>426.88650999999999</c:v>
                </c:pt>
                <c:pt idx="4144">
                  <c:v>427.00653</c:v>
                </c:pt>
                <c:pt idx="4145">
                  <c:v>426.78778</c:v>
                </c:pt>
                <c:pt idx="4146">
                  <c:v>426.74869000000001</c:v>
                </c:pt>
                <c:pt idx="4147">
                  <c:v>426.99779999999998</c:v>
                </c:pt>
                <c:pt idx="4148">
                  <c:v>426.79629999999997</c:v>
                </c:pt>
                <c:pt idx="4149">
                  <c:v>426.83298000000002</c:v>
                </c:pt>
                <c:pt idx="4150">
                  <c:v>426.96947999999998</c:v>
                </c:pt>
                <c:pt idx="4151">
                  <c:v>427.21688999999998</c:v>
                </c:pt>
                <c:pt idx="4152">
                  <c:v>426.99072000000001</c:v>
                </c:pt>
                <c:pt idx="4153">
                  <c:v>426.84676999999999</c:v>
                </c:pt>
                <c:pt idx="4154">
                  <c:v>427.16721000000001</c:v>
                </c:pt>
                <c:pt idx="4155">
                  <c:v>426.99608999999998</c:v>
                </c:pt>
                <c:pt idx="4156">
                  <c:v>427.04732999999999</c:v>
                </c:pt>
                <c:pt idx="4157">
                  <c:v>427.10162000000003</c:v>
                </c:pt>
                <c:pt idx="4158">
                  <c:v>427.33474999999999</c:v>
                </c:pt>
                <c:pt idx="4159">
                  <c:v>427.18860000000001</c:v>
                </c:pt>
                <c:pt idx="4160">
                  <c:v>427.00927999999999</c:v>
                </c:pt>
                <c:pt idx="4161">
                  <c:v>427.37009</c:v>
                </c:pt>
                <c:pt idx="4162">
                  <c:v>427.18252999999999</c:v>
                </c:pt>
                <c:pt idx="4163">
                  <c:v>427.18146000000002</c:v>
                </c:pt>
                <c:pt idx="4164">
                  <c:v>427.18599999999998</c:v>
                </c:pt>
                <c:pt idx="4165">
                  <c:v>427.49182000000002</c:v>
                </c:pt>
                <c:pt idx="4166">
                  <c:v>427.39193999999998</c:v>
                </c:pt>
                <c:pt idx="4167">
                  <c:v>427.16381999999999</c:v>
                </c:pt>
                <c:pt idx="4168">
                  <c:v>427.45510999999999</c:v>
                </c:pt>
                <c:pt idx="4169">
                  <c:v>427.32033999999999</c:v>
                </c:pt>
                <c:pt idx="4170">
                  <c:v>427.33551</c:v>
                </c:pt>
                <c:pt idx="4171">
                  <c:v>427.31115999999997</c:v>
                </c:pt>
                <c:pt idx="4172">
                  <c:v>427.64751999999999</c:v>
                </c:pt>
                <c:pt idx="4173">
                  <c:v>427.58098999999999</c:v>
                </c:pt>
                <c:pt idx="4174">
                  <c:v>427.32128999999998</c:v>
                </c:pt>
                <c:pt idx="4175">
                  <c:v>427.50380999999999</c:v>
                </c:pt>
                <c:pt idx="4176">
                  <c:v>427.52566999999999</c:v>
                </c:pt>
                <c:pt idx="4177">
                  <c:v>427.47375</c:v>
                </c:pt>
                <c:pt idx="4178">
                  <c:v>427.44434000000001</c:v>
                </c:pt>
                <c:pt idx="4179">
                  <c:v>427.78424000000001</c:v>
                </c:pt>
                <c:pt idx="4180">
                  <c:v>427.74581999999998</c:v>
                </c:pt>
                <c:pt idx="4181">
                  <c:v>427.50182999999998</c:v>
                </c:pt>
                <c:pt idx="4182">
                  <c:v>427.61826000000002</c:v>
                </c:pt>
                <c:pt idx="4183">
                  <c:v>427.73813000000001</c:v>
                </c:pt>
                <c:pt idx="4184">
                  <c:v>427.67352</c:v>
                </c:pt>
                <c:pt idx="4185">
                  <c:v>427.59670999999997</c:v>
                </c:pt>
                <c:pt idx="4186">
                  <c:v>427.87029999999999</c:v>
                </c:pt>
                <c:pt idx="4187">
                  <c:v>427.94281000000001</c:v>
                </c:pt>
                <c:pt idx="4188">
                  <c:v>427.72629000000001</c:v>
                </c:pt>
                <c:pt idx="4189">
                  <c:v>427.74270999999999</c:v>
                </c:pt>
                <c:pt idx="4190">
                  <c:v>427.90377999999998</c:v>
                </c:pt>
                <c:pt idx="4191">
                  <c:v>427.76614000000001</c:v>
                </c:pt>
                <c:pt idx="4192">
                  <c:v>427.77508999999998</c:v>
                </c:pt>
                <c:pt idx="4193">
                  <c:v>428.01589999999999</c:v>
                </c:pt>
                <c:pt idx="4194">
                  <c:v>428.08188000000001</c:v>
                </c:pt>
                <c:pt idx="4195">
                  <c:v>427.85811999999999</c:v>
                </c:pt>
                <c:pt idx="4196">
                  <c:v>427.81619000000001</c:v>
                </c:pt>
                <c:pt idx="4197">
                  <c:v>428.06930999999997</c:v>
                </c:pt>
                <c:pt idx="4198">
                  <c:v>427.90728999999999</c:v>
                </c:pt>
                <c:pt idx="4199">
                  <c:v>427.95614999999998</c:v>
                </c:pt>
                <c:pt idx="4200">
                  <c:v>428.08359000000002</c:v>
                </c:pt>
                <c:pt idx="4201">
                  <c:v>428.21319999999997</c:v>
                </c:pt>
                <c:pt idx="4202">
                  <c:v>428.02850000000001</c:v>
                </c:pt>
                <c:pt idx="4203">
                  <c:v>427.95132000000001</c:v>
                </c:pt>
                <c:pt idx="4204">
                  <c:v>428.27023000000003</c:v>
                </c:pt>
                <c:pt idx="4205">
                  <c:v>428.05243000000002</c:v>
                </c:pt>
                <c:pt idx="4206">
                  <c:v>428.08981</c:v>
                </c:pt>
                <c:pt idx="4207">
                  <c:v>428.19045999999997</c:v>
                </c:pt>
                <c:pt idx="4208">
                  <c:v>428.41784999999999</c:v>
                </c:pt>
                <c:pt idx="4209">
                  <c:v>428.25693000000001</c:v>
                </c:pt>
                <c:pt idx="4210">
                  <c:v>428.10687000000001</c:v>
                </c:pt>
                <c:pt idx="4211">
                  <c:v>428.42633000000001</c:v>
                </c:pt>
                <c:pt idx="4212">
                  <c:v>428.25612999999998</c:v>
                </c:pt>
                <c:pt idx="4213">
                  <c:v>428.28336000000002</c:v>
                </c:pt>
                <c:pt idx="4214">
                  <c:v>428.25894</c:v>
                </c:pt>
                <c:pt idx="4215">
                  <c:v>428.58364999999998</c:v>
                </c:pt>
                <c:pt idx="4216">
                  <c:v>428.47100999999998</c:v>
                </c:pt>
                <c:pt idx="4217">
                  <c:v>428.22336000000001</c:v>
                </c:pt>
                <c:pt idx="4218">
                  <c:v>428.53451999999999</c:v>
                </c:pt>
                <c:pt idx="4219">
                  <c:v>428.38229000000001</c:v>
                </c:pt>
                <c:pt idx="4220">
                  <c:v>428.43045000000001</c:v>
                </c:pt>
                <c:pt idx="4221">
                  <c:v>428.41019</c:v>
                </c:pt>
                <c:pt idx="4222">
                  <c:v>428.72046</c:v>
                </c:pt>
                <c:pt idx="4223">
                  <c:v>428.61111</c:v>
                </c:pt>
                <c:pt idx="4224">
                  <c:v>428.38071000000002</c:v>
                </c:pt>
                <c:pt idx="4225">
                  <c:v>428.63135</c:v>
                </c:pt>
                <c:pt idx="4226">
                  <c:v>428.60876000000002</c:v>
                </c:pt>
                <c:pt idx="4227">
                  <c:v>428.56876</c:v>
                </c:pt>
                <c:pt idx="4228">
                  <c:v>428.52539000000002</c:v>
                </c:pt>
                <c:pt idx="4229">
                  <c:v>428.82254</c:v>
                </c:pt>
                <c:pt idx="4230">
                  <c:v>428.84012000000001</c:v>
                </c:pt>
                <c:pt idx="4231">
                  <c:v>428.57767000000001</c:v>
                </c:pt>
                <c:pt idx="4232">
                  <c:v>428.73154</c:v>
                </c:pt>
                <c:pt idx="4233">
                  <c:v>428.75121999999999</c:v>
                </c:pt>
                <c:pt idx="4234">
                  <c:v>428.69830000000002</c:v>
                </c:pt>
                <c:pt idx="4235">
                  <c:v>428.69391000000002</c:v>
                </c:pt>
                <c:pt idx="4236">
                  <c:v>428.97980000000001</c:v>
                </c:pt>
                <c:pt idx="4237">
                  <c:v>429.01812999999999</c:v>
                </c:pt>
                <c:pt idx="4238">
                  <c:v>428.73687999999999</c:v>
                </c:pt>
                <c:pt idx="4239">
                  <c:v>428.78714000000002</c:v>
                </c:pt>
                <c:pt idx="4240">
                  <c:v>428.95206000000002</c:v>
                </c:pt>
                <c:pt idx="4241">
                  <c:v>428.83524</c:v>
                </c:pt>
                <c:pt idx="4242">
                  <c:v>428.87241</c:v>
                </c:pt>
                <c:pt idx="4243">
                  <c:v>429.06891000000002</c:v>
                </c:pt>
                <c:pt idx="4244">
                  <c:v>429.13360999999998</c:v>
                </c:pt>
                <c:pt idx="4245">
                  <c:v>428.93313999999998</c:v>
                </c:pt>
                <c:pt idx="4246">
                  <c:v>428.91766000000001</c:v>
                </c:pt>
                <c:pt idx="4247">
                  <c:v>429.14972</c:v>
                </c:pt>
                <c:pt idx="4248">
                  <c:v>428.98892000000001</c:v>
                </c:pt>
                <c:pt idx="4249">
                  <c:v>429.01537999999999</c:v>
                </c:pt>
                <c:pt idx="4250">
                  <c:v>429.14276000000001</c:v>
                </c:pt>
                <c:pt idx="4251">
                  <c:v>429.32308999999998</c:v>
                </c:pt>
                <c:pt idx="4252">
                  <c:v>429.1069</c:v>
                </c:pt>
                <c:pt idx="4253">
                  <c:v>429.01260000000002</c:v>
                </c:pt>
                <c:pt idx="4254">
                  <c:v>429.32443000000001</c:v>
                </c:pt>
                <c:pt idx="4255">
                  <c:v>429.0994</c:v>
                </c:pt>
                <c:pt idx="4256">
                  <c:v>429.15424000000002</c:v>
                </c:pt>
                <c:pt idx="4257">
                  <c:v>429.20992999999999</c:v>
                </c:pt>
                <c:pt idx="4258">
                  <c:v>429.47915999999998</c:v>
                </c:pt>
                <c:pt idx="4259">
                  <c:v>429.31491</c:v>
                </c:pt>
                <c:pt idx="4260">
                  <c:v>429.13650999999999</c:v>
                </c:pt>
                <c:pt idx="4261">
                  <c:v>429.43941999999998</c:v>
                </c:pt>
                <c:pt idx="4262">
                  <c:v>429.25089000000003</c:v>
                </c:pt>
                <c:pt idx="4263">
                  <c:v>429.30858999999998</c:v>
                </c:pt>
                <c:pt idx="4264">
                  <c:v>429.36739999999998</c:v>
                </c:pt>
                <c:pt idx="4265">
                  <c:v>429.60818</c:v>
                </c:pt>
                <c:pt idx="4266">
                  <c:v>429.50860999999998</c:v>
                </c:pt>
                <c:pt idx="4267">
                  <c:v>429.27758999999998</c:v>
                </c:pt>
                <c:pt idx="4268">
                  <c:v>429.61765000000003</c:v>
                </c:pt>
                <c:pt idx="4269">
                  <c:v>429.45956000000001</c:v>
                </c:pt>
                <c:pt idx="4270">
                  <c:v>429.44519000000003</c:v>
                </c:pt>
                <c:pt idx="4271">
                  <c:v>429.43597</c:v>
                </c:pt>
                <c:pt idx="4272">
                  <c:v>429.78079000000002</c:v>
                </c:pt>
                <c:pt idx="4273">
                  <c:v>429.71114999999998</c:v>
                </c:pt>
                <c:pt idx="4274">
                  <c:v>429.46008</c:v>
                </c:pt>
                <c:pt idx="4275">
                  <c:v>429.71456999999998</c:v>
                </c:pt>
                <c:pt idx="4276">
                  <c:v>429.59708000000001</c:v>
                </c:pt>
                <c:pt idx="4277">
                  <c:v>429.54422</c:v>
                </c:pt>
                <c:pt idx="4278">
                  <c:v>429.5813</c:v>
                </c:pt>
                <c:pt idx="4279">
                  <c:v>429.93187999999998</c:v>
                </c:pt>
                <c:pt idx="4280">
                  <c:v>429.85815000000002</c:v>
                </c:pt>
                <c:pt idx="4281">
                  <c:v>429.60507000000001</c:v>
                </c:pt>
                <c:pt idx="4282">
                  <c:v>429.76312000000001</c:v>
                </c:pt>
                <c:pt idx="4283">
                  <c:v>429.80135999999999</c:v>
                </c:pt>
                <c:pt idx="4284">
                  <c:v>429.70418999999998</c:v>
                </c:pt>
                <c:pt idx="4285">
                  <c:v>429.73140999999998</c:v>
                </c:pt>
                <c:pt idx="4286">
                  <c:v>430.02911</c:v>
                </c:pt>
                <c:pt idx="4287">
                  <c:v>430.02829000000003</c:v>
                </c:pt>
                <c:pt idx="4288">
                  <c:v>429.79770000000002</c:v>
                </c:pt>
                <c:pt idx="4289">
                  <c:v>429.87160999999998</c:v>
                </c:pt>
                <c:pt idx="4290">
                  <c:v>429.99151999999998</c:v>
                </c:pt>
                <c:pt idx="4291">
                  <c:v>429.85239000000001</c:v>
                </c:pt>
                <c:pt idx="4292">
                  <c:v>429.87304999999998</c:v>
                </c:pt>
                <c:pt idx="4293">
                  <c:v>430.06876</c:v>
                </c:pt>
                <c:pt idx="4294">
                  <c:v>430.19794000000002</c:v>
                </c:pt>
                <c:pt idx="4295">
                  <c:v>429.99216000000001</c:v>
                </c:pt>
                <c:pt idx="4296">
                  <c:v>429.94405999999998</c:v>
                </c:pt>
                <c:pt idx="4297">
                  <c:v>430.18848000000003</c:v>
                </c:pt>
                <c:pt idx="4298">
                  <c:v>429.98827999999997</c:v>
                </c:pt>
                <c:pt idx="4299">
                  <c:v>430.03167999999999</c:v>
                </c:pt>
                <c:pt idx="4300">
                  <c:v>430.15714000000003</c:v>
                </c:pt>
                <c:pt idx="4301">
                  <c:v>430.41219999999998</c:v>
                </c:pt>
                <c:pt idx="4302">
                  <c:v>430.16750999999999</c:v>
                </c:pt>
                <c:pt idx="4303">
                  <c:v>430.01697000000001</c:v>
                </c:pt>
                <c:pt idx="4304">
                  <c:v>430.32400999999999</c:v>
                </c:pt>
                <c:pt idx="4305">
                  <c:v>430.15622000000002</c:v>
                </c:pt>
                <c:pt idx="4306">
                  <c:v>430.19274999999999</c:v>
                </c:pt>
                <c:pt idx="4307">
                  <c:v>430.25466999999998</c:v>
                </c:pt>
                <c:pt idx="4308">
                  <c:v>430.48748999999998</c:v>
                </c:pt>
                <c:pt idx="4309">
                  <c:v>430.33514000000002</c:v>
                </c:pt>
                <c:pt idx="4310">
                  <c:v>430.14470999999998</c:v>
                </c:pt>
                <c:pt idx="4311">
                  <c:v>430.51607999999999</c:v>
                </c:pt>
                <c:pt idx="4312">
                  <c:v>430.32290999999998</c:v>
                </c:pt>
                <c:pt idx="4313">
                  <c:v>430.31812000000002</c:v>
                </c:pt>
                <c:pt idx="4314">
                  <c:v>430.32900999999998</c:v>
                </c:pt>
                <c:pt idx="4315">
                  <c:v>430.66394000000003</c:v>
                </c:pt>
                <c:pt idx="4316">
                  <c:v>430.56067000000002</c:v>
                </c:pt>
                <c:pt idx="4317">
                  <c:v>430.33353</c:v>
                </c:pt>
                <c:pt idx="4318">
                  <c:v>430.62247000000002</c:v>
                </c:pt>
                <c:pt idx="4319">
                  <c:v>430.49547999999999</c:v>
                </c:pt>
                <c:pt idx="4320">
                  <c:v>430.51816000000002</c:v>
                </c:pt>
                <c:pt idx="4321">
                  <c:v>430.48459000000003</c:v>
                </c:pt>
                <c:pt idx="4322">
                  <c:v>430.82416000000001</c:v>
                </c:pt>
                <c:pt idx="4323">
                  <c:v>430.75885</c:v>
                </c:pt>
                <c:pt idx="4324">
                  <c:v>430.48914000000002</c:v>
                </c:pt>
                <c:pt idx="4325">
                  <c:v>430.68209999999999</c:v>
                </c:pt>
                <c:pt idx="4326">
                  <c:v>430.69366000000002</c:v>
                </c:pt>
                <c:pt idx="4327">
                  <c:v>430.64974999999998</c:v>
                </c:pt>
                <c:pt idx="4328">
                  <c:v>430.59464000000003</c:v>
                </c:pt>
                <c:pt idx="4329">
                  <c:v>430.93126999999998</c:v>
                </c:pt>
                <c:pt idx="4330">
                  <c:v>430.87558000000001</c:v>
                </c:pt>
                <c:pt idx="4331">
                  <c:v>430.63995</c:v>
                </c:pt>
                <c:pt idx="4332">
                  <c:v>430.75033999999999</c:v>
                </c:pt>
                <c:pt idx="4333">
                  <c:v>430.85397</c:v>
                </c:pt>
                <c:pt idx="4334">
                  <c:v>430.78708</c:v>
                </c:pt>
                <c:pt idx="4335">
                  <c:v>430.71280000000002</c:v>
                </c:pt>
                <c:pt idx="4336">
                  <c:v>430.98784999999998</c:v>
                </c:pt>
                <c:pt idx="4337">
                  <c:v>431.05844000000002</c:v>
                </c:pt>
                <c:pt idx="4338">
                  <c:v>430.84079000000003</c:v>
                </c:pt>
                <c:pt idx="4339">
                  <c:v>430.86453</c:v>
                </c:pt>
                <c:pt idx="4340">
                  <c:v>431.02663999999999</c:v>
                </c:pt>
                <c:pt idx="4341">
                  <c:v>430.88098000000002</c:v>
                </c:pt>
                <c:pt idx="4342">
                  <c:v>430.89675999999997</c:v>
                </c:pt>
                <c:pt idx="4343">
                  <c:v>431.13763</c:v>
                </c:pt>
                <c:pt idx="4344">
                  <c:v>431.20715000000001</c:v>
                </c:pt>
                <c:pt idx="4345">
                  <c:v>431.00463999999999</c:v>
                </c:pt>
                <c:pt idx="4346">
                  <c:v>430.94225999999998</c:v>
                </c:pt>
                <c:pt idx="4347">
                  <c:v>431.20612</c:v>
                </c:pt>
                <c:pt idx="4348">
                  <c:v>431.05569000000003</c:v>
                </c:pt>
                <c:pt idx="4349">
                  <c:v>431.10025000000002</c:v>
                </c:pt>
                <c:pt idx="4350">
                  <c:v>431.23935</c:v>
                </c:pt>
                <c:pt idx="4351">
                  <c:v>431.34845000000001</c:v>
                </c:pt>
                <c:pt idx="4352">
                  <c:v>431.16980000000001</c:v>
                </c:pt>
                <c:pt idx="4353">
                  <c:v>431.09881999999999</c:v>
                </c:pt>
                <c:pt idx="4354">
                  <c:v>431.39670000000001</c:v>
                </c:pt>
                <c:pt idx="4355">
                  <c:v>431.18639999999999</c:v>
                </c:pt>
                <c:pt idx="4356">
                  <c:v>431.21661</c:v>
                </c:pt>
                <c:pt idx="4357">
                  <c:v>431.31900000000002</c:v>
                </c:pt>
                <c:pt idx="4358">
                  <c:v>431.52866</c:v>
                </c:pt>
                <c:pt idx="4359">
                  <c:v>431.36014</c:v>
                </c:pt>
                <c:pt idx="4360">
                  <c:v>431.20441</c:v>
                </c:pt>
                <c:pt idx="4361">
                  <c:v>431.50887999999998</c:v>
                </c:pt>
                <c:pt idx="4362">
                  <c:v>431.32760999999999</c:v>
                </c:pt>
                <c:pt idx="4363">
                  <c:v>431.36642000000001</c:v>
                </c:pt>
                <c:pt idx="4364">
                  <c:v>431.35503999999997</c:v>
                </c:pt>
                <c:pt idx="4365">
                  <c:v>431.67068</c:v>
                </c:pt>
                <c:pt idx="4366">
                  <c:v>431.54836999999998</c:v>
                </c:pt>
                <c:pt idx="4367">
                  <c:v>431.32092</c:v>
                </c:pt>
                <c:pt idx="4368">
                  <c:v>431.60959000000003</c:v>
                </c:pt>
                <c:pt idx="4369">
                  <c:v>431.46532999999999</c:v>
                </c:pt>
                <c:pt idx="4370">
                  <c:v>431.51949999999999</c:v>
                </c:pt>
                <c:pt idx="4371">
                  <c:v>431.49315999999999</c:v>
                </c:pt>
                <c:pt idx="4372">
                  <c:v>431.79543999999999</c:v>
                </c:pt>
                <c:pt idx="4373">
                  <c:v>431.69247000000001</c:v>
                </c:pt>
                <c:pt idx="4374">
                  <c:v>431.47769</c:v>
                </c:pt>
                <c:pt idx="4375">
                  <c:v>431.70526000000001</c:v>
                </c:pt>
                <c:pt idx="4376">
                  <c:v>431.68527</c:v>
                </c:pt>
                <c:pt idx="4377">
                  <c:v>431.64850000000001</c:v>
                </c:pt>
                <c:pt idx="4378">
                  <c:v>431.58825999999999</c:v>
                </c:pt>
                <c:pt idx="4379">
                  <c:v>431.90332000000001</c:v>
                </c:pt>
                <c:pt idx="4380">
                  <c:v>431.91298999999998</c:v>
                </c:pt>
                <c:pt idx="4381">
                  <c:v>431.64422999999999</c:v>
                </c:pt>
                <c:pt idx="4382">
                  <c:v>431.80417</c:v>
                </c:pt>
                <c:pt idx="4383">
                  <c:v>431.81531000000001</c:v>
                </c:pt>
                <c:pt idx="4384">
                  <c:v>431.75738999999999</c:v>
                </c:pt>
                <c:pt idx="4385">
                  <c:v>431.74428999999998</c:v>
                </c:pt>
                <c:pt idx="4386">
                  <c:v>432.04372999999998</c:v>
                </c:pt>
                <c:pt idx="4387">
                  <c:v>432.06664999999998</c:v>
                </c:pt>
                <c:pt idx="4388">
                  <c:v>431.78696000000002</c:v>
                </c:pt>
                <c:pt idx="4389">
                  <c:v>431.83246000000003</c:v>
                </c:pt>
                <c:pt idx="4390">
                  <c:v>431.99680000000001</c:v>
                </c:pt>
                <c:pt idx="4391">
                  <c:v>431.88483000000002</c:v>
                </c:pt>
                <c:pt idx="4392">
                  <c:v>431.90604000000002</c:v>
                </c:pt>
                <c:pt idx="4393">
                  <c:v>432.12979000000001</c:v>
                </c:pt>
                <c:pt idx="4394">
                  <c:v>432.17910999999998</c:v>
                </c:pt>
                <c:pt idx="4395">
                  <c:v>431.97809000000001</c:v>
                </c:pt>
                <c:pt idx="4396">
                  <c:v>431.95956000000001</c:v>
                </c:pt>
                <c:pt idx="4397">
                  <c:v>432.19659000000001</c:v>
                </c:pt>
                <c:pt idx="4398">
                  <c:v>432.03311000000002</c:v>
                </c:pt>
                <c:pt idx="4399">
                  <c:v>432.06414999999998</c:v>
                </c:pt>
                <c:pt idx="4400">
                  <c:v>432.19436999999999</c:v>
                </c:pt>
                <c:pt idx="4401">
                  <c:v>432.38274999999999</c:v>
                </c:pt>
                <c:pt idx="4402">
                  <c:v>432.15884</c:v>
                </c:pt>
                <c:pt idx="4403">
                  <c:v>432.06281000000001</c:v>
                </c:pt>
                <c:pt idx="4404">
                  <c:v>432.37592000000001</c:v>
                </c:pt>
                <c:pt idx="4405">
                  <c:v>432.14666999999997</c:v>
                </c:pt>
                <c:pt idx="4406">
                  <c:v>432.21426000000002</c:v>
                </c:pt>
                <c:pt idx="4407">
                  <c:v>432.26846</c:v>
                </c:pt>
                <c:pt idx="4408">
                  <c:v>432.52805000000001</c:v>
                </c:pt>
                <c:pt idx="4409">
                  <c:v>432.35287</c:v>
                </c:pt>
                <c:pt idx="4410">
                  <c:v>432.16323999999997</c:v>
                </c:pt>
                <c:pt idx="4411">
                  <c:v>432.48154</c:v>
                </c:pt>
                <c:pt idx="4412">
                  <c:v>432.28451999999999</c:v>
                </c:pt>
                <c:pt idx="4413">
                  <c:v>432.33983999999998</c:v>
                </c:pt>
                <c:pt idx="4414">
                  <c:v>432.40305000000001</c:v>
                </c:pt>
                <c:pt idx="4415">
                  <c:v>432.64191</c:v>
                </c:pt>
                <c:pt idx="4416">
                  <c:v>432.52667000000002</c:v>
                </c:pt>
                <c:pt idx="4417">
                  <c:v>432.28964000000002</c:v>
                </c:pt>
                <c:pt idx="4418">
                  <c:v>432.62871999999999</c:v>
                </c:pt>
                <c:pt idx="4419">
                  <c:v>432.47354000000001</c:v>
                </c:pt>
                <c:pt idx="4420">
                  <c:v>432.44878999999997</c:v>
                </c:pt>
                <c:pt idx="4421">
                  <c:v>432.44414999999998</c:v>
                </c:pt>
                <c:pt idx="4422">
                  <c:v>432.79825</c:v>
                </c:pt>
                <c:pt idx="4423">
                  <c:v>432.72719999999998</c:v>
                </c:pt>
                <c:pt idx="4424">
                  <c:v>432.46465999999998</c:v>
                </c:pt>
                <c:pt idx="4425">
                  <c:v>432.73221000000001</c:v>
                </c:pt>
                <c:pt idx="4426">
                  <c:v>432.61138999999997</c:v>
                </c:pt>
                <c:pt idx="4427">
                  <c:v>432.55475000000001</c:v>
                </c:pt>
                <c:pt idx="4428">
                  <c:v>432.59496999999999</c:v>
                </c:pt>
                <c:pt idx="4429">
                  <c:v>432.94479000000001</c:v>
                </c:pt>
                <c:pt idx="4430">
                  <c:v>432.87943000000001</c:v>
                </c:pt>
                <c:pt idx="4431">
                  <c:v>432.61797999999999</c:v>
                </c:pt>
                <c:pt idx="4432">
                  <c:v>432.78582999999998</c:v>
                </c:pt>
                <c:pt idx="4433">
                  <c:v>432.82085999999998</c:v>
                </c:pt>
                <c:pt idx="4434">
                  <c:v>432.71143000000001</c:v>
                </c:pt>
                <c:pt idx="4435">
                  <c:v>432.74200000000002</c:v>
                </c:pt>
                <c:pt idx="4436">
                  <c:v>433.04381999999998</c:v>
                </c:pt>
                <c:pt idx="4437">
                  <c:v>433.01904000000002</c:v>
                </c:pt>
                <c:pt idx="4438">
                  <c:v>432.78667999999999</c:v>
                </c:pt>
                <c:pt idx="4439">
                  <c:v>432.86108000000002</c:v>
                </c:pt>
                <c:pt idx="4440">
                  <c:v>432.97649999999999</c:v>
                </c:pt>
                <c:pt idx="4441">
                  <c:v>432.83654999999999</c:v>
                </c:pt>
                <c:pt idx="4442">
                  <c:v>432.85672</c:v>
                </c:pt>
                <c:pt idx="4443">
                  <c:v>433.06353999999999</c:v>
                </c:pt>
                <c:pt idx="4444">
                  <c:v>433.17200000000003</c:v>
                </c:pt>
                <c:pt idx="4445">
                  <c:v>432.96935999999999</c:v>
                </c:pt>
                <c:pt idx="4446">
                  <c:v>432.92853000000002</c:v>
                </c:pt>
                <c:pt idx="4447">
                  <c:v>433.16933999999998</c:v>
                </c:pt>
                <c:pt idx="4448">
                  <c:v>432.97368999999998</c:v>
                </c:pt>
                <c:pt idx="4449">
                  <c:v>433.01465000000002</c:v>
                </c:pt>
                <c:pt idx="4450">
                  <c:v>433.13425000000001</c:v>
                </c:pt>
                <c:pt idx="4451">
                  <c:v>433.39154000000002</c:v>
                </c:pt>
                <c:pt idx="4452">
                  <c:v>433.16131999999999</c:v>
                </c:pt>
                <c:pt idx="4453">
                  <c:v>433.02654999999999</c:v>
                </c:pt>
                <c:pt idx="4454">
                  <c:v>433.31704999999999</c:v>
                </c:pt>
                <c:pt idx="4455">
                  <c:v>433.15233999999998</c:v>
                </c:pt>
                <c:pt idx="4456">
                  <c:v>433.18982</c:v>
                </c:pt>
                <c:pt idx="4457">
                  <c:v>433.24874999999997</c:v>
                </c:pt>
                <c:pt idx="4458">
                  <c:v>433.47183000000001</c:v>
                </c:pt>
                <c:pt idx="4459">
                  <c:v>433.32715000000002</c:v>
                </c:pt>
                <c:pt idx="4460">
                  <c:v>433.13776000000001</c:v>
                </c:pt>
                <c:pt idx="4461">
                  <c:v>433.4819</c:v>
                </c:pt>
                <c:pt idx="4462">
                  <c:v>433.29532</c:v>
                </c:pt>
                <c:pt idx="4463">
                  <c:v>433.29160000000002</c:v>
                </c:pt>
                <c:pt idx="4464">
                  <c:v>433.29779000000002</c:v>
                </c:pt>
                <c:pt idx="4465">
                  <c:v>433.61306999999999</c:v>
                </c:pt>
                <c:pt idx="4466">
                  <c:v>433.48935</c:v>
                </c:pt>
                <c:pt idx="4467">
                  <c:v>433.26776000000001</c:v>
                </c:pt>
                <c:pt idx="4468">
                  <c:v>433.54977000000002</c:v>
                </c:pt>
                <c:pt idx="4469">
                  <c:v>433.42394999999999</c:v>
                </c:pt>
                <c:pt idx="4470">
                  <c:v>433.43871999999999</c:v>
                </c:pt>
                <c:pt idx="4471">
                  <c:v>433.40463</c:v>
                </c:pt>
                <c:pt idx="4472">
                  <c:v>433.73593</c:v>
                </c:pt>
                <c:pt idx="4473">
                  <c:v>433.67782999999997</c:v>
                </c:pt>
                <c:pt idx="4474">
                  <c:v>433.42302999999998</c:v>
                </c:pt>
                <c:pt idx="4475">
                  <c:v>433.60498000000001</c:v>
                </c:pt>
                <c:pt idx="4476">
                  <c:v>433.62484999999998</c:v>
                </c:pt>
                <c:pt idx="4477">
                  <c:v>433.57089000000002</c:v>
                </c:pt>
                <c:pt idx="4478">
                  <c:v>433.54135000000002</c:v>
                </c:pt>
                <c:pt idx="4479">
                  <c:v>433.86068999999998</c:v>
                </c:pt>
                <c:pt idx="4480">
                  <c:v>433.82317999999998</c:v>
                </c:pt>
                <c:pt idx="4481">
                  <c:v>433.59188999999998</c:v>
                </c:pt>
                <c:pt idx="4482">
                  <c:v>433.70427999999998</c:v>
                </c:pt>
                <c:pt idx="4483">
                  <c:v>433.79984000000002</c:v>
                </c:pt>
                <c:pt idx="4484">
                  <c:v>433.72881999999998</c:v>
                </c:pt>
                <c:pt idx="4485">
                  <c:v>433.64157</c:v>
                </c:pt>
                <c:pt idx="4486">
                  <c:v>433.91852</c:v>
                </c:pt>
                <c:pt idx="4487">
                  <c:v>433.99261000000001</c:v>
                </c:pt>
                <c:pt idx="4488">
                  <c:v>433.75436000000002</c:v>
                </c:pt>
                <c:pt idx="4489">
                  <c:v>433.78607</c:v>
                </c:pt>
                <c:pt idx="4490">
                  <c:v>433.94362999999998</c:v>
                </c:pt>
                <c:pt idx="4491">
                  <c:v>433.80498999999998</c:v>
                </c:pt>
                <c:pt idx="4492">
                  <c:v>433.81292999999999</c:v>
                </c:pt>
                <c:pt idx="4493">
                  <c:v>434.04253999999997</c:v>
                </c:pt>
                <c:pt idx="4494">
                  <c:v>434.10732999999999</c:v>
                </c:pt>
                <c:pt idx="4495">
                  <c:v>433.89049999999997</c:v>
                </c:pt>
                <c:pt idx="4496">
                  <c:v>433.83936</c:v>
                </c:pt>
                <c:pt idx="4497">
                  <c:v>434.08969000000002</c:v>
                </c:pt>
                <c:pt idx="4498">
                  <c:v>433.91741999999999</c:v>
                </c:pt>
                <c:pt idx="4499">
                  <c:v>433.96953999999999</c:v>
                </c:pt>
                <c:pt idx="4500">
                  <c:v>434.09600999999998</c:v>
                </c:pt>
                <c:pt idx="4501">
                  <c:v>434.23514</c:v>
                </c:pt>
                <c:pt idx="4502">
                  <c:v>434.05560000000003</c:v>
                </c:pt>
                <c:pt idx="4503">
                  <c:v>433.96785999999997</c:v>
                </c:pt>
                <c:pt idx="4504">
                  <c:v>434.27440999999999</c:v>
                </c:pt>
                <c:pt idx="4505">
                  <c:v>434.06621999999999</c:v>
                </c:pt>
                <c:pt idx="4506">
                  <c:v>434.09537</c:v>
                </c:pt>
                <c:pt idx="4507">
                  <c:v>434.20370000000003</c:v>
                </c:pt>
                <c:pt idx="4508">
                  <c:v>434.43288999999999</c:v>
                </c:pt>
                <c:pt idx="4509">
                  <c:v>434.25116000000003</c:v>
                </c:pt>
                <c:pt idx="4510">
                  <c:v>434.10257000000001</c:v>
                </c:pt>
                <c:pt idx="4511">
                  <c:v>434.42227000000003</c:v>
                </c:pt>
                <c:pt idx="4512">
                  <c:v>434.24047999999999</c:v>
                </c:pt>
                <c:pt idx="4513">
                  <c:v>434.28100999999998</c:v>
                </c:pt>
                <c:pt idx="4514">
                  <c:v>434.24347</c:v>
                </c:pt>
                <c:pt idx="4515">
                  <c:v>434.57022000000001</c:v>
                </c:pt>
                <c:pt idx="4516">
                  <c:v>434.44299000000001</c:v>
                </c:pt>
                <c:pt idx="4517">
                  <c:v>434.20728000000003</c:v>
                </c:pt>
                <c:pt idx="4518">
                  <c:v>434.50396999999998</c:v>
                </c:pt>
                <c:pt idx="4519">
                  <c:v>434.34908999999999</c:v>
                </c:pt>
                <c:pt idx="4520">
                  <c:v>434.38571000000002</c:v>
                </c:pt>
                <c:pt idx="4521">
                  <c:v>434.36590999999999</c:v>
                </c:pt>
                <c:pt idx="4522">
                  <c:v>434.68002000000001</c:v>
                </c:pt>
                <c:pt idx="4523">
                  <c:v>434.58154000000002</c:v>
                </c:pt>
                <c:pt idx="4524">
                  <c:v>434.33852999999999</c:v>
                </c:pt>
                <c:pt idx="4525">
                  <c:v>434.5813</c:v>
                </c:pt>
                <c:pt idx="4526">
                  <c:v>434.55759</c:v>
                </c:pt>
                <c:pt idx="4527">
                  <c:v>434.51755000000003</c:v>
                </c:pt>
                <c:pt idx="4528">
                  <c:v>434.45853</c:v>
                </c:pt>
                <c:pt idx="4529">
                  <c:v>434.77676000000002</c:v>
                </c:pt>
                <c:pt idx="4530">
                  <c:v>434.7901</c:v>
                </c:pt>
                <c:pt idx="4531">
                  <c:v>434.51668999999998</c:v>
                </c:pt>
                <c:pt idx="4532">
                  <c:v>434.68581999999998</c:v>
                </c:pt>
                <c:pt idx="4533">
                  <c:v>434.68581999999998</c:v>
                </c:pt>
                <c:pt idx="4534">
                  <c:v>434.64066000000003</c:v>
                </c:pt>
                <c:pt idx="4535">
                  <c:v>434.62869000000001</c:v>
                </c:pt>
                <c:pt idx="4536">
                  <c:v>434.90893999999997</c:v>
                </c:pt>
                <c:pt idx="4537">
                  <c:v>434.94036999999997</c:v>
                </c:pt>
                <c:pt idx="4538">
                  <c:v>434.65732000000003</c:v>
                </c:pt>
                <c:pt idx="4539">
                  <c:v>434.70526000000001</c:v>
                </c:pt>
                <c:pt idx="4540">
                  <c:v>434.86336999999997</c:v>
                </c:pt>
                <c:pt idx="4541">
                  <c:v>434.74265000000003</c:v>
                </c:pt>
                <c:pt idx="4542">
                  <c:v>434.77042</c:v>
                </c:pt>
                <c:pt idx="4543">
                  <c:v>434.96368000000001</c:v>
                </c:pt>
                <c:pt idx="4544">
                  <c:v>435.02008000000001</c:v>
                </c:pt>
                <c:pt idx="4545">
                  <c:v>434.82335999999998</c:v>
                </c:pt>
                <c:pt idx="4546">
                  <c:v>434.80074999999999</c:v>
                </c:pt>
                <c:pt idx="4547">
                  <c:v>435.03570999999999</c:v>
                </c:pt>
                <c:pt idx="4548">
                  <c:v>434.87875000000003</c:v>
                </c:pt>
                <c:pt idx="4549">
                  <c:v>434.89429000000001</c:v>
                </c:pt>
                <c:pt idx="4550">
                  <c:v>435.03546</c:v>
                </c:pt>
                <c:pt idx="4551">
                  <c:v>435.21755999999999</c:v>
                </c:pt>
                <c:pt idx="4552">
                  <c:v>434.99606</c:v>
                </c:pt>
                <c:pt idx="4553">
                  <c:v>434.90442000000002</c:v>
                </c:pt>
                <c:pt idx="4554">
                  <c:v>435.20934999999997</c:v>
                </c:pt>
                <c:pt idx="4555">
                  <c:v>434.98372999999998</c:v>
                </c:pt>
                <c:pt idx="4556">
                  <c:v>435.04172</c:v>
                </c:pt>
                <c:pt idx="4557">
                  <c:v>435.11025999999998</c:v>
                </c:pt>
                <c:pt idx="4558">
                  <c:v>435.36498999999998</c:v>
                </c:pt>
                <c:pt idx="4559">
                  <c:v>435.20209</c:v>
                </c:pt>
                <c:pt idx="4560">
                  <c:v>434.99356</c:v>
                </c:pt>
                <c:pt idx="4561">
                  <c:v>435.31072999999998</c:v>
                </c:pt>
                <c:pt idx="4562">
                  <c:v>435.13046000000003</c:v>
                </c:pt>
                <c:pt idx="4563">
                  <c:v>435.17917</c:v>
                </c:pt>
                <c:pt idx="4564">
                  <c:v>435.24158</c:v>
                </c:pt>
                <c:pt idx="4565">
                  <c:v>435.45911000000001</c:v>
                </c:pt>
                <c:pt idx="4566">
                  <c:v>435.35521999999997</c:v>
                </c:pt>
                <c:pt idx="4567">
                  <c:v>435.12011999999999</c:v>
                </c:pt>
                <c:pt idx="4568">
                  <c:v>435.45391999999998</c:v>
                </c:pt>
                <c:pt idx="4569">
                  <c:v>435.30014</c:v>
                </c:pt>
                <c:pt idx="4570">
                  <c:v>435.27224999999999</c:v>
                </c:pt>
                <c:pt idx="4571">
                  <c:v>435.26758000000001</c:v>
                </c:pt>
                <c:pt idx="4572">
                  <c:v>435.61279000000002</c:v>
                </c:pt>
                <c:pt idx="4573">
                  <c:v>435.53692999999998</c:v>
                </c:pt>
                <c:pt idx="4574">
                  <c:v>435.28568000000001</c:v>
                </c:pt>
                <c:pt idx="4575">
                  <c:v>435.53787</c:v>
                </c:pt>
                <c:pt idx="4576">
                  <c:v>435.41629</c:v>
                </c:pt>
                <c:pt idx="4577">
                  <c:v>435.36345999999998</c:v>
                </c:pt>
                <c:pt idx="4578">
                  <c:v>435.40670999999998</c:v>
                </c:pt>
                <c:pt idx="4579">
                  <c:v>435.73236000000003</c:v>
                </c:pt>
                <c:pt idx="4580">
                  <c:v>435.66223000000002</c:v>
                </c:pt>
                <c:pt idx="4581">
                  <c:v>435.41959000000003</c:v>
                </c:pt>
                <c:pt idx="4582">
                  <c:v>435.56896999999998</c:v>
                </c:pt>
                <c:pt idx="4583">
                  <c:v>435.61446999999998</c:v>
                </c:pt>
                <c:pt idx="4584">
                  <c:v>435.50751000000002</c:v>
                </c:pt>
                <c:pt idx="4585">
                  <c:v>435.54113999999998</c:v>
                </c:pt>
                <c:pt idx="4586">
                  <c:v>435.81824</c:v>
                </c:pt>
                <c:pt idx="4587">
                  <c:v>435.80988000000002</c:v>
                </c:pt>
                <c:pt idx="4588">
                  <c:v>435.58440999999999</c:v>
                </c:pt>
                <c:pt idx="4589">
                  <c:v>435.64386000000002</c:v>
                </c:pt>
                <c:pt idx="4590">
                  <c:v>435.75394</c:v>
                </c:pt>
                <c:pt idx="4591">
                  <c:v>435.61876999999998</c:v>
                </c:pt>
                <c:pt idx="4592">
                  <c:v>435.63738999999998</c:v>
                </c:pt>
                <c:pt idx="4593">
                  <c:v>435.83501999999999</c:v>
                </c:pt>
                <c:pt idx="4594">
                  <c:v>435.94515999999999</c:v>
                </c:pt>
                <c:pt idx="4595">
                  <c:v>435.74268000000001</c:v>
                </c:pt>
                <c:pt idx="4596">
                  <c:v>435.69745</c:v>
                </c:pt>
                <c:pt idx="4597">
                  <c:v>435.92770000000002</c:v>
                </c:pt>
                <c:pt idx="4598">
                  <c:v>435.73642000000001</c:v>
                </c:pt>
                <c:pt idx="4599">
                  <c:v>435.76245</c:v>
                </c:pt>
                <c:pt idx="4600">
                  <c:v>435.89587</c:v>
                </c:pt>
                <c:pt idx="4601">
                  <c:v>436.14492999999999</c:v>
                </c:pt>
                <c:pt idx="4602">
                  <c:v>435.91428000000002</c:v>
                </c:pt>
                <c:pt idx="4603">
                  <c:v>435.76456000000002</c:v>
                </c:pt>
                <c:pt idx="4604">
                  <c:v>436.05484000000001</c:v>
                </c:pt>
                <c:pt idx="4605">
                  <c:v>435.89749</c:v>
                </c:pt>
                <c:pt idx="4606">
                  <c:v>435.92761000000002</c:v>
                </c:pt>
                <c:pt idx="4607">
                  <c:v>435.98653999999999</c:v>
                </c:pt>
                <c:pt idx="4608">
                  <c:v>436.22246999999999</c:v>
                </c:pt>
                <c:pt idx="4609">
                  <c:v>436.0686</c:v>
                </c:pt>
                <c:pt idx="4610">
                  <c:v>435.88051999999999</c:v>
                </c:pt>
                <c:pt idx="4611">
                  <c:v>436.22710999999998</c:v>
                </c:pt>
                <c:pt idx="4612">
                  <c:v>436.05959999999999</c:v>
                </c:pt>
                <c:pt idx="4613">
                  <c:v>436.04232999999999</c:v>
                </c:pt>
                <c:pt idx="4614">
                  <c:v>436.05475000000001</c:v>
                </c:pt>
                <c:pt idx="4615">
                  <c:v>436.36901999999998</c:v>
                </c:pt>
                <c:pt idx="4616">
                  <c:v>436.25952000000001</c:v>
                </c:pt>
                <c:pt idx="4617">
                  <c:v>436.03113000000002</c:v>
                </c:pt>
                <c:pt idx="4618">
                  <c:v>436.31085000000002</c:v>
                </c:pt>
                <c:pt idx="4619">
                  <c:v>436.17914000000002</c:v>
                </c:pt>
                <c:pt idx="4620">
                  <c:v>436.18912</c:v>
                </c:pt>
                <c:pt idx="4621">
                  <c:v>436.15521000000001</c:v>
                </c:pt>
                <c:pt idx="4622">
                  <c:v>436.48523</c:v>
                </c:pt>
                <c:pt idx="4623">
                  <c:v>436.42455999999999</c:v>
                </c:pt>
                <c:pt idx="4624">
                  <c:v>436.15866</c:v>
                </c:pt>
                <c:pt idx="4625">
                  <c:v>436.33881000000002</c:v>
                </c:pt>
                <c:pt idx="4626">
                  <c:v>436.34174000000002</c:v>
                </c:pt>
                <c:pt idx="4627">
                  <c:v>436.28487999999999</c:v>
                </c:pt>
                <c:pt idx="4628">
                  <c:v>436.23919999999998</c:v>
                </c:pt>
                <c:pt idx="4629">
                  <c:v>436.58362</c:v>
                </c:pt>
                <c:pt idx="4630">
                  <c:v>436.52884</c:v>
                </c:pt>
                <c:pt idx="4631">
                  <c:v>436.28775000000002</c:v>
                </c:pt>
                <c:pt idx="4632">
                  <c:v>436.39792</c:v>
                </c:pt>
                <c:pt idx="4633">
                  <c:v>436.50256000000002</c:v>
                </c:pt>
                <c:pt idx="4634">
                  <c:v>436.44733000000002</c:v>
                </c:pt>
                <c:pt idx="4635">
                  <c:v>436.37094000000002</c:v>
                </c:pt>
                <c:pt idx="4636">
                  <c:v>436.63571000000002</c:v>
                </c:pt>
                <c:pt idx="4637">
                  <c:v>436.71368000000001</c:v>
                </c:pt>
                <c:pt idx="4638">
                  <c:v>436.48419000000001</c:v>
                </c:pt>
                <c:pt idx="4639">
                  <c:v>436.51456000000002</c:v>
                </c:pt>
                <c:pt idx="4640">
                  <c:v>436.67453</c:v>
                </c:pt>
                <c:pt idx="4641">
                  <c:v>436.5419</c:v>
                </c:pt>
                <c:pt idx="4642">
                  <c:v>436.55117999999999</c:v>
                </c:pt>
                <c:pt idx="4643">
                  <c:v>436.78748000000002</c:v>
                </c:pt>
                <c:pt idx="4644">
                  <c:v>436.85672</c:v>
                </c:pt>
                <c:pt idx="4645">
                  <c:v>436.62966999999998</c:v>
                </c:pt>
                <c:pt idx="4646">
                  <c:v>436.56995000000001</c:v>
                </c:pt>
                <c:pt idx="4647">
                  <c:v>436.83112</c:v>
                </c:pt>
                <c:pt idx="4648">
                  <c:v>436.65780999999998</c:v>
                </c:pt>
                <c:pt idx="4649">
                  <c:v>436.69547</c:v>
                </c:pt>
                <c:pt idx="4650">
                  <c:v>436.82816000000003</c:v>
                </c:pt>
                <c:pt idx="4651">
                  <c:v>436.95175</c:v>
                </c:pt>
                <c:pt idx="4652">
                  <c:v>436.76010000000002</c:v>
                </c:pt>
                <c:pt idx="4653">
                  <c:v>436.68011000000001</c:v>
                </c:pt>
                <c:pt idx="4654">
                  <c:v>436.98392000000001</c:v>
                </c:pt>
                <c:pt idx="4655">
                  <c:v>436.76245</c:v>
                </c:pt>
                <c:pt idx="4656">
                  <c:v>436.78985999999998</c:v>
                </c:pt>
                <c:pt idx="4657">
                  <c:v>436.89483999999999</c:v>
                </c:pt>
                <c:pt idx="4658">
                  <c:v>437.10692999999998</c:v>
                </c:pt>
                <c:pt idx="4659">
                  <c:v>436.94418000000002</c:v>
                </c:pt>
                <c:pt idx="4660">
                  <c:v>436.79074000000003</c:v>
                </c:pt>
                <c:pt idx="4661">
                  <c:v>437.10953000000001</c:v>
                </c:pt>
                <c:pt idx="4662">
                  <c:v>436.93423000000001</c:v>
                </c:pt>
                <c:pt idx="4663">
                  <c:v>436.96820000000002</c:v>
                </c:pt>
                <c:pt idx="4664">
                  <c:v>436.94553000000002</c:v>
                </c:pt>
                <c:pt idx="4665">
                  <c:v>437.25076000000001</c:v>
                </c:pt>
                <c:pt idx="4666">
                  <c:v>437.13434000000001</c:v>
                </c:pt>
                <c:pt idx="4667">
                  <c:v>436.89870999999999</c:v>
                </c:pt>
                <c:pt idx="4668">
                  <c:v>437.18822999999998</c:v>
                </c:pt>
                <c:pt idx="4669">
                  <c:v>437.04025000000001</c:v>
                </c:pt>
                <c:pt idx="4670">
                  <c:v>437.08237000000003</c:v>
                </c:pt>
                <c:pt idx="4671">
                  <c:v>437.06493999999998</c:v>
                </c:pt>
                <c:pt idx="4672">
                  <c:v>437.37108999999998</c:v>
                </c:pt>
                <c:pt idx="4673">
                  <c:v>437.25182999999998</c:v>
                </c:pt>
                <c:pt idx="4674">
                  <c:v>437.03035999999997</c:v>
                </c:pt>
                <c:pt idx="4675">
                  <c:v>437.27332000000001</c:v>
                </c:pt>
                <c:pt idx="4676">
                  <c:v>437.24155000000002</c:v>
                </c:pt>
                <c:pt idx="4677">
                  <c:v>437.19225999999998</c:v>
                </c:pt>
                <c:pt idx="4678">
                  <c:v>437.14343000000002</c:v>
                </c:pt>
                <c:pt idx="4679">
                  <c:v>437.44072999999997</c:v>
                </c:pt>
                <c:pt idx="4680">
                  <c:v>437.44024999999999</c:v>
                </c:pt>
                <c:pt idx="4681">
                  <c:v>437.17660999999998</c:v>
                </c:pt>
                <c:pt idx="4682">
                  <c:v>437.32821999999999</c:v>
                </c:pt>
                <c:pt idx="4683">
                  <c:v>437.33996999999999</c:v>
                </c:pt>
                <c:pt idx="4684">
                  <c:v>437.28671000000003</c:v>
                </c:pt>
                <c:pt idx="4685">
                  <c:v>437.27316000000002</c:v>
                </c:pt>
                <c:pt idx="4686">
                  <c:v>437.55228</c:v>
                </c:pt>
                <c:pt idx="4687">
                  <c:v>437.58850000000001</c:v>
                </c:pt>
                <c:pt idx="4688">
                  <c:v>437.30572999999998</c:v>
                </c:pt>
                <c:pt idx="4689">
                  <c:v>437.35825</c:v>
                </c:pt>
                <c:pt idx="4690">
                  <c:v>437.52118000000002</c:v>
                </c:pt>
                <c:pt idx="4691">
                  <c:v>437.40447999999998</c:v>
                </c:pt>
                <c:pt idx="4692">
                  <c:v>437.44121999999999</c:v>
                </c:pt>
                <c:pt idx="4693">
                  <c:v>437.63918999999999</c:v>
                </c:pt>
                <c:pt idx="4694">
                  <c:v>437.69860999999997</c:v>
                </c:pt>
                <c:pt idx="4695">
                  <c:v>437.49002000000002</c:v>
                </c:pt>
                <c:pt idx="4696">
                  <c:v>437.47802999999999</c:v>
                </c:pt>
                <c:pt idx="4697">
                  <c:v>437.69515999999999</c:v>
                </c:pt>
                <c:pt idx="4698">
                  <c:v>437.51947000000001</c:v>
                </c:pt>
                <c:pt idx="4699">
                  <c:v>437.55739999999997</c:v>
                </c:pt>
                <c:pt idx="4700">
                  <c:v>437.68374999999997</c:v>
                </c:pt>
                <c:pt idx="4701">
                  <c:v>437.85748000000001</c:v>
                </c:pt>
                <c:pt idx="4702">
                  <c:v>437.63510000000002</c:v>
                </c:pt>
                <c:pt idx="4703">
                  <c:v>437.53890999999999</c:v>
                </c:pt>
                <c:pt idx="4704">
                  <c:v>437.83742999999998</c:v>
                </c:pt>
                <c:pt idx="4705">
                  <c:v>437.60424999999998</c:v>
                </c:pt>
                <c:pt idx="4706">
                  <c:v>437.65249999999997</c:v>
                </c:pt>
                <c:pt idx="4707">
                  <c:v>437.71364999999997</c:v>
                </c:pt>
                <c:pt idx="4708">
                  <c:v>437.96780000000001</c:v>
                </c:pt>
                <c:pt idx="4709">
                  <c:v>437.80486999999999</c:v>
                </c:pt>
                <c:pt idx="4710">
                  <c:v>437.61423000000002</c:v>
                </c:pt>
                <c:pt idx="4711">
                  <c:v>437.92245000000003</c:v>
                </c:pt>
                <c:pt idx="4712">
                  <c:v>437.73244999999997</c:v>
                </c:pt>
                <c:pt idx="4713">
                  <c:v>437.79291000000001</c:v>
                </c:pt>
                <c:pt idx="4714">
                  <c:v>437.84827000000001</c:v>
                </c:pt>
                <c:pt idx="4715">
                  <c:v>438.07785000000001</c:v>
                </c:pt>
                <c:pt idx="4716">
                  <c:v>437.98003999999997</c:v>
                </c:pt>
                <c:pt idx="4717">
                  <c:v>437.74094000000002</c:v>
                </c:pt>
                <c:pt idx="4718">
                  <c:v>438.07715000000002</c:v>
                </c:pt>
                <c:pt idx="4719">
                  <c:v>437.92986999999999</c:v>
                </c:pt>
                <c:pt idx="4720">
                  <c:v>437.90149000000002</c:v>
                </c:pt>
                <c:pt idx="4721">
                  <c:v>437.89163000000002</c:v>
                </c:pt>
                <c:pt idx="4722">
                  <c:v>438.22982999999999</c:v>
                </c:pt>
                <c:pt idx="4723">
                  <c:v>438.15264999999999</c:v>
                </c:pt>
                <c:pt idx="4724">
                  <c:v>437.89501999999999</c:v>
                </c:pt>
                <c:pt idx="4725">
                  <c:v>438.15114999999997</c:v>
                </c:pt>
                <c:pt idx="4726">
                  <c:v>438.04156</c:v>
                </c:pt>
                <c:pt idx="4727">
                  <c:v>437.98016000000001</c:v>
                </c:pt>
                <c:pt idx="4728">
                  <c:v>438.01339999999999</c:v>
                </c:pt>
                <c:pt idx="4729">
                  <c:v>438.35269</c:v>
                </c:pt>
                <c:pt idx="4730">
                  <c:v>438.26382000000001</c:v>
                </c:pt>
                <c:pt idx="4731">
                  <c:v>438.01204999999999</c:v>
                </c:pt>
                <c:pt idx="4732">
                  <c:v>438.16122000000001</c:v>
                </c:pt>
                <c:pt idx="4733">
                  <c:v>438.19060999999999</c:v>
                </c:pt>
                <c:pt idx="4734">
                  <c:v>438.07898</c:v>
                </c:pt>
                <c:pt idx="4735">
                  <c:v>438.10968000000003</c:v>
                </c:pt>
                <c:pt idx="4736">
                  <c:v>438.40264999999999</c:v>
                </c:pt>
                <c:pt idx="4737">
                  <c:v>438.39899000000003</c:v>
                </c:pt>
                <c:pt idx="4738">
                  <c:v>438.16052000000002</c:v>
                </c:pt>
                <c:pt idx="4739">
                  <c:v>438.23336999999998</c:v>
                </c:pt>
                <c:pt idx="4740">
                  <c:v>438.35406</c:v>
                </c:pt>
                <c:pt idx="4741">
                  <c:v>438.21825999999999</c:v>
                </c:pt>
                <c:pt idx="4742">
                  <c:v>438.23626999999999</c:v>
                </c:pt>
                <c:pt idx="4743">
                  <c:v>438.44186000000002</c:v>
                </c:pt>
                <c:pt idx="4744">
                  <c:v>438.56027</c:v>
                </c:pt>
                <c:pt idx="4745">
                  <c:v>438.34888000000001</c:v>
                </c:pt>
                <c:pt idx="4746">
                  <c:v>438.29928999999998</c:v>
                </c:pt>
                <c:pt idx="4747">
                  <c:v>438.54871000000003</c:v>
                </c:pt>
                <c:pt idx="4748">
                  <c:v>438.33188000000001</c:v>
                </c:pt>
                <c:pt idx="4749">
                  <c:v>438.36966000000001</c:v>
                </c:pt>
                <c:pt idx="4750">
                  <c:v>438.49637000000001</c:v>
                </c:pt>
                <c:pt idx="4751">
                  <c:v>438.7373</c:v>
                </c:pt>
                <c:pt idx="4752">
                  <c:v>438.50405999999998</c:v>
                </c:pt>
                <c:pt idx="4753">
                  <c:v>438.35030999999998</c:v>
                </c:pt>
                <c:pt idx="4754">
                  <c:v>438.64523000000003</c:v>
                </c:pt>
                <c:pt idx="4755">
                  <c:v>438.46683000000002</c:v>
                </c:pt>
                <c:pt idx="4756">
                  <c:v>438.50626</c:v>
                </c:pt>
                <c:pt idx="4757">
                  <c:v>438.55759</c:v>
                </c:pt>
                <c:pt idx="4758">
                  <c:v>438.79455999999999</c:v>
                </c:pt>
                <c:pt idx="4759">
                  <c:v>438.6438</c:v>
                </c:pt>
                <c:pt idx="4760">
                  <c:v>438.45479999999998</c:v>
                </c:pt>
                <c:pt idx="4761">
                  <c:v>438.81878999999998</c:v>
                </c:pt>
                <c:pt idx="4762">
                  <c:v>438.61487</c:v>
                </c:pt>
                <c:pt idx="4763">
                  <c:v>438.60309000000001</c:v>
                </c:pt>
                <c:pt idx="4764">
                  <c:v>438.59827000000001</c:v>
                </c:pt>
                <c:pt idx="4765">
                  <c:v>438.92612000000003</c:v>
                </c:pt>
                <c:pt idx="4766">
                  <c:v>438.82281</c:v>
                </c:pt>
                <c:pt idx="4767">
                  <c:v>438.58571999999998</c:v>
                </c:pt>
                <c:pt idx="4768">
                  <c:v>438.87448000000001</c:v>
                </c:pt>
                <c:pt idx="4769">
                  <c:v>438.74477999999999</c:v>
                </c:pt>
                <c:pt idx="4770">
                  <c:v>438.76227</c:v>
                </c:pt>
                <c:pt idx="4771">
                  <c:v>438.73061999999999</c:v>
                </c:pt>
                <c:pt idx="4772">
                  <c:v>439.06743999999998</c:v>
                </c:pt>
                <c:pt idx="4773">
                  <c:v>439.00659000000002</c:v>
                </c:pt>
                <c:pt idx="4774">
                  <c:v>438.74709999999999</c:v>
                </c:pt>
                <c:pt idx="4775">
                  <c:v>438.92129999999997</c:v>
                </c:pt>
                <c:pt idx="4776">
                  <c:v>438.93270999999999</c:v>
                </c:pt>
                <c:pt idx="4777">
                  <c:v>438.88477</c:v>
                </c:pt>
                <c:pt idx="4778">
                  <c:v>438.83339999999998</c:v>
                </c:pt>
                <c:pt idx="4779">
                  <c:v>439.15944999999999</c:v>
                </c:pt>
                <c:pt idx="4780">
                  <c:v>439.09717000000001</c:v>
                </c:pt>
                <c:pt idx="4781">
                  <c:v>438.86084</c:v>
                </c:pt>
                <c:pt idx="4782">
                  <c:v>438.98140999999998</c:v>
                </c:pt>
                <c:pt idx="4783">
                  <c:v>439.06851</c:v>
                </c:pt>
                <c:pt idx="4784">
                  <c:v>438.98862000000003</c:v>
                </c:pt>
                <c:pt idx="4785">
                  <c:v>438.9212</c:v>
                </c:pt>
                <c:pt idx="4786">
                  <c:v>439.18036000000001</c:v>
                </c:pt>
                <c:pt idx="4787">
                  <c:v>439.24506000000002</c:v>
                </c:pt>
                <c:pt idx="4788">
                  <c:v>439.01895000000002</c:v>
                </c:pt>
                <c:pt idx="4789">
                  <c:v>439.04271999999997</c:v>
                </c:pt>
                <c:pt idx="4790">
                  <c:v>439.19907000000001</c:v>
                </c:pt>
                <c:pt idx="4791">
                  <c:v>439.06380999999999</c:v>
                </c:pt>
                <c:pt idx="4792">
                  <c:v>439.07199000000003</c:v>
                </c:pt>
                <c:pt idx="4793">
                  <c:v>439.30560000000003</c:v>
                </c:pt>
                <c:pt idx="4794">
                  <c:v>439.36655000000002</c:v>
                </c:pt>
                <c:pt idx="4795">
                  <c:v>439.15929999999997</c:v>
                </c:pt>
                <c:pt idx="4796">
                  <c:v>439.09426999999999</c:v>
                </c:pt>
                <c:pt idx="4797">
                  <c:v>439.35809</c:v>
                </c:pt>
                <c:pt idx="4798">
                  <c:v>439.19135</c:v>
                </c:pt>
                <c:pt idx="4799">
                  <c:v>439.24173000000002</c:v>
                </c:pt>
                <c:pt idx="4800">
                  <c:v>439.36324999999999</c:v>
                </c:pt>
                <c:pt idx="4801">
                  <c:v>439.49292000000003</c:v>
                </c:pt>
                <c:pt idx="4802">
                  <c:v>439.30975000000001</c:v>
                </c:pt>
                <c:pt idx="4803">
                  <c:v>439.22219999999999</c:v>
                </c:pt>
                <c:pt idx="4804">
                  <c:v>439.53206999999998</c:v>
                </c:pt>
                <c:pt idx="4805">
                  <c:v>439.31036</c:v>
                </c:pt>
                <c:pt idx="4806">
                  <c:v>439.33789000000002</c:v>
                </c:pt>
                <c:pt idx="4807">
                  <c:v>439.43698000000001</c:v>
                </c:pt>
                <c:pt idx="4808">
                  <c:v>439.64312999999999</c:v>
                </c:pt>
                <c:pt idx="4809">
                  <c:v>439.47503999999998</c:v>
                </c:pt>
                <c:pt idx="4810">
                  <c:v>439.32303000000002</c:v>
                </c:pt>
                <c:pt idx="4811">
                  <c:v>439.61876999999998</c:v>
                </c:pt>
                <c:pt idx="4812">
                  <c:v>439.43463000000003</c:v>
                </c:pt>
                <c:pt idx="4813">
                  <c:v>439.47406000000001</c:v>
                </c:pt>
                <c:pt idx="4814">
                  <c:v>439.43896000000001</c:v>
                </c:pt>
                <c:pt idx="4815">
                  <c:v>439.74160999999998</c:v>
                </c:pt>
                <c:pt idx="4816">
                  <c:v>439.62743999999998</c:v>
                </c:pt>
                <c:pt idx="4817">
                  <c:v>439.38848999999999</c:v>
                </c:pt>
                <c:pt idx="4818">
                  <c:v>439.68121000000002</c:v>
                </c:pt>
                <c:pt idx="4819">
                  <c:v>439.52658000000002</c:v>
                </c:pt>
                <c:pt idx="4820">
                  <c:v>439.57540999999998</c:v>
                </c:pt>
                <c:pt idx="4821">
                  <c:v>439.54541</c:v>
                </c:pt>
                <c:pt idx="4822">
                  <c:v>439.84192000000002</c:v>
                </c:pt>
                <c:pt idx="4823">
                  <c:v>439.73804000000001</c:v>
                </c:pt>
                <c:pt idx="4824">
                  <c:v>439.52823000000001</c:v>
                </c:pt>
                <c:pt idx="4825">
                  <c:v>439.76211999999998</c:v>
                </c:pt>
                <c:pt idx="4826">
                  <c:v>439.73406999999997</c:v>
                </c:pt>
                <c:pt idx="4827">
                  <c:v>439.69934000000001</c:v>
                </c:pt>
                <c:pt idx="4828">
                  <c:v>439.65438999999998</c:v>
                </c:pt>
                <c:pt idx="4829">
                  <c:v>439.94720000000001</c:v>
                </c:pt>
                <c:pt idx="4830">
                  <c:v>439.94144</c:v>
                </c:pt>
                <c:pt idx="4831">
                  <c:v>439.68423000000001</c:v>
                </c:pt>
                <c:pt idx="4832">
                  <c:v>439.82299999999998</c:v>
                </c:pt>
                <c:pt idx="4833">
                  <c:v>439.83102000000002</c:v>
                </c:pt>
                <c:pt idx="4834">
                  <c:v>439.77658000000002</c:v>
                </c:pt>
                <c:pt idx="4835">
                  <c:v>439.76181000000003</c:v>
                </c:pt>
                <c:pt idx="4836">
                  <c:v>440.04068000000001</c:v>
                </c:pt>
                <c:pt idx="4837">
                  <c:v>440.07693</c:v>
                </c:pt>
                <c:pt idx="4838">
                  <c:v>439.78671000000003</c:v>
                </c:pt>
                <c:pt idx="4839">
                  <c:v>439.84564</c:v>
                </c:pt>
                <c:pt idx="4840">
                  <c:v>439.99414000000002</c:v>
                </c:pt>
                <c:pt idx="4841">
                  <c:v>439.87299000000002</c:v>
                </c:pt>
                <c:pt idx="4842">
                  <c:v>439.89224000000002</c:v>
                </c:pt>
                <c:pt idx="4843">
                  <c:v>440.09084999999999</c:v>
                </c:pt>
                <c:pt idx="4844">
                  <c:v>440.14031999999997</c:v>
                </c:pt>
                <c:pt idx="4845">
                  <c:v>439.94475999999997</c:v>
                </c:pt>
                <c:pt idx="4846">
                  <c:v>439.92266999999998</c:v>
                </c:pt>
                <c:pt idx="4847">
                  <c:v>440.14850000000001</c:v>
                </c:pt>
                <c:pt idx="4848">
                  <c:v>439.97338999999999</c:v>
                </c:pt>
                <c:pt idx="4849">
                  <c:v>440.00992000000002</c:v>
                </c:pt>
                <c:pt idx="4850">
                  <c:v>440.12714</c:v>
                </c:pt>
                <c:pt idx="4851">
                  <c:v>440.31301999999999</c:v>
                </c:pt>
                <c:pt idx="4852">
                  <c:v>440.10687000000001</c:v>
                </c:pt>
                <c:pt idx="4853">
                  <c:v>439.99993999999998</c:v>
                </c:pt>
                <c:pt idx="4854">
                  <c:v>440.30547999999999</c:v>
                </c:pt>
                <c:pt idx="4855">
                  <c:v>440.07900999999998</c:v>
                </c:pt>
                <c:pt idx="4856">
                  <c:v>440.13040000000001</c:v>
                </c:pt>
                <c:pt idx="4857">
                  <c:v>440.18637000000001</c:v>
                </c:pt>
                <c:pt idx="4858">
                  <c:v>440.44997999999998</c:v>
                </c:pt>
                <c:pt idx="4859">
                  <c:v>440.27811000000003</c:v>
                </c:pt>
                <c:pt idx="4860">
                  <c:v>440.09276999999997</c:v>
                </c:pt>
                <c:pt idx="4861">
                  <c:v>440.39325000000002</c:v>
                </c:pt>
                <c:pt idx="4862">
                  <c:v>440.20047</c:v>
                </c:pt>
                <c:pt idx="4863">
                  <c:v>440.25107000000003</c:v>
                </c:pt>
                <c:pt idx="4864">
                  <c:v>440.30975000000001</c:v>
                </c:pt>
                <c:pt idx="4865">
                  <c:v>440.53516000000002</c:v>
                </c:pt>
                <c:pt idx="4866">
                  <c:v>440.41372999999999</c:v>
                </c:pt>
                <c:pt idx="4867">
                  <c:v>440.17307</c:v>
                </c:pt>
                <c:pt idx="4868">
                  <c:v>440.51504999999997</c:v>
                </c:pt>
                <c:pt idx="4869">
                  <c:v>440.34793000000002</c:v>
                </c:pt>
                <c:pt idx="4870">
                  <c:v>440.32396999999997</c:v>
                </c:pt>
                <c:pt idx="4871">
                  <c:v>440.31488000000002</c:v>
                </c:pt>
                <c:pt idx="4872">
                  <c:v>440.66489000000001</c:v>
                </c:pt>
                <c:pt idx="4873">
                  <c:v>440.58121</c:v>
                </c:pt>
                <c:pt idx="4874">
                  <c:v>440.32452000000001</c:v>
                </c:pt>
                <c:pt idx="4875">
                  <c:v>440.56842</c:v>
                </c:pt>
                <c:pt idx="4876">
                  <c:v>440.46469000000002</c:v>
                </c:pt>
                <c:pt idx="4877">
                  <c:v>440.40289000000001</c:v>
                </c:pt>
                <c:pt idx="4878">
                  <c:v>440.44256999999999</c:v>
                </c:pt>
                <c:pt idx="4879">
                  <c:v>440.78784000000002</c:v>
                </c:pt>
                <c:pt idx="4880">
                  <c:v>440.71588000000003</c:v>
                </c:pt>
                <c:pt idx="4881">
                  <c:v>440.45996000000002</c:v>
                </c:pt>
                <c:pt idx="4882">
                  <c:v>440.61669999999998</c:v>
                </c:pt>
                <c:pt idx="4883">
                  <c:v>440.65863000000002</c:v>
                </c:pt>
                <c:pt idx="4884">
                  <c:v>440.53426999999999</c:v>
                </c:pt>
                <c:pt idx="4885">
                  <c:v>440.57269000000002</c:v>
                </c:pt>
                <c:pt idx="4886">
                  <c:v>440.87103000000002</c:v>
                </c:pt>
                <c:pt idx="4887">
                  <c:v>440.85311999999999</c:v>
                </c:pt>
                <c:pt idx="4888">
                  <c:v>440.6123</c:v>
                </c:pt>
                <c:pt idx="4889">
                  <c:v>440.68945000000002</c:v>
                </c:pt>
                <c:pt idx="4890">
                  <c:v>440.7937</c:v>
                </c:pt>
                <c:pt idx="4891">
                  <c:v>440.63754</c:v>
                </c:pt>
                <c:pt idx="4892">
                  <c:v>440.65697999999998</c:v>
                </c:pt>
                <c:pt idx="4893">
                  <c:v>440.86084</c:v>
                </c:pt>
                <c:pt idx="4894">
                  <c:v>440.95922999999999</c:v>
                </c:pt>
                <c:pt idx="4895">
                  <c:v>440.74306999999999</c:v>
                </c:pt>
                <c:pt idx="4896">
                  <c:v>440.69373000000002</c:v>
                </c:pt>
                <c:pt idx="4897">
                  <c:v>440.94434000000001</c:v>
                </c:pt>
                <c:pt idx="4898">
                  <c:v>440.73984000000002</c:v>
                </c:pt>
                <c:pt idx="4899">
                  <c:v>440.76909999999998</c:v>
                </c:pt>
                <c:pt idx="4900">
                  <c:v>440.89825000000002</c:v>
                </c:pt>
                <c:pt idx="4901">
                  <c:v>441.15613000000002</c:v>
                </c:pt>
                <c:pt idx="4902">
                  <c:v>440.92815999999999</c:v>
                </c:pt>
                <c:pt idx="4903">
                  <c:v>440.77942000000002</c:v>
                </c:pt>
                <c:pt idx="4904">
                  <c:v>441.07263</c:v>
                </c:pt>
                <c:pt idx="4905">
                  <c:v>440.90917999999999</c:v>
                </c:pt>
                <c:pt idx="4906">
                  <c:v>440.94763</c:v>
                </c:pt>
                <c:pt idx="4907">
                  <c:v>441.0025</c:v>
                </c:pt>
                <c:pt idx="4908">
                  <c:v>441.23061999999999</c:v>
                </c:pt>
                <c:pt idx="4909">
                  <c:v>441.07245</c:v>
                </c:pt>
                <c:pt idx="4910">
                  <c:v>440.88387999999998</c:v>
                </c:pt>
                <c:pt idx="4911">
                  <c:v>441.23611</c:v>
                </c:pt>
                <c:pt idx="4912">
                  <c:v>441.03377999999998</c:v>
                </c:pt>
                <c:pt idx="4913">
                  <c:v>441.02620999999999</c:v>
                </c:pt>
                <c:pt idx="4914">
                  <c:v>441.02868999999998</c:v>
                </c:pt>
                <c:pt idx="4915">
                  <c:v>441.32932</c:v>
                </c:pt>
                <c:pt idx="4916">
                  <c:v>441.22638000000001</c:v>
                </c:pt>
                <c:pt idx="4917">
                  <c:v>440.98889000000003</c:v>
                </c:pt>
                <c:pt idx="4918">
                  <c:v>441.27609000000001</c:v>
                </c:pt>
                <c:pt idx="4919">
                  <c:v>441.13907</c:v>
                </c:pt>
                <c:pt idx="4920">
                  <c:v>441.15024</c:v>
                </c:pt>
                <c:pt idx="4921">
                  <c:v>441.11730999999997</c:v>
                </c:pt>
                <c:pt idx="4922">
                  <c:v>441.45074</c:v>
                </c:pt>
                <c:pt idx="4923">
                  <c:v>441.38306</c:v>
                </c:pt>
                <c:pt idx="4924">
                  <c:v>441.12191999999999</c:v>
                </c:pt>
                <c:pt idx="4925">
                  <c:v>441.29471000000001</c:v>
                </c:pt>
                <c:pt idx="4926">
                  <c:v>441.30273</c:v>
                </c:pt>
                <c:pt idx="4927">
                  <c:v>441.2482</c:v>
                </c:pt>
                <c:pt idx="4928">
                  <c:v>441.19484999999997</c:v>
                </c:pt>
                <c:pt idx="4929">
                  <c:v>441.52816999999999</c:v>
                </c:pt>
                <c:pt idx="4930">
                  <c:v>441.47030999999998</c:v>
                </c:pt>
                <c:pt idx="4931">
                  <c:v>441.24799000000002</c:v>
                </c:pt>
                <c:pt idx="4932">
                  <c:v>441.35845999999998</c:v>
                </c:pt>
                <c:pt idx="4933">
                  <c:v>441.45148</c:v>
                </c:pt>
                <c:pt idx="4934">
                  <c:v>441.39159999999998</c:v>
                </c:pt>
                <c:pt idx="4935">
                  <c:v>441.30533000000003</c:v>
                </c:pt>
                <c:pt idx="4936">
                  <c:v>441.57227</c:v>
                </c:pt>
                <c:pt idx="4937">
                  <c:v>441.65771000000001</c:v>
                </c:pt>
                <c:pt idx="4938">
                  <c:v>441.42770000000002</c:v>
                </c:pt>
                <c:pt idx="4939">
                  <c:v>441.44</c:v>
                </c:pt>
                <c:pt idx="4940">
                  <c:v>441.59307999999999</c:v>
                </c:pt>
                <c:pt idx="4941">
                  <c:v>441.45227</c:v>
                </c:pt>
                <c:pt idx="4942">
                  <c:v>441.46152000000001</c:v>
                </c:pt>
                <c:pt idx="4943">
                  <c:v>441.68810999999999</c:v>
                </c:pt>
                <c:pt idx="4944">
                  <c:v>441.74020000000002</c:v>
                </c:pt>
                <c:pt idx="4945">
                  <c:v>441.51337000000001</c:v>
                </c:pt>
                <c:pt idx="4946">
                  <c:v>441.45281999999997</c:v>
                </c:pt>
                <c:pt idx="4947">
                  <c:v>441.70859000000002</c:v>
                </c:pt>
                <c:pt idx="4948">
                  <c:v>441.54293999999999</c:v>
                </c:pt>
                <c:pt idx="4949">
                  <c:v>441.58233999999999</c:v>
                </c:pt>
                <c:pt idx="4950">
                  <c:v>441.71346999999997</c:v>
                </c:pt>
                <c:pt idx="4951">
                  <c:v>441.82208000000003</c:v>
                </c:pt>
                <c:pt idx="4952">
                  <c:v>441.64148</c:v>
                </c:pt>
                <c:pt idx="4953">
                  <c:v>441.565</c:v>
                </c:pt>
                <c:pt idx="4954">
                  <c:v>441.85894999999999</c:v>
                </c:pt>
                <c:pt idx="4955">
                  <c:v>441.64449999999999</c:v>
                </c:pt>
                <c:pt idx="4956">
                  <c:v>441.66100999999998</c:v>
                </c:pt>
                <c:pt idx="4957">
                  <c:v>441.76132000000001</c:v>
                </c:pt>
                <c:pt idx="4958">
                  <c:v>441.98288000000002</c:v>
                </c:pt>
                <c:pt idx="4959">
                  <c:v>441.82904000000002</c:v>
                </c:pt>
                <c:pt idx="4960">
                  <c:v>441.66824000000003</c:v>
                </c:pt>
                <c:pt idx="4961">
                  <c:v>441.97577000000001</c:v>
                </c:pt>
                <c:pt idx="4962">
                  <c:v>441.79221000000001</c:v>
                </c:pt>
                <c:pt idx="4963">
                  <c:v>441.82510000000002</c:v>
                </c:pt>
                <c:pt idx="4964">
                  <c:v>441.79674999999997</c:v>
                </c:pt>
                <c:pt idx="4965">
                  <c:v>442.11617999999999</c:v>
                </c:pt>
                <c:pt idx="4966">
                  <c:v>441.98932000000002</c:v>
                </c:pt>
                <c:pt idx="4967">
                  <c:v>441.74927000000002</c:v>
                </c:pt>
                <c:pt idx="4968">
                  <c:v>442.05090000000001</c:v>
                </c:pt>
                <c:pt idx="4969">
                  <c:v>441.89044000000001</c:v>
                </c:pt>
                <c:pt idx="4970">
                  <c:v>441.93506000000002</c:v>
                </c:pt>
                <c:pt idx="4971">
                  <c:v>441.90024</c:v>
                </c:pt>
                <c:pt idx="4972">
                  <c:v>442.19326999999998</c:v>
                </c:pt>
                <c:pt idx="4973">
                  <c:v>442.08774</c:v>
                </c:pt>
                <c:pt idx="4974">
                  <c:v>441.86144999999999</c:v>
                </c:pt>
                <c:pt idx="4975">
                  <c:v>442.08237000000003</c:v>
                </c:pt>
                <c:pt idx="4976">
                  <c:v>442.04865000000001</c:v>
                </c:pt>
                <c:pt idx="4977">
                  <c:v>442.01272999999998</c:v>
                </c:pt>
                <c:pt idx="4978">
                  <c:v>441.94594999999998</c:v>
                </c:pt>
                <c:pt idx="4979">
                  <c:v>442.25574</c:v>
                </c:pt>
                <c:pt idx="4980">
                  <c:v>442.26297</c:v>
                </c:pt>
                <c:pt idx="4981">
                  <c:v>441.99252000000001</c:v>
                </c:pt>
                <c:pt idx="4982">
                  <c:v>442.14492999999999</c:v>
                </c:pt>
                <c:pt idx="4983">
                  <c:v>442.14566000000002</c:v>
                </c:pt>
                <c:pt idx="4984">
                  <c:v>442.09656000000001</c:v>
                </c:pt>
                <c:pt idx="4985">
                  <c:v>442.07938000000001</c:v>
                </c:pt>
                <c:pt idx="4986">
                  <c:v>442.35748000000001</c:v>
                </c:pt>
                <c:pt idx="4987">
                  <c:v>442.40764999999999</c:v>
                </c:pt>
                <c:pt idx="4988">
                  <c:v>442.12830000000002</c:v>
                </c:pt>
                <c:pt idx="4989">
                  <c:v>442.16888</c:v>
                </c:pt>
                <c:pt idx="4990">
                  <c:v>442.32290999999998</c:v>
                </c:pt>
                <c:pt idx="4991">
                  <c:v>442.21987999999999</c:v>
                </c:pt>
                <c:pt idx="4992">
                  <c:v>442.23477000000003</c:v>
                </c:pt>
                <c:pt idx="4993">
                  <c:v>442.42885999999999</c:v>
                </c:pt>
                <c:pt idx="4994">
                  <c:v>442.47057999999998</c:v>
                </c:pt>
                <c:pt idx="4995">
                  <c:v>442.27631000000002</c:v>
                </c:pt>
                <c:pt idx="4996">
                  <c:v>442.25988999999998</c:v>
                </c:pt>
                <c:pt idx="4997">
                  <c:v>442.48784999999998</c:v>
                </c:pt>
                <c:pt idx="4998">
                  <c:v>442.31403</c:v>
                </c:pt>
                <c:pt idx="4999">
                  <c:v>442.32932</c:v>
                </c:pt>
                <c:pt idx="5000">
                  <c:v>442.45119999999997</c:v>
                </c:pt>
                <c:pt idx="5001">
                  <c:v>442.63440000000003</c:v>
                </c:pt>
                <c:pt idx="5002">
                  <c:v>442.40347000000003</c:v>
                </c:pt>
                <c:pt idx="5003">
                  <c:v>442.31380999999999</c:v>
                </c:pt>
                <c:pt idx="5004">
                  <c:v>442.59469999999999</c:v>
                </c:pt>
                <c:pt idx="5005">
                  <c:v>442.36603000000002</c:v>
                </c:pt>
                <c:pt idx="5006">
                  <c:v>442.42514</c:v>
                </c:pt>
                <c:pt idx="5007">
                  <c:v>442.47519</c:v>
                </c:pt>
                <c:pt idx="5008">
                  <c:v>442.74297999999999</c:v>
                </c:pt>
                <c:pt idx="5009">
                  <c:v>442.57333</c:v>
                </c:pt>
                <c:pt idx="5010">
                  <c:v>442.36736999999999</c:v>
                </c:pt>
                <c:pt idx="5011">
                  <c:v>442.67962999999997</c:v>
                </c:pt>
                <c:pt idx="5012">
                  <c:v>442.50094999999999</c:v>
                </c:pt>
                <c:pt idx="5013">
                  <c:v>442.55642999999998</c:v>
                </c:pt>
                <c:pt idx="5014">
                  <c:v>442.61989999999997</c:v>
                </c:pt>
                <c:pt idx="5015">
                  <c:v>442.84969999999998</c:v>
                </c:pt>
                <c:pt idx="5016">
                  <c:v>442.72507000000002</c:v>
                </c:pt>
                <c:pt idx="5017">
                  <c:v>442.49050999999997</c:v>
                </c:pt>
                <c:pt idx="5018">
                  <c:v>442.81686000000002</c:v>
                </c:pt>
                <c:pt idx="5019">
                  <c:v>442.65645999999998</c:v>
                </c:pt>
                <c:pt idx="5020">
                  <c:v>442.62891000000002</c:v>
                </c:pt>
                <c:pt idx="5021">
                  <c:v>442.61117999999999</c:v>
                </c:pt>
                <c:pt idx="5022">
                  <c:v>442.97134</c:v>
                </c:pt>
                <c:pt idx="5023">
                  <c:v>442.88150000000002</c:v>
                </c:pt>
                <c:pt idx="5024">
                  <c:v>442.61270000000002</c:v>
                </c:pt>
                <c:pt idx="5025">
                  <c:v>442.86266999999998</c:v>
                </c:pt>
                <c:pt idx="5026">
                  <c:v>442.73401000000001</c:v>
                </c:pt>
                <c:pt idx="5027">
                  <c:v>442.67595999999998</c:v>
                </c:pt>
                <c:pt idx="5028">
                  <c:v>442.71591000000001</c:v>
                </c:pt>
                <c:pt idx="5029">
                  <c:v>443.05840999999998</c:v>
                </c:pt>
                <c:pt idx="5030">
                  <c:v>442.983</c:v>
                </c:pt>
                <c:pt idx="5031">
                  <c:v>442.71224999999998</c:v>
                </c:pt>
                <c:pt idx="5032">
                  <c:v>442.87079</c:v>
                </c:pt>
                <c:pt idx="5033">
                  <c:v>442.90105999999997</c:v>
                </c:pt>
                <c:pt idx="5034">
                  <c:v>442.78841999999997</c:v>
                </c:pt>
                <c:pt idx="5035">
                  <c:v>442.82364000000001</c:v>
                </c:pt>
                <c:pt idx="5036">
                  <c:v>443.11847</c:v>
                </c:pt>
                <c:pt idx="5037">
                  <c:v>443.10342000000003</c:v>
                </c:pt>
                <c:pt idx="5038">
                  <c:v>442.86655000000002</c:v>
                </c:pt>
                <c:pt idx="5039">
                  <c:v>442.94448999999997</c:v>
                </c:pt>
                <c:pt idx="5040">
                  <c:v>443.05466000000001</c:v>
                </c:pt>
                <c:pt idx="5041">
                  <c:v>442.90746999999999</c:v>
                </c:pt>
                <c:pt idx="5042">
                  <c:v>442.91723999999999</c:v>
                </c:pt>
                <c:pt idx="5043">
                  <c:v>443.13779</c:v>
                </c:pt>
                <c:pt idx="5044">
                  <c:v>443.23955999999998</c:v>
                </c:pt>
                <c:pt idx="5045">
                  <c:v>443.02843999999999</c:v>
                </c:pt>
                <c:pt idx="5046">
                  <c:v>442.98174999999998</c:v>
                </c:pt>
                <c:pt idx="5047">
                  <c:v>443.21496999999999</c:v>
                </c:pt>
                <c:pt idx="5048">
                  <c:v>443.01193000000001</c:v>
                </c:pt>
                <c:pt idx="5049">
                  <c:v>443.04723999999999</c:v>
                </c:pt>
                <c:pt idx="5050">
                  <c:v>443.17358000000002</c:v>
                </c:pt>
                <c:pt idx="5051">
                  <c:v>443.40411</c:v>
                </c:pt>
                <c:pt idx="5052">
                  <c:v>443.15393</c:v>
                </c:pt>
                <c:pt idx="5053">
                  <c:v>443.00853999999998</c:v>
                </c:pt>
                <c:pt idx="5054">
                  <c:v>443.29595999999998</c:v>
                </c:pt>
                <c:pt idx="5055">
                  <c:v>443.11962999999997</c:v>
                </c:pt>
                <c:pt idx="5056">
                  <c:v>443.16547000000003</c:v>
                </c:pt>
                <c:pt idx="5057">
                  <c:v>443.21872000000002</c:v>
                </c:pt>
                <c:pt idx="5058">
                  <c:v>443.43011000000001</c:v>
                </c:pt>
                <c:pt idx="5059">
                  <c:v>443.29165999999998</c:v>
                </c:pt>
                <c:pt idx="5060">
                  <c:v>443.11005</c:v>
                </c:pt>
                <c:pt idx="5061">
                  <c:v>443.44470000000001</c:v>
                </c:pt>
                <c:pt idx="5062">
                  <c:v>443.26204999999999</c:v>
                </c:pt>
                <c:pt idx="5063">
                  <c:v>443.25112999999999</c:v>
                </c:pt>
                <c:pt idx="5064">
                  <c:v>443.26056</c:v>
                </c:pt>
                <c:pt idx="5065">
                  <c:v>443.59136999999998</c:v>
                </c:pt>
                <c:pt idx="5066">
                  <c:v>443.47079000000002</c:v>
                </c:pt>
                <c:pt idx="5067">
                  <c:v>443.24306999999999</c:v>
                </c:pt>
                <c:pt idx="5068">
                  <c:v>443.52132999999998</c:v>
                </c:pt>
                <c:pt idx="5069">
                  <c:v>443.37734999999998</c:v>
                </c:pt>
                <c:pt idx="5070">
                  <c:v>443.40676999999999</c:v>
                </c:pt>
                <c:pt idx="5071">
                  <c:v>443.36306999999999</c:v>
                </c:pt>
                <c:pt idx="5072">
                  <c:v>443.68549000000002</c:v>
                </c:pt>
                <c:pt idx="5073">
                  <c:v>443.62216000000001</c:v>
                </c:pt>
                <c:pt idx="5074">
                  <c:v>443.34503000000001</c:v>
                </c:pt>
                <c:pt idx="5075">
                  <c:v>443.53145999999998</c:v>
                </c:pt>
                <c:pt idx="5076">
                  <c:v>443.53091000000001</c:v>
                </c:pt>
                <c:pt idx="5077">
                  <c:v>443.47118999999998</c:v>
                </c:pt>
                <c:pt idx="5078">
                  <c:v>443.42572000000001</c:v>
                </c:pt>
                <c:pt idx="5079">
                  <c:v>443.74612000000002</c:v>
                </c:pt>
                <c:pt idx="5080">
                  <c:v>443.68651999999997</c:v>
                </c:pt>
                <c:pt idx="5081">
                  <c:v>443.44882000000001</c:v>
                </c:pt>
                <c:pt idx="5082">
                  <c:v>443.56502999999998</c:v>
                </c:pt>
                <c:pt idx="5083">
                  <c:v>443.64803999999998</c:v>
                </c:pt>
                <c:pt idx="5084">
                  <c:v>443.58411000000001</c:v>
                </c:pt>
                <c:pt idx="5085">
                  <c:v>443.50491</c:v>
                </c:pt>
                <c:pt idx="5086">
                  <c:v>443.77307000000002</c:v>
                </c:pt>
                <c:pt idx="5087">
                  <c:v>443.83920000000001</c:v>
                </c:pt>
                <c:pt idx="5088">
                  <c:v>443.60894999999999</c:v>
                </c:pt>
                <c:pt idx="5089">
                  <c:v>443.64227</c:v>
                </c:pt>
                <c:pt idx="5090">
                  <c:v>443.77695</c:v>
                </c:pt>
                <c:pt idx="5091">
                  <c:v>443.63869999999997</c:v>
                </c:pt>
                <c:pt idx="5092">
                  <c:v>443.65390000000002</c:v>
                </c:pt>
                <c:pt idx="5093">
                  <c:v>443.87554999999998</c:v>
                </c:pt>
                <c:pt idx="5094">
                  <c:v>443.93905999999998</c:v>
                </c:pt>
                <c:pt idx="5095">
                  <c:v>443.73050000000001</c:v>
                </c:pt>
                <c:pt idx="5096">
                  <c:v>443.66678000000002</c:v>
                </c:pt>
                <c:pt idx="5097">
                  <c:v>443.91980000000001</c:v>
                </c:pt>
                <c:pt idx="5098">
                  <c:v>443.76308999999998</c:v>
                </c:pt>
                <c:pt idx="5099">
                  <c:v>443.80344000000002</c:v>
                </c:pt>
                <c:pt idx="5100">
                  <c:v>443.92621000000003</c:v>
                </c:pt>
                <c:pt idx="5101">
                  <c:v>444.03778</c:v>
                </c:pt>
                <c:pt idx="5102">
                  <c:v>443.85674999999998</c:v>
                </c:pt>
                <c:pt idx="5103">
                  <c:v>443.77670000000001</c:v>
                </c:pt>
                <c:pt idx="5104">
                  <c:v>444.06473</c:v>
                </c:pt>
                <c:pt idx="5105">
                  <c:v>443.85104000000001</c:v>
                </c:pt>
                <c:pt idx="5106">
                  <c:v>443.86426</c:v>
                </c:pt>
                <c:pt idx="5107">
                  <c:v>443.96584999999999</c:v>
                </c:pt>
                <c:pt idx="5108">
                  <c:v>444.18124</c:v>
                </c:pt>
                <c:pt idx="5109">
                  <c:v>444.00571000000002</c:v>
                </c:pt>
                <c:pt idx="5110">
                  <c:v>443.84253000000001</c:v>
                </c:pt>
                <c:pt idx="5111">
                  <c:v>444.14008000000001</c:v>
                </c:pt>
                <c:pt idx="5112">
                  <c:v>443.95125999999999</c:v>
                </c:pt>
                <c:pt idx="5113">
                  <c:v>443.98919999999998</c:v>
                </c:pt>
                <c:pt idx="5114">
                  <c:v>443.96129999999999</c:v>
                </c:pt>
                <c:pt idx="5115">
                  <c:v>444.26508000000001</c:v>
                </c:pt>
                <c:pt idx="5116">
                  <c:v>444.15859999999998</c:v>
                </c:pt>
                <c:pt idx="5117">
                  <c:v>443.90688999999998</c:v>
                </c:pt>
                <c:pt idx="5118">
                  <c:v>444.19351</c:v>
                </c:pt>
                <c:pt idx="5119">
                  <c:v>444.04149999999998</c:v>
                </c:pt>
                <c:pt idx="5120">
                  <c:v>444.09433000000001</c:v>
                </c:pt>
                <c:pt idx="5121">
                  <c:v>444.07247999999998</c:v>
                </c:pt>
                <c:pt idx="5122">
                  <c:v>444.3689</c:v>
                </c:pt>
                <c:pt idx="5123">
                  <c:v>444.26181000000003</c:v>
                </c:pt>
                <c:pt idx="5124">
                  <c:v>444.03464000000002</c:v>
                </c:pt>
                <c:pt idx="5125">
                  <c:v>444.26837</c:v>
                </c:pt>
                <c:pt idx="5126">
                  <c:v>444.24108999999999</c:v>
                </c:pt>
                <c:pt idx="5127">
                  <c:v>444.20175</c:v>
                </c:pt>
                <c:pt idx="5128">
                  <c:v>444.14688000000001</c:v>
                </c:pt>
                <c:pt idx="5129">
                  <c:v>444.44141000000002</c:v>
                </c:pt>
                <c:pt idx="5130">
                  <c:v>444.45193</c:v>
                </c:pt>
                <c:pt idx="5131">
                  <c:v>444.17361</c:v>
                </c:pt>
                <c:pt idx="5132">
                  <c:v>444.32584000000003</c:v>
                </c:pt>
                <c:pt idx="5133">
                  <c:v>444.31903</c:v>
                </c:pt>
                <c:pt idx="5134">
                  <c:v>444.26328000000001</c:v>
                </c:pt>
                <c:pt idx="5135">
                  <c:v>444.23737</c:v>
                </c:pt>
                <c:pt idx="5136">
                  <c:v>444.52566999999999</c:v>
                </c:pt>
                <c:pt idx="5137">
                  <c:v>444.55367999999999</c:v>
                </c:pt>
                <c:pt idx="5138">
                  <c:v>444.25421</c:v>
                </c:pt>
                <c:pt idx="5139">
                  <c:v>444.29858000000002</c:v>
                </c:pt>
                <c:pt idx="5140">
                  <c:v>444.44954999999999</c:v>
                </c:pt>
                <c:pt idx="5141">
                  <c:v>444.32538</c:v>
                </c:pt>
                <c:pt idx="5142">
                  <c:v>444.35611</c:v>
                </c:pt>
                <c:pt idx="5143">
                  <c:v>444.54858000000002</c:v>
                </c:pt>
                <c:pt idx="5144">
                  <c:v>444.60126000000002</c:v>
                </c:pt>
                <c:pt idx="5145">
                  <c:v>444.41165000000001</c:v>
                </c:pt>
                <c:pt idx="5146">
                  <c:v>444.39182</c:v>
                </c:pt>
                <c:pt idx="5147">
                  <c:v>444.61712999999997</c:v>
                </c:pt>
                <c:pt idx="5148">
                  <c:v>444.44817999999998</c:v>
                </c:pt>
                <c:pt idx="5149">
                  <c:v>444.47620000000001</c:v>
                </c:pt>
                <c:pt idx="5150">
                  <c:v>444.60327000000001</c:v>
                </c:pt>
                <c:pt idx="5151">
                  <c:v>444.79156</c:v>
                </c:pt>
                <c:pt idx="5152">
                  <c:v>444.56774999999999</c:v>
                </c:pt>
                <c:pt idx="5153">
                  <c:v>444.46494000000001</c:v>
                </c:pt>
                <c:pt idx="5154">
                  <c:v>444.77114999999998</c:v>
                </c:pt>
                <c:pt idx="5155">
                  <c:v>444.52972</c:v>
                </c:pt>
                <c:pt idx="5156">
                  <c:v>444.57922000000002</c:v>
                </c:pt>
                <c:pt idx="5157">
                  <c:v>444.63702000000001</c:v>
                </c:pt>
                <c:pt idx="5158">
                  <c:v>444.89501999999999</c:v>
                </c:pt>
                <c:pt idx="5159">
                  <c:v>444.71456999999998</c:v>
                </c:pt>
                <c:pt idx="5160">
                  <c:v>444.52553999999998</c:v>
                </c:pt>
                <c:pt idx="5161">
                  <c:v>444.83359000000002</c:v>
                </c:pt>
                <c:pt idx="5162">
                  <c:v>444.63211000000001</c:v>
                </c:pt>
                <c:pt idx="5163">
                  <c:v>444.67361</c:v>
                </c:pt>
                <c:pt idx="5164">
                  <c:v>444.73169000000001</c:v>
                </c:pt>
                <c:pt idx="5165">
                  <c:v>444.96010999999999</c:v>
                </c:pt>
                <c:pt idx="5166">
                  <c:v>444.84753000000001</c:v>
                </c:pt>
                <c:pt idx="5167">
                  <c:v>444.59298999999999</c:v>
                </c:pt>
                <c:pt idx="5168">
                  <c:v>444.93903</c:v>
                </c:pt>
                <c:pt idx="5169">
                  <c:v>444.7756</c:v>
                </c:pt>
                <c:pt idx="5170">
                  <c:v>444.74768</c:v>
                </c:pt>
                <c:pt idx="5171">
                  <c:v>444.73926</c:v>
                </c:pt>
                <c:pt idx="5172">
                  <c:v>445.08078</c:v>
                </c:pt>
                <c:pt idx="5173">
                  <c:v>445.01227</c:v>
                </c:pt>
                <c:pt idx="5174">
                  <c:v>444.75339000000002</c:v>
                </c:pt>
                <c:pt idx="5175">
                  <c:v>445.00533999999999</c:v>
                </c:pt>
                <c:pt idx="5176">
                  <c:v>444.87991</c:v>
                </c:pt>
                <c:pt idx="5177">
                  <c:v>444.80304000000001</c:v>
                </c:pt>
                <c:pt idx="5178">
                  <c:v>444.84917999999999</c:v>
                </c:pt>
                <c:pt idx="5179">
                  <c:v>445.19549999999998</c:v>
                </c:pt>
                <c:pt idx="5180">
                  <c:v>445.12668000000002</c:v>
                </c:pt>
                <c:pt idx="5181">
                  <c:v>444.85802999999999</c:v>
                </c:pt>
                <c:pt idx="5182">
                  <c:v>445.00351000000001</c:v>
                </c:pt>
                <c:pt idx="5183">
                  <c:v>445.03692999999998</c:v>
                </c:pt>
                <c:pt idx="5184">
                  <c:v>444.92059</c:v>
                </c:pt>
                <c:pt idx="5185">
                  <c:v>444.95943999999997</c:v>
                </c:pt>
                <c:pt idx="5186">
                  <c:v>445.24151999999998</c:v>
                </c:pt>
                <c:pt idx="5187">
                  <c:v>445.21658000000002</c:v>
                </c:pt>
                <c:pt idx="5188">
                  <c:v>444.96753000000001</c:v>
                </c:pt>
                <c:pt idx="5189">
                  <c:v>445.04552999999999</c:v>
                </c:pt>
                <c:pt idx="5190">
                  <c:v>445.15561000000002</c:v>
                </c:pt>
                <c:pt idx="5191">
                  <c:v>445.00137000000001</c:v>
                </c:pt>
                <c:pt idx="5192">
                  <c:v>445.01691</c:v>
                </c:pt>
                <c:pt idx="5193">
                  <c:v>445.21442000000002</c:v>
                </c:pt>
                <c:pt idx="5194">
                  <c:v>445.33344</c:v>
                </c:pt>
                <c:pt idx="5195">
                  <c:v>445.11621000000002</c:v>
                </c:pt>
                <c:pt idx="5196">
                  <c:v>445.06765999999999</c:v>
                </c:pt>
                <c:pt idx="5197">
                  <c:v>445.30295000000001</c:v>
                </c:pt>
                <c:pt idx="5198">
                  <c:v>445.10147000000001</c:v>
                </c:pt>
                <c:pt idx="5199">
                  <c:v>445.13360999999998</c:v>
                </c:pt>
                <c:pt idx="5200">
                  <c:v>445.26317999999998</c:v>
                </c:pt>
                <c:pt idx="5201">
                  <c:v>445.51706000000001</c:v>
                </c:pt>
                <c:pt idx="5202">
                  <c:v>445.27820000000003</c:v>
                </c:pt>
                <c:pt idx="5203">
                  <c:v>445.12536999999998</c:v>
                </c:pt>
                <c:pt idx="5204">
                  <c:v>445.41854999999998</c:v>
                </c:pt>
                <c:pt idx="5205">
                  <c:v>445.23784999999998</c:v>
                </c:pt>
                <c:pt idx="5206">
                  <c:v>445.27611999999999</c:v>
                </c:pt>
                <c:pt idx="5207">
                  <c:v>445.32790999999997</c:v>
                </c:pt>
                <c:pt idx="5208">
                  <c:v>445.55108999999999</c:v>
                </c:pt>
                <c:pt idx="5209">
                  <c:v>445.38657000000001</c:v>
                </c:pt>
                <c:pt idx="5210">
                  <c:v>445.19387999999998</c:v>
                </c:pt>
                <c:pt idx="5211">
                  <c:v>445.54459000000003</c:v>
                </c:pt>
                <c:pt idx="5212">
                  <c:v>445.34525000000002</c:v>
                </c:pt>
                <c:pt idx="5213">
                  <c:v>445.3338</c:v>
                </c:pt>
                <c:pt idx="5214">
                  <c:v>445.32468</c:v>
                </c:pt>
                <c:pt idx="5215">
                  <c:v>445.63418999999999</c:v>
                </c:pt>
                <c:pt idx="5216">
                  <c:v>445.51812999999999</c:v>
                </c:pt>
                <c:pt idx="5217">
                  <c:v>445.28582999999998</c:v>
                </c:pt>
                <c:pt idx="5218">
                  <c:v>445.57058999999998</c:v>
                </c:pt>
                <c:pt idx="5219">
                  <c:v>445.42302999999998</c:v>
                </c:pt>
                <c:pt idx="5220">
                  <c:v>445.45031999999998</c:v>
                </c:pt>
                <c:pt idx="5221">
                  <c:v>445.41913</c:v>
                </c:pt>
                <c:pt idx="5222">
                  <c:v>445.74182000000002</c:v>
                </c:pt>
                <c:pt idx="5223">
                  <c:v>445.68529999999998</c:v>
                </c:pt>
                <c:pt idx="5224">
                  <c:v>445.42516999999998</c:v>
                </c:pt>
                <c:pt idx="5225">
                  <c:v>445.59552000000002</c:v>
                </c:pt>
                <c:pt idx="5226">
                  <c:v>445.61971999999997</c:v>
                </c:pt>
                <c:pt idx="5227">
                  <c:v>445.57558999999998</c:v>
                </c:pt>
                <c:pt idx="5228">
                  <c:v>445.50927999999999</c:v>
                </c:pt>
                <c:pt idx="5229">
                  <c:v>445.83553999999998</c:v>
                </c:pt>
                <c:pt idx="5230">
                  <c:v>445.78348</c:v>
                </c:pt>
                <c:pt idx="5231">
                  <c:v>445.53714000000002</c:v>
                </c:pt>
                <c:pt idx="5232">
                  <c:v>445.64895999999999</c:v>
                </c:pt>
                <c:pt idx="5233">
                  <c:v>445.73383000000001</c:v>
                </c:pt>
                <c:pt idx="5234">
                  <c:v>445.66323999999997</c:v>
                </c:pt>
                <c:pt idx="5235">
                  <c:v>445.58188000000001</c:v>
                </c:pt>
                <c:pt idx="5236">
                  <c:v>445.84005999999999</c:v>
                </c:pt>
                <c:pt idx="5237">
                  <c:v>445.90899999999999</c:v>
                </c:pt>
                <c:pt idx="5238">
                  <c:v>445.67858999999999</c:v>
                </c:pt>
                <c:pt idx="5239">
                  <c:v>445.69585999999998</c:v>
                </c:pt>
                <c:pt idx="5240">
                  <c:v>445.83211999999997</c:v>
                </c:pt>
                <c:pt idx="5241">
                  <c:v>445.69448999999997</c:v>
                </c:pt>
                <c:pt idx="5242">
                  <c:v>445.69400000000002</c:v>
                </c:pt>
                <c:pt idx="5243">
                  <c:v>445.93777</c:v>
                </c:pt>
                <c:pt idx="5244">
                  <c:v>445.97156000000001</c:v>
                </c:pt>
                <c:pt idx="5245">
                  <c:v>445.76767000000001</c:v>
                </c:pt>
                <c:pt idx="5246">
                  <c:v>445.70904999999999</c:v>
                </c:pt>
                <c:pt idx="5247">
                  <c:v>445.95916999999997</c:v>
                </c:pt>
                <c:pt idx="5248">
                  <c:v>445.79680999999999</c:v>
                </c:pt>
                <c:pt idx="5249">
                  <c:v>445.83841000000001</c:v>
                </c:pt>
                <c:pt idx="5250">
                  <c:v>445.96352999999999</c:v>
                </c:pt>
                <c:pt idx="5251">
                  <c:v>446.08514000000002</c:v>
                </c:pt>
                <c:pt idx="5252">
                  <c:v>445.90323000000001</c:v>
                </c:pt>
                <c:pt idx="5253">
                  <c:v>445.81975999999997</c:v>
                </c:pt>
                <c:pt idx="5254">
                  <c:v>446.11090000000002</c:v>
                </c:pt>
                <c:pt idx="5255">
                  <c:v>445.89575000000002</c:v>
                </c:pt>
                <c:pt idx="5256">
                  <c:v>445.91741999999999</c:v>
                </c:pt>
                <c:pt idx="5257">
                  <c:v>446.01053000000002</c:v>
                </c:pt>
                <c:pt idx="5258">
                  <c:v>446.23336999999998</c:v>
                </c:pt>
                <c:pt idx="5259">
                  <c:v>446.06247000000002</c:v>
                </c:pt>
                <c:pt idx="5260">
                  <c:v>445.90433000000002</c:v>
                </c:pt>
                <c:pt idx="5261">
                  <c:v>446.19970999999998</c:v>
                </c:pt>
                <c:pt idx="5262">
                  <c:v>446.01172000000003</c:v>
                </c:pt>
                <c:pt idx="5263">
                  <c:v>446.05324999999999</c:v>
                </c:pt>
                <c:pt idx="5264">
                  <c:v>446.00995</c:v>
                </c:pt>
                <c:pt idx="5265">
                  <c:v>446.31473</c:v>
                </c:pt>
                <c:pt idx="5266">
                  <c:v>446.18765000000002</c:v>
                </c:pt>
                <c:pt idx="5267">
                  <c:v>445.94506999999999</c:v>
                </c:pt>
                <c:pt idx="5268">
                  <c:v>446.23453000000001</c:v>
                </c:pt>
                <c:pt idx="5269">
                  <c:v>446.08028999999999</c:v>
                </c:pt>
                <c:pt idx="5270">
                  <c:v>446.12130999999999</c:v>
                </c:pt>
                <c:pt idx="5271">
                  <c:v>446.08292</c:v>
                </c:pt>
                <c:pt idx="5272">
                  <c:v>446.38718</c:v>
                </c:pt>
                <c:pt idx="5273">
                  <c:v>446.2724</c:v>
                </c:pt>
                <c:pt idx="5274">
                  <c:v>446.05025999999998</c:v>
                </c:pt>
                <c:pt idx="5275">
                  <c:v>446.2706</c:v>
                </c:pt>
                <c:pt idx="5276">
                  <c:v>446.24365</c:v>
                </c:pt>
                <c:pt idx="5277">
                  <c:v>446.19481999999999</c:v>
                </c:pt>
                <c:pt idx="5278">
                  <c:v>446.14352000000002</c:v>
                </c:pt>
                <c:pt idx="5279">
                  <c:v>446.44002999999998</c:v>
                </c:pt>
                <c:pt idx="5280">
                  <c:v>446.43997000000002</c:v>
                </c:pt>
                <c:pt idx="5281">
                  <c:v>446.17840999999999</c:v>
                </c:pt>
                <c:pt idx="5282">
                  <c:v>446.32522999999998</c:v>
                </c:pt>
                <c:pt idx="5283">
                  <c:v>446.32857999999999</c:v>
                </c:pt>
                <c:pt idx="5284">
                  <c:v>446.26913000000002</c:v>
                </c:pt>
                <c:pt idx="5285">
                  <c:v>446.26227</c:v>
                </c:pt>
                <c:pt idx="5286">
                  <c:v>446.53500000000003</c:v>
                </c:pt>
                <c:pt idx="5287">
                  <c:v>446.56310999999999</c:v>
                </c:pt>
                <c:pt idx="5288">
                  <c:v>446.28836000000001</c:v>
                </c:pt>
                <c:pt idx="5289">
                  <c:v>446.33057000000002</c:v>
                </c:pt>
                <c:pt idx="5290">
                  <c:v>446.48156999999998</c:v>
                </c:pt>
                <c:pt idx="5291">
                  <c:v>446.36462</c:v>
                </c:pt>
                <c:pt idx="5292">
                  <c:v>446.38956000000002</c:v>
                </c:pt>
                <c:pt idx="5293">
                  <c:v>446.59023999999999</c:v>
                </c:pt>
                <c:pt idx="5294">
                  <c:v>446.61221</c:v>
                </c:pt>
                <c:pt idx="5295">
                  <c:v>446.41287</c:v>
                </c:pt>
                <c:pt idx="5296">
                  <c:v>446.39523000000003</c:v>
                </c:pt>
                <c:pt idx="5297">
                  <c:v>446.60354999999998</c:v>
                </c:pt>
                <c:pt idx="5298">
                  <c:v>446.42554000000001</c:v>
                </c:pt>
                <c:pt idx="5299">
                  <c:v>446.46312999999998</c:v>
                </c:pt>
                <c:pt idx="5300">
                  <c:v>446.57895000000002</c:v>
                </c:pt>
                <c:pt idx="5301">
                  <c:v>446.75742000000002</c:v>
                </c:pt>
                <c:pt idx="5302">
                  <c:v>446.54149999999998</c:v>
                </c:pt>
                <c:pt idx="5303">
                  <c:v>446.43450999999999</c:v>
                </c:pt>
                <c:pt idx="5304">
                  <c:v>446.73505</c:v>
                </c:pt>
                <c:pt idx="5305">
                  <c:v>446.49335000000002</c:v>
                </c:pt>
                <c:pt idx="5306">
                  <c:v>446.54764</c:v>
                </c:pt>
                <c:pt idx="5307">
                  <c:v>446.60498000000001</c:v>
                </c:pt>
                <c:pt idx="5308">
                  <c:v>446.86594000000002</c:v>
                </c:pt>
                <c:pt idx="5309">
                  <c:v>446.70299999999997</c:v>
                </c:pt>
                <c:pt idx="5310">
                  <c:v>446.51384999999999</c:v>
                </c:pt>
                <c:pt idx="5311">
                  <c:v>446.81256000000002</c:v>
                </c:pt>
                <c:pt idx="5312">
                  <c:v>446.62164000000001</c:v>
                </c:pt>
                <c:pt idx="5313">
                  <c:v>446.67241999999999</c:v>
                </c:pt>
                <c:pt idx="5314">
                  <c:v>446.73147999999998</c:v>
                </c:pt>
                <c:pt idx="5315">
                  <c:v>446.96039000000002</c:v>
                </c:pt>
                <c:pt idx="5316">
                  <c:v>446.82796999999999</c:v>
                </c:pt>
                <c:pt idx="5317">
                  <c:v>446.58893</c:v>
                </c:pt>
                <c:pt idx="5318">
                  <c:v>446.91879</c:v>
                </c:pt>
                <c:pt idx="5319">
                  <c:v>446.74435</c:v>
                </c:pt>
                <c:pt idx="5320">
                  <c:v>446.72449</c:v>
                </c:pt>
                <c:pt idx="5321">
                  <c:v>446.70459</c:v>
                </c:pt>
                <c:pt idx="5322">
                  <c:v>447.04077000000001</c:v>
                </c:pt>
                <c:pt idx="5323">
                  <c:v>446.96039000000002</c:v>
                </c:pt>
                <c:pt idx="5324">
                  <c:v>446.68970000000002</c:v>
                </c:pt>
                <c:pt idx="5325">
                  <c:v>446.94484999999997</c:v>
                </c:pt>
                <c:pt idx="5326">
                  <c:v>446.81903</c:v>
                </c:pt>
                <c:pt idx="5327">
                  <c:v>446.75571000000002</c:v>
                </c:pt>
                <c:pt idx="5328">
                  <c:v>446.78912000000003</c:v>
                </c:pt>
                <c:pt idx="5329">
                  <c:v>447.15026999999998</c:v>
                </c:pt>
                <c:pt idx="5330">
                  <c:v>447.07019000000003</c:v>
                </c:pt>
                <c:pt idx="5331">
                  <c:v>446.80898999999999</c:v>
                </c:pt>
                <c:pt idx="5332">
                  <c:v>446.96265</c:v>
                </c:pt>
                <c:pt idx="5333">
                  <c:v>446.99707000000001</c:v>
                </c:pt>
                <c:pt idx="5334">
                  <c:v>446.88326999999998</c:v>
                </c:pt>
                <c:pt idx="5335">
                  <c:v>446.91492</c:v>
                </c:pt>
                <c:pt idx="5336">
                  <c:v>447.21170000000001</c:v>
                </c:pt>
                <c:pt idx="5337">
                  <c:v>447.19452000000001</c:v>
                </c:pt>
                <c:pt idx="5338">
                  <c:v>446.95116999999999</c:v>
                </c:pt>
                <c:pt idx="5339">
                  <c:v>447.02956999999998</c:v>
                </c:pt>
                <c:pt idx="5340">
                  <c:v>447.12511999999998</c:v>
                </c:pt>
                <c:pt idx="5341">
                  <c:v>446.97363000000001</c:v>
                </c:pt>
                <c:pt idx="5342">
                  <c:v>446.98486000000003</c:v>
                </c:pt>
                <c:pt idx="5343">
                  <c:v>447.19729999999998</c:v>
                </c:pt>
                <c:pt idx="5344">
                  <c:v>447.28955000000002</c:v>
                </c:pt>
                <c:pt idx="5345">
                  <c:v>447.07574</c:v>
                </c:pt>
                <c:pt idx="5346">
                  <c:v>447.03064000000001</c:v>
                </c:pt>
                <c:pt idx="5347">
                  <c:v>447.25562000000002</c:v>
                </c:pt>
                <c:pt idx="5348">
                  <c:v>447.04503999999997</c:v>
                </c:pt>
                <c:pt idx="5349">
                  <c:v>447.07657</c:v>
                </c:pt>
                <c:pt idx="5350">
                  <c:v>447.19729999999998</c:v>
                </c:pt>
                <c:pt idx="5351">
                  <c:v>447.42822000000001</c:v>
                </c:pt>
                <c:pt idx="5352">
                  <c:v>447.19695999999999</c:v>
                </c:pt>
                <c:pt idx="5353">
                  <c:v>447.04691000000003</c:v>
                </c:pt>
                <c:pt idx="5354">
                  <c:v>447.33825999999999</c:v>
                </c:pt>
                <c:pt idx="5355">
                  <c:v>447.15755999999999</c:v>
                </c:pt>
                <c:pt idx="5356">
                  <c:v>447.19839000000002</c:v>
                </c:pt>
                <c:pt idx="5357">
                  <c:v>447.24707000000001</c:v>
                </c:pt>
                <c:pt idx="5358">
                  <c:v>447.47933999999998</c:v>
                </c:pt>
                <c:pt idx="5359">
                  <c:v>447.33017000000001</c:v>
                </c:pt>
                <c:pt idx="5360">
                  <c:v>447.13522</c:v>
                </c:pt>
                <c:pt idx="5361">
                  <c:v>447.48257000000001</c:v>
                </c:pt>
                <c:pt idx="5362">
                  <c:v>447.28762999999998</c:v>
                </c:pt>
                <c:pt idx="5363">
                  <c:v>447.27746999999999</c:v>
                </c:pt>
                <c:pt idx="5364">
                  <c:v>447.28226000000001</c:v>
                </c:pt>
                <c:pt idx="5365">
                  <c:v>447.59289999999999</c:v>
                </c:pt>
                <c:pt idx="5366">
                  <c:v>447.48761000000002</c:v>
                </c:pt>
                <c:pt idx="5367">
                  <c:v>447.24362000000002</c:v>
                </c:pt>
                <c:pt idx="5368">
                  <c:v>447.52722</c:v>
                </c:pt>
                <c:pt idx="5369">
                  <c:v>447.37781000000001</c:v>
                </c:pt>
                <c:pt idx="5370">
                  <c:v>447.3963</c:v>
                </c:pt>
                <c:pt idx="5371">
                  <c:v>447.35998999999998</c:v>
                </c:pt>
                <c:pt idx="5372">
                  <c:v>447.68563999999998</c:v>
                </c:pt>
                <c:pt idx="5373">
                  <c:v>447.60998999999998</c:v>
                </c:pt>
                <c:pt idx="5374">
                  <c:v>447.34116</c:v>
                </c:pt>
                <c:pt idx="5375">
                  <c:v>447.51639</c:v>
                </c:pt>
                <c:pt idx="5376">
                  <c:v>447.51909999999998</c:v>
                </c:pt>
                <c:pt idx="5377">
                  <c:v>447.44720000000001</c:v>
                </c:pt>
                <c:pt idx="5378">
                  <c:v>447.39120000000003</c:v>
                </c:pt>
                <c:pt idx="5379">
                  <c:v>447.72577000000001</c:v>
                </c:pt>
                <c:pt idx="5380">
                  <c:v>447.66953000000001</c:v>
                </c:pt>
                <c:pt idx="5381">
                  <c:v>447.42441000000002</c:v>
                </c:pt>
                <c:pt idx="5382">
                  <c:v>447.54113999999998</c:v>
                </c:pt>
                <c:pt idx="5383">
                  <c:v>447.6311</c:v>
                </c:pt>
                <c:pt idx="5384">
                  <c:v>447.56921</c:v>
                </c:pt>
                <c:pt idx="5385">
                  <c:v>447.49185</c:v>
                </c:pt>
                <c:pt idx="5386">
                  <c:v>447.75711000000001</c:v>
                </c:pt>
                <c:pt idx="5387">
                  <c:v>447.83575000000002</c:v>
                </c:pt>
                <c:pt idx="5388">
                  <c:v>447.61104999999998</c:v>
                </c:pt>
                <c:pt idx="5389">
                  <c:v>447.63376</c:v>
                </c:pt>
                <c:pt idx="5390">
                  <c:v>447.78525000000002</c:v>
                </c:pt>
                <c:pt idx="5391">
                  <c:v>447.64209</c:v>
                </c:pt>
                <c:pt idx="5392">
                  <c:v>447.64049999999997</c:v>
                </c:pt>
                <c:pt idx="5393">
                  <c:v>447.88634999999999</c:v>
                </c:pt>
                <c:pt idx="5394">
                  <c:v>447.93378000000001</c:v>
                </c:pt>
                <c:pt idx="5395">
                  <c:v>447.71161000000001</c:v>
                </c:pt>
                <c:pt idx="5396">
                  <c:v>447.64087000000001</c:v>
                </c:pt>
                <c:pt idx="5397">
                  <c:v>447.87894</c:v>
                </c:pt>
                <c:pt idx="5398">
                  <c:v>447.70769999999999</c:v>
                </c:pt>
                <c:pt idx="5399">
                  <c:v>447.75164999999998</c:v>
                </c:pt>
                <c:pt idx="5400">
                  <c:v>447.87295999999998</c:v>
                </c:pt>
                <c:pt idx="5401">
                  <c:v>447.97744999999998</c:v>
                </c:pt>
                <c:pt idx="5402">
                  <c:v>447.78818000000001</c:v>
                </c:pt>
                <c:pt idx="5403">
                  <c:v>447.70128999999997</c:v>
                </c:pt>
                <c:pt idx="5404">
                  <c:v>448.00146000000001</c:v>
                </c:pt>
                <c:pt idx="5405">
                  <c:v>447.77460000000002</c:v>
                </c:pt>
                <c:pt idx="5406">
                  <c:v>447.79385000000002</c:v>
                </c:pt>
                <c:pt idx="5407">
                  <c:v>447.89141999999998</c:v>
                </c:pt>
                <c:pt idx="5408">
                  <c:v>448.09964000000002</c:v>
                </c:pt>
                <c:pt idx="5409">
                  <c:v>447.94299000000001</c:v>
                </c:pt>
                <c:pt idx="5410">
                  <c:v>447.78100999999998</c:v>
                </c:pt>
                <c:pt idx="5411">
                  <c:v>448.08852999999999</c:v>
                </c:pt>
                <c:pt idx="5412">
                  <c:v>447.90429999999998</c:v>
                </c:pt>
                <c:pt idx="5413">
                  <c:v>447.93648999999999</c:v>
                </c:pt>
                <c:pt idx="5414">
                  <c:v>447.91473000000002</c:v>
                </c:pt>
                <c:pt idx="5415">
                  <c:v>448.21814000000001</c:v>
                </c:pt>
                <c:pt idx="5416">
                  <c:v>448.10583000000003</c:v>
                </c:pt>
                <c:pt idx="5417">
                  <c:v>447.86874</c:v>
                </c:pt>
                <c:pt idx="5418">
                  <c:v>448.16048999999998</c:v>
                </c:pt>
                <c:pt idx="5419">
                  <c:v>447.99612000000002</c:v>
                </c:pt>
                <c:pt idx="5420">
                  <c:v>448.04315000000003</c:v>
                </c:pt>
                <c:pt idx="5421">
                  <c:v>448.00894</c:v>
                </c:pt>
                <c:pt idx="5422">
                  <c:v>448.30576000000002</c:v>
                </c:pt>
                <c:pt idx="5423">
                  <c:v>448.18484000000001</c:v>
                </c:pt>
                <c:pt idx="5424">
                  <c:v>447.95907999999997</c:v>
                </c:pt>
                <c:pt idx="5425">
                  <c:v>448.18011000000001</c:v>
                </c:pt>
                <c:pt idx="5426">
                  <c:v>448.14605999999998</c:v>
                </c:pt>
                <c:pt idx="5427">
                  <c:v>448.09978999999998</c:v>
                </c:pt>
                <c:pt idx="5428">
                  <c:v>448.04779000000002</c:v>
                </c:pt>
                <c:pt idx="5429">
                  <c:v>448.33922999999999</c:v>
                </c:pt>
                <c:pt idx="5430">
                  <c:v>448.32468</c:v>
                </c:pt>
                <c:pt idx="5431">
                  <c:v>448.05817000000002</c:v>
                </c:pt>
                <c:pt idx="5432">
                  <c:v>448.20263999999997</c:v>
                </c:pt>
                <c:pt idx="5433">
                  <c:v>448.18927000000002</c:v>
                </c:pt>
                <c:pt idx="5434">
                  <c:v>448.14197000000001</c:v>
                </c:pt>
                <c:pt idx="5435">
                  <c:v>448.13173999999998</c:v>
                </c:pt>
                <c:pt idx="5436">
                  <c:v>448.39803999999998</c:v>
                </c:pt>
                <c:pt idx="5437">
                  <c:v>448.41379000000001</c:v>
                </c:pt>
                <c:pt idx="5438">
                  <c:v>448.14882999999998</c:v>
                </c:pt>
                <c:pt idx="5439">
                  <c:v>448.19137999999998</c:v>
                </c:pt>
                <c:pt idx="5440">
                  <c:v>448.35048999999998</c:v>
                </c:pt>
                <c:pt idx="5441">
                  <c:v>448.23029000000002</c:v>
                </c:pt>
                <c:pt idx="5442">
                  <c:v>448.24567000000002</c:v>
                </c:pt>
                <c:pt idx="5443">
                  <c:v>448.45535000000001</c:v>
                </c:pt>
                <c:pt idx="5444">
                  <c:v>448.49682999999999</c:v>
                </c:pt>
                <c:pt idx="5445">
                  <c:v>448.30237</c:v>
                </c:pt>
                <c:pt idx="5446">
                  <c:v>448.27219000000002</c:v>
                </c:pt>
                <c:pt idx="5447">
                  <c:v>448.48635999999999</c:v>
                </c:pt>
                <c:pt idx="5448">
                  <c:v>448.30907999999999</c:v>
                </c:pt>
                <c:pt idx="5449">
                  <c:v>448.34509000000003</c:v>
                </c:pt>
                <c:pt idx="5450">
                  <c:v>448.47018000000003</c:v>
                </c:pt>
                <c:pt idx="5451">
                  <c:v>448.63067999999998</c:v>
                </c:pt>
                <c:pt idx="5452">
                  <c:v>448.41449</c:v>
                </c:pt>
                <c:pt idx="5453">
                  <c:v>448.31630999999999</c:v>
                </c:pt>
                <c:pt idx="5454">
                  <c:v>448.60989000000001</c:v>
                </c:pt>
                <c:pt idx="5455">
                  <c:v>448.37024000000002</c:v>
                </c:pt>
                <c:pt idx="5456">
                  <c:v>448.42095999999998</c:v>
                </c:pt>
                <c:pt idx="5457">
                  <c:v>448.47949</c:v>
                </c:pt>
                <c:pt idx="5458">
                  <c:v>448.71301</c:v>
                </c:pt>
                <c:pt idx="5459">
                  <c:v>448.54656999999997</c:v>
                </c:pt>
                <c:pt idx="5460">
                  <c:v>448.34933000000001</c:v>
                </c:pt>
                <c:pt idx="5461">
                  <c:v>448.65206999999998</c:v>
                </c:pt>
                <c:pt idx="5462">
                  <c:v>448.46350000000001</c:v>
                </c:pt>
                <c:pt idx="5463">
                  <c:v>448.51107999999999</c:v>
                </c:pt>
                <c:pt idx="5464">
                  <c:v>448.57440000000003</c:v>
                </c:pt>
                <c:pt idx="5465">
                  <c:v>448.78912000000003</c:v>
                </c:pt>
                <c:pt idx="5466">
                  <c:v>448.67849999999999</c:v>
                </c:pt>
                <c:pt idx="5467">
                  <c:v>448.44063999999997</c:v>
                </c:pt>
                <c:pt idx="5468">
                  <c:v>448.76190000000003</c:v>
                </c:pt>
                <c:pt idx="5469">
                  <c:v>448.60205000000002</c:v>
                </c:pt>
                <c:pt idx="5470">
                  <c:v>448.57938000000001</c:v>
                </c:pt>
                <c:pt idx="5471">
                  <c:v>448.58591000000001</c:v>
                </c:pt>
                <c:pt idx="5472">
                  <c:v>448.90789999999998</c:v>
                </c:pt>
                <c:pt idx="5473">
                  <c:v>448.82531999999998</c:v>
                </c:pt>
                <c:pt idx="5474">
                  <c:v>448.56540000000001</c:v>
                </c:pt>
                <c:pt idx="5475">
                  <c:v>448.80968999999999</c:v>
                </c:pt>
                <c:pt idx="5476">
                  <c:v>448.68167</c:v>
                </c:pt>
                <c:pt idx="5477">
                  <c:v>448.62607000000003</c:v>
                </c:pt>
                <c:pt idx="5478">
                  <c:v>448.66332999999997</c:v>
                </c:pt>
                <c:pt idx="5479">
                  <c:v>448.99657999999999</c:v>
                </c:pt>
                <c:pt idx="5480">
                  <c:v>448.92266999999998</c:v>
                </c:pt>
                <c:pt idx="5481">
                  <c:v>448.64688000000001</c:v>
                </c:pt>
                <c:pt idx="5482">
                  <c:v>448.78696000000002</c:v>
                </c:pt>
                <c:pt idx="5483">
                  <c:v>448.81668000000002</c:v>
                </c:pt>
                <c:pt idx="5484">
                  <c:v>448.70517000000001</c:v>
                </c:pt>
                <c:pt idx="5485">
                  <c:v>448.73034999999999</c:v>
                </c:pt>
                <c:pt idx="5486">
                  <c:v>449.02094</c:v>
                </c:pt>
                <c:pt idx="5487">
                  <c:v>448.99892999999997</c:v>
                </c:pt>
                <c:pt idx="5488">
                  <c:v>448.75689999999997</c:v>
                </c:pt>
                <c:pt idx="5489">
                  <c:v>448.82522999999998</c:v>
                </c:pt>
                <c:pt idx="5490">
                  <c:v>448.94112999999999</c:v>
                </c:pt>
                <c:pt idx="5491">
                  <c:v>448.78876000000002</c:v>
                </c:pt>
                <c:pt idx="5492">
                  <c:v>448.79836999999998</c:v>
                </c:pt>
                <c:pt idx="5493">
                  <c:v>449.01154000000002</c:v>
                </c:pt>
                <c:pt idx="5494">
                  <c:v>449.13263000000001</c:v>
                </c:pt>
                <c:pt idx="5495">
                  <c:v>448.91793999999999</c:v>
                </c:pt>
                <c:pt idx="5496">
                  <c:v>448.86203</c:v>
                </c:pt>
                <c:pt idx="5497">
                  <c:v>449.09859999999998</c:v>
                </c:pt>
                <c:pt idx="5498">
                  <c:v>448.89431999999999</c:v>
                </c:pt>
                <c:pt idx="5499">
                  <c:v>448.92038000000002</c:v>
                </c:pt>
                <c:pt idx="5500">
                  <c:v>449.06151999999997</c:v>
                </c:pt>
                <c:pt idx="5501">
                  <c:v>449.28332999999998</c:v>
                </c:pt>
                <c:pt idx="5502">
                  <c:v>449.03241000000003</c:v>
                </c:pt>
                <c:pt idx="5503">
                  <c:v>448.88745</c:v>
                </c:pt>
                <c:pt idx="5504">
                  <c:v>449.18081999999998</c:v>
                </c:pt>
                <c:pt idx="5505">
                  <c:v>449.00049000000001</c:v>
                </c:pt>
                <c:pt idx="5506">
                  <c:v>449.03066999999999</c:v>
                </c:pt>
                <c:pt idx="5507">
                  <c:v>449.08553999999998</c:v>
                </c:pt>
                <c:pt idx="5508">
                  <c:v>449.28232000000003</c:v>
                </c:pt>
                <c:pt idx="5509">
                  <c:v>449.13348000000002</c:v>
                </c:pt>
                <c:pt idx="5510">
                  <c:v>448.94373000000002</c:v>
                </c:pt>
                <c:pt idx="5511">
                  <c:v>449.28802000000002</c:v>
                </c:pt>
                <c:pt idx="5512">
                  <c:v>449.08605999999997</c:v>
                </c:pt>
                <c:pt idx="5513">
                  <c:v>449.08316000000002</c:v>
                </c:pt>
                <c:pt idx="5514">
                  <c:v>449.07272</c:v>
                </c:pt>
                <c:pt idx="5515">
                  <c:v>449.38470000000001</c:v>
                </c:pt>
                <c:pt idx="5516">
                  <c:v>449.27325000000002</c:v>
                </c:pt>
                <c:pt idx="5517">
                  <c:v>449.03796</c:v>
                </c:pt>
                <c:pt idx="5518">
                  <c:v>449.31592000000001</c:v>
                </c:pt>
                <c:pt idx="5519">
                  <c:v>449.17171999999999</c:v>
                </c:pt>
                <c:pt idx="5520">
                  <c:v>449.1893</c:v>
                </c:pt>
                <c:pt idx="5521">
                  <c:v>449.15701000000001</c:v>
                </c:pt>
                <c:pt idx="5522">
                  <c:v>449.48070999999999</c:v>
                </c:pt>
                <c:pt idx="5523">
                  <c:v>449.42336999999998</c:v>
                </c:pt>
                <c:pt idx="5524">
                  <c:v>449.15285999999998</c:v>
                </c:pt>
                <c:pt idx="5525">
                  <c:v>449.32977</c:v>
                </c:pt>
                <c:pt idx="5526">
                  <c:v>449.34609999999998</c:v>
                </c:pt>
                <c:pt idx="5527">
                  <c:v>449.27990999999997</c:v>
                </c:pt>
                <c:pt idx="5528">
                  <c:v>449.22140999999999</c:v>
                </c:pt>
                <c:pt idx="5529">
                  <c:v>449.55450000000002</c:v>
                </c:pt>
                <c:pt idx="5530">
                  <c:v>449.48559999999998</c:v>
                </c:pt>
                <c:pt idx="5531">
                  <c:v>449.23800999999997</c:v>
                </c:pt>
                <c:pt idx="5532">
                  <c:v>449.35210999999998</c:v>
                </c:pt>
                <c:pt idx="5533">
                  <c:v>449.42998999999998</c:v>
                </c:pt>
                <c:pt idx="5534">
                  <c:v>449.36417</c:v>
                </c:pt>
                <c:pt idx="5535">
                  <c:v>449.26447000000002</c:v>
                </c:pt>
                <c:pt idx="5536">
                  <c:v>449.53188999999998</c:v>
                </c:pt>
                <c:pt idx="5537">
                  <c:v>449.58087</c:v>
                </c:pt>
                <c:pt idx="5538">
                  <c:v>449.35885999999999</c:v>
                </c:pt>
                <c:pt idx="5539">
                  <c:v>449.37247000000002</c:v>
                </c:pt>
                <c:pt idx="5540">
                  <c:v>449.51895000000002</c:v>
                </c:pt>
                <c:pt idx="5541">
                  <c:v>449.38351</c:v>
                </c:pt>
                <c:pt idx="5542">
                  <c:v>449.38763</c:v>
                </c:pt>
                <c:pt idx="5543">
                  <c:v>449.62130999999999</c:v>
                </c:pt>
                <c:pt idx="5544">
                  <c:v>449.67953</c:v>
                </c:pt>
                <c:pt idx="5545">
                  <c:v>449.46735000000001</c:v>
                </c:pt>
                <c:pt idx="5546">
                  <c:v>449.40868999999998</c:v>
                </c:pt>
                <c:pt idx="5547">
                  <c:v>449.65478999999999</c:v>
                </c:pt>
                <c:pt idx="5548">
                  <c:v>449.48691000000002</c:v>
                </c:pt>
                <c:pt idx="5549">
                  <c:v>449.54102</c:v>
                </c:pt>
                <c:pt idx="5550">
                  <c:v>449.66473000000002</c:v>
                </c:pt>
                <c:pt idx="5551">
                  <c:v>449.76693999999998</c:v>
                </c:pt>
                <c:pt idx="5552">
                  <c:v>449.58920000000001</c:v>
                </c:pt>
                <c:pt idx="5553">
                  <c:v>449.50310999999999</c:v>
                </c:pt>
                <c:pt idx="5554">
                  <c:v>449.79034000000001</c:v>
                </c:pt>
                <c:pt idx="5555">
                  <c:v>449.57510000000002</c:v>
                </c:pt>
                <c:pt idx="5556">
                  <c:v>449.58652000000001</c:v>
                </c:pt>
                <c:pt idx="5557">
                  <c:v>449.68398999999999</c:v>
                </c:pt>
                <c:pt idx="5558">
                  <c:v>449.88058000000001</c:v>
                </c:pt>
                <c:pt idx="5559">
                  <c:v>449.71474999999998</c:v>
                </c:pt>
                <c:pt idx="5560">
                  <c:v>449.5498</c:v>
                </c:pt>
                <c:pt idx="5561">
                  <c:v>449.8501</c:v>
                </c:pt>
                <c:pt idx="5562">
                  <c:v>449.65249999999997</c:v>
                </c:pt>
                <c:pt idx="5563">
                  <c:v>449.68230999999997</c:v>
                </c:pt>
                <c:pt idx="5564">
                  <c:v>449.63992000000002</c:v>
                </c:pt>
                <c:pt idx="5565">
                  <c:v>449.93387000000001</c:v>
                </c:pt>
                <c:pt idx="5566">
                  <c:v>449.81484999999998</c:v>
                </c:pt>
                <c:pt idx="5567">
                  <c:v>449.58407999999997</c:v>
                </c:pt>
                <c:pt idx="5568">
                  <c:v>449.87421000000001</c:v>
                </c:pt>
                <c:pt idx="5569">
                  <c:v>449.71634</c:v>
                </c:pt>
                <c:pt idx="5570">
                  <c:v>449.75632000000002</c:v>
                </c:pt>
                <c:pt idx="5571">
                  <c:v>449.73196000000002</c:v>
                </c:pt>
                <c:pt idx="5572">
                  <c:v>450.02825999999999</c:v>
                </c:pt>
                <c:pt idx="5573">
                  <c:v>449.92563000000001</c:v>
                </c:pt>
                <c:pt idx="5574">
                  <c:v>449.70078000000001</c:v>
                </c:pt>
                <c:pt idx="5575">
                  <c:v>449.90499999999997</c:v>
                </c:pt>
                <c:pt idx="5576">
                  <c:v>449.89172000000002</c:v>
                </c:pt>
                <c:pt idx="5577">
                  <c:v>449.85324000000003</c:v>
                </c:pt>
                <c:pt idx="5578">
                  <c:v>449.79678000000001</c:v>
                </c:pt>
                <c:pt idx="5579">
                  <c:v>450.09735000000001</c:v>
                </c:pt>
                <c:pt idx="5580">
                  <c:v>450.07938000000001</c:v>
                </c:pt>
                <c:pt idx="5581">
                  <c:v>449.82360999999997</c:v>
                </c:pt>
                <c:pt idx="5582">
                  <c:v>449.96805000000001</c:v>
                </c:pt>
                <c:pt idx="5583">
                  <c:v>449.96584999999999</c:v>
                </c:pt>
                <c:pt idx="5584">
                  <c:v>449.92032</c:v>
                </c:pt>
                <c:pt idx="5585">
                  <c:v>449.89037999999999</c:v>
                </c:pt>
                <c:pt idx="5586">
                  <c:v>450.16730000000001</c:v>
                </c:pt>
                <c:pt idx="5587">
                  <c:v>450.18234000000001</c:v>
                </c:pt>
                <c:pt idx="5588">
                  <c:v>449.90249999999997</c:v>
                </c:pt>
                <c:pt idx="5589">
                  <c:v>449.94979999999998</c:v>
                </c:pt>
                <c:pt idx="5590">
                  <c:v>450.08355999999998</c:v>
                </c:pt>
                <c:pt idx="5591">
                  <c:v>449.96102999999999</c:v>
                </c:pt>
                <c:pt idx="5592">
                  <c:v>449.97140999999999</c:v>
                </c:pt>
                <c:pt idx="5593">
                  <c:v>450.17365000000001</c:v>
                </c:pt>
                <c:pt idx="5594">
                  <c:v>450.20789000000002</c:v>
                </c:pt>
                <c:pt idx="5595">
                  <c:v>450.01288</c:v>
                </c:pt>
                <c:pt idx="5596">
                  <c:v>449.98410000000001</c:v>
                </c:pt>
                <c:pt idx="5597">
                  <c:v>450.18957999999998</c:v>
                </c:pt>
                <c:pt idx="5598">
                  <c:v>450.02553999999998</c:v>
                </c:pt>
                <c:pt idx="5599">
                  <c:v>450.04473999999999</c:v>
                </c:pt>
                <c:pt idx="5600">
                  <c:v>450.18265000000002</c:v>
                </c:pt>
                <c:pt idx="5601">
                  <c:v>450.36275999999998</c:v>
                </c:pt>
                <c:pt idx="5602">
                  <c:v>450.14037999999999</c:v>
                </c:pt>
                <c:pt idx="5603">
                  <c:v>450.03415000000001</c:v>
                </c:pt>
                <c:pt idx="5604">
                  <c:v>450.32458000000003</c:v>
                </c:pt>
                <c:pt idx="5605">
                  <c:v>450.08954</c:v>
                </c:pt>
                <c:pt idx="5606">
                  <c:v>450.14699999999999</c:v>
                </c:pt>
                <c:pt idx="5607">
                  <c:v>450.20654000000002</c:v>
                </c:pt>
                <c:pt idx="5608">
                  <c:v>450.44592</c:v>
                </c:pt>
                <c:pt idx="5609">
                  <c:v>450.27444000000003</c:v>
                </c:pt>
                <c:pt idx="5610">
                  <c:v>450.08434999999997</c:v>
                </c:pt>
                <c:pt idx="5611">
                  <c:v>450.37668000000002</c:v>
                </c:pt>
                <c:pt idx="5612">
                  <c:v>450.18581999999998</c:v>
                </c:pt>
                <c:pt idx="5613">
                  <c:v>450.23941000000002</c:v>
                </c:pt>
                <c:pt idx="5614">
                  <c:v>450.30322000000001</c:v>
                </c:pt>
                <c:pt idx="5615">
                  <c:v>450.51526000000001</c:v>
                </c:pt>
                <c:pt idx="5616">
                  <c:v>450.39575000000002</c:v>
                </c:pt>
                <c:pt idx="5617">
                  <c:v>450.15393</c:v>
                </c:pt>
                <c:pt idx="5618">
                  <c:v>450.47359999999998</c:v>
                </c:pt>
                <c:pt idx="5619">
                  <c:v>450.29959000000002</c:v>
                </c:pt>
                <c:pt idx="5620">
                  <c:v>450.26546999999999</c:v>
                </c:pt>
                <c:pt idx="5621">
                  <c:v>450.25421</c:v>
                </c:pt>
                <c:pt idx="5622">
                  <c:v>450.58837999999997</c:v>
                </c:pt>
                <c:pt idx="5623">
                  <c:v>450.51584000000003</c:v>
                </c:pt>
                <c:pt idx="5624">
                  <c:v>450.25116000000003</c:v>
                </c:pt>
                <c:pt idx="5625">
                  <c:v>450.49686000000003</c:v>
                </c:pt>
                <c:pt idx="5626">
                  <c:v>450.37558000000001</c:v>
                </c:pt>
                <c:pt idx="5627">
                  <c:v>450.31252999999998</c:v>
                </c:pt>
                <c:pt idx="5628">
                  <c:v>450.35201999999998</c:v>
                </c:pt>
                <c:pt idx="5629">
                  <c:v>450.69522000000001</c:v>
                </c:pt>
                <c:pt idx="5630">
                  <c:v>450.61162999999999</c:v>
                </c:pt>
                <c:pt idx="5631">
                  <c:v>450.35187000000002</c:v>
                </c:pt>
                <c:pt idx="5632">
                  <c:v>450.49533000000002</c:v>
                </c:pt>
                <c:pt idx="5633">
                  <c:v>450.52947999999998</c:v>
                </c:pt>
                <c:pt idx="5634">
                  <c:v>450.40454</c:v>
                </c:pt>
                <c:pt idx="5635">
                  <c:v>450.43203999999997</c:v>
                </c:pt>
                <c:pt idx="5636">
                  <c:v>450.72064</c:v>
                </c:pt>
                <c:pt idx="5637">
                  <c:v>450.70438000000001</c:v>
                </c:pt>
                <c:pt idx="5638">
                  <c:v>450.47332999999998</c:v>
                </c:pt>
                <c:pt idx="5639">
                  <c:v>450.54149999999998</c:v>
                </c:pt>
                <c:pt idx="5640">
                  <c:v>450.64202999999998</c:v>
                </c:pt>
                <c:pt idx="5641">
                  <c:v>450.48932000000002</c:v>
                </c:pt>
                <c:pt idx="5642">
                  <c:v>450.49538999999999</c:v>
                </c:pt>
                <c:pt idx="5643">
                  <c:v>450.69439999999997</c:v>
                </c:pt>
                <c:pt idx="5644">
                  <c:v>450.80484000000001</c:v>
                </c:pt>
                <c:pt idx="5645">
                  <c:v>450.57819000000001</c:v>
                </c:pt>
                <c:pt idx="5646">
                  <c:v>450.52658000000002</c:v>
                </c:pt>
                <c:pt idx="5647">
                  <c:v>450.74515000000002</c:v>
                </c:pt>
                <c:pt idx="5648">
                  <c:v>450.5498</c:v>
                </c:pt>
                <c:pt idx="5649">
                  <c:v>450.57611000000003</c:v>
                </c:pt>
                <c:pt idx="5650">
                  <c:v>450.69513000000001</c:v>
                </c:pt>
                <c:pt idx="5651">
                  <c:v>450.94931000000003</c:v>
                </c:pt>
                <c:pt idx="5652">
                  <c:v>450.70325000000003</c:v>
                </c:pt>
                <c:pt idx="5653">
                  <c:v>450.54834</c:v>
                </c:pt>
                <c:pt idx="5654">
                  <c:v>450.84201000000002</c:v>
                </c:pt>
                <c:pt idx="5655">
                  <c:v>450.67318999999998</c:v>
                </c:pt>
                <c:pt idx="5656">
                  <c:v>450.70522999999997</c:v>
                </c:pt>
                <c:pt idx="5657">
                  <c:v>450.76470999999998</c:v>
                </c:pt>
                <c:pt idx="5658">
                  <c:v>450.96854000000002</c:v>
                </c:pt>
                <c:pt idx="5659">
                  <c:v>450.81729000000001</c:v>
                </c:pt>
                <c:pt idx="5660">
                  <c:v>450.62006000000002</c:v>
                </c:pt>
                <c:pt idx="5661">
                  <c:v>450.96426000000002</c:v>
                </c:pt>
                <c:pt idx="5662">
                  <c:v>450.76607999999999</c:v>
                </c:pt>
                <c:pt idx="5663">
                  <c:v>450.75571000000002</c:v>
                </c:pt>
                <c:pt idx="5664">
                  <c:v>450.74817000000002</c:v>
                </c:pt>
                <c:pt idx="5665">
                  <c:v>451.07094999999998</c:v>
                </c:pt>
                <c:pt idx="5666">
                  <c:v>450.95828</c:v>
                </c:pt>
                <c:pt idx="5667">
                  <c:v>450.70934999999997</c:v>
                </c:pt>
                <c:pt idx="5668">
                  <c:v>450.99948000000001</c:v>
                </c:pt>
                <c:pt idx="5669">
                  <c:v>450.83942000000002</c:v>
                </c:pt>
                <c:pt idx="5670">
                  <c:v>450.84701999999999</c:v>
                </c:pt>
                <c:pt idx="5671">
                  <c:v>450.81659000000002</c:v>
                </c:pt>
                <c:pt idx="5672">
                  <c:v>451.14321999999999</c:v>
                </c:pt>
                <c:pt idx="5673">
                  <c:v>451.06716999999998</c:v>
                </c:pt>
                <c:pt idx="5674">
                  <c:v>450.79050000000001</c:v>
                </c:pt>
                <c:pt idx="5675">
                  <c:v>450.97426999999999</c:v>
                </c:pt>
                <c:pt idx="5676">
                  <c:v>450.97516000000002</c:v>
                </c:pt>
                <c:pt idx="5677">
                  <c:v>450.91635000000002</c:v>
                </c:pt>
                <c:pt idx="5678">
                  <c:v>450.85451999999998</c:v>
                </c:pt>
                <c:pt idx="5679">
                  <c:v>451.19357000000002</c:v>
                </c:pt>
                <c:pt idx="5680">
                  <c:v>451.13614000000001</c:v>
                </c:pt>
                <c:pt idx="5681">
                  <c:v>450.89416999999997</c:v>
                </c:pt>
                <c:pt idx="5682">
                  <c:v>450.99426</c:v>
                </c:pt>
                <c:pt idx="5683">
                  <c:v>451.10120000000001</c:v>
                </c:pt>
                <c:pt idx="5684">
                  <c:v>451.02591000000001</c:v>
                </c:pt>
                <c:pt idx="5685">
                  <c:v>450.92957000000001</c:v>
                </c:pt>
                <c:pt idx="5686">
                  <c:v>451.20764000000003</c:v>
                </c:pt>
                <c:pt idx="5687">
                  <c:v>451.27807999999999</c:v>
                </c:pt>
                <c:pt idx="5688">
                  <c:v>451.03528</c:v>
                </c:pt>
                <c:pt idx="5689">
                  <c:v>451.05590999999998</c:v>
                </c:pt>
                <c:pt idx="5690">
                  <c:v>451.19711000000001</c:v>
                </c:pt>
                <c:pt idx="5691">
                  <c:v>451.05829</c:v>
                </c:pt>
                <c:pt idx="5692">
                  <c:v>451.06720000000001</c:v>
                </c:pt>
                <c:pt idx="5693">
                  <c:v>451.29099000000002</c:v>
                </c:pt>
                <c:pt idx="5694">
                  <c:v>451.34433000000001</c:v>
                </c:pt>
                <c:pt idx="5695">
                  <c:v>451.11138999999997</c:v>
                </c:pt>
                <c:pt idx="5696">
                  <c:v>451.04324000000003</c:v>
                </c:pt>
                <c:pt idx="5697">
                  <c:v>451.29235999999997</c:v>
                </c:pt>
                <c:pt idx="5698">
                  <c:v>451.12689</c:v>
                </c:pt>
                <c:pt idx="5699">
                  <c:v>451.15908999999999</c:v>
                </c:pt>
                <c:pt idx="5700">
                  <c:v>451.29349000000002</c:v>
                </c:pt>
                <c:pt idx="5701">
                  <c:v>451.39037999999999</c:v>
                </c:pt>
                <c:pt idx="5702">
                  <c:v>451.21014000000002</c:v>
                </c:pt>
                <c:pt idx="5703">
                  <c:v>451.12045000000001</c:v>
                </c:pt>
                <c:pt idx="5704">
                  <c:v>451.41890999999998</c:v>
                </c:pt>
                <c:pt idx="5705">
                  <c:v>451.19635</c:v>
                </c:pt>
                <c:pt idx="5706">
                  <c:v>451.21789999999999</c:v>
                </c:pt>
                <c:pt idx="5707">
                  <c:v>451.31569999999999</c:v>
                </c:pt>
                <c:pt idx="5708">
                  <c:v>451.52274</c:v>
                </c:pt>
                <c:pt idx="5709">
                  <c:v>451.36676</c:v>
                </c:pt>
                <c:pt idx="5710">
                  <c:v>451.19481999999999</c:v>
                </c:pt>
                <c:pt idx="5711">
                  <c:v>451.50159000000002</c:v>
                </c:pt>
                <c:pt idx="5712">
                  <c:v>451.31247000000002</c:v>
                </c:pt>
                <c:pt idx="5713">
                  <c:v>451.34586000000002</c:v>
                </c:pt>
                <c:pt idx="5714">
                  <c:v>451.30498999999998</c:v>
                </c:pt>
                <c:pt idx="5715">
                  <c:v>451.59998000000002</c:v>
                </c:pt>
                <c:pt idx="5716">
                  <c:v>451.48284999999998</c:v>
                </c:pt>
                <c:pt idx="5717">
                  <c:v>451.23266999999998</c:v>
                </c:pt>
                <c:pt idx="5718">
                  <c:v>451.52920999999998</c:v>
                </c:pt>
                <c:pt idx="5719">
                  <c:v>451.36865</c:v>
                </c:pt>
                <c:pt idx="5720">
                  <c:v>451.40750000000003</c:v>
                </c:pt>
                <c:pt idx="5721">
                  <c:v>451.37173000000001</c:v>
                </c:pt>
                <c:pt idx="5722">
                  <c:v>451.66138000000001</c:v>
                </c:pt>
                <c:pt idx="5723">
                  <c:v>451.54232999999999</c:v>
                </c:pt>
                <c:pt idx="5724">
                  <c:v>451.31927000000002</c:v>
                </c:pt>
                <c:pt idx="5725">
                  <c:v>451.54102</c:v>
                </c:pt>
                <c:pt idx="5726">
                  <c:v>451.49907999999999</c:v>
                </c:pt>
                <c:pt idx="5727">
                  <c:v>451.45688000000001</c:v>
                </c:pt>
                <c:pt idx="5728">
                  <c:v>451.38556</c:v>
                </c:pt>
                <c:pt idx="5729">
                  <c:v>451.70015999999998</c:v>
                </c:pt>
                <c:pt idx="5730">
                  <c:v>451.69130999999999</c:v>
                </c:pt>
                <c:pt idx="5731">
                  <c:v>451.41973999999999</c:v>
                </c:pt>
                <c:pt idx="5732">
                  <c:v>451.57265999999998</c:v>
                </c:pt>
                <c:pt idx="5733">
                  <c:v>451.56479000000002</c:v>
                </c:pt>
                <c:pt idx="5734">
                  <c:v>451.52193999999997</c:v>
                </c:pt>
                <c:pt idx="5735">
                  <c:v>451.49761999999998</c:v>
                </c:pt>
                <c:pt idx="5736">
                  <c:v>451.78116</c:v>
                </c:pt>
                <c:pt idx="5737">
                  <c:v>451.81466999999998</c:v>
                </c:pt>
                <c:pt idx="5738">
                  <c:v>451.52749999999997</c:v>
                </c:pt>
                <c:pt idx="5739">
                  <c:v>451.57010000000002</c:v>
                </c:pt>
                <c:pt idx="5740">
                  <c:v>451.71140000000003</c:v>
                </c:pt>
                <c:pt idx="5741">
                  <c:v>451.59402</c:v>
                </c:pt>
                <c:pt idx="5742">
                  <c:v>451.61264</c:v>
                </c:pt>
                <c:pt idx="5743">
                  <c:v>451.81204000000002</c:v>
                </c:pt>
                <c:pt idx="5744">
                  <c:v>451.84271000000001</c:v>
                </c:pt>
                <c:pt idx="5745">
                  <c:v>451.64281999999997</c:v>
                </c:pt>
                <c:pt idx="5746">
                  <c:v>451.63101</c:v>
                </c:pt>
                <c:pt idx="5747">
                  <c:v>451.83670000000001</c:v>
                </c:pt>
                <c:pt idx="5748">
                  <c:v>451.6669</c:v>
                </c:pt>
                <c:pt idx="5749">
                  <c:v>451.67725000000002</c:v>
                </c:pt>
                <c:pt idx="5750">
                  <c:v>451.81218999999999</c:v>
                </c:pt>
                <c:pt idx="5751">
                  <c:v>451.96456999999998</c:v>
                </c:pt>
                <c:pt idx="5752">
                  <c:v>451.73862000000003</c:v>
                </c:pt>
                <c:pt idx="5753">
                  <c:v>451.64157</c:v>
                </c:pt>
                <c:pt idx="5754">
                  <c:v>451.91815000000003</c:v>
                </c:pt>
                <c:pt idx="5755">
                  <c:v>451.68371999999999</c:v>
                </c:pt>
                <c:pt idx="5756">
                  <c:v>451.73993000000002</c:v>
                </c:pt>
                <c:pt idx="5757">
                  <c:v>451.79556000000002</c:v>
                </c:pt>
                <c:pt idx="5758">
                  <c:v>452.02794999999998</c:v>
                </c:pt>
                <c:pt idx="5759">
                  <c:v>451.87076000000002</c:v>
                </c:pt>
                <c:pt idx="5760">
                  <c:v>451.67910999999998</c:v>
                </c:pt>
                <c:pt idx="5761">
                  <c:v>451.97278</c:v>
                </c:pt>
                <c:pt idx="5762">
                  <c:v>451.78890999999999</c:v>
                </c:pt>
                <c:pt idx="5763">
                  <c:v>451.83188000000001</c:v>
                </c:pt>
                <c:pt idx="5764">
                  <c:v>451.89172000000002</c:v>
                </c:pt>
                <c:pt idx="5765">
                  <c:v>452.10458</c:v>
                </c:pt>
                <c:pt idx="5766">
                  <c:v>451.98898000000003</c:v>
                </c:pt>
                <c:pt idx="5767">
                  <c:v>451.75745000000001</c:v>
                </c:pt>
                <c:pt idx="5768">
                  <c:v>452.08587999999997</c:v>
                </c:pt>
                <c:pt idx="5769">
                  <c:v>451.91199</c:v>
                </c:pt>
                <c:pt idx="5770">
                  <c:v>451.88574</c:v>
                </c:pt>
                <c:pt idx="5771">
                  <c:v>451.86786000000001</c:v>
                </c:pt>
                <c:pt idx="5772">
                  <c:v>452.19736</c:v>
                </c:pt>
                <c:pt idx="5773">
                  <c:v>452.12772000000001</c:v>
                </c:pt>
                <c:pt idx="5774">
                  <c:v>451.86478</c:v>
                </c:pt>
                <c:pt idx="5775">
                  <c:v>452.09395999999998</c:v>
                </c:pt>
                <c:pt idx="5776">
                  <c:v>451.97372000000001</c:v>
                </c:pt>
                <c:pt idx="5777">
                  <c:v>451.90161000000001</c:v>
                </c:pt>
                <c:pt idx="5778">
                  <c:v>451.94794000000002</c:v>
                </c:pt>
                <c:pt idx="5779">
                  <c:v>452.27440999999999</c:v>
                </c:pt>
                <c:pt idx="5780">
                  <c:v>452.18770999999998</c:v>
                </c:pt>
                <c:pt idx="5781">
                  <c:v>451.92743000000002</c:v>
                </c:pt>
                <c:pt idx="5782">
                  <c:v>452.06812000000002</c:v>
                </c:pt>
                <c:pt idx="5783">
                  <c:v>452.09820999999999</c:v>
                </c:pt>
                <c:pt idx="5784">
                  <c:v>451.98611</c:v>
                </c:pt>
                <c:pt idx="5785">
                  <c:v>452.01758000000001</c:v>
                </c:pt>
                <c:pt idx="5786">
                  <c:v>452.30007999999998</c:v>
                </c:pt>
                <c:pt idx="5787">
                  <c:v>452.28512999999998</c:v>
                </c:pt>
                <c:pt idx="5788">
                  <c:v>452.04543999999999</c:v>
                </c:pt>
                <c:pt idx="5789">
                  <c:v>452.11336999999997</c:v>
                </c:pt>
                <c:pt idx="5790">
                  <c:v>452.21863000000002</c:v>
                </c:pt>
                <c:pt idx="5791">
                  <c:v>452.06921</c:v>
                </c:pt>
                <c:pt idx="5792">
                  <c:v>452.07443000000001</c:v>
                </c:pt>
                <c:pt idx="5793">
                  <c:v>452.27566999999999</c:v>
                </c:pt>
                <c:pt idx="5794">
                  <c:v>452.37589000000003</c:v>
                </c:pt>
                <c:pt idx="5795">
                  <c:v>452.16073999999998</c:v>
                </c:pt>
                <c:pt idx="5796">
                  <c:v>452.10297000000003</c:v>
                </c:pt>
                <c:pt idx="5797">
                  <c:v>452.33670000000001</c:v>
                </c:pt>
                <c:pt idx="5798">
                  <c:v>452.13055000000003</c:v>
                </c:pt>
                <c:pt idx="5799">
                  <c:v>452.15780999999998</c:v>
                </c:pt>
                <c:pt idx="5800">
                  <c:v>452.28876000000002</c:v>
                </c:pt>
                <c:pt idx="5801">
                  <c:v>452.51391999999998</c:v>
                </c:pt>
                <c:pt idx="5802">
                  <c:v>452.27611999999999</c:v>
                </c:pt>
                <c:pt idx="5803">
                  <c:v>452.13245000000001</c:v>
                </c:pt>
                <c:pt idx="5804">
                  <c:v>452.41248000000002</c:v>
                </c:pt>
                <c:pt idx="5805">
                  <c:v>452.22070000000002</c:v>
                </c:pt>
                <c:pt idx="5806">
                  <c:v>452.26067999999998</c:v>
                </c:pt>
                <c:pt idx="5807">
                  <c:v>452.30324999999999</c:v>
                </c:pt>
                <c:pt idx="5808">
                  <c:v>452.51513999999997</c:v>
                </c:pt>
                <c:pt idx="5809">
                  <c:v>452.36376999999999</c:v>
                </c:pt>
                <c:pt idx="5810">
                  <c:v>452.17577999999997</c:v>
                </c:pt>
                <c:pt idx="5811">
                  <c:v>452.50734999999997</c:v>
                </c:pt>
                <c:pt idx="5812">
                  <c:v>452.31866000000002</c:v>
                </c:pt>
                <c:pt idx="5813">
                  <c:v>452.30831999999998</c:v>
                </c:pt>
                <c:pt idx="5814">
                  <c:v>452.30676</c:v>
                </c:pt>
                <c:pt idx="5815">
                  <c:v>452.61142000000001</c:v>
                </c:pt>
                <c:pt idx="5816">
                  <c:v>452.50473</c:v>
                </c:pt>
                <c:pt idx="5817">
                  <c:v>452.267</c:v>
                </c:pt>
                <c:pt idx="5818">
                  <c:v>452.54077000000001</c:v>
                </c:pt>
                <c:pt idx="5819">
                  <c:v>452.39922999999999</c:v>
                </c:pt>
                <c:pt idx="5820">
                  <c:v>452.40062999999998</c:v>
                </c:pt>
                <c:pt idx="5821">
                  <c:v>452.37198000000001</c:v>
                </c:pt>
                <c:pt idx="5822">
                  <c:v>452.68770999999998</c:v>
                </c:pt>
                <c:pt idx="5823">
                  <c:v>452.62182999999999</c:v>
                </c:pt>
                <c:pt idx="5824">
                  <c:v>452.35039999999998</c:v>
                </c:pt>
                <c:pt idx="5825">
                  <c:v>452.52303999999998</c:v>
                </c:pt>
                <c:pt idx="5826">
                  <c:v>452.52188000000001</c:v>
                </c:pt>
                <c:pt idx="5827">
                  <c:v>452.46579000000003</c:v>
                </c:pt>
                <c:pt idx="5828">
                  <c:v>452.40343999999999</c:v>
                </c:pt>
                <c:pt idx="5829">
                  <c:v>452.73372999999998</c:v>
                </c:pt>
                <c:pt idx="5830">
                  <c:v>452.66485999999998</c:v>
                </c:pt>
                <c:pt idx="5831">
                  <c:v>452.43371999999999</c:v>
                </c:pt>
                <c:pt idx="5832">
                  <c:v>452.53165000000001</c:v>
                </c:pt>
                <c:pt idx="5833">
                  <c:v>452.61135999999999</c:v>
                </c:pt>
                <c:pt idx="5834">
                  <c:v>452.54500999999999</c:v>
                </c:pt>
                <c:pt idx="5835">
                  <c:v>452.46422999999999</c:v>
                </c:pt>
                <c:pt idx="5836">
                  <c:v>452.72863999999998</c:v>
                </c:pt>
                <c:pt idx="5837">
                  <c:v>452.78237999999999</c:v>
                </c:pt>
                <c:pt idx="5838">
                  <c:v>452.54910000000001</c:v>
                </c:pt>
                <c:pt idx="5839">
                  <c:v>452.57497999999998</c:v>
                </c:pt>
                <c:pt idx="5840">
                  <c:v>452.72478999999998</c:v>
                </c:pt>
                <c:pt idx="5841">
                  <c:v>452.57736</c:v>
                </c:pt>
                <c:pt idx="5842">
                  <c:v>452.58269999999999</c:v>
                </c:pt>
                <c:pt idx="5843">
                  <c:v>452.80038000000002</c:v>
                </c:pt>
                <c:pt idx="5844">
                  <c:v>452.85433999999998</c:v>
                </c:pt>
                <c:pt idx="5845">
                  <c:v>452.64452999999997</c:v>
                </c:pt>
                <c:pt idx="5846">
                  <c:v>452.58163000000002</c:v>
                </c:pt>
                <c:pt idx="5847">
                  <c:v>452.82556</c:v>
                </c:pt>
                <c:pt idx="5848">
                  <c:v>452.64690999999999</c:v>
                </c:pt>
                <c:pt idx="5849">
                  <c:v>452.68774000000002</c:v>
                </c:pt>
                <c:pt idx="5850">
                  <c:v>452.80065999999999</c:v>
                </c:pt>
                <c:pt idx="5851">
                  <c:v>452.92606000000001</c:v>
                </c:pt>
                <c:pt idx="5852">
                  <c:v>452.73038000000003</c:v>
                </c:pt>
                <c:pt idx="5853">
                  <c:v>452.64675999999997</c:v>
                </c:pt>
                <c:pt idx="5854">
                  <c:v>452.92795000000001</c:v>
                </c:pt>
                <c:pt idx="5855">
                  <c:v>452.70720999999998</c:v>
                </c:pt>
                <c:pt idx="5856">
                  <c:v>452.72849000000002</c:v>
                </c:pt>
                <c:pt idx="5857">
                  <c:v>452.82666</c:v>
                </c:pt>
                <c:pt idx="5858">
                  <c:v>453.02150999999998</c:v>
                </c:pt>
                <c:pt idx="5859">
                  <c:v>452.84762999999998</c:v>
                </c:pt>
                <c:pt idx="5860">
                  <c:v>452.68414000000001</c:v>
                </c:pt>
                <c:pt idx="5861">
                  <c:v>452.98910999999998</c:v>
                </c:pt>
                <c:pt idx="5862">
                  <c:v>452.79047000000003</c:v>
                </c:pt>
                <c:pt idx="5863">
                  <c:v>452.82019000000003</c:v>
                </c:pt>
                <c:pt idx="5864">
                  <c:v>452.78951999999998</c:v>
                </c:pt>
                <c:pt idx="5865">
                  <c:v>453.09192000000002</c:v>
                </c:pt>
                <c:pt idx="5866">
                  <c:v>452.97037</c:v>
                </c:pt>
                <c:pt idx="5867">
                  <c:v>452.73218000000003</c:v>
                </c:pt>
                <c:pt idx="5868">
                  <c:v>453.01877000000002</c:v>
                </c:pt>
                <c:pt idx="5869">
                  <c:v>452.86950999999999</c:v>
                </c:pt>
                <c:pt idx="5870">
                  <c:v>452.90893999999997</c:v>
                </c:pt>
                <c:pt idx="5871">
                  <c:v>452.87988000000001</c:v>
                </c:pt>
                <c:pt idx="5872">
                  <c:v>453.18673999999999</c:v>
                </c:pt>
                <c:pt idx="5873">
                  <c:v>453.06371999999999</c:v>
                </c:pt>
                <c:pt idx="5874">
                  <c:v>452.82834000000003</c:v>
                </c:pt>
                <c:pt idx="5875">
                  <c:v>453.06515999999999</c:v>
                </c:pt>
                <c:pt idx="5876">
                  <c:v>453.01682</c:v>
                </c:pt>
                <c:pt idx="5877">
                  <c:v>452.96695</c:v>
                </c:pt>
                <c:pt idx="5878">
                  <c:v>452.91122000000001</c:v>
                </c:pt>
                <c:pt idx="5879">
                  <c:v>453.21530000000001</c:v>
                </c:pt>
                <c:pt idx="5880">
                  <c:v>453.19461000000001</c:v>
                </c:pt>
                <c:pt idx="5881">
                  <c:v>452.91367000000002</c:v>
                </c:pt>
                <c:pt idx="5882">
                  <c:v>453.06180000000001</c:v>
                </c:pt>
                <c:pt idx="5883">
                  <c:v>453.04865000000001</c:v>
                </c:pt>
                <c:pt idx="5884">
                  <c:v>452.98824999999999</c:v>
                </c:pt>
                <c:pt idx="5885">
                  <c:v>452.96911999999998</c:v>
                </c:pt>
                <c:pt idx="5886">
                  <c:v>453.24506000000002</c:v>
                </c:pt>
                <c:pt idx="5887">
                  <c:v>453.25515999999999</c:v>
                </c:pt>
                <c:pt idx="5888">
                  <c:v>452.98611</c:v>
                </c:pt>
                <c:pt idx="5889">
                  <c:v>453.03307999999998</c:v>
                </c:pt>
                <c:pt idx="5890">
                  <c:v>453.17380000000003</c:v>
                </c:pt>
                <c:pt idx="5891">
                  <c:v>453.07031000000001</c:v>
                </c:pt>
                <c:pt idx="5892">
                  <c:v>453.07870000000003</c:v>
                </c:pt>
                <c:pt idx="5893">
                  <c:v>453.28100999999998</c:v>
                </c:pt>
                <c:pt idx="5894">
                  <c:v>453.31418000000002</c:v>
                </c:pt>
                <c:pt idx="5895">
                  <c:v>453.11941999999999</c:v>
                </c:pt>
                <c:pt idx="5896">
                  <c:v>453.09643999999997</c:v>
                </c:pt>
                <c:pt idx="5897">
                  <c:v>453.31112999999999</c:v>
                </c:pt>
                <c:pt idx="5898">
                  <c:v>453.14296999999999</c:v>
                </c:pt>
                <c:pt idx="5899">
                  <c:v>453.17831000000001</c:v>
                </c:pt>
                <c:pt idx="5900">
                  <c:v>453.29836999999998</c:v>
                </c:pt>
                <c:pt idx="5901">
                  <c:v>453.46179000000001</c:v>
                </c:pt>
                <c:pt idx="5902">
                  <c:v>453.24283000000003</c:v>
                </c:pt>
                <c:pt idx="5903">
                  <c:v>453.14276000000001</c:v>
                </c:pt>
                <c:pt idx="5904">
                  <c:v>453.42151000000001</c:v>
                </c:pt>
                <c:pt idx="5905">
                  <c:v>453.18848000000003</c:v>
                </c:pt>
                <c:pt idx="5906">
                  <c:v>453.23315000000002</c:v>
                </c:pt>
                <c:pt idx="5907">
                  <c:v>453.30086999999997</c:v>
                </c:pt>
                <c:pt idx="5908">
                  <c:v>453.53122000000002</c:v>
                </c:pt>
                <c:pt idx="5909">
                  <c:v>453.35210999999998</c:v>
                </c:pt>
                <c:pt idx="5910">
                  <c:v>453.16485999999998</c:v>
                </c:pt>
                <c:pt idx="5911">
                  <c:v>453.45386000000002</c:v>
                </c:pt>
                <c:pt idx="5912">
                  <c:v>453.25876</c:v>
                </c:pt>
                <c:pt idx="5913">
                  <c:v>453.29996</c:v>
                </c:pt>
                <c:pt idx="5914">
                  <c:v>453.35126000000002</c:v>
                </c:pt>
                <c:pt idx="5915">
                  <c:v>453.56502999999998</c:v>
                </c:pt>
                <c:pt idx="5916">
                  <c:v>453.43975999999998</c:v>
                </c:pt>
                <c:pt idx="5917">
                  <c:v>453.20098999999999</c:v>
                </c:pt>
                <c:pt idx="5918">
                  <c:v>453.51537999999999</c:v>
                </c:pt>
                <c:pt idx="5919">
                  <c:v>453.35818</c:v>
                </c:pt>
                <c:pt idx="5920">
                  <c:v>453.31630999999999</c:v>
                </c:pt>
                <c:pt idx="5921">
                  <c:v>453.31252999999998</c:v>
                </c:pt>
                <c:pt idx="5922">
                  <c:v>453.63812000000001</c:v>
                </c:pt>
                <c:pt idx="5923">
                  <c:v>453.57540999999998</c:v>
                </c:pt>
                <c:pt idx="5924">
                  <c:v>453.31589000000002</c:v>
                </c:pt>
                <c:pt idx="5925">
                  <c:v>453.54007000000001</c:v>
                </c:pt>
                <c:pt idx="5926">
                  <c:v>453.41376000000002</c:v>
                </c:pt>
                <c:pt idx="5927">
                  <c:v>453.35509999999999</c:v>
                </c:pt>
                <c:pt idx="5928">
                  <c:v>453.39621</c:v>
                </c:pt>
                <c:pt idx="5929">
                  <c:v>453.74167</c:v>
                </c:pt>
                <c:pt idx="5930">
                  <c:v>453.65158000000002</c:v>
                </c:pt>
                <c:pt idx="5931">
                  <c:v>453.38995</c:v>
                </c:pt>
                <c:pt idx="5932">
                  <c:v>453.55041999999997</c:v>
                </c:pt>
                <c:pt idx="5933">
                  <c:v>453.56668000000002</c:v>
                </c:pt>
                <c:pt idx="5934">
                  <c:v>453.45778999999999</c:v>
                </c:pt>
                <c:pt idx="5935">
                  <c:v>453.48633000000001</c:v>
                </c:pt>
                <c:pt idx="5936">
                  <c:v>453.76852000000002</c:v>
                </c:pt>
                <c:pt idx="5937">
                  <c:v>453.73682000000002</c:v>
                </c:pt>
                <c:pt idx="5938">
                  <c:v>453.48766999999998</c:v>
                </c:pt>
                <c:pt idx="5939">
                  <c:v>453.56020999999998</c:v>
                </c:pt>
                <c:pt idx="5940">
                  <c:v>453.66122000000001</c:v>
                </c:pt>
                <c:pt idx="5941">
                  <c:v>453.50443000000001</c:v>
                </c:pt>
                <c:pt idx="5942">
                  <c:v>453.51769999999999</c:v>
                </c:pt>
                <c:pt idx="5943">
                  <c:v>453.71573000000001</c:v>
                </c:pt>
                <c:pt idx="5944">
                  <c:v>453.81815</c:v>
                </c:pt>
                <c:pt idx="5945">
                  <c:v>453.61309999999997</c:v>
                </c:pt>
                <c:pt idx="5946">
                  <c:v>453.55374</c:v>
                </c:pt>
                <c:pt idx="5947">
                  <c:v>453.77758999999998</c:v>
                </c:pt>
                <c:pt idx="5948">
                  <c:v>453.57119999999998</c:v>
                </c:pt>
                <c:pt idx="5949">
                  <c:v>453.60656999999998</c:v>
                </c:pt>
                <c:pt idx="5950">
                  <c:v>453.72991999999999</c:v>
                </c:pt>
                <c:pt idx="5951">
                  <c:v>453.97140999999999</c:v>
                </c:pt>
                <c:pt idx="5952">
                  <c:v>453.72989000000001</c:v>
                </c:pt>
                <c:pt idx="5953">
                  <c:v>453.57393999999999</c:v>
                </c:pt>
                <c:pt idx="5954">
                  <c:v>453.85300000000001</c:v>
                </c:pt>
                <c:pt idx="5955">
                  <c:v>453.67507999999998</c:v>
                </c:pt>
                <c:pt idx="5956">
                  <c:v>453.70758000000001</c:v>
                </c:pt>
                <c:pt idx="5957">
                  <c:v>453.76702999999998</c:v>
                </c:pt>
                <c:pt idx="5958">
                  <c:v>453.96704</c:v>
                </c:pt>
                <c:pt idx="5959">
                  <c:v>453.81655999999998</c:v>
                </c:pt>
                <c:pt idx="5960">
                  <c:v>453.6225</c:v>
                </c:pt>
                <c:pt idx="5961">
                  <c:v>453.95474000000002</c:v>
                </c:pt>
                <c:pt idx="5962">
                  <c:v>453.75799999999998</c:v>
                </c:pt>
                <c:pt idx="5963">
                  <c:v>453.73853000000003</c:v>
                </c:pt>
                <c:pt idx="5964">
                  <c:v>453.7373</c:v>
                </c:pt>
                <c:pt idx="5965">
                  <c:v>454.03829999999999</c:v>
                </c:pt>
                <c:pt idx="5966">
                  <c:v>453.92962999999997</c:v>
                </c:pt>
                <c:pt idx="5967">
                  <c:v>453.68957999999998</c:v>
                </c:pt>
                <c:pt idx="5968">
                  <c:v>453.96895999999998</c:v>
                </c:pt>
                <c:pt idx="5969">
                  <c:v>453.81594999999999</c:v>
                </c:pt>
                <c:pt idx="5970">
                  <c:v>453.82384999999999</c:v>
                </c:pt>
                <c:pt idx="5971">
                  <c:v>453.79712000000001</c:v>
                </c:pt>
                <c:pt idx="5972">
                  <c:v>454.11574999999999</c:v>
                </c:pt>
                <c:pt idx="5973">
                  <c:v>454.04611</c:v>
                </c:pt>
                <c:pt idx="5974">
                  <c:v>453.77791999999999</c:v>
                </c:pt>
                <c:pt idx="5975">
                  <c:v>453.94893999999999</c:v>
                </c:pt>
                <c:pt idx="5976">
                  <c:v>453.95337000000001</c:v>
                </c:pt>
                <c:pt idx="5977">
                  <c:v>453.89093000000003</c:v>
                </c:pt>
                <c:pt idx="5978">
                  <c:v>453.84534000000002</c:v>
                </c:pt>
                <c:pt idx="5979">
                  <c:v>454.15836000000002</c:v>
                </c:pt>
                <c:pt idx="5980">
                  <c:v>454.10048999999998</c:v>
                </c:pt>
                <c:pt idx="5981">
                  <c:v>453.86905000000002</c:v>
                </c:pt>
                <c:pt idx="5982">
                  <c:v>453.97595000000001</c:v>
                </c:pt>
                <c:pt idx="5983">
                  <c:v>454.05016999999998</c:v>
                </c:pt>
                <c:pt idx="5984">
                  <c:v>453.98059000000001</c:v>
                </c:pt>
                <c:pt idx="5985">
                  <c:v>453.89296999999999</c:v>
                </c:pt>
                <c:pt idx="5986">
                  <c:v>454.14873999999998</c:v>
                </c:pt>
                <c:pt idx="5987">
                  <c:v>454.20782000000003</c:v>
                </c:pt>
                <c:pt idx="5988">
                  <c:v>453.98293999999999</c:v>
                </c:pt>
                <c:pt idx="5989">
                  <c:v>454.00216999999998</c:v>
                </c:pt>
                <c:pt idx="5990">
                  <c:v>454.12991</c:v>
                </c:pt>
                <c:pt idx="5991">
                  <c:v>453.98898000000003</c:v>
                </c:pt>
                <c:pt idx="5992">
                  <c:v>453.97678000000002</c:v>
                </c:pt>
                <c:pt idx="5993">
                  <c:v>454.20675999999997</c:v>
                </c:pt>
                <c:pt idx="5994">
                  <c:v>454.27411000000001</c:v>
                </c:pt>
                <c:pt idx="5995">
                  <c:v>454.0437</c:v>
                </c:pt>
                <c:pt idx="5996">
                  <c:v>453.97582999999997</c:v>
                </c:pt>
                <c:pt idx="5997">
                  <c:v>454.21917999999999</c:v>
                </c:pt>
                <c:pt idx="5998">
                  <c:v>454.05475000000001</c:v>
                </c:pt>
                <c:pt idx="5999">
                  <c:v>454.08614999999998</c:v>
                </c:pt>
                <c:pt idx="6000">
                  <c:v>454.21526999999998</c:v>
                </c:pt>
                <c:pt idx="6001">
                  <c:v>454.32666</c:v>
                </c:pt>
                <c:pt idx="6002">
                  <c:v>454.13510000000002</c:v>
                </c:pt>
                <c:pt idx="6003">
                  <c:v>454.05712999999997</c:v>
                </c:pt>
                <c:pt idx="6004">
                  <c:v>454.34456999999998</c:v>
                </c:pt>
                <c:pt idx="6005">
                  <c:v>454.12484999999998</c:v>
                </c:pt>
                <c:pt idx="6006">
                  <c:v>454.13610999999997</c:v>
                </c:pt>
                <c:pt idx="6007">
                  <c:v>454.23495000000003</c:v>
                </c:pt>
                <c:pt idx="6008">
                  <c:v>454.42737</c:v>
                </c:pt>
                <c:pt idx="6009">
                  <c:v>454.26098999999999</c:v>
                </c:pt>
                <c:pt idx="6010">
                  <c:v>454.09579000000002</c:v>
                </c:pt>
                <c:pt idx="6011">
                  <c:v>454.38754</c:v>
                </c:pt>
                <c:pt idx="6012">
                  <c:v>454.2038</c:v>
                </c:pt>
                <c:pt idx="6013">
                  <c:v>454.22586000000001</c:v>
                </c:pt>
                <c:pt idx="6014">
                  <c:v>454.19632000000001</c:v>
                </c:pt>
                <c:pt idx="6015">
                  <c:v>454.50479000000001</c:v>
                </c:pt>
                <c:pt idx="6016">
                  <c:v>454.37664999999998</c:v>
                </c:pt>
                <c:pt idx="6017">
                  <c:v>454.12875000000003</c:v>
                </c:pt>
                <c:pt idx="6018">
                  <c:v>454.42630000000003</c:v>
                </c:pt>
                <c:pt idx="6019">
                  <c:v>454.25085000000001</c:v>
                </c:pt>
                <c:pt idx="6020">
                  <c:v>454.29674999999997</c:v>
                </c:pt>
                <c:pt idx="6021">
                  <c:v>454.26767000000001</c:v>
                </c:pt>
                <c:pt idx="6022">
                  <c:v>454.55160999999998</c:v>
                </c:pt>
                <c:pt idx="6023">
                  <c:v>454.44232</c:v>
                </c:pt>
                <c:pt idx="6024">
                  <c:v>454.21017000000001</c:v>
                </c:pt>
                <c:pt idx="6025">
                  <c:v>454.43230999999997</c:v>
                </c:pt>
                <c:pt idx="6026">
                  <c:v>454.40091000000001</c:v>
                </c:pt>
                <c:pt idx="6027">
                  <c:v>454.35744999999997</c:v>
                </c:pt>
                <c:pt idx="6028">
                  <c:v>454.28771999999998</c:v>
                </c:pt>
                <c:pt idx="6029">
                  <c:v>454.58587999999997</c:v>
                </c:pt>
                <c:pt idx="6030">
                  <c:v>454.58994000000001</c:v>
                </c:pt>
                <c:pt idx="6031">
                  <c:v>454.31454000000002</c:v>
                </c:pt>
                <c:pt idx="6032">
                  <c:v>454.46521000000001</c:v>
                </c:pt>
                <c:pt idx="6033">
                  <c:v>454.45708999999999</c:v>
                </c:pt>
                <c:pt idx="6034">
                  <c:v>454.40294999999998</c:v>
                </c:pt>
                <c:pt idx="6035">
                  <c:v>454.37256000000002</c:v>
                </c:pt>
                <c:pt idx="6036">
                  <c:v>454.65967000000001</c:v>
                </c:pt>
                <c:pt idx="6037">
                  <c:v>454.67473999999999</c:v>
                </c:pt>
                <c:pt idx="6038">
                  <c:v>454.38803000000001</c:v>
                </c:pt>
                <c:pt idx="6039">
                  <c:v>454.43167</c:v>
                </c:pt>
                <c:pt idx="6040">
                  <c:v>454.57330000000002</c:v>
                </c:pt>
                <c:pt idx="6041">
                  <c:v>454.45184</c:v>
                </c:pt>
                <c:pt idx="6042">
                  <c:v>454.46735000000001</c:v>
                </c:pt>
                <c:pt idx="6043">
                  <c:v>454.65408000000002</c:v>
                </c:pt>
                <c:pt idx="6044">
                  <c:v>454.68491</c:v>
                </c:pt>
                <c:pt idx="6045">
                  <c:v>454.48575</c:v>
                </c:pt>
                <c:pt idx="6046">
                  <c:v>454.46185000000003</c:v>
                </c:pt>
                <c:pt idx="6047">
                  <c:v>454.67376999999999</c:v>
                </c:pt>
                <c:pt idx="6048">
                  <c:v>454.50641000000002</c:v>
                </c:pt>
                <c:pt idx="6049">
                  <c:v>454.51110999999997</c:v>
                </c:pt>
                <c:pt idx="6050">
                  <c:v>454.64528999999999</c:v>
                </c:pt>
                <c:pt idx="6051">
                  <c:v>454.81218999999999</c:v>
                </c:pt>
                <c:pt idx="6052">
                  <c:v>454.58382999999998</c:v>
                </c:pt>
                <c:pt idx="6053">
                  <c:v>454.48446999999999</c:v>
                </c:pt>
                <c:pt idx="6054">
                  <c:v>454.76067999999998</c:v>
                </c:pt>
                <c:pt idx="6055">
                  <c:v>454.52611999999999</c:v>
                </c:pt>
                <c:pt idx="6056">
                  <c:v>454.58112</c:v>
                </c:pt>
                <c:pt idx="6057">
                  <c:v>454.63515999999998</c:v>
                </c:pt>
                <c:pt idx="6058">
                  <c:v>454.88936999999999</c:v>
                </c:pt>
                <c:pt idx="6059">
                  <c:v>454.71850999999998</c:v>
                </c:pt>
                <c:pt idx="6060">
                  <c:v>454.52884</c:v>
                </c:pt>
                <c:pt idx="6061">
                  <c:v>454.82193000000001</c:v>
                </c:pt>
                <c:pt idx="6062">
                  <c:v>454.63643999999999</c:v>
                </c:pt>
                <c:pt idx="6063">
                  <c:v>454.6712</c:v>
                </c:pt>
                <c:pt idx="6064">
                  <c:v>454.73584</c:v>
                </c:pt>
                <c:pt idx="6065">
                  <c:v>454.94324</c:v>
                </c:pt>
                <c:pt idx="6066">
                  <c:v>454.82033999999999</c:v>
                </c:pt>
                <c:pt idx="6067">
                  <c:v>454.58746000000002</c:v>
                </c:pt>
                <c:pt idx="6068">
                  <c:v>454.90271000000001</c:v>
                </c:pt>
                <c:pt idx="6069">
                  <c:v>454.73318</c:v>
                </c:pt>
                <c:pt idx="6070">
                  <c:v>454.69866999999999</c:v>
                </c:pt>
                <c:pt idx="6071">
                  <c:v>454.69396999999998</c:v>
                </c:pt>
                <c:pt idx="6072">
                  <c:v>455.01760999999999</c:v>
                </c:pt>
                <c:pt idx="6073">
                  <c:v>454.92719</c:v>
                </c:pt>
                <c:pt idx="6074">
                  <c:v>454.66138000000001</c:v>
                </c:pt>
                <c:pt idx="6075">
                  <c:v>454.91376000000002</c:v>
                </c:pt>
                <c:pt idx="6076">
                  <c:v>454.77618000000001</c:v>
                </c:pt>
                <c:pt idx="6077">
                  <c:v>454.70699999999999</c:v>
                </c:pt>
                <c:pt idx="6078">
                  <c:v>454.74489999999997</c:v>
                </c:pt>
                <c:pt idx="6079">
                  <c:v>455.07224000000002</c:v>
                </c:pt>
                <c:pt idx="6080">
                  <c:v>454.99786</c:v>
                </c:pt>
                <c:pt idx="6081">
                  <c:v>454.72091999999998</c:v>
                </c:pt>
                <c:pt idx="6082">
                  <c:v>454.87002999999999</c:v>
                </c:pt>
                <c:pt idx="6083">
                  <c:v>454.89575000000002</c:v>
                </c:pt>
                <c:pt idx="6084">
                  <c:v>454.78928000000002</c:v>
                </c:pt>
                <c:pt idx="6085">
                  <c:v>454.81238000000002</c:v>
                </c:pt>
                <c:pt idx="6086">
                  <c:v>455.09969999999998</c:v>
                </c:pt>
                <c:pt idx="6087">
                  <c:v>455.07970999999998</c:v>
                </c:pt>
                <c:pt idx="6088">
                  <c:v>454.83170000000001</c:v>
                </c:pt>
                <c:pt idx="6089">
                  <c:v>454.88943</c:v>
                </c:pt>
                <c:pt idx="6090">
                  <c:v>455.01168999999999</c:v>
                </c:pt>
                <c:pt idx="6091">
                  <c:v>454.86322000000001</c:v>
                </c:pt>
                <c:pt idx="6092">
                  <c:v>454.86392000000001</c:v>
                </c:pt>
                <c:pt idx="6093">
                  <c:v>455.07461999999998</c:v>
                </c:pt>
                <c:pt idx="6094">
                  <c:v>455.17194000000001</c:v>
                </c:pt>
                <c:pt idx="6095">
                  <c:v>454.95308999999997</c:v>
                </c:pt>
                <c:pt idx="6096">
                  <c:v>454.89920000000001</c:v>
                </c:pt>
                <c:pt idx="6097">
                  <c:v>455.12033000000002</c:v>
                </c:pt>
                <c:pt idx="6098">
                  <c:v>454.91284000000002</c:v>
                </c:pt>
                <c:pt idx="6099">
                  <c:v>454.93347</c:v>
                </c:pt>
                <c:pt idx="6100">
                  <c:v>455.06653</c:v>
                </c:pt>
                <c:pt idx="6101">
                  <c:v>455.30059999999997</c:v>
                </c:pt>
                <c:pt idx="6102">
                  <c:v>455.04894999999999</c:v>
                </c:pt>
                <c:pt idx="6103">
                  <c:v>454.90176000000002</c:v>
                </c:pt>
                <c:pt idx="6104">
                  <c:v>455.18292000000002</c:v>
                </c:pt>
                <c:pt idx="6105">
                  <c:v>455.00461000000001</c:v>
                </c:pt>
                <c:pt idx="6106">
                  <c:v>455.03293000000002</c:v>
                </c:pt>
                <c:pt idx="6107">
                  <c:v>455.09298999999999</c:v>
                </c:pt>
                <c:pt idx="6108">
                  <c:v>455.29324000000003</c:v>
                </c:pt>
                <c:pt idx="6109">
                  <c:v>455.14240000000001</c:v>
                </c:pt>
                <c:pt idx="6110">
                  <c:v>454.95084000000003</c:v>
                </c:pt>
                <c:pt idx="6111">
                  <c:v>455.27764999999999</c:v>
                </c:pt>
                <c:pt idx="6112">
                  <c:v>455.09582999999998</c:v>
                </c:pt>
                <c:pt idx="6113">
                  <c:v>455.07315</c:v>
                </c:pt>
                <c:pt idx="6114">
                  <c:v>455.08096</c:v>
                </c:pt>
                <c:pt idx="6115">
                  <c:v>455.38898</c:v>
                </c:pt>
                <c:pt idx="6116">
                  <c:v>455.26709</c:v>
                </c:pt>
                <c:pt idx="6117">
                  <c:v>455.01742999999999</c:v>
                </c:pt>
                <c:pt idx="6118">
                  <c:v>455.29201999999998</c:v>
                </c:pt>
                <c:pt idx="6119">
                  <c:v>455.14348999999999</c:v>
                </c:pt>
                <c:pt idx="6120">
                  <c:v>455.15728999999999</c:v>
                </c:pt>
                <c:pt idx="6121">
                  <c:v>455.12720000000002</c:v>
                </c:pt>
                <c:pt idx="6122">
                  <c:v>455.43909000000002</c:v>
                </c:pt>
                <c:pt idx="6123">
                  <c:v>455.37124999999997</c:v>
                </c:pt>
                <c:pt idx="6124">
                  <c:v>455.09372000000002</c:v>
                </c:pt>
                <c:pt idx="6125">
                  <c:v>455.26504999999997</c:v>
                </c:pt>
                <c:pt idx="6126">
                  <c:v>455.27390000000003</c:v>
                </c:pt>
                <c:pt idx="6127">
                  <c:v>455.21618999999998</c:v>
                </c:pt>
                <c:pt idx="6128">
                  <c:v>455.16437000000002</c:v>
                </c:pt>
                <c:pt idx="6129">
                  <c:v>455.48363999999998</c:v>
                </c:pt>
                <c:pt idx="6130">
                  <c:v>455.41406000000001</c:v>
                </c:pt>
                <c:pt idx="6131">
                  <c:v>455.1651</c:v>
                </c:pt>
                <c:pt idx="6132">
                  <c:v>455.27548000000002</c:v>
                </c:pt>
                <c:pt idx="6133">
                  <c:v>455.36130000000003</c:v>
                </c:pt>
                <c:pt idx="6134">
                  <c:v>455.29608000000002</c:v>
                </c:pt>
                <c:pt idx="6135">
                  <c:v>455.20413000000002</c:v>
                </c:pt>
                <c:pt idx="6136">
                  <c:v>455.46442000000002</c:v>
                </c:pt>
                <c:pt idx="6137">
                  <c:v>455.53915000000001</c:v>
                </c:pt>
                <c:pt idx="6138">
                  <c:v>455.30261000000002</c:v>
                </c:pt>
                <c:pt idx="6139">
                  <c:v>455.32217000000003</c:v>
                </c:pt>
                <c:pt idx="6140">
                  <c:v>455.45058999999998</c:v>
                </c:pt>
                <c:pt idx="6141">
                  <c:v>455.32181000000003</c:v>
                </c:pt>
                <c:pt idx="6142">
                  <c:v>455.31805000000003</c:v>
                </c:pt>
                <c:pt idx="6143">
                  <c:v>455.55988000000002</c:v>
                </c:pt>
                <c:pt idx="6144">
                  <c:v>455.59215999999998</c:v>
                </c:pt>
                <c:pt idx="6145">
                  <c:v>455.3605</c:v>
                </c:pt>
                <c:pt idx="6146">
                  <c:v>455.30133000000001</c:v>
                </c:pt>
                <c:pt idx="6147">
                  <c:v>455.54401000000001</c:v>
                </c:pt>
                <c:pt idx="6148">
                  <c:v>455.37774999999999</c:v>
                </c:pt>
                <c:pt idx="6149">
                  <c:v>455.40499999999997</c:v>
                </c:pt>
                <c:pt idx="6150">
                  <c:v>455.54129</c:v>
                </c:pt>
                <c:pt idx="6151">
                  <c:v>455.63055000000003</c:v>
                </c:pt>
                <c:pt idx="6152">
                  <c:v>455.43973</c:v>
                </c:pt>
                <c:pt idx="6153">
                  <c:v>455.35773</c:v>
                </c:pt>
                <c:pt idx="6154">
                  <c:v>455.64578</c:v>
                </c:pt>
                <c:pt idx="6155">
                  <c:v>455.42117000000002</c:v>
                </c:pt>
                <c:pt idx="6156">
                  <c:v>455.43542000000002</c:v>
                </c:pt>
                <c:pt idx="6157">
                  <c:v>455.53591999999998</c:v>
                </c:pt>
                <c:pt idx="6158">
                  <c:v>455.7373</c:v>
                </c:pt>
                <c:pt idx="6159">
                  <c:v>455.55786000000001</c:v>
                </c:pt>
                <c:pt idx="6160">
                  <c:v>455.40262000000001</c:v>
                </c:pt>
                <c:pt idx="6161">
                  <c:v>455.69342</c:v>
                </c:pt>
                <c:pt idx="6162">
                  <c:v>455.51772999999997</c:v>
                </c:pt>
                <c:pt idx="6163">
                  <c:v>455.54361</c:v>
                </c:pt>
                <c:pt idx="6164">
                  <c:v>455.50546000000003</c:v>
                </c:pt>
                <c:pt idx="6165">
                  <c:v>455.81085000000002</c:v>
                </c:pt>
                <c:pt idx="6166">
                  <c:v>455.68149</c:v>
                </c:pt>
                <c:pt idx="6167">
                  <c:v>455.44018999999997</c:v>
                </c:pt>
                <c:pt idx="6168">
                  <c:v>455.72278</c:v>
                </c:pt>
                <c:pt idx="6169">
                  <c:v>455.55300999999997</c:v>
                </c:pt>
                <c:pt idx="6170">
                  <c:v>455.58920000000001</c:v>
                </c:pt>
                <c:pt idx="6171">
                  <c:v>455.55551000000003</c:v>
                </c:pt>
                <c:pt idx="6172">
                  <c:v>455.84467000000001</c:v>
                </c:pt>
                <c:pt idx="6173">
                  <c:v>455.72582999999997</c:v>
                </c:pt>
                <c:pt idx="6174">
                  <c:v>455.50362999999999</c:v>
                </c:pt>
                <c:pt idx="6175">
                  <c:v>455.71713</c:v>
                </c:pt>
                <c:pt idx="6176">
                  <c:v>455.67944</c:v>
                </c:pt>
                <c:pt idx="6177">
                  <c:v>455.63445999999999</c:v>
                </c:pt>
                <c:pt idx="6178">
                  <c:v>455.56943000000001</c:v>
                </c:pt>
                <c:pt idx="6179">
                  <c:v>455.87894</c:v>
                </c:pt>
                <c:pt idx="6180">
                  <c:v>455.87006000000002</c:v>
                </c:pt>
                <c:pt idx="6181">
                  <c:v>455.59640999999999</c:v>
                </c:pt>
                <c:pt idx="6182">
                  <c:v>455.74889999999999</c:v>
                </c:pt>
                <c:pt idx="6183">
                  <c:v>455.72399999999999</c:v>
                </c:pt>
                <c:pt idx="6184">
                  <c:v>455.67984000000001</c:v>
                </c:pt>
                <c:pt idx="6185">
                  <c:v>455.66415000000001</c:v>
                </c:pt>
                <c:pt idx="6186">
                  <c:v>455.93374999999997</c:v>
                </c:pt>
                <c:pt idx="6187">
                  <c:v>455.95486</c:v>
                </c:pt>
                <c:pt idx="6188">
                  <c:v>455.67020000000002</c:v>
                </c:pt>
                <c:pt idx="6189">
                  <c:v>455.71460000000002</c:v>
                </c:pt>
                <c:pt idx="6190">
                  <c:v>455.85753999999997</c:v>
                </c:pt>
                <c:pt idx="6191">
                  <c:v>455.74689000000001</c:v>
                </c:pt>
                <c:pt idx="6192">
                  <c:v>455.76220999999998</c:v>
                </c:pt>
                <c:pt idx="6193">
                  <c:v>455.96172999999999</c:v>
                </c:pt>
                <c:pt idx="6194">
                  <c:v>455.98477000000003</c:v>
                </c:pt>
                <c:pt idx="6195">
                  <c:v>455.79424999999998</c:v>
                </c:pt>
                <c:pt idx="6196">
                  <c:v>455.77681999999999</c:v>
                </c:pt>
                <c:pt idx="6197">
                  <c:v>455.97298999999998</c:v>
                </c:pt>
                <c:pt idx="6198">
                  <c:v>455.79901000000001</c:v>
                </c:pt>
                <c:pt idx="6199">
                  <c:v>455.81157999999999</c:v>
                </c:pt>
                <c:pt idx="6200">
                  <c:v>455.93450999999999</c:v>
                </c:pt>
                <c:pt idx="6201">
                  <c:v>456.10039999999998</c:v>
                </c:pt>
                <c:pt idx="6202">
                  <c:v>455.87148999999999</c:v>
                </c:pt>
                <c:pt idx="6203">
                  <c:v>455.77094</c:v>
                </c:pt>
                <c:pt idx="6204">
                  <c:v>456.04541</c:v>
                </c:pt>
                <c:pt idx="6205">
                  <c:v>455.81835999999998</c:v>
                </c:pt>
                <c:pt idx="6206">
                  <c:v>455.86295000000001</c:v>
                </c:pt>
                <c:pt idx="6207">
                  <c:v>455.92138999999997</c:v>
                </c:pt>
                <c:pt idx="6208">
                  <c:v>456.15210000000002</c:v>
                </c:pt>
                <c:pt idx="6209">
                  <c:v>455.97775000000001</c:v>
                </c:pt>
                <c:pt idx="6210">
                  <c:v>455.78185999999999</c:v>
                </c:pt>
                <c:pt idx="6211">
                  <c:v>456.07058999999998</c:v>
                </c:pt>
                <c:pt idx="6212">
                  <c:v>455.88274999999999</c:v>
                </c:pt>
                <c:pt idx="6213">
                  <c:v>455.92696999999998</c:v>
                </c:pt>
                <c:pt idx="6214">
                  <c:v>455.97631999999999</c:v>
                </c:pt>
                <c:pt idx="6215">
                  <c:v>456.18673999999999</c:v>
                </c:pt>
                <c:pt idx="6216">
                  <c:v>456.06970000000001</c:v>
                </c:pt>
                <c:pt idx="6217">
                  <c:v>455.83584999999999</c:v>
                </c:pt>
                <c:pt idx="6218">
                  <c:v>456.15253000000001</c:v>
                </c:pt>
                <c:pt idx="6219">
                  <c:v>455.99648999999999</c:v>
                </c:pt>
                <c:pt idx="6220">
                  <c:v>455.95400999999998</c:v>
                </c:pt>
                <c:pt idx="6221">
                  <c:v>455.95663000000002</c:v>
                </c:pt>
                <c:pt idx="6222">
                  <c:v>456.27390000000003</c:v>
                </c:pt>
                <c:pt idx="6223">
                  <c:v>456.19704999999999</c:v>
                </c:pt>
                <c:pt idx="6224">
                  <c:v>455.93295000000001</c:v>
                </c:pt>
                <c:pt idx="6225">
                  <c:v>456.16501</c:v>
                </c:pt>
                <c:pt idx="6226">
                  <c:v>456.04302999999999</c:v>
                </c:pt>
                <c:pt idx="6227">
                  <c:v>455.98016000000001</c:v>
                </c:pt>
                <c:pt idx="6228">
                  <c:v>456.01940999999999</c:v>
                </c:pt>
                <c:pt idx="6229">
                  <c:v>456.34408999999999</c:v>
                </c:pt>
                <c:pt idx="6230">
                  <c:v>456.25207999999998</c:v>
                </c:pt>
                <c:pt idx="6231">
                  <c:v>455.99173000000002</c:v>
                </c:pt>
                <c:pt idx="6232">
                  <c:v>456.13979999999998</c:v>
                </c:pt>
                <c:pt idx="6233">
                  <c:v>456.14938000000001</c:v>
                </c:pt>
                <c:pt idx="6234">
                  <c:v>456.04516999999998</c:v>
                </c:pt>
                <c:pt idx="6235">
                  <c:v>456.06369000000001</c:v>
                </c:pt>
                <c:pt idx="6236">
                  <c:v>456.34222</c:v>
                </c:pt>
                <c:pt idx="6237">
                  <c:v>456.3143</c:v>
                </c:pt>
                <c:pt idx="6238">
                  <c:v>456.08172999999999</c:v>
                </c:pt>
                <c:pt idx="6239">
                  <c:v>456.14168999999998</c:v>
                </c:pt>
                <c:pt idx="6240">
                  <c:v>456.23498999999998</c:v>
                </c:pt>
                <c:pt idx="6241">
                  <c:v>456.09384</c:v>
                </c:pt>
                <c:pt idx="6242">
                  <c:v>456.09343999999999</c:v>
                </c:pt>
                <c:pt idx="6243">
                  <c:v>456.28393999999997</c:v>
                </c:pt>
                <c:pt idx="6244">
                  <c:v>456.39708999999999</c:v>
                </c:pt>
                <c:pt idx="6245">
                  <c:v>456.18335000000002</c:v>
                </c:pt>
                <c:pt idx="6246">
                  <c:v>456.12576000000001</c:v>
                </c:pt>
                <c:pt idx="6247">
                  <c:v>456.33972</c:v>
                </c:pt>
                <c:pt idx="6248">
                  <c:v>456.14519999999999</c:v>
                </c:pt>
                <c:pt idx="6249">
                  <c:v>456.16714000000002</c:v>
                </c:pt>
                <c:pt idx="6250">
                  <c:v>456.29284999999999</c:v>
                </c:pt>
                <c:pt idx="6251">
                  <c:v>456.51990000000001</c:v>
                </c:pt>
                <c:pt idx="6252">
                  <c:v>456.28116</c:v>
                </c:pt>
                <c:pt idx="6253">
                  <c:v>456.14004999999997</c:v>
                </c:pt>
                <c:pt idx="6254">
                  <c:v>456.41057999999998</c:v>
                </c:pt>
                <c:pt idx="6255">
                  <c:v>456.23507999999998</c:v>
                </c:pt>
                <c:pt idx="6256">
                  <c:v>456.26279</c:v>
                </c:pt>
                <c:pt idx="6257">
                  <c:v>456.32864000000001</c:v>
                </c:pt>
                <c:pt idx="6258">
                  <c:v>456.51772999999997</c:v>
                </c:pt>
                <c:pt idx="6259">
                  <c:v>456.36041</c:v>
                </c:pt>
                <c:pt idx="6260">
                  <c:v>456.18133999999998</c:v>
                </c:pt>
                <c:pt idx="6261">
                  <c:v>456.5018</c:v>
                </c:pt>
                <c:pt idx="6262">
                  <c:v>456.31441999999998</c:v>
                </c:pt>
                <c:pt idx="6263">
                  <c:v>456.29320999999999</c:v>
                </c:pt>
                <c:pt idx="6264">
                  <c:v>456.29111</c:v>
                </c:pt>
                <c:pt idx="6265">
                  <c:v>456.58611999999999</c:v>
                </c:pt>
                <c:pt idx="6266">
                  <c:v>456.47744999999998</c:v>
                </c:pt>
                <c:pt idx="6267">
                  <c:v>456.23529000000002</c:v>
                </c:pt>
                <c:pt idx="6268">
                  <c:v>456.51416</c:v>
                </c:pt>
                <c:pt idx="6269">
                  <c:v>456.36446999999998</c:v>
                </c:pt>
                <c:pt idx="6270">
                  <c:v>456.37195000000003</c:v>
                </c:pt>
                <c:pt idx="6271">
                  <c:v>456.34273999999999</c:v>
                </c:pt>
                <c:pt idx="6272">
                  <c:v>456.65224999999998</c:v>
                </c:pt>
                <c:pt idx="6273">
                  <c:v>456.57763999999997</c:v>
                </c:pt>
                <c:pt idx="6274">
                  <c:v>456.32634999999999</c:v>
                </c:pt>
                <c:pt idx="6275">
                  <c:v>456.48773</c:v>
                </c:pt>
                <c:pt idx="6276">
                  <c:v>456.48192999999998</c:v>
                </c:pt>
                <c:pt idx="6277">
                  <c:v>456.42493000000002</c:v>
                </c:pt>
                <c:pt idx="6278">
                  <c:v>456.37128000000001</c:v>
                </c:pt>
                <c:pt idx="6279">
                  <c:v>456.68704000000002</c:v>
                </c:pt>
                <c:pt idx="6280">
                  <c:v>456.62252999999998</c:v>
                </c:pt>
                <c:pt idx="6281">
                  <c:v>456.37029999999999</c:v>
                </c:pt>
                <c:pt idx="6282">
                  <c:v>456.48358000000002</c:v>
                </c:pt>
                <c:pt idx="6283">
                  <c:v>456.55871999999999</c:v>
                </c:pt>
                <c:pt idx="6284">
                  <c:v>456.48266999999998</c:v>
                </c:pt>
                <c:pt idx="6285">
                  <c:v>456.40172999999999</c:v>
                </c:pt>
                <c:pt idx="6286">
                  <c:v>456.66144000000003</c:v>
                </c:pt>
                <c:pt idx="6287">
                  <c:v>456.70907999999997</c:v>
                </c:pt>
                <c:pt idx="6288">
                  <c:v>456.48743000000002</c:v>
                </c:pt>
                <c:pt idx="6289">
                  <c:v>456.50051999999999</c:v>
                </c:pt>
                <c:pt idx="6290">
                  <c:v>456.64819</c:v>
                </c:pt>
                <c:pt idx="6291">
                  <c:v>456.50092000000001</c:v>
                </c:pt>
                <c:pt idx="6292">
                  <c:v>456.5025</c:v>
                </c:pt>
                <c:pt idx="6293">
                  <c:v>456.73397999999997</c:v>
                </c:pt>
                <c:pt idx="6294">
                  <c:v>456.77539000000002</c:v>
                </c:pt>
                <c:pt idx="6295">
                  <c:v>456.56348000000003</c:v>
                </c:pt>
                <c:pt idx="6296">
                  <c:v>456.49121000000002</c:v>
                </c:pt>
                <c:pt idx="6297">
                  <c:v>456.72692999999998</c:v>
                </c:pt>
                <c:pt idx="6298">
                  <c:v>456.56659000000002</c:v>
                </c:pt>
                <c:pt idx="6299">
                  <c:v>456.60825</c:v>
                </c:pt>
                <c:pt idx="6300">
                  <c:v>456.72293000000002</c:v>
                </c:pt>
                <c:pt idx="6301">
                  <c:v>456.83566000000002</c:v>
                </c:pt>
                <c:pt idx="6302">
                  <c:v>456.65021000000002</c:v>
                </c:pt>
                <c:pt idx="6303">
                  <c:v>456.56319999999999</c:v>
                </c:pt>
                <c:pt idx="6304">
                  <c:v>456.83920000000001</c:v>
                </c:pt>
                <c:pt idx="6305">
                  <c:v>456.62259</c:v>
                </c:pt>
                <c:pt idx="6306">
                  <c:v>456.62993999999998</c:v>
                </c:pt>
                <c:pt idx="6307">
                  <c:v>456.73117000000002</c:v>
                </c:pt>
                <c:pt idx="6308">
                  <c:v>456.92221000000001</c:v>
                </c:pt>
                <c:pt idx="6309">
                  <c:v>456.74880999999999</c:v>
                </c:pt>
                <c:pt idx="6310">
                  <c:v>456.59174000000002</c:v>
                </c:pt>
                <c:pt idx="6311">
                  <c:v>456.87265000000002</c:v>
                </c:pt>
                <c:pt idx="6312">
                  <c:v>456.68713000000002</c:v>
                </c:pt>
                <c:pt idx="6313">
                  <c:v>456.70470999999998</c:v>
                </c:pt>
                <c:pt idx="6314">
                  <c:v>456.68191999999999</c:v>
                </c:pt>
                <c:pt idx="6315">
                  <c:v>456.96674000000002</c:v>
                </c:pt>
                <c:pt idx="6316">
                  <c:v>456.84726000000001</c:v>
                </c:pt>
                <c:pt idx="6317">
                  <c:v>456.60825</c:v>
                </c:pt>
                <c:pt idx="6318">
                  <c:v>456.89127000000002</c:v>
                </c:pt>
                <c:pt idx="6319">
                  <c:v>456.72458</c:v>
                </c:pt>
                <c:pt idx="6320">
                  <c:v>456.76436999999999</c:v>
                </c:pt>
                <c:pt idx="6321">
                  <c:v>456.73264</c:v>
                </c:pt>
                <c:pt idx="6322">
                  <c:v>457.03179999999998</c:v>
                </c:pt>
                <c:pt idx="6323">
                  <c:v>456.92156999999997</c:v>
                </c:pt>
                <c:pt idx="6324">
                  <c:v>456.68603999999999</c:v>
                </c:pt>
                <c:pt idx="6325">
                  <c:v>456.91485999999998</c:v>
                </c:pt>
                <c:pt idx="6326">
                  <c:v>456.88663000000003</c:v>
                </c:pt>
                <c:pt idx="6327">
                  <c:v>456.83350000000002</c:v>
                </c:pt>
                <c:pt idx="6328">
                  <c:v>456.75963999999999</c:v>
                </c:pt>
                <c:pt idx="6329">
                  <c:v>457.05200000000002</c:v>
                </c:pt>
                <c:pt idx="6330">
                  <c:v>457.04822000000001</c:v>
                </c:pt>
                <c:pt idx="6331">
                  <c:v>456.77382999999998</c:v>
                </c:pt>
                <c:pt idx="6332">
                  <c:v>456.92334</c:v>
                </c:pt>
                <c:pt idx="6333">
                  <c:v>456.89864999999998</c:v>
                </c:pt>
                <c:pt idx="6334">
                  <c:v>456.84688999999997</c:v>
                </c:pt>
                <c:pt idx="6335">
                  <c:v>456.82128999999998</c:v>
                </c:pt>
                <c:pt idx="6336">
                  <c:v>457.11084</c:v>
                </c:pt>
                <c:pt idx="6337">
                  <c:v>457.11318999999997</c:v>
                </c:pt>
                <c:pt idx="6338">
                  <c:v>456.82504</c:v>
                </c:pt>
                <c:pt idx="6339">
                  <c:v>456.86464999999998</c:v>
                </c:pt>
                <c:pt idx="6340">
                  <c:v>456.99664000000001</c:v>
                </c:pt>
                <c:pt idx="6341">
                  <c:v>456.87421000000001</c:v>
                </c:pt>
                <c:pt idx="6342">
                  <c:v>456.88544000000002</c:v>
                </c:pt>
                <c:pt idx="6343">
                  <c:v>457.08942000000002</c:v>
                </c:pt>
                <c:pt idx="6344">
                  <c:v>457.12531000000001</c:v>
                </c:pt>
                <c:pt idx="6345">
                  <c:v>456.91913</c:v>
                </c:pt>
                <c:pt idx="6346">
                  <c:v>456.89963</c:v>
                </c:pt>
                <c:pt idx="6347">
                  <c:v>457.11626999999999</c:v>
                </c:pt>
                <c:pt idx="6348">
                  <c:v>456.93813999999998</c:v>
                </c:pt>
                <c:pt idx="6349">
                  <c:v>456.96325999999999</c:v>
                </c:pt>
                <c:pt idx="6350">
                  <c:v>457.09543000000002</c:v>
                </c:pt>
                <c:pt idx="6351">
                  <c:v>457.27066000000002</c:v>
                </c:pt>
                <c:pt idx="6352">
                  <c:v>457.04462000000001</c:v>
                </c:pt>
                <c:pt idx="6353">
                  <c:v>456.93484000000001</c:v>
                </c:pt>
                <c:pt idx="6354">
                  <c:v>457.22876000000002</c:v>
                </c:pt>
                <c:pt idx="6355">
                  <c:v>456.99149</c:v>
                </c:pt>
                <c:pt idx="6356">
                  <c:v>457.03447999999997</c:v>
                </c:pt>
                <c:pt idx="6357">
                  <c:v>457.09775000000002</c:v>
                </c:pt>
                <c:pt idx="6358">
                  <c:v>457.33255000000003</c:v>
                </c:pt>
                <c:pt idx="6359">
                  <c:v>457.14528999999999</c:v>
                </c:pt>
                <c:pt idx="6360">
                  <c:v>456.95654000000002</c:v>
                </c:pt>
                <c:pt idx="6361">
                  <c:v>457.23651000000001</c:v>
                </c:pt>
                <c:pt idx="6362">
                  <c:v>457.03735</c:v>
                </c:pt>
                <c:pt idx="6363">
                  <c:v>457.08224000000001</c:v>
                </c:pt>
                <c:pt idx="6364">
                  <c:v>457.13013000000001</c:v>
                </c:pt>
                <c:pt idx="6365">
                  <c:v>457.35739000000001</c:v>
                </c:pt>
                <c:pt idx="6366">
                  <c:v>457.21582000000001</c:v>
                </c:pt>
                <c:pt idx="6367">
                  <c:v>456.98169000000001</c:v>
                </c:pt>
                <c:pt idx="6368">
                  <c:v>457.29755</c:v>
                </c:pt>
                <c:pt idx="6369">
                  <c:v>457.11887000000002</c:v>
                </c:pt>
                <c:pt idx="6370">
                  <c:v>457.08154000000002</c:v>
                </c:pt>
                <c:pt idx="6371">
                  <c:v>457.08382999999998</c:v>
                </c:pt>
                <c:pt idx="6372">
                  <c:v>457.40926999999999</c:v>
                </c:pt>
                <c:pt idx="6373">
                  <c:v>457.32706000000002</c:v>
                </c:pt>
                <c:pt idx="6374">
                  <c:v>457.06531000000001</c:v>
                </c:pt>
                <c:pt idx="6375">
                  <c:v>457.31948999999997</c:v>
                </c:pt>
                <c:pt idx="6376">
                  <c:v>457.19121999999999</c:v>
                </c:pt>
                <c:pt idx="6377">
                  <c:v>457.12241</c:v>
                </c:pt>
                <c:pt idx="6378">
                  <c:v>457.15985000000001</c:v>
                </c:pt>
                <c:pt idx="6379">
                  <c:v>457.48577999999998</c:v>
                </c:pt>
                <c:pt idx="6380">
                  <c:v>457.41199</c:v>
                </c:pt>
                <c:pt idx="6381">
                  <c:v>457.15039000000002</c:v>
                </c:pt>
                <c:pt idx="6382">
                  <c:v>457.29755</c:v>
                </c:pt>
                <c:pt idx="6383">
                  <c:v>457.30554000000001</c:v>
                </c:pt>
                <c:pt idx="6384">
                  <c:v>457.19072999999997</c:v>
                </c:pt>
                <c:pt idx="6385">
                  <c:v>457.20749000000001</c:v>
                </c:pt>
                <c:pt idx="6386">
                  <c:v>457.50619999999998</c:v>
                </c:pt>
                <c:pt idx="6387">
                  <c:v>457.48491999999999</c:v>
                </c:pt>
                <c:pt idx="6388">
                  <c:v>457.22757000000001</c:v>
                </c:pt>
                <c:pt idx="6389">
                  <c:v>457.29153000000002</c:v>
                </c:pt>
                <c:pt idx="6390">
                  <c:v>457.39096000000001</c:v>
                </c:pt>
                <c:pt idx="6391">
                  <c:v>457.22674999999998</c:v>
                </c:pt>
                <c:pt idx="6392">
                  <c:v>457.23102</c:v>
                </c:pt>
                <c:pt idx="6393">
                  <c:v>457.44583</c:v>
                </c:pt>
                <c:pt idx="6394">
                  <c:v>457.54284999999999</c:v>
                </c:pt>
                <c:pt idx="6395">
                  <c:v>457.32013000000001</c:v>
                </c:pt>
                <c:pt idx="6396">
                  <c:v>457.26479999999998</c:v>
                </c:pt>
                <c:pt idx="6397">
                  <c:v>457.50515999999999</c:v>
                </c:pt>
                <c:pt idx="6398">
                  <c:v>457.28607</c:v>
                </c:pt>
                <c:pt idx="6399">
                  <c:v>457.30892999999998</c:v>
                </c:pt>
                <c:pt idx="6400">
                  <c:v>457.44207999999998</c:v>
                </c:pt>
                <c:pt idx="6401">
                  <c:v>457.66320999999999</c:v>
                </c:pt>
                <c:pt idx="6402">
                  <c:v>457.43007999999998</c:v>
                </c:pt>
                <c:pt idx="6403">
                  <c:v>457.28570999999999</c:v>
                </c:pt>
                <c:pt idx="6404">
                  <c:v>457.55786000000001</c:v>
                </c:pt>
                <c:pt idx="6405">
                  <c:v>457.37308000000002</c:v>
                </c:pt>
                <c:pt idx="6406">
                  <c:v>457.39209</c:v>
                </c:pt>
                <c:pt idx="6407">
                  <c:v>457.45382999999998</c:v>
                </c:pt>
                <c:pt idx="6408">
                  <c:v>457.67757999999998</c:v>
                </c:pt>
                <c:pt idx="6409">
                  <c:v>457.50042999999999</c:v>
                </c:pt>
                <c:pt idx="6410">
                  <c:v>457.30734000000001</c:v>
                </c:pt>
                <c:pt idx="6411">
                  <c:v>457.63650999999999</c:v>
                </c:pt>
                <c:pt idx="6412">
                  <c:v>457.44434000000001</c:v>
                </c:pt>
                <c:pt idx="6413">
                  <c:v>457.42642000000001</c:v>
                </c:pt>
                <c:pt idx="6414">
                  <c:v>457.43338</c:v>
                </c:pt>
                <c:pt idx="6415">
                  <c:v>457.73077000000001</c:v>
                </c:pt>
                <c:pt idx="6416">
                  <c:v>457.60788000000002</c:v>
                </c:pt>
                <c:pt idx="6417">
                  <c:v>457.36993000000001</c:v>
                </c:pt>
                <c:pt idx="6418">
                  <c:v>457.65280000000001</c:v>
                </c:pt>
                <c:pt idx="6419">
                  <c:v>457.50130999999999</c:v>
                </c:pt>
                <c:pt idx="6420">
                  <c:v>457.50555000000003</c:v>
                </c:pt>
                <c:pt idx="6421">
                  <c:v>457.46654999999998</c:v>
                </c:pt>
                <c:pt idx="6422">
                  <c:v>457.78073000000001</c:v>
                </c:pt>
                <c:pt idx="6423">
                  <c:v>457.70569</c:v>
                </c:pt>
                <c:pt idx="6424">
                  <c:v>457.44018999999997</c:v>
                </c:pt>
                <c:pt idx="6425">
                  <c:v>457.608</c:v>
                </c:pt>
                <c:pt idx="6426">
                  <c:v>457.60480000000001</c:v>
                </c:pt>
                <c:pt idx="6427">
                  <c:v>457.53881999999999</c:v>
                </c:pt>
                <c:pt idx="6428">
                  <c:v>457.49187999999998</c:v>
                </c:pt>
                <c:pt idx="6429">
                  <c:v>457.82458000000003</c:v>
                </c:pt>
                <c:pt idx="6430">
                  <c:v>457.76398</c:v>
                </c:pt>
                <c:pt idx="6431">
                  <c:v>457.51549999999997</c:v>
                </c:pt>
                <c:pt idx="6432">
                  <c:v>457.62090999999998</c:v>
                </c:pt>
                <c:pt idx="6433">
                  <c:v>457.70544000000001</c:v>
                </c:pt>
                <c:pt idx="6434">
                  <c:v>457.62630999999999</c:v>
                </c:pt>
                <c:pt idx="6435">
                  <c:v>457.54065000000003</c:v>
                </c:pt>
                <c:pt idx="6436">
                  <c:v>457.81232</c:v>
                </c:pt>
                <c:pt idx="6437">
                  <c:v>457.85640999999998</c:v>
                </c:pt>
                <c:pt idx="6438">
                  <c:v>457.62578999999999</c:v>
                </c:pt>
                <c:pt idx="6439">
                  <c:v>457.63821000000002</c:v>
                </c:pt>
                <c:pt idx="6440">
                  <c:v>457.77364999999998</c:v>
                </c:pt>
                <c:pt idx="6441">
                  <c:v>457.63470000000001</c:v>
                </c:pt>
                <c:pt idx="6442">
                  <c:v>457.61926</c:v>
                </c:pt>
                <c:pt idx="6443">
                  <c:v>457.86880000000002</c:v>
                </c:pt>
                <c:pt idx="6444">
                  <c:v>457.89443999999997</c:v>
                </c:pt>
                <c:pt idx="6445">
                  <c:v>457.67209000000003</c:v>
                </c:pt>
                <c:pt idx="6446">
                  <c:v>457.61243000000002</c:v>
                </c:pt>
                <c:pt idx="6447">
                  <c:v>457.84255999999999</c:v>
                </c:pt>
                <c:pt idx="6448">
                  <c:v>457.66626000000002</c:v>
                </c:pt>
                <c:pt idx="6449">
                  <c:v>457.71109000000001</c:v>
                </c:pt>
                <c:pt idx="6450">
                  <c:v>457.83316000000002</c:v>
                </c:pt>
                <c:pt idx="6451">
                  <c:v>457.94301999999999</c:v>
                </c:pt>
                <c:pt idx="6452">
                  <c:v>457.75369000000001</c:v>
                </c:pt>
                <c:pt idx="6453">
                  <c:v>457.66329999999999</c:v>
                </c:pt>
                <c:pt idx="6454">
                  <c:v>457.95296999999999</c:v>
                </c:pt>
                <c:pt idx="6455">
                  <c:v>457.73203000000001</c:v>
                </c:pt>
                <c:pt idx="6456">
                  <c:v>457.74581999999998</c:v>
                </c:pt>
                <c:pt idx="6457">
                  <c:v>457.83685000000003</c:v>
                </c:pt>
                <c:pt idx="6458">
                  <c:v>458.05495999999999</c:v>
                </c:pt>
                <c:pt idx="6459">
                  <c:v>457.88934</c:v>
                </c:pt>
                <c:pt idx="6460">
                  <c:v>457.72662000000003</c:v>
                </c:pt>
                <c:pt idx="6461">
                  <c:v>458.00797</c:v>
                </c:pt>
                <c:pt idx="6462">
                  <c:v>457.82150000000001</c:v>
                </c:pt>
                <c:pt idx="6463">
                  <c:v>457.85012999999998</c:v>
                </c:pt>
                <c:pt idx="6464">
                  <c:v>457.80687999999998</c:v>
                </c:pt>
                <c:pt idx="6465">
                  <c:v>458.10638</c:v>
                </c:pt>
                <c:pt idx="6466">
                  <c:v>457.98065000000003</c:v>
                </c:pt>
                <c:pt idx="6467">
                  <c:v>457.73196000000002</c:v>
                </c:pt>
                <c:pt idx="6468">
                  <c:v>458.02100000000002</c:v>
                </c:pt>
                <c:pt idx="6469">
                  <c:v>457.85424999999998</c:v>
                </c:pt>
                <c:pt idx="6470">
                  <c:v>457.89053000000001</c:v>
                </c:pt>
                <c:pt idx="6471">
                  <c:v>457.85516000000001</c:v>
                </c:pt>
                <c:pt idx="6472">
                  <c:v>458.14785999999998</c:v>
                </c:pt>
                <c:pt idx="6473">
                  <c:v>458.02190999999999</c:v>
                </c:pt>
                <c:pt idx="6474">
                  <c:v>457.77834999999999</c:v>
                </c:pt>
                <c:pt idx="6475">
                  <c:v>458.00702000000001</c:v>
                </c:pt>
                <c:pt idx="6476">
                  <c:v>457.96517999999998</c:v>
                </c:pt>
                <c:pt idx="6477">
                  <c:v>457.91779000000002</c:v>
                </c:pt>
                <c:pt idx="6478">
                  <c:v>457.84183000000002</c:v>
                </c:pt>
                <c:pt idx="6479">
                  <c:v>458.14816000000002</c:v>
                </c:pt>
                <c:pt idx="6480">
                  <c:v>458.13632000000001</c:v>
                </c:pt>
                <c:pt idx="6481">
                  <c:v>457.86469</c:v>
                </c:pt>
                <c:pt idx="6482">
                  <c:v>458.00673999999998</c:v>
                </c:pt>
                <c:pt idx="6483">
                  <c:v>458.00659000000002</c:v>
                </c:pt>
                <c:pt idx="6484">
                  <c:v>457.94260000000003</c:v>
                </c:pt>
                <c:pt idx="6485">
                  <c:v>457.92635999999999</c:v>
                </c:pt>
                <c:pt idx="6486">
                  <c:v>458.20197000000002</c:v>
                </c:pt>
                <c:pt idx="6487">
                  <c:v>458.22437000000002</c:v>
                </c:pt>
                <c:pt idx="6488">
                  <c:v>457.93673999999999</c:v>
                </c:pt>
                <c:pt idx="6489">
                  <c:v>457.98630000000003</c:v>
                </c:pt>
                <c:pt idx="6490">
                  <c:v>458.12067000000002</c:v>
                </c:pt>
                <c:pt idx="6491">
                  <c:v>457.99896000000001</c:v>
                </c:pt>
                <c:pt idx="6492">
                  <c:v>458.01299999999998</c:v>
                </c:pt>
                <c:pt idx="6493">
                  <c:v>458.20825000000002</c:v>
                </c:pt>
                <c:pt idx="6494">
                  <c:v>458.23214999999999</c:v>
                </c:pt>
                <c:pt idx="6495">
                  <c:v>458.03458000000001</c:v>
                </c:pt>
                <c:pt idx="6496">
                  <c:v>458.01801</c:v>
                </c:pt>
                <c:pt idx="6497">
                  <c:v>458.20479999999998</c:v>
                </c:pt>
                <c:pt idx="6498">
                  <c:v>458.03161999999998</c:v>
                </c:pt>
                <c:pt idx="6499">
                  <c:v>458.05196999999998</c:v>
                </c:pt>
                <c:pt idx="6500">
                  <c:v>458.17653999999999</c:v>
                </c:pt>
                <c:pt idx="6501">
                  <c:v>458.32659999999998</c:v>
                </c:pt>
                <c:pt idx="6502">
                  <c:v>458.10579999999999</c:v>
                </c:pt>
                <c:pt idx="6503">
                  <c:v>458.00684000000001</c:v>
                </c:pt>
                <c:pt idx="6504">
                  <c:v>458.28820999999999</c:v>
                </c:pt>
                <c:pt idx="6505">
                  <c:v>458.05257999999998</c:v>
                </c:pt>
                <c:pt idx="6506">
                  <c:v>458.09561000000002</c:v>
                </c:pt>
                <c:pt idx="6507">
                  <c:v>458.15237000000002</c:v>
                </c:pt>
                <c:pt idx="6508">
                  <c:v>458.38184000000001</c:v>
                </c:pt>
                <c:pt idx="6509">
                  <c:v>458.21814000000001</c:v>
                </c:pt>
                <c:pt idx="6510">
                  <c:v>458.03185999999999</c:v>
                </c:pt>
                <c:pt idx="6511">
                  <c:v>458.31308000000001</c:v>
                </c:pt>
                <c:pt idx="6512">
                  <c:v>458.12353999999999</c:v>
                </c:pt>
                <c:pt idx="6513">
                  <c:v>458.16946000000002</c:v>
                </c:pt>
                <c:pt idx="6514">
                  <c:v>458.23111</c:v>
                </c:pt>
                <c:pt idx="6515">
                  <c:v>458.44922000000003</c:v>
                </c:pt>
                <c:pt idx="6516">
                  <c:v>458.32578000000001</c:v>
                </c:pt>
                <c:pt idx="6517">
                  <c:v>458.08908000000002</c:v>
                </c:pt>
                <c:pt idx="6518">
                  <c:v>458.38889</c:v>
                </c:pt>
                <c:pt idx="6519">
                  <c:v>458.22922</c:v>
                </c:pt>
                <c:pt idx="6520">
                  <c:v>458.19916000000001</c:v>
                </c:pt>
                <c:pt idx="6521">
                  <c:v>458.18842000000001</c:v>
                </c:pt>
                <c:pt idx="6522">
                  <c:v>458.50619999999998</c:v>
                </c:pt>
                <c:pt idx="6523">
                  <c:v>458.41437000000002</c:v>
                </c:pt>
                <c:pt idx="6524">
                  <c:v>458.14551</c:v>
                </c:pt>
                <c:pt idx="6525">
                  <c:v>458.3895</c:v>
                </c:pt>
                <c:pt idx="6526">
                  <c:v>458.25299000000001</c:v>
                </c:pt>
                <c:pt idx="6527">
                  <c:v>458.17977999999999</c:v>
                </c:pt>
                <c:pt idx="6528">
                  <c:v>458.20996000000002</c:v>
                </c:pt>
                <c:pt idx="6529">
                  <c:v>458.54079999999999</c:v>
                </c:pt>
                <c:pt idx="6530">
                  <c:v>458.44893999999999</c:v>
                </c:pt>
                <c:pt idx="6531">
                  <c:v>458.20386000000002</c:v>
                </c:pt>
                <c:pt idx="6532">
                  <c:v>458.33994000000001</c:v>
                </c:pt>
                <c:pt idx="6533">
                  <c:v>458.35284000000001</c:v>
                </c:pt>
                <c:pt idx="6534">
                  <c:v>458.23914000000002</c:v>
                </c:pt>
                <c:pt idx="6535">
                  <c:v>458.27026000000001</c:v>
                </c:pt>
                <c:pt idx="6536">
                  <c:v>458.54766999999998</c:v>
                </c:pt>
                <c:pt idx="6537">
                  <c:v>458.52676000000002</c:v>
                </c:pt>
                <c:pt idx="6538">
                  <c:v>458.28841999999997</c:v>
                </c:pt>
                <c:pt idx="6539">
                  <c:v>458.35158999999999</c:v>
                </c:pt>
                <c:pt idx="6540">
                  <c:v>458.45022999999998</c:v>
                </c:pt>
                <c:pt idx="6541">
                  <c:v>458.29989999999998</c:v>
                </c:pt>
                <c:pt idx="6542">
                  <c:v>458.31119000000001</c:v>
                </c:pt>
                <c:pt idx="6543">
                  <c:v>458.51611000000003</c:v>
                </c:pt>
                <c:pt idx="6544">
                  <c:v>458.60964999999999</c:v>
                </c:pt>
                <c:pt idx="6545">
                  <c:v>458.39206000000001</c:v>
                </c:pt>
                <c:pt idx="6546">
                  <c:v>458.33987000000002</c:v>
                </c:pt>
                <c:pt idx="6547">
                  <c:v>458.55115000000001</c:v>
                </c:pt>
                <c:pt idx="6548">
                  <c:v>458.34566999999998</c:v>
                </c:pt>
                <c:pt idx="6549">
                  <c:v>458.35561999999999</c:v>
                </c:pt>
                <c:pt idx="6550">
                  <c:v>458.47748000000001</c:v>
                </c:pt>
                <c:pt idx="6551">
                  <c:v>458.70731000000001</c:v>
                </c:pt>
                <c:pt idx="6552">
                  <c:v>458.46816999999999</c:v>
                </c:pt>
                <c:pt idx="6553">
                  <c:v>458.32083</c:v>
                </c:pt>
                <c:pt idx="6554">
                  <c:v>458.59769</c:v>
                </c:pt>
                <c:pt idx="6555">
                  <c:v>458.42043999999999</c:v>
                </c:pt>
                <c:pt idx="6556">
                  <c:v>458.4436</c:v>
                </c:pt>
                <c:pt idx="6557">
                  <c:v>458.50592</c:v>
                </c:pt>
                <c:pt idx="6558">
                  <c:v>458.70220999999998</c:v>
                </c:pt>
                <c:pt idx="6559">
                  <c:v>458.55050999999997</c:v>
                </c:pt>
                <c:pt idx="6560">
                  <c:v>458.36005</c:v>
                </c:pt>
                <c:pt idx="6561">
                  <c:v>458.69063999999997</c:v>
                </c:pt>
                <c:pt idx="6562">
                  <c:v>458.49770999999998</c:v>
                </c:pt>
                <c:pt idx="6563">
                  <c:v>458.48682000000002</c:v>
                </c:pt>
                <c:pt idx="6564">
                  <c:v>458.48212000000001</c:v>
                </c:pt>
                <c:pt idx="6565">
                  <c:v>458.78960999999998</c:v>
                </c:pt>
                <c:pt idx="6566">
                  <c:v>458.66931</c:v>
                </c:pt>
                <c:pt idx="6567">
                  <c:v>458.43051000000003</c:v>
                </c:pt>
                <c:pt idx="6568">
                  <c:v>458.69887999999997</c:v>
                </c:pt>
                <c:pt idx="6569">
                  <c:v>458.5401</c:v>
                </c:pt>
                <c:pt idx="6570">
                  <c:v>458.55489999999998</c:v>
                </c:pt>
                <c:pt idx="6571">
                  <c:v>458.51943999999997</c:v>
                </c:pt>
                <c:pt idx="6572">
                  <c:v>458.82659999999998</c:v>
                </c:pt>
                <c:pt idx="6573">
                  <c:v>458.75042999999999</c:v>
                </c:pt>
                <c:pt idx="6574">
                  <c:v>458.47161999999997</c:v>
                </c:pt>
                <c:pt idx="6575">
                  <c:v>458.64758</c:v>
                </c:pt>
                <c:pt idx="6576">
                  <c:v>458.65026999999998</c:v>
                </c:pt>
                <c:pt idx="6577">
                  <c:v>458.58434999999997</c:v>
                </c:pt>
                <c:pt idx="6578">
                  <c:v>458.52301</c:v>
                </c:pt>
                <c:pt idx="6579">
                  <c:v>458.84476000000001</c:v>
                </c:pt>
                <c:pt idx="6580">
                  <c:v>458.77103</c:v>
                </c:pt>
                <c:pt idx="6581">
                  <c:v>458.52956999999998</c:v>
                </c:pt>
                <c:pt idx="6582">
                  <c:v>458.63272000000001</c:v>
                </c:pt>
                <c:pt idx="6583">
                  <c:v>458.70672999999999</c:v>
                </c:pt>
                <c:pt idx="6584">
                  <c:v>458.63046000000003</c:v>
                </c:pt>
                <c:pt idx="6585">
                  <c:v>458.56326000000001</c:v>
                </c:pt>
                <c:pt idx="6586">
                  <c:v>458.81995000000001</c:v>
                </c:pt>
                <c:pt idx="6587">
                  <c:v>458.87067000000002</c:v>
                </c:pt>
                <c:pt idx="6588">
                  <c:v>458.63632000000001</c:v>
                </c:pt>
                <c:pt idx="6589">
                  <c:v>458.66116</c:v>
                </c:pt>
                <c:pt idx="6590">
                  <c:v>458.80029000000002</c:v>
                </c:pt>
                <c:pt idx="6591">
                  <c:v>458.66226</c:v>
                </c:pt>
                <c:pt idx="6592">
                  <c:v>458.66</c:v>
                </c:pt>
                <c:pt idx="6593">
                  <c:v>458.89010999999999</c:v>
                </c:pt>
                <c:pt idx="6594">
                  <c:v>458.93884000000003</c:v>
                </c:pt>
                <c:pt idx="6595">
                  <c:v>458.71436</c:v>
                </c:pt>
                <c:pt idx="6596">
                  <c:v>458.64404000000002</c:v>
                </c:pt>
                <c:pt idx="6597">
                  <c:v>458.88290000000001</c:v>
                </c:pt>
                <c:pt idx="6598">
                  <c:v>458.71523999999999</c:v>
                </c:pt>
                <c:pt idx="6599">
                  <c:v>458.73599000000002</c:v>
                </c:pt>
                <c:pt idx="6600">
                  <c:v>458.86748999999998</c:v>
                </c:pt>
                <c:pt idx="6601">
                  <c:v>458.96483999999998</c:v>
                </c:pt>
                <c:pt idx="6602">
                  <c:v>458.76907</c:v>
                </c:pt>
                <c:pt idx="6603">
                  <c:v>458.67583999999999</c:v>
                </c:pt>
                <c:pt idx="6604">
                  <c:v>458.95904999999999</c:v>
                </c:pt>
                <c:pt idx="6605">
                  <c:v>458.73372999999998</c:v>
                </c:pt>
                <c:pt idx="6606">
                  <c:v>458.73907000000003</c:v>
                </c:pt>
                <c:pt idx="6607">
                  <c:v>458.83749</c:v>
                </c:pt>
                <c:pt idx="6608">
                  <c:v>459.03435999999999</c:v>
                </c:pt>
                <c:pt idx="6609">
                  <c:v>458.86739999999998</c:v>
                </c:pt>
                <c:pt idx="6610">
                  <c:v>458.70708999999999</c:v>
                </c:pt>
                <c:pt idx="6611">
                  <c:v>458.98361</c:v>
                </c:pt>
                <c:pt idx="6612">
                  <c:v>458.80916999999999</c:v>
                </c:pt>
                <c:pt idx="6613">
                  <c:v>458.81662</c:v>
                </c:pt>
                <c:pt idx="6614">
                  <c:v>458.79622999999998</c:v>
                </c:pt>
                <c:pt idx="6615">
                  <c:v>459.08917000000002</c:v>
                </c:pt>
                <c:pt idx="6616">
                  <c:v>458.97305</c:v>
                </c:pt>
                <c:pt idx="6617">
                  <c:v>458.73165999999998</c:v>
                </c:pt>
                <c:pt idx="6618">
                  <c:v>459.00153</c:v>
                </c:pt>
                <c:pt idx="6619">
                  <c:v>458.85361</c:v>
                </c:pt>
                <c:pt idx="6620">
                  <c:v>458.88637999999997</c:v>
                </c:pt>
                <c:pt idx="6621">
                  <c:v>458.86237</c:v>
                </c:pt>
                <c:pt idx="6622">
                  <c:v>459.14819</c:v>
                </c:pt>
                <c:pt idx="6623">
                  <c:v>459.03784000000002</c:v>
                </c:pt>
                <c:pt idx="6624">
                  <c:v>458.80205999999998</c:v>
                </c:pt>
                <c:pt idx="6625">
                  <c:v>459.01616999999999</c:v>
                </c:pt>
                <c:pt idx="6626">
                  <c:v>458.98718000000002</c:v>
                </c:pt>
                <c:pt idx="6627">
                  <c:v>458.93545999999998</c:v>
                </c:pt>
                <c:pt idx="6628">
                  <c:v>458.86410999999998</c:v>
                </c:pt>
                <c:pt idx="6629">
                  <c:v>459.17361</c:v>
                </c:pt>
                <c:pt idx="6630">
                  <c:v>459.15368999999998</c:v>
                </c:pt>
                <c:pt idx="6631">
                  <c:v>458.87720000000002</c:v>
                </c:pt>
                <c:pt idx="6632">
                  <c:v>459.02917000000002</c:v>
                </c:pt>
                <c:pt idx="6633">
                  <c:v>458.99883999999997</c:v>
                </c:pt>
                <c:pt idx="6634">
                  <c:v>458.93439000000001</c:v>
                </c:pt>
                <c:pt idx="6635">
                  <c:v>458.91070999999999</c:v>
                </c:pt>
                <c:pt idx="6636">
                  <c:v>459.18457000000001</c:v>
                </c:pt>
                <c:pt idx="6637">
                  <c:v>459.19842999999997</c:v>
                </c:pt>
                <c:pt idx="6638">
                  <c:v>458.91372999999999</c:v>
                </c:pt>
                <c:pt idx="6639">
                  <c:v>458.95920000000001</c:v>
                </c:pt>
                <c:pt idx="6640">
                  <c:v>459.09469999999999</c:v>
                </c:pt>
                <c:pt idx="6641">
                  <c:v>458.97214000000002</c:v>
                </c:pt>
                <c:pt idx="6642">
                  <c:v>458.97388000000001</c:v>
                </c:pt>
                <c:pt idx="6643">
                  <c:v>459.19080000000002</c:v>
                </c:pt>
                <c:pt idx="6644">
                  <c:v>459.21190999999999</c:v>
                </c:pt>
                <c:pt idx="6645">
                  <c:v>459.02972</c:v>
                </c:pt>
                <c:pt idx="6646">
                  <c:v>458.99936000000002</c:v>
                </c:pt>
                <c:pt idx="6647">
                  <c:v>459.20900999999998</c:v>
                </c:pt>
                <c:pt idx="6648">
                  <c:v>459.03629000000001</c:v>
                </c:pt>
                <c:pt idx="6649">
                  <c:v>459.05063000000001</c:v>
                </c:pt>
                <c:pt idx="6650">
                  <c:v>459.18671000000001</c:v>
                </c:pt>
                <c:pt idx="6651">
                  <c:v>459.34055000000001</c:v>
                </c:pt>
                <c:pt idx="6652">
                  <c:v>459.11471999999998</c:v>
                </c:pt>
                <c:pt idx="6653">
                  <c:v>459.00772000000001</c:v>
                </c:pt>
                <c:pt idx="6654">
                  <c:v>459.28082000000001</c:v>
                </c:pt>
                <c:pt idx="6655">
                  <c:v>459.04793999999998</c:v>
                </c:pt>
                <c:pt idx="6656">
                  <c:v>459.08931999999999</c:v>
                </c:pt>
                <c:pt idx="6657">
                  <c:v>459.14539000000002</c:v>
                </c:pt>
                <c:pt idx="6658">
                  <c:v>459.39215000000002</c:v>
                </c:pt>
                <c:pt idx="6659">
                  <c:v>459.20276000000001</c:v>
                </c:pt>
                <c:pt idx="6660">
                  <c:v>459.01175000000001</c:v>
                </c:pt>
                <c:pt idx="6661">
                  <c:v>459.29694000000001</c:v>
                </c:pt>
                <c:pt idx="6662">
                  <c:v>459.10251</c:v>
                </c:pt>
                <c:pt idx="6663">
                  <c:v>459.12621999999999</c:v>
                </c:pt>
                <c:pt idx="6664">
                  <c:v>459.19189</c:v>
                </c:pt>
                <c:pt idx="6665">
                  <c:v>459.40631000000002</c:v>
                </c:pt>
                <c:pt idx="6666">
                  <c:v>459.27805000000001</c:v>
                </c:pt>
                <c:pt idx="6667">
                  <c:v>459.04282000000001</c:v>
                </c:pt>
                <c:pt idx="6668">
                  <c:v>459.34845000000001</c:v>
                </c:pt>
                <c:pt idx="6669">
                  <c:v>459.17827999999997</c:v>
                </c:pt>
                <c:pt idx="6670">
                  <c:v>459.14019999999999</c:v>
                </c:pt>
                <c:pt idx="6671">
                  <c:v>459.13452000000001</c:v>
                </c:pt>
                <c:pt idx="6672">
                  <c:v>459.46877999999998</c:v>
                </c:pt>
                <c:pt idx="6673">
                  <c:v>459.39416999999997</c:v>
                </c:pt>
                <c:pt idx="6674">
                  <c:v>459.13019000000003</c:v>
                </c:pt>
                <c:pt idx="6675">
                  <c:v>459.36507999999998</c:v>
                </c:pt>
                <c:pt idx="6676">
                  <c:v>459.23433999999997</c:v>
                </c:pt>
                <c:pt idx="6677">
                  <c:v>459.16840000000002</c:v>
                </c:pt>
                <c:pt idx="6678">
                  <c:v>459.21399000000002</c:v>
                </c:pt>
                <c:pt idx="6679">
                  <c:v>459.54602</c:v>
                </c:pt>
                <c:pt idx="6680">
                  <c:v>459.46246000000002</c:v>
                </c:pt>
                <c:pt idx="6681">
                  <c:v>459.19119000000001</c:v>
                </c:pt>
                <c:pt idx="6682">
                  <c:v>459.32449000000003</c:v>
                </c:pt>
                <c:pt idx="6683">
                  <c:v>459.34206999999998</c:v>
                </c:pt>
                <c:pt idx="6684">
                  <c:v>459.23441000000003</c:v>
                </c:pt>
                <c:pt idx="6685">
                  <c:v>459.24630999999999</c:v>
                </c:pt>
                <c:pt idx="6686">
                  <c:v>459.53336000000002</c:v>
                </c:pt>
                <c:pt idx="6687">
                  <c:v>459.49374</c:v>
                </c:pt>
                <c:pt idx="6688">
                  <c:v>459.25531000000001</c:v>
                </c:pt>
                <c:pt idx="6689">
                  <c:v>459.32085999999998</c:v>
                </c:pt>
                <c:pt idx="6690">
                  <c:v>459.40841999999998</c:v>
                </c:pt>
                <c:pt idx="6691">
                  <c:v>459.26125999999999</c:v>
                </c:pt>
                <c:pt idx="6692">
                  <c:v>459.25616000000002</c:v>
                </c:pt>
                <c:pt idx="6693">
                  <c:v>459.46640000000002</c:v>
                </c:pt>
                <c:pt idx="6694">
                  <c:v>459.55495999999999</c:v>
                </c:pt>
                <c:pt idx="6695">
                  <c:v>459.34368999999998</c:v>
                </c:pt>
                <c:pt idx="6696">
                  <c:v>459.2894</c:v>
                </c:pt>
                <c:pt idx="6697">
                  <c:v>459.50537000000003</c:v>
                </c:pt>
                <c:pt idx="6698">
                  <c:v>459.29329999999999</c:v>
                </c:pt>
                <c:pt idx="6699">
                  <c:v>459.31335000000001</c:v>
                </c:pt>
                <c:pt idx="6700">
                  <c:v>459.44103999999999</c:v>
                </c:pt>
                <c:pt idx="6701">
                  <c:v>459.67599000000001</c:v>
                </c:pt>
                <c:pt idx="6702">
                  <c:v>459.43099999999998</c:v>
                </c:pt>
                <c:pt idx="6703">
                  <c:v>459.27996999999999</c:v>
                </c:pt>
                <c:pt idx="6704">
                  <c:v>459.56439</c:v>
                </c:pt>
                <c:pt idx="6705">
                  <c:v>459.38650999999999</c:v>
                </c:pt>
                <c:pt idx="6706">
                  <c:v>459.41174000000001</c:v>
                </c:pt>
                <c:pt idx="6707">
                  <c:v>459.47543000000002</c:v>
                </c:pt>
                <c:pt idx="6708">
                  <c:v>459.66415000000001</c:v>
                </c:pt>
                <c:pt idx="6709">
                  <c:v>459.51236</c:v>
                </c:pt>
                <c:pt idx="6710">
                  <c:v>459.32657</c:v>
                </c:pt>
                <c:pt idx="6711">
                  <c:v>459.64684999999997</c:v>
                </c:pt>
                <c:pt idx="6712">
                  <c:v>459.45981</c:v>
                </c:pt>
                <c:pt idx="6713">
                  <c:v>459.4205</c:v>
                </c:pt>
                <c:pt idx="6714">
                  <c:v>459.42660999999998</c:v>
                </c:pt>
                <c:pt idx="6715">
                  <c:v>459.74367999999998</c:v>
                </c:pt>
                <c:pt idx="6716">
                  <c:v>459.61910999999998</c:v>
                </c:pt>
                <c:pt idx="6717">
                  <c:v>459.37441999999999</c:v>
                </c:pt>
                <c:pt idx="6718">
                  <c:v>459.64505000000003</c:v>
                </c:pt>
                <c:pt idx="6719">
                  <c:v>459.49059999999997</c:v>
                </c:pt>
                <c:pt idx="6720">
                  <c:v>459.49338</c:v>
                </c:pt>
                <c:pt idx="6721">
                  <c:v>459.47426999999999</c:v>
                </c:pt>
                <c:pt idx="6722">
                  <c:v>459.77474999999998</c:v>
                </c:pt>
                <c:pt idx="6723">
                  <c:v>459.69866999999999</c:v>
                </c:pt>
                <c:pt idx="6724">
                  <c:v>459.42104999999998</c:v>
                </c:pt>
                <c:pt idx="6725">
                  <c:v>459.58645999999999</c:v>
                </c:pt>
                <c:pt idx="6726">
                  <c:v>459.60217</c:v>
                </c:pt>
                <c:pt idx="6727">
                  <c:v>459.54147</c:v>
                </c:pt>
                <c:pt idx="6728">
                  <c:v>459.48196000000002</c:v>
                </c:pt>
                <c:pt idx="6729">
                  <c:v>459.80795000000001</c:v>
                </c:pt>
                <c:pt idx="6730">
                  <c:v>459.74651999999998</c:v>
                </c:pt>
                <c:pt idx="6731">
                  <c:v>459.50445999999999</c:v>
                </c:pt>
                <c:pt idx="6732">
                  <c:v>459.60732999999999</c:v>
                </c:pt>
                <c:pt idx="6733">
                  <c:v>459.67791999999997</c:v>
                </c:pt>
                <c:pt idx="6734">
                  <c:v>459.59798999999998</c:v>
                </c:pt>
                <c:pt idx="6735">
                  <c:v>459.51709</c:v>
                </c:pt>
                <c:pt idx="6736">
                  <c:v>459.78402999999997</c:v>
                </c:pt>
                <c:pt idx="6737">
                  <c:v>459.82619999999997</c:v>
                </c:pt>
                <c:pt idx="6738">
                  <c:v>459.59998000000002</c:v>
                </c:pt>
                <c:pt idx="6739">
                  <c:v>459.61462</c:v>
                </c:pt>
                <c:pt idx="6740">
                  <c:v>459.73907000000003</c:v>
                </c:pt>
                <c:pt idx="6741">
                  <c:v>459.59656000000001</c:v>
                </c:pt>
                <c:pt idx="6742">
                  <c:v>459.58443999999997</c:v>
                </c:pt>
                <c:pt idx="6743">
                  <c:v>459.81542999999999</c:v>
                </c:pt>
                <c:pt idx="6744">
                  <c:v>459.85773</c:v>
                </c:pt>
                <c:pt idx="6745">
                  <c:v>459.63342</c:v>
                </c:pt>
                <c:pt idx="6746">
                  <c:v>459.57366999999999</c:v>
                </c:pt>
                <c:pt idx="6747">
                  <c:v>459.80324999999999</c:v>
                </c:pt>
                <c:pt idx="6748">
                  <c:v>459.63830999999999</c:v>
                </c:pt>
                <c:pt idx="6749">
                  <c:v>459.66888</c:v>
                </c:pt>
                <c:pt idx="6750">
                  <c:v>459.79822000000001</c:v>
                </c:pt>
                <c:pt idx="6751">
                  <c:v>459.89596999999998</c:v>
                </c:pt>
                <c:pt idx="6752">
                  <c:v>459.7149</c:v>
                </c:pt>
                <c:pt idx="6753">
                  <c:v>459.63321000000002</c:v>
                </c:pt>
                <c:pt idx="6754">
                  <c:v>459.90631000000002</c:v>
                </c:pt>
                <c:pt idx="6755">
                  <c:v>459.69729999999998</c:v>
                </c:pt>
                <c:pt idx="6756">
                  <c:v>459.70316000000003</c:v>
                </c:pt>
                <c:pt idx="6757">
                  <c:v>459.79523</c:v>
                </c:pt>
                <c:pt idx="6758">
                  <c:v>459.99993999999998</c:v>
                </c:pt>
                <c:pt idx="6759">
                  <c:v>459.81801999999999</c:v>
                </c:pt>
                <c:pt idx="6760">
                  <c:v>459.66815000000003</c:v>
                </c:pt>
                <c:pt idx="6761">
                  <c:v>459.94790999999998</c:v>
                </c:pt>
                <c:pt idx="6762">
                  <c:v>459.75448999999998</c:v>
                </c:pt>
                <c:pt idx="6763">
                  <c:v>459.76749000000001</c:v>
                </c:pt>
                <c:pt idx="6764">
                  <c:v>459.74155000000002</c:v>
                </c:pt>
                <c:pt idx="6765">
                  <c:v>460.03109999999998</c:v>
                </c:pt>
                <c:pt idx="6766">
                  <c:v>459.90427</c:v>
                </c:pt>
                <c:pt idx="6767">
                  <c:v>459.65920999999997</c:v>
                </c:pt>
                <c:pt idx="6768">
                  <c:v>459.93848000000003</c:v>
                </c:pt>
                <c:pt idx="6769">
                  <c:v>459.77141999999998</c:v>
                </c:pt>
                <c:pt idx="6770">
                  <c:v>459.80831999999998</c:v>
                </c:pt>
                <c:pt idx="6771">
                  <c:v>459.77051</c:v>
                </c:pt>
                <c:pt idx="6772">
                  <c:v>460.05945000000003</c:v>
                </c:pt>
                <c:pt idx="6773">
                  <c:v>459.93637000000001</c:v>
                </c:pt>
                <c:pt idx="6774">
                  <c:v>459.70053000000001</c:v>
                </c:pt>
                <c:pt idx="6775">
                  <c:v>459.9144</c:v>
                </c:pt>
                <c:pt idx="6776">
                  <c:v>459.88204999999999</c:v>
                </c:pt>
                <c:pt idx="6777">
                  <c:v>459.83145000000002</c:v>
                </c:pt>
                <c:pt idx="6778">
                  <c:v>459.77136000000002</c:v>
                </c:pt>
                <c:pt idx="6779">
                  <c:v>460.06637999999998</c:v>
                </c:pt>
                <c:pt idx="6780">
                  <c:v>460.05410999999998</c:v>
                </c:pt>
                <c:pt idx="6781">
                  <c:v>459.78649999999999</c:v>
                </c:pt>
                <c:pt idx="6782">
                  <c:v>459.93081999999998</c:v>
                </c:pt>
                <c:pt idx="6783">
                  <c:v>459.92218000000003</c:v>
                </c:pt>
                <c:pt idx="6784">
                  <c:v>459.86538999999999</c:v>
                </c:pt>
                <c:pt idx="6785">
                  <c:v>459.84649999999999</c:v>
                </c:pt>
                <c:pt idx="6786">
                  <c:v>460.11282</c:v>
                </c:pt>
                <c:pt idx="6787">
                  <c:v>460.13445999999999</c:v>
                </c:pt>
                <c:pt idx="6788">
                  <c:v>459.84525000000002</c:v>
                </c:pt>
                <c:pt idx="6789">
                  <c:v>459.89715999999999</c:v>
                </c:pt>
                <c:pt idx="6790">
                  <c:v>460.01909999999998</c:v>
                </c:pt>
                <c:pt idx="6791">
                  <c:v>459.90017999999998</c:v>
                </c:pt>
                <c:pt idx="6792">
                  <c:v>459.90634</c:v>
                </c:pt>
                <c:pt idx="6793">
                  <c:v>460.09820999999999</c:v>
                </c:pt>
                <c:pt idx="6794">
                  <c:v>460.12738000000002</c:v>
                </c:pt>
                <c:pt idx="6795">
                  <c:v>459.93203999999997</c:v>
                </c:pt>
                <c:pt idx="6796">
                  <c:v>459.90823</c:v>
                </c:pt>
                <c:pt idx="6797">
                  <c:v>460.09868999999998</c:v>
                </c:pt>
                <c:pt idx="6798">
                  <c:v>459.93185</c:v>
                </c:pt>
                <c:pt idx="6799">
                  <c:v>459.94882000000001</c:v>
                </c:pt>
                <c:pt idx="6800">
                  <c:v>460.06592000000001</c:v>
                </c:pt>
                <c:pt idx="6801">
                  <c:v>460.23266999999998</c:v>
                </c:pt>
                <c:pt idx="6802">
                  <c:v>460.00409000000002</c:v>
                </c:pt>
                <c:pt idx="6803">
                  <c:v>459.90012000000002</c:v>
                </c:pt>
                <c:pt idx="6804">
                  <c:v>460.17313000000001</c:v>
                </c:pt>
                <c:pt idx="6805">
                  <c:v>459.94348000000002</c:v>
                </c:pt>
                <c:pt idx="6806">
                  <c:v>459.98923000000002</c:v>
                </c:pt>
                <c:pt idx="6807">
                  <c:v>460.04241999999999</c:v>
                </c:pt>
                <c:pt idx="6808">
                  <c:v>460.27938999999998</c:v>
                </c:pt>
                <c:pt idx="6809">
                  <c:v>460.11765000000003</c:v>
                </c:pt>
                <c:pt idx="6810">
                  <c:v>459.93311</c:v>
                </c:pt>
                <c:pt idx="6811">
                  <c:v>460.21631000000002</c:v>
                </c:pt>
                <c:pt idx="6812">
                  <c:v>460.02094</c:v>
                </c:pt>
                <c:pt idx="6813">
                  <c:v>460.05576000000002</c:v>
                </c:pt>
                <c:pt idx="6814">
                  <c:v>460.12128000000001</c:v>
                </c:pt>
                <c:pt idx="6815">
                  <c:v>460.32312000000002</c:v>
                </c:pt>
                <c:pt idx="6816">
                  <c:v>460.19540000000001</c:v>
                </c:pt>
                <c:pt idx="6817">
                  <c:v>459.96521000000001</c:v>
                </c:pt>
                <c:pt idx="6818">
                  <c:v>460.26947000000001</c:v>
                </c:pt>
                <c:pt idx="6819">
                  <c:v>460.09543000000002</c:v>
                </c:pt>
                <c:pt idx="6820">
                  <c:v>460.05847</c:v>
                </c:pt>
                <c:pt idx="6821">
                  <c:v>460.05414000000002</c:v>
                </c:pt>
                <c:pt idx="6822">
                  <c:v>460.36246</c:v>
                </c:pt>
                <c:pt idx="6823">
                  <c:v>460.27697999999998</c:v>
                </c:pt>
                <c:pt idx="6824">
                  <c:v>460.02014000000003</c:v>
                </c:pt>
                <c:pt idx="6825">
                  <c:v>460.23477000000003</c:v>
                </c:pt>
                <c:pt idx="6826">
                  <c:v>460.11084</c:v>
                </c:pt>
                <c:pt idx="6827">
                  <c:v>460.03534000000002</c:v>
                </c:pt>
                <c:pt idx="6828">
                  <c:v>460.07808999999997</c:v>
                </c:pt>
                <c:pt idx="6829">
                  <c:v>460.39569</c:v>
                </c:pt>
                <c:pt idx="6830">
                  <c:v>460.31290000000001</c:v>
                </c:pt>
                <c:pt idx="6831">
                  <c:v>460.05408</c:v>
                </c:pt>
                <c:pt idx="6832">
                  <c:v>460.20102000000003</c:v>
                </c:pt>
                <c:pt idx="6833">
                  <c:v>460.22066999999998</c:v>
                </c:pt>
                <c:pt idx="6834">
                  <c:v>460.11212</c:v>
                </c:pt>
                <c:pt idx="6835">
                  <c:v>460.13116000000002</c:v>
                </c:pt>
                <c:pt idx="6836">
                  <c:v>460.41107</c:v>
                </c:pt>
                <c:pt idx="6837">
                  <c:v>460.39028999999999</c:v>
                </c:pt>
                <c:pt idx="6838">
                  <c:v>460.14913999999999</c:v>
                </c:pt>
                <c:pt idx="6839">
                  <c:v>460.21582000000001</c:v>
                </c:pt>
                <c:pt idx="6840">
                  <c:v>460.31036</c:v>
                </c:pt>
                <c:pt idx="6841">
                  <c:v>460.15839</c:v>
                </c:pt>
                <c:pt idx="6842">
                  <c:v>460.16717999999997</c:v>
                </c:pt>
                <c:pt idx="6843">
                  <c:v>460.36748999999998</c:v>
                </c:pt>
                <c:pt idx="6844">
                  <c:v>460.45148</c:v>
                </c:pt>
                <c:pt idx="6845">
                  <c:v>460.23325</c:v>
                </c:pt>
                <c:pt idx="6846">
                  <c:v>460.17678999999998</c:v>
                </c:pt>
                <c:pt idx="6847">
                  <c:v>460.38936999999999</c:v>
                </c:pt>
                <c:pt idx="6848">
                  <c:v>460.17556999999999</c:v>
                </c:pt>
                <c:pt idx="6849">
                  <c:v>460.18921</c:v>
                </c:pt>
                <c:pt idx="6850">
                  <c:v>460.31099999999998</c:v>
                </c:pt>
                <c:pt idx="6851">
                  <c:v>460.52454</c:v>
                </c:pt>
                <c:pt idx="6852">
                  <c:v>460.30270000000002</c:v>
                </c:pt>
                <c:pt idx="6853">
                  <c:v>460.14654999999999</c:v>
                </c:pt>
                <c:pt idx="6854">
                  <c:v>460.41473000000002</c:v>
                </c:pt>
                <c:pt idx="6855">
                  <c:v>460.24651999999998</c:v>
                </c:pt>
                <c:pt idx="6856">
                  <c:v>460.26666</c:v>
                </c:pt>
                <c:pt idx="6857">
                  <c:v>460.33190999999999</c:v>
                </c:pt>
                <c:pt idx="6858">
                  <c:v>460.52956999999998</c:v>
                </c:pt>
                <c:pt idx="6859">
                  <c:v>460.37655999999998</c:v>
                </c:pt>
                <c:pt idx="6860">
                  <c:v>460.19312000000002</c:v>
                </c:pt>
                <c:pt idx="6861">
                  <c:v>460.51943999999997</c:v>
                </c:pt>
                <c:pt idx="6862">
                  <c:v>460.33044000000001</c:v>
                </c:pt>
                <c:pt idx="6863">
                  <c:v>460.30313000000001</c:v>
                </c:pt>
                <c:pt idx="6864">
                  <c:v>460.30667</c:v>
                </c:pt>
                <c:pt idx="6865">
                  <c:v>460.60012999999998</c:v>
                </c:pt>
                <c:pt idx="6866">
                  <c:v>460.48468000000003</c:v>
                </c:pt>
                <c:pt idx="6867">
                  <c:v>460.24218999999999</c:v>
                </c:pt>
                <c:pt idx="6868">
                  <c:v>460.50641000000002</c:v>
                </c:pt>
                <c:pt idx="6869">
                  <c:v>460.35073999999997</c:v>
                </c:pt>
                <c:pt idx="6870">
                  <c:v>460.34737999999999</c:v>
                </c:pt>
                <c:pt idx="6871">
                  <c:v>460.33452999999997</c:v>
                </c:pt>
                <c:pt idx="6872">
                  <c:v>460.64641999999998</c:v>
                </c:pt>
                <c:pt idx="6873">
                  <c:v>460.56299000000001</c:v>
                </c:pt>
                <c:pt idx="6874">
                  <c:v>460.29354999999998</c:v>
                </c:pt>
                <c:pt idx="6875">
                  <c:v>460.46292</c:v>
                </c:pt>
                <c:pt idx="6876">
                  <c:v>460.46663999999998</c:v>
                </c:pt>
                <c:pt idx="6877">
                  <c:v>460.38663000000003</c:v>
                </c:pt>
                <c:pt idx="6878">
                  <c:v>460.34197999999998</c:v>
                </c:pt>
                <c:pt idx="6879">
                  <c:v>460.65890999999999</c:v>
                </c:pt>
                <c:pt idx="6880">
                  <c:v>460.58093000000002</c:v>
                </c:pt>
                <c:pt idx="6881">
                  <c:v>460.34591999999998</c:v>
                </c:pt>
                <c:pt idx="6882">
                  <c:v>460.44866999999999</c:v>
                </c:pt>
                <c:pt idx="6883">
                  <c:v>460.51767000000001</c:v>
                </c:pt>
                <c:pt idx="6884">
                  <c:v>460.4393</c:v>
                </c:pt>
                <c:pt idx="6885">
                  <c:v>460.37509</c:v>
                </c:pt>
                <c:pt idx="6886">
                  <c:v>460.62169999999998</c:v>
                </c:pt>
                <c:pt idx="6887">
                  <c:v>460.68344000000002</c:v>
                </c:pt>
                <c:pt idx="6888">
                  <c:v>460.45247999999998</c:v>
                </c:pt>
                <c:pt idx="6889">
                  <c:v>460.46143000000001</c:v>
                </c:pt>
                <c:pt idx="6890">
                  <c:v>460.59186</c:v>
                </c:pt>
                <c:pt idx="6891">
                  <c:v>460.45044000000001</c:v>
                </c:pt>
                <c:pt idx="6892">
                  <c:v>460.44644</c:v>
                </c:pt>
                <c:pt idx="6893">
                  <c:v>460.67171999999999</c:v>
                </c:pt>
                <c:pt idx="6894">
                  <c:v>460.70193</c:v>
                </c:pt>
                <c:pt idx="6895">
                  <c:v>460.48340000000002</c:v>
                </c:pt>
                <c:pt idx="6896">
                  <c:v>460.41068000000001</c:v>
                </c:pt>
                <c:pt idx="6897">
                  <c:v>460.65839</c:v>
                </c:pt>
                <c:pt idx="6898">
                  <c:v>460.48737</c:v>
                </c:pt>
                <c:pt idx="6899">
                  <c:v>460.51501000000002</c:v>
                </c:pt>
                <c:pt idx="6900">
                  <c:v>460.64159999999998</c:v>
                </c:pt>
                <c:pt idx="6901">
                  <c:v>460.72649999999999</c:v>
                </c:pt>
                <c:pt idx="6902">
                  <c:v>460.55103000000003</c:v>
                </c:pt>
                <c:pt idx="6903">
                  <c:v>460.46170000000001</c:v>
                </c:pt>
                <c:pt idx="6904">
                  <c:v>460.74752999999998</c:v>
                </c:pt>
                <c:pt idx="6905">
                  <c:v>460.51668999999998</c:v>
                </c:pt>
                <c:pt idx="6906">
                  <c:v>460.53778</c:v>
                </c:pt>
                <c:pt idx="6907">
                  <c:v>460.62326000000002</c:v>
                </c:pt>
                <c:pt idx="6908">
                  <c:v>460.82132000000001</c:v>
                </c:pt>
                <c:pt idx="6909">
                  <c:v>460.65465999999998</c:v>
                </c:pt>
                <c:pt idx="6910">
                  <c:v>460.50173999999998</c:v>
                </c:pt>
                <c:pt idx="6911">
                  <c:v>460.78512999999998</c:v>
                </c:pt>
                <c:pt idx="6912">
                  <c:v>460.59708000000001</c:v>
                </c:pt>
                <c:pt idx="6913">
                  <c:v>460.61423000000002</c:v>
                </c:pt>
                <c:pt idx="6914">
                  <c:v>460.58713</c:v>
                </c:pt>
                <c:pt idx="6915">
                  <c:v>460.89202999999998</c:v>
                </c:pt>
                <c:pt idx="6916">
                  <c:v>460.76562000000001</c:v>
                </c:pt>
                <c:pt idx="6917">
                  <c:v>460.51803999999998</c:v>
                </c:pt>
                <c:pt idx="6918">
                  <c:v>460.79453000000001</c:v>
                </c:pt>
                <c:pt idx="6919">
                  <c:v>460.63123000000002</c:v>
                </c:pt>
                <c:pt idx="6920">
                  <c:v>460.67336999999998</c:v>
                </c:pt>
                <c:pt idx="6921">
                  <c:v>460.62639999999999</c:v>
                </c:pt>
                <c:pt idx="6922">
                  <c:v>460.90714000000003</c:v>
                </c:pt>
                <c:pt idx="6923">
                  <c:v>460.79065000000003</c:v>
                </c:pt>
                <c:pt idx="6924">
                  <c:v>460.55617999999998</c:v>
                </c:pt>
                <c:pt idx="6925">
                  <c:v>460.78316999999998</c:v>
                </c:pt>
                <c:pt idx="6926">
                  <c:v>460.73959000000002</c:v>
                </c:pt>
                <c:pt idx="6927">
                  <c:v>460.68950999999998</c:v>
                </c:pt>
                <c:pt idx="6928">
                  <c:v>460.61901999999998</c:v>
                </c:pt>
                <c:pt idx="6929">
                  <c:v>460.90427</c:v>
                </c:pt>
                <c:pt idx="6930">
                  <c:v>460.89339999999999</c:v>
                </c:pt>
                <c:pt idx="6931">
                  <c:v>460.62463000000002</c:v>
                </c:pt>
                <c:pt idx="6932">
                  <c:v>460.75882000000001</c:v>
                </c:pt>
                <c:pt idx="6933">
                  <c:v>460.73775999999998</c:v>
                </c:pt>
                <c:pt idx="6934">
                  <c:v>460.68133999999998</c:v>
                </c:pt>
                <c:pt idx="6935">
                  <c:v>460.65307999999999</c:v>
                </c:pt>
                <c:pt idx="6936">
                  <c:v>460.92660999999998</c:v>
                </c:pt>
                <c:pt idx="6937">
                  <c:v>460.93671000000001</c:v>
                </c:pt>
                <c:pt idx="6938">
                  <c:v>460.66397000000001</c:v>
                </c:pt>
                <c:pt idx="6939">
                  <c:v>460.70181000000002</c:v>
                </c:pt>
                <c:pt idx="6940">
                  <c:v>460.83623999999998</c:v>
                </c:pt>
                <c:pt idx="6941">
                  <c:v>460.72530999999998</c:v>
                </c:pt>
                <c:pt idx="6942">
                  <c:v>460.73831000000001</c:v>
                </c:pt>
                <c:pt idx="6943">
                  <c:v>460.93851000000001</c:v>
                </c:pt>
                <c:pt idx="6944">
                  <c:v>460.9606</c:v>
                </c:pt>
                <c:pt idx="6945">
                  <c:v>460.76616999999999</c:v>
                </c:pt>
                <c:pt idx="6946">
                  <c:v>460.74146000000002</c:v>
                </c:pt>
                <c:pt idx="6947">
                  <c:v>460.93615999999997</c:v>
                </c:pt>
                <c:pt idx="6948">
                  <c:v>460.75466999999998</c:v>
                </c:pt>
                <c:pt idx="6949">
                  <c:v>460.77600000000001</c:v>
                </c:pt>
                <c:pt idx="6950">
                  <c:v>460.89514000000003</c:v>
                </c:pt>
                <c:pt idx="6951">
                  <c:v>461.06011999999998</c:v>
                </c:pt>
                <c:pt idx="6952">
                  <c:v>460.8313</c:v>
                </c:pt>
                <c:pt idx="6953">
                  <c:v>460.73095999999998</c:v>
                </c:pt>
                <c:pt idx="6954">
                  <c:v>461.01398</c:v>
                </c:pt>
                <c:pt idx="6955">
                  <c:v>460.76668999999998</c:v>
                </c:pt>
                <c:pt idx="6956">
                  <c:v>460.81243999999998</c:v>
                </c:pt>
                <c:pt idx="6957">
                  <c:v>460.87182999999999</c:v>
                </c:pt>
                <c:pt idx="6958">
                  <c:v>461.08832000000001</c:v>
                </c:pt>
                <c:pt idx="6959">
                  <c:v>460.92081000000002</c:v>
                </c:pt>
                <c:pt idx="6960">
                  <c:v>460.74041999999997</c:v>
                </c:pt>
                <c:pt idx="6961">
                  <c:v>461.00119000000001</c:v>
                </c:pt>
                <c:pt idx="6962">
                  <c:v>460.81076000000002</c:v>
                </c:pt>
                <c:pt idx="6963">
                  <c:v>460.84848</c:v>
                </c:pt>
                <c:pt idx="6964">
                  <c:v>460.91153000000003</c:v>
                </c:pt>
                <c:pt idx="6965">
                  <c:v>461.12195000000003</c:v>
                </c:pt>
                <c:pt idx="6966">
                  <c:v>461.00457999999998</c:v>
                </c:pt>
                <c:pt idx="6967">
                  <c:v>460.76373000000001</c:v>
                </c:pt>
                <c:pt idx="6968">
                  <c:v>461.06686000000002</c:v>
                </c:pt>
                <c:pt idx="6969">
                  <c:v>460.90744000000001</c:v>
                </c:pt>
                <c:pt idx="6970">
                  <c:v>460.86880000000002</c:v>
                </c:pt>
                <c:pt idx="6971">
                  <c:v>460.86237</c:v>
                </c:pt>
                <c:pt idx="6972">
                  <c:v>461.18954000000002</c:v>
                </c:pt>
                <c:pt idx="6973">
                  <c:v>461.10541000000001</c:v>
                </c:pt>
                <c:pt idx="6974">
                  <c:v>460.84491000000003</c:v>
                </c:pt>
                <c:pt idx="6975">
                  <c:v>461.06655999999998</c:v>
                </c:pt>
                <c:pt idx="6976">
                  <c:v>460.95107999999999</c:v>
                </c:pt>
                <c:pt idx="6977">
                  <c:v>460.8732</c:v>
                </c:pt>
                <c:pt idx="6978">
                  <c:v>460.91683999999998</c:v>
                </c:pt>
                <c:pt idx="6979">
                  <c:v>461.25641000000002</c:v>
                </c:pt>
                <c:pt idx="6980">
                  <c:v>461.15352999999999</c:v>
                </c:pt>
                <c:pt idx="6981">
                  <c:v>460.8938</c:v>
                </c:pt>
                <c:pt idx="6982">
                  <c:v>461.02150999999998</c:v>
                </c:pt>
                <c:pt idx="6983">
                  <c:v>461.03415000000001</c:v>
                </c:pt>
                <c:pt idx="6984">
                  <c:v>460.91986000000003</c:v>
                </c:pt>
                <c:pt idx="6985">
                  <c:v>460.92685</c:v>
                </c:pt>
                <c:pt idx="6986">
                  <c:v>461.21555000000001</c:v>
                </c:pt>
                <c:pt idx="6987">
                  <c:v>461.18700999999999</c:v>
                </c:pt>
                <c:pt idx="6988">
                  <c:v>460.94423999999998</c:v>
                </c:pt>
                <c:pt idx="6989">
                  <c:v>460.99423000000002</c:v>
                </c:pt>
                <c:pt idx="6990">
                  <c:v>461.10149999999999</c:v>
                </c:pt>
                <c:pt idx="6991">
                  <c:v>460.94540000000001</c:v>
                </c:pt>
                <c:pt idx="6992">
                  <c:v>460.95569</c:v>
                </c:pt>
                <c:pt idx="6993">
                  <c:v>461.15517999999997</c:v>
                </c:pt>
                <c:pt idx="6994">
                  <c:v>461.24849999999998</c:v>
                </c:pt>
                <c:pt idx="6995">
                  <c:v>461.03116</c:v>
                </c:pt>
                <c:pt idx="6996">
                  <c:v>460.97913</c:v>
                </c:pt>
                <c:pt idx="6997">
                  <c:v>461.19481999999999</c:v>
                </c:pt>
                <c:pt idx="6998">
                  <c:v>460.98656999999997</c:v>
                </c:pt>
                <c:pt idx="6999">
                  <c:v>461.00927999999999</c:v>
                </c:pt>
                <c:pt idx="7000">
                  <c:v>461.14049999999997</c:v>
                </c:pt>
                <c:pt idx="7001">
                  <c:v>461.36117999999999</c:v>
                </c:pt>
                <c:pt idx="7002">
                  <c:v>461.12885</c:v>
                </c:pt>
                <c:pt idx="7003">
                  <c:v>460.97</c:v>
                </c:pt>
                <c:pt idx="7004">
                  <c:v>461.24869000000001</c:v>
                </c:pt>
                <c:pt idx="7005">
                  <c:v>461.07245</c:v>
                </c:pt>
                <c:pt idx="7006">
                  <c:v>461.08746000000002</c:v>
                </c:pt>
                <c:pt idx="7007">
                  <c:v>461.15024</c:v>
                </c:pt>
                <c:pt idx="7008">
                  <c:v>461.35228999999998</c:v>
                </c:pt>
                <c:pt idx="7009">
                  <c:v>461.17498999999998</c:v>
                </c:pt>
                <c:pt idx="7010">
                  <c:v>460.98874000000001</c:v>
                </c:pt>
                <c:pt idx="7011">
                  <c:v>461.31317000000001</c:v>
                </c:pt>
                <c:pt idx="7012">
                  <c:v>461.11655000000002</c:v>
                </c:pt>
                <c:pt idx="7013">
                  <c:v>461.09005999999999</c:v>
                </c:pt>
                <c:pt idx="7014">
                  <c:v>461.08841000000001</c:v>
                </c:pt>
                <c:pt idx="7015">
                  <c:v>461.38646999999997</c:v>
                </c:pt>
                <c:pt idx="7016">
                  <c:v>461.27420000000001</c:v>
                </c:pt>
                <c:pt idx="7017">
                  <c:v>461.03667999999999</c:v>
                </c:pt>
                <c:pt idx="7018">
                  <c:v>461.29840000000002</c:v>
                </c:pt>
                <c:pt idx="7019">
                  <c:v>461.15399000000002</c:v>
                </c:pt>
                <c:pt idx="7020">
                  <c:v>461.14499000000001</c:v>
                </c:pt>
                <c:pt idx="7021">
                  <c:v>461.12177000000003</c:v>
                </c:pt>
                <c:pt idx="7022">
                  <c:v>461.44646999999998</c:v>
                </c:pt>
                <c:pt idx="7023">
                  <c:v>461.36743000000001</c:v>
                </c:pt>
                <c:pt idx="7024">
                  <c:v>461.09487999999999</c:v>
                </c:pt>
                <c:pt idx="7025">
                  <c:v>461.25125000000003</c:v>
                </c:pt>
                <c:pt idx="7026">
                  <c:v>461.26535000000001</c:v>
                </c:pt>
                <c:pt idx="7027">
                  <c:v>461.19589000000002</c:v>
                </c:pt>
                <c:pt idx="7028">
                  <c:v>461.14188000000001</c:v>
                </c:pt>
                <c:pt idx="7029">
                  <c:v>461.47005999999999</c:v>
                </c:pt>
                <c:pt idx="7030">
                  <c:v>461.39377000000002</c:v>
                </c:pt>
                <c:pt idx="7031">
                  <c:v>461.14078000000001</c:v>
                </c:pt>
                <c:pt idx="7032">
                  <c:v>461.25369000000001</c:v>
                </c:pt>
                <c:pt idx="7033">
                  <c:v>461.32562000000001</c:v>
                </c:pt>
                <c:pt idx="7034">
                  <c:v>461.23788000000002</c:v>
                </c:pt>
                <c:pt idx="7035">
                  <c:v>461.15573000000001</c:v>
                </c:pt>
                <c:pt idx="7036">
                  <c:v>461.41187000000002</c:v>
                </c:pt>
                <c:pt idx="7037">
                  <c:v>461.46030000000002</c:v>
                </c:pt>
                <c:pt idx="7038">
                  <c:v>461.2226</c:v>
                </c:pt>
                <c:pt idx="7039">
                  <c:v>461.22519</c:v>
                </c:pt>
                <c:pt idx="7040">
                  <c:v>461.37401999999997</c:v>
                </c:pt>
                <c:pt idx="7041">
                  <c:v>461.21816999999999</c:v>
                </c:pt>
                <c:pt idx="7042">
                  <c:v>461.20776000000001</c:v>
                </c:pt>
                <c:pt idx="7043">
                  <c:v>461.45931999999999</c:v>
                </c:pt>
                <c:pt idx="7044">
                  <c:v>461.49795999999998</c:v>
                </c:pt>
                <c:pt idx="7045">
                  <c:v>461.28039999999999</c:v>
                </c:pt>
                <c:pt idx="7046">
                  <c:v>461.20321999999999</c:v>
                </c:pt>
                <c:pt idx="7047">
                  <c:v>461.45569</c:v>
                </c:pt>
                <c:pt idx="7048">
                  <c:v>461.27816999999999</c:v>
                </c:pt>
                <c:pt idx="7049">
                  <c:v>461.31975999999997</c:v>
                </c:pt>
                <c:pt idx="7050">
                  <c:v>461.45409999999998</c:v>
                </c:pt>
                <c:pt idx="7051">
                  <c:v>461.54340000000002</c:v>
                </c:pt>
                <c:pt idx="7052">
                  <c:v>461.35131999999999</c:v>
                </c:pt>
                <c:pt idx="7053">
                  <c:v>461.25506999999999</c:v>
                </c:pt>
                <c:pt idx="7054">
                  <c:v>461.54944</c:v>
                </c:pt>
                <c:pt idx="7055">
                  <c:v>461.30685</c:v>
                </c:pt>
                <c:pt idx="7056">
                  <c:v>461.32794000000001</c:v>
                </c:pt>
                <c:pt idx="7057">
                  <c:v>461.42349000000002</c:v>
                </c:pt>
                <c:pt idx="7058">
                  <c:v>461.62340999999998</c:v>
                </c:pt>
                <c:pt idx="7059">
                  <c:v>461.44405999999998</c:v>
                </c:pt>
                <c:pt idx="7060">
                  <c:v>461.28867000000002</c:v>
                </c:pt>
                <c:pt idx="7061">
                  <c:v>461.57373000000001</c:v>
                </c:pt>
                <c:pt idx="7062">
                  <c:v>461.37261999999998</c:v>
                </c:pt>
                <c:pt idx="7063">
                  <c:v>461.38988999999998</c:v>
                </c:pt>
                <c:pt idx="7064">
                  <c:v>461.35782</c:v>
                </c:pt>
                <c:pt idx="7065">
                  <c:v>461.65557999999999</c:v>
                </c:pt>
                <c:pt idx="7066">
                  <c:v>461.52895999999998</c:v>
                </c:pt>
                <c:pt idx="7067">
                  <c:v>461.27524</c:v>
                </c:pt>
                <c:pt idx="7068">
                  <c:v>461.56209999999999</c:v>
                </c:pt>
                <c:pt idx="7069">
                  <c:v>461.39407</c:v>
                </c:pt>
                <c:pt idx="7070">
                  <c:v>461.42388999999997</c:v>
                </c:pt>
                <c:pt idx="7071">
                  <c:v>461.39461999999997</c:v>
                </c:pt>
                <c:pt idx="7072">
                  <c:v>461.68029999999999</c:v>
                </c:pt>
                <c:pt idx="7073">
                  <c:v>461.56151999999997</c:v>
                </c:pt>
                <c:pt idx="7074">
                  <c:v>461.34</c:v>
                </c:pt>
                <c:pt idx="7075">
                  <c:v>461.55139000000003</c:v>
                </c:pt>
                <c:pt idx="7076">
                  <c:v>461.52404999999999</c:v>
                </c:pt>
                <c:pt idx="7077">
                  <c:v>461.47881999999998</c:v>
                </c:pt>
                <c:pt idx="7078">
                  <c:v>461.40109000000001</c:v>
                </c:pt>
                <c:pt idx="7079">
                  <c:v>461.69155999999998</c:v>
                </c:pt>
                <c:pt idx="7080">
                  <c:v>461.68441999999999</c:v>
                </c:pt>
                <c:pt idx="7081">
                  <c:v>461.41140999999999</c:v>
                </c:pt>
                <c:pt idx="7082">
                  <c:v>461.54834</c:v>
                </c:pt>
                <c:pt idx="7083">
                  <c:v>461.52978999999999</c:v>
                </c:pt>
                <c:pt idx="7084">
                  <c:v>461.47194999999999</c:v>
                </c:pt>
                <c:pt idx="7085">
                  <c:v>461.43964</c:v>
                </c:pt>
                <c:pt idx="7086">
                  <c:v>461.72732999999999</c:v>
                </c:pt>
                <c:pt idx="7087">
                  <c:v>461.75024000000002</c:v>
                </c:pt>
                <c:pt idx="7088">
                  <c:v>461.44497999999999</c:v>
                </c:pt>
                <c:pt idx="7089">
                  <c:v>461.48379999999997</c:v>
                </c:pt>
                <c:pt idx="7090">
                  <c:v>461.60617000000002</c:v>
                </c:pt>
                <c:pt idx="7091">
                  <c:v>461.49097</c:v>
                </c:pt>
                <c:pt idx="7092">
                  <c:v>461.49340999999998</c:v>
                </c:pt>
                <c:pt idx="7093">
                  <c:v>461.70773000000003</c:v>
                </c:pt>
                <c:pt idx="7094">
                  <c:v>461.72188999999997</c:v>
                </c:pt>
                <c:pt idx="7095">
                  <c:v>461.51920000000001</c:v>
                </c:pt>
                <c:pt idx="7096">
                  <c:v>461.49865999999997</c:v>
                </c:pt>
                <c:pt idx="7097">
                  <c:v>461.70087000000001</c:v>
                </c:pt>
                <c:pt idx="7098">
                  <c:v>461.52636999999999</c:v>
                </c:pt>
                <c:pt idx="7099">
                  <c:v>461.52640000000002</c:v>
                </c:pt>
                <c:pt idx="7100">
                  <c:v>461.66077000000001</c:v>
                </c:pt>
                <c:pt idx="7101">
                  <c:v>461.82233000000002</c:v>
                </c:pt>
                <c:pt idx="7102">
                  <c:v>461.60901000000001</c:v>
                </c:pt>
                <c:pt idx="7103">
                  <c:v>461.50310999999999</c:v>
                </c:pt>
                <c:pt idx="7104">
                  <c:v>461.77301</c:v>
                </c:pt>
                <c:pt idx="7105">
                  <c:v>461.54095000000001</c:v>
                </c:pt>
                <c:pt idx="7106">
                  <c:v>461.58472</c:v>
                </c:pt>
                <c:pt idx="7107">
                  <c:v>461.64819</c:v>
                </c:pt>
                <c:pt idx="7108">
                  <c:v>461.88369999999998</c:v>
                </c:pt>
                <c:pt idx="7109">
                  <c:v>461.70218</c:v>
                </c:pt>
                <c:pt idx="7110">
                  <c:v>461.51247999999998</c:v>
                </c:pt>
                <c:pt idx="7111">
                  <c:v>461.78579999999999</c:v>
                </c:pt>
                <c:pt idx="7112">
                  <c:v>461.59478999999999</c:v>
                </c:pt>
                <c:pt idx="7113">
                  <c:v>461.61484000000002</c:v>
                </c:pt>
                <c:pt idx="7114">
                  <c:v>461.69542999999999</c:v>
                </c:pt>
                <c:pt idx="7115">
                  <c:v>461.88256999999999</c:v>
                </c:pt>
                <c:pt idx="7116">
                  <c:v>461.75112999999999</c:v>
                </c:pt>
                <c:pt idx="7117">
                  <c:v>461.52123999999998</c:v>
                </c:pt>
                <c:pt idx="7118">
                  <c:v>461.81560999999999</c:v>
                </c:pt>
                <c:pt idx="7119">
                  <c:v>461.64708999999999</c:v>
                </c:pt>
                <c:pt idx="7120">
                  <c:v>461.60556000000003</c:v>
                </c:pt>
                <c:pt idx="7121">
                  <c:v>461.60845999999998</c:v>
                </c:pt>
                <c:pt idx="7122">
                  <c:v>461.92471</c:v>
                </c:pt>
                <c:pt idx="7123">
                  <c:v>461.84003000000001</c:v>
                </c:pt>
                <c:pt idx="7124">
                  <c:v>461.58618000000001</c:v>
                </c:pt>
                <c:pt idx="7125">
                  <c:v>461.80279999999999</c:v>
                </c:pt>
                <c:pt idx="7126">
                  <c:v>461.67374000000001</c:v>
                </c:pt>
                <c:pt idx="7127">
                  <c:v>461.60593</c:v>
                </c:pt>
                <c:pt idx="7128">
                  <c:v>461.65839</c:v>
                </c:pt>
                <c:pt idx="7129">
                  <c:v>461.98257000000001</c:v>
                </c:pt>
                <c:pt idx="7130">
                  <c:v>461.89963</c:v>
                </c:pt>
                <c:pt idx="7131">
                  <c:v>461.63344999999998</c:v>
                </c:pt>
                <c:pt idx="7132">
                  <c:v>461.76389</c:v>
                </c:pt>
                <c:pt idx="7133">
                  <c:v>461.78802000000002</c:v>
                </c:pt>
                <c:pt idx="7134">
                  <c:v>461.6705</c:v>
                </c:pt>
                <c:pt idx="7135">
                  <c:v>461.68851000000001</c:v>
                </c:pt>
                <c:pt idx="7136">
                  <c:v>461.95751999999999</c:v>
                </c:pt>
                <c:pt idx="7137">
                  <c:v>461.94650000000001</c:v>
                </c:pt>
                <c:pt idx="7138">
                  <c:v>461.71258999999998</c:v>
                </c:pt>
                <c:pt idx="7139">
                  <c:v>461.77483999999998</c:v>
                </c:pt>
                <c:pt idx="7140">
                  <c:v>461.86908</c:v>
                </c:pt>
                <c:pt idx="7141">
                  <c:v>461.70670000000001</c:v>
                </c:pt>
                <c:pt idx="7142">
                  <c:v>461.71802000000002</c:v>
                </c:pt>
                <c:pt idx="7143">
                  <c:v>461.92748999999998</c:v>
                </c:pt>
                <c:pt idx="7144">
                  <c:v>462.01044000000002</c:v>
                </c:pt>
                <c:pt idx="7145">
                  <c:v>461.78021000000001</c:v>
                </c:pt>
                <c:pt idx="7146">
                  <c:v>461.71474999999998</c:v>
                </c:pt>
                <c:pt idx="7147">
                  <c:v>461.93045000000001</c:v>
                </c:pt>
                <c:pt idx="7148">
                  <c:v>461.72710999999998</c:v>
                </c:pt>
                <c:pt idx="7149">
                  <c:v>461.74435</c:v>
                </c:pt>
                <c:pt idx="7150">
                  <c:v>461.86703</c:v>
                </c:pt>
                <c:pt idx="7151">
                  <c:v>462.08774</c:v>
                </c:pt>
                <c:pt idx="7152">
                  <c:v>461.85275000000001</c:v>
                </c:pt>
                <c:pt idx="7153">
                  <c:v>461.70062000000001</c:v>
                </c:pt>
                <c:pt idx="7154">
                  <c:v>461.97976999999997</c:v>
                </c:pt>
                <c:pt idx="7155">
                  <c:v>461.80655000000002</c:v>
                </c:pt>
                <c:pt idx="7156">
                  <c:v>461.82918999999998</c:v>
                </c:pt>
                <c:pt idx="7157">
                  <c:v>461.88983000000002</c:v>
                </c:pt>
                <c:pt idx="7158">
                  <c:v>462.07693</c:v>
                </c:pt>
                <c:pt idx="7159">
                  <c:v>461.92910999999998</c:v>
                </c:pt>
                <c:pt idx="7160">
                  <c:v>461.73797999999999</c:v>
                </c:pt>
                <c:pt idx="7161">
                  <c:v>462.06</c:v>
                </c:pt>
                <c:pt idx="7162">
                  <c:v>461.87177000000003</c:v>
                </c:pt>
                <c:pt idx="7163">
                  <c:v>461.83510999999999</c:v>
                </c:pt>
                <c:pt idx="7164">
                  <c:v>461.84228999999999</c:v>
                </c:pt>
                <c:pt idx="7165">
                  <c:v>462.15053999999998</c:v>
                </c:pt>
                <c:pt idx="7166">
                  <c:v>462.02352999999999</c:v>
                </c:pt>
                <c:pt idx="7167">
                  <c:v>461.78994999999998</c:v>
                </c:pt>
                <c:pt idx="7168">
                  <c:v>462.0376</c:v>
                </c:pt>
                <c:pt idx="7169">
                  <c:v>461.89422999999999</c:v>
                </c:pt>
                <c:pt idx="7170">
                  <c:v>461.87560999999999</c:v>
                </c:pt>
                <c:pt idx="7171">
                  <c:v>461.86896000000002</c:v>
                </c:pt>
                <c:pt idx="7172">
                  <c:v>462.17505</c:v>
                </c:pt>
                <c:pt idx="7173">
                  <c:v>462.08886999999999</c:v>
                </c:pt>
                <c:pt idx="7174">
                  <c:v>461.81216000000001</c:v>
                </c:pt>
                <c:pt idx="7175">
                  <c:v>461.9819</c:v>
                </c:pt>
                <c:pt idx="7176">
                  <c:v>461.97800000000001</c:v>
                </c:pt>
                <c:pt idx="7177">
                  <c:v>461.90784000000002</c:v>
                </c:pt>
                <c:pt idx="7178">
                  <c:v>461.86248999999998</c:v>
                </c:pt>
                <c:pt idx="7179">
                  <c:v>462.17129999999997</c:v>
                </c:pt>
                <c:pt idx="7180">
                  <c:v>462.11194</c:v>
                </c:pt>
                <c:pt idx="7181">
                  <c:v>461.86788999999999</c:v>
                </c:pt>
                <c:pt idx="7182">
                  <c:v>461.96120999999999</c:v>
                </c:pt>
                <c:pt idx="7183">
                  <c:v>462.04626000000002</c:v>
                </c:pt>
                <c:pt idx="7184">
                  <c:v>461.96557999999999</c:v>
                </c:pt>
                <c:pt idx="7185">
                  <c:v>461.89580999999998</c:v>
                </c:pt>
                <c:pt idx="7186">
                  <c:v>462.15033</c:v>
                </c:pt>
                <c:pt idx="7187">
                  <c:v>462.2088</c:v>
                </c:pt>
                <c:pt idx="7188">
                  <c:v>461.97034000000002</c:v>
                </c:pt>
                <c:pt idx="7189">
                  <c:v>461.98284999999998</c:v>
                </c:pt>
                <c:pt idx="7190">
                  <c:v>462.09955000000002</c:v>
                </c:pt>
                <c:pt idx="7191">
                  <c:v>461.97775000000001</c:v>
                </c:pt>
                <c:pt idx="7192">
                  <c:v>461.96044999999998</c:v>
                </c:pt>
                <c:pt idx="7193">
                  <c:v>462.20499000000001</c:v>
                </c:pt>
                <c:pt idx="7194">
                  <c:v>462.23608000000002</c:v>
                </c:pt>
                <c:pt idx="7195">
                  <c:v>461.99747000000002</c:v>
                </c:pt>
                <c:pt idx="7196">
                  <c:v>461.93124</c:v>
                </c:pt>
                <c:pt idx="7197">
                  <c:v>462.16840000000002</c:v>
                </c:pt>
                <c:pt idx="7198">
                  <c:v>461.99135999999999</c:v>
                </c:pt>
                <c:pt idx="7199">
                  <c:v>462.01769999999999</c:v>
                </c:pt>
                <c:pt idx="7200">
                  <c:v>462.14303999999998</c:v>
                </c:pt>
                <c:pt idx="7201">
                  <c:v>462.23077000000001</c:v>
                </c:pt>
                <c:pt idx="7202">
                  <c:v>462.05318999999997</c:v>
                </c:pt>
                <c:pt idx="7203">
                  <c:v>461.95593000000002</c:v>
                </c:pt>
                <c:pt idx="7204">
                  <c:v>462.23343</c:v>
                </c:pt>
                <c:pt idx="7205">
                  <c:v>462.01569000000001</c:v>
                </c:pt>
                <c:pt idx="7206">
                  <c:v>462.02692000000002</c:v>
                </c:pt>
                <c:pt idx="7207">
                  <c:v>462.12569999999999</c:v>
                </c:pt>
                <c:pt idx="7208">
                  <c:v>462.32907</c:v>
                </c:pt>
                <c:pt idx="7209">
                  <c:v>462.16458</c:v>
                </c:pt>
                <c:pt idx="7210">
                  <c:v>461.99874999999997</c:v>
                </c:pt>
                <c:pt idx="7211">
                  <c:v>462.28188999999998</c:v>
                </c:pt>
                <c:pt idx="7212">
                  <c:v>462.09253000000001</c:v>
                </c:pt>
                <c:pt idx="7213">
                  <c:v>462.10663</c:v>
                </c:pt>
                <c:pt idx="7214">
                  <c:v>462.09127999999998</c:v>
                </c:pt>
                <c:pt idx="7215">
                  <c:v>462.35843</c:v>
                </c:pt>
                <c:pt idx="7216">
                  <c:v>462.24115</c:v>
                </c:pt>
                <c:pt idx="7217">
                  <c:v>461.98626999999999</c:v>
                </c:pt>
                <c:pt idx="7218">
                  <c:v>462.26474000000002</c:v>
                </c:pt>
                <c:pt idx="7219">
                  <c:v>462.10300000000001</c:v>
                </c:pt>
                <c:pt idx="7220">
                  <c:v>462.11709999999999</c:v>
                </c:pt>
                <c:pt idx="7221">
                  <c:v>462.10253999999998</c:v>
                </c:pt>
                <c:pt idx="7222">
                  <c:v>462.37056999999999</c:v>
                </c:pt>
                <c:pt idx="7223">
                  <c:v>462.25423999999998</c:v>
                </c:pt>
                <c:pt idx="7224">
                  <c:v>462.03143</c:v>
                </c:pt>
                <c:pt idx="7225">
                  <c:v>462.23315000000002</c:v>
                </c:pt>
                <c:pt idx="7226">
                  <c:v>462.19510000000002</c:v>
                </c:pt>
                <c:pt idx="7227">
                  <c:v>462.14792</c:v>
                </c:pt>
                <c:pt idx="7228">
                  <c:v>462.07882999999998</c:v>
                </c:pt>
                <c:pt idx="7229">
                  <c:v>462.38272000000001</c:v>
                </c:pt>
                <c:pt idx="7230">
                  <c:v>462.36606</c:v>
                </c:pt>
                <c:pt idx="7231">
                  <c:v>462.09555</c:v>
                </c:pt>
                <c:pt idx="7232">
                  <c:v>462.24567000000002</c:v>
                </c:pt>
                <c:pt idx="7233">
                  <c:v>462.22262999999998</c:v>
                </c:pt>
                <c:pt idx="7234">
                  <c:v>462.16192999999998</c:v>
                </c:pt>
                <c:pt idx="7235">
                  <c:v>462.13256999999999</c:v>
                </c:pt>
                <c:pt idx="7236">
                  <c:v>462.41708</c:v>
                </c:pt>
                <c:pt idx="7237">
                  <c:v>462.43511999999998</c:v>
                </c:pt>
                <c:pt idx="7238">
                  <c:v>462.15375</c:v>
                </c:pt>
                <c:pt idx="7239">
                  <c:v>462.18130000000002</c:v>
                </c:pt>
                <c:pt idx="7240">
                  <c:v>462.31173999999999</c:v>
                </c:pt>
                <c:pt idx="7241">
                  <c:v>462.19961999999998</c:v>
                </c:pt>
                <c:pt idx="7242">
                  <c:v>462.19995</c:v>
                </c:pt>
                <c:pt idx="7243">
                  <c:v>462.40366</c:v>
                </c:pt>
                <c:pt idx="7244">
                  <c:v>462.41791000000001</c:v>
                </c:pt>
                <c:pt idx="7245">
                  <c:v>462.22030999999998</c:v>
                </c:pt>
                <c:pt idx="7246">
                  <c:v>462.20229999999998</c:v>
                </c:pt>
                <c:pt idx="7247">
                  <c:v>462.39294000000001</c:v>
                </c:pt>
                <c:pt idx="7248">
                  <c:v>462.22485</c:v>
                </c:pt>
                <c:pt idx="7249">
                  <c:v>462.23172</c:v>
                </c:pt>
                <c:pt idx="7250">
                  <c:v>462.36687999999998</c:v>
                </c:pt>
                <c:pt idx="7251">
                  <c:v>462.51281999999998</c:v>
                </c:pt>
                <c:pt idx="7252">
                  <c:v>462.29404</c:v>
                </c:pt>
                <c:pt idx="7253">
                  <c:v>462.18045000000001</c:v>
                </c:pt>
                <c:pt idx="7254">
                  <c:v>462.44247000000001</c:v>
                </c:pt>
                <c:pt idx="7255">
                  <c:v>462.21508999999998</c:v>
                </c:pt>
                <c:pt idx="7256">
                  <c:v>462.24840999999998</c:v>
                </c:pt>
                <c:pt idx="7257">
                  <c:v>462.31445000000002</c:v>
                </c:pt>
                <c:pt idx="7258">
                  <c:v>462.53728999999998</c:v>
                </c:pt>
                <c:pt idx="7259">
                  <c:v>462.37551999999999</c:v>
                </c:pt>
                <c:pt idx="7260">
                  <c:v>462.17980999999997</c:v>
                </c:pt>
                <c:pt idx="7261">
                  <c:v>462.44504000000001</c:v>
                </c:pt>
                <c:pt idx="7262">
                  <c:v>462.27139</c:v>
                </c:pt>
                <c:pt idx="7263">
                  <c:v>462.30072000000001</c:v>
                </c:pt>
                <c:pt idx="7264">
                  <c:v>462.37585000000001</c:v>
                </c:pt>
                <c:pt idx="7265">
                  <c:v>462.57031000000001</c:v>
                </c:pt>
                <c:pt idx="7266">
                  <c:v>462.45238999999998</c:v>
                </c:pt>
                <c:pt idx="7267">
                  <c:v>462.22354000000001</c:v>
                </c:pt>
                <c:pt idx="7268">
                  <c:v>462.5145</c:v>
                </c:pt>
                <c:pt idx="7269">
                  <c:v>462.35730000000001</c:v>
                </c:pt>
                <c:pt idx="7270">
                  <c:v>462.30889999999999</c:v>
                </c:pt>
                <c:pt idx="7271">
                  <c:v>462.30869000000001</c:v>
                </c:pt>
                <c:pt idx="7272">
                  <c:v>462.63234999999997</c:v>
                </c:pt>
                <c:pt idx="7273">
                  <c:v>462.53055000000001</c:v>
                </c:pt>
                <c:pt idx="7274">
                  <c:v>462.27956999999998</c:v>
                </c:pt>
                <c:pt idx="7275">
                  <c:v>462.49590999999998</c:v>
                </c:pt>
                <c:pt idx="7276">
                  <c:v>462.36133000000001</c:v>
                </c:pt>
                <c:pt idx="7277">
                  <c:v>462.28116</c:v>
                </c:pt>
                <c:pt idx="7278">
                  <c:v>462.3381</c:v>
                </c:pt>
                <c:pt idx="7279">
                  <c:v>462.64929000000001</c:v>
                </c:pt>
                <c:pt idx="7280">
                  <c:v>462.56569999999999</c:v>
                </c:pt>
                <c:pt idx="7281">
                  <c:v>462.30437999999998</c:v>
                </c:pt>
                <c:pt idx="7282">
                  <c:v>462.43979000000002</c:v>
                </c:pt>
                <c:pt idx="7283">
                  <c:v>462.44943000000001</c:v>
                </c:pt>
                <c:pt idx="7284">
                  <c:v>462.33605999999997</c:v>
                </c:pt>
                <c:pt idx="7285">
                  <c:v>462.35556000000003</c:v>
                </c:pt>
                <c:pt idx="7286">
                  <c:v>462.63724000000002</c:v>
                </c:pt>
                <c:pt idx="7287">
                  <c:v>462.60883000000001</c:v>
                </c:pt>
                <c:pt idx="7288">
                  <c:v>462.36459000000002</c:v>
                </c:pt>
                <c:pt idx="7289">
                  <c:v>462.42081000000002</c:v>
                </c:pt>
                <c:pt idx="7290">
                  <c:v>462.51540999999997</c:v>
                </c:pt>
                <c:pt idx="7291">
                  <c:v>462.35529000000002</c:v>
                </c:pt>
                <c:pt idx="7292">
                  <c:v>462.37331999999998</c:v>
                </c:pt>
                <c:pt idx="7293">
                  <c:v>462.57641999999998</c:v>
                </c:pt>
                <c:pt idx="7294">
                  <c:v>462.66845999999998</c:v>
                </c:pt>
                <c:pt idx="7295">
                  <c:v>462.44887999999997</c:v>
                </c:pt>
                <c:pt idx="7296">
                  <c:v>462.40384</c:v>
                </c:pt>
                <c:pt idx="7297">
                  <c:v>462.60921999999999</c:v>
                </c:pt>
                <c:pt idx="7298">
                  <c:v>462.40433000000002</c:v>
                </c:pt>
                <c:pt idx="7299">
                  <c:v>462.4248</c:v>
                </c:pt>
                <c:pt idx="7300">
                  <c:v>462.55005</c:v>
                </c:pt>
                <c:pt idx="7301">
                  <c:v>462.76022</c:v>
                </c:pt>
                <c:pt idx="7302">
                  <c:v>462.51886000000002</c:v>
                </c:pt>
                <c:pt idx="7303">
                  <c:v>462.36606</c:v>
                </c:pt>
                <c:pt idx="7304">
                  <c:v>462.63808999999998</c:v>
                </c:pt>
                <c:pt idx="7305">
                  <c:v>462.45168999999999</c:v>
                </c:pt>
                <c:pt idx="7306">
                  <c:v>462.46127000000001</c:v>
                </c:pt>
                <c:pt idx="7307">
                  <c:v>462.51996000000003</c:v>
                </c:pt>
                <c:pt idx="7308">
                  <c:v>462.71776999999997</c:v>
                </c:pt>
                <c:pt idx="7309">
                  <c:v>462.56677000000002</c:v>
                </c:pt>
                <c:pt idx="7310">
                  <c:v>462.37961000000001</c:v>
                </c:pt>
                <c:pt idx="7311">
                  <c:v>462.69022000000001</c:v>
                </c:pt>
                <c:pt idx="7312">
                  <c:v>462.49786</c:v>
                </c:pt>
                <c:pt idx="7313">
                  <c:v>462.46573000000001</c:v>
                </c:pt>
                <c:pt idx="7314">
                  <c:v>462.48696999999999</c:v>
                </c:pt>
                <c:pt idx="7315">
                  <c:v>462.77834999999999</c:v>
                </c:pt>
                <c:pt idx="7316">
                  <c:v>462.67248999999998</c:v>
                </c:pt>
                <c:pt idx="7317">
                  <c:v>462.43410999999998</c:v>
                </c:pt>
                <c:pt idx="7318">
                  <c:v>462.69842999999997</c:v>
                </c:pt>
                <c:pt idx="7319">
                  <c:v>462.55617999999998</c:v>
                </c:pt>
                <c:pt idx="7320">
                  <c:v>462.54665999999997</c:v>
                </c:pt>
                <c:pt idx="7321">
                  <c:v>462.52361999999999</c:v>
                </c:pt>
                <c:pt idx="7322">
                  <c:v>462.83452999999997</c:v>
                </c:pt>
                <c:pt idx="7323">
                  <c:v>462.75997999999998</c:v>
                </c:pt>
                <c:pt idx="7324">
                  <c:v>462.48241999999999</c:v>
                </c:pt>
                <c:pt idx="7325">
                  <c:v>462.65433000000002</c:v>
                </c:pt>
                <c:pt idx="7326">
                  <c:v>462.64456000000001</c:v>
                </c:pt>
                <c:pt idx="7327">
                  <c:v>462.56351000000001</c:v>
                </c:pt>
                <c:pt idx="7328">
                  <c:v>462.53223000000003</c:v>
                </c:pt>
                <c:pt idx="7329">
                  <c:v>462.82251000000002</c:v>
                </c:pt>
                <c:pt idx="7330">
                  <c:v>462.75583</c:v>
                </c:pt>
                <c:pt idx="7331">
                  <c:v>462.50567999999998</c:v>
                </c:pt>
                <c:pt idx="7332">
                  <c:v>462.59818000000001</c:v>
                </c:pt>
                <c:pt idx="7333">
                  <c:v>462.67743000000002</c:v>
                </c:pt>
                <c:pt idx="7334">
                  <c:v>462.59573</c:v>
                </c:pt>
                <c:pt idx="7335">
                  <c:v>462.52676000000002</c:v>
                </c:pt>
                <c:pt idx="7336">
                  <c:v>462.78259000000003</c:v>
                </c:pt>
                <c:pt idx="7337">
                  <c:v>462.82941</c:v>
                </c:pt>
                <c:pt idx="7338">
                  <c:v>462.60622999999998</c:v>
                </c:pt>
                <c:pt idx="7339">
                  <c:v>462.61266999999998</c:v>
                </c:pt>
                <c:pt idx="7340">
                  <c:v>462.74133</c:v>
                </c:pt>
                <c:pt idx="7341">
                  <c:v>462.61102</c:v>
                </c:pt>
                <c:pt idx="7342">
                  <c:v>462.59879000000001</c:v>
                </c:pt>
                <c:pt idx="7343">
                  <c:v>462.82922000000002</c:v>
                </c:pt>
                <c:pt idx="7344">
                  <c:v>462.86797999999999</c:v>
                </c:pt>
                <c:pt idx="7345">
                  <c:v>462.64290999999997</c:v>
                </c:pt>
                <c:pt idx="7346">
                  <c:v>462.57947000000001</c:v>
                </c:pt>
                <c:pt idx="7347">
                  <c:v>462.81274000000002</c:v>
                </c:pt>
                <c:pt idx="7348">
                  <c:v>462.64621</c:v>
                </c:pt>
                <c:pt idx="7349">
                  <c:v>462.67376999999999</c:v>
                </c:pt>
                <c:pt idx="7350">
                  <c:v>462.80504999999999</c:v>
                </c:pt>
                <c:pt idx="7351">
                  <c:v>462.88875999999999</c:v>
                </c:pt>
                <c:pt idx="7352">
                  <c:v>462.70956000000001</c:v>
                </c:pt>
                <c:pt idx="7353">
                  <c:v>462.60861</c:v>
                </c:pt>
                <c:pt idx="7354">
                  <c:v>462.89172000000002</c:v>
                </c:pt>
                <c:pt idx="7355">
                  <c:v>462.66559000000001</c:v>
                </c:pt>
                <c:pt idx="7356">
                  <c:v>462.67968999999999</c:v>
                </c:pt>
                <c:pt idx="7357">
                  <c:v>462.77231</c:v>
                </c:pt>
                <c:pt idx="7358">
                  <c:v>462.94961999999998</c:v>
                </c:pt>
                <c:pt idx="7359">
                  <c:v>462.77625</c:v>
                </c:pt>
                <c:pt idx="7360">
                  <c:v>462.60345000000001</c:v>
                </c:pt>
                <c:pt idx="7361">
                  <c:v>462.89548000000002</c:v>
                </c:pt>
                <c:pt idx="7362">
                  <c:v>462.70931999999999</c:v>
                </c:pt>
                <c:pt idx="7363">
                  <c:v>462.72307999999998</c:v>
                </c:pt>
                <c:pt idx="7364">
                  <c:v>462.69672000000003</c:v>
                </c:pt>
                <c:pt idx="7365">
                  <c:v>462.9873</c:v>
                </c:pt>
                <c:pt idx="7366">
                  <c:v>462.85113999999999</c:v>
                </c:pt>
                <c:pt idx="7367">
                  <c:v>462.61374000000001</c:v>
                </c:pt>
                <c:pt idx="7368">
                  <c:v>462.87563999999998</c:v>
                </c:pt>
                <c:pt idx="7369">
                  <c:v>462.72176999999999</c:v>
                </c:pt>
                <c:pt idx="7370">
                  <c:v>462.74945000000002</c:v>
                </c:pt>
                <c:pt idx="7371">
                  <c:v>462.72824000000003</c:v>
                </c:pt>
                <c:pt idx="7372">
                  <c:v>463.01569000000001</c:v>
                </c:pt>
                <c:pt idx="7373">
                  <c:v>462.90291999999999</c:v>
                </c:pt>
                <c:pt idx="7374">
                  <c:v>462.67331000000001</c:v>
                </c:pt>
                <c:pt idx="7375">
                  <c:v>462.88254000000001</c:v>
                </c:pt>
                <c:pt idx="7376">
                  <c:v>462.83611999999999</c:v>
                </c:pt>
                <c:pt idx="7377">
                  <c:v>462.79449</c:v>
                </c:pt>
                <c:pt idx="7378">
                  <c:v>462.73358000000002</c:v>
                </c:pt>
                <c:pt idx="7379">
                  <c:v>463.03530999999998</c:v>
                </c:pt>
                <c:pt idx="7380">
                  <c:v>463.00452000000001</c:v>
                </c:pt>
                <c:pt idx="7381">
                  <c:v>462.73129</c:v>
                </c:pt>
                <c:pt idx="7382">
                  <c:v>462.86117999999999</c:v>
                </c:pt>
                <c:pt idx="7383">
                  <c:v>462.8381</c:v>
                </c:pt>
                <c:pt idx="7384">
                  <c:v>462.77078</c:v>
                </c:pt>
                <c:pt idx="7385">
                  <c:v>462.75214</c:v>
                </c:pt>
                <c:pt idx="7386">
                  <c:v>463.02219000000002</c:v>
                </c:pt>
                <c:pt idx="7387">
                  <c:v>463.03429999999997</c:v>
                </c:pt>
                <c:pt idx="7388">
                  <c:v>462.75961000000001</c:v>
                </c:pt>
                <c:pt idx="7389">
                  <c:v>462.79192999999998</c:v>
                </c:pt>
                <c:pt idx="7390">
                  <c:v>462.91901000000001</c:v>
                </c:pt>
                <c:pt idx="7391">
                  <c:v>462.80219</c:v>
                </c:pt>
                <c:pt idx="7392">
                  <c:v>462.81371999999999</c:v>
                </c:pt>
                <c:pt idx="7393">
                  <c:v>463.01315</c:v>
                </c:pt>
                <c:pt idx="7394">
                  <c:v>463.04241999999999</c:v>
                </c:pt>
                <c:pt idx="7395">
                  <c:v>462.84332000000001</c:v>
                </c:pt>
                <c:pt idx="7396">
                  <c:v>462.80972000000003</c:v>
                </c:pt>
                <c:pt idx="7397">
                  <c:v>463.01688000000001</c:v>
                </c:pt>
                <c:pt idx="7398">
                  <c:v>462.83875</c:v>
                </c:pt>
                <c:pt idx="7399">
                  <c:v>462.85419000000002</c:v>
                </c:pt>
                <c:pt idx="7400">
                  <c:v>462.98464999999999</c:v>
                </c:pt>
                <c:pt idx="7401">
                  <c:v>463.14177999999998</c:v>
                </c:pt>
                <c:pt idx="7402">
                  <c:v>462.91708</c:v>
                </c:pt>
                <c:pt idx="7403">
                  <c:v>462.79745000000003</c:v>
                </c:pt>
                <c:pt idx="7404">
                  <c:v>463.07913000000002</c:v>
                </c:pt>
                <c:pt idx="7405">
                  <c:v>462.83931999999999</c:v>
                </c:pt>
                <c:pt idx="7406">
                  <c:v>462.87115</c:v>
                </c:pt>
                <c:pt idx="7407">
                  <c:v>462.93286000000001</c:v>
                </c:pt>
                <c:pt idx="7408">
                  <c:v>463.16708</c:v>
                </c:pt>
                <c:pt idx="7409">
                  <c:v>462.99063000000001</c:v>
                </c:pt>
                <c:pt idx="7410">
                  <c:v>462.80471999999997</c:v>
                </c:pt>
                <c:pt idx="7411">
                  <c:v>463.07510000000002</c:v>
                </c:pt>
                <c:pt idx="7412">
                  <c:v>462.87743999999998</c:v>
                </c:pt>
                <c:pt idx="7413">
                  <c:v>462.91180000000003</c:v>
                </c:pt>
                <c:pt idx="7414">
                  <c:v>462.96964000000003</c:v>
                </c:pt>
                <c:pt idx="7415">
                  <c:v>463.16768999999999</c:v>
                </c:pt>
                <c:pt idx="7416">
                  <c:v>463.04288000000003</c:v>
                </c:pt>
                <c:pt idx="7417">
                  <c:v>462.80993999999998</c:v>
                </c:pt>
                <c:pt idx="7418">
                  <c:v>463.11313000000001</c:v>
                </c:pt>
                <c:pt idx="7419">
                  <c:v>462.94378999999998</c:v>
                </c:pt>
                <c:pt idx="7420">
                  <c:v>462.89639</c:v>
                </c:pt>
                <c:pt idx="7421">
                  <c:v>462.89157</c:v>
                </c:pt>
                <c:pt idx="7422">
                  <c:v>463.21798999999999</c:v>
                </c:pt>
                <c:pt idx="7423">
                  <c:v>463.13846000000001</c:v>
                </c:pt>
                <c:pt idx="7424">
                  <c:v>462.87741</c:v>
                </c:pt>
                <c:pt idx="7425">
                  <c:v>463.10919000000001</c:v>
                </c:pt>
                <c:pt idx="7426">
                  <c:v>462.97296</c:v>
                </c:pt>
                <c:pt idx="7427">
                  <c:v>462.89690999999999</c:v>
                </c:pt>
                <c:pt idx="7428">
                  <c:v>462.94006000000002</c:v>
                </c:pt>
                <c:pt idx="7429">
                  <c:v>463.27501999999998</c:v>
                </c:pt>
                <c:pt idx="7430">
                  <c:v>463.17696999999998</c:v>
                </c:pt>
                <c:pt idx="7431">
                  <c:v>462.92257999999998</c:v>
                </c:pt>
                <c:pt idx="7432">
                  <c:v>463.05495999999999</c:v>
                </c:pt>
                <c:pt idx="7433">
                  <c:v>463.06313999999998</c:v>
                </c:pt>
                <c:pt idx="7434">
                  <c:v>462.94799999999998</c:v>
                </c:pt>
                <c:pt idx="7435">
                  <c:v>462.96526999999998</c:v>
                </c:pt>
                <c:pt idx="7436">
                  <c:v>463.25867</c:v>
                </c:pt>
                <c:pt idx="7437">
                  <c:v>463.23644999999999</c:v>
                </c:pt>
                <c:pt idx="7438">
                  <c:v>462.97408999999999</c:v>
                </c:pt>
                <c:pt idx="7439">
                  <c:v>463.03125</c:v>
                </c:pt>
                <c:pt idx="7440">
                  <c:v>463.11937999999998</c:v>
                </c:pt>
                <c:pt idx="7441">
                  <c:v>462.96170000000001</c:v>
                </c:pt>
                <c:pt idx="7442">
                  <c:v>462.97217000000001</c:v>
                </c:pt>
                <c:pt idx="7443">
                  <c:v>463.16962000000001</c:v>
                </c:pt>
                <c:pt idx="7444">
                  <c:v>463.25707999999997</c:v>
                </c:pt>
                <c:pt idx="7445">
                  <c:v>463.03194999999999</c:v>
                </c:pt>
                <c:pt idx="7446">
                  <c:v>462.97858000000002</c:v>
                </c:pt>
                <c:pt idx="7447">
                  <c:v>463.19519000000003</c:v>
                </c:pt>
                <c:pt idx="7448">
                  <c:v>462.97937000000002</c:v>
                </c:pt>
                <c:pt idx="7449">
                  <c:v>463.00510000000003</c:v>
                </c:pt>
                <c:pt idx="7450">
                  <c:v>463.12441999999999</c:v>
                </c:pt>
                <c:pt idx="7451">
                  <c:v>463.35788000000002</c:v>
                </c:pt>
                <c:pt idx="7452">
                  <c:v>463.12051000000002</c:v>
                </c:pt>
                <c:pt idx="7453">
                  <c:v>462.97143999999997</c:v>
                </c:pt>
                <c:pt idx="7454">
                  <c:v>463.24950999999999</c:v>
                </c:pt>
                <c:pt idx="7455">
                  <c:v>463.06668000000002</c:v>
                </c:pt>
                <c:pt idx="7456">
                  <c:v>463.09444999999999</c:v>
                </c:pt>
                <c:pt idx="7457">
                  <c:v>463.15490999999997</c:v>
                </c:pt>
                <c:pt idx="7458">
                  <c:v>463.36414000000002</c:v>
                </c:pt>
                <c:pt idx="7459">
                  <c:v>463.19405999999998</c:v>
                </c:pt>
                <c:pt idx="7460">
                  <c:v>462.99475000000001</c:v>
                </c:pt>
                <c:pt idx="7461">
                  <c:v>463.33141999999998</c:v>
                </c:pt>
                <c:pt idx="7462">
                  <c:v>463.13055000000003</c:v>
                </c:pt>
                <c:pt idx="7463">
                  <c:v>463.10885999999999</c:v>
                </c:pt>
                <c:pt idx="7464">
                  <c:v>463.10336000000001</c:v>
                </c:pt>
                <c:pt idx="7465">
                  <c:v>463.39139</c:v>
                </c:pt>
                <c:pt idx="7466">
                  <c:v>463.26648</c:v>
                </c:pt>
                <c:pt idx="7467">
                  <c:v>463.01447000000002</c:v>
                </c:pt>
                <c:pt idx="7468">
                  <c:v>463.28699</c:v>
                </c:pt>
                <c:pt idx="7469">
                  <c:v>463.12506000000002</c:v>
                </c:pt>
                <c:pt idx="7470">
                  <c:v>463.11034999999998</c:v>
                </c:pt>
                <c:pt idx="7471">
                  <c:v>463.08440999999999</c:v>
                </c:pt>
                <c:pt idx="7472">
                  <c:v>463.39505000000003</c:v>
                </c:pt>
                <c:pt idx="7473">
                  <c:v>463.33017000000001</c:v>
                </c:pt>
                <c:pt idx="7474">
                  <c:v>463.05774000000002</c:v>
                </c:pt>
                <c:pt idx="7475">
                  <c:v>463.21404999999999</c:v>
                </c:pt>
                <c:pt idx="7476">
                  <c:v>463.22399999999999</c:v>
                </c:pt>
                <c:pt idx="7477">
                  <c:v>463.15845000000002</c:v>
                </c:pt>
                <c:pt idx="7478">
                  <c:v>463.10645</c:v>
                </c:pt>
                <c:pt idx="7479">
                  <c:v>463.43221999999997</c:v>
                </c:pt>
                <c:pt idx="7480">
                  <c:v>463.35836999999998</c:v>
                </c:pt>
                <c:pt idx="7481">
                  <c:v>463.11182000000002</c:v>
                </c:pt>
                <c:pt idx="7482">
                  <c:v>463.20873999999998</c:v>
                </c:pt>
                <c:pt idx="7483">
                  <c:v>463.28809000000001</c:v>
                </c:pt>
                <c:pt idx="7484">
                  <c:v>463.21749999999997</c:v>
                </c:pt>
                <c:pt idx="7485">
                  <c:v>463.13153</c:v>
                </c:pt>
                <c:pt idx="7486">
                  <c:v>463.38306</c:v>
                </c:pt>
                <c:pt idx="7487">
                  <c:v>463.43038999999999</c:v>
                </c:pt>
                <c:pt idx="7488">
                  <c:v>463.20071000000002</c:v>
                </c:pt>
                <c:pt idx="7489">
                  <c:v>463.20373999999998</c:v>
                </c:pt>
                <c:pt idx="7490">
                  <c:v>463.34075999999999</c:v>
                </c:pt>
                <c:pt idx="7491">
                  <c:v>463.19177000000002</c:v>
                </c:pt>
                <c:pt idx="7492">
                  <c:v>463.17284999999998</c:v>
                </c:pt>
                <c:pt idx="7493">
                  <c:v>463.40429999999998</c:v>
                </c:pt>
                <c:pt idx="7494">
                  <c:v>463.43734999999998</c:v>
                </c:pt>
                <c:pt idx="7495">
                  <c:v>463.22787</c:v>
                </c:pt>
                <c:pt idx="7496">
                  <c:v>463.15120999999999</c:v>
                </c:pt>
                <c:pt idx="7497">
                  <c:v>463.38403</c:v>
                </c:pt>
                <c:pt idx="7498">
                  <c:v>463.21722</c:v>
                </c:pt>
                <c:pt idx="7499">
                  <c:v>463.23203000000001</c:v>
                </c:pt>
                <c:pt idx="7500">
                  <c:v>463.35968000000003</c:v>
                </c:pt>
                <c:pt idx="7501">
                  <c:v>463.46091000000001</c:v>
                </c:pt>
                <c:pt idx="7502">
                  <c:v>463.27764999999999</c:v>
                </c:pt>
                <c:pt idx="7503">
                  <c:v>463.17029000000002</c:v>
                </c:pt>
                <c:pt idx="7504">
                  <c:v>463.45907999999997</c:v>
                </c:pt>
                <c:pt idx="7505">
                  <c:v>463.23541</c:v>
                </c:pt>
                <c:pt idx="7506">
                  <c:v>463.25887999999998</c:v>
                </c:pt>
                <c:pt idx="7507">
                  <c:v>463.35879999999997</c:v>
                </c:pt>
                <c:pt idx="7508">
                  <c:v>463.55405000000002</c:v>
                </c:pt>
                <c:pt idx="7509">
                  <c:v>463.39182</c:v>
                </c:pt>
                <c:pt idx="7510">
                  <c:v>463.22170999999997</c:v>
                </c:pt>
                <c:pt idx="7511">
                  <c:v>463.50623000000002</c:v>
                </c:pt>
                <c:pt idx="7512">
                  <c:v>463.3125</c:v>
                </c:pt>
                <c:pt idx="7513">
                  <c:v>463.33319</c:v>
                </c:pt>
                <c:pt idx="7514">
                  <c:v>463.29268999999999</c:v>
                </c:pt>
                <c:pt idx="7515">
                  <c:v>463.59442000000001</c:v>
                </c:pt>
                <c:pt idx="7516">
                  <c:v>463.45078000000001</c:v>
                </c:pt>
                <c:pt idx="7517">
                  <c:v>463.20260999999999</c:v>
                </c:pt>
                <c:pt idx="7518">
                  <c:v>463.47262999999998</c:v>
                </c:pt>
                <c:pt idx="7519">
                  <c:v>463.30676</c:v>
                </c:pt>
                <c:pt idx="7520">
                  <c:v>463.34197999999998</c:v>
                </c:pt>
                <c:pt idx="7521">
                  <c:v>463.30718999999999</c:v>
                </c:pt>
                <c:pt idx="7522">
                  <c:v>463.60037</c:v>
                </c:pt>
                <c:pt idx="7523">
                  <c:v>463.48604999999998</c:v>
                </c:pt>
                <c:pt idx="7524">
                  <c:v>463.24169999999998</c:v>
                </c:pt>
                <c:pt idx="7525">
                  <c:v>463.46343999999999</c:v>
                </c:pt>
                <c:pt idx="7526">
                  <c:v>463.41176999999999</c:v>
                </c:pt>
                <c:pt idx="7527">
                  <c:v>463.36095999999998</c:v>
                </c:pt>
                <c:pt idx="7528">
                  <c:v>463.29955999999999</c:v>
                </c:pt>
                <c:pt idx="7529">
                  <c:v>463.57947000000001</c:v>
                </c:pt>
                <c:pt idx="7530">
                  <c:v>463.56506000000002</c:v>
                </c:pt>
                <c:pt idx="7531">
                  <c:v>463.30059999999997</c:v>
                </c:pt>
                <c:pt idx="7532">
                  <c:v>463.42669999999998</c:v>
                </c:pt>
                <c:pt idx="7533">
                  <c:v>463.43252999999999</c:v>
                </c:pt>
                <c:pt idx="7534">
                  <c:v>463.35919000000001</c:v>
                </c:pt>
                <c:pt idx="7535">
                  <c:v>463.33312999999998</c:v>
                </c:pt>
                <c:pt idx="7536">
                  <c:v>463.61331000000001</c:v>
                </c:pt>
                <c:pt idx="7537">
                  <c:v>463.62634000000003</c:v>
                </c:pt>
                <c:pt idx="7538">
                  <c:v>463.33965999999998</c:v>
                </c:pt>
                <c:pt idx="7539">
                  <c:v>463.38394</c:v>
                </c:pt>
                <c:pt idx="7540">
                  <c:v>463.51308999999998</c:v>
                </c:pt>
                <c:pt idx="7541">
                  <c:v>463.38556</c:v>
                </c:pt>
                <c:pt idx="7542">
                  <c:v>463.39913999999999</c:v>
                </c:pt>
                <c:pt idx="7543">
                  <c:v>463.58690999999999</c:v>
                </c:pt>
                <c:pt idx="7544">
                  <c:v>463.60906999999997</c:v>
                </c:pt>
                <c:pt idx="7545">
                  <c:v>463.41028</c:v>
                </c:pt>
                <c:pt idx="7546">
                  <c:v>463.38943</c:v>
                </c:pt>
                <c:pt idx="7547">
                  <c:v>463.57155999999998</c:v>
                </c:pt>
                <c:pt idx="7548">
                  <c:v>463.39172000000002</c:v>
                </c:pt>
                <c:pt idx="7549">
                  <c:v>463.41214000000002</c:v>
                </c:pt>
                <c:pt idx="7550">
                  <c:v>463.52237000000002</c:v>
                </c:pt>
                <c:pt idx="7551">
                  <c:v>463.69112999999999</c:v>
                </c:pt>
                <c:pt idx="7552">
                  <c:v>463.45803999999998</c:v>
                </c:pt>
                <c:pt idx="7553">
                  <c:v>463.34755999999999</c:v>
                </c:pt>
                <c:pt idx="7554">
                  <c:v>463.63098000000002</c:v>
                </c:pt>
                <c:pt idx="7555">
                  <c:v>463.39609000000002</c:v>
                </c:pt>
                <c:pt idx="7556">
                  <c:v>463.43945000000002</c:v>
                </c:pt>
                <c:pt idx="7557">
                  <c:v>463.48239000000001</c:v>
                </c:pt>
                <c:pt idx="7558">
                  <c:v>463.72118999999998</c:v>
                </c:pt>
                <c:pt idx="7559">
                  <c:v>463.55621000000002</c:v>
                </c:pt>
                <c:pt idx="7560">
                  <c:v>463.35428000000002</c:v>
                </c:pt>
                <c:pt idx="7561">
                  <c:v>463.63997999999998</c:v>
                </c:pt>
                <c:pt idx="7562">
                  <c:v>463.45004</c:v>
                </c:pt>
                <c:pt idx="7563">
                  <c:v>463.49435</c:v>
                </c:pt>
                <c:pt idx="7564">
                  <c:v>463.55498999999998</c:v>
                </c:pt>
                <c:pt idx="7565">
                  <c:v>463.75576999999998</c:v>
                </c:pt>
                <c:pt idx="7566">
                  <c:v>463.62869000000001</c:v>
                </c:pt>
                <c:pt idx="7567">
                  <c:v>463.38637999999997</c:v>
                </c:pt>
                <c:pt idx="7568">
                  <c:v>463.68889999999999</c:v>
                </c:pt>
                <c:pt idx="7569">
                  <c:v>463.51434</c:v>
                </c:pt>
                <c:pt idx="7570">
                  <c:v>463.47791000000001</c:v>
                </c:pt>
                <c:pt idx="7571">
                  <c:v>463.46582000000001</c:v>
                </c:pt>
                <c:pt idx="7572">
                  <c:v>463.79604999999998</c:v>
                </c:pt>
                <c:pt idx="7573">
                  <c:v>463.70551</c:v>
                </c:pt>
                <c:pt idx="7574">
                  <c:v>463.43158</c:v>
                </c:pt>
                <c:pt idx="7575">
                  <c:v>463.66341999999997</c:v>
                </c:pt>
                <c:pt idx="7576">
                  <c:v>463.52136000000002</c:v>
                </c:pt>
                <c:pt idx="7577">
                  <c:v>463.44893999999999</c:v>
                </c:pt>
                <c:pt idx="7578">
                  <c:v>463.48455999999999</c:v>
                </c:pt>
                <c:pt idx="7579">
                  <c:v>463.80736999999999</c:v>
                </c:pt>
                <c:pt idx="7580">
                  <c:v>463.72958</c:v>
                </c:pt>
                <c:pt idx="7581">
                  <c:v>463.46001999999999</c:v>
                </c:pt>
                <c:pt idx="7582">
                  <c:v>463.60611</c:v>
                </c:pt>
                <c:pt idx="7583">
                  <c:v>463.62076000000002</c:v>
                </c:pt>
                <c:pt idx="7584">
                  <c:v>463.49770999999998</c:v>
                </c:pt>
                <c:pt idx="7585">
                  <c:v>463.53451999999999</c:v>
                </c:pt>
                <c:pt idx="7586">
                  <c:v>463.80273</c:v>
                </c:pt>
                <c:pt idx="7587">
                  <c:v>463.78543000000002</c:v>
                </c:pt>
                <c:pt idx="7588">
                  <c:v>463.54343</c:v>
                </c:pt>
                <c:pt idx="7589">
                  <c:v>463.60007000000002</c:v>
                </c:pt>
                <c:pt idx="7590">
                  <c:v>463.69457999999997</c:v>
                </c:pt>
                <c:pt idx="7591">
                  <c:v>463.53845000000001</c:v>
                </c:pt>
                <c:pt idx="7592">
                  <c:v>463.53960999999998</c:v>
                </c:pt>
                <c:pt idx="7593">
                  <c:v>463.73468000000003</c:v>
                </c:pt>
                <c:pt idx="7594">
                  <c:v>463.82745</c:v>
                </c:pt>
                <c:pt idx="7595">
                  <c:v>463.60358000000002</c:v>
                </c:pt>
                <c:pt idx="7596">
                  <c:v>463.54575</c:v>
                </c:pt>
                <c:pt idx="7597">
                  <c:v>463.75844999999998</c:v>
                </c:pt>
                <c:pt idx="7598">
                  <c:v>463.54509999999999</c:v>
                </c:pt>
                <c:pt idx="7599">
                  <c:v>463.56754000000001</c:v>
                </c:pt>
                <c:pt idx="7600">
                  <c:v>463.68792999999999</c:v>
                </c:pt>
                <c:pt idx="7601">
                  <c:v>463.90267999999998</c:v>
                </c:pt>
                <c:pt idx="7602">
                  <c:v>463.65829000000002</c:v>
                </c:pt>
                <c:pt idx="7603">
                  <c:v>463.49657999999999</c:v>
                </c:pt>
                <c:pt idx="7604">
                  <c:v>463.77634</c:v>
                </c:pt>
                <c:pt idx="7605">
                  <c:v>463.59079000000003</c:v>
                </c:pt>
                <c:pt idx="7606">
                  <c:v>463.61795000000001</c:v>
                </c:pt>
                <c:pt idx="7607">
                  <c:v>463.67388999999997</c:v>
                </c:pt>
                <c:pt idx="7608">
                  <c:v>463.87085000000002</c:v>
                </c:pt>
                <c:pt idx="7609">
                  <c:v>463.71377999999999</c:v>
                </c:pt>
                <c:pt idx="7610">
                  <c:v>463.51616999999999</c:v>
                </c:pt>
                <c:pt idx="7611">
                  <c:v>463.83737000000002</c:v>
                </c:pt>
                <c:pt idx="7612">
                  <c:v>463.65717000000001</c:v>
                </c:pt>
                <c:pt idx="7613">
                  <c:v>463.62362999999999</c:v>
                </c:pt>
                <c:pt idx="7614">
                  <c:v>463.63037000000003</c:v>
                </c:pt>
                <c:pt idx="7615">
                  <c:v>463.93331999999998</c:v>
                </c:pt>
                <c:pt idx="7616">
                  <c:v>463.81769000000003</c:v>
                </c:pt>
                <c:pt idx="7617">
                  <c:v>463.57303000000002</c:v>
                </c:pt>
                <c:pt idx="7618">
                  <c:v>463.84106000000003</c:v>
                </c:pt>
                <c:pt idx="7619">
                  <c:v>463.69085999999999</c:v>
                </c:pt>
                <c:pt idx="7620">
                  <c:v>463.69321000000002</c:v>
                </c:pt>
                <c:pt idx="7621">
                  <c:v>463.66649999999998</c:v>
                </c:pt>
                <c:pt idx="7622">
                  <c:v>463.97784000000001</c:v>
                </c:pt>
                <c:pt idx="7623">
                  <c:v>463.89449999999999</c:v>
                </c:pt>
                <c:pt idx="7624">
                  <c:v>463.61664000000002</c:v>
                </c:pt>
                <c:pt idx="7625">
                  <c:v>463.78671000000003</c:v>
                </c:pt>
                <c:pt idx="7626">
                  <c:v>463.77990999999997</c:v>
                </c:pt>
                <c:pt idx="7627">
                  <c:v>463.7088</c:v>
                </c:pt>
                <c:pt idx="7628">
                  <c:v>463.65289000000001</c:v>
                </c:pt>
                <c:pt idx="7629">
                  <c:v>463.95319000000001</c:v>
                </c:pt>
                <c:pt idx="7630">
                  <c:v>463.87869000000001</c:v>
                </c:pt>
                <c:pt idx="7631">
                  <c:v>463.63808999999998</c:v>
                </c:pt>
                <c:pt idx="7632">
                  <c:v>463.73491999999999</c:v>
                </c:pt>
                <c:pt idx="7633">
                  <c:v>463.80239999999998</c:v>
                </c:pt>
                <c:pt idx="7634">
                  <c:v>463.73415999999997</c:v>
                </c:pt>
                <c:pt idx="7635">
                  <c:v>463.64278999999999</c:v>
                </c:pt>
                <c:pt idx="7636">
                  <c:v>463.89447000000001</c:v>
                </c:pt>
                <c:pt idx="7637">
                  <c:v>463.96609000000001</c:v>
                </c:pt>
                <c:pt idx="7638">
                  <c:v>463.74230999999997</c:v>
                </c:pt>
                <c:pt idx="7639">
                  <c:v>463.74847</c:v>
                </c:pt>
                <c:pt idx="7640">
                  <c:v>463.87099999999998</c:v>
                </c:pt>
                <c:pt idx="7641">
                  <c:v>463.72714000000002</c:v>
                </c:pt>
                <c:pt idx="7642">
                  <c:v>463.72336000000001</c:v>
                </c:pt>
                <c:pt idx="7643">
                  <c:v>463.94668999999999</c:v>
                </c:pt>
                <c:pt idx="7644">
                  <c:v>463.98345999999998</c:v>
                </c:pt>
                <c:pt idx="7645">
                  <c:v>463.75641000000002</c:v>
                </c:pt>
                <c:pt idx="7646">
                  <c:v>463.68158</c:v>
                </c:pt>
                <c:pt idx="7647">
                  <c:v>463.92316</c:v>
                </c:pt>
                <c:pt idx="7648">
                  <c:v>463.75745000000001</c:v>
                </c:pt>
                <c:pt idx="7649">
                  <c:v>463.78339</c:v>
                </c:pt>
                <c:pt idx="7650">
                  <c:v>463.89755000000002</c:v>
                </c:pt>
                <c:pt idx="7651">
                  <c:v>463.99108999999999</c:v>
                </c:pt>
                <c:pt idx="7652">
                  <c:v>463.80649</c:v>
                </c:pt>
                <c:pt idx="7653">
                  <c:v>463.70202999999998</c:v>
                </c:pt>
                <c:pt idx="7654">
                  <c:v>463.98737</c:v>
                </c:pt>
                <c:pt idx="7655">
                  <c:v>463.76623999999998</c:v>
                </c:pt>
                <c:pt idx="7656">
                  <c:v>463.77219000000002</c:v>
                </c:pt>
                <c:pt idx="7657">
                  <c:v>463.86883999999998</c:v>
                </c:pt>
                <c:pt idx="7658">
                  <c:v>464.07058999999998</c:v>
                </c:pt>
                <c:pt idx="7659">
                  <c:v>463.90276999999998</c:v>
                </c:pt>
                <c:pt idx="7660">
                  <c:v>463.73138</c:v>
                </c:pt>
                <c:pt idx="7661">
                  <c:v>464.00896999999998</c:v>
                </c:pt>
                <c:pt idx="7662">
                  <c:v>463.82306</c:v>
                </c:pt>
                <c:pt idx="7663">
                  <c:v>463.84807999999998</c:v>
                </c:pt>
                <c:pt idx="7664">
                  <c:v>463.80712999999997</c:v>
                </c:pt>
                <c:pt idx="7665">
                  <c:v>464.08983999999998</c:v>
                </c:pt>
                <c:pt idx="7666">
                  <c:v>463.98056000000003</c:v>
                </c:pt>
                <c:pt idx="7667">
                  <c:v>463.73145</c:v>
                </c:pt>
                <c:pt idx="7668">
                  <c:v>464.00720000000001</c:v>
                </c:pt>
                <c:pt idx="7669">
                  <c:v>463.85390999999998</c:v>
                </c:pt>
                <c:pt idx="7670">
                  <c:v>463.89114000000001</c:v>
                </c:pt>
                <c:pt idx="7671">
                  <c:v>463.84618999999998</c:v>
                </c:pt>
                <c:pt idx="7672">
                  <c:v>464.13042999999999</c:v>
                </c:pt>
                <c:pt idx="7673">
                  <c:v>464.01321000000002</c:v>
                </c:pt>
                <c:pt idx="7674">
                  <c:v>463.78032999999999</c:v>
                </c:pt>
                <c:pt idx="7675">
                  <c:v>463.99295000000001</c:v>
                </c:pt>
                <c:pt idx="7676">
                  <c:v>463.94385</c:v>
                </c:pt>
                <c:pt idx="7677">
                  <c:v>463.89026000000001</c:v>
                </c:pt>
                <c:pt idx="7678">
                  <c:v>463.80594000000002</c:v>
                </c:pt>
                <c:pt idx="7679">
                  <c:v>464.10683999999998</c:v>
                </c:pt>
                <c:pt idx="7680">
                  <c:v>464.09021000000001</c:v>
                </c:pt>
                <c:pt idx="7681">
                  <c:v>463.81389999999999</c:v>
                </c:pt>
                <c:pt idx="7682">
                  <c:v>463.94427000000002</c:v>
                </c:pt>
                <c:pt idx="7683">
                  <c:v>463.92138999999997</c:v>
                </c:pt>
                <c:pt idx="7684">
                  <c:v>463.86687999999998</c:v>
                </c:pt>
                <c:pt idx="7685">
                  <c:v>463.84557999999998</c:v>
                </c:pt>
                <c:pt idx="7686">
                  <c:v>464.1044</c:v>
                </c:pt>
                <c:pt idx="7687">
                  <c:v>464.13204999999999</c:v>
                </c:pt>
                <c:pt idx="7688">
                  <c:v>463.84868999999998</c:v>
                </c:pt>
                <c:pt idx="7689">
                  <c:v>463.88146999999998</c:v>
                </c:pt>
                <c:pt idx="7690">
                  <c:v>464.01596000000001</c:v>
                </c:pt>
                <c:pt idx="7691">
                  <c:v>463.90636999999998</c:v>
                </c:pt>
                <c:pt idx="7692">
                  <c:v>463.92484000000002</c:v>
                </c:pt>
                <c:pt idx="7693">
                  <c:v>464.09775000000002</c:v>
                </c:pt>
                <c:pt idx="7694">
                  <c:v>464.13042999999999</c:v>
                </c:pt>
                <c:pt idx="7695">
                  <c:v>463.93851000000001</c:v>
                </c:pt>
                <c:pt idx="7696">
                  <c:v>463.91039999999998</c:v>
                </c:pt>
                <c:pt idx="7697">
                  <c:v>464.10672</c:v>
                </c:pt>
                <c:pt idx="7698">
                  <c:v>463.93081999999998</c:v>
                </c:pt>
                <c:pt idx="7699">
                  <c:v>463.94283999999999</c:v>
                </c:pt>
                <c:pt idx="7700">
                  <c:v>464.07204999999999</c:v>
                </c:pt>
                <c:pt idx="7701">
                  <c:v>464.22350999999998</c:v>
                </c:pt>
                <c:pt idx="7702">
                  <c:v>463.98903999999999</c:v>
                </c:pt>
                <c:pt idx="7703">
                  <c:v>463.88488999999998</c:v>
                </c:pt>
                <c:pt idx="7704">
                  <c:v>464.15395999999998</c:v>
                </c:pt>
                <c:pt idx="7705">
                  <c:v>463.91672</c:v>
                </c:pt>
                <c:pt idx="7706">
                  <c:v>463.95675999999997</c:v>
                </c:pt>
                <c:pt idx="7707">
                  <c:v>463.99538999999999</c:v>
                </c:pt>
                <c:pt idx="7708">
                  <c:v>464.23203000000001</c:v>
                </c:pt>
                <c:pt idx="7709">
                  <c:v>464.05086999999997</c:v>
                </c:pt>
                <c:pt idx="7710">
                  <c:v>463.86203</c:v>
                </c:pt>
                <c:pt idx="7711">
                  <c:v>464.13184000000001</c:v>
                </c:pt>
                <c:pt idx="7712">
                  <c:v>463.94846000000001</c:v>
                </c:pt>
                <c:pt idx="7713">
                  <c:v>463.98102</c:v>
                </c:pt>
                <c:pt idx="7714">
                  <c:v>464.03226000000001</c:v>
                </c:pt>
                <c:pt idx="7715">
                  <c:v>464.23034999999999</c:v>
                </c:pt>
                <c:pt idx="7716">
                  <c:v>464.11696999999998</c:v>
                </c:pt>
                <c:pt idx="7717">
                  <c:v>463.87572999999998</c:v>
                </c:pt>
                <c:pt idx="7718">
                  <c:v>464.17455999999999</c:v>
                </c:pt>
                <c:pt idx="7719">
                  <c:v>464.01668999999998</c:v>
                </c:pt>
                <c:pt idx="7720">
                  <c:v>463.9744</c:v>
                </c:pt>
                <c:pt idx="7721">
                  <c:v>463.97003000000001</c:v>
                </c:pt>
                <c:pt idx="7722">
                  <c:v>464.27978999999999</c:v>
                </c:pt>
                <c:pt idx="7723">
                  <c:v>464.20391999999998</c:v>
                </c:pt>
                <c:pt idx="7724">
                  <c:v>463.94072999999997</c:v>
                </c:pt>
                <c:pt idx="7725">
                  <c:v>464.16100999999998</c:v>
                </c:pt>
                <c:pt idx="7726">
                  <c:v>464.03705000000002</c:v>
                </c:pt>
                <c:pt idx="7727">
                  <c:v>463.97406000000001</c:v>
                </c:pt>
                <c:pt idx="7728">
                  <c:v>464.00763000000001</c:v>
                </c:pt>
                <c:pt idx="7729">
                  <c:v>464.32274999999998</c:v>
                </c:pt>
                <c:pt idx="7730">
                  <c:v>464.24056999999999</c:v>
                </c:pt>
                <c:pt idx="7731">
                  <c:v>463.96947999999998</c:v>
                </c:pt>
                <c:pt idx="7732">
                  <c:v>464.11025999999998</c:v>
                </c:pt>
                <c:pt idx="7733">
                  <c:v>464.12781000000001</c:v>
                </c:pt>
                <c:pt idx="7734">
                  <c:v>464.00058000000001</c:v>
                </c:pt>
                <c:pt idx="7735">
                  <c:v>464.01733000000002</c:v>
                </c:pt>
                <c:pt idx="7736">
                  <c:v>464.28766000000002</c:v>
                </c:pt>
                <c:pt idx="7737">
                  <c:v>464.26666</c:v>
                </c:pt>
                <c:pt idx="7738">
                  <c:v>464.02438000000001</c:v>
                </c:pt>
                <c:pt idx="7739">
                  <c:v>464.07369999999997</c:v>
                </c:pt>
                <c:pt idx="7740">
                  <c:v>464.1694</c:v>
                </c:pt>
                <c:pt idx="7741">
                  <c:v>464.02075000000002</c:v>
                </c:pt>
                <c:pt idx="7742">
                  <c:v>464.02679000000001</c:v>
                </c:pt>
                <c:pt idx="7743">
                  <c:v>464.22179999999997</c:v>
                </c:pt>
                <c:pt idx="7744">
                  <c:v>464.31607000000002</c:v>
                </c:pt>
                <c:pt idx="7745">
                  <c:v>464.10306000000003</c:v>
                </c:pt>
                <c:pt idx="7746">
                  <c:v>464.04327000000001</c:v>
                </c:pt>
                <c:pt idx="7747">
                  <c:v>464.25488000000001</c:v>
                </c:pt>
                <c:pt idx="7748">
                  <c:v>464.05187999999998</c:v>
                </c:pt>
                <c:pt idx="7749">
                  <c:v>464.07578000000001</c:v>
                </c:pt>
                <c:pt idx="7750">
                  <c:v>464.18682999999999</c:v>
                </c:pt>
                <c:pt idx="7751">
                  <c:v>464.39841000000001</c:v>
                </c:pt>
                <c:pt idx="7752">
                  <c:v>464.16077000000001</c:v>
                </c:pt>
                <c:pt idx="7753">
                  <c:v>464.00243999999998</c:v>
                </c:pt>
                <c:pt idx="7754">
                  <c:v>464.27895999999998</c:v>
                </c:pt>
                <c:pt idx="7755">
                  <c:v>464.09311000000002</c:v>
                </c:pt>
                <c:pt idx="7756">
                  <c:v>464.10879999999997</c:v>
                </c:pt>
                <c:pt idx="7757">
                  <c:v>464.16824000000003</c:v>
                </c:pt>
                <c:pt idx="7758">
                  <c:v>464.35599000000002</c:v>
                </c:pt>
                <c:pt idx="7759">
                  <c:v>464.20337000000001</c:v>
                </c:pt>
                <c:pt idx="7760">
                  <c:v>464.00792999999999</c:v>
                </c:pt>
                <c:pt idx="7761">
                  <c:v>464.31628000000001</c:v>
                </c:pt>
                <c:pt idx="7762">
                  <c:v>464.13598999999999</c:v>
                </c:pt>
                <c:pt idx="7763">
                  <c:v>464.10003999999998</c:v>
                </c:pt>
                <c:pt idx="7764">
                  <c:v>464.11108000000002</c:v>
                </c:pt>
                <c:pt idx="7765">
                  <c:v>464.40048000000002</c:v>
                </c:pt>
                <c:pt idx="7766">
                  <c:v>464.28075999999999</c:v>
                </c:pt>
                <c:pt idx="7767">
                  <c:v>464.03967</c:v>
                </c:pt>
                <c:pt idx="7768">
                  <c:v>464.29613999999998</c:v>
                </c:pt>
                <c:pt idx="7769">
                  <c:v>464.14832000000001</c:v>
                </c:pt>
                <c:pt idx="7770">
                  <c:v>464.15526999999997</c:v>
                </c:pt>
                <c:pt idx="7771">
                  <c:v>464.13168000000002</c:v>
                </c:pt>
                <c:pt idx="7772">
                  <c:v>464.43326000000002</c:v>
                </c:pt>
                <c:pt idx="7773">
                  <c:v>464.35681</c:v>
                </c:pt>
                <c:pt idx="7774">
                  <c:v>464.09951999999998</c:v>
                </c:pt>
                <c:pt idx="7775">
                  <c:v>464.25286999999997</c:v>
                </c:pt>
                <c:pt idx="7776">
                  <c:v>464.26632999999998</c:v>
                </c:pt>
                <c:pt idx="7777">
                  <c:v>464.18436000000003</c:v>
                </c:pt>
                <c:pt idx="7778">
                  <c:v>464.13553000000002</c:v>
                </c:pt>
                <c:pt idx="7779">
                  <c:v>464.44668999999999</c:v>
                </c:pt>
                <c:pt idx="7780">
                  <c:v>464.36687999999998</c:v>
                </c:pt>
                <c:pt idx="7781">
                  <c:v>464.12729000000002</c:v>
                </c:pt>
                <c:pt idx="7782">
                  <c:v>464.22838999999999</c:v>
                </c:pt>
                <c:pt idx="7783">
                  <c:v>464.29611</c:v>
                </c:pt>
                <c:pt idx="7784">
                  <c:v>464.22028</c:v>
                </c:pt>
                <c:pt idx="7785">
                  <c:v>464.13605000000001</c:v>
                </c:pt>
                <c:pt idx="7786">
                  <c:v>464.37973</c:v>
                </c:pt>
                <c:pt idx="7787">
                  <c:v>464.42865</c:v>
                </c:pt>
                <c:pt idx="7788">
                  <c:v>464.19439999999997</c:v>
                </c:pt>
                <c:pt idx="7789">
                  <c:v>464.20370000000003</c:v>
                </c:pt>
                <c:pt idx="7790">
                  <c:v>464.33181999999999</c:v>
                </c:pt>
                <c:pt idx="7791">
                  <c:v>464.18538999999998</c:v>
                </c:pt>
                <c:pt idx="7792">
                  <c:v>464.17980999999997</c:v>
                </c:pt>
                <c:pt idx="7793">
                  <c:v>464.40634</c:v>
                </c:pt>
                <c:pt idx="7794">
                  <c:v>464.44018999999997</c:v>
                </c:pt>
                <c:pt idx="7795">
                  <c:v>464.22728999999998</c:v>
                </c:pt>
                <c:pt idx="7796">
                  <c:v>464.15154999999999</c:v>
                </c:pt>
                <c:pt idx="7797">
                  <c:v>464.39508000000001</c:v>
                </c:pt>
                <c:pt idx="7798">
                  <c:v>464.23647999999997</c:v>
                </c:pt>
                <c:pt idx="7799">
                  <c:v>464.26172000000003</c:v>
                </c:pt>
                <c:pt idx="7800">
                  <c:v>464.38909999999998</c:v>
                </c:pt>
                <c:pt idx="7801">
                  <c:v>464.47278</c:v>
                </c:pt>
                <c:pt idx="7802">
                  <c:v>464.29361</c:v>
                </c:pt>
                <c:pt idx="7803">
                  <c:v>464.19414999999998</c:v>
                </c:pt>
                <c:pt idx="7804">
                  <c:v>464.46143000000001</c:v>
                </c:pt>
                <c:pt idx="7805">
                  <c:v>464.23926</c:v>
                </c:pt>
                <c:pt idx="7806">
                  <c:v>464.24811</c:v>
                </c:pt>
                <c:pt idx="7807">
                  <c:v>464.33640000000003</c:v>
                </c:pt>
                <c:pt idx="7808">
                  <c:v>464.52722</c:v>
                </c:pt>
                <c:pt idx="7809">
                  <c:v>464.35271999999998</c:v>
                </c:pt>
                <c:pt idx="7810">
                  <c:v>464.19492000000002</c:v>
                </c:pt>
                <c:pt idx="7811">
                  <c:v>464.45864999999998</c:v>
                </c:pt>
                <c:pt idx="7812">
                  <c:v>464.27118000000002</c:v>
                </c:pt>
                <c:pt idx="7813">
                  <c:v>464.29584</c:v>
                </c:pt>
                <c:pt idx="7814">
                  <c:v>464.25060999999999</c:v>
                </c:pt>
                <c:pt idx="7815">
                  <c:v>464.54788000000002</c:v>
                </c:pt>
                <c:pt idx="7816">
                  <c:v>464.41534000000001</c:v>
                </c:pt>
                <c:pt idx="7817">
                  <c:v>464.17043999999999</c:v>
                </c:pt>
                <c:pt idx="7818">
                  <c:v>464.44436999999999</c:v>
                </c:pt>
                <c:pt idx="7819">
                  <c:v>464.29437000000001</c:v>
                </c:pt>
                <c:pt idx="7820">
                  <c:v>464.32299999999998</c:v>
                </c:pt>
                <c:pt idx="7821">
                  <c:v>464.28942999999998</c:v>
                </c:pt>
                <c:pt idx="7822">
                  <c:v>464.56362999999999</c:v>
                </c:pt>
                <c:pt idx="7823">
                  <c:v>464.44675000000001</c:v>
                </c:pt>
                <c:pt idx="7824">
                  <c:v>464.22751</c:v>
                </c:pt>
                <c:pt idx="7825">
                  <c:v>464.42874</c:v>
                </c:pt>
                <c:pt idx="7826">
                  <c:v>464.39026000000001</c:v>
                </c:pt>
                <c:pt idx="7827">
                  <c:v>464.34201000000002</c:v>
                </c:pt>
                <c:pt idx="7828">
                  <c:v>464.27474999999998</c:v>
                </c:pt>
                <c:pt idx="7829">
                  <c:v>464.55389000000002</c:v>
                </c:pt>
                <c:pt idx="7830">
                  <c:v>464.54730000000001</c:v>
                </c:pt>
                <c:pt idx="7831">
                  <c:v>464.28061000000002</c:v>
                </c:pt>
                <c:pt idx="7832">
                  <c:v>464.41156000000001</c:v>
                </c:pt>
                <c:pt idx="7833">
                  <c:v>464.38549999999998</c:v>
                </c:pt>
                <c:pt idx="7834">
                  <c:v>464.33096</c:v>
                </c:pt>
                <c:pt idx="7835">
                  <c:v>464.32101</c:v>
                </c:pt>
                <c:pt idx="7836">
                  <c:v>464.58278999999999</c:v>
                </c:pt>
                <c:pt idx="7837">
                  <c:v>464.58823000000001</c:v>
                </c:pt>
                <c:pt idx="7838">
                  <c:v>464.30288999999999</c:v>
                </c:pt>
                <c:pt idx="7839">
                  <c:v>464.34088000000003</c:v>
                </c:pt>
                <c:pt idx="7840">
                  <c:v>464.46386999999999</c:v>
                </c:pt>
                <c:pt idx="7841">
                  <c:v>464.34161</c:v>
                </c:pt>
                <c:pt idx="7842">
                  <c:v>464.35672</c:v>
                </c:pt>
                <c:pt idx="7843">
                  <c:v>464.53985999999998</c:v>
                </c:pt>
                <c:pt idx="7844">
                  <c:v>464.55932999999999</c:v>
                </c:pt>
                <c:pt idx="7845">
                  <c:v>464.37445000000002</c:v>
                </c:pt>
                <c:pt idx="7846">
                  <c:v>464.34289999999999</c:v>
                </c:pt>
                <c:pt idx="7847">
                  <c:v>464.52435000000003</c:v>
                </c:pt>
                <c:pt idx="7848">
                  <c:v>464.35840000000002</c:v>
                </c:pt>
                <c:pt idx="7849">
                  <c:v>464.37349999999998</c:v>
                </c:pt>
                <c:pt idx="7850">
                  <c:v>464.49207000000001</c:v>
                </c:pt>
                <c:pt idx="7851">
                  <c:v>464.64899000000003</c:v>
                </c:pt>
                <c:pt idx="7852">
                  <c:v>464.43810999999999</c:v>
                </c:pt>
                <c:pt idx="7853">
                  <c:v>464.32819000000001</c:v>
                </c:pt>
                <c:pt idx="7854">
                  <c:v>464.58465999999999</c:v>
                </c:pt>
                <c:pt idx="7855">
                  <c:v>464.35574000000003</c:v>
                </c:pt>
                <c:pt idx="7856">
                  <c:v>464.3999</c:v>
                </c:pt>
                <c:pt idx="7857">
                  <c:v>464.45983999999999</c:v>
                </c:pt>
                <c:pt idx="7858">
                  <c:v>464.68392999999998</c:v>
                </c:pt>
                <c:pt idx="7859">
                  <c:v>464.51369999999997</c:v>
                </c:pt>
                <c:pt idx="7860">
                  <c:v>464.30914000000001</c:v>
                </c:pt>
                <c:pt idx="7861">
                  <c:v>464.58382999999998</c:v>
                </c:pt>
                <c:pt idx="7862">
                  <c:v>464.39690999999999</c:v>
                </c:pt>
                <c:pt idx="7863">
                  <c:v>464.43484000000001</c:v>
                </c:pt>
                <c:pt idx="7864">
                  <c:v>464.49338</c:v>
                </c:pt>
                <c:pt idx="7865">
                  <c:v>464.69263000000001</c:v>
                </c:pt>
                <c:pt idx="7866">
                  <c:v>464.56265000000002</c:v>
                </c:pt>
                <c:pt idx="7867">
                  <c:v>464.32758000000001</c:v>
                </c:pt>
                <c:pt idx="7868">
                  <c:v>464.62218999999999</c:v>
                </c:pt>
                <c:pt idx="7869">
                  <c:v>464.45159999999998</c:v>
                </c:pt>
                <c:pt idx="7870">
                  <c:v>464.40627999999998</c:v>
                </c:pt>
                <c:pt idx="7871">
                  <c:v>464.40692000000001</c:v>
                </c:pt>
                <c:pt idx="7872">
                  <c:v>464.71505999999999</c:v>
                </c:pt>
                <c:pt idx="7873">
                  <c:v>464.62932999999998</c:v>
                </c:pt>
                <c:pt idx="7874">
                  <c:v>464.37033000000002</c:v>
                </c:pt>
                <c:pt idx="7875">
                  <c:v>464.58301</c:v>
                </c:pt>
                <c:pt idx="7876">
                  <c:v>464.46724999999998</c:v>
                </c:pt>
                <c:pt idx="7877">
                  <c:v>464.38373000000001</c:v>
                </c:pt>
                <c:pt idx="7878">
                  <c:v>464.43036000000001</c:v>
                </c:pt>
                <c:pt idx="7879">
                  <c:v>464.75493999999998</c:v>
                </c:pt>
                <c:pt idx="7880">
                  <c:v>464.66559000000001</c:v>
                </c:pt>
                <c:pt idx="7881">
                  <c:v>464.40753000000001</c:v>
                </c:pt>
                <c:pt idx="7882">
                  <c:v>464.53035999999997</c:v>
                </c:pt>
                <c:pt idx="7883">
                  <c:v>464.55020000000002</c:v>
                </c:pt>
                <c:pt idx="7884">
                  <c:v>464.42038000000002</c:v>
                </c:pt>
                <c:pt idx="7885">
                  <c:v>464.45531999999997</c:v>
                </c:pt>
                <c:pt idx="7886">
                  <c:v>464.73372999999998</c:v>
                </c:pt>
                <c:pt idx="7887">
                  <c:v>464.69736</c:v>
                </c:pt>
                <c:pt idx="7888">
                  <c:v>464.46102999999999</c:v>
                </c:pt>
                <c:pt idx="7889">
                  <c:v>464.52103</c:v>
                </c:pt>
                <c:pt idx="7890">
                  <c:v>464.60406</c:v>
                </c:pt>
                <c:pt idx="7891">
                  <c:v>464.45218</c:v>
                </c:pt>
                <c:pt idx="7892">
                  <c:v>464.45557000000002</c:v>
                </c:pt>
                <c:pt idx="7893">
                  <c:v>464.65706999999998</c:v>
                </c:pt>
                <c:pt idx="7894">
                  <c:v>464.72586000000001</c:v>
                </c:pt>
                <c:pt idx="7895">
                  <c:v>464.51010000000002</c:v>
                </c:pt>
                <c:pt idx="7896">
                  <c:v>464.45812999999998</c:v>
                </c:pt>
                <c:pt idx="7897">
                  <c:v>464.65539999999999</c:v>
                </c:pt>
                <c:pt idx="7898">
                  <c:v>464.45557000000002</c:v>
                </c:pt>
                <c:pt idx="7899">
                  <c:v>464.47385000000003</c:v>
                </c:pt>
                <c:pt idx="7900">
                  <c:v>464.59683000000001</c:v>
                </c:pt>
                <c:pt idx="7901">
                  <c:v>464.81540000000001</c:v>
                </c:pt>
                <c:pt idx="7902">
                  <c:v>464.58658000000003</c:v>
                </c:pt>
                <c:pt idx="7903">
                  <c:v>464.42468000000002</c:v>
                </c:pt>
                <c:pt idx="7904">
                  <c:v>464.70056</c:v>
                </c:pt>
                <c:pt idx="7905">
                  <c:v>464.52274</c:v>
                </c:pt>
                <c:pt idx="7906">
                  <c:v>464.53856999999999</c:v>
                </c:pt>
                <c:pt idx="7907">
                  <c:v>464.6037</c:v>
                </c:pt>
                <c:pt idx="7908">
                  <c:v>464.80315999999999</c:v>
                </c:pt>
                <c:pt idx="7909">
                  <c:v>464.63788</c:v>
                </c:pt>
                <c:pt idx="7910">
                  <c:v>464.43313999999998</c:v>
                </c:pt>
                <c:pt idx="7911">
                  <c:v>464.75684000000001</c:v>
                </c:pt>
                <c:pt idx="7912">
                  <c:v>464.55486999999999</c:v>
                </c:pt>
                <c:pt idx="7913">
                  <c:v>464.52773999999999</c:v>
                </c:pt>
                <c:pt idx="7914">
                  <c:v>464.53748000000002</c:v>
                </c:pt>
                <c:pt idx="7915">
                  <c:v>464.83469000000002</c:v>
                </c:pt>
                <c:pt idx="7916">
                  <c:v>464.70557000000002</c:v>
                </c:pt>
                <c:pt idx="7917">
                  <c:v>464.46688999999998</c:v>
                </c:pt>
                <c:pt idx="7918">
                  <c:v>464.72885000000002</c:v>
                </c:pt>
                <c:pt idx="7919">
                  <c:v>464.57409999999999</c:v>
                </c:pt>
                <c:pt idx="7920">
                  <c:v>464.56006000000002</c:v>
                </c:pt>
                <c:pt idx="7921">
                  <c:v>464.53372000000002</c:v>
                </c:pt>
                <c:pt idx="7922">
                  <c:v>464.84066999999999</c:v>
                </c:pt>
                <c:pt idx="7923">
                  <c:v>464.75864000000001</c:v>
                </c:pt>
                <c:pt idx="7924">
                  <c:v>464.49664000000001</c:v>
                </c:pt>
                <c:pt idx="7925">
                  <c:v>464.65179000000001</c:v>
                </c:pt>
                <c:pt idx="7926">
                  <c:v>464.64978000000002</c:v>
                </c:pt>
                <c:pt idx="7927">
                  <c:v>464.57186999999999</c:v>
                </c:pt>
                <c:pt idx="7928">
                  <c:v>464.52539000000002</c:v>
                </c:pt>
                <c:pt idx="7929">
                  <c:v>464.83416999999997</c:v>
                </c:pt>
                <c:pt idx="7930">
                  <c:v>464.77307000000002</c:v>
                </c:pt>
                <c:pt idx="7931">
                  <c:v>464.53070000000002</c:v>
                </c:pt>
                <c:pt idx="7932">
                  <c:v>464.62103000000002</c:v>
                </c:pt>
                <c:pt idx="7933">
                  <c:v>464.70612</c:v>
                </c:pt>
                <c:pt idx="7934">
                  <c:v>464.63506999999998</c:v>
                </c:pt>
                <c:pt idx="7935">
                  <c:v>464.55340999999999</c:v>
                </c:pt>
                <c:pt idx="7936">
                  <c:v>464.81274000000002</c:v>
                </c:pt>
                <c:pt idx="7937">
                  <c:v>464.86642000000001</c:v>
                </c:pt>
                <c:pt idx="7938">
                  <c:v>464.63234999999997</c:v>
                </c:pt>
                <c:pt idx="7939">
                  <c:v>464.64127000000002</c:v>
                </c:pt>
                <c:pt idx="7940">
                  <c:v>464.76427999999999</c:v>
                </c:pt>
                <c:pt idx="7941">
                  <c:v>464.61700000000002</c:v>
                </c:pt>
                <c:pt idx="7942">
                  <c:v>464.60280999999998</c:v>
                </c:pt>
                <c:pt idx="7943">
                  <c:v>464.83596999999997</c:v>
                </c:pt>
                <c:pt idx="7944">
                  <c:v>464.86977999999999</c:v>
                </c:pt>
                <c:pt idx="7945">
                  <c:v>464.64080999999999</c:v>
                </c:pt>
                <c:pt idx="7946">
                  <c:v>464.56572999999997</c:v>
                </c:pt>
                <c:pt idx="7947">
                  <c:v>464.79208</c:v>
                </c:pt>
                <c:pt idx="7948">
                  <c:v>464.62653</c:v>
                </c:pt>
                <c:pt idx="7949">
                  <c:v>464.64612</c:v>
                </c:pt>
                <c:pt idx="7950">
                  <c:v>464.75747999999999</c:v>
                </c:pt>
                <c:pt idx="7951">
                  <c:v>464.85845999999998</c:v>
                </c:pt>
                <c:pt idx="7952">
                  <c:v>464.66991999999999</c:v>
                </c:pt>
                <c:pt idx="7953">
                  <c:v>464.57645000000002</c:v>
                </c:pt>
                <c:pt idx="7954">
                  <c:v>464.85770000000002</c:v>
                </c:pt>
                <c:pt idx="7955">
                  <c:v>464.63623000000001</c:v>
                </c:pt>
                <c:pt idx="7956">
                  <c:v>464.64603</c:v>
                </c:pt>
                <c:pt idx="7957">
                  <c:v>464.72732999999999</c:v>
                </c:pt>
                <c:pt idx="7958">
                  <c:v>464.93439000000001</c:v>
                </c:pt>
                <c:pt idx="7959">
                  <c:v>464.78778</c:v>
                </c:pt>
                <c:pt idx="7960">
                  <c:v>464.60955999999999</c:v>
                </c:pt>
                <c:pt idx="7961">
                  <c:v>464.89069000000001</c:v>
                </c:pt>
                <c:pt idx="7962">
                  <c:v>464.70666999999997</c:v>
                </c:pt>
                <c:pt idx="7963">
                  <c:v>464.72430000000003</c:v>
                </c:pt>
                <c:pt idx="7964">
                  <c:v>464.68347</c:v>
                </c:pt>
                <c:pt idx="7965">
                  <c:v>464.98047000000003</c:v>
                </c:pt>
                <c:pt idx="7966">
                  <c:v>464.84661999999997</c:v>
                </c:pt>
                <c:pt idx="7967">
                  <c:v>464.59224999999998</c:v>
                </c:pt>
                <c:pt idx="7968">
                  <c:v>464.86642000000001</c:v>
                </c:pt>
                <c:pt idx="7969">
                  <c:v>464.70087000000001</c:v>
                </c:pt>
                <c:pt idx="7970">
                  <c:v>464.73412999999999</c:v>
                </c:pt>
                <c:pt idx="7971">
                  <c:v>464.68283000000002</c:v>
                </c:pt>
                <c:pt idx="7972">
                  <c:v>464.97784000000001</c:v>
                </c:pt>
                <c:pt idx="7973">
                  <c:v>464.84444999999999</c:v>
                </c:pt>
                <c:pt idx="7974">
                  <c:v>464.60543999999999</c:v>
                </c:pt>
                <c:pt idx="7975">
                  <c:v>464.81704999999999</c:v>
                </c:pt>
                <c:pt idx="7976">
                  <c:v>464.77814000000001</c:v>
                </c:pt>
                <c:pt idx="7977">
                  <c:v>464.72525000000002</c:v>
                </c:pt>
                <c:pt idx="7978">
                  <c:v>464.66057999999998</c:v>
                </c:pt>
                <c:pt idx="7979">
                  <c:v>464.93347</c:v>
                </c:pt>
                <c:pt idx="7980">
                  <c:v>464.92730999999998</c:v>
                </c:pt>
                <c:pt idx="7981">
                  <c:v>464.66269</c:v>
                </c:pt>
                <c:pt idx="7982">
                  <c:v>464.79343</c:v>
                </c:pt>
                <c:pt idx="7983">
                  <c:v>464.77670000000001</c:v>
                </c:pt>
                <c:pt idx="7984">
                  <c:v>464.7149</c:v>
                </c:pt>
                <c:pt idx="7985">
                  <c:v>464.68252999999999</c:v>
                </c:pt>
                <c:pt idx="7986">
                  <c:v>464.97208000000001</c:v>
                </c:pt>
                <c:pt idx="7987">
                  <c:v>464.97931</c:v>
                </c:pt>
                <c:pt idx="7988">
                  <c:v>464.70792</c:v>
                </c:pt>
                <c:pt idx="7989">
                  <c:v>464.73898000000003</c:v>
                </c:pt>
                <c:pt idx="7990">
                  <c:v>464.86876999999998</c:v>
                </c:pt>
                <c:pt idx="7991">
                  <c:v>464.74475000000001</c:v>
                </c:pt>
                <c:pt idx="7992">
                  <c:v>464.75470000000001</c:v>
                </c:pt>
                <c:pt idx="7993">
                  <c:v>464.95828</c:v>
                </c:pt>
                <c:pt idx="7994">
                  <c:v>464.98169000000001</c:v>
                </c:pt>
                <c:pt idx="7995">
                  <c:v>464.77627999999999</c:v>
                </c:pt>
                <c:pt idx="7996">
                  <c:v>464.74209999999999</c:v>
                </c:pt>
                <c:pt idx="7997">
                  <c:v>464.93259</c:v>
                </c:pt>
                <c:pt idx="7998">
                  <c:v>464.75522000000001</c:v>
                </c:pt>
                <c:pt idx="7999">
                  <c:v>464.76668999999998</c:v>
                </c:pt>
                <c:pt idx="8000">
                  <c:v>464.90294999999998</c:v>
                </c:pt>
                <c:pt idx="8001">
                  <c:v>465.04773</c:v>
                </c:pt>
                <c:pt idx="8002">
                  <c:v>464.82531999999998</c:v>
                </c:pt>
                <c:pt idx="8003">
                  <c:v>464.70479999999998</c:v>
                </c:pt>
                <c:pt idx="8004">
                  <c:v>464.98086999999998</c:v>
                </c:pt>
                <c:pt idx="8005">
                  <c:v>464.74475000000001</c:v>
                </c:pt>
                <c:pt idx="8006">
                  <c:v>464.78046000000001</c:v>
                </c:pt>
                <c:pt idx="8007">
                  <c:v>464.83722</c:v>
                </c:pt>
                <c:pt idx="8008">
                  <c:v>465.07056</c:v>
                </c:pt>
                <c:pt idx="8009">
                  <c:v>464.8963</c:v>
                </c:pt>
                <c:pt idx="8010">
                  <c:v>464.69738999999998</c:v>
                </c:pt>
                <c:pt idx="8011">
                  <c:v>464.96863000000002</c:v>
                </c:pt>
                <c:pt idx="8012">
                  <c:v>464.78451999999999</c:v>
                </c:pt>
                <c:pt idx="8013">
                  <c:v>464.81963999999999</c:v>
                </c:pt>
                <c:pt idx="8014">
                  <c:v>464.87216000000001</c:v>
                </c:pt>
                <c:pt idx="8015">
                  <c:v>465.07808999999997</c:v>
                </c:pt>
                <c:pt idx="8016">
                  <c:v>464.94934000000001</c:v>
                </c:pt>
                <c:pt idx="8017">
                  <c:v>464.70296999999999</c:v>
                </c:pt>
                <c:pt idx="8018">
                  <c:v>465.01163000000003</c:v>
                </c:pt>
                <c:pt idx="8019">
                  <c:v>464.84048000000001</c:v>
                </c:pt>
                <c:pt idx="8020">
                  <c:v>464.80529999999999</c:v>
                </c:pt>
                <c:pt idx="8021">
                  <c:v>464.80579</c:v>
                </c:pt>
                <c:pt idx="8022">
                  <c:v>465.10924999999997</c:v>
                </c:pt>
                <c:pt idx="8023">
                  <c:v>465.01294000000001</c:v>
                </c:pt>
                <c:pt idx="8024">
                  <c:v>464.75357000000002</c:v>
                </c:pt>
                <c:pt idx="8025">
                  <c:v>464.97345000000001</c:v>
                </c:pt>
                <c:pt idx="8026">
                  <c:v>464.84769</c:v>
                </c:pt>
                <c:pt idx="8027">
                  <c:v>464.76677999999998</c:v>
                </c:pt>
                <c:pt idx="8028">
                  <c:v>464.80725000000001</c:v>
                </c:pt>
                <c:pt idx="8029">
                  <c:v>465.12732</c:v>
                </c:pt>
                <c:pt idx="8030">
                  <c:v>465.04257000000001</c:v>
                </c:pt>
                <c:pt idx="8031">
                  <c:v>464.79034000000001</c:v>
                </c:pt>
                <c:pt idx="8032">
                  <c:v>464.92223999999999</c:v>
                </c:pt>
                <c:pt idx="8033">
                  <c:v>464.9332</c:v>
                </c:pt>
                <c:pt idx="8034">
                  <c:v>464.81033000000002</c:v>
                </c:pt>
                <c:pt idx="8035">
                  <c:v>464.85242</c:v>
                </c:pt>
                <c:pt idx="8036">
                  <c:v>465.11599999999999</c:v>
                </c:pt>
                <c:pt idx="8037">
                  <c:v>465.0856</c:v>
                </c:pt>
                <c:pt idx="8038">
                  <c:v>464.84186</c:v>
                </c:pt>
                <c:pt idx="8039">
                  <c:v>464.90332000000001</c:v>
                </c:pt>
                <c:pt idx="8040">
                  <c:v>464.99905000000001</c:v>
                </c:pt>
                <c:pt idx="8041">
                  <c:v>464.84032999999999</c:v>
                </c:pt>
                <c:pt idx="8042">
                  <c:v>464.85100999999997</c:v>
                </c:pt>
                <c:pt idx="8043">
                  <c:v>465.03714000000002</c:v>
                </c:pt>
                <c:pt idx="8044">
                  <c:v>465.12578999999999</c:v>
                </c:pt>
                <c:pt idx="8045">
                  <c:v>464.91262999999998</c:v>
                </c:pt>
                <c:pt idx="8046">
                  <c:v>464.85278</c:v>
                </c:pt>
                <c:pt idx="8047">
                  <c:v>465.06103999999999</c:v>
                </c:pt>
                <c:pt idx="8048">
                  <c:v>464.84384</c:v>
                </c:pt>
                <c:pt idx="8049">
                  <c:v>464.86563000000001</c:v>
                </c:pt>
                <c:pt idx="8050">
                  <c:v>464.98617999999999</c:v>
                </c:pt>
                <c:pt idx="8051">
                  <c:v>465.19504000000001</c:v>
                </c:pt>
                <c:pt idx="8052">
                  <c:v>464.95321999999999</c:v>
                </c:pt>
                <c:pt idx="8053">
                  <c:v>464.80646000000002</c:v>
                </c:pt>
                <c:pt idx="8054">
                  <c:v>465.0788</c:v>
                </c:pt>
                <c:pt idx="8055">
                  <c:v>464.88558999999998</c:v>
                </c:pt>
                <c:pt idx="8056">
                  <c:v>464.92142000000001</c:v>
                </c:pt>
                <c:pt idx="8057">
                  <c:v>464.96456999999998</c:v>
                </c:pt>
                <c:pt idx="8058">
                  <c:v>465.17126000000002</c:v>
                </c:pt>
                <c:pt idx="8059">
                  <c:v>465.00058000000001</c:v>
                </c:pt>
                <c:pt idx="8060">
                  <c:v>464.80874999999997</c:v>
                </c:pt>
                <c:pt idx="8061">
                  <c:v>465.12921</c:v>
                </c:pt>
                <c:pt idx="8062">
                  <c:v>464.93261999999999</c:v>
                </c:pt>
                <c:pt idx="8063">
                  <c:v>464.90582000000001</c:v>
                </c:pt>
                <c:pt idx="8064">
                  <c:v>464.90863000000002</c:v>
                </c:pt>
                <c:pt idx="8065">
                  <c:v>465.21352999999999</c:v>
                </c:pt>
                <c:pt idx="8066">
                  <c:v>465.09714000000002</c:v>
                </c:pt>
                <c:pt idx="8067">
                  <c:v>464.84899999999999</c:v>
                </c:pt>
                <c:pt idx="8068">
                  <c:v>465.11577999999997</c:v>
                </c:pt>
                <c:pt idx="8069">
                  <c:v>464.96618999999998</c:v>
                </c:pt>
                <c:pt idx="8070">
                  <c:v>464.96834999999999</c:v>
                </c:pt>
                <c:pt idx="8071">
                  <c:v>464.92052999999999</c:v>
                </c:pt>
                <c:pt idx="8072">
                  <c:v>465.22922</c:v>
                </c:pt>
                <c:pt idx="8073">
                  <c:v>465.15478999999999</c:v>
                </c:pt>
                <c:pt idx="8074">
                  <c:v>464.88634999999999</c:v>
                </c:pt>
                <c:pt idx="8075">
                  <c:v>465.05759</c:v>
                </c:pt>
                <c:pt idx="8076">
                  <c:v>465.03942999999998</c:v>
                </c:pt>
                <c:pt idx="8077">
                  <c:v>464.95956000000001</c:v>
                </c:pt>
                <c:pt idx="8078">
                  <c:v>464.90744000000001</c:v>
                </c:pt>
                <c:pt idx="8079">
                  <c:v>465.21618999999998</c:v>
                </c:pt>
                <c:pt idx="8080">
                  <c:v>465.14348999999999</c:v>
                </c:pt>
                <c:pt idx="8081">
                  <c:v>464.89425999999997</c:v>
                </c:pt>
                <c:pt idx="8082">
                  <c:v>464.99856999999997</c:v>
                </c:pt>
                <c:pt idx="8083">
                  <c:v>465.05059999999997</c:v>
                </c:pt>
                <c:pt idx="8084">
                  <c:v>464.97818000000001</c:v>
                </c:pt>
                <c:pt idx="8085">
                  <c:v>464.89251999999999</c:v>
                </c:pt>
                <c:pt idx="8086">
                  <c:v>465.15825999999998</c:v>
                </c:pt>
                <c:pt idx="8087">
                  <c:v>465.20407</c:v>
                </c:pt>
                <c:pt idx="8088">
                  <c:v>464.97271999999998</c:v>
                </c:pt>
                <c:pt idx="8089">
                  <c:v>464.98174999999998</c:v>
                </c:pt>
                <c:pt idx="8090">
                  <c:v>465.10593</c:v>
                </c:pt>
                <c:pt idx="8091">
                  <c:v>464.95868000000002</c:v>
                </c:pt>
                <c:pt idx="8092">
                  <c:v>464.94774999999998</c:v>
                </c:pt>
                <c:pt idx="8093">
                  <c:v>465.18520999999998</c:v>
                </c:pt>
                <c:pt idx="8094">
                  <c:v>465.22597999999999</c:v>
                </c:pt>
                <c:pt idx="8095">
                  <c:v>465.01001000000002</c:v>
                </c:pt>
                <c:pt idx="8096">
                  <c:v>464.93407999999999</c:v>
                </c:pt>
                <c:pt idx="8097">
                  <c:v>465.18024000000003</c:v>
                </c:pt>
                <c:pt idx="8098">
                  <c:v>465.00887999999998</c:v>
                </c:pt>
                <c:pt idx="8099">
                  <c:v>465.03635000000003</c:v>
                </c:pt>
                <c:pt idx="8100">
                  <c:v>465.15233999999998</c:v>
                </c:pt>
                <c:pt idx="8101">
                  <c:v>465.24779999999998</c:v>
                </c:pt>
                <c:pt idx="8102">
                  <c:v>465.06952000000001</c:v>
                </c:pt>
                <c:pt idx="8103">
                  <c:v>464.96544999999998</c:v>
                </c:pt>
                <c:pt idx="8104">
                  <c:v>465.24274000000003</c:v>
                </c:pt>
                <c:pt idx="8105">
                  <c:v>465.01366999999999</c:v>
                </c:pt>
                <c:pt idx="8106">
                  <c:v>465.02294999999998</c:v>
                </c:pt>
                <c:pt idx="8107">
                  <c:v>465.10278</c:v>
                </c:pt>
                <c:pt idx="8108">
                  <c:v>465.29998999999998</c:v>
                </c:pt>
                <c:pt idx="8109">
                  <c:v>465.12603999999999</c:v>
                </c:pt>
                <c:pt idx="8110">
                  <c:v>464.95247999999998</c:v>
                </c:pt>
                <c:pt idx="8111">
                  <c:v>465.22739000000001</c:v>
                </c:pt>
                <c:pt idx="8112">
                  <c:v>465.04413</c:v>
                </c:pt>
                <c:pt idx="8113">
                  <c:v>465.05264</c:v>
                </c:pt>
                <c:pt idx="8114">
                  <c:v>465.02454</c:v>
                </c:pt>
                <c:pt idx="8115">
                  <c:v>465.31322999999998</c:v>
                </c:pt>
                <c:pt idx="8116">
                  <c:v>465.18777</c:v>
                </c:pt>
                <c:pt idx="8117">
                  <c:v>464.93831999999998</c:v>
                </c:pt>
                <c:pt idx="8118">
                  <c:v>465.20407</c:v>
                </c:pt>
                <c:pt idx="8119">
                  <c:v>465.05914000000001</c:v>
                </c:pt>
                <c:pt idx="8120">
                  <c:v>465.09064000000001</c:v>
                </c:pt>
                <c:pt idx="8121">
                  <c:v>465.05077999999997</c:v>
                </c:pt>
                <c:pt idx="8122">
                  <c:v>465.34079000000003</c:v>
                </c:pt>
                <c:pt idx="8123">
                  <c:v>465.22338999999999</c:v>
                </c:pt>
                <c:pt idx="8124">
                  <c:v>464.98318</c:v>
                </c:pt>
                <c:pt idx="8125">
                  <c:v>465.19116000000002</c:v>
                </c:pt>
                <c:pt idx="8126">
                  <c:v>465.15685999999999</c:v>
                </c:pt>
                <c:pt idx="8127">
                  <c:v>465.10235999999998</c:v>
                </c:pt>
                <c:pt idx="8128">
                  <c:v>465.01675</c:v>
                </c:pt>
                <c:pt idx="8129">
                  <c:v>465.31866000000002</c:v>
                </c:pt>
                <c:pt idx="8130">
                  <c:v>465.30968999999999</c:v>
                </c:pt>
                <c:pt idx="8131">
                  <c:v>465.02978999999999</c:v>
                </c:pt>
                <c:pt idx="8132">
                  <c:v>465.16433999999998</c:v>
                </c:pt>
                <c:pt idx="8133">
                  <c:v>465.13931000000002</c:v>
                </c:pt>
                <c:pt idx="8134">
                  <c:v>465.07796999999999</c:v>
                </c:pt>
                <c:pt idx="8135">
                  <c:v>465.04906999999997</c:v>
                </c:pt>
                <c:pt idx="8136">
                  <c:v>465.32144</c:v>
                </c:pt>
                <c:pt idx="8137">
                  <c:v>465.31936999999999</c:v>
                </c:pt>
                <c:pt idx="8138">
                  <c:v>465.04413</c:v>
                </c:pt>
                <c:pt idx="8139">
                  <c:v>465.07952999999998</c:v>
                </c:pt>
                <c:pt idx="8140">
                  <c:v>465.20001000000002</c:v>
                </c:pt>
                <c:pt idx="8141">
                  <c:v>465.08413999999999</c:v>
                </c:pt>
                <c:pt idx="8142">
                  <c:v>465.08936</c:v>
                </c:pt>
                <c:pt idx="8143">
                  <c:v>465.28372000000002</c:v>
                </c:pt>
                <c:pt idx="8144">
                  <c:v>465.30410999999998</c:v>
                </c:pt>
                <c:pt idx="8145">
                  <c:v>465.11066</c:v>
                </c:pt>
                <c:pt idx="8146">
                  <c:v>465.08593999999999</c:v>
                </c:pt>
                <c:pt idx="8147">
                  <c:v>465.28008999999997</c:v>
                </c:pt>
                <c:pt idx="8148">
                  <c:v>465.10647999999998</c:v>
                </c:pt>
                <c:pt idx="8149">
                  <c:v>465.11218000000002</c:v>
                </c:pt>
                <c:pt idx="8150">
                  <c:v>465.22582999999997</c:v>
                </c:pt>
                <c:pt idx="8151">
                  <c:v>465.40179000000001</c:v>
                </c:pt>
                <c:pt idx="8152">
                  <c:v>465.17147999999997</c:v>
                </c:pt>
                <c:pt idx="8153">
                  <c:v>465.06515999999999</c:v>
                </c:pt>
                <c:pt idx="8154">
                  <c:v>465.34228999999999</c:v>
                </c:pt>
                <c:pt idx="8155">
                  <c:v>465.09866</c:v>
                </c:pt>
                <c:pt idx="8156">
                  <c:v>465.14666999999997</c:v>
                </c:pt>
                <c:pt idx="8157">
                  <c:v>465.20508000000001</c:v>
                </c:pt>
                <c:pt idx="8158">
                  <c:v>465.42764</c:v>
                </c:pt>
                <c:pt idx="8159">
                  <c:v>465.24533000000002</c:v>
                </c:pt>
                <c:pt idx="8160">
                  <c:v>465.04739000000001</c:v>
                </c:pt>
                <c:pt idx="8161">
                  <c:v>465.31650000000002</c:v>
                </c:pt>
                <c:pt idx="8162">
                  <c:v>465.12936000000002</c:v>
                </c:pt>
                <c:pt idx="8163">
                  <c:v>465.17325</c:v>
                </c:pt>
                <c:pt idx="8164">
                  <c:v>465.20882999999998</c:v>
                </c:pt>
                <c:pt idx="8165">
                  <c:v>465.41626000000002</c:v>
                </c:pt>
                <c:pt idx="8166">
                  <c:v>465.28503000000001</c:v>
                </c:pt>
                <c:pt idx="8167">
                  <c:v>465.04523</c:v>
                </c:pt>
                <c:pt idx="8168">
                  <c:v>465.3399</c:v>
                </c:pt>
                <c:pt idx="8169">
                  <c:v>465.17385999999999</c:v>
                </c:pt>
                <c:pt idx="8170">
                  <c:v>465.14004999999997</c:v>
                </c:pt>
                <c:pt idx="8171">
                  <c:v>465.11977999999999</c:v>
                </c:pt>
                <c:pt idx="8172">
                  <c:v>465.45233000000002</c:v>
                </c:pt>
                <c:pt idx="8173">
                  <c:v>465.36678999999998</c:v>
                </c:pt>
                <c:pt idx="8174">
                  <c:v>465.09377999999998</c:v>
                </c:pt>
                <c:pt idx="8175">
                  <c:v>465.3252</c:v>
                </c:pt>
                <c:pt idx="8176">
                  <c:v>465.18914999999998</c:v>
                </c:pt>
                <c:pt idx="8177">
                  <c:v>465.12191999999999</c:v>
                </c:pt>
                <c:pt idx="8178">
                  <c:v>465.15154999999999</c:v>
                </c:pt>
                <c:pt idx="8179">
                  <c:v>465.46548000000001</c:v>
                </c:pt>
                <c:pt idx="8180">
                  <c:v>465.38839999999999</c:v>
                </c:pt>
                <c:pt idx="8181">
                  <c:v>465.11874</c:v>
                </c:pt>
                <c:pt idx="8182">
                  <c:v>465.25173999999998</c:v>
                </c:pt>
                <c:pt idx="8183">
                  <c:v>465.26101999999997</c:v>
                </c:pt>
                <c:pt idx="8184">
                  <c:v>465.14798000000002</c:v>
                </c:pt>
                <c:pt idx="8185">
                  <c:v>465.15728999999999</c:v>
                </c:pt>
                <c:pt idx="8186">
                  <c:v>465.44089000000002</c:v>
                </c:pt>
                <c:pt idx="8187">
                  <c:v>465.41604999999998</c:v>
                </c:pt>
                <c:pt idx="8188">
                  <c:v>465.16852</c:v>
                </c:pt>
                <c:pt idx="8189">
                  <c:v>465.22039999999998</c:v>
                </c:pt>
                <c:pt idx="8190">
                  <c:v>465.31545999999997</c:v>
                </c:pt>
                <c:pt idx="8191">
                  <c:v>465.16338999999999</c:v>
                </c:pt>
                <c:pt idx="8192">
                  <c:v>465.16226</c:v>
                </c:pt>
                <c:pt idx="8193">
                  <c:v>465.35413</c:v>
                </c:pt>
                <c:pt idx="8194">
                  <c:v>465.44080000000002</c:v>
                </c:pt>
                <c:pt idx="8195">
                  <c:v>465.21426000000002</c:v>
                </c:pt>
                <c:pt idx="8196">
                  <c:v>465.16251</c:v>
                </c:pt>
                <c:pt idx="8197">
                  <c:v>465.36642000000001</c:v>
                </c:pt>
                <c:pt idx="8198">
                  <c:v>465.16762999999997</c:v>
                </c:pt>
                <c:pt idx="8199">
                  <c:v>465.19186000000002</c:v>
                </c:pt>
                <c:pt idx="8200">
                  <c:v>465.29852</c:v>
                </c:pt>
                <c:pt idx="8201">
                  <c:v>465.53573999999998</c:v>
                </c:pt>
                <c:pt idx="8202">
                  <c:v>465.29809999999998</c:v>
                </c:pt>
                <c:pt idx="8203">
                  <c:v>465.13794000000001</c:v>
                </c:pt>
                <c:pt idx="8204">
                  <c:v>465.41647</c:v>
                </c:pt>
                <c:pt idx="8205">
                  <c:v>465.22809000000001</c:v>
                </c:pt>
                <c:pt idx="8206">
                  <c:v>465.25909000000001</c:v>
                </c:pt>
                <c:pt idx="8207">
                  <c:v>465.30533000000003</c:v>
                </c:pt>
                <c:pt idx="8208">
                  <c:v>465.50339000000002</c:v>
                </c:pt>
                <c:pt idx="8209">
                  <c:v>465.34017999999998</c:v>
                </c:pt>
                <c:pt idx="8210">
                  <c:v>465.13959</c:v>
                </c:pt>
                <c:pt idx="8211">
                  <c:v>465.46224999999998</c:v>
                </c:pt>
                <c:pt idx="8212">
                  <c:v>465.26974000000001</c:v>
                </c:pt>
                <c:pt idx="8213">
                  <c:v>465.24599999999998</c:v>
                </c:pt>
                <c:pt idx="8214">
                  <c:v>465.23495000000003</c:v>
                </c:pt>
                <c:pt idx="8215">
                  <c:v>465.53447999999997</c:v>
                </c:pt>
                <c:pt idx="8216">
                  <c:v>465.40021000000002</c:v>
                </c:pt>
                <c:pt idx="8217">
                  <c:v>465.15039000000002</c:v>
                </c:pt>
                <c:pt idx="8218">
                  <c:v>465.41415000000001</c:v>
                </c:pt>
                <c:pt idx="8219">
                  <c:v>465.26110999999997</c:v>
                </c:pt>
                <c:pt idx="8220">
                  <c:v>465.27139</c:v>
                </c:pt>
                <c:pt idx="8221">
                  <c:v>465.22991999999999</c:v>
                </c:pt>
                <c:pt idx="8222">
                  <c:v>465.54660000000001</c:v>
                </c:pt>
                <c:pt idx="8223">
                  <c:v>465.47057999999998</c:v>
                </c:pt>
                <c:pt idx="8224">
                  <c:v>465.19686999999999</c:v>
                </c:pt>
                <c:pt idx="8225">
                  <c:v>465.35129000000001</c:v>
                </c:pt>
                <c:pt idx="8226">
                  <c:v>465.35604999999998</c:v>
                </c:pt>
                <c:pt idx="8227">
                  <c:v>465.29165999999998</c:v>
                </c:pt>
                <c:pt idx="8228">
                  <c:v>465.22338999999999</c:v>
                </c:pt>
                <c:pt idx="8229">
                  <c:v>465.54147</c:v>
                </c:pt>
                <c:pt idx="8230">
                  <c:v>465.46985000000001</c:v>
                </c:pt>
                <c:pt idx="8231">
                  <c:v>465.22469999999998</c:v>
                </c:pt>
                <c:pt idx="8232">
                  <c:v>465.31616000000002</c:v>
                </c:pt>
                <c:pt idx="8233">
                  <c:v>465.39974999999998</c:v>
                </c:pt>
                <c:pt idx="8234">
                  <c:v>465.32839999999999</c:v>
                </c:pt>
                <c:pt idx="8235">
                  <c:v>465.2287</c:v>
                </c:pt>
                <c:pt idx="8236">
                  <c:v>465.49527</c:v>
                </c:pt>
                <c:pt idx="8237">
                  <c:v>465.54779000000002</c:v>
                </c:pt>
                <c:pt idx="8238">
                  <c:v>465.30786000000001</c:v>
                </c:pt>
                <c:pt idx="8239">
                  <c:v>465.31738000000001</c:v>
                </c:pt>
                <c:pt idx="8240">
                  <c:v>465.44164999999998</c:v>
                </c:pt>
                <c:pt idx="8241">
                  <c:v>465.29250999999999</c:v>
                </c:pt>
                <c:pt idx="8242">
                  <c:v>465.26871</c:v>
                </c:pt>
                <c:pt idx="8243">
                  <c:v>465.50024000000002</c:v>
                </c:pt>
                <c:pt idx="8244">
                  <c:v>465.53458000000001</c:v>
                </c:pt>
                <c:pt idx="8245">
                  <c:v>465.30804000000001</c:v>
                </c:pt>
                <c:pt idx="8246">
                  <c:v>465.23486000000003</c:v>
                </c:pt>
                <c:pt idx="8247">
                  <c:v>465.47131000000002</c:v>
                </c:pt>
                <c:pt idx="8248">
                  <c:v>465.28854000000001</c:v>
                </c:pt>
                <c:pt idx="8249">
                  <c:v>465.32407000000001</c:v>
                </c:pt>
                <c:pt idx="8250">
                  <c:v>465.44745</c:v>
                </c:pt>
                <c:pt idx="8251">
                  <c:v>465.54962</c:v>
                </c:pt>
                <c:pt idx="8252">
                  <c:v>465.37027</c:v>
                </c:pt>
                <c:pt idx="8253">
                  <c:v>465.26607999999999</c:v>
                </c:pt>
                <c:pt idx="8254">
                  <c:v>465.54827999999998</c:v>
                </c:pt>
                <c:pt idx="8255">
                  <c:v>465.32166000000001</c:v>
                </c:pt>
                <c:pt idx="8256">
                  <c:v>465.33166999999997</c:v>
                </c:pt>
                <c:pt idx="8257">
                  <c:v>465.40753000000001</c:v>
                </c:pt>
                <c:pt idx="8258">
                  <c:v>465.6207</c:v>
                </c:pt>
                <c:pt idx="8259">
                  <c:v>465.44556</c:v>
                </c:pt>
                <c:pt idx="8260">
                  <c:v>465.26958999999999</c:v>
                </c:pt>
                <c:pt idx="8261">
                  <c:v>465.54291000000001</c:v>
                </c:pt>
                <c:pt idx="8262">
                  <c:v>465.36117999999999</c:v>
                </c:pt>
                <c:pt idx="8263">
                  <c:v>465.38351</c:v>
                </c:pt>
                <c:pt idx="8264">
                  <c:v>465.32702999999998</c:v>
                </c:pt>
                <c:pt idx="8265">
                  <c:v>465.63330000000002</c:v>
                </c:pt>
                <c:pt idx="8266">
                  <c:v>465.50301999999999</c:v>
                </c:pt>
                <c:pt idx="8267">
                  <c:v>465.24196999999998</c:v>
                </c:pt>
                <c:pt idx="8268">
                  <c:v>465.51920000000001</c:v>
                </c:pt>
                <c:pt idx="8269">
                  <c:v>465.35352</c:v>
                </c:pt>
                <c:pt idx="8270">
                  <c:v>465.37759</c:v>
                </c:pt>
                <c:pt idx="8271">
                  <c:v>465.33208999999999</c:v>
                </c:pt>
                <c:pt idx="8272">
                  <c:v>465.62036000000001</c:v>
                </c:pt>
                <c:pt idx="8273">
                  <c:v>465.50380999999999</c:v>
                </c:pt>
                <c:pt idx="8274">
                  <c:v>465.26488999999998</c:v>
                </c:pt>
                <c:pt idx="8275">
                  <c:v>465.47967999999997</c:v>
                </c:pt>
                <c:pt idx="8276">
                  <c:v>465.44063999999997</c:v>
                </c:pt>
                <c:pt idx="8277">
                  <c:v>465.39584000000002</c:v>
                </c:pt>
                <c:pt idx="8278">
                  <c:v>465.32144</c:v>
                </c:pt>
                <c:pt idx="8279">
                  <c:v>465.61559999999997</c:v>
                </c:pt>
                <c:pt idx="8280">
                  <c:v>465.60458</c:v>
                </c:pt>
                <c:pt idx="8281">
                  <c:v>465.33605999999997</c:v>
                </c:pt>
                <c:pt idx="8282">
                  <c:v>465.46834999999999</c:v>
                </c:pt>
                <c:pt idx="8283">
                  <c:v>465.45733999999999</c:v>
                </c:pt>
                <c:pt idx="8284">
                  <c:v>465.39812999999998</c:v>
                </c:pt>
                <c:pt idx="8285">
                  <c:v>465.36599999999999</c:v>
                </c:pt>
                <c:pt idx="8286">
                  <c:v>465.62554999999998</c:v>
                </c:pt>
                <c:pt idx="8287">
                  <c:v>465.65474999999998</c:v>
                </c:pt>
                <c:pt idx="8288">
                  <c:v>465.35611</c:v>
                </c:pt>
                <c:pt idx="8289">
                  <c:v>465.39022999999997</c:v>
                </c:pt>
                <c:pt idx="8290">
                  <c:v>465.51373000000001</c:v>
                </c:pt>
                <c:pt idx="8291">
                  <c:v>465.392</c:v>
                </c:pt>
                <c:pt idx="8292">
                  <c:v>465.40947999999997</c:v>
                </c:pt>
                <c:pt idx="8293">
                  <c:v>465.58852999999999</c:v>
                </c:pt>
                <c:pt idx="8294">
                  <c:v>465.61556999999999</c:v>
                </c:pt>
                <c:pt idx="8295">
                  <c:v>465.41550000000001</c:v>
                </c:pt>
                <c:pt idx="8296">
                  <c:v>465.38605000000001</c:v>
                </c:pt>
                <c:pt idx="8297">
                  <c:v>465.57968</c:v>
                </c:pt>
                <c:pt idx="8298">
                  <c:v>465.39737000000002</c:v>
                </c:pt>
                <c:pt idx="8299">
                  <c:v>465.40087999999997</c:v>
                </c:pt>
                <c:pt idx="8300">
                  <c:v>465.52393000000001</c:v>
                </c:pt>
                <c:pt idx="8301">
                  <c:v>465.68167</c:v>
                </c:pt>
                <c:pt idx="8302">
                  <c:v>465.45172000000002</c:v>
                </c:pt>
                <c:pt idx="8303">
                  <c:v>465.34005999999999</c:v>
                </c:pt>
                <c:pt idx="8304">
                  <c:v>465.61315999999999</c:v>
                </c:pt>
                <c:pt idx="8305">
                  <c:v>465.38116000000002</c:v>
                </c:pt>
                <c:pt idx="8306">
                  <c:v>465.43432999999999</c:v>
                </c:pt>
                <c:pt idx="8307">
                  <c:v>465.46938999999998</c:v>
                </c:pt>
                <c:pt idx="8308">
                  <c:v>465.70740000000001</c:v>
                </c:pt>
                <c:pt idx="8309">
                  <c:v>465.53924999999998</c:v>
                </c:pt>
                <c:pt idx="8310">
                  <c:v>465.33449999999999</c:v>
                </c:pt>
                <c:pt idx="8311">
                  <c:v>465.61023</c:v>
                </c:pt>
                <c:pt idx="8312">
                  <c:v>465.41516000000001</c:v>
                </c:pt>
                <c:pt idx="8313">
                  <c:v>465.45096000000001</c:v>
                </c:pt>
                <c:pt idx="8314">
                  <c:v>465.49466000000001</c:v>
                </c:pt>
                <c:pt idx="8315">
                  <c:v>465.71445</c:v>
                </c:pt>
                <c:pt idx="8316">
                  <c:v>465.58508</c:v>
                </c:pt>
                <c:pt idx="8317">
                  <c:v>465.33022999999997</c:v>
                </c:pt>
                <c:pt idx="8318">
                  <c:v>465.63663000000003</c:v>
                </c:pt>
                <c:pt idx="8319">
                  <c:v>465.48034999999999</c:v>
                </c:pt>
                <c:pt idx="8320">
                  <c:v>465.44598000000002</c:v>
                </c:pt>
                <c:pt idx="8321">
                  <c:v>465.42171999999999</c:v>
                </c:pt>
                <c:pt idx="8322">
                  <c:v>465.75632000000002</c:v>
                </c:pt>
                <c:pt idx="8323">
                  <c:v>465.65258999999998</c:v>
                </c:pt>
                <c:pt idx="8324">
                  <c:v>465.38092</c:v>
                </c:pt>
                <c:pt idx="8325">
                  <c:v>465.61072000000001</c:v>
                </c:pt>
                <c:pt idx="8326">
                  <c:v>465.47228999999999</c:v>
                </c:pt>
                <c:pt idx="8327">
                  <c:v>465.40307999999999</c:v>
                </c:pt>
                <c:pt idx="8328">
                  <c:v>465.42806999999999</c:v>
                </c:pt>
                <c:pt idx="8329">
                  <c:v>465.74648999999999</c:v>
                </c:pt>
                <c:pt idx="8330">
                  <c:v>465.66329999999999</c:v>
                </c:pt>
                <c:pt idx="8331">
                  <c:v>465.39983999999998</c:v>
                </c:pt>
                <c:pt idx="8332">
                  <c:v>465.54268999999999</c:v>
                </c:pt>
                <c:pt idx="8333">
                  <c:v>465.55063000000001</c:v>
                </c:pt>
                <c:pt idx="8334">
                  <c:v>465.44466999999997</c:v>
                </c:pt>
                <c:pt idx="8335">
                  <c:v>465.45551</c:v>
                </c:pt>
                <c:pt idx="8336">
                  <c:v>465.73782</c:v>
                </c:pt>
                <c:pt idx="8337">
                  <c:v>465.71964000000003</c:v>
                </c:pt>
                <c:pt idx="8338">
                  <c:v>465.46231</c:v>
                </c:pt>
                <c:pt idx="8339">
                  <c:v>465.52283</c:v>
                </c:pt>
                <c:pt idx="8340">
                  <c:v>465.61489999999998</c:v>
                </c:pt>
                <c:pt idx="8341">
                  <c:v>465.45125999999999</c:v>
                </c:pt>
                <c:pt idx="8342">
                  <c:v>465.45877000000002</c:v>
                </c:pt>
                <c:pt idx="8343">
                  <c:v>465.64431999999999</c:v>
                </c:pt>
                <c:pt idx="8344">
                  <c:v>465.72967999999997</c:v>
                </c:pt>
                <c:pt idx="8345">
                  <c:v>465.50281000000001</c:v>
                </c:pt>
                <c:pt idx="8346">
                  <c:v>465.44675000000001</c:v>
                </c:pt>
                <c:pt idx="8347">
                  <c:v>465.65359000000001</c:v>
                </c:pt>
                <c:pt idx="8348">
                  <c:v>465.44326999999998</c:v>
                </c:pt>
                <c:pt idx="8349">
                  <c:v>465.46884</c:v>
                </c:pt>
                <c:pt idx="8350">
                  <c:v>465.58823000000001</c:v>
                </c:pt>
                <c:pt idx="8351">
                  <c:v>465.81015000000002</c:v>
                </c:pt>
                <c:pt idx="8352">
                  <c:v>465.57479999999998</c:v>
                </c:pt>
                <c:pt idx="8353">
                  <c:v>465.41635000000002</c:v>
                </c:pt>
                <c:pt idx="8354">
                  <c:v>465.68982</c:v>
                </c:pt>
                <c:pt idx="8355">
                  <c:v>465.49813999999998</c:v>
                </c:pt>
                <c:pt idx="8356">
                  <c:v>465.51632999999998</c:v>
                </c:pt>
                <c:pt idx="8357">
                  <c:v>465.56457999999998</c:v>
                </c:pt>
                <c:pt idx="8358">
                  <c:v>465.76981000000001</c:v>
                </c:pt>
                <c:pt idx="8359">
                  <c:v>465.60748000000001</c:v>
                </c:pt>
                <c:pt idx="8360">
                  <c:v>465.41451999999998</c:v>
                </c:pt>
                <c:pt idx="8361">
                  <c:v>465.73514</c:v>
                </c:pt>
                <c:pt idx="8362">
                  <c:v>465.54122999999998</c:v>
                </c:pt>
                <c:pt idx="8363">
                  <c:v>465.50482</c:v>
                </c:pt>
                <c:pt idx="8364">
                  <c:v>465.51044000000002</c:v>
                </c:pt>
                <c:pt idx="8365">
                  <c:v>465.81110000000001</c:v>
                </c:pt>
                <c:pt idx="8366">
                  <c:v>465.69542999999999</c:v>
                </c:pt>
                <c:pt idx="8367">
                  <c:v>465.44457999999997</c:v>
                </c:pt>
                <c:pt idx="8368">
                  <c:v>465.71625</c:v>
                </c:pt>
                <c:pt idx="8369">
                  <c:v>465.54845999999998</c:v>
                </c:pt>
                <c:pt idx="8370">
                  <c:v>465.55948000000001</c:v>
                </c:pt>
                <c:pt idx="8371">
                  <c:v>465.51943999999997</c:v>
                </c:pt>
                <c:pt idx="8372">
                  <c:v>465.82864000000001</c:v>
                </c:pt>
                <c:pt idx="8373">
                  <c:v>465.75528000000003</c:v>
                </c:pt>
                <c:pt idx="8374">
                  <c:v>465.47298999999998</c:v>
                </c:pt>
                <c:pt idx="8375">
                  <c:v>465.64211999999998</c:v>
                </c:pt>
                <c:pt idx="8376">
                  <c:v>465.62982</c:v>
                </c:pt>
                <c:pt idx="8377">
                  <c:v>465.56292999999999</c:v>
                </c:pt>
                <c:pt idx="8378">
                  <c:v>465.48047000000003</c:v>
                </c:pt>
                <c:pt idx="8379">
                  <c:v>465.81418000000002</c:v>
                </c:pt>
                <c:pt idx="8380">
                  <c:v>465.73354999999998</c:v>
                </c:pt>
                <c:pt idx="8381">
                  <c:v>465.48275999999998</c:v>
                </c:pt>
                <c:pt idx="8382">
                  <c:v>465.58429000000001</c:v>
                </c:pt>
                <c:pt idx="8383">
                  <c:v>465.65866</c:v>
                </c:pt>
                <c:pt idx="8384">
                  <c:v>465.58285999999998</c:v>
                </c:pt>
                <c:pt idx="8385">
                  <c:v>465.49081000000001</c:v>
                </c:pt>
                <c:pt idx="8386">
                  <c:v>465.75274999999999</c:v>
                </c:pt>
                <c:pt idx="8387">
                  <c:v>465.81389999999999</c:v>
                </c:pt>
                <c:pt idx="8388">
                  <c:v>465.57260000000002</c:v>
                </c:pt>
                <c:pt idx="8389">
                  <c:v>465.58542</c:v>
                </c:pt>
                <c:pt idx="8390">
                  <c:v>465.70782000000003</c:v>
                </c:pt>
                <c:pt idx="8391">
                  <c:v>465.55725000000001</c:v>
                </c:pt>
                <c:pt idx="8392">
                  <c:v>465.54935</c:v>
                </c:pt>
                <c:pt idx="8393">
                  <c:v>465.77039000000002</c:v>
                </c:pt>
                <c:pt idx="8394">
                  <c:v>465.80651999999998</c:v>
                </c:pt>
                <c:pt idx="8395">
                  <c:v>465.58850000000001</c:v>
                </c:pt>
                <c:pt idx="8396">
                  <c:v>465.50778000000003</c:v>
                </c:pt>
                <c:pt idx="8397">
                  <c:v>465.73608000000002</c:v>
                </c:pt>
                <c:pt idx="8398">
                  <c:v>465.56601000000001</c:v>
                </c:pt>
                <c:pt idx="8399">
                  <c:v>465.59665000000001</c:v>
                </c:pt>
                <c:pt idx="8400">
                  <c:v>465.70416</c:v>
                </c:pt>
                <c:pt idx="8401">
                  <c:v>465.81198000000001</c:v>
                </c:pt>
                <c:pt idx="8402">
                  <c:v>465.62387000000001</c:v>
                </c:pt>
                <c:pt idx="8403">
                  <c:v>465.52695</c:v>
                </c:pt>
                <c:pt idx="8404">
                  <c:v>465.79239000000001</c:v>
                </c:pt>
                <c:pt idx="8405">
                  <c:v>465.56857000000002</c:v>
                </c:pt>
                <c:pt idx="8406">
                  <c:v>465.58566000000002</c:v>
                </c:pt>
                <c:pt idx="8407">
                  <c:v>465.66924999999998</c:v>
                </c:pt>
                <c:pt idx="8408">
                  <c:v>465.85529000000002</c:v>
                </c:pt>
                <c:pt idx="8409">
                  <c:v>465.69430999999997</c:v>
                </c:pt>
                <c:pt idx="8410">
                  <c:v>465.52334999999999</c:v>
                </c:pt>
                <c:pt idx="8411">
                  <c:v>465.80907999999999</c:v>
                </c:pt>
                <c:pt idx="8412">
                  <c:v>465.62860000000001</c:v>
                </c:pt>
                <c:pt idx="8413">
                  <c:v>465.64566000000002</c:v>
                </c:pt>
                <c:pt idx="8414">
                  <c:v>465.59595000000002</c:v>
                </c:pt>
                <c:pt idx="8415">
                  <c:v>465.89551</c:v>
                </c:pt>
                <c:pt idx="8416">
                  <c:v>465.76116999999999</c:v>
                </c:pt>
                <c:pt idx="8417">
                  <c:v>465.51163000000003</c:v>
                </c:pt>
                <c:pt idx="8418">
                  <c:v>465.79144000000002</c:v>
                </c:pt>
                <c:pt idx="8419">
                  <c:v>465.62340999999998</c:v>
                </c:pt>
                <c:pt idx="8420">
                  <c:v>465.65073000000001</c:v>
                </c:pt>
                <c:pt idx="8421">
                  <c:v>465.60928000000001</c:v>
                </c:pt>
                <c:pt idx="8422">
                  <c:v>465.8963</c:v>
                </c:pt>
                <c:pt idx="8423">
                  <c:v>465.76864999999998</c:v>
                </c:pt>
                <c:pt idx="8424">
                  <c:v>465.53372000000002</c:v>
                </c:pt>
                <c:pt idx="8425">
                  <c:v>465.74405000000002</c:v>
                </c:pt>
                <c:pt idx="8426">
                  <c:v>465.70807000000002</c:v>
                </c:pt>
                <c:pt idx="8427">
                  <c:v>465.65048000000002</c:v>
                </c:pt>
                <c:pt idx="8428">
                  <c:v>465.58443999999997</c:v>
                </c:pt>
                <c:pt idx="8429">
                  <c:v>465.87207000000001</c:v>
                </c:pt>
                <c:pt idx="8430">
                  <c:v>465.84616</c:v>
                </c:pt>
                <c:pt idx="8431">
                  <c:v>465.57378999999997</c:v>
                </c:pt>
                <c:pt idx="8432">
                  <c:v>465.69907000000001</c:v>
                </c:pt>
                <c:pt idx="8433">
                  <c:v>465.69448999999997</c:v>
                </c:pt>
                <c:pt idx="8434">
                  <c:v>465.63400000000001</c:v>
                </c:pt>
                <c:pt idx="8435">
                  <c:v>465.59937000000002</c:v>
                </c:pt>
                <c:pt idx="8436">
                  <c:v>465.86011000000002</c:v>
                </c:pt>
                <c:pt idx="8437">
                  <c:v>465.87970000000001</c:v>
                </c:pt>
                <c:pt idx="8438">
                  <c:v>465.59079000000003</c:v>
                </c:pt>
                <c:pt idx="8439">
                  <c:v>465.62643000000003</c:v>
                </c:pt>
                <c:pt idx="8440">
                  <c:v>465.75054999999998</c:v>
                </c:pt>
                <c:pt idx="8441">
                  <c:v>465.63904000000002</c:v>
                </c:pt>
                <c:pt idx="8442">
                  <c:v>465.64702999999997</c:v>
                </c:pt>
                <c:pt idx="8443">
                  <c:v>465.83478000000002</c:v>
                </c:pt>
                <c:pt idx="8444">
                  <c:v>465.86831999999998</c:v>
                </c:pt>
                <c:pt idx="8445">
                  <c:v>465.67450000000002</c:v>
                </c:pt>
                <c:pt idx="8446">
                  <c:v>465.64215000000002</c:v>
                </c:pt>
                <c:pt idx="8447">
                  <c:v>465.84061000000003</c:v>
                </c:pt>
                <c:pt idx="8448">
                  <c:v>465.66019</c:v>
                </c:pt>
                <c:pt idx="8449">
                  <c:v>465.68027000000001</c:v>
                </c:pt>
                <c:pt idx="8450">
                  <c:v>465.79300000000001</c:v>
                </c:pt>
                <c:pt idx="8451">
                  <c:v>465.95496000000003</c:v>
                </c:pt>
                <c:pt idx="8452">
                  <c:v>465.72354000000001</c:v>
                </c:pt>
                <c:pt idx="8453">
                  <c:v>465.61765000000003</c:v>
                </c:pt>
                <c:pt idx="8454">
                  <c:v>465.87741</c:v>
                </c:pt>
                <c:pt idx="8455">
                  <c:v>465.63765999999998</c:v>
                </c:pt>
                <c:pt idx="8456">
                  <c:v>465.68585000000002</c:v>
                </c:pt>
                <c:pt idx="8457">
                  <c:v>465.72226000000001</c:v>
                </c:pt>
                <c:pt idx="8458">
                  <c:v>465.94713999999999</c:v>
                </c:pt>
                <c:pt idx="8459">
                  <c:v>465.77649000000002</c:v>
                </c:pt>
                <c:pt idx="8460">
                  <c:v>465.57348999999999</c:v>
                </c:pt>
                <c:pt idx="8461">
                  <c:v>465.84485000000001</c:v>
                </c:pt>
                <c:pt idx="8462">
                  <c:v>465.65868999999998</c:v>
                </c:pt>
                <c:pt idx="8463">
                  <c:v>465.69128000000001</c:v>
                </c:pt>
                <c:pt idx="8464">
                  <c:v>465.73446999999999</c:v>
                </c:pt>
                <c:pt idx="8465">
                  <c:v>465.93741</c:v>
                </c:pt>
                <c:pt idx="8466">
                  <c:v>465.81790000000001</c:v>
                </c:pt>
                <c:pt idx="8467">
                  <c:v>465.57117</c:v>
                </c:pt>
                <c:pt idx="8468">
                  <c:v>465.88144</c:v>
                </c:pt>
                <c:pt idx="8469">
                  <c:v>465.71093999999999</c:v>
                </c:pt>
                <c:pt idx="8470">
                  <c:v>465.67565999999999</c:v>
                </c:pt>
                <c:pt idx="8471">
                  <c:v>465.66708</c:v>
                </c:pt>
                <c:pt idx="8472">
                  <c:v>465.98309</c:v>
                </c:pt>
                <c:pt idx="8473">
                  <c:v>465.90384</c:v>
                </c:pt>
                <c:pt idx="8474">
                  <c:v>465.63540999999998</c:v>
                </c:pt>
                <c:pt idx="8475">
                  <c:v>465.86403999999999</c:v>
                </c:pt>
                <c:pt idx="8476">
                  <c:v>465.72922</c:v>
                </c:pt>
                <c:pt idx="8477">
                  <c:v>465.65195</c:v>
                </c:pt>
                <c:pt idx="8478">
                  <c:v>465.68432999999999</c:v>
                </c:pt>
                <c:pt idx="8479">
                  <c:v>466.00601</c:v>
                </c:pt>
                <c:pt idx="8480">
                  <c:v>465.91473000000002</c:v>
                </c:pt>
                <c:pt idx="8481">
                  <c:v>465.65264999999999</c:v>
                </c:pt>
                <c:pt idx="8482">
                  <c:v>465.78109999999998</c:v>
                </c:pt>
                <c:pt idx="8483">
                  <c:v>465.78464000000002</c:v>
                </c:pt>
                <c:pt idx="8484">
                  <c:v>465.66852</c:v>
                </c:pt>
                <c:pt idx="8485">
                  <c:v>465.68042000000003</c:v>
                </c:pt>
                <c:pt idx="8486">
                  <c:v>465.96361999999999</c:v>
                </c:pt>
                <c:pt idx="8487">
                  <c:v>465.92435</c:v>
                </c:pt>
                <c:pt idx="8488">
                  <c:v>465.68329</c:v>
                </c:pt>
                <c:pt idx="8489">
                  <c:v>465.74315999999999</c:v>
                </c:pt>
                <c:pt idx="8490">
                  <c:v>465.83089999999999</c:v>
                </c:pt>
                <c:pt idx="8491">
                  <c:v>465.66890999999998</c:v>
                </c:pt>
                <c:pt idx="8492">
                  <c:v>465.68723</c:v>
                </c:pt>
                <c:pt idx="8493">
                  <c:v>465.86034999999998</c:v>
                </c:pt>
                <c:pt idx="8494">
                  <c:v>465.95764000000003</c:v>
                </c:pt>
                <c:pt idx="8495">
                  <c:v>465.74795999999998</c:v>
                </c:pt>
                <c:pt idx="8496">
                  <c:v>465.68252999999999</c:v>
                </c:pt>
                <c:pt idx="8497">
                  <c:v>465.90244000000001</c:v>
                </c:pt>
                <c:pt idx="8498">
                  <c:v>465.68979000000002</c:v>
                </c:pt>
                <c:pt idx="8499">
                  <c:v>465.71521000000001</c:v>
                </c:pt>
                <c:pt idx="8500">
                  <c:v>465.81655999999998</c:v>
                </c:pt>
                <c:pt idx="8501">
                  <c:v>466.04480000000001</c:v>
                </c:pt>
                <c:pt idx="8502">
                  <c:v>465.80687999999998</c:v>
                </c:pt>
                <c:pt idx="8503">
                  <c:v>465.65111999999999</c:v>
                </c:pt>
                <c:pt idx="8504">
                  <c:v>465.90652</c:v>
                </c:pt>
                <c:pt idx="8505">
                  <c:v>465.73361</c:v>
                </c:pt>
                <c:pt idx="8506">
                  <c:v>465.75549000000001</c:v>
                </c:pt>
                <c:pt idx="8507">
                  <c:v>465.78582999999998</c:v>
                </c:pt>
                <c:pt idx="8508">
                  <c:v>465.98914000000002</c:v>
                </c:pt>
                <c:pt idx="8509">
                  <c:v>465.83893</c:v>
                </c:pt>
                <c:pt idx="8510">
                  <c:v>465.62738000000002</c:v>
                </c:pt>
                <c:pt idx="8511">
                  <c:v>465.95468</c:v>
                </c:pt>
                <c:pt idx="8512">
                  <c:v>465.76110999999997</c:v>
                </c:pt>
                <c:pt idx="8513">
                  <c:v>465.73575</c:v>
                </c:pt>
                <c:pt idx="8514">
                  <c:v>465.72674999999998</c:v>
                </c:pt>
                <c:pt idx="8515">
                  <c:v>466.02096999999998</c:v>
                </c:pt>
                <c:pt idx="8516">
                  <c:v>465.90600999999998</c:v>
                </c:pt>
                <c:pt idx="8517">
                  <c:v>465.66543999999999</c:v>
                </c:pt>
                <c:pt idx="8518">
                  <c:v>465.92453</c:v>
                </c:pt>
                <c:pt idx="8519">
                  <c:v>465.77294999999998</c:v>
                </c:pt>
                <c:pt idx="8520">
                  <c:v>465.77789000000001</c:v>
                </c:pt>
                <c:pt idx="8521">
                  <c:v>465.72753999999998</c:v>
                </c:pt>
                <c:pt idx="8522">
                  <c:v>466.03070000000002</c:v>
                </c:pt>
                <c:pt idx="8523">
                  <c:v>465.95589999999999</c:v>
                </c:pt>
                <c:pt idx="8524">
                  <c:v>465.69357000000002</c:v>
                </c:pt>
                <c:pt idx="8525">
                  <c:v>465.83620999999999</c:v>
                </c:pt>
                <c:pt idx="8526">
                  <c:v>465.82790999999997</c:v>
                </c:pt>
                <c:pt idx="8527">
                  <c:v>465.76616999999999</c:v>
                </c:pt>
                <c:pt idx="8528">
                  <c:v>465.70666999999997</c:v>
                </c:pt>
                <c:pt idx="8529">
                  <c:v>466.02789000000001</c:v>
                </c:pt>
                <c:pt idx="8530">
                  <c:v>465.96697999999998</c:v>
                </c:pt>
                <c:pt idx="8531">
                  <c:v>465.72061000000002</c:v>
                </c:pt>
                <c:pt idx="8532">
                  <c:v>465.82123000000001</c:v>
                </c:pt>
                <c:pt idx="8533">
                  <c:v>465.89447000000001</c:v>
                </c:pt>
                <c:pt idx="8534">
                  <c:v>465.81182999999999</c:v>
                </c:pt>
                <c:pt idx="8535">
                  <c:v>465.72573999999997</c:v>
                </c:pt>
                <c:pt idx="8536">
                  <c:v>465.97217000000001</c:v>
                </c:pt>
                <c:pt idx="8537">
                  <c:v>466.03118999999998</c:v>
                </c:pt>
                <c:pt idx="8538">
                  <c:v>465.78417999999999</c:v>
                </c:pt>
                <c:pt idx="8539">
                  <c:v>465.79192999999998</c:v>
                </c:pt>
                <c:pt idx="8540">
                  <c:v>465.92748999999998</c:v>
                </c:pt>
                <c:pt idx="8541">
                  <c:v>465.78368999999998</c:v>
                </c:pt>
                <c:pt idx="8542">
                  <c:v>465.76416</c:v>
                </c:pt>
                <c:pt idx="8543">
                  <c:v>465.98696999999999</c:v>
                </c:pt>
                <c:pt idx="8544">
                  <c:v>466.02166999999997</c:v>
                </c:pt>
                <c:pt idx="8545">
                  <c:v>465.80847</c:v>
                </c:pt>
                <c:pt idx="8546">
                  <c:v>465.73885999999999</c:v>
                </c:pt>
                <c:pt idx="8547">
                  <c:v>465.97122000000002</c:v>
                </c:pt>
                <c:pt idx="8548">
                  <c:v>465.79534999999998</c:v>
                </c:pt>
                <c:pt idx="8549">
                  <c:v>465.82461999999998</c:v>
                </c:pt>
                <c:pt idx="8550">
                  <c:v>465.93407999999999</c:v>
                </c:pt>
                <c:pt idx="8551">
                  <c:v>466.02631000000002</c:v>
                </c:pt>
                <c:pt idx="8552">
                  <c:v>465.86063000000001</c:v>
                </c:pt>
                <c:pt idx="8553">
                  <c:v>465.75189</c:v>
                </c:pt>
                <c:pt idx="8554">
                  <c:v>466.02008000000001</c:v>
                </c:pt>
                <c:pt idx="8555">
                  <c:v>465.80718999999999</c:v>
                </c:pt>
                <c:pt idx="8556">
                  <c:v>465.81130999999999</c:v>
                </c:pt>
                <c:pt idx="8557">
                  <c:v>465.88519000000002</c:v>
                </c:pt>
                <c:pt idx="8558">
                  <c:v>466.09224999999998</c:v>
                </c:pt>
                <c:pt idx="8559">
                  <c:v>465.91626000000002</c:v>
                </c:pt>
                <c:pt idx="8560">
                  <c:v>465.75319999999999</c:v>
                </c:pt>
                <c:pt idx="8561">
                  <c:v>466.01711999999998</c:v>
                </c:pt>
                <c:pt idx="8562">
                  <c:v>465.83258000000001</c:v>
                </c:pt>
                <c:pt idx="8563">
                  <c:v>465.84478999999999</c:v>
                </c:pt>
                <c:pt idx="8564">
                  <c:v>465.79964999999999</c:v>
                </c:pt>
                <c:pt idx="8565">
                  <c:v>466.08710000000002</c:v>
                </c:pt>
                <c:pt idx="8566">
                  <c:v>465.95895000000002</c:v>
                </c:pt>
                <c:pt idx="8567">
                  <c:v>465.71658000000002</c:v>
                </c:pt>
                <c:pt idx="8568">
                  <c:v>465.97903000000002</c:v>
                </c:pt>
                <c:pt idx="8569">
                  <c:v>465.81997999999999</c:v>
                </c:pt>
                <c:pt idx="8570">
                  <c:v>465.85638</c:v>
                </c:pt>
                <c:pt idx="8571">
                  <c:v>465.80554000000001</c:v>
                </c:pt>
                <c:pt idx="8572">
                  <c:v>466.09464000000003</c:v>
                </c:pt>
                <c:pt idx="8573">
                  <c:v>465.98363999999998</c:v>
                </c:pt>
                <c:pt idx="8574">
                  <c:v>465.75018</c:v>
                </c:pt>
                <c:pt idx="8575">
                  <c:v>465.95459</c:v>
                </c:pt>
                <c:pt idx="8576">
                  <c:v>465.92498999999998</c:v>
                </c:pt>
                <c:pt idx="8577">
                  <c:v>465.87932999999998</c:v>
                </c:pt>
                <c:pt idx="8578">
                  <c:v>465.79946999999999</c:v>
                </c:pt>
                <c:pt idx="8579">
                  <c:v>466.09215999999998</c:v>
                </c:pt>
                <c:pt idx="8580">
                  <c:v>466.06756999999999</c:v>
                </c:pt>
                <c:pt idx="8581">
                  <c:v>465.80423000000002</c:v>
                </c:pt>
                <c:pt idx="8582">
                  <c:v>465.92520000000002</c:v>
                </c:pt>
                <c:pt idx="8583">
                  <c:v>465.89728000000002</c:v>
                </c:pt>
                <c:pt idx="8584">
                  <c:v>465.84192000000002</c:v>
                </c:pt>
                <c:pt idx="8585">
                  <c:v>465.81432999999998</c:v>
                </c:pt>
                <c:pt idx="8586">
                  <c:v>466.07943999999998</c:v>
                </c:pt>
                <c:pt idx="8587">
                  <c:v>466.08762000000002</c:v>
                </c:pt>
                <c:pt idx="8588">
                  <c:v>465.80945000000003</c:v>
                </c:pt>
                <c:pt idx="8589">
                  <c:v>465.83755000000002</c:v>
                </c:pt>
                <c:pt idx="8590">
                  <c:v>465.95452999999998</c:v>
                </c:pt>
                <c:pt idx="8591">
                  <c:v>465.84546</c:v>
                </c:pt>
                <c:pt idx="8592">
                  <c:v>465.84591999999998</c:v>
                </c:pt>
                <c:pt idx="8593">
                  <c:v>466.03519</c:v>
                </c:pt>
                <c:pt idx="8594">
                  <c:v>466.04802999999998</c:v>
                </c:pt>
                <c:pt idx="8595">
                  <c:v>465.86007999999998</c:v>
                </c:pt>
                <c:pt idx="8596">
                  <c:v>465.82693</c:v>
                </c:pt>
                <c:pt idx="8597">
                  <c:v>466.01468</c:v>
                </c:pt>
                <c:pt idx="8598">
                  <c:v>465.83524</c:v>
                </c:pt>
                <c:pt idx="8599">
                  <c:v>465.84976</c:v>
                </c:pt>
                <c:pt idx="8600">
                  <c:v>465.96355999999997</c:v>
                </c:pt>
                <c:pt idx="8601">
                  <c:v>466.12027</c:v>
                </c:pt>
                <c:pt idx="8602">
                  <c:v>465.90947999999997</c:v>
                </c:pt>
                <c:pt idx="8603">
                  <c:v>465.80585000000002</c:v>
                </c:pt>
                <c:pt idx="8604">
                  <c:v>466.06641000000002</c:v>
                </c:pt>
                <c:pt idx="8605">
                  <c:v>465.83289000000002</c:v>
                </c:pt>
                <c:pt idx="8606">
                  <c:v>465.87625000000003</c:v>
                </c:pt>
                <c:pt idx="8607">
                  <c:v>465.91196000000002</c:v>
                </c:pt>
                <c:pt idx="8608">
                  <c:v>466.13965000000002</c:v>
                </c:pt>
                <c:pt idx="8609">
                  <c:v>465.96584999999999</c:v>
                </c:pt>
                <c:pt idx="8610">
                  <c:v>465.77676000000002</c:v>
                </c:pt>
                <c:pt idx="8611">
                  <c:v>466.04284999999999</c:v>
                </c:pt>
                <c:pt idx="8612">
                  <c:v>465.85149999999999</c:v>
                </c:pt>
                <c:pt idx="8613">
                  <c:v>465.90564000000001</c:v>
                </c:pt>
                <c:pt idx="8614">
                  <c:v>465.94842999999997</c:v>
                </c:pt>
                <c:pt idx="8615">
                  <c:v>466.14483999999999</c:v>
                </c:pt>
                <c:pt idx="8616">
                  <c:v>466.01740000000001</c:v>
                </c:pt>
                <c:pt idx="8617">
                  <c:v>465.77872000000002</c:v>
                </c:pt>
                <c:pt idx="8618">
                  <c:v>466.08382999999998</c:v>
                </c:pt>
                <c:pt idx="8619">
                  <c:v>465.91005999999999</c:v>
                </c:pt>
                <c:pt idx="8620">
                  <c:v>465.86932000000002</c:v>
                </c:pt>
                <c:pt idx="8621">
                  <c:v>465.85437000000002</c:v>
                </c:pt>
                <c:pt idx="8622">
                  <c:v>466.16863999999998</c:v>
                </c:pt>
                <c:pt idx="8623">
                  <c:v>466.08046999999999</c:v>
                </c:pt>
                <c:pt idx="8624">
                  <c:v>465.82028000000003</c:v>
                </c:pt>
                <c:pt idx="8625">
                  <c:v>466.03640999999999</c:v>
                </c:pt>
                <c:pt idx="8626">
                  <c:v>465.89902000000001</c:v>
                </c:pt>
                <c:pt idx="8627">
                  <c:v>465.82961999999998</c:v>
                </c:pt>
                <c:pt idx="8628">
                  <c:v>465.86248999999998</c:v>
                </c:pt>
                <c:pt idx="8629">
                  <c:v>466.19409000000002</c:v>
                </c:pt>
                <c:pt idx="8630">
                  <c:v>466.1026</c:v>
                </c:pt>
                <c:pt idx="8631">
                  <c:v>465.83861999999999</c:v>
                </c:pt>
                <c:pt idx="8632">
                  <c:v>465.97223000000002</c:v>
                </c:pt>
                <c:pt idx="8633">
                  <c:v>465.99310000000003</c:v>
                </c:pt>
                <c:pt idx="8634">
                  <c:v>465.87851000000001</c:v>
                </c:pt>
                <c:pt idx="8635">
                  <c:v>465.88601999999997</c:v>
                </c:pt>
                <c:pt idx="8636">
                  <c:v>466.16079999999999</c:v>
                </c:pt>
                <c:pt idx="8637">
                  <c:v>466.12691999999998</c:v>
                </c:pt>
                <c:pt idx="8638">
                  <c:v>465.87274000000002</c:v>
                </c:pt>
                <c:pt idx="8639">
                  <c:v>465.93961000000002</c:v>
                </c:pt>
                <c:pt idx="8640">
                  <c:v>466.02544999999998</c:v>
                </c:pt>
                <c:pt idx="8641">
                  <c:v>465.86736999999999</c:v>
                </c:pt>
                <c:pt idx="8642">
                  <c:v>465.86554000000001</c:v>
                </c:pt>
                <c:pt idx="8643">
                  <c:v>466.05542000000003</c:v>
                </c:pt>
                <c:pt idx="8644">
                  <c:v>466.13547</c:v>
                </c:pt>
                <c:pt idx="8645">
                  <c:v>465.92923000000002</c:v>
                </c:pt>
                <c:pt idx="8646">
                  <c:v>465.86633</c:v>
                </c:pt>
                <c:pt idx="8647">
                  <c:v>466.07607999999999</c:v>
                </c:pt>
                <c:pt idx="8648">
                  <c:v>465.87018</c:v>
                </c:pt>
                <c:pt idx="8649">
                  <c:v>465.89594</c:v>
                </c:pt>
                <c:pt idx="8650">
                  <c:v>466.00510000000003</c:v>
                </c:pt>
                <c:pt idx="8651">
                  <c:v>466.21859999999998</c:v>
                </c:pt>
                <c:pt idx="8652">
                  <c:v>465.99295000000001</c:v>
                </c:pt>
                <c:pt idx="8653">
                  <c:v>465.83416999999997</c:v>
                </c:pt>
                <c:pt idx="8654">
                  <c:v>466.09244000000001</c:v>
                </c:pt>
                <c:pt idx="8655">
                  <c:v>465.92446999999999</c:v>
                </c:pt>
                <c:pt idx="8656">
                  <c:v>465.94466999999997</c:v>
                </c:pt>
                <c:pt idx="8657">
                  <c:v>465.99133</c:v>
                </c:pt>
                <c:pt idx="8658">
                  <c:v>466.18599999999998</c:v>
                </c:pt>
                <c:pt idx="8659">
                  <c:v>466.02399000000003</c:v>
                </c:pt>
                <c:pt idx="8660">
                  <c:v>465.83413999999999</c:v>
                </c:pt>
                <c:pt idx="8661">
                  <c:v>466.14386000000002</c:v>
                </c:pt>
                <c:pt idx="8662">
                  <c:v>465.95348999999999</c:v>
                </c:pt>
                <c:pt idx="8663">
                  <c:v>465.93893000000003</c:v>
                </c:pt>
                <c:pt idx="8664">
                  <c:v>465.92383000000001</c:v>
                </c:pt>
                <c:pt idx="8665">
                  <c:v>466.20850000000002</c:v>
                </c:pt>
                <c:pt idx="8666">
                  <c:v>466.08731</c:v>
                </c:pt>
                <c:pt idx="8667">
                  <c:v>465.83926000000002</c:v>
                </c:pt>
                <c:pt idx="8668">
                  <c:v>466.09784000000002</c:v>
                </c:pt>
                <c:pt idx="8669">
                  <c:v>465.95029</c:v>
                </c:pt>
                <c:pt idx="8670">
                  <c:v>465.94708000000003</c:v>
                </c:pt>
                <c:pt idx="8671">
                  <c:v>465.90472</c:v>
                </c:pt>
                <c:pt idx="8672">
                  <c:v>466.20751999999999</c:v>
                </c:pt>
                <c:pt idx="8673">
                  <c:v>466.14202999999998</c:v>
                </c:pt>
                <c:pt idx="8674">
                  <c:v>465.86151000000001</c:v>
                </c:pt>
                <c:pt idx="8675">
                  <c:v>466.03696000000002</c:v>
                </c:pt>
                <c:pt idx="8676">
                  <c:v>466.02515</c:v>
                </c:pt>
                <c:pt idx="8677">
                  <c:v>465.97034000000002</c:v>
                </c:pt>
                <c:pt idx="8678">
                  <c:v>465.91019</c:v>
                </c:pt>
                <c:pt idx="8679">
                  <c:v>466.21091000000001</c:v>
                </c:pt>
                <c:pt idx="8680">
                  <c:v>466.14514000000003</c:v>
                </c:pt>
                <c:pt idx="8681">
                  <c:v>465.89911000000001</c:v>
                </c:pt>
                <c:pt idx="8682">
                  <c:v>465.98441000000003</c:v>
                </c:pt>
                <c:pt idx="8683">
                  <c:v>466.05896000000001</c:v>
                </c:pt>
                <c:pt idx="8684">
                  <c:v>465.98160000000001</c:v>
                </c:pt>
                <c:pt idx="8685">
                  <c:v>465.89184999999998</c:v>
                </c:pt>
                <c:pt idx="8686">
                  <c:v>466.14037999999999</c:v>
                </c:pt>
                <c:pt idx="8687">
                  <c:v>466.19116000000002</c:v>
                </c:pt>
                <c:pt idx="8688">
                  <c:v>465.94774999999998</c:v>
                </c:pt>
                <c:pt idx="8689">
                  <c:v>465.94690000000003</c:v>
                </c:pt>
                <c:pt idx="8690">
                  <c:v>466.07648</c:v>
                </c:pt>
                <c:pt idx="8691">
                  <c:v>465.93419999999998</c:v>
                </c:pt>
                <c:pt idx="8692">
                  <c:v>465.91955999999999</c:v>
                </c:pt>
                <c:pt idx="8693">
                  <c:v>466.13992000000002</c:v>
                </c:pt>
                <c:pt idx="8694">
                  <c:v>466.18383999999998</c:v>
                </c:pt>
                <c:pt idx="8695">
                  <c:v>465.97305</c:v>
                </c:pt>
                <c:pt idx="8696">
                  <c:v>465.90469000000002</c:v>
                </c:pt>
                <c:pt idx="8697">
                  <c:v>466.11928999999998</c:v>
                </c:pt>
                <c:pt idx="8698">
                  <c:v>465.94857999999999</c:v>
                </c:pt>
                <c:pt idx="8699">
                  <c:v>465.97714000000002</c:v>
                </c:pt>
                <c:pt idx="8700">
                  <c:v>466.08908000000002</c:v>
                </c:pt>
                <c:pt idx="8701">
                  <c:v>466.17358000000002</c:v>
                </c:pt>
                <c:pt idx="8702">
                  <c:v>466.00094999999999</c:v>
                </c:pt>
                <c:pt idx="8703">
                  <c:v>465.90352999999999</c:v>
                </c:pt>
                <c:pt idx="8704">
                  <c:v>466.17090000000002</c:v>
                </c:pt>
                <c:pt idx="8705">
                  <c:v>465.95767000000001</c:v>
                </c:pt>
                <c:pt idx="8706">
                  <c:v>465.97250000000003</c:v>
                </c:pt>
                <c:pt idx="8707">
                  <c:v>466.05340999999999</c:v>
                </c:pt>
                <c:pt idx="8708">
                  <c:v>466.26137999999997</c:v>
                </c:pt>
                <c:pt idx="8709">
                  <c:v>466.09161</c:v>
                </c:pt>
                <c:pt idx="8710">
                  <c:v>465.92667</c:v>
                </c:pt>
                <c:pt idx="8711">
                  <c:v>466.20339999999999</c:v>
                </c:pt>
                <c:pt idx="8712">
                  <c:v>466.01675</c:v>
                </c:pt>
                <c:pt idx="8713">
                  <c:v>466.02271000000002</c:v>
                </c:pt>
                <c:pt idx="8714">
                  <c:v>465.98471000000001</c:v>
                </c:pt>
                <c:pt idx="8715">
                  <c:v>466.27483999999998</c:v>
                </c:pt>
                <c:pt idx="8716">
                  <c:v>466.14947999999998</c:v>
                </c:pt>
                <c:pt idx="8717">
                  <c:v>465.89873999999998</c:v>
                </c:pt>
                <c:pt idx="8718">
                  <c:v>466.16559000000001</c:v>
                </c:pt>
                <c:pt idx="8719">
                  <c:v>465.99270999999999</c:v>
                </c:pt>
                <c:pt idx="8720">
                  <c:v>466.02228000000002</c:v>
                </c:pt>
                <c:pt idx="8721">
                  <c:v>465.98453000000001</c:v>
                </c:pt>
                <c:pt idx="8722">
                  <c:v>466.25360000000001</c:v>
                </c:pt>
                <c:pt idx="8723">
                  <c:v>466.13501000000002</c:v>
                </c:pt>
                <c:pt idx="8724">
                  <c:v>465.90778</c:v>
                </c:pt>
                <c:pt idx="8725">
                  <c:v>466.10968000000003</c:v>
                </c:pt>
                <c:pt idx="8726">
                  <c:v>466.06896999999998</c:v>
                </c:pt>
                <c:pt idx="8727">
                  <c:v>466.01443</c:v>
                </c:pt>
                <c:pt idx="8728">
                  <c:v>465.93475000000001</c:v>
                </c:pt>
                <c:pt idx="8729">
                  <c:v>466.22863999999998</c:v>
                </c:pt>
                <c:pt idx="8730">
                  <c:v>466.21408000000002</c:v>
                </c:pt>
                <c:pt idx="8731">
                  <c:v>465.94479000000001</c:v>
                </c:pt>
                <c:pt idx="8732">
                  <c:v>466.07269000000002</c:v>
                </c:pt>
                <c:pt idx="8733">
                  <c:v>466.04998999999998</c:v>
                </c:pt>
                <c:pt idx="8734">
                  <c:v>466.00427000000002</c:v>
                </c:pt>
                <c:pt idx="8735">
                  <c:v>465.97165000000001</c:v>
                </c:pt>
                <c:pt idx="8736">
                  <c:v>466.23012999999997</c:v>
                </c:pt>
                <c:pt idx="8737">
                  <c:v>466.25619999999998</c:v>
                </c:pt>
                <c:pt idx="8738">
                  <c:v>465.96692000000002</c:v>
                </c:pt>
                <c:pt idx="8739">
                  <c:v>466.00461000000001</c:v>
                </c:pt>
                <c:pt idx="8740">
                  <c:v>466.12531000000001</c:v>
                </c:pt>
                <c:pt idx="8741">
                  <c:v>466.00940000000003</c:v>
                </c:pt>
                <c:pt idx="8742">
                  <c:v>466.01828</c:v>
                </c:pt>
                <c:pt idx="8743">
                  <c:v>466.19357000000002</c:v>
                </c:pt>
                <c:pt idx="8744">
                  <c:v>466.21179000000001</c:v>
                </c:pt>
                <c:pt idx="8745">
                  <c:v>466.02251999999999</c:v>
                </c:pt>
                <c:pt idx="8746">
                  <c:v>465.99356</c:v>
                </c:pt>
                <c:pt idx="8747">
                  <c:v>466.17077999999998</c:v>
                </c:pt>
                <c:pt idx="8748">
                  <c:v>466.00211000000002</c:v>
                </c:pt>
                <c:pt idx="8749">
                  <c:v>466.01297</c:v>
                </c:pt>
                <c:pt idx="8750">
                  <c:v>466.12572999999998</c:v>
                </c:pt>
                <c:pt idx="8751">
                  <c:v>466.27911</c:v>
                </c:pt>
                <c:pt idx="8752">
                  <c:v>466.05765000000002</c:v>
                </c:pt>
                <c:pt idx="8753">
                  <c:v>465.93914999999998</c:v>
                </c:pt>
                <c:pt idx="8754">
                  <c:v>466.20740000000001</c:v>
                </c:pt>
                <c:pt idx="8755">
                  <c:v>465.97271999999998</c:v>
                </c:pt>
                <c:pt idx="8756">
                  <c:v>466.01080000000002</c:v>
                </c:pt>
                <c:pt idx="8757">
                  <c:v>466.06610000000001</c:v>
                </c:pt>
                <c:pt idx="8758">
                  <c:v>466.29259999999999</c:v>
                </c:pt>
                <c:pt idx="8759">
                  <c:v>466.11511000000002</c:v>
                </c:pt>
                <c:pt idx="8760">
                  <c:v>465.92153999999999</c:v>
                </c:pt>
                <c:pt idx="8761">
                  <c:v>466.17833999999999</c:v>
                </c:pt>
                <c:pt idx="8762">
                  <c:v>465.99883999999997</c:v>
                </c:pt>
                <c:pt idx="8763">
                  <c:v>466.03680000000003</c:v>
                </c:pt>
                <c:pt idx="8764">
                  <c:v>466.07916</c:v>
                </c:pt>
                <c:pt idx="8765">
                  <c:v>466.28579999999999</c:v>
                </c:pt>
                <c:pt idx="8766">
                  <c:v>466.16924999999998</c:v>
                </c:pt>
                <c:pt idx="8767">
                  <c:v>465.92986999999999</c:v>
                </c:pt>
                <c:pt idx="8768">
                  <c:v>466.22043000000002</c:v>
                </c:pt>
                <c:pt idx="8769">
                  <c:v>466.06020999999998</c:v>
                </c:pt>
                <c:pt idx="8770">
                  <c:v>466.02066000000002</c:v>
                </c:pt>
                <c:pt idx="8771">
                  <c:v>465.99811</c:v>
                </c:pt>
                <c:pt idx="8772">
                  <c:v>466.31743999999998</c:v>
                </c:pt>
                <c:pt idx="8773">
                  <c:v>466.23156999999998</c:v>
                </c:pt>
                <c:pt idx="8774">
                  <c:v>465.96535999999998</c:v>
                </c:pt>
                <c:pt idx="8775">
                  <c:v>466.18774000000002</c:v>
                </c:pt>
                <c:pt idx="8776">
                  <c:v>466.03917999999999</c:v>
                </c:pt>
                <c:pt idx="8777">
                  <c:v>465.97879</c:v>
                </c:pt>
                <c:pt idx="8778">
                  <c:v>466.01569000000001</c:v>
                </c:pt>
                <c:pt idx="8779">
                  <c:v>466.32357999999999</c:v>
                </c:pt>
                <c:pt idx="8780">
                  <c:v>466.24112000000002</c:v>
                </c:pt>
                <c:pt idx="8781">
                  <c:v>465.97034000000002</c:v>
                </c:pt>
                <c:pt idx="8782">
                  <c:v>466.10214000000002</c:v>
                </c:pt>
                <c:pt idx="8783">
                  <c:v>466.11926</c:v>
                </c:pt>
                <c:pt idx="8784">
                  <c:v>465.99838</c:v>
                </c:pt>
                <c:pt idx="8785">
                  <c:v>466.01787999999999</c:v>
                </c:pt>
                <c:pt idx="8786">
                  <c:v>466.29336999999998</c:v>
                </c:pt>
                <c:pt idx="8787">
                  <c:v>466.25671</c:v>
                </c:pt>
                <c:pt idx="8788">
                  <c:v>466.02798000000001</c:v>
                </c:pt>
                <c:pt idx="8789">
                  <c:v>466.07648</c:v>
                </c:pt>
                <c:pt idx="8790">
                  <c:v>466.16681</c:v>
                </c:pt>
                <c:pt idx="8791">
                  <c:v>466.01691</c:v>
                </c:pt>
                <c:pt idx="8792">
                  <c:v>466.00256000000002</c:v>
                </c:pt>
                <c:pt idx="8793">
                  <c:v>466.19128000000001</c:v>
                </c:pt>
                <c:pt idx="8794">
                  <c:v>466.29284999999999</c:v>
                </c:pt>
                <c:pt idx="8795">
                  <c:v>466.07067999999998</c:v>
                </c:pt>
                <c:pt idx="8796">
                  <c:v>466.02017000000001</c:v>
                </c:pt>
                <c:pt idx="8797">
                  <c:v>466.22629000000001</c:v>
                </c:pt>
                <c:pt idx="8798">
                  <c:v>466.02251999999999</c:v>
                </c:pt>
                <c:pt idx="8799">
                  <c:v>466.04279000000002</c:v>
                </c:pt>
                <c:pt idx="8800">
                  <c:v>466.15062999999998</c:v>
                </c:pt>
                <c:pt idx="8801">
                  <c:v>466.35937999999999</c:v>
                </c:pt>
                <c:pt idx="8802">
                  <c:v>466.11660999999998</c:v>
                </c:pt>
                <c:pt idx="8803">
                  <c:v>465.96402</c:v>
                </c:pt>
                <c:pt idx="8804">
                  <c:v>466.22512999999998</c:v>
                </c:pt>
                <c:pt idx="8805">
                  <c:v>466.04507000000001</c:v>
                </c:pt>
                <c:pt idx="8806">
                  <c:v>466.06646999999998</c:v>
                </c:pt>
                <c:pt idx="8807">
                  <c:v>466.11739999999998</c:v>
                </c:pt>
                <c:pt idx="8808">
                  <c:v>466.30545000000001</c:v>
                </c:pt>
                <c:pt idx="8809">
                  <c:v>466.15521000000001</c:v>
                </c:pt>
                <c:pt idx="8810">
                  <c:v>465.96652</c:v>
                </c:pt>
                <c:pt idx="8811">
                  <c:v>466.28052000000002</c:v>
                </c:pt>
                <c:pt idx="8812">
                  <c:v>466.08420000000001</c:v>
                </c:pt>
                <c:pt idx="8813">
                  <c:v>466.05603000000002</c:v>
                </c:pt>
                <c:pt idx="8814">
                  <c:v>466.05475000000001</c:v>
                </c:pt>
                <c:pt idx="8815">
                  <c:v>466.34683000000001</c:v>
                </c:pt>
                <c:pt idx="8816">
                  <c:v>466.22769</c:v>
                </c:pt>
                <c:pt idx="8817">
                  <c:v>465.98892000000001</c:v>
                </c:pt>
                <c:pt idx="8818">
                  <c:v>466.24695000000003</c:v>
                </c:pt>
                <c:pt idx="8819">
                  <c:v>466.08584999999999</c:v>
                </c:pt>
                <c:pt idx="8820">
                  <c:v>466.08855999999997</c:v>
                </c:pt>
                <c:pt idx="8821">
                  <c:v>466.04867999999999</c:v>
                </c:pt>
                <c:pt idx="8822">
                  <c:v>466.35613999999998</c:v>
                </c:pt>
                <c:pt idx="8823">
                  <c:v>466.28134</c:v>
                </c:pt>
                <c:pt idx="8824">
                  <c:v>466.00482</c:v>
                </c:pt>
                <c:pt idx="8825">
                  <c:v>466.17178000000001</c:v>
                </c:pt>
                <c:pt idx="8826">
                  <c:v>466.16367000000002</c:v>
                </c:pt>
                <c:pt idx="8827">
                  <c:v>466.09023999999999</c:v>
                </c:pt>
                <c:pt idx="8828">
                  <c:v>466.02767999999998</c:v>
                </c:pt>
                <c:pt idx="8829">
                  <c:v>466.32306</c:v>
                </c:pt>
                <c:pt idx="8830">
                  <c:v>466.25375000000003</c:v>
                </c:pt>
                <c:pt idx="8831">
                  <c:v>466.01461999999998</c:v>
                </c:pt>
                <c:pt idx="8832">
                  <c:v>466.09926999999999</c:v>
                </c:pt>
                <c:pt idx="8833">
                  <c:v>466.17608999999999</c:v>
                </c:pt>
                <c:pt idx="8834">
                  <c:v>466.10574000000003</c:v>
                </c:pt>
                <c:pt idx="8835">
                  <c:v>466.00308000000001</c:v>
                </c:pt>
                <c:pt idx="8836">
                  <c:v>466.25931000000003</c:v>
                </c:pt>
                <c:pt idx="8837">
                  <c:v>466.31707999999998</c:v>
                </c:pt>
                <c:pt idx="8838">
                  <c:v>466.08334000000002</c:v>
                </c:pt>
                <c:pt idx="8839">
                  <c:v>466.09503000000001</c:v>
                </c:pt>
                <c:pt idx="8840">
                  <c:v>466.21636999999998</c:v>
                </c:pt>
                <c:pt idx="8841">
                  <c:v>466.08618000000001</c:v>
                </c:pt>
                <c:pt idx="8842">
                  <c:v>466.07227</c:v>
                </c:pt>
                <c:pt idx="8843">
                  <c:v>466.28082000000001</c:v>
                </c:pt>
                <c:pt idx="8844">
                  <c:v>466.32254</c:v>
                </c:pt>
                <c:pt idx="8845">
                  <c:v>466.10764</c:v>
                </c:pt>
                <c:pt idx="8846">
                  <c:v>466.02517999999998</c:v>
                </c:pt>
                <c:pt idx="8847">
                  <c:v>466.25357000000002</c:v>
                </c:pt>
                <c:pt idx="8848">
                  <c:v>466.08098999999999</c:v>
                </c:pt>
                <c:pt idx="8849">
                  <c:v>466.11135999999999</c:v>
                </c:pt>
                <c:pt idx="8850">
                  <c:v>466.21758999999997</c:v>
                </c:pt>
                <c:pt idx="8851">
                  <c:v>466.30153999999999</c:v>
                </c:pt>
                <c:pt idx="8852">
                  <c:v>466.12634000000003</c:v>
                </c:pt>
                <c:pt idx="8853">
                  <c:v>466.02859000000001</c:v>
                </c:pt>
                <c:pt idx="8854">
                  <c:v>466.29104999999998</c:v>
                </c:pt>
                <c:pt idx="8855">
                  <c:v>466.08136000000002</c:v>
                </c:pt>
                <c:pt idx="8856">
                  <c:v>466.06988999999999</c:v>
                </c:pt>
                <c:pt idx="8857">
                  <c:v>466.15976000000001</c:v>
                </c:pt>
                <c:pt idx="8858">
                  <c:v>466.35367000000002</c:v>
                </c:pt>
                <c:pt idx="8859">
                  <c:v>466.17833999999999</c:v>
                </c:pt>
                <c:pt idx="8860">
                  <c:v>466.01413000000002</c:v>
                </c:pt>
                <c:pt idx="8861">
                  <c:v>466.29343</c:v>
                </c:pt>
                <c:pt idx="8862">
                  <c:v>466.10538000000003</c:v>
                </c:pt>
                <c:pt idx="8863">
                  <c:v>466.12329</c:v>
                </c:pt>
                <c:pt idx="8864">
                  <c:v>466.07373000000001</c:v>
                </c:pt>
                <c:pt idx="8865">
                  <c:v>466.37045000000001</c:v>
                </c:pt>
                <c:pt idx="8866">
                  <c:v>466.24813999999998</c:v>
                </c:pt>
                <c:pt idx="8867">
                  <c:v>466.00436000000002</c:v>
                </c:pt>
                <c:pt idx="8868">
                  <c:v>466.27080999999998</c:v>
                </c:pt>
                <c:pt idx="8869">
                  <c:v>466.12335000000002</c:v>
                </c:pt>
                <c:pt idx="8870">
                  <c:v>466.15436</c:v>
                </c:pt>
                <c:pt idx="8871">
                  <c:v>466.10512999999997</c:v>
                </c:pt>
                <c:pt idx="8872">
                  <c:v>466.38808999999998</c:v>
                </c:pt>
                <c:pt idx="8873">
                  <c:v>466.26688000000001</c:v>
                </c:pt>
                <c:pt idx="8874">
                  <c:v>466.03573999999998</c:v>
                </c:pt>
                <c:pt idx="8875">
                  <c:v>466.23955999999998</c:v>
                </c:pt>
                <c:pt idx="8876">
                  <c:v>466.19659000000001</c:v>
                </c:pt>
                <c:pt idx="8877">
                  <c:v>466.14107999999999</c:v>
                </c:pt>
                <c:pt idx="8878">
                  <c:v>466.06551999999999</c:v>
                </c:pt>
                <c:pt idx="8879">
                  <c:v>466.34415000000001</c:v>
                </c:pt>
                <c:pt idx="8880">
                  <c:v>466.33353</c:v>
                </c:pt>
                <c:pt idx="8881">
                  <c:v>466.06835999999998</c:v>
                </c:pt>
                <c:pt idx="8882">
                  <c:v>466.19610999999998</c:v>
                </c:pt>
                <c:pt idx="8883">
                  <c:v>466.16583000000003</c:v>
                </c:pt>
                <c:pt idx="8884">
                  <c:v>466.11279000000002</c:v>
                </c:pt>
                <c:pt idx="8885">
                  <c:v>466.07886000000002</c:v>
                </c:pt>
                <c:pt idx="8886">
                  <c:v>466.33742999999998</c:v>
                </c:pt>
                <c:pt idx="8887">
                  <c:v>466.34994999999998</c:v>
                </c:pt>
                <c:pt idx="8888">
                  <c:v>466.06531000000001</c:v>
                </c:pt>
                <c:pt idx="8889">
                  <c:v>466.10178000000002</c:v>
                </c:pt>
                <c:pt idx="8890">
                  <c:v>466.22797000000003</c:v>
                </c:pt>
                <c:pt idx="8891">
                  <c:v>466.10867000000002</c:v>
                </c:pt>
                <c:pt idx="8892">
                  <c:v>466.11115000000001</c:v>
                </c:pt>
                <c:pt idx="8893">
                  <c:v>466.29885999999999</c:v>
                </c:pt>
                <c:pt idx="8894">
                  <c:v>466.32751000000002</c:v>
                </c:pt>
                <c:pt idx="8895">
                  <c:v>466.14240000000001</c:v>
                </c:pt>
                <c:pt idx="8896">
                  <c:v>466.10451999999998</c:v>
                </c:pt>
                <c:pt idx="8897">
                  <c:v>466.2944</c:v>
                </c:pt>
                <c:pt idx="8898">
                  <c:v>466.11993000000001</c:v>
                </c:pt>
                <c:pt idx="8899">
                  <c:v>466.13367</c:v>
                </c:pt>
                <c:pt idx="8900">
                  <c:v>466.24268000000001</c:v>
                </c:pt>
                <c:pt idx="8901">
                  <c:v>466.40197999999998</c:v>
                </c:pt>
                <c:pt idx="8902">
                  <c:v>466.16922</c:v>
                </c:pt>
                <c:pt idx="8903">
                  <c:v>466.07303000000002</c:v>
                </c:pt>
                <c:pt idx="8904">
                  <c:v>466.31223</c:v>
                </c:pt>
                <c:pt idx="8905">
                  <c:v>466.08742999999998</c:v>
                </c:pt>
                <c:pt idx="8906">
                  <c:v>466.12761999999998</c:v>
                </c:pt>
                <c:pt idx="8907">
                  <c:v>466.16156000000001</c:v>
                </c:pt>
                <c:pt idx="8908">
                  <c:v>466.38846000000001</c:v>
                </c:pt>
                <c:pt idx="8909">
                  <c:v>466.20773000000003</c:v>
                </c:pt>
                <c:pt idx="8910">
                  <c:v>466.02175999999997</c:v>
                </c:pt>
                <c:pt idx="8911">
                  <c:v>466.28912000000003</c:v>
                </c:pt>
                <c:pt idx="8912">
                  <c:v>466.09955000000002</c:v>
                </c:pt>
                <c:pt idx="8913">
                  <c:v>466.13913000000002</c:v>
                </c:pt>
                <c:pt idx="8914">
                  <c:v>466.18383999999998</c:v>
                </c:pt>
                <c:pt idx="8915">
                  <c:v>466.38033999999999</c:v>
                </c:pt>
                <c:pt idx="8916">
                  <c:v>466.26184000000001</c:v>
                </c:pt>
                <c:pt idx="8917">
                  <c:v>466.02008000000001</c:v>
                </c:pt>
                <c:pt idx="8918">
                  <c:v>466.31594999999999</c:v>
                </c:pt>
                <c:pt idx="8919">
                  <c:v>466.15631000000002</c:v>
                </c:pt>
                <c:pt idx="8920">
                  <c:v>466.11568999999997</c:v>
                </c:pt>
                <c:pt idx="8921">
                  <c:v>466.09670999999997</c:v>
                </c:pt>
                <c:pt idx="8922">
                  <c:v>466.40969999999999</c:v>
                </c:pt>
                <c:pt idx="8923">
                  <c:v>466.32843000000003</c:v>
                </c:pt>
                <c:pt idx="8924">
                  <c:v>466.06223</c:v>
                </c:pt>
                <c:pt idx="8925">
                  <c:v>466.29318000000001</c:v>
                </c:pt>
                <c:pt idx="8926">
                  <c:v>466.15427</c:v>
                </c:pt>
                <c:pt idx="8927">
                  <c:v>466.08339999999998</c:v>
                </c:pt>
                <c:pt idx="8928">
                  <c:v>466.11156999999997</c:v>
                </c:pt>
                <c:pt idx="8929">
                  <c:v>466.43304000000001</c:v>
                </c:pt>
                <c:pt idx="8930">
                  <c:v>466.34237999999999</c:v>
                </c:pt>
                <c:pt idx="8931">
                  <c:v>466.07242000000002</c:v>
                </c:pt>
                <c:pt idx="8932">
                  <c:v>466.20312000000001</c:v>
                </c:pt>
                <c:pt idx="8933">
                  <c:v>466.20871</c:v>
                </c:pt>
                <c:pt idx="8934">
                  <c:v>466.09195</c:v>
                </c:pt>
                <c:pt idx="8935">
                  <c:v>466.10219999999998</c:v>
                </c:pt>
                <c:pt idx="8936">
                  <c:v>466.38916</c:v>
                </c:pt>
                <c:pt idx="8937">
                  <c:v>466.34714000000002</c:v>
                </c:pt>
                <c:pt idx="8938">
                  <c:v>466.10158999999999</c:v>
                </c:pt>
                <c:pt idx="8939">
                  <c:v>466.15807999999998</c:v>
                </c:pt>
                <c:pt idx="8940">
                  <c:v>466.24292000000003</c:v>
                </c:pt>
                <c:pt idx="8941">
                  <c:v>466.09116</c:v>
                </c:pt>
                <c:pt idx="8942">
                  <c:v>466.09755999999999</c:v>
                </c:pt>
                <c:pt idx="8943">
                  <c:v>466.27701000000002</c:v>
                </c:pt>
                <c:pt idx="8944">
                  <c:v>466.36462</c:v>
                </c:pt>
                <c:pt idx="8945">
                  <c:v>466.15960999999999</c:v>
                </c:pt>
                <c:pt idx="8946">
                  <c:v>466.09723000000002</c:v>
                </c:pt>
                <c:pt idx="8947">
                  <c:v>466.31229000000002</c:v>
                </c:pt>
                <c:pt idx="8948">
                  <c:v>466.09381000000002</c:v>
                </c:pt>
                <c:pt idx="8949">
                  <c:v>466.11725000000001</c:v>
                </c:pt>
                <c:pt idx="8950">
                  <c:v>466.23126000000002</c:v>
                </c:pt>
                <c:pt idx="8951">
                  <c:v>466.44974000000002</c:v>
                </c:pt>
                <c:pt idx="8952">
                  <c:v>466.21442000000002</c:v>
                </c:pt>
                <c:pt idx="8953">
                  <c:v>466.05457000000001</c:v>
                </c:pt>
                <c:pt idx="8954">
                  <c:v>466.31371999999999</c:v>
                </c:pt>
                <c:pt idx="8955">
                  <c:v>466.14263999999997</c:v>
                </c:pt>
                <c:pt idx="8956">
                  <c:v>466.15832999999998</c:v>
                </c:pt>
                <c:pt idx="8957">
                  <c:v>466.20269999999999</c:v>
                </c:pt>
                <c:pt idx="8958">
                  <c:v>466.39584000000002</c:v>
                </c:pt>
                <c:pt idx="8959">
                  <c:v>466.24126999999999</c:v>
                </c:pt>
                <c:pt idx="8960">
                  <c:v>466.04250999999999</c:v>
                </c:pt>
                <c:pt idx="8961">
                  <c:v>466.36480999999998</c:v>
                </c:pt>
                <c:pt idx="8962">
                  <c:v>466.16989000000001</c:v>
                </c:pt>
                <c:pt idx="8963">
                  <c:v>466.13443000000001</c:v>
                </c:pt>
                <c:pt idx="8964">
                  <c:v>466.13864000000001</c:v>
                </c:pt>
                <c:pt idx="8965">
                  <c:v>466.42844000000002</c:v>
                </c:pt>
                <c:pt idx="8966">
                  <c:v>466.30739999999997</c:v>
                </c:pt>
                <c:pt idx="8967">
                  <c:v>466.07053000000002</c:v>
                </c:pt>
                <c:pt idx="8968">
                  <c:v>466.33184999999997</c:v>
                </c:pt>
                <c:pt idx="8969">
                  <c:v>466.17273</c:v>
                </c:pt>
                <c:pt idx="8970">
                  <c:v>466.17462</c:v>
                </c:pt>
                <c:pt idx="8971">
                  <c:v>466.12542999999999</c:v>
                </c:pt>
                <c:pt idx="8972">
                  <c:v>466.43454000000003</c:v>
                </c:pt>
                <c:pt idx="8973">
                  <c:v>466.35574000000003</c:v>
                </c:pt>
                <c:pt idx="8974">
                  <c:v>466.09179999999998</c:v>
                </c:pt>
                <c:pt idx="8975">
                  <c:v>466.24408</c:v>
                </c:pt>
                <c:pt idx="8976">
                  <c:v>466.25119000000001</c:v>
                </c:pt>
                <c:pt idx="8977">
                  <c:v>466.17694</c:v>
                </c:pt>
                <c:pt idx="8978">
                  <c:v>466.11563000000001</c:v>
                </c:pt>
                <c:pt idx="8979">
                  <c:v>466.41592000000003</c:v>
                </c:pt>
                <c:pt idx="8980">
                  <c:v>466.35140999999999</c:v>
                </c:pt>
                <c:pt idx="8981">
                  <c:v>466.11453</c:v>
                </c:pt>
                <c:pt idx="8982">
                  <c:v>466.19501000000002</c:v>
                </c:pt>
                <c:pt idx="8983">
                  <c:v>466.27231</c:v>
                </c:pt>
                <c:pt idx="8984">
                  <c:v>466.19598000000002</c:v>
                </c:pt>
                <c:pt idx="8985">
                  <c:v>466.10446000000002</c:v>
                </c:pt>
                <c:pt idx="8986">
                  <c:v>466.34807999999998</c:v>
                </c:pt>
                <c:pt idx="8987">
                  <c:v>466.39627000000002</c:v>
                </c:pt>
                <c:pt idx="8988">
                  <c:v>466.17284999999998</c:v>
                </c:pt>
                <c:pt idx="8989">
                  <c:v>466.1662</c:v>
                </c:pt>
                <c:pt idx="8990">
                  <c:v>466.28048999999999</c:v>
                </c:pt>
                <c:pt idx="8991">
                  <c:v>466.15652</c:v>
                </c:pt>
                <c:pt idx="8992">
                  <c:v>466.13193000000001</c:v>
                </c:pt>
                <c:pt idx="8993">
                  <c:v>466.34634</c:v>
                </c:pt>
                <c:pt idx="8994">
                  <c:v>466.38274999999999</c:v>
                </c:pt>
                <c:pt idx="8995">
                  <c:v>466.17462</c:v>
                </c:pt>
                <c:pt idx="8996">
                  <c:v>466.09951999999998</c:v>
                </c:pt>
                <c:pt idx="8997">
                  <c:v>466.32558999999998</c:v>
                </c:pt>
                <c:pt idx="8998">
                  <c:v>466.15854000000002</c:v>
                </c:pt>
                <c:pt idx="8999">
                  <c:v>466.18948</c:v>
                </c:pt>
                <c:pt idx="9000">
                  <c:v>466.29691000000003</c:v>
                </c:pt>
                <c:pt idx="9001">
                  <c:v>466.38186999999999</c:v>
                </c:pt>
                <c:pt idx="9002">
                  <c:v>466.21066000000002</c:v>
                </c:pt>
                <c:pt idx="9003">
                  <c:v>466.11108000000002</c:v>
                </c:pt>
                <c:pt idx="9004">
                  <c:v>466.38376</c:v>
                </c:pt>
                <c:pt idx="9005">
                  <c:v>466.16367000000002</c:v>
                </c:pt>
                <c:pt idx="9006">
                  <c:v>466.16937000000001</c:v>
                </c:pt>
                <c:pt idx="9007">
                  <c:v>466.24718999999999</c:v>
                </c:pt>
                <c:pt idx="9008">
                  <c:v>466.44481999999999</c:v>
                </c:pt>
                <c:pt idx="9009">
                  <c:v>466.27661000000001</c:v>
                </c:pt>
                <c:pt idx="9010">
                  <c:v>466.10986000000003</c:v>
                </c:pt>
                <c:pt idx="9011">
                  <c:v>466.37011999999999</c:v>
                </c:pt>
                <c:pt idx="9012">
                  <c:v>466.18887000000001</c:v>
                </c:pt>
                <c:pt idx="9013">
                  <c:v>466.19501000000002</c:v>
                </c:pt>
                <c:pt idx="9014">
                  <c:v>466.15505999999999</c:v>
                </c:pt>
                <c:pt idx="9015">
                  <c:v>466.43691999999999</c:v>
                </c:pt>
                <c:pt idx="9016">
                  <c:v>466.30594000000002</c:v>
                </c:pt>
                <c:pt idx="9017">
                  <c:v>466.06155000000001</c:v>
                </c:pt>
                <c:pt idx="9018">
                  <c:v>466.32440000000003</c:v>
                </c:pt>
                <c:pt idx="9019">
                  <c:v>466.16129000000001</c:v>
                </c:pt>
                <c:pt idx="9020">
                  <c:v>466.20031999999998</c:v>
                </c:pt>
                <c:pt idx="9021">
                  <c:v>466.15320000000003</c:v>
                </c:pt>
                <c:pt idx="9022">
                  <c:v>466.43554999999998</c:v>
                </c:pt>
                <c:pt idx="9023">
                  <c:v>466.32396999999997</c:v>
                </c:pt>
                <c:pt idx="9024">
                  <c:v>466.08611999999999</c:v>
                </c:pt>
                <c:pt idx="9025">
                  <c:v>466.29192999999998</c:v>
                </c:pt>
                <c:pt idx="9026">
                  <c:v>466.25189</c:v>
                </c:pt>
                <c:pt idx="9027">
                  <c:v>466.21292</c:v>
                </c:pt>
                <c:pt idx="9028">
                  <c:v>466.13806</c:v>
                </c:pt>
                <c:pt idx="9029">
                  <c:v>466.41640999999998</c:v>
                </c:pt>
                <c:pt idx="9030">
                  <c:v>466.39828</c:v>
                </c:pt>
                <c:pt idx="9031">
                  <c:v>466.14992999999998</c:v>
                </c:pt>
                <c:pt idx="9032">
                  <c:v>466.26769999999999</c:v>
                </c:pt>
                <c:pt idx="9033">
                  <c:v>466.25592</c:v>
                </c:pt>
                <c:pt idx="9034">
                  <c:v>466.20119999999997</c:v>
                </c:pt>
                <c:pt idx="9035">
                  <c:v>466.16771999999997</c:v>
                </c:pt>
                <c:pt idx="9036">
                  <c:v>466.42766999999998</c:v>
                </c:pt>
                <c:pt idx="9037">
                  <c:v>466.42719</c:v>
                </c:pt>
                <c:pt idx="9038">
                  <c:v>466.14542</c:v>
                </c:pt>
                <c:pt idx="9039">
                  <c:v>466.17541999999997</c:v>
                </c:pt>
                <c:pt idx="9040">
                  <c:v>466.29779000000002</c:v>
                </c:pt>
                <c:pt idx="9041">
                  <c:v>466.18335000000002</c:v>
                </c:pt>
                <c:pt idx="9042">
                  <c:v>466.18729000000002</c:v>
                </c:pt>
                <c:pt idx="9043">
                  <c:v>466.35721000000001</c:v>
                </c:pt>
                <c:pt idx="9044">
                  <c:v>466.38643999999999</c:v>
                </c:pt>
                <c:pt idx="9045">
                  <c:v>466.19524999999999</c:v>
                </c:pt>
                <c:pt idx="9046">
                  <c:v>466.16613999999998</c:v>
                </c:pt>
                <c:pt idx="9047">
                  <c:v>466.35318000000001</c:v>
                </c:pt>
                <c:pt idx="9048">
                  <c:v>466.17577999999997</c:v>
                </c:pt>
                <c:pt idx="9049">
                  <c:v>466.19202000000001</c:v>
                </c:pt>
                <c:pt idx="9050">
                  <c:v>466.29764</c:v>
                </c:pt>
                <c:pt idx="9051">
                  <c:v>466.44626</c:v>
                </c:pt>
                <c:pt idx="9052">
                  <c:v>466.23279000000002</c:v>
                </c:pt>
                <c:pt idx="9053">
                  <c:v>466.1268</c:v>
                </c:pt>
                <c:pt idx="9054">
                  <c:v>466.38458000000003</c:v>
                </c:pt>
                <c:pt idx="9055">
                  <c:v>466.15951999999999</c:v>
                </c:pt>
                <c:pt idx="9056">
                  <c:v>466.20172000000002</c:v>
                </c:pt>
                <c:pt idx="9057">
                  <c:v>466.24506000000002</c:v>
                </c:pt>
                <c:pt idx="9058">
                  <c:v>466.46967000000001</c:v>
                </c:pt>
                <c:pt idx="9059">
                  <c:v>466.28985999999998</c:v>
                </c:pt>
                <c:pt idx="9060">
                  <c:v>466.10458</c:v>
                </c:pt>
                <c:pt idx="9061">
                  <c:v>466.36867999999998</c:v>
                </c:pt>
                <c:pt idx="9062">
                  <c:v>466.18558000000002</c:v>
                </c:pt>
                <c:pt idx="9063">
                  <c:v>466.23052999999999</c:v>
                </c:pt>
                <c:pt idx="9064">
                  <c:v>466.25842</c:v>
                </c:pt>
                <c:pt idx="9065">
                  <c:v>466.45684999999997</c:v>
                </c:pt>
                <c:pt idx="9066">
                  <c:v>466.33273000000003</c:v>
                </c:pt>
                <c:pt idx="9067">
                  <c:v>466.1026</c:v>
                </c:pt>
                <c:pt idx="9068">
                  <c:v>466.38934</c:v>
                </c:pt>
                <c:pt idx="9069">
                  <c:v>466.20001000000002</c:v>
                </c:pt>
                <c:pt idx="9070">
                  <c:v>466.16986000000003</c:v>
                </c:pt>
                <c:pt idx="9071">
                  <c:v>466.14594</c:v>
                </c:pt>
                <c:pt idx="9072">
                  <c:v>466.45364000000001</c:v>
                </c:pt>
                <c:pt idx="9073">
                  <c:v>466.36669999999998</c:v>
                </c:pt>
                <c:pt idx="9074">
                  <c:v>466.11496</c:v>
                </c:pt>
                <c:pt idx="9075">
                  <c:v>466.33609000000001</c:v>
                </c:pt>
                <c:pt idx="9076">
                  <c:v>466.20623999999998</c:v>
                </c:pt>
                <c:pt idx="9077">
                  <c:v>466.13565</c:v>
                </c:pt>
                <c:pt idx="9078">
                  <c:v>466.16913</c:v>
                </c:pt>
                <c:pt idx="9079">
                  <c:v>466.48145</c:v>
                </c:pt>
                <c:pt idx="9080">
                  <c:v>466.39492999999999</c:v>
                </c:pt>
                <c:pt idx="9081">
                  <c:v>466.13968</c:v>
                </c:pt>
                <c:pt idx="9082">
                  <c:v>466.25970000000001</c:v>
                </c:pt>
                <c:pt idx="9083">
                  <c:v>466.28375</c:v>
                </c:pt>
                <c:pt idx="9084">
                  <c:v>466.16885000000002</c:v>
                </c:pt>
                <c:pt idx="9085">
                  <c:v>466.18038999999999</c:v>
                </c:pt>
                <c:pt idx="9086">
                  <c:v>466.45278999999999</c:v>
                </c:pt>
                <c:pt idx="9087">
                  <c:v>466.41928000000001</c:v>
                </c:pt>
                <c:pt idx="9088">
                  <c:v>466.17365000000001</c:v>
                </c:pt>
                <c:pt idx="9089">
                  <c:v>466.22967999999997</c:v>
                </c:pt>
                <c:pt idx="9090">
                  <c:v>466.32571000000002</c:v>
                </c:pt>
                <c:pt idx="9091">
                  <c:v>466.16635000000002</c:v>
                </c:pt>
                <c:pt idx="9092">
                  <c:v>466.16626000000002</c:v>
                </c:pt>
                <c:pt idx="9093">
                  <c:v>466.34118999999998</c:v>
                </c:pt>
                <c:pt idx="9094">
                  <c:v>466.43445000000003</c:v>
                </c:pt>
                <c:pt idx="9095">
                  <c:v>466.21920999999998</c:v>
                </c:pt>
                <c:pt idx="9096">
                  <c:v>466.15823</c:v>
                </c:pt>
                <c:pt idx="9097">
                  <c:v>466.35894999999999</c:v>
                </c:pt>
                <c:pt idx="9098">
                  <c:v>466.15494000000001</c:v>
                </c:pt>
                <c:pt idx="9099">
                  <c:v>466.17232999999999</c:v>
                </c:pt>
                <c:pt idx="9100">
                  <c:v>466.28214000000003</c:v>
                </c:pt>
                <c:pt idx="9101">
                  <c:v>466.48334</c:v>
                </c:pt>
                <c:pt idx="9102">
                  <c:v>466.25628999999998</c:v>
                </c:pt>
                <c:pt idx="9103">
                  <c:v>466.10727000000003</c:v>
                </c:pt>
                <c:pt idx="9104">
                  <c:v>466.37311</c:v>
                </c:pt>
                <c:pt idx="9105">
                  <c:v>466.18761999999998</c:v>
                </c:pt>
                <c:pt idx="9106">
                  <c:v>466.20794999999998</c:v>
                </c:pt>
                <c:pt idx="9107">
                  <c:v>466.24853999999999</c:v>
                </c:pt>
                <c:pt idx="9108">
                  <c:v>466.44357000000002</c:v>
                </c:pt>
                <c:pt idx="9109">
                  <c:v>466.29449</c:v>
                </c:pt>
                <c:pt idx="9110">
                  <c:v>466.10818</c:v>
                </c:pt>
                <c:pt idx="9111">
                  <c:v>466.41469999999998</c:v>
                </c:pt>
                <c:pt idx="9112">
                  <c:v>466.23000999999999</c:v>
                </c:pt>
                <c:pt idx="9113">
                  <c:v>466.20224000000002</c:v>
                </c:pt>
                <c:pt idx="9114">
                  <c:v>466.20114000000001</c:v>
                </c:pt>
                <c:pt idx="9115">
                  <c:v>466.48331000000002</c:v>
                </c:pt>
                <c:pt idx="9116">
                  <c:v>466.36583999999999</c:v>
                </c:pt>
                <c:pt idx="9117">
                  <c:v>466.12592000000001</c:v>
                </c:pt>
                <c:pt idx="9118">
                  <c:v>466.38283999999999</c:v>
                </c:pt>
                <c:pt idx="9119">
                  <c:v>466.22638000000001</c:v>
                </c:pt>
                <c:pt idx="9120">
                  <c:v>466.22899999999998</c:v>
                </c:pt>
                <c:pt idx="9121">
                  <c:v>466.18808000000001</c:v>
                </c:pt>
                <c:pt idx="9122">
                  <c:v>466.48264</c:v>
                </c:pt>
                <c:pt idx="9123">
                  <c:v>466.39972</c:v>
                </c:pt>
                <c:pt idx="9124">
                  <c:v>466.13385</c:v>
                </c:pt>
                <c:pt idx="9125">
                  <c:v>466.28708</c:v>
                </c:pt>
                <c:pt idx="9126">
                  <c:v>466.28093999999999</c:v>
                </c:pt>
                <c:pt idx="9127">
                  <c:v>466.20432</c:v>
                </c:pt>
                <c:pt idx="9128">
                  <c:v>466.14373999999998</c:v>
                </c:pt>
                <c:pt idx="9129">
                  <c:v>466.45157</c:v>
                </c:pt>
                <c:pt idx="9130">
                  <c:v>466.37716999999998</c:v>
                </c:pt>
                <c:pt idx="9131">
                  <c:v>466.14154000000002</c:v>
                </c:pt>
                <c:pt idx="9132">
                  <c:v>466.22778</c:v>
                </c:pt>
                <c:pt idx="9133">
                  <c:v>466.29788000000002</c:v>
                </c:pt>
                <c:pt idx="9134">
                  <c:v>466.22852</c:v>
                </c:pt>
                <c:pt idx="9135">
                  <c:v>466.14188000000001</c:v>
                </c:pt>
                <c:pt idx="9136">
                  <c:v>466.37707999999998</c:v>
                </c:pt>
                <c:pt idx="9137">
                  <c:v>466.43430000000001</c:v>
                </c:pt>
                <c:pt idx="9138">
                  <c:v>466.21071999999998</c:v>
                </c:pt>
                <c:pt idx="9139">
                  <c:v>466.20578</c:v>
                </c:pt>
                <c:pt idx="9140">
                  <c:v>466.34357</c:v>
                </c:pt>
                <c:pt idx="9141">
                  <c:v>466.20251000000002</c:v>
                </c:pt>
                <c:pt idx="9142">
                  <c:v>466.18024000000003</c:v>
                </c:pt>
                <c:pt idx="9143">
                  <c:v>466.39639</c:v>
                </c:pt>
                <c:pt idx="9144">
                  <c:v>466.43698000000001</c:v>
                </c:pt>
                <c:pt idx="9145">
                  <c:v>466.21332000000001</c:v>
                </c:pt>
                <c:pt idx="9146">
                  <c:v>466.14548000000002</c:v>
                </c:pt>
                <c:pt idx="9147">
                  <c:v>466.35989000000001</c:v>
                </c:pt>
                <c:pt idx="9148">
                  <c:v>466.18371999999999</c:v>
                </c:pt>
                <c:pt idx="9149">
                  <c:v>466.21194000000003</c:v>
                </c:pt>
                <c:pt idx="9150">
                  <c:v>466.33190999999999</c:v>
                </c:pt>
                <c:pt idx="9151">
                  <c:v>466.42261000000002</c:v>
                </c:pt>
                <c:pt idx="9152">
                  <c:v>466.23477000000003</c:v>
                </c:pt>
                <c:pt idx="9153">
                  <c:v>466.14551</c:v>
                </c:pt>
                <c:pt idx="9154">
                  <c:v>466.41437000000002</c:v>
                </c:pt>
                <c:pt idx="9155">
                  <c:v>466.19287000000003</c:v>
                </c:pt>
                <c:pt idx="9156">
                  <c:v>466.20531999999997</c:v>
                </c:pt>
                <c:pt idx="9157">
                  <c:v>466.28402999999997</c:v>
                </c:pt>
                <c:pt idx="9158">
                  <c:v>466.47046</c:v>
                </c:pt>
                <c:pt idx="9159">
                  <c:v>466.31826999999998</c:v>
                </c:pt>
                <c:pt idx="9160">
                  <c:v>466.14612</c:v>
                </c:pt>
                <c:pt idx="9161">
                  <c:v>466.41881999999998</c:v>
                </c:pt>
                <c:pt idx="9162">
                  <c:v>466.23770000000002</c:v>
                </c:pt>
                <c:pt idx="9163">
                  <c:v>466.25177000000002</c:v>
                </c:pt>
                <c:pt idx="9164">
                  <c:v>466.20242000000002</c:v>
                </c:pt>
                <c:pt idx="9165">
                  <c:v>466.49669999999998</c:v>
                </c:pt>
                <c:pt idx="9166">
                  <c:v>466.36536000000001</c:v>
                </c:pt>
                <c:pt idx="9167">
                  <c:v>466.11899</c:v>
                </c:pt>
                <c:pt idx="9168">
                  <c:v>466.37589000000003</c:v>
                </c:pt>
                <c:pt idx="9169">
                  <c:v>466.20940999999999</c:v>
                </c:pt>
                <c:pt idx="9170">
                  <c:v>466.24081000000001</c:v>
                </c:pt>
                <c:pt idx="9171">
                  <c:v>466.18686000000002</c:v>
                </c:pt>
                <c:pt idx="9172">
                  <c:v>466.46843999999999</c:v>
                </c:pt>
                <c:pt idx="9173">
                  <c:v>466.35415999999998</c:v>
                </c:pt>
                <c:pt idx="9174">
                  <c:v>466.11986999999999</c:v>
                </c:pt>
                <c:pt idx="9175">
                  <c:v>466.32598999999999</c:v>
                </c:pt>
                <c:pt idx="9176">
                  <c:v>466.28185999999999</c:v>
                </c:pt>
                <c:pt idx="9177">
                  <c:v>466.23199</c:v>
                </c:pt>
                <c:pt idx="9178">
                  <c:v>466.16219999999998</c:v>
                </c:pt>
                <c:pt idx="9179">
                  <c:v>466.43857000000003</c:v>
                </c:pt>
                <c:pt idx="9180">
                  <c:v>466.41913</c:v>
                </c:pt>
                <c:pt idx="9181">
                  <c:v>466.15679999999998</c:v>
                </c:pt>
                <c:pt idx="9182">
                  <c:v>466.28363000000002</c:v>
                </c:pt>
                <c:pt idx="9183">
                  <c:v>466.26141000000001</c:v>
                </c:pt>
                <c:pt idx="9184">
                  <c:v>466.20546999999999</c:v>
                </c:pt>
                <c:pt idx="9185">
                  <c:v>466.17318999999998</c:v>
                </c:pt>
                <c:pt idx="9186">
                  <c:v>466.43182000000002</c:v>
                </c:pt>
                <c:pt idx="9187">
                  <c:v>466.45010000000002</c:v>
                </c:pt>
                <c:pt idx="9188">
                  <c:v>466.17590000000001</c:v>
                </c:pt>
                <c:pt idx="9189">
                  <c:v>466.20517000000001</c:v>
                </c:pt>
                <c:pt idx="9190">
                  <c:v>466.33524</c:v>
                </c:pt>
                <c:pt idx="9191">
                  <c:v>466.21451000000002</c:v>
                </c:pt>
                <c:pt idx="9192">
                  <c:v>466.22973999999999</c:v>
                </c:pt>
                <c:pt idx="9193">
                  <c:v>466.40390000000002</c:v>
                </c:pt>
                <c:pt idx="9194">
                  <c:v>466.43783999999999</c:v>
                </c:pt>
                <c:pt idx="9195">
                  <c:v>466.23953</c:v>
                </c:pt>
                <c:pt idx="9196">
                  <c:v>466.21206999999998</c:v>
                </c:pt>
                <c:pt idx="9197">
                  <c:v>466.38884999999999</c:v>
                </c:pt>
                <c:pt idx="9198">
                  <c:v>466.22521999999998</c:v>
                </c:pt>
                <c:pt idx="9199">
                  <c:v>466.2287</c:v>
                </c:pt>
                <c:pt idx="9200">
                  <c:v>466.33922999999999</c:v>
                </c:pt>
                <c:pt idx="9201">
                  <c:v>466.48291</c:v>
                </c:pt>
                <c:pt idx="9202">
                  <c:v>466.26519999999999</c:v>
                </c:pt>
                <c:pt idx="9203">
                  <c:v>466.15305000000001</c:v>
                </c:pt>
                <c:pt idx="9204">
                  <c:v>466.41095000000001</c:v>
                </c:pt>
                <c:pt idx="9205">
                  <c:v>466.17883</c:v>
                </c:pt>
                <c:pt idx="9206">
                  <c:v>466.21285999999998</c:v>
                </c:pt>
                <c:pt idx="9207">
                  <c:v>466.26907</c:v>
                </c:pt>
                <c:pt idx="9208">
                  <c:v>466.48322000000002</c:v>
                </c:pt>
                <c:pt idx="9209">
                  <c:v>466.30804000000001</c:v>
                </c:pt>
                <c:pt idx="9210">
                  <c:v>466.12006000000002</c:v>
                </c:pt>
                <c:pt idx="9211">
                  <c:v>466.37204000000003</c:v>
                </c:pt>
                <c:pt idx="9212">
                  <c:v>466.19711000000001</c:v>
                </c:pt>
                <c:pt idx="9213">
                  <c:v>466.23626999999999</c:v>
                </c:pt>
                <c:pt idx="9214">
                  <c:v>466.27096999999998</c:v>
                </c:pt>
                <c:pt idx="9215">
                  <c:v>466.47415000000001</c:v>
                </c:pt>
                <c:pt idx="9216">
                  <c:v>466.35025000000002</c:v>
                </c:pt>
                <c:pt idx="9217">
                  <c:v>466.12227999999999</c:v>
                </c:pt>
                <c:pt idx="9218">
                  <c:v>466.40363000000002</c:v>
                </c:pt>
                <c:pt idx="9219">
                  <c:v>466.25574</c:v>
                </c:pt>
                <c:pt idx="9220">
                  <c:v>466.21445</c:v>
                </c:pt>
                <c:pt idx="9221">
                  <c:v>466.19006000000002</c:v>
                </c:pt>
                <c:pt idx="9222">
                  <c:v>466.49700999999999</c:v>
                </c:pt>
                <c:pt idx="9223">
                  <c:v>466.41280999999998</c:v>
                </c:pt>
                <c:pt idx="9224">
                  <c:v>466.15759000000003</c:v>
                </c:pt>
                <c:pt idx="9225">
                  <c:v>466.36583999999999</c:v>
                </c:pt>
                <c:pt idx="9226">
                  <c:v>466.22888</c:v>
                </c:pt>
                <c:pt idx="9227">
                  <c:v>466.16897999999998</c:v>
                </c:pt>
                <c:pt idx="9228">
                  <c:v>466.19189</c:v>
                </c:pt>
                <c:pt idx="9229">
                  <c:v>466.49047999999999</c:v>
                </c:pt>
                <c:pt idx="9230">
                  <c:v>466.41205000000002</c:v>
                </c:pt>
                <c:pt idx="9231">
                  <c:v>466.16025000000002</c:v>
                </c:pt>
                <c:pt idx="9232">
                  <c:v>466.30112000000003</c:v>
                </c:pt>
                <c:pt idx="9233">
                  <c:v>466.29381999999998</c:v>
                </c:pt>
                <c:pt idx="9234">
                  <c:v>466.17325</c:v>
                </c:pt>
                <c:pt idx="9235">
                  <c:v>466.18445000000003</c:v>
                </c:pt>
                <c:pt idx="9236">
                  <c:v>466.45553999999998</c:v>
                </c:pt>
                <c:pt idx="9237">
                  <c:v>466.42673000000002</c:v>
                </c:pt>
                <c:pt idx="9238">
                  <c:v>466.18076000000002</c:v>
                </c:pt>
                <c:pt idx="9239">
                  <c:v>466.23755</c:v>
                </c:pt>
                <c:pt idx="9240">
                  <c:v>466.32233000000002</c:v>
                </c:pt>
                <c:pt idx="9241">
                  <c:v>466.16968000000003</c:v>
                </c:pt>
                <c:pt idx="9242">
                  <c:v>466.17394999999999</c:v>
                </c:pt>
                <c:pt idx="9243">
                  <c:v>466.35275000000001</c:v>
                </c:pt>
                <c:pt idx="9244">
                  <c:v>466.44121999999999</c:v>
                </c:pt>
                <c:pt idx="9245">
                  <c:v>466.23486000000003</c:v>
                </c:pt>
                <c:pt idx="9246">
                  <c:v>466.17630000000003</c:v>
                </c:pt>
                <c:pt idx="9247">
                  <c:v>466.37589000000003</c:v>
                </c:pt>
                <c:pt idx="9248">
                  <c:v>466.17282</c:v>
                </c:pt>
                <c:pt idx="9249">
                  <c:v>466.20010000000002</c:v>
                </c:pt>
                <c:pt idx="9250">
                  <c:v>466.3082</c:v>
                </c:pt>
                <c:pt idx="9251">
                  <c:v>466.51801</c:v>
                </c:pt>
                <c:pt idx="9252">
                  <c:v>466.28384</c:v>
                </c:pt>
                <c:pt idx="9253">
                  <c:v>466.12668000000002</c:v>
                </c:pt>
                <c:pt idx="9254">
                  <c:v>466.38538</c:v>
                </c:pt>
                <c:pt idx="9255">
                  <c:v>466.20825000000002</c:v>
                </c:pt>
                <c:pt idx="9256">
                  <c:v>466.22719999999998</c:v>
                </c:pt>
                <c:pt idx="9257">
                  <c:v>466.27737000000002</c:v>
                </c:pt>
                <c:pt idx="9258">
                  <c:v>466.46544999999998</c:v>
                </c:pt>
                <c:pt idx="9259">
                  <c:v>466.30734000000001</c:v>
                </c:pt>
                <c:pt idx="9260">
                  <c:v>466.12261999999998</c:v>
                </c:pt>
                <c:pt idx="9261">
                  <c:v>466.41904</c:v>
                </c:pt>
                <c:pt idx="9262">
                  <c:v>466.24155000000002</c:v>
                </c:pt>
                <c:pt idx="9263">
                  <c:v>466.20693999999997</c:v>
                </c:pt>
                <c:pt idx="9264">
                  <c:v>466.19986</c:v>
                </c:pt>
                <c:pt idx="9265">
                  <c:v>466.48140999999998</c:v>
                </c:pt>
                <c:pt idx="9266">
                  <c:v>466.35852</c:v>
                </c:pt>
                <c:pt idx="9267">
                  <c:v>466.12243999999998</c:v>
                </c:pt>
                <c:pt idx="9268">
                  <c:v>466.38207999999997</c:v>
                </c:pt>
                <c:pt idx="9269">
                  <c:v>466.23012999999997</c:v>
                </c:pt>
                <c:pt idx="9270">
                  <c:v>466.23018999999999</c:v>
                </c:pt>
                <c:pt idx="9271">
                  <c:v>466.19376</c:v>
                </c:pt>
                <c:pt idx="9272">
                  <c:v>466.48593</c:v>
                </c:pt>
                <c:pt idx="9273">
                  <c:v>466.41861</c:v>
                </c:pt>
                <c:pt idx="9274">
                  <c:v>466.15204</c:v>
                </c:pt>
                <c:pt idx="9275">
                  <c:v>466.30991</c:v>
                </c:pt>
                <c:pt idx="9276">
                  <c:v>466.29867999999999</c:v>
                </c:pt>
                <c:pt idx="9277">
                  <c:v>466.23165999999998</c:v>
                </c:pt>
                <c:pt idx="9278">
                  <c:v>466.16284000000002</c:v>
                </c:pt>
                <c:pt idx="9279">
                  <c:v>466.46744000000001</c:v>
                </c:pt>
                <c:pt idx="9280">
                  <c:v>466.40447999999998</c:v>
                </c:pt>
                <c:pt idx="9281">
                  <c:v>466.16235</c:v>
                </c:pt>
                <c:pt idx="9282">
                  <c:v>466.25155999999998</c:v>
                </c:pt>
                <c:pt idx="9283">
                  <c:v>466.31488000000002</c:v>
                </c:pt>
                <c:pt idx="9284">
                  <c:v>466.23671999999999</c:v>
                </c:pt>
                <c:pt idx="9285">
                  <c:v>466.15456999999998</c:v>
                </c:pt>
                <c:pt idx="9286">
                  <c:v>466.39206000000001</c:v>
                </c:pt>
                <c:pt idx="9287">
                  <c:v>466.43984999999998</c:v>
                </c:pt>
                <c:pt idx="9288">
                  <c:v>466.20724000000001</c:v>
                </c:pt>
                <c:pt idx="9289">
                  <c:v>466.21895999999998</c:v>
                </c:pt>
                <c:pt idx="9290">
                  <c:v>466.33823000000001</c:v>
                </c:pt>
                <c:pt idx="9291">
                  <c:v>466.20596</c:v>
                </c:pt>
                <c:pt idx="9292">
                  <c:v>466.18808000000001</c:v>
                </c:pt>
                <c:pt idx="9293">
                  <c:v>466.39783</c:v>
                </c:pt>
                <c:pt idx="9294">
                  <c:v>466.43198000000001</c:v>
                </c:pt>
                <c:pt idx="9295">
                  <c:v>466.21902</c:v>
                </c:pt>
                <c:pt idx="9296">
                  <c:v>466.13290000000001</c:v>
                </c:pt>
                <c:pt idx="9297">
                  <c:v>466.35766999999998</c:v>
                </c:pt>
                <c:pt idx="9298">
                  <c:v>466.19675000000001</c:v>
                </c:pt>
                <c:pt idx="9299">
                  <c:v>466.22280999999998</c:v>
                </c:pt>
                <c:pt idx="9300">
                  <c:v>466.33255000000003</c:v>
                </c:pt>
                <c:pt idx="9301">
                  <c:v>466.42703</c:v>
                </c:pt>
                <c:pt idx="9302">
                  <c:v>466.25078999999999</c:v>
                </c:pt>
                <c:pt idx="9303">
                  <c:v>466.16052000000002</c:v>
                </c:pt>
                <c:pt idx="9304">
                  <c:v>466.41946000000002</c:v>
                </c:pt>
                <c:pt idx="9305">
                  <c:v>466.20067999999998</c:v>
                </c:pt>
                <c:pt idx="9306">
                  <c:v>466.20132000000001</c:v>
                </c:pt>
                <c:pt idx="9307">
                  <c:v>466.29226999999997</c:v>
                </c:pt>
                <c:pt idx="9308">
                  <c:v>466.48739999999998</c:v>
                </c:pt>
                <c:pt idx="9309">
                  <c:v>466.31283999999999</c:v>
                </c:pt>
                <c:pt idx="9310">
                  <c:v>466.14386000000002</c:v>
                </c:pt>
                <c:pt idx="9311">
                  <c:v>466.40814</c:v>
                </c:pt>
                <c:pt idx="9312">
                  <c:v>466.22473000000002</c:v>
                </c:pt>
                <c:pt idx="9313">
                  <c:v>466.23845999999998</c:v>
                </c:pt>
                <c:pt idx="9314">
                  <c:v>466.19353999999998</c:v>
                </c:pt>
                <c:pt idx="9315">
                  <c:v>466.48257000000001</c:v>
                </c:pt>
                <c:pt idx="9316">
                  <c:v>466.35309000000001</c:v>
                </c:pt>
                <c:pt idx="9317">
                  <c:v>466.10672</c:v>
                </c:pt>
                <c:pt idx="9318">
                  <c:v>466.36716000000001</c:v>
                </c:pt>
                <c:pt idx="9319">
                  <c:v>466.21337999999997</c:v>
                </c:pt>
                <c:pt idx="9320">
                  <c:v>466.24268000000001</c:v>
                </c:pt>
                <c:pt idx="9321">
                  <c:v>466.20531999999997</c:v>
                </c:pt>
                <c:pt idx="9322">
                  <c:v>466.47559000000001</c:v>
                </c:pt>
                <c:pt idx="9323">
                  <c:v>466.36541999999997</c:v>
                </c:pt>
                <c:pt idx="9324">
                  <c:v>466.13116000000002</c:v>
                </c:pt>
                <c:pt idx="9325">
                  <c:v>466.32492000000002</c:v>
                </c:pt>
                <c:pt idx="9326">
                  <c:v>466.28796</c:v>
                </c:pt>
                <c:pt idx="9327">
                  <c:v>466.23502000000002</c:v>
                </c:pt>
                <c:pt idx="9328">
                  <c:v>466.16003000000001</c:v>
                </c:pt>
                <c:pt idx="9329">
                  <c:v>466.43713000000002</c:v>
                </c:pt>
                <c:pt idx="9330">
                  <c:v>466.42464999999999</c:v>
                </c:pt>
                <c:pt idx="9331">
                  <c:v>466.16552999999999</c:v>
                </c:pt>
                <c:pt idx="9332">
                  <c:v>466.28393999999997</c:v>
                </c:pt>
                <c:pt idx="9333">
                  <c:v>466.25725999999997</c:v>
                </c:pt>
                <c:pt idx="9334">
                  <c:v>466.20519999999999</c:v>
                </c:pt>
                <c:pt idx="9335">
                  <c:v>466.17786000000001</c:v>
                </c:pt>
                <c:pt idx="9336">
                  <c:v>466.43822999999998</c:v>
                </c:pt>
                <c:pt idx="9337">
                  <c:v>466.45837</c:v>
                </c:pt>
                <c:pt idx="9338">
                  <c:v>466.15875</c:v>
                </c:pt>
                <c:pt idx="9339">
                  <c:v>466.19623000000001</c:v>
                </c:pt>
                <c:pt idx="9340">
                  <c:v>466.31873000000002</c:v>
                </c:pt>
                <c:pt idx="9341">
                  <c:v>466.20084000000003</c:v>
                </c:pt>
                <c:pt idx="9342">
                  <c:v>466.20272999999997</c:v>
                </c:pt>
                <c:pt idx="9343">
                  <c:v>466.37997000000001</c:v>
                </c:pt>
                <c:pt idx="9344">
                  <c:v>466.40134</c:v>
                </c:pt>
                <c:pt idx="9345">
                  <c:v>466.21613000000002</c:v>
                </c:pt>
                <c:pt idx="9346">
                  <c:v>466.18527</c:v>
                </c:pt>
                <c:pt idx="9347">
                  <c:v>466.35894999999999</c:v>
                </c:pt>
                <c:pt idx="9348">
                  <c:v>466.19434000000001</c:v>
                </c:pt>
                <c:pt idx="9349">
                  <c:v>466.20022999999998</c:v>
                </c:pt>
                <c:pt idx="9350">
                  <c:v>466.30148000000003</c:v>
                </c:pt>
                <c:pt idx="9351">
                  <c:v>466.46688999999998</c:v>
                </c:pt>
                <c:pt idx="9352">
                  <c:v>466.25304999999997</c:v>
                </c:pt>
                <c:pt idx="9353">
                  <c:v>466.13704999999999</c:v>
                </c:pt>
                <c:pt idx="9354">
                  <c:v>466.40120999999999</c:v>
                </c:pt>
                <c:pt idx="9355">
                  <c:v>466.18117999999998</c:v>
                </c:pt>
                <c:pt idx="9356">
                  <c:v>466.22604000000001</c:v>
                </c:pt>
                <c:pt idx="9357">
                  <c:v>466.26736</c:v>
                </c:pt>
                <c:pt idx="9358">
                  <c:v>466.48746</c:v>
                </c:pt>
                <c:pt idx="9359">
                  <c:v>466.31502999999998</c:v>
                </c:pt>
                <c:pt idx="9360">
                  <c:v>466.13164999999998</c:v>
                </c:pt>
                <c:pt idx="9361">
                  <c:v>466.37659000000002</c:v>
                </c:pt>
                <c:pt idx="9362">
                  <c:v>466.18893000000003</c:v>
                </c:pt>
                <c:pt idx="9363">
                  <c:v>466.22127999999998</c:v>
                </c:pt>
                <c:pt idx="9364">
                  <c:v>466.27373999999998</c:v>
                </c:pt>
                <c:pt idx="9365">
                  <c:v>466.46167000000003</c:v>
                </c:pt>
                <c:pt idx="9366">
                  <c:v>466.34348</c:v>
                </c:pt>
                <c:pt idx="9367">
                  <c:v>466.10525999999999</c:v>
                </c:pt>
                <c:pt idx="9368">
                  <c:v>466.38128999999998</c:v>
                </c:pt>
                <c:pt idx="9369">
                  <c:v>466.22</c:v>
                </c:pt>
                <c:pt idx="9370">
                  <c:v>466.18088</c:v>
                </c:pt>
                <c:pt idx="9371">
                  <c:v>466.15343999999999</c:v>
                </c:pt>
                <c:pt idx="9372">
                  <c:v>466.47640999999999</c:v>
                </c:pt>
                <c:pt idx="9373">
                  <c:v>466.38663000000003</c:v>
                </c:pt>
                <c:pt idx="9374">
                  <c:v>466.12558000000001</c:v>
                </c:pt>
                <c:pt idx="9375">
                  <c:v>466.34850999999998</c:v>
                </c:pt>
                <c:pt idx="9376">
                  <c:v>466.21359000000001</c:v>
                </c:pt>
                <c:pt idx="9377">
                  <c:v>466.14981</c:v>
                </c:pt>
                <c:pt idx="9378">
                  <c:v>466.17162999999999</c:v>
                </c:pt>
                <c:pt idx="9379">
                  <c:v>466.47098</c:v>
                </c:pt>
                <c:pt idx="9380">
                  <c:v>466.39431999999999</c:v>
                </c:pt>
                <c:pt idx="9381">
                  <c:v>466.13589000000002</c:v>
                </c:pt>
                <c:pt idx="9382">
                  <c:v>466.26260000000002</c:v>
                </c:pt>
                <c:pt idx="9383">
                  <c:v>466.27325000000002</c:v>
                </c:pt>
                <c:pt idx="9384">
                  <c:v>466.16890999999998</c:v>
                </c:pt>
                <c:pt idx="9385">
                  <c:v>466.17077999999998</c:v>
                </c:pt>
                <c:pt idx="9386">
                  <c:v>466.44628999999998</c:v>
                </c:pt>
                <c:pt idx="9387">
                  <c:v>466.42739999999998</c:v>
                </c:pt>
                <c:pt idx="9388">
                  <c:v>466.17883</c:v>
                </c:pt>
                <c:pt idx="9389">
                  <c:v>466.23212000000001</c:v>
                </c:pt>
                <c:pt idx="9390">
                  <c:v>466.31824</c:v>
                </c:pt>
                <c:pt idx="9391">
                  <c:v>466.16640999999998</c:v>
                </c:pt>
                <c:pt idx="9392">
                  <c:v>466.16415000000001</c:v>
                </c:pt>
                <c:pt idx="9393">
                  <c:v>466.35140999999999</c:v>
                </c:pt>
                <c:pt idx="9394">
                  <c:v>466.42995999999999</c:v>
                </c:pt>
                <c:pt idx="9395">
                  <c:v>466.20819</c:v>
                </c:pt>
                <c:pt idx="9396">
                  <c:v>466.15465999999998</c:v>
                </c:pt>
                <c:pt idx="9397">
                  <c:v>466.35431</c:v>
                </c:pt>
                <c:pt idx="9398">
                  <c:v>466.15735000000001</c:v>
                </c:pt>
                <c:pt idx="9399">
                  <c:v>466.15402</c:v>
                </c:pt>
                <c:pt idx="9400">
                  <c:v>466.26224000000002</c:v>
                </c:pt>
                <c:pt idx="9401">
                  <c:v>466.47046</c:v>
                </c:pt>
                <c:pt idx="9402">
                  <c:v>466.24689000000001</c:v>
                </c:pt>
                <c:pt idx="9403">
                  <c:v>466.09188999999998</c:v>
                </c:pt>
                <c:pt idx="9404">
                  <c:v>466.34543000000002</c:v>
                </c:pt>
                <c:pt idx="9405">
                  <c:v>466.17608999999999</c:v>
                </c:pt>
                <c:pt idx="9406">
                  <c:v>466.18966999999998</c:v>
                </c:pt>
                <c:pt idx="9407">
                  <c:v>466.24441999999999</c:v>
                </c:pt>
                <c:pt idx="9408">
                  <c:v>466.43734999999998</c:v>
                </c:pt>
                <c:pt idx="9409">
                  <c:v>466.27987999999999</c:v>
                </c:pt>
                <c:pt idx="9410">
                  <c:v>466.09561000000002</c:v>
                </c:pt>
                <c:pt idx="9411">
                  <c:v>466.39832000000001</c:v>
                </c:pt>
                <c:pt idx="9412">
                  <c:v>466.21044999999998</c:v>
                </c:pt>
                <c:pt idx="9413">
                  <c:v>466.17507999999998</c:v>
                </c:pt>
                <c:pt idx="9414">
                  <c:v>466.17345999999998</c:v>
                </c:pt>
                <c:pt idx="9415">
                  <c:v>466.46969999999999</c:v>
                </c:pt>
                <c:pt idx="9416">
                  <c:v>466.33947999999998</c:v>
                </c:pt>
                <c:pt idx="9417">
                  <c:v>466.10455000000002</c:v>
                </c:pt>
                <c:pt idx="9418">
                  <c:v>466.3587</c:v>
                </c:pt>
                <c:pt idx="9419">
                  <c:v>466.20632999999998</c:v>
                </c:pt>
                <c:pt idx="9420">
                  <c:v>466.20575000000002</c:v>
                </c:pt>
                <c:pt idx="9421">
                  <c:v>466.17075</c:v>
                </c:pt>
                <c:pt idx="9422">
                  <c:v>466.46663999999998</c:v>
                </c:pt>
                <c:pt idx="9423">
                  <c:v>466.38634999999999</c:v>
                </c:pt>
                <c:pt idx="9424">
                  <c:v>466.11532999999997</c:v>
                </c:pt>
                <c:pt idx="9425">
                  <c:v>466.27075000000002</c:v>
                </c:pt>
                <c:pt idx="9426">
                  <c:v>466.26778999999999</c:v>
                </c:pt>
                <c:pt idx="9427">
                  <c:v>466.19308000000001</c:v>
                </c:pt>
                <c:pt idx="9428">
                  <c:v>466.12732</c:v>
                </c:pt>
                <c:pt idx="9429">
                  <c:v>466.42928999999998</c:v>
                </c:pt>
                <c:pt idx="9430">
                  <c:v>466.36257999999998</c:v>
                </c:pt>
                <c:pt idx="9431">
                  <c:v>466.13281000000001</c:v>
                </c:pt>
                <c:pt idx="9432">
                  <c:v>466.21460000000002</c:v>
                </c:pt>
                <c:pt idx="9433">
                  <c:v>466.27981999999997</c:v>
                </c:pt>
                <c:pt idx="9434">
                  <c:v>466.20992999999999</c:v>
                </c:pt>
                <c:pt idx="9435">
                  <c:v>466.11908</c:v>
                </c:pt>
                <c:pt idx="9436">
                  <c:v>466.35788000000002</c:v>
                </c:pt>
                <c:pt idx="9437">
                  <c:v>466.41442999999998</c:v>
                </c:pt>
                <c:pt idx="9438">
                  <c:v>466.18914999999998</c:v>
                </c:pt>
                <c:pt idx="9439">
                  <c:v>466.19159000000002</c:v>
                </c:pt>
                <c:pt idx="9440">
                  <c:v>466.31317000000001</c:v>
                </c:pt>
                <c:pt idx="9441">
                  <c:v>466.17871000000002</c:v>
                </c:pt>
                <c:pt idx="9442">
                  <c:v>466.16248000000002</c:v>
                </c:pt>
                <c:pt idx="9443">
                  <c:v>466.38116000000002</c:v>
                </c:pt>
                <c:pt idx="9444">
                  <c:v>466.41858000000002</c:v>
                </c:pt>
                <c:pt idx="9445">
                  <c:v>466.19193000000001</c:v>
                </c:pt>
                <c:pt idx="9446">
                  <c:v>466.12839000000002</c:v>
                </c:pt>
                <c:pt idx="9447">
                  <c:v>466.33389</c:v>
                </c:pt>
                <c:pt idx="9448">
                  <c:v>466.16323999999997</c:v>
                </c:pt>
                <c:pt idx="9449">
                  <c:v>466.18732</c:v>
                </c:pt>
                <c:pt idx="9450">
                  <c:v>466.29696999999999</c:v>
                </c:pt>
                <c:pt idx="9451">
                  <c:v>466.38565</c:v>
                </c:pt>
                <c:pt idx="9452">
                  <c:v>466.21140000000003</c:v>
                </c:pt>
                <c:pt idx="9453">
                  <c:v>466.11304000000001</c:v>
                </c:pt>
                <c:pt idx="9454">
                  <c:v>466.37410999999997</c:v>
                </c:pt>
                <c:pt idx="9455">
                  <c:v>466.16055</c:v>
                </c:pt>
                <c:pt idx="9456">
                  <c:v>466.16144000000003</c:v>
                </c:pt>
                <c:pt idx="9457">
                  <c:v>466.24743999999998</c:v>
                </c:pt>
                <c:pt idx="9458">
                  <c:v>466.43552</c:v>
                </c:pt>
                <c:pt idx="9459">
                  <c:v>466.27478000000002</c:v>
                </c:pt>
                <c:pt idx="9460">
                  <c:v>466.09244000000001</c:v>
                </c:pt>
                <c:pt idx="9461">
                  <c:v>466.37279999999998</c:v>
                </c:pt>
                <c:pt idx="9462">
                  <c:v>466.19036999999997</c:v>
                </c:pt>
                <c:pt idx="9463">
                  <c:v>466.21149000000003</c:v>
                </c:pt>
                <c:pt idx="9464">
                  <c:v>466.17153999999999</c:v>
                </c:pt>
                <c:pt idx="9465">
                  <c:v>466.44835999999998</c:v>
                </c:pt>
                <c:pt idx="9466">
                  <c:v>466.315</c:v>
                </c:pt>
                <c:pt idx="9467">
                  <c:v>466.07153</c:v>
                </c:pt>
                <c:pt idx="9468">
                  <c:v>466.32418999999999</c:v>
                </c:pt>
                <c:pt idx="9469">
                  <c:v>466.16565000000003</c:v>
                </c:pt>
                <c:pt idx="9470">
                  <c:v>466.20220999999998</c:v>
                </c:pt>
                <c:pt idx="9471">
                  <c:v>466.15656000000001</c:v>
                </c:pt>
                <c:pt idx="9472">
                  <c:v>466.43239999999997</c:v>
                </c:pt>
                <c:pt idx="9473">
                  <c:v>466.31576999999999</c:v>
                </c:pt>
                <c:pt idx="9474">
                  <c:v>466.08587999999997</c:v>
                </c:pt>
                <c:pt idx="9475">
                  <c:v>466.28293000000002</c:v>
                </c:pt>
                <c:pt idx="9476">
                  <c:v>466.23050000000001</c:v>
                </c:pt>
                <c:pt idx="9477">
                  <c:v>466.18182000000002</c:v>
                </c:pt>
                <c:pt idx="9478">
                  <c:v>466.11121000000003</c:v>
                </c:pt>
                <c:pt idx="9479">
                  <c:v>466.39767000000001</c:v>
                </c:pt>
                <c:pt idx="9480">
                  <c:v>466.37662</c:v>
                </c:pt>
                <c:pt idx="9481">
                  <c:v>466.10885999999999</c:v>
                </c:pt>
                <c:pt idx="9482">
                  <c:v>466.23687999999999</c:v>
                </c:pt>
                <c:pt idx="9483">
                  <c:v>466.21118000000001</c:v>
                </c:pt>
                <c:pt idx="9484">
                  <c:v>466.15188999999998</c:v>
                </c:pt>
                <c:pt idx="9485">
                  <c:v>466.11795000000001</c:v>
                </c:pt>
                <c:pt idx="9486">
                  <c:v>466.37166999999999</c:v>
                </c:pt>
                <c:pt idx="9487">
                  <c:v>466.39062000000001</c:v>
                </c:pt>
                <c:pt idx="9488">
                  <c:v>466.11191000000002</c:v>
                </c:pt>
                <c:pt idx="9489">
                  <c:v>466.14168999999998</c:v>
                </c:pt>
                <c:pt idx="9490">
                  <c:v>466.255</c:v>
                </c:pt>
                <c:pt idx="9491">
                  <c:v>466.15102999999999</c:v>
                </c:pt>
                <c:pt idx="9492">
                  <c:v>466.14362</c:v>
                </c:pt>
                <c:pt idx="9493">
                  <c:v>466.32315</c:v>
                </c:pt>
                <c:pt idx="9494">
                  <c:v>466.35104000000001</c:v>
                </c:pt>
                <c:pt idx="9495">
                  <c:v>466.16885000000002</c:v>
                </c:pt>
                <c:pt idx="9496">
                  <c:v>466.14089999999999</c:v>
                </c:pt>
                <c:pt idx="9497">
                  <c:v>466.32220000000001</c:v>
                </c:pt>
                <c:pt idx="9498">
                  <c:v>466.16122000000001</c:v>
                </c:pt>
                <c:pt idx="9499">
                  <c:v>466.15451000000002</c:v>
                </c:pt>
                <c:pt idx="9500">
                  <c:v>466.27179000000001</c:v>
                </c:pt>
                <c:pt idx="9501">
                  <c:v>466.41840000000002</c:v>
                </c:pt>
                <c:pt idx="9502">
                  <c:v>466.20285000000001</c:v>
                </c:pt>
                <c:pt idx="9503">
                  <c:v>466.09411999999998</c:v>
                </c:pt>
                <c:pt idx="9504">
                  <c:v>466.35437000000002</c:v>
                </c:pt>
                <c:pt idx="9505">
                  <c:v>466.12839000000002</c:v>
                </c:pt>
                <c:pt idx="9506">
                  <c:v>466.15438999999998</c:v>
                </c:pt>
                <c:pt idx="9507">
                  <c:v>466.20452999999998</c:v>
                </c:pt>
                <c:pt idx="9508">
                  <c:v>466.42038000000002</c:v>
                </c:pt>
                <c:pt idx="9509">
                  <c:v>466.25058000000001</c:v>
                </c:pt>
                <c:pt idx="9510">
                  <c:v>466.05083999999999</c:v>
                </c:pt>
                <c:pt idx="9511">
                  <c:v>466.30466000000001</c:v>
                </c:pt>
                <c:pt idx="9512">
                  <c:v>466.12991</c:v>
                </c:pt>
                <c:pt idx="9513">
                  <c:v>466.17245000000003</c:v>
                </c:pt>
                <c:pt idx="9514">
                  <c:v>466.21701000000002</c:v>
                </c:pt>
                <c:pt idx="9515">
                  <c:v>466.42428999999998</c:v>
                </c:pt>
                <c:pt idx="9516">
                  <c:v>466.29088999999999</c:v>
                </c:pt>
                <c:pt idx="9517">
                  <c:v>466.06088</c:v>
                </c:pt>
                <c:pt idx="9518">
                  <c:v>466.35007000000002</c:v>
                </c:pt>
                <c:pt idx="9519">
                  <c:v>466.18151999999998</c:v>
                </c:pt>
                <c:pt idx="9520">
                  <c:v>466.14510999999999</c:v>
                </c:pt>
                <c:pt idx="9521">
                  <c:v>466.12857000000002</c:v>
                </c:pt>
                <c:pt idx="9522">
                  <c:v>466.42932000000002</c:v>
                </c:pt>
                <c:pt idx="9523">
                  <c:v>466.33078</c:v>
                </c:pt>
                <c:pt idx="9524">
                  <c:v>466.08159999999998</c:v>
                </c:pt>
                <c:pt idx="9525">
                  <c:v>466.29468000000003</c:v>
                </c:pt>
                <c:pt idx="9526">
                  <c:v>466.15784000000002</c:v>
                </c:pt>
                <c:pt idx="9527">
                  <c:v>466.08785999999998</c:v>
                </c:pt>
                <c:pt idx="9528">
                  <c:v>466.11059999999998</c:v>
                </c:pt>
                <c:pt idx="9529">
                  <c:v>466.41583000000003</c:v>
                </c:pt>
                <c:pt idx="9530">
                  <c:v>466.3252</c:v>
                </c:pt>
                <c:pt idx="9531">
                  <c:v>466.07031000000001</c:v>
                </c:pt>
                <c:pt idx="9532">
                  <c:v>466.19745</c:v>
                </c:pt>
                <c:pt idx="9533">
                  <c:v>466.20084000000003</c:v>
                </c:pt>
                <c:pt idx="9534">
                  <c:v>466.08875</c:v>
                </c:pt>
                <c:pt idx="9535">
                  <c:v>466.10525999999999</c:v>
                </c:pt>
                <c:pt idx="9536">
                  <c:v>466.36876999999998</c:v>
                </c:pt>
                <c:pt idx="9537">
                  <c:v>466.35727000000003</c:v>
                </c:pt>
                <c:pt idx="9538">
                  <c:v>466.11594000000002</c:v>
                </c:pt>
                <c:pt idx="9539">
                  <c:v>466.17919999999998</c:v>
                </c:pt>
                <c:pt idx="9540">
                  <c:v>466.25403</c:v>
                </c:pt>
                <c:pt idx="9541">
                  <c:v>466.10991999999999</c:v>
                </c:pt>
                <c:pt idx="9542">
                  <c:v>466.10473999999999</c:v>
                </c:pt>
                <c:pt idx="9543">
                  <c:v>466.29477000000003</c:v>
                </c:pt>
                <c:pt idx="9544">
                  <c:v>466.37311</c:v>
                </c:pt>
                <c:pt idx="9545">
                  <c:v>466.16187000000002</c:v>
                </c:pt>
                <c:pt idx="9546">
                  <c:v>466.10291000000001</c:v>
                </c:pt>
                <c:pt idx="9547">
                  <c:v>466.29714999999999</c:v>
                </c:pt>
                <c:pt idx="9548">
                  <c:v>466.09057999999999</c:v>
                </c:pt>
                <c:pt idx="9549">
                  <c:v>466.10455000000002</c:v>
                </c:pt>
                <c:pt idx="9550">
                  <c:v>466.22442999999998</c:v>
                </c:pt>
                <c:pt idx="9551">
                  <c:v>466.42946999999998</c:v>
                </c:pt>
                <c:pt idx="9552">
                  <c:v>466.18889999999999</c:v>
                </c:pt>
                <c:pt idx="9553">
                  <c:v>466.02938999999998</c:v>
                </c:pt>
                <c:pt idx="9554">
                  <c:v>466.29196000000002</c:v>
                </c:pt>
                <c:pt idx="9555">
                  <c:v>466.11014</c:v>
                </c:pt>
                <c:pt idx="9556">
                  <c:v>466.12637000000001</c:v>
                </c:pt>
                <c:pt idx="9557">
                  <c:v>466.17455999999999</c:v>
                </c:pt>
                <c:pt idx="9558">
                  <c:v>466.36072000000001</c:v>
                </c:pt>
                <c:pt idx="9559">
                  <c:v>466.20717999999999</c:v>
                </c:pt>
                <c:pt idx="9560">
                  <c:v>466.01958999999999</c:v>
                </c:pt>
                <c:pt idx="9561">
                  <c:v>466.32281</c:v>
                </c:pt>
                <c:pt idx="9562">
                  <c:v>466.13076999999998</c:v>
                </c:pt>
                <c:pt idx="9563">
                  <c:v>466.10593</c:v>
                </c:pt>
                <c:pt idx="9564">
                  <c:v>466.10541000000001</c:v>
                </c:pt>
                <c:pt idx="9565">
                  <c:v>466.38790999999998</c:v>
                </c:pt>
                <c:pt idx="9566">
                  <c:v>466.26825000000002</c:v>
                </c:pt>
                <c:pt idx="9567">
                  <c:v>466.03564</c:v>
                </c:pt>
                <c:pt idx="9568">
                  <c:v>466.29144000000002</c:v>
                </c:pt>
                <c:pt idx="9569">
                  <c:v>466.14166</c:v>
                </c:pt>
                <c:pt idx="9570">
                  <c:v>466.13416000000001</c:v>
                </c:pt>
                <c:pt idx="9571">
                  <c:v>466.10485999999997</c:v>
                </c:pt>
                <c:pt idx="9572">
                  <c:v>466.40087999999997</c:v>
                </c:pt>
                <c:pt idx="9573">
                  <c:v>466.31760000000003</c:v>
                </c:pt>
                <c:pt idx="9574">
                  <c:v>466.04941000000002</c:v>
                </c:pt>
                <c:pt idx="9575">
                  <c:v>466.20238999999998</c:v>
                </c:pt>
                <c:pt idx="9576">
                  <c:v>466.20312000000001</c:v>
                </c:pt>
                <c:pt idx="9577">
                  <c:v>466.13947000000002</c:v>
                </c:pt>
                <c:pt idx="9578">
                  <c:v>466.07418999999999</c:v>
                </c:pt>
                <c:pt idx="9579">
                  <c:v>466.38486</c:v>
                </c:pt>
                <c:pt idx="9580">
                  <c:v>466.29928999999998</c:v>
                </c:pt>
                <c:pt idx="9581">
                  <c:v>466.06164999999999</c:v>
                </c:pt>
                <c:pt idx="9582">
                  <c:v>466.14951000000002</c:v>
                </c:pt>
                <c:pt idx="9583">
                  <c:v>466.21762000000001</c:v>
                </c:pt>
                <c:pt idx="9584">
                  <c:v>466.14040999999997</c:v>
                </c:pt>
                <c:pt idx="9585">
                  <c:v>466.03717</c:v>
                </c:pt>
                <c:pt idx="9586">
                  <c:v>466.29153000000002</c:v>
                </c:pt>
                <c:pt idx="9587">
                  <c:v>466.34329000000002</c:v>
                </c:pt>
                <c:pt idx="9588">
                  <c:v>466.10631999999998</c:v>
                </c:pt>
                <c:pt idx="9589">
                  <c:v>466.10647999999998</c:v>
                </c:pt>
                <c:pt idx="9590">
                  <c:v>466.23552999999998</c:v>
                </c:pt>
                <c:pt idx="9591">
                  <c:v>466.09438999999998</c:v>
                </c:pt>
                <c:pt idx="9592">
                  <c:v>466.08013999999997</c:v>
                </c:pt>
                <c:pt idx="9593">
                  <c:v>466.2944</c:v>
                </c:pt>
                <c:pt idx="9594">
                  <c:v>466.32819000000001</c:v>
                </c:pt>
                <c:pt idx="9595">
                  <c:v>466.11919999999998</c:v>
                </c:pt>
                <c:pt idx="9596">
                  <c:v>466.03591999999998</c:v>
                </c:pt>
                <c:pt idx="9597">
                  <c:v>466.25653</c:v>
                </c:pt>
                <c:pt idx="9598">
                  <c:v>466.08422999999999</c:v>
                </c:pt>
                <c:pt idx="9599">
                  <c:v>466.12871999999999</c:v>
                </c:pt>
                <c:pt idx="9600">
                  <c:v>466.23196000000002</c:v>
                </c:pt>
                <c:pt idx="9601">
                  <c:v>466.32747999999998</c:v>
                </c:pt>
                <c:pt idx="9602">
                  <c:v>466.14267000000001</c:v>
                </c:pt>
                <c:pt idx="9603">
                  <c:v>466.04244999999997</c:v>
                </c:pt>
                <c:pt idx="9604">
                  <c:v>466.30041999999997</c:v>
                </c:pt>
                <c:pt idx="9605">
                  <c:v>466.08163000000002</c:v>
                </c:pt>
                <c:pt idx="9606">
                  <c:v>466.08465999999999</c:v>
                </c:pt>
                <c:pt idx="9607">
                  <c:v>466.17728</c:v>
                </c:pt>
                <c:pt idx="9608">
                  <c:v>466.36831999999998</c:v>
                </c:pt>
                <c:pt idx="9609">
                  <c:v>466.19063999999997</c:v>
                </c:pt>
                <c:pt idx="9610">
                  <c:v>466.02924000000002</c:v>
                </c:pt>
                <c:pt idx="9611">
                  <c:v>466.30896000000001</c:v>
                </c:pt>
                <c:pt idx="9612">
                  <c:v>466.12716999999998</c:v>
                </c:pt>
                <c:pt idx="9613">
                  <c:v>466.12407999999999</c:v>
                </c:pt>
                <c:pt idx="9614">
                  <c:v>466.08670000000001</c:v>
                </c:pt>
                <c:pt idx="9615">
                  <c:v>466.36626999999999</c:v>
                </c:pt>
                <c:pt idx="9616">
                  <c:v>466.24910999999997</c:v>
                </c:pt>
                <c:pt idx="9617">
                  <c:v>466.00466999999998</c:v>
                </c:pt>
                <c:pt idx="9618">
                  <c:v>466.26062000000002</c:v>
                </c:pt>
                <c:pt idx="9619">
                  <c:v>466.10437000000002</c:v>
                </c:pt>
                <c:pt idx="9620">
                  <c:v>466.13416000000001</c:v>
                </c:pt>
                <c:pt idx="9621">
                  <c:v>466.0874</c:v>
                </c:pt>
                <c:pt idx="9622">
                  <c:v>466.37097</c:v>
                </c:pt>
                <c:pt idx="9623">
                  <c:v>466.24725000000001</c:v>
                </c:pt>
                <c:pt idx="9624">
                  <c:v>466.01648</c:v>
                </c:pt>
                <c:pt idx="9625">
                  <c:v>466.20830999999998</c:v>
                </c:pt>
                <c:pt idx="9626">
                  <c:v>466.15920999999997</c:v>
                </c:pt>
                <c:pt idx="9627">
                  <c:v>466.10744999999997</c:v>
                </c:pt>
                <c:pt idx="9628">
                  <c:v>466.04147</c:v>
                </c:pt>
                <c:pt idx="9629">
                  <c:v>466.31348000000003</c:v>
                </c:pt>
                <c:pt idx="9630">
                  <c:v>466.29099000000002</c:v>
                </c:pt>
                <c:pt idx="9631">
                  <c:v>466.03505999999999</c:v>
                </c:pt>
                <c:pt idx="9632">
                  <c:v>466.15017999999998</c:v>
                </c:pt>
                <c:pt idx="9633">
                  <c:v>466.13736</c:v>
                </c:pt>
                <c:pt idx="9634">
                  <c:v>466.07589999999999</c:v>
                </c:pt>
                <c:pt idx="9635">
                  <c:v>466.04250999999999</c:v>
                </c:pt>
                <c:pt idx="9636">
                  <c:v>466.30945000000003</c:v>
                </c:pt>
                <c:pt idx="9637">
                  <c:v>466.31072999999998</c:v>
                </c:pt>
                <c:pt idx="9638">
                  <c:v>466.03127999999998</c:v>
                </c:pt>
                <c:pt idx="9639">
                  <c:v>466.07587000000001</c:v>
                </c:pt>
                <c:pt idx="9640">
                  <c:v>466.18491</c:v>
                </c:pt>
                <c:pt idx="9641">
                  <c:v>466.07144</c:v>
                </c:pt>
                <c:pt idx="9642">
                  <c:v>466.07155999999998</c:v>
                </c:pt>
                <c:pt idx="9643">
                  <c:v>466.26013</c:v>
                </c:pt>
                <c:pt idx="9644">
                  <c:v>466.27811000000003</c:v>
                </c:pt>
                <c:pt idx="9645">
                  <c:v>466.09282999999999</c:v>
                </c:pt>
                <c:pt idx="9646">
                  <c:v>466.05408</c:v>
                </c:pt>
                <c:pt idx="9647">
                  <c:v>466.23392000000001</c:v>
                </c:pt>
                <c:pt idx="9648">
                  <c:v>466.07067999999998</c:v>
                </c:pt>
                <c:pt idx="9649">
                  <c:v>466.08679000000001</c:v>
                </c:pt>
                <c:pt idx="9650">
                  <c:v>466.19887999999997</c:v>
                </c:pt>
                <c:pt idx="9651">
                  <c:v>466.34505999999999</c:v>
                </c:pt>
                <c:pt idx="9652">
                  <c:v>466.11414000000002</c:v>
                </c:pt>
                <c:pt idx="9653">
                  <c:v>466.00268999999997</c:v>
                </c:pt>
                <c:pt idx="9654">
                  <c:v>466.26168999999999</c:v>
                </c:pt>
                <c:pt idx="9655">
                  <c:v>466.02643</c:v>
                </c:pt>
                <c:pt idx="9656">
                  <c:v>466.0668</c:v>
                </c:pt>
                <c:pt idx="9657">
                  <c:v>466.10149999999999</c:v>
                </c:pt>
                <c:pt idx="9658">
                  <c:v>466.32970999999998</c:v>
                </c:pt>
                <c:pt idx="9659">
                  <c:v>466.15499999999997</c:v>
                </c:pt>
                <c:pt idx="9660">
                  <c:v>465.96582000000001</c:v>
                </c:pt>
                <c:pt idx="9661">
                  <c:v>466.22174000000001</c:v>
                </c:pt>
                <c:pt idx="9662">
                  <c:v>466.03219999999999</c:v>
                </c:pt>
                <c:pt idx="9663">
                  <c:v>466.06393000000003</c:v>
                </c:pt>
                <c:pt idx="9664">
                  <c:v>466.09625</c:v>
                </c:pt>
                <c:pt idx="9665">
                  <c:v>466.30932999999999</c:v>
                </c:pt>
                <c:pt idx="9666">
                  <c:v>466.18524000000002</c:v>
                </c:pt>
                <c:pt idx="9667">
                  <c:v>465.96145999999999</c:v>
                </c:pt>
                <c:pt idx="9668">
                  <c:v>466.24135999999999</c:v>
                </c:pt>
                <c:pt idx="9669">
                  <c:v>466.08983999999998</c:v>
                </c:pt>
                <c:pt idx="9670">
                  <c:v>466.05664000000002</c:v>
                </c:pt>
                <c:pt idx="9671">
                  <c:v>466.02789000000001</c:v>
                </c:pt>
                <c:pt idx="9672">
                  <c:v>466.33440999999999</c:v>
                </c:pt>
                <c:pt idx="9673">
                  <c:v>466.25412</c:v>
                </c:pt>
                <c:pt idx="9674">
                  <c:v>465.99777</c:v>
                </c:pt>
                <c:pt idx="9675">
                  <c:v>466.21154999999999</c:v>
                </c:pt>
                <c:pt idx="9676">
                  <c:v>466.08544999999998</c:v>
                </c:pt>
                <c:pt idx="9677">
                  <c:v>466.00949000000003</c:v>
                </c:pt>
                <c:pt idx="9678">
                  <c:v>466.03653000000003</c:v>
                </c:pt>
                <c:pt idx="9679">
                  <c:v>466.35052000000002</c:v>
                </c:pt>
                <c:pt idx="9680">
                  <c:v>466.25479000000001</c:v>
                </c:pt>
                <c:pt idx="9681">
                  <c:v>466.00421</c:v>
                </c:pt>
                <c:pt idx="9682">
                  <c:v>466.13037000000003</c:v>
                </c:pt>
                <c:pt idx="9683">
                  <c:v>466.13452000000001</c:v>
                </c:pt>
                <c:pt idx="9684">
                  <c:v>466.02100000000002</c:v>
                </c:pt>
                <c:pt idx="9685">
                  <c:v>466.03012000000001</c:v>
                </c:pt>
                <c:pt idx="9686">
                  <c:v>466.30205999999998</c:v>
                </c:pt>
                <c:pt idx="9687">
                  <c:v>466.26101999999997</c:v>
                </c:pt>
                <c:pt idx="9688">
                  <c:v>466.01486</c:v>
                </c:pt>
                <c:pt idx="9689">
                  <c:v>466.07056</c:v>
                </c:pt>
                <c:pt idx="9690">
                  <c:v>466.15334999999999</c:v>
                </c:pt>
                <c:pt idx="9691">
                  <c:v>465.99459999999999</c:v>
                </c:pt>
                <c:pt idx="9692">
                  <c:v>465.99811</c:v>
                </c:pt>
                <c:pt idx="9693">
                  <c:v>466.17428999999998</c:v>
                </c:pt>
                <c:pt idx="9694">
                  <c:v>466.25954999999999</c:v>
                </c:pt>
                <c:pt idx="9695">
                  <c:v>466.04099000000002</c:v>
                </c:pt>
                <c:pt idx="9696">
                  <c:v>465.98779000000002</c:v>
                </c:pt>
                <c:pt idx="9697">
                  <c:v>466.18648999999999</c:v>
                </c:pt>
                <c:pt idx="9698">
                  <c:v>465.98309</c:v>
                </c:pt>
                <c:pt idx="9699">
                  <c:v>466.00335999999999</c:v>
                </c:pt>
                <c:pt idx="9700">
                  <c:v>466.11052999999998</c:v>
                </c:pt>
                <c:pt idx="9701">
                  <c:v>466.33163000000002</c:v>
                </c:pt>
                <c:pt idx="9702">
                  <c:v>466.10205000000002</c:v>
                </c:pt>
                <c:pt idx="9703">
                  <c:v>465.94387999999998</c:v>
                </c:pt>
                <c:pt idx="9704">
                  <c:v>466.20584000000002</c:v>
                </c:pt>
                <c:pt idx="9705">
                  <c:v>466.03271000000001</c:v>
                </c:pt>
                <c:pt idx="9706">
                  <c:v>466.05486999999999</c:v>
                </c:pt>
                <c:pt idx="9707">
                  <c:v>466.09341000000001</c:v>
                </c:pt>
                <c:pt idx="9708">
                  <c:v>466.28237999999999</c:v>
                </c:pt>
                <c:pt idx="9709">
                  <c:v>466.11309999999997</c:v>
                </c:pt>
                <c:pt idx="9710">
                  <c:v>465.93927000000002</c:v>
                </c:pt>
                <c:pt idx="9711">
                  <c:v>466.23205999999999</c:v>
                </c:pt>
                <c:pt idx="9712">
                  <c:v>466.03818000000001</c:v>
                </c:pt>
                <c:pt idx="9713">
                  <c:v>466.01279</c:v>
                </c:pt>
                <c:pt idx="9714">
                  <c:v>466.01389</c:v>
                </c:pt>
                <c:pt idx="9715">
                  <c:v>466.28644000000003</c:v>
                </c:pt>
                <c:pt idx="9716">
                  <c:v>466.16913</c:v>
                </c:pt>
                <c:pt idx="9717">
                  <c:v>465.93396000000001</c:v>
                </c:pt>
                <c:pt idx="9718">
                  <c:v>466.17899</c:v>
                </c:pt>
                <c:pt idx="9719">
                  <c:v>466.02704</c:v>
                </c:pt>
                <c:pt idx="9720">
                  <c:v>466.03048999999999</c:v>
                </c:pt>
                <c:pt idx="9721">
                  <c:v>465.98703</c:v>
                </c:pt>
                <c:pt idx="9722">
                  <c:v>466.27762000000001</c:v>
                </c:pt>
                <c:pt idx="9723">
                  <c:v>466.19790999999998</c:v>
                </c:pt>
                <c:pt idx="9724">
                  <c:v>465.93975999999998</c:v>
                </c:pt>
                <c:pt idx="9725">
                  <c:v>466.09411999999998</c:v>
                </c:pt>
                <c:pt idx="9726">
                  <c:v>466.09625</c:v>
                </c:pt>
                <c:pt idx="9727">
                  <c:v>466.01843000000002</c:v>
                </c:pt>
                <c:pt idx="9728">
                  <c:v>465.95755000000003</c:v>
                </c:pt>
                <c:pt idx="9729">
                  <c:v>466.25905999999998</c:v>
                </c:pt>
                <c:pt idx="9730">
                  <c:v>466.19342</c:v>
                </c:pt>
                <c:pt idx="9731">
                  <c:v>465.9624</c:v>
                </c:pt>
                <c:pt idx="9732">
                  <c:v>466.04468000000003</c:v>
                </c:pt>
                <c:pt idx="9733">
                  <c:v>466.10953000000001</c:v>
                </c:pt>
                <c:pt idx="9734">
                  <c:v>466.03284000000002</c:v>
                </c:pt>
                <c:pt idx="9735">
                  <c:v>465.93945000000002</c:v>
                </c:pt>
                <c:pt idx="9736">
                  <c:v>466.18033000000003</c:v>
                </c:pt>
                <c:pt idx="9737">
                  <c:v>466.22771999999998</c:v>
                </c:pt>
                <c:pt idx="9738">
                  <c:v>466.00234999999998</c:v>
                </c:pt>
                <c:pt idx="9739">
                  <c:v>466.00094999999999</c:v>
                </c:pt>
                <c:pt idx="9740">
                  <c:v>466.12407999999999</c:v>
                </c:pt>
                <c:pt idx="9741">
                  <c:v>465.98993000000002</c:v>
                </c:pt>
                <c:pt idx="9742">
                  <c:v>465.97951999999998</c:v>
                </c:pt>
                <c:pt idx="9743">
                  <c:v>466.19274999999999</c:v>
                </c:pt>
                <c:pt idx="9744">
                  <c:v>466.21749999999997</c:v>
                </c:pt>
                <c:pt idx="9745">
                  <c:v>466.00330000000002</c:v>
                </c:pt>
                <c:pt idx="9746">
                  <c:v>465.92334</c:v>
                </c:pt>
                <c:pt idx="9747">
                  <c:v>466.15499999999997</c:v>
                </c:pt>
                <c:pt idx="9748">
                  <c:v>465.99209999999999</c:v>
                </c:pt>
                <c:pt idx="9749">
                  <c:v>466.00977</c:v>
                </c:pt>
                <c:pt idx="9750">
                  <c:v>466.11581000000001</c:v>
                </c:pt>
                <c:pt idx="9751">
                  <c:v>466.20801</c:v>
                </c:pt>
                <c:pt idx="9752">
                  <c:v>466.02902</c:v>
                </c:pt>
                <c:pt idx="9753">
                  <c:v>465.93725999999998</c:v>
                </c:pt>
                <c:pt idx="9754">
                  <c:v>466.19968</c:v>
                </c:pt>
                <c:pt idx="9755">
                  <c:v>465.98486000000003</c:v>
                </c:pt>
                <c:pt idx="9756">
                  <c:v>465.99432000000002</c:v>
                </c:pt>
                <c:pt idx="9757">
                  <c:v>466.05919999999998</c:v>
                </c:pt>
                <c:pt idx="9758">
                  <c:v>466.25299000000001</c:v>
                </c:pt>
                <c:pt idx="9759">
                  <c:v>466.08859000000001</c:v>
                </c:pt>
                <c:pt idx="9760">
                  <c:v>465.92464999999999</c:v>
                </c:pt>
                <c:pt idx="9761">
                  <c:v>466.17800999999997</c:v>
                </c:pt>
                <c:pt idx="9762">
                  <c:v>466.00020999999998</c:v>
                </c:pt>
                <c:pt idx="9763">
                  <c:v>466.02032000000003</c:v>
                </c:pt>
                <c:pt idx="9764">
                  <c:v>465.98566</c:v>
                </c:pt>
                <c:pt idx="9765">
                  <c:v>466.26352000000003</c:v>
                </c:pt>
                <c:pt idx="9766">
                  <c:v>466.12497000000002</c:v>
                </c:pt>
                <c:pt idx="9767">
                  <c:v>465.88299999999998</c:v>
                </c:pt>
                <c:pt idx="9768">
                  <c:v>466.13281000000001</c:v>
                </c:pt>
                <c:pt idx="9769">
                  <c:v>465.98288000000002</c:v>
                </c:pt>
                <c:pt idx="9770">
                  <c:v>466.00961000000001</c:v>
                </c:pt>
                <c:pt idx="9771">
                  <c:v>465.96082000000001</c:v>
                </c:pt>
                <c:pt idx="9772">
                  <c:v>466.23392000000001</c:v>
                </c:pt>
                <c:pt idx="9773">
                  <c:v>466.10946999999999</c:v>
                </c:pt>
                <c:pt idx="9774">
                  <c:v>465.88869999999997</c:v>
                </c:pt>
                <c:pt idx="9775">
                  <c:v>466.09064000000001</c:v>
                </c:pt>
                <c:pt idx="9776">
                  <c:v>466.04318000000001</c:v>
                </c:pt>
                <c:pt idx="9777">
                  <c:v>465.99783000000002</c:v>
                </c:pt>
                <c:pt idx="9778">
                  <c:v>465.91845999999998</c:v>
                </c:pt>
                <c:pt idx="9779">
                  <c:v>466.19396999999998</c:v>
                </c:pt>
                <c:pt idx="9780">
                  <c:v>466.18405000000001</c:v>
                </c:pt>
                <c:pt idx="9781">
                  <c:v>465.92261000000002</c:v>
                </c:pt>
                <c:pt idx="9782">
                  <c:v>466.05282999999997</c:v>
                </c:pt>
                <c:pt idx="9783">
                  <c:v>466.02942000000002</c:v>
                </c:pt>
                <c:pt idx="9784">
                  <c:v>465.97705000000002</c:v>
                </c:pt>
                <c:pt idx="9785">
                  <c:v>465.94216999999998</c:v>
                </c:pt>
                <c:pt idx="9786">
                  <c:v>466.19312000000002</c:v>
                </c:pt>
                <c:pt idx="9787">
                  <c:v>466.20672999999999</c:v>
                </c:pt>
                <c:pt idx="9788">
                  <c:v>465.92633000000001</c:v>
                </c:pt>
                <c:pt idx="9789">
                  <c:v>465.94610999999998</c:v>
                </c:pt>
                <c:pt idx="9790">
                  <c:v>466.06583000000001</c:v>
                </c:pt>
                <c:pt idx="9791">
                  <c:v>465.94623000000001</c:v>
                </c:pt>
                <c:pt idx="9792">
                  <c:v>465.95175</c:v>
                </c:pt>
                <c:pt idx="9793">
                  <c:v>466.13019000000003</c:v>
                </c:pt>
                <c:pt idx="9794">
                  <c:v>466.14141999999998</c:v>
                </c:pt>
                <c:pt idx="9795">
                  <c:v>465.95531999999997</c:v>
                </c:pt>
                <c:pt idx="9796">
                  <c:v>465.92660999999998</c:v>
                </c:pt>
                <c:pt idx="9797">
                  <c:v>466.10165000000001</c:v>
                </c:pt>
                <c:pt idx="9798">
                  <c:v>465.93270999999999</c:v>
                </c:pt>
                <c:pt idx="9799">
                  <c:v>465.94256999999999</c:v>
                </c:pt>
                <c:pt idx="9800">
                  <c:v>466.05932999999999</c:v>
                </c:pt>
                <c:pt idx="9801">
                  <c:v>466.20670000000001</c:v>
                </c:pt>
                <c:pt idx="9802">
                  <c:v>465.98379999999997</c:v>
                </c:pt>
                <c:pt idx="9803">
                  <c:v>465.87804999999997</c:v>
                </c:pt>
                <c:pt idx="9804">
                  <c:v>466.13528000000002</c:v>
                </c:pt>
                <c:pt idx="9805">
                  <c:v>465.91131999999999</c:v>
                </c:pt>
                <c:pt idx="9806">
                  <c:v>465.95859000000002</c:v>
                </c:pt>
                <c:pt idx="9807">
                  <c:v>465.98516999999998</c:v>
                </c:pt>
                <c:pt idx="9808">
                  <c:v>466.22455000000002</c:v>
                </c:pt>
                <c:pt idx="9809">
                  <c:v>466.05300999999997</c:v>
                </c:pt>
                <c:pt idx="9810">
                  <c:v>465.86243000000002</c:v>
                </c:pt>
                <c:pt idx="9811">
                  <c:v>466.11471999999998</c:v>
                </c:pt>
                <c:pt idx="9812">
                  <c:v>465.92682000000002</c:v>
                </c:pt>
                <c:pt idx="9813">
                  <c:v>465.95589999999999</c:v>
                </c:pt>
                <c:pt idx="9814">
                  <c:v>466.00445999999999</c:v>
                </c:pt>
                <c:pt idx="9815">
                  <c:v>466.19830000000002</c:v>
                </c:pt>
                <c:pt idx="9816">
                  <c:v>466.06704999999999</c:v>
                </c:pt>
                <c:pt idx="9817">
                  <c:v>465.84134</c:v>
                </c:pt>
                <c:pt idx="9818">
                  <c:v>466.11318999999997</c:v>
                </c:pt>
                <c:pt idx="9819">
                  <c:v>465.95389</c:v>
                </c:pt>
                <c:pt idx="9820">
                  <c:v>465.91723999999999</c:v>
                </c:pt>
                <c:pt idx="9821">
                  <c:v>465.88488999999998</c:v>
                </c:pt>
                <c:pt idx="9822">
                  <c:v>466.19576999999998</c:v>
                </c:pt>
                <c:pt idx="9823">
                  <c:v>466.10915999999997</c:v>
                </c:pt>
                <c:pt idx="9824">
                  <c:v>465.85262999999998</c:v>
                </c:pt>
                <c:pt idx="9825">
                  <c:v>466.06594999999999</c:v>
                </c:pt>
                <c:pt idx="9826">
                  <c:v>465.92615000000001</c:v>
                </c:pt>
                <c:pt idx="9827">
                  <c:v>465.85894999999999</c:v>
                </c:pt>
                <c:pt idx="9828">
                  <c:v>465.88425000000001</c:v>
                </c:pt>
                <c:pt idx="9829">
                  <c:v>466.19045999999997</c:v>
                </c:pt>
                <c:pt idx="9830">
                  <c:v>466.10876000000002</c:v>
                </c:pt>
                <c:pt idx="9831">
                  <c:v>465.85647999999998</c:v>
                </c:pt>
                <c:pt idx="9832">
                  <c:v>465.97723000000002</c:v>
                </c:pt>
                <c:pt idx="9833">
                  <c:v>465.99799000000002</c:v>
                </c:pt>
                <c:pt idx="9834">
                  <c:v>465.88817999999998</c:v>
                </c:pt>
                <c:pt idx="9835">
                  <c:v>465.89382999999998</c:v>
                </c:pt>
                <c:pt idx="9836">
                  <c:v>466.16766000000001</c:v>
                </c:pt>
                <c:pt idx="9837">
                  <c:v>466.1431</c:v>
                </c:pt>
                <c:pt idx="9838">
                  <c:v>465.90872000000002</c:v>
                </c:pt>
                <c:pt idx="9839">
                  <c:v>465.95211999999998</c:v>
                </c:pt>
                <c:pt idx="9840">
                  <c:v>466.03408999999999</c:v>
                </c:pt>
                <c:pt idx="9841">
                  <c:v>465.88434000000001</c:v>
                </c:pt>
                <c:pt idx="9842">
                  <c:v>465.87360000000001</c:v>
                </c:pt>
                <c:pt idx="9843">
                  <c:v>466.06506000000002</c:v>
                </c:pt>
                <c:pt idx="9844">
                  <c:v>466.14440999999999</c:v>
                </c:pt>
                <c:pt idx="9845">
                  <c:v>465.92383000000001</c:v>
                </c:pt>
                <c:pt idx="9846">
                  <c:v>465.86532999999997</c:v>
                </c:pt>
                <c:pt idx="9847">
                  <c:v>466.06493999999998</c:v>
                </c:pt>
                <c:pt idx="9848">
                  <c:v>465.85980000000001</c:v>
                </c:pt>
                <c:pt idx="9849">
                  <c:v>465.86765000000003</c:v>
                </c:pt>
                <c:pt idx="9850">
                  <c:v>465.98232999999999</c:v>
                </c:pt>
                <c:pt idx="9851">
                  <c:v>466.18554999999998</c:v>
                </c:pt>
                <c:pt idx="9852">
                  <c:v>465.95778999999999</c:v>
                </c:pt>
                <c:pt idx="9853">
                  <c:v>465.78850999999997</c:v>
                </c:pt>
                <c:pt idx="9854">
                  <c:v>466.06130999999999</c:v>
                </c:pt>
                <c:pt idx="9855">
                  <c:v>465.88040000000001</c:v>
                </c:pt>
                <c:pt idx="9856">
                  <c:v>465.89447000000001</c:v>
                </c:pt>
                <c:pt idx="9857">
                  <c:v>465.94301999999999</c:v>
                </c:pt>
                <c:pt idx="9858">
                  <c:v>466.12198000000001</c:v>
                </c:pt>
                <c:pt idx="9859">
                  <c:v>465.98131999999998</c:v>
                </c:pt>
                <c:pt idx="9860">
                  <c:v>465.80108999999999</c:v>
                </c:pt>
                <c:pt idx="9861">
                  <c:v>466.08112</c:v>
                </c:pt>
                <c:pt idx="9862">
                  <c:v>465.90609999999998</c:v>
                </c:pt>
                <c:pt idx="9863">
                  <c:v>465.86464999999998</c:v>
                </c:pt>
                <c:pt idx="9864">
                  <c:v>465.86398000000003</c:v>
                </c:pt>
                <c:pt idx="9865">
                  <c:v>466.15802000000002</c:v>
                </c:pt>
                <c:pt idx="9866">
                  <c:v>466.02593999999999</c:v>
                </c:pt>
                <c:pt idx="9867">
                  <c:v>465.78393999999997</c:v>
                </c:pt>
                <c:pt idx="9868">
                  <c:v>466.03847999999999</c:v>
                </c:pt>
                <c:pt idx="9869">
                  <c:v>465.88693000000001</c:v>
                </c:pt>
                <c:pt idx="9870">
                  <c:v>465.88146999999998</c:v>
                </c:pt>
                <c:pt idx="9871">
                  <c:v>465.85311999999999</c:v>
                </c:pt>
                <c:pt idx="9872">
                  <c:v>466.14965999999998</c:v>
                </c:pt>
                <c:pt idx="9873">
                  <c:v>466.06830000000002</c:v>
                </c:pt>
                <c:pt idx="9874">
                  <c:v>465.79608000000002</c:v>
                </c:pt>
                <c:pt idx="9875">
                  <c:v>465.95427999999998</c:v>
                </c:pt>
                <c:pt idx="9876">
                  <c:v>465.94173999999998</c:v>
                </c:pt>
                <c:pt idx="9877">
                  <c:v>465.87097</c:v>
                </c:pt>
                <c:pt idx="9878">
                  <c:v>465.82436999999999</c:v>
                </c:pt>
                <c:pt idx="9879">
                  <c:v>466.11304000000001</c:v>
                </c:pt>
                <c:pt idx="9880">
                  <c:v>466.04431</c:v>
                </c:pt>
                <c:pt idx="9881">
                  <c:v>465.79367000000002</c:v>
                </c:pt>
                <c:pt idx="9882">
                  <c:v>465.88666000000001</c:v>
                </c:pt>
                <c:pt idx="9883">
                  <c:v>465.96228000000002</c:v>
                </c:pt>
                <c:pt idx="9884">
                  <c:v>465.88733000000002</c:v>
                </c:pt>
                <c:pt idx="9885">
                  <c:v>465.78915000000001</c:v>
                </c:pt>
                <c:pt idx="9886">
                  <c:v>466.03582999999998</c:v>
                </c:pt>
                <c:pt idx="9887">
                  <c:v>466.09453999999999</c:v>
                </c:pt>
                <c:pt idx="9888">
                  <c:v>465.86124000000001</c:v>
                </c:pt>
                <c:pt idx="9889">
                  <c:v>465.86844000000002</c:v>
                </c:pt>
                <c:pt idx="9890">
                  <c:v>465.98232999999999</c:v>
                </c:pt>
                <c:pt idx="9891">
                  <c:v>465.85622999999998</c:v>
                </c:pt>
                <c:pt idx="9892">
                  <c:v>465.82634999999999</c:v>
                </c:pt>
                <c:pt idx="9893">
                  <c:v>466.04996</c:v>
                </c:pt>
                <c:pt idx="9894">
                  <c:v>466.08395000000002</c:v>
                </c:pt>
                <c:pt idx="9895">
                  <c:v>465.85854999999998</c:v>
                </c:pt>
                <c:pt idx="9896">
                  <c:v>465.77404999999999</c:v>
                </c:pt>
                <c:pt idx="9897">
                  <c:v>466.00598000000002</c:v>
                </c:pt>
                <c:pt idx="9898">
                  <c:v>465.84088000000003</c:v>
                </c:pt>
                <c:pt idx="9899">
                  <c:v>465.85845999999998</c:v>
                </c:pt>
                <c:pt idx="9900">
                  <c:v>465.96298000000002</c:v>
                </c:pt>
                <c:pt idx="9901">
                  <c:v>466.05083999999999</c:v>
                </c:pt>
                <c:pt idx="9902">
                  <c:v>465.87018</c:v>
                </c:pt>
                <c:pt idx="9903">
                  <c:v>465.76825000000002</c:v>
                </c:pt>
                <c:pt idx="9904">
                  <c:v>466.03293000000002</c:v>
                </c:pt>
                <c:pt idx="9905">
                  <c:v>465.81225999999998</c:v>
                </c:pt>
                <c:pt idx="9906">
                  <c:v>465.83411000000001</c:v>
                </c:pt>
                <c:pt idx="9907">
                  <c:v>465.90390000000002</c:v>
                </c:pt>
                <c:pt idx="9908">
                  <c:v>466.10129000000001</c:v>
                </c:pt>
                <c:pt idx="9909">
                  <c:v>465.93191999999999</c:v>
                </c:pt>
                <c:pt idx="9910">
                  <c:v>465.76204999999999</c:v>
                </c:pt>
                <c:pt idx="9911">
                  <c:v>466.02927</c:v>
                </c:pt>
                <c:pt idx="9912">
                  <c:v>465.85654</c:v>
                </c:pt>
                <c:pt idx="9913">
                  <c:v>465.86810000000003</c:v>
                </c:pt>
                <c:pt idx="9914">
                  <c:v>465.82805999999999</c:v>
                </c:pt>
                <c:pt idx="9915">
                  <c:v>466.10647999999998</c:v>
                </c:pt>
                <c:pt idx="9916">
                  <c:v>465.97742</c:v>
                </c:pt>
                <c:pt idx="9917">
                  <c:v>465.72710999999998</c:v>
                </c:pt>
                <c:pt idx="9918">
                  <c:v>465.98489000000001</c:v>
                </c:pt>
                <c:pt idx="9919">
                  <c:v>465.83109000000002</c:v>
                </c:pt>
                <c:pt idx="9920">
                  <c:v>465.85815000000002</c:v>
                </c:pt>
                <c:pt idx="9921">
                  <c:v>465.8107</c:v>
                </c:pt>
                <c:pt idx="9922">
                  <c:v>466.09579000000002</c:v>
                </c:pt>
                <c:pt idx="9923">
                  <c:v>465.96618999999998</c:v>
                </c:pt>
                <c:pt idx="9924">
                  <c:v>465.72903000000002</c:v>
                </c:pt>
                <c:pt idx="9925">
                  <c:v>465.92953</c:v>
                </c:pt>
                <c:pt idx="9926">
                  <c:v>465.8913</c:v>
                </c:pt>
                <c:pt idx="9927">
                  <c:v>465.83199999999999</c:v>
                </c:pt>
                <c:pt idx="9928">
                  <c:v>465.75983000000002</c:v>
                </c:pt>
                <c:pt idx="9929">
                  <c:v>466.02746999999999</c:v>
                </c:pt>
                <c:pt idx="9930">
                  <c:v>466.01190000000003</c:v>
                </c:pt>
                <c:pt idx="9931">
                  <c:v>465.74556999999999</c:v>
                </c:pt>
                <c:pt idx="9932">
                  <c:v>465.87173000000001</c:v>
                </c:pt>
                <c:pt idx="9933">
                  <c:v>465.85473999999999</c:v>
                </c:pt>
                <c:pt idx="9934">
                  <c:v>465.80718999999999</c:v>
                </c:pt>
                <c:pt idx="9935">
                  <c:v>465.77472</c:v>
                </c:pt>
                <c:pt idx="9936">
                  <c:v>466.02895999999998</c:v>
                </c:pt>
                <c:pt idx="9937">
                  <c:v>466.05270000000002</c:v>
                </c:pt>
                <c:pt idx="9938">
                  <c:v>465.76427999999999</c:v>
                </c:pt>
                <c:pt idx="9939">
                  <c:v>465.80362000000002</c:v>
                </c:pt>
                <c:pt idx="9940">
                  <c:v>465.92230000000001</c:v>
                </c:pt>
                <c:pt idx="9941">
                  <c:v>465.81348000000003</c:v>
                </c:pt>
                <c:pt idx="9942">
                  <c:v>465.81488000000002</c:v>
                </c:pt>
                <c:pt idx="9943">
                  <c:v>465.98376000000002</c:v>
                </c:pt>
                <c:pt idx="9944">
                  <c:v>465.99795999999998</c:v>
                </c:pt>
                <c:pt idx="9945">
                  <c:v>465.80383</c:v>
                </c:pt>
                <c:pt idx="9946">
                  <c:v>465.77868999999998</c:v>
                </c:pt>
                <c:pt idx="9947">
                  <c:v>465.94893999999999</c:v>
                </c:pt>
                <c:pt idx="9948">
                  <c:v>465.77789000000001</c:v>
                </c:pt>
                <c:pt idx="9949">
                  <c:v>465.78156000000001</c:v>
                </c:pt>
                <c:pt idx="9950">
                  <c:v>465.88515999999998</c:v>
                </c:pt>
                <c:pt idx="9951">
                  <c:v>466.03933999999998</c:v>
                </c:pt>
                <c:pt idx="9952">
                  <c:v>465.83022999999997</c:v>
                </c:pt>
                <c:pt idx="9953">
                  <c:v>465.71593999999999</c:v>
                </c:pt>
                <c:pt idx="9954">
                  <c:v>465.96548000000001</c:v>
                </c:pt>
                <c:pt idx="9955">
                  <c:v>465.73520000000002</c:v>
                </c:pt>
                <c:pt idx="9956">
                  <c:v>465.77435000000003</c:v>
                </c:pt>
                <c:pt idx="9957">
                  <c:v>465.81247000000002</c:v>
                </c:pt>
                <c:pt idx="9958">
                  <c:v>466.04088999999999</c:v>
                </c:pt>
                <c:pt idx="9959">
                  <c:v>465.84894000000003</c:v>
                </c:pt>
                <c:pt idx="9960">
                  <c:v>465.66437000000002</c:v>
                </c:pt>
                <c:pt idx="9961">
                  <c:v>465.91928000000001</c:v>
                </c:pt>
                <c:pt idx="9962">
                  <c:v>465.74313000000001</c:v>
                </c:pt>
                <c:pt idx="9963">
                  <c:v>465.78348</c:v>
                </c:pt>
                <c:pt idx="9964">
                  <c:v>465.81826999999998</c:v>
                </c:pt>
                <c:pt idx="9965">
                  <c:v>466.02190999999999</c:v>
                </c:pt>
                <c:pt idx="9966">
                  <c:v>465.90442000000002</c:v>
                </c:pt>
                <c:pt idx="9967">
                  <c:v>465.67345999999998</c:v>
                </c:pt>
                <c:pt idx="9968">
                  <c:v>465.95128999999997</c:v>
                </c:pt>
                <c:pt idx="9969">
                  <c:v>465.79883000000001</c:v>
                </c:pt>
                <c:pt idx="9970">
                  <c:v>465.75738999999999</c:v>
                </c:pt>
                <c:pt idx="9971">
                  <c:v>465.73172</c:v>
                </c:pt>
                <c:pt idx="9972">
                  <c:v>466.04748999999998</c:v>
                </c:pt>
                <c:pt idx="9973">
                  <c:v>465.95519999999999</c:v>
                </c:pt>
                <c:pt idx="9974">
                  <c:v>465.70116999999999</c:v>
                </c:pt>
                <c:pt idx="9975">
                  <c:v>465.90105999999997</c:v>
                </c:pt>
                <c:pt idx="9976">
                  <c:v>465.77123999999998</c:v>
                </c:pt>
                <c:pt idx="9977">
                  <c:v>465.70974999999999</c:v>
                </c:pt>
                <c:pt idx="9978">
                  <c:v>465.72512999999998</c:v>
                </c:pt>
                <c:pt idx="9979">
                  <c:v>466.03316999999998</c:v>
                </c:pt>
                <c:pt idx="9980">
                  <c:v>465.95058999999998</c:v>
                </c:pt>
                <c:pt idx="9981">
                  <c:v>465.68450999999999</c:v>
                </c:pt>
                <c:pt idx="9982">
                  <c:v>465.81313999999998</c:v>
                </c:pt>
                <c:pt idx="9983">
                  <c:v>465.81094000000002</c:v>
                </c:pt>
                <c:pt idx="9984">
                  <c:v>465.69747999999998</c:v>
                </c:pt>
                <c:pt idx="9985">
                  <c:v>465.69943000000001</c:v>
                </c:pt>
                <c:pt idx="9986">
                  <c:v>465.97348</c:v>
                </c:pt>
                <c:pt idx="9987">
                  <c:v>465.94305000000003</c:v>
                </c:pt>
                <c:pt idx="9988">
                  <c:v>465.69373000000002</c:v>
                </c:pt>
                <c:pt idx="9989">
                  <c:v>465.74642999999998</c:v>
                </c:pt>
                <c:pt idx="9990">
                  <c:v>465.82799999999997</c:v>
                </c:pt>
                <c:pt idx="9991">
                  <c:v>465.67678999999998</c:v>
                </c:pt>
                <c:pt idx="9992">
                  <c:v>465.67813000000001</c:v>
                </c:pt>
                <c:pt idx="9993">
                  <c:v>465.86696999999998</c:v>
                </c:pt>
                <c:pt idx="9994">
                  <c:v>465.95522999999997</c:v>
                </c:pt>
                <c:pt idx="9995">
                  <c:v>465.75619999999998</c:v>
                </c:pt>
                <c:pt idx="9996">
                  <c:v>465.68689000000001</c:v>
                </c:pt>
                <c:pt idx="9997">
                  <c:v>465.89425999999997</c:v>
                </c:pt>
                <c:pt idx="9998">
                  <c:v>465.69045999999997</c:v>
                </c:pt>
                <c:pt idx="9999">
                  <c:v>465.70339999999999</c:v>
                </c:pt>
                <c:pt idx="10000">
                  <c:v>465.83197000000001</c:v>
                </c:pt>
                <c:pt idx="10001">
                  <c:v>466.03787</c:v>
                </c:pt>
                <c:pt idx="10002">
                  <c:v>465.79214000000002</c:v>
                </c:pt>
                <c:pt idx="10003">
                  <c:v>465.63204999999999</c:v>
                </c:pt>
                <c:pt idx="10004">
                  <c:v>465.89697000000001</c:v>
                </c:pt>
                <c:pt idx="10005">
                  <c:v>465.71420000000001</c:v>
                </c:pt>
                <c:pt idx="10006">
                  <c:v>465.72894000000002</c:v>
                </c:pt>
                <c:pt idx="10007">
                  <c:v>465.76828</c:v>
                </c:pt>
                <c:pt idx="10008">
                  <c:v>465.94965000000002</c:v>
                </c:pt>
                <c:pt idx="10009">
                  <c:v>465.79345999999998</c:v>
                </c:pt>
                <c:pt idx="10010">
                  <c:v>465.59818000000001</c:v>
                </c:pt>
                <c:pt idx="10011">
                  <c:v>465.90964000000002</c:v>
                </c:pt>
                <c:pt idx="10012">
                  <c:v>465.71517999999998</c:v>
                </c:pt>
                <c:pt idx="10013">
                  <c:v>465.67653999999999</c:v>
                </c:pt>
                <c:pt idx="10014">
                  <c:v>465.67563000000001</c:v>
                </c:pt>
                <c:pt idx="10015">
                  <c:v>465.96319999999997</c:v>
                </c:pt>
                <c:pt idx="10016">
                  <c:v>465.84079000000003</c:v>
                </c:pt>
                <c:pt idx="10017">
                  <c:v>465.60253999999998</c:v>
                </c:pt>
                <c:pt idx="10018">
                  <c:v>465.85543999999999</c:v>
                </c:pt>
                <c:pt idx="10019">
                  <c:v>465.70134999999999</c:v>
                </c:pt>
                <c:pt idx="10020">
                  <c:v>465.70470999999998</c:v>
                </c:pt>
                <c:pt idx="10021">
                  <c:v>465.66199</c:v>
                </c:pt>
                <c:pt idx="10022">
                  <c:v>465.95862</c:v>
                </c:pt>
                <c:pt idx="10023">
                  <c:v>465.88281000000001</c:v>
                </c:pt>
                <c:pt idx="10024">
                  <c:v>465.61394999999999</c:v>
                </c:pt>
                <c:pt idx="10025">
                  <c:v>465.76760999999999</c:v>
                </c:pt>
                <c:pt idx="10026">
                  <c:v>465.76535000000001</c:v>
                </c:pt>
                <c:pt idx="10027">
                  <c:v>465.68732</c:v>
                </c:pt>
                <c:pt idx="10028">
                  <c:v>465.63830999999999</c:v>
                </c:pt>
                <c:pt idx="10029">
                  <c:v>465.93069000000003</c:v>
                </c:pt>
                <c:pt idx="10030">
                  <c:v>465.86315999999999</c:v>
                </c:pt>
                <c:pt idx="10031">
                  <c:v>465.61923000000002</c:v>
                </c:pt>
                <c:pt idx="10032">
                  <c:v>465.69717000000003</c:v>
                </c:pt>
                <c:pt idx="10033">
                  <c:v>465.77364999999998</c:v>
                </c:pt>
                <c:pt idx="10034">
                  <c:v>465.68853999999999</c:v>
                </c:pt>
                <c:pt idx="10035">
                  <c:v>465.59201000000002</c:v>
                </c:pt>
                <c:pt idx="10036">
                  <c:v>465.85016000000002</c:v>
                </c:pt>
                <c:pt idx="10037">
                  <c:v>465.90503000000001</c:v>
                </c:pt>
                <c:pt idx="10038">
                  <c:v>465.66741999999999</c:v>
                </c:pt>
                <c:pt idx="10039">
                  <c:v>465.66962000000001</c:v>
                </c:pt>
                <c:pt idx="10040">
                  <c:v>465.79214000000002</c:v>
                </c:pt>
                <c:pt idx="10041">
                  <c:v>465.64641999999998</c:v>
                </c:pt>
                <c:pt idx="10042">
                  <c:v>465.63422000000003</c:v>
                </c:pt>
                <c:pt idx="10043">
                  <c:v>465.85007000000002</c:v>
                </c:pt>
                <c:pt idx="10044">
                  <c:v>465.88452000000001</c:v>
                </c:pt>
                <c:pt idx="10045">
                  <c:v>465.66771999999997</c:v>
                </c:pt>
                <c:pt idx="10046">
                  <c:v>465.59282999999999</c:v>
                </c:pt>
                <c:pt idx="10047">
                  <c:v>465.82067999999998</c:v>
                </c:pt>
                <c:pt idx="10048">
                  <c:v>465.64321999999999</c:v>
                </c:pt>
                <c:pt idx="10049">
                  <c:v>465.68209999999999</c:v>
                </c:pt>
                <c:pt idx="10050">
                  <c:v>465.79140999999998</c:v>
                </c:pt>
                <c:pt idx="10051">
                  <c:v>465.87283000000002</c:v>
                </c:pt>
                <c:pt idx="10052">
                  <c:v>465.69637999999998</c:v>
                </c:pt>
                <c:pt idx="10053">
                  <c:v>465.59613000000002</c:v>
                </c:pt>
                <c:pt idx="10054">
                  <c:v>465.8623</c:v>
                </c:pt>
                <c:pt idx="10055">
                  <c:v>465.63997999999998</c:v>
                </c:pt>
                <c:pt idx="10056">
                  <c:v>465.64496000000003</c:v>
                </c:pt>
                <c:pt idx="10057">
                  <c:v>465.71661</c:v>
                </c:pt>
                <c:pt idx="10058">
                  <c:v>465.91399999999999</c:v>
                </c:pt>
                <c:pt idx="10059">
                  <c:v>465.74310000000003</c:v>
                </c:pt>
                <c:pt idx="10060">
                  <c:v>465.56375000000003</c:v>
                </c:pt>
                <c:pt idx="10061">
                  <c:v>465.82819000000001</c:v>
                </c:pt>
                <c:pt idx="10062">
                  <c:v>465.64742999999999</c:v>
                </c:pt>
                <c:pt idx="10063">
                  <c:v>465.64935000000003</c:v>
                </c:pt>
                <c:pt idx="10064">
                  <c:v>465.60556000000003</c:v>
                </c:pt>
                <c:pt idx="10065">
                  <c:v>465.88959</c:v>
                </c:pt>
                <c:pt idx="10066">
                  <c:v>465.75857999999999</c:v>
                </c:pt>
                <c:pt idx="10067">
                  <c:v>465.51195999999999</c:v>
                </c:pt>
                <c:pt idx="10068">
                  <c:v>465.77343999999999</c:v>
                </c:pt>
                <c:pt idx="10069">
                  <c:v>465.61712999999997</c:v>
                </c:pt>
                <c:pt idx="10070">
                  <c:v>465.64843999999999</c:v>
                </c:pt>
                <c:pt idx="10071">
                  <c:v>465.61016999999998</c:v>
                </c:pt>
                <c:pt idx="10072">
                  <c:v>465.88747999999998</c:v>
                </c:pt>
                <c:pt idx="10073">
                  <c:v>465.77267000000001</c:v>
                </c:pt>
                <c:pt idx="10074">
                  <c:v>465.53903000000003</c:v>
                </c:pt>
                <c:pt idx="10075">
                  <c:v>465.74167</c:v>
                </c:pt>
                <c:pt idx="10076">
                  <c:v>465.69988999999998</c:v>
                </c:pt>
                <c:pt idx="10077">
                  <c:v>465.64416999999997</c:v>
                </c:pt>
                <c:pt idx="10078">
                  <c:v>465.58078</c:v>
                </c:pt>
                <c:pt idx="10079">
                  <c:v>465.84811000000002</c:v>
                </c:pt>
                <c:pt idx="10080">
                  <c:v>465.83273000000003</c:v>
                </c:pt>
                <c:pt idx="10081">
                  <c:v>465.55563000000001</c:v>
                </c:pt>
                <c:pt idx="10082">
                  <c:v>465.68167</c:v>
                </c:pt>
                <c:pt idx="10083">
                  <c:v>465.66140999999999</c:v>
                </c:pt>
                <c:pt idx="10084">
                  <c:v>465.59634</c:v>
                </c:pt>
                <c:pt idx="10085">
                  <c:v>465.56024000000002</c:v>
                </c:pt>
                <c:pt idx="10086">
                  <c:v>465.82736</c:v>
                </c:pt>
                <c:pt idx="10087">
                  <c:v>465.82855000000001</c:v>
                </c:pt>
                <c:pt idx="10088">
                  <c:v>465.54635999999999</c:v>
                </c:pt>
                <c:pt idx="10089">
                  <c:v>465.56894</c:v>
                </c:pt>
                <c:pt idx="10090">
                  <c:v>465.68950999999998</c:v>
                </c:pt>
                <c:pt idx="10091">
                  <c:v>465.56589000000002</c:v>
                </c:pt>
                <c:pt idx="10092">
                  <c:v>465.57242000000002</c:v>
                </c:pt>
                <c:pt idx="10093">
                  <c:v>465.75623000000002</c:v>
                </c:pt>
                <c:pt idx="10094">
                  <c:v>465.78557999999998</c:v>
                </c:pt>
                <c:pt idx="10095">
                  <c:v>465.57977</c:v>
                </c:pt>
                <c:pt idx="10096">
                  <c:v>465.55545000000001</c:v>
                </c:pt>
                <c:pt idx="10097">
                  <c:v>465.74367999999998</c:v>
                </c:pt>
                <c:pt idx="10098">
                  <c:v>465.56713999999999</c:v>
                </c:pt>
                <c:pt idx="10099">
                  <c:v>465.58258000000001</c:v>
                </c:pt>
                <c:pt idx="10100">
                  <c:v>465.69909999999999</c:v>
                </c:pt>
                <c:pt idx="10101">
                  <c:v>465.85126000000002</c:v>
                </c:pt>
                <c:pt idx="10102">
                  <c:v>465.62421000000001</c:v>
                </c:pt>
                <c:pt idx="10103">
                  <c:v>465.51047</c:v>
                </c:pt>
                <c:pt idx="10104">
                  <c:v>465.78</c:v>
                </c:pt>
                <c:pt idx="10105">
                  <c:v>465.54468000000003</c:v>
                </c:pt>
                <c:pt idx="10106">
                  <c:v>465.57970999999998</c:v>
                </c:pt>
                <c:pt idx="10107">
                  <c:v>465.61455999999998</c:v>
                </c:pt>
                <c:pt idx="10108">
                  <c:v>465.84618999999998</c:v>
                </c:pt>
                <c:pt idx="10109">
                  <c:v>465.66672</c:v>
                </c:pt>
                <c:pt idx="10110">
                  <c:v>465.47552000000002</c:v>
                </c:pt>
                <c:pt idx="10111">
                  <c:v>465.72836000000001</c:v>
                </c:pt>
                <c:pt idx="10112">
                  <c:v>465.54108000000002</c:v>
                </c:pt>
                <c:pt idx="10113">
                  <c:v>465.58282000000003</c:v>
                </c:pt>
                <c:pt idx="10114">
                  <c:v>465.61383000000001</c:v>
                </c:pt>
                <c:pt idx="10115">
                  <c:v>465.80576000000002</c:v>
                </c:pt>
                <c:pt idx="10116">
                  <c:v>465.68313999999998</c:v>
                </c:pt>
                <c:pt idx="10117">
                  <c:v>465.4425</c:v>
                </c:pt>
                <c:pt idx="10118">
                  <c:v>465.72473000000002</c:v>
                </c:pt>
                <c:pt idx="10119">
                  <c:v>465.55779999999999</c:v>
                </c:pt>
                <c:pt idx="10120">
                  <c:v>465.51315</c:v>
                </c:pt>
                <c:pt idx="10121">
                  <c:v>465.49065999999999</c:v>
                </c:pt>
                <c:pt idx="10122">
                  <c:v>465.79468000000003</c:v>
                </c:pt>
                <c:pt idx="10123">
                  <c:v>465.71469000000002</c:v>
                </c:pt>
                <c:pt idx="10124">
                  <c:v>465.45382999999998</c:v>
                </c:pt>
                <c:pt idx="10125">
                  <c:v>465.66412000000003</c:v>
                </c:pt>
                <c:pt idx="10126">
                  <c:v>465.55050999999997</c:v>
                </c:pt>
                <c:pt idx="10127">
                  <c:v>465.47201999999999</c:v>
                </c:pt>
                <c:pt idx="10128">
                  <c:v>465.51159999999999</c:v>
                </c:pt>
                <c:pt idx="10129">
                  <c:v>465.81598000000002</c:v>
                </c:pt>
                <c:pt idx="10130">
                  <c:v>465.72775000000001</c:v>
                </c:pt>
                <c:pt idx="10131">
                  <c:v>465.47766000000001</c:v>
                </c:pt>
                <c:pt idx="10132">
                  <c:v>465.59701999999999</c:v>
                </c:pt>
                <c:pt idx="10133">
                  <c:v>465.60770000000002</c:v>
                </c:pt>
                <c:pt idx="10134">
                  <c:v>465.49572999999998</c:v>
                </c:pt>
                <c:pt idx="10135">
                  <c:v>465.50479000000001</c:v>
                </c:pt>
                <c:pt idx="10136">
                  <c:v>465.77895999999998</c:v>
                </c:pt>
                <c:pt idx="10137">
                  <c:v>465.74468999999999</c:v>
                </c:pt>
                <c:pt idx="10138">
                  <c:v>465.49576000000002</c:v>
                </c:pt>
                <c:pt idx="10139">
                  <c:v>465.55466000000001</c:v>
                </c:pt>
                <c:pt idx="10140">
                  <c:v>465.63677999999999</c:v>
                </c:pt>
                <c:pt idx="10141">
                  <c:v>465.47570999999999</c:v>
                </c:pt>
                <c:pt idx="10142">
                  <c:v>465.48086999999998</c:v>
                </c:pt>
                <c:pt idx="10143">
                  <c:v>465.66665999999998</c:v>
                </c:pt>
                <c:pt idx="10144">
                  <c:v>465.73946999999998</c:v>
                </c:pt>
                <c:pt idx="10145">
                  <c:v>465.51873999999998</c:v>
                </c:pt>
                <c:pt idx="10146">
                  <c:v>465.45602000000002</c:v>
                </c:pt>
                <c:pt idx="10147">
                  <c:v>465.66464000000002</c:v>
                </c:pt>
                <c:pt idx="10148">
                  <c:v>465.45496000000003</c:v>
                </c:pt>
                <c:pt idx="10149">
                  <c:v>465.45575000000002</c:v>
                </c:pt>
                <c:pt idx="10150">
                  <c:v>465.58371</c:v>
                </c:pt>
                <c:pt idx="10151">
                  <c:v>465.78811999999999</c:v>
                </c:pt>
                <c:pt idx="10152">
                  <c:v>465.55399</c:v>
                </c:pt>
                <c:pt idx="10153">
                  <c:v>465.39785999999998</c:v>
                </c:pt>
                <c:pt idx="10154">
                  <c:v>465.66271999999998</c:v>
                </c:pt>
                <c:pt idx="10155">
                  <c:v>465.48227000000003</c:v>
                </c:pt>
                <c:pt idx="10156">
                  <c:v>465.49939000000001</c:v>
                </c:pt>
                <c:pt idx="10157">
                  <c:v>465.54647999999997</c:v>
                </c:pt>
                <c:pt idx="10158">
                  <c:v>465.73455999999999</c:v>
                </c:pt>
                <c:pt idx="10159">
                  <c:v>465.57391000000001</c:v>
                </c:pt>
                <c:pt idx="10160">
                  <c:v>465.38150000000002</c:v>
                </c:pt>
                <c:pt idx="10161">
                  <c:v>465.69457999999997</c:v>
                </c:pt>
                <c:pt idx="10162">
                  <c:v>465.49840999999998</c:v>
                </c:pt>
                <c:pt idx="10163">
                  <c:v>465.46735000000001</c:v>
                </c:pt>
                <c:pt idx="10164">
                  <c:v>465.46710000000002</c:v>
                </c:pt>
                <c:pt idx="10165">
                  <c:v>465.75063999999998</c:v>
                </c:pt>
                <c:pt idx="10166">
                  <c:v>465.63123000000002</c:v>
                </c:pt>
                <c:pt idx="10167">
                  <c:v>465.38436999999999</c:v>
                </c:pt>
                <c:pt idx="10168">
                  <c:v>465.64758</c:v>
                </c:pt>
                <c:pt idx="10169">
                  <c:v>465.48086999999998</c:v>
                </c:pt>
                <c:pt idx="10170">
                  <c:v>465.47717</c:v>
                </c:pt>
                <c:pt idx="10171">
                  <c:v>465.43457000000001</c:v>
                </c:pt>
                <c:pt idx="10172">
                  <c:v>465.73757999999998</c:v>
                </c:pt>
                <c:pt idx="10173">
                  <c:v>465.65253000000001</c:v>
                </c:pt>
                <c:pt idx="10174">
                  <c:v>465.37349999999998</c:v>
                </c:pt>
                <c:pt idx="10175">
                  <c:v>465.52746999999999</c:v>
                </c:pt>
                <c:pt idx="10176">
                  <c:v>465.52141999999998</c:v>
                </c:pt>
                <c:pt idx="10177">
                  <c:v>465.44492000000002</c:v>
                </c:pt>
                <c:pt idx="10178">
                  <c:v>465.39154000000002</c:v>
                </c:pt>
                <c:pt idx="10179">
                  <c:v>465.69519000000003</c:v>
                </c:pt>
                <c:pt idx="10180">
                  <c:v>465.62643000000003</c:v>
                </c:pt>
                <c:pt idx="10181">
                  <c:v>465.38180999999997</c:v>
                </c:pt>
                <c:pt idx="10182">
                  <c:v>465.46683000000002</c:v>
                </c:pt>
                <c:pt idx="10183">
                  <c:v>465.548</c:v>
                </c:pt>
                <c:pt idx="10184">
                  <c:v>465.46303999999998</c:v>
                </c:pt>
                <c:pt idx="10185">
                  <c:v>465.37578999999999</c:v>
                </c:pt>
                <c:pt idx="10186">
                  <c:v>465.62164000000001</c:v>
                </c:pt>
                <c:pt idx="10187">
                  <c:v>465.65920999999997</c:v>
                </c:pt>
                <c:pt idx="10188">
                  <c:v>465.43457000000001</c:v>
                </c:pt>
                <c:pt idx="10189">
                  <c:v>465.42867999999999</c:v>
                </c:pt>
                <c:pt idx="10190">
                  <c:v>465.56015000000002</c:v>
                </c:pt>
                <c:pt idx="10191">
                  <c:v>465.41547000000003</c:v>
                </c:pt>
                <c:pt idx="10192">
                  <c:v>465.38394</c:v>
                </c:pt>
                <c:pt idx="10193">
                  <c:v>465.61831999999998</c:v>
                </c:pt>
                <c:pt idx="10194">
                  <c:v>465.64706000000001</c:v>
                </c:pt>
                <c:pt idx="10195">
                  <c:v>465.43142999999998</c:v>
                </c:pt>
                <c:pt idx="10196">
                  <c:v>465.35759999999999</c:v>
                </c:pt>
                <c:pt idx="10197">
                  <c:v>465.57607999999999</c:v>
                </c:pt>
                <c:pt idx="10198">
                  <c:v>465.39771000000002</c:v>
                </c:pt>
                <c:pt idx="10199">
                  <c:v>465.42151000000001</c:v>
                </c:pt>
                <c:pt idx="10200">
                  <c:v>465.52773999999999</c:v>
                </c:pt>
                <c:pt idx="10201">
                  <c:v>465.62518</c:v>
                </c:pt>
                <c:pt idx="10202">
                  <c:v>465.44330000000002</c:v>
                </c:pt>
                <c:pt idx="10203">
                  <c:v>465.34136999999998</c:v>
                </c:pt>
                <c:pt idx="10204">
                  <c:v>465.61414000000002</c:v>
                </c:pt>
                <c:pt idx="10205">
                  <c:v>465.38425000000001</c:v>
                </c:pt>
                <c:pt idx="10206">
                  <c:v>465.38760000000002</c:v>
                </c:pt>
                <c:pt idx="10207">
                  <c:v>465.46557999999999</c:v>
                </c:pt>
                <c:pt idx="10208">
                  <c:v>465.66762999999997</c:v>
                </c:pt>
                <c:pt idx="10209">
                  <c:v>465.49646000000001</c:v>
                </c:pt>
                <c:pt idx="10210">
                  <c:v>465.32031000000001</c:v>
                </c:pt>
                <c:pt idx="10211">
                  <c:v>465.59697999999997</c:v>
                </c:pt>
                <c:pt idx="10212">
                  <c:v>465.41442999999998</c:v>
                </c:pt>
                <c:pt idx="10213">
                  <c:v>465.43142999999998</c:v>
                </c:pt>
                <c:pt idx="10214">
                  <c:v>465.38684000000001</c:v>
                </c:pt>
                <c:pt idx="10215">
                  <c:v>465.67266999999998</c:v>
                </c:pt>
                <c:pt idx="10216">
                  <c:v>465.54221000000001</c:v>
                </c:pt>
                <c:pt idx="10217">
                  <c:v>465.29764</c:v>
                </c:pt>
                <c:pt idx="10218">
                  <c:v>465.5575</c:v>
                </c:pt>
                <c:pt idx="10219">
                  <c:v>465.39177999999998</c:v>
                </c:pt>
                <c:pt idx="10220">
                  <c:v>465.41955999999999</c:v>
                </c:pt>
                <c:pt idx="10221">
                  <c:v>465.37024000000002</c:v>
                </c:pt>
                <c:pt idx="10222">
                  <c:v>465.65066999999999</c:v>
                </c:pt>
                <c:pt idx="10223">
                  <c:v>465.52710000000002</c:v>
                </c:pt>
                <c:pt idx="10224">
                  <c:v>465.28674000000001</c:v>
                </c:pt>
                <c:pt idx="10225">
                  <c:v>465.47806000000003</c:v>
                </c:pt>
                <c:pt idx="10226">
                  <c:v>465.42239000000001</c:v>
                </c:pt>
                <c:pt idx="10227">
                  <c:v>465.37900000000002</c:v>
                </c:pt>
                <c:pt idx="10228">
                  <c:v>465.31357000000003</c:v>
                </c:pt>
                <c:pt idx="10229">
                  <c:v>465.59249999999997</c:v>
                </c:pt>
                <c:pt idx="10230">
                  <c:v>465.56461000000002</c:v>
                </c:pt>
                <c:pt idx="10231">
                  <c:v>465.30356</c:v>
                </c:pt>
                <c:pt idx="10232">
                  <c:v>465.41485999999998</c:v>
                </c:pt>
                <c:pt idx="10233">
                  <c:v>465.41422</c:v>
                </c:pt>
                <c:pt idx="10234">
                  <c:v>465.36057</c:v>
                </c:pt>
                <c:pt idx="10235">
                  <c:v>465.33303999999998</c:v>
                </c:pt>
                <c:pt idx="10236">
                  <c:v>465.58166999999997</c:v>
                </c:pt>
                <c:pt idx="10237">
                  <c:v>465.59127999999998</c:v>
                </c:pt>
                <c:pt idx="10238">
                  <c:v>465.31630999999999</c:v>
                </c:pt>
                <c:pt idx="10239">
                  <c:v>465.35431</c:v>
                </c:pt>
                <c:pt idx="10240">
                  <c:v>465.46944999999999</c:v>
                </c:pt>
                <c:pt idx="10241">
                  <c:v>465.33877999999999</c:v>
                </c:pt>
                <c:pt idx="10242">
                  <c:v>465.35550000000001</c:v>
                </c:pt>
                <c:pt idx="10243">
                  <c:v>465.52361999999999</c:v>
                </c:pt>
                <c:pt idx="10244">
                  <c:v>465.54602</c:v>
                </c:pt>
                <c:pt idx="10245">
                  <c:v>465.35097999999999</c:v>
                </c:pt>
                <c:pt idx="10246">
                  <c:v>465.32224000000002</c:v>
                </c:pt>
                <c:pt idx="10247">
                  <c:v>465.50078999999999</c:v>
                </c:pt>
                <c:pt idx="10248">
                  <c:v>465.31310999999999</c:v>
                </c:pt>
                <c:pt idx="10249">
                  <c:v>465.32315</c:v>
                </c:pt>
                <c:pt idx="10250">
                  <c:v>465.43277</c:v>
                </c:pt>
                <c:pt idx="10251">
                  <c:v>465.57668999999999</c:v>
                </c:pt>
                <c:pt idx="10252">
                  <c:v>465.34906000000001</c:v>
                </c:pt>
                <c:pt idx="10253">
                  <c:v>465.23705999999999</c:v>
                </c:pt>
                <c:pt idx="10254">
                  <c:v>465.49567000000002</c:v>
                </c:pt>
                <c:pt idx="10255">
                  <c:v>465.26447000000002</c:v>
                </c:pt>
                <c:pt idx="10256">
                  <c:v>465.31522000000001</c:v>
                </c:pt>
                <c:pt idx="10257">
                  <c:v>465.36182000000002</c:v>
                </c:pt>
                <c:pt idx="10258">
                  <c:v>465.57882999999998</c:v>
                </c:pt>
                <c:pt idx="10259">
                  <c:v>465.40237000000002</c:v>
                </c:pt>
                <c:pt idx="10260">
                  <c:v>465.21422999999999</c:v>
                </c:pt>
                <c:pt idx="10261">
                  <c:v>465.47631999999999</c:v>
                </c:pt>
                <c:pt idx="10262">
                  <c:v>465.28766000000002</c:v>
                </c:pt>
                <c:pt idx="10263">
                  <c:v>465.33132999999998</c:v>
                </c:pt>
                <c:pt idx="10264">
                  <c:v>465.37027</c:v>
                </c:pt>
                <c:pt idx="10265">
                  <c:v>465.57037000000003</c:v>
                </c:pt>
                <c:pt idx="10266">
                  <c:v>465.44533999999999</c:v>
                </c:pt>
                <c:pt idx="10267">
                  <c:v>465.21276999999998</c:v>
                </c:pt>
                <c:pt idx="10268">
                  <c:v>465.48665999999997</c:v>
                </c:pt>
                <c:pt idx="10269">
                  <c:v>465.32796999999999</c:v>
                </c:pt>
                <c:pt idx="10270">
                  <c:v>465.28064000000001</c:v>
                </c:pt>
                <c:pt idx="10271">
                  <c:v>465.26040999999998</c:v>
                </c:pt>
                <c:pt idx="10272">
                  <c:v>465.57913000000002</c:v>
                </c:pt>
                <c:pt idx="10273">
                  <c:v>465.48980999999998</c:v>
                </c:pt>
                <c:pt idx="10274">
                  <c:v>465.22241000000002</c:v>
                </c:pt>
                <c:pt idx="10275">
                  <c:v>465.42770000000002</c:v>
                </c:pt>
                <c:pt idx="10276">
                  <c:v>465.29050000000001</c:v>
                </c:pt>
                <c:pt idx="10277">
                  <c:v>465.21361999999999</c:v>
                </c:pt>
                <c:pt idx="10278">
                  <c:v>465.24871999999999</c:v>
                </c:pt>
                <c:pt idx="10279">
                  <c:v>465.55130000000003</c:v>
                </c:pt>
                <c:pt idx="10280">
                  <c:v>465.45134999999999</c:v>
                </c:pt>
                <c:pt idx="10281">
                  <c:v>465.19130999999999</c:v>
                </c:pt>
                <c:pt idx="10282">
                  <c:v>465.32278000000002</c:v>
                </c:pt>
                <c:pt idx="10283">
                  <c:v>465.32297</c:v>
                </c:pt>
                <c:pt idx="10284">
                  <c:v>465.20837</c:v>
                </c:pt>
                <c:pt idx="10285">
                  <c:v>465.2106</c:v>
                </c:pt>
                <c:pt idx="10286">
                  <c:v>465.49448000000001</c:v>
                </c:pt>
                <c:pt idx="10287">
                  <c:v>465.47406000000001</c:v>
                </c:pt>
                <c:pt idx="10288">
                  <c:v>465.22766000000001</c:v>
                </c:pt>
                <c:pt idx="10289">
                  <c:v>465.28339</c:v>
                </c:pt>
                <c:pt idx="10290">
                  <c:v>465.38180999999997</c:v>
                </c:pt>
                <c:pt idx="10291">
                  <c:v>465.22699</c:v>
                </c:pt>
                <c:pt idx="10292">
                  <c:v>465.21987999999999</c:v>
                </c:pt>
                <c:pt idx="10293">
                  <c:v>465.41376000000002</c:v>
                </c:pt>
                <c:pt idx="10294">
                  <c:v>465.49466000000001</c:v>
                </c:pt>
                <c:pt idx="10295">
                  <c:v>465.27123999999998</c:v>
                </c:pt>
                <c:pt idx="10296">
                  <c:v>465.20148</c:v>
                </c:pt>
                <c:pt idx="10297">
                  <c:v>465.41638</c:v>
                </c:pt>
                <c:pt idx="10298">
                  <c:v>465.20749000000001</c:v>
                </c:pt>
                <c:pt idx="10299">
                  <c:v>465.21352999999999</c:v>
                </c:pt>
                <c:pt idx="10300">
                  <c:v>465.34402</c:v>
                </c:pt>
                <c:pt idx="10301">
                  <c:v>465.54163</c:v>
                </c:pt>
                <c:pt idx="10302">
                  <c:v>465.29257000000001</c:v>
                </c:pt>
                <c:pt idx="10303">
                  <c:v>465.12973</c:v>
                </c:pt>
                <c:pt idx="10304">
                  <c:v>465.38211000000001</c:v>
                </c:pt>
                <c:pt idx="10305">
                  <c:v>465.20584000000002</c:v>
                </c:pt>
                <c:pt idx="10306">
                  <c:v>465.21942000000001</c:v>
                </c:pt>
                <c:pt idx="10307">
                  <c:v>465.25655999999998</c:v>
                </c:pt>
                <c:pt idx="10308">
                  <c:v>465.44610999999998</c:v>
                </c:pt>
                <c:pt idx="10309">
                  <c:v>465.29230000000001</c:v>
                </c:pt>
                <c:pt idx="10310">
                  <c:v>465.09946000000002</c:v>
                </c:pt>
                <c:pt idx="10311">
                  <c:v>465.39487000000003</c:v>
                </c:pt>
                <c:pt idx="10312">
                  <c:v>465.2056</c:v>
                </c:pt>
                <c:pt idx="10313">
                  <c:v>465.18252999999999</c:v>
                </c:pt>
                <c:pt idx="10314">
                  <c:v>465.17273</c:v>
                </c:pt>
                <c:pt idx="10315">
                  <c:v>465.45251000000002</c:v>
                </c:pt>
                <c:pt idx="10316">
                  <c:v>465.34505999999999</c:v>
                </c:pt>
                <c:pt idx="10317">
                  <c:v>465.10991999999999</c:v>
                </c:pt>
                <c:pt idx="10318">
                  <c:v>465.36115000000001</c:v>
                </c:pt>
                <c:pt idx="10319">
                  <c:v>465.21109000000001</c:v>
                </c:pt>
                <c:pt idx="10320">
                  <c:v>465.20773000000003</c:v>
                </c:pt>
                <c:pt idx="10321">
                  <c:v>465.17221000000001</c:v>
                </c:pt>
                <c:pt idx="10322">
                  <c:v>465.47021000000001</c:v>
                </c:pt>
                <c:pt idx="10323">
                  <c:v>465.39139</c:v>
                </c:pt>
                <c:pt idx="10324">
                  <c:v>465.12045000000001</c:v>
                </c:pt>
                <c:pt idx="10325">
                  <c:v>465.27051</c:v>
                </c:pt>
                <c:pt idx="10326">
                  <c:v>465.26233000000002</c:v>
                </c:pt>
                <c:pt idx="10327">
                  <c:v>465.18579</c:v>
                </c:pt>
                <c:pt idx="10328">
                  <c:v>465.12903</c:v>
                </c:pt>
                <c:pt idx="10329">
                  <c:v>465.43407999999999</c:v>
                </c:pt>
                <c:pt idx="10330">
                  <c:v>465.35068000000001</c:v>
                </c:pt>
                <c:pt idx="10331">
                  <c:v>465.11270000000002</c:v>
                </c:pt>
                <c:pt idx="10332">
                  <c:v>465.18777</c:v>
                </c:pt>
                <c:pt idx="10333">
                  <c:v>465.26001000000002</c:v>
                </c:pt>
                <c:pt idx="10334">
                  <c:v>465.17644999999999</c:v>
                </c:pt>
                <c:pt idx="10335">
                  <c:v>465.08411000000001</c:v>
                </c:pt>
                <c:pt idx="10336">
                  <c:v>465.33661000000001</c:v>
                </c:pt>
                <c:pt idx="10337">
                  <c:v>465.38049000000001</c:v>
                </c:pt>
                <c:pt idx="10338">
                  <c:v>465.14307000000002</c:v>
                </c:pt>
                <c:pt idx="10339">
                  <c:v>465.1456</c:v>
                </c:pt>
                <c:pt idx="10340">
                  <c:v>465.28649999999999</c:v>
                </c:pt>
                <c:pt idx="10341">
                  <c:v>465.13763</c:v>
                </c:pt>
                <c:pt idx="10342">
                  <c:v>465.12155000000001</c:v>
                </c:pt>
                <c:pt idx="10343">
                  <c:v>465.33046999999999</c:v>
                </c:pt>
                <c:pt idx="10344">
                  <c:v>465.37468999999999</c:v>
                </c:pt>
                <c:pt idx="10345">
                  <c:v>465.15535999999997</c:v>
                </c:pt>
                <c:pt idx="10346">
                  <c:v>465.07861000000003</c:v>
                </c:pt>
                <c:pt idx="10347">
                  <c:v>465.31274000000002</c:v>
                </c:pt>
                <c:pt idx="10348">
                  <c:v>465.13513</c:v>
                </c:pt>
                <c:pt idx="10349">
                  <c:v>465.15787</c:v>
                </c:pt>
                <c:pt idx="10350">
                  <c:v>465.27492999999998</c:v>
                </c:pt>
                <c:pt idx="10351">
                  <c:v>465.35223000000002</c:v>
                </c:pt>
                <c:pt idx="10352">
                  <c:v>465.16327000000001</c:v>
                </c:pt>
                <c:pt idx="10353">
                  <c:v>465.05878000000001</c:v>
                </c:pt>
                <c:pt idx="10354">
                  <c:v>465.31695999999999</c:v>
                </c:pt>
                <c:pt idx="10355">
                  <c:v>465.10583000000003</c:v>
                </c:pt>
                <c:pt idx="10356">
                  <c:v>465.10480000000001</c:v>
                </c:pt>
                <c:pt idx="10357">
                  <c:v>465.18813999999998</c:v>
                </c:pt>
                <c:pt idx="10358">
                  <c:v>465.36734000000001</c:v>
                </c:pt>
                <c:pt idx="10359">
                  <c:v>465.19353999999998</c:v>
                </c:pt>
                <c:pt idx="10360">
                  <c:v>465.02136000000002</c:v>
                </c:pt>
                <c:pt idx="10361">
                  <c:v>465.28399999999999</c:v>
                </c:pt>
                <c:pt idx="10362">
                  <c:v>465.10275000000001</c:v>
                </c:pt>
                <c:pt idx="10363">
                  <c:v>465.11849999999998</c:v>
                </c:pt>
                <c:pt idx="10364">
                  <c:v>465.07607999999999</c:v>
                </c:pt>
                <c:pt idx="10365">
                  <c:v>465.3544</c:v>
                </c:pt>
                <c:pt idx="10366">
                  <c:v>465.22820999999999</c:v>
                </c:pt>
                <c:pt idx="10367">
                  <c:v>464.98874000000001</c:v>
                </c:pt>
                <c:pt idx="10368">
                  <c:v>465.24471999999997</c:v>
                </c:pt>
                <c:pt idx="10369">
                  <c:v>465.09755999999999</c:v>
                </c:pt>
                <c:pt idx="10370">
                  <c:v>465.11801000000003</c:v>
                </c:pt>
                <c:pt idx="10371">
                  <c:v>465.07278000000002</c:v>
                </c:pt>
                <c:pt idx="10372">
                  <c:v>465.35349000000002</c:v>
                </c:pt>
                <c:pt idx="10373">
                  <c:v>465.23385999999999</c:v>
                </c:pt>
                <c:pt idx="10374">
                  <c:v>464.99731000000003</c:v>
                </c:pt>
                <c:pt idx="10375">
                  <c:v>465.19891000000001</c:v>
                </c:pt>
                <c:pt idx="10376">
                  <c:v>465.15906000000001</c:v>
                </c:pt>
                <c:pt idx="10377">
                  <c:v>465.09708000000001</c:v>
                </c:pt>
                <c:pt idx="10378">
                  <c:v>465.0188</c:v>
                </c:pt>
                <c:pt idx="10379">
                  <c:v>465.30380000000002</c:v>
                </c:pt>
                <c:pt idx="10380">
                  <c:v>465.28197999999998</c:v>
                </c:pt>
                <c:pt idx="10381">
                  <c:v>465.02112</c:v>
                </c:pt>
                <c:pt idx="10382">
                  <c:v>465.14398</c:v>
                </c:pt>
                <c:pt idx="10383">
                  <c:v>465.10973999999999</c:v>
                </c:pt>
                <c:pt idx="10384">
                  <c:v>465.05304000000001</c:v>
                </c:pt>
                <c:pt idx="10385">
                  <c:v>465.02184999999997</c:v>
                </c:pt>
                <c:pt idx="10386">
                  <c:v>465.27438000000001</c:v>
                </c:pt>
                <c:pt idx="10387">
                  <c:v>465.27399000000003</c:v>
                </c:pt>
                <c:pt idx="10388">
                  <c:v>464.98621000000003</c:v>
                </c:pt>
                <c:pt idx="10389">
                  <c:v>465.01882999999998</c:v>
                </c:pt>
                <c:pt idx="10390">
                  <c:v>465.14028999999999</c:v>
                </c:pt>
                <c:pt idx="10391">
                  <c:v>465.02895999999998</c:v>
                </c:pt>
                <c:pt idx="10392">
                  <c:v>465.02802000000003</c:v>
                </c:pt>
                <c:pt idx="10393">
                  <c:v>465.21001999999999</c:v>
                </c:pt>
                <c:pt idx="10394">
                  <c:v>465.23117000000002</c:v>
                </c:pt>
                <c:pt idx="10395">
                  <c:v>465.04230000000001</c:v>
                </c:pt>
                <c:pt idx="10396">
                  <c:v>465.02246000000002</c:v>
                </c:pt>
                <c:pt idx="10397">
                  <c:v>465.20125999999999</c:v>
                </c:pt>
                <c:pt idx="10398">
                  <c:v>465.03942999999998</c:v>
                </c:pt>
                <c:pt idx="10399">
                  <c:v>465.04088999999999</c:v>
                </c:pt>
                <c:pt idx="10400">
                  <c:v>465.14359000000002</c:v>
                </c:pt>
                <c:pt idx="10401">
                  <c:v>465.29971</c:v>
                </c:pt>
                <c:pt idx="10402">
                  <c:v>465.06339000000003</c:v>
                </c:pt>
                <c:pt idx="10403">
                  <c:v>464.96267999999998</c:v>
                </c:pt>
                <c:pt idx="10404">
                  <c:v>465.20157</c:v>
                </c:pt>
                <c:pt idx="10405">
                  <c:v>464.98477000000003</c:v>
                </c:pt>
                <c:pt idx="10406">
                  <c:v>465.02866</c:v>
                </c:pt>
                <c:pt idx="10407">
                  <c:v>465.04845999999998</c:v>
                </c:pt>
                <c:pt idx="10408">
                  <c:v>465.28043000000002</c:v>
                </c:pt>
                <c:pt idx="10409">
                  <c:v>465.09311000000002</c:v>
                </c:pt>
                <c:pt idx="10410">
                  <c:v>464.89764000000002</c:v>
                </c:pt>
                <c:pt idx="10411">
                  <c:v>465.14742999999999</c:v>
                </c:pt>
                <c:pt idx="10412">
                  <c:v>464.96731999999997</c:v>
                </c:pt>
                <c:pt idx="10413">
                  <c:v>464.99966000000001</c:v>
                </c:pt>
                <c:pt idx="10414">
                  <c:v>465.03771999999998</c:v>
                </c:pt>
                <c:pt idx="10415">
                  <c:v>465.23309</c:v>
                </c:pt>
                <c:pt idx="10416">
                  <c:v>465.11063000000001</c:v>
                </c:pt>
                <c:pt idx="10417">
                  <c:v>464.87853999999999</c:v>
                </c:pt>
                <c:pt idx="10418">
                  <c:v>465.15814</c:v>
                </c:pt>
                <c:pt idx="10419">
                  <c:v>464.99698000000001</c:v>
                </c:pt>
                <c:pt idx="10420">
                  <c:v>464.96123999999998</c:v>
                </c:pt>
                <c:pt idx="10421">
                  <c:v>464.94720000000001</c:v>
                </c:pt>
                <c:pt idx="10422">
                  <c:v>465.24997000000002</c:v>
                </c:pt>
                <c:pt idx="10423">
                  <c:v>465.16507000000001</c:v>
                </c:pt>
                <c:pt idx="10424">
                  <c:v>464.90640000000002</c:v>
                </c:pt>
                <c:pt idx="10425">
                  <c:v>465.12222000000003</c:v>
                </c:pt>
                <c:pt idx="10426">
                  <c:v>464.98874000000001</c:v>
                </c:pt>
                <c:pt idx="10427">
                  <c:v>464.92113999999998</c:v>
                </c:pt>
                <c:pt idx="10428">
                  <c:v>464.94855000000001</c:v>
                </c:pt>
                <c:pt idx="10429">
                  <c:v>465.24779999999998</c:v>
                </c:pt>
                <c:pt idx="10430">
                  <c:v>465.16840000000002</c:v>
                </c:pt>
                <c:pt idx="10431">
                  <c:v>464.89013999999997</c:v>
                </c:pt>
                <c:pt idx="10432">
                  <c:v>465.01691</c:v>
                </c:pt>
                <c:pt idx="10433">
                  <c:v>465.02533</c:v>
                </c:pt>
                <c:pt idx="10434">
                  <c:v>464.90329000000003</c:v>
                </c:pt>
                <c:pt idx="10435">
                  <c:v>464.92437999999999</c:v>
                </c:pt>
                <c:pt idx="10436">
                  <c:v>465.18633999999997</c:v>
                </c:pt>
                <c:pt idx="10437">
                  <c:v>465.14413000000002</c:v>
                </c:pt>
                <c:pt idx="10438">
                  <c:v>464.89699999999999</c:v>
                </c:pt>
                <c:pt idx="10439">
                  <c:v>464.94324</c:v>
                </c:pt>
                <c:pt idx="10440">
                  <c:v>465.02929999999998</c:v>
                </c:pt>
                <c:pt idx="10441">
                  <c:v>464.87927000000002</c:v>
                </c:pt>
                <c:pt idx="10442">
                  <c:v>464.86819000000003</c:v>
                </c:pt>
                <c:pt idx="10443">
                  <c:v>465.04871000000003</c:v>
                </c:pt>
                <c:pt idx="10444">
                  <c:v>465.14246000000003</c:v>
                </c:pt>
                <c:pt idx="10445">
                  <c:v>464.92437999999999</c:v>
                </c:pt>
                <c:pt idx="10446">
                  <c:v>464.85779000000002</c:v>
                </c:pt>
                <c:pt idx="10447">
                  <c:v>465.06344999999999</c:v>
                </c:pt>
                <c:pt idx="10448">
                  <c:v>464.85723999999999</c:v>
                </c:pt>
                <c:pt idx="10449">
                  <c:v>464.87076000000002</c:v>
                </c:pt>
                <c:pt idx="10450">
                  <c:v>464.98507999999998</c:v>
                </c:pt>
                <c:pt idx="10451">
                  <c:v>465.20742999999999</c:v>
                </c:pt>
                <c:pt idx="10452">
                  <c:v>464.97082999999998</c:v>
                </c:pt>
                <c:pt idx="10453">
                  <c:v>464.81331999999998</c:v>
                </c:pt>
                <c:pt idx="10454">
                  <c:v>465.07934999999998</c:v>
                </c:pt>
                <c:pt idx="10455">
                  <c:v>464.89846999999997</c:v>
                </c:pt>
                <c:pt idx="10456">
                  <c:v>464.91741999999999</c:v>
                </c:pt>
                <c:pt idx="10457">
                  <c:v>464.96422999999999</c:v>
                </c:pt>
                <c:pt idx="10458">
                  <c:v>465.13891999999998</c:v>
                </c:pt>
                <c:pt idx="10459">
                  <c:v>464.97638000000001</c:v>
                </c:pt>
                <c:pt idx="10460">
                  <c:v>464.78969999999998</c:v>
                </c:pt>
                <c:pt idx="10461">
                  <c:v>465.08578</c:v>
                </c:pt>
                <c:pt idx="10462">
                  <c:v>464.89947999999998</c:v>
                </c:pt>
                <c:pt idx="10463">
                  <c:v>464.85665999999998</c:v>
                </c:pt>
                <c:pt idx="10464">
                  <c:v>464.86205999999999</c:v>
                </c:pt>
                <c:pt idx="10465">
                  <c:v>465.13839999999999</c:v>
                </c:pt>
                <c:pt idx="10466">
                  <c:v>465.01546999999999</c:v>
                </c:pt>
                <c:pt idx="10467">
                  <c:v>464.76891999999998</c:v>
                </c:pt>
                <c:pt idx="10468">
                  <c:v>465.01605000000001</c:v>
                </c:pt>
                <c:pt idx="10469">
                  <c:v>464.86516999999998</c:v>
                </c:pt>
                <c:pt idx="10470">
                  <c:v>464.85318000000001</c:v>
                </c:pt>
                <c:pt idx="10471">
                  <c:v>464.82315</c:v>
                </c:pt>
                <c:pt idx="10472">
                  <c:v>465.10854999999998</c:v>
                </c:pt>
                <c:pt idx="10473">
                  <c:v>465.03235000000001</c:v>
                </c:pt>
                <c:pt idx="10474">
                  <c:v>464.76967999999999</c:v>
                </c:pt>
                <c:pt idx="10475">
                  <c:v>464.92847</c:v>
                </c:pt>
                <c:pt idx="10476">
                  <c:v>464.91964999999999</c:v>
                </c:pt>
                <c:pt idx="10477">
                  <c:v>464.85262999999998</c:v>
                </c:pt>
                <c:pt idx="10478">
                  <c:v>464.79543999999999</c:v>
                </c:pt>
                <c:pt idx="10479">
                  <c:v>465.09177</c:v>
                </c:pt>
                <c:pt idx="10480">
                  <c:v>465.03057999999999</c:v>
                </c:pt>
                <c:pt idx="10481">
                  <c:v>464.78906000000001</c:v>
                </c:pt>
                <c:pt idx="10482">
                  <c:v>464.86646000000002</c:v>
                </c:pt>
                <c:pt idx="10483">
                  <c:v>464.94324</c:v>
                </c:pt>
                <c:pt idx="10484">
                  <c:v>464.85784999999998</c:v>
                </c:pt>
                <c:pt idx="10485">
                  <c:v>464.75772000000001</c:v>
                </c:pt>
                <c:pt idx="10486">
                  <c:v>465.00461000000001</c:v>
                </c:pt>
                <c:pt idx="10487">
                  <c:v>465.05176</c:v>
                </c:pt>
                <c:pt idx="10488">
                  <c:v>464.81592000000001</c:v>
                </c:pt>
                <c:pt idx="10489">
                  <c:v>464.81198000000001</c:v>
                </c:pt>
                <c:pt idx="10490">
                  <c:v>464.93288999999999</c:v>
                </c:pt>
                <c:pt idx="10491">
                  <c:v>464.78573999999998</c:v>
                </c:pt>
                <c:pt idx="10492">
                  <c:v>464.76688000000001</c:v>
                </c:pt>
                <c:pt idx="10493">
                  <c:v>464.98928999999998</c:v>
                </c:pt>
                <c:pt idx="10494">
                  <c:v>465.01677999999998</c:v>
                </c:pt>
                <c:pt idx="10495">
                  <c:v>464.78613000000001</c:v>
                </c:pt>
                <c:pt idx="10496">
                  <c:v>464.70483000000002</c:v>
                </c:pt>
                <c:pt idx="10497">
                  <c:v>464.93524000000002</c:v>
                </c:pt>
                <c:pt idx="10498">
                  <c:v>464.77213</c:v>
                </c:pt>
                <c:pt idx="10499">
                  <c:v>464.79340000000002</c:v>
                </c:pt>
                <c:pt idx="10500">
                  <c:v>464.90636999999998</c:v>
                </c:pt>
                <c:pt idx="10501">
                  <c:v>464.98392000000001</c:v>
                </c:pt>
                <c:pt idx="10502">
                  <c:v>464.81079</c:v>
                </c:pt>
                <c:pt idx="10503">
                  <c:v>464.71762000000001</c:v>
                </c:pt>
                <c:pt idx="10504">
                  <c:v>464.98376000000002</c:v>
                </c:pt>
                <c:pt idx="10505">
                  <c:v>464.77197000000001</c:v>
                </c:pt>
                <c:pt idx="10506">
                  <c:v>464.78201000000001</c:v>
                </c:pt>
                <c:pt idx="10507">
                  <c:v>464.85239000000001</c:v>
                </c:pt>
                <c:pt idx="10508">
                  <c:v>465.05005</c:v>
                </c:pt>
                <c:pt idx="10509">
                  <c:v>464.87518</c:v>
                </c:pt>
                <c:pt idx="10510">
                  <c:v>464.69565</c:v>
                </c:pt>
                <c:pt idx="10511">
                  <c:v>464.95684999999997</c:v>
                </c:pt>
                <c:pt idx="10512">
                  <c:v>464.76873999999998</c:v>
                </c:pt>
                <c:pt idx="10513">
                  <c:v>464.77863000000002</c:v>
                </c:pt>
                <c:pt idx="10514">
                  <c:v>464.74252000000001</c:v>
                </c:pt>
                <c:pt idx="10515">
                  <c:v>465.00851</c:v>
                </c:pt>
                <c:pt idx="10516">
                  <c:v>464.87423999999999</c:v>
                </c:pt>
                <c:pt idx="10517">
                  <c:v>464.62398999999999</c:v>
                </c:pt>
                <c:pt idx="10518">
                  <c:v>464.8877</c:v>
                </c:pt>
                <c:pt idx="10519">
                  <c:v>464.71670999999998</c:v>
                </c:pt>
                <c:pt idx="10520">
                  <c:v>464.75098000000003</c:v>
                </c:pt>
                <c:pt idx="10521">
                  <c:v>464.70197000000002</c:v>
                </c:pt>
                <c:pt idx="10522">
                  <c:v>464.95486</c:v>
                </c:pt>
                <c:pt idx="10523">
                  <c:v>464.84276999999997</c:v>
                </c:pt>
                <c:pt idx="10524">
                  <c:v>464.61532999999997</c:v>
                </c:pt>
                <c:pt idx="10525">
                  <c:v>464.81042000000002</c:v>
                </c:pt>
                <c:pt idx="10526">
                  <c:v>464.77744000000001</c:v>
                </c:pt>
                <c:pt idx="10527">
                  <c:v>464.72473000000002</c:v>
                </c:pt>
                <c:pt idx="10528">
                  <c:v>464.65636999999998</c:v>
                </c:pt>
                <c:pt idx="10529">
                  <c:v>464.92953</c:v>
                </c:pt>
                <c:pt idx="10530">
                  <c:v>464.92444</c:v>
                </c:pt>
                <c:pt idx="10531">
                  <c:v>464.65676999999999</c:v>
                </c:pt>
                <c:pt idx="10532">
                  <c:v>464.77267000000001</c:v>
                </c:pt>
                <c:pt idx="10533">
                  <c:v>464.7518</c:v>
                </c:pt>
                <c:pt idx="10534">
                  <c:v>464.69968</c:v>
                </c:pt>
                <c:pt idx="10535">
                  <c:v>464.66541000000001</c:v>
                </c:pt>
                <c:pt idx="10536">
                  <c:v>464.91991999999999</c:v>
                </c:pt>
                <c:pt idx="10537">
                  <c:v>464.93606999999997</c:v>
                </c:pt>
                <c:pt idx="10538">
                  <c:v>464.63637999999997</c:v>
                </c:pt>
                <c:pt idx="10539">
                  <c:v>464.66845999999998</c:v>
                </c:pt>
                <c:pt idx="10540">
                  <c:v>464.79172</c:v>
                </c:pt>
                <c:pt idx="10541">
                  <c:v>464.66503999999998</c:v>
                </c:pt>
                <c:pt idx="10542">
                  <c:v>464.66034000000002</c:v>
                </c:pt>
                <c:pt idx="10543">
                  <c:v>464.83798000000002</c:v>
                </c:pt>
                <c:pt idx="10544">
                  <c:v>464.85647999999998</c:v>
                </c:pt>
                <c:pt idx="10545">
                  <c:v>464.6619</c:v>
                </c:pt>
                <c:pt idx="10546">
                  <c:v>464.62723</c:v>
                </c:pt>
                <c:pt idx="10547">
                  <c:v>464.80462999999997</c:v>
                </c:pt>
                <c:pt idx="10548">
                  <c:v>464.6225</c:v>
                </c:pt>
                <c:pt idx="10549">
                  <c:v>464.63747999999998</c:v>
                </c:pt>
                <c:pt idx="10550">
                  <c:v>464.73453000000001</c:v>
                </c:pt>
                <c:pt idx="10551">
                  <c:v>464.89794999999998</c:v>
                </c:pt>
                <c:pt idx="10552">
                  <c:v>464.67644999999999</c:v>
                </c:pt>
                <c:pt idx="10553">
                  <c:v>464.57501000000002</c:v>
                </c:pt>
                <c:pt idx="10554">
                  <c:v>464.82697000000002</c:v>
                </c:pt>
                <c:pt idx="10555">
                  <c:v>464.59838999999999</c:v>
                </c:pt>
                <c:pt idx="10556">
                  <c:v>464.64467999999999</c:v>
                </c:pt>
                <c:pt idx="10557">
                  <c:v>464.68108999999998</c:v>
                </c:pt>
                <c:pt idx="10558">
                  <c:v>464.91845999999998</c:v>
                </c:pt>
                <c:pt idx="10559">
                  <c:v>464.73889000000003</c:v>
                </c:pt>
                <c:pt idx="10560">
                  <c:v>464.54593</c:v>
                </c:pt>
                <c:pt idx="10561">
                  <c:v>464.80286000000001</c:v>
                </c:pt>
                <c:pt idx="10562">
                  <c:v>464.60358000000002</c:v>
                </c:pt>
                <c:pt idx="10563">
                  <c:v>464.64251999999999</c:v>
                </c:pt>
                <c:pt idx="10564">
                  <c:v>464.68277</c:v>
                </c:pt>
                <c:pt idx="10565">
                  <c:v>464.87558000000001</c:v>
                </c:pt>
                <c:pt idx="10566">
                  <c:v>464.74367999999998</c:v>
                </c:pt>
                <c:pt idx="10567">
                  <c:v>464.50673999999998</c:v>
                </c:pt>
                <c:pt idx="10568">
                  <c:v>464.77789000000001</c:v>
                </c:pt>
                <c:pt idx="10569">
                  <c:v>464.61935</c:v>
                </c:pt>
                <c:pt idx="10570">
                  <c:v>464.57135</c:v>
                </c:pt>
                <c:pt idx="10571">
                  <c:v>464.54683999999997</c:v>
                </c:pt>
                <c:pt idx="10572">
                  <c:v>464.83237000000003</c:v>
                </c:pt>
                <c:pt idx="10573">
                  <c:v>464.75310999999999</c:v>
                </c:pt>
                <c:pt idx="10574">
                  <c:v>464.49380000000002</c:v>
                </c:pt>
                <c:pt idx="10575">
                  <c:v>464.69675000000001</c:v>
                </c:pt>
                <c:pt idx="10576">
                  <c:v>464.57153</c:v>
                </c:pt>
                <c:pt idx="10577">
                  <c:v>464.5043</c:v>
                </c:pt>
                <c:pt idx="10578">
                  <c:v>464.53500000000003</c:v>
                </c:pt>
                <c:pt idx="10579">
                  <c:v>464.83954</c:v>
                </c:pt>
                <c:pt idx="10580">
                  <c:v>464.74020000000002</c:v>
                </c:pt>
                <c:pt idx="10581">
                  <c:v>464.48856000000001</c:v>
                </c:pt>
                <c:pt idx="10582">
                  <c:v>464.61282</c:v>
                </c:pt>
                <c:pt idx="10583">
                  <c:v>464.63672000000003</c:v>
                </c:pt>
                <c:pt idx="10584">
                  <c:v>464.52222</c:v>
                </c:pt>
                <c:pt idx="10585">
                  <c:v>464.54079999999999</c:v>
                </c:pt>
                <c:pt idx="10586">
                  <c:v>464.81536999999997</c:v>
                </c:pt>
                <c:pt idx="10587">
                  <c:v>464.78967</c:v>
                </c:pt>
                <c:pt idx="10588">
                  <c:v>464.53577000000001</c:v>
                </c:pt>
                <c:pt idx="10589">
                  <c:v>464.58620999999999</c:v>
                </c:pt>
                <c:pt idx="10590">
                  <c:v>464.66552999999999</c:v>
                </c:pt>
                <c:pt idx="10591">
                  <c:v>464.50484999999998</c:v>
                </c:pt>
                <c:pt idx="10592">
                  <c:v>464.49941999999999</c:v>
                </c:pt>
                <c:pt idx="10593">
                  <c:v>464.67885999999999</c:v>
                </c:pt>
                <c:pt idx="10594">
                  <c:v>464.75308000000001</c:v>
                </c:pt>
                <c:pt idx="10595">
                  <c:v>464.53908999999999</c:v>
                </c:pt>
                <c:pt idx="10596">
                  <c:v>464.46854000000002</c:v>
                </c:pt>
                <c:pt idx="10597">
                  <c:v>464.67694</c:v>
                </c:pt>
                <c:pt idx="10598">
                  <c:v>464.46292</c:v>
                </c:pt>
                <c:pt idx="10599">
                  <c:v>464.46749999999997</c:v>
                </c:pt>
                <c:pt idx="10600">
                  <c:v>464.58231000000001</c:v>
                </c:pt>
                <c:pt idx="10601">
                  <c:v>464.77472</c:v>
                </c:pt>
                <c:pt idx="10602">
                  <c:v>464.54852</c:v>
                </c:pt>
                <c:pt idx="10603">
                  <c:v>464.40347000000003</c:v>
                </c:pt>
                <c:pt idx="10604">
                  <c:v>464.64312999999999</c:v>
                </c:pt>
                <c:pt idx="10605">
                  <c:v>464.46658000000002</c:v>
                </c:pt>
                <c:pt idx="10606">
                  <c:v>464.48746</c:v>
                </c:pt>
                <c:pt idx="10607">
                  <c:v>464.52807999999999</c:v>
                </c:pt>
                <c:pt idx="10608">
                  <c:v>464.71204</c:v>
                </c:pt>
                <c:pt idx="10609">
                  <c:v>464.57031000000001</c:v>
                </c:pt>
                <c:pt idx="10610">
                  <c:v>464.37560999999999</c:v>
                </c:pt>
                <c:pt idx="10611">
                  <c:v>464.6694</c:v>
                </c:pt>
                <c:pt idx="10612">
                  <c:v>464.49090999999999</c:v>
                </c:pt>
                <c:pt idx="10613">
                  <c:v>464.46319999999997</c:v>
                </c:pt>
                <c:pt idx="10614">
                  <c:v>464.46613000000002</c:v>
                </c:pt>
                <c:pt idx="10615">
                  <c:v>464.74045000000001</c:v>
                </c:pt>
                <c:pt idx="10616">
                  <c:v>464.61635999999999</c:v>
                </c:pt>
                <c:pt idx="10617">
                  <c:v>464.38729999999998</c:v>
                </c:pt>
                <c:pt idx="10618">
                  <c:v>464.61905000000002</c:v>
                </c:pt>
                <c:pt idx="10619">
                  <c:v>464.47460999999998</c:v>
                </c:pt>
                <c:pt idx="10620">
                  <c:v>464.47278</c:v>
                </c:pt>
                <c:pt idx="10621">
                  <c:v>464.42678999999998</c:v>
                </c:pt>
                <c:pt idx="10622">
                  <c:v>464.72368999999998</c:v>
                </c:pt>
                <c:pt idx="10623">
                  <c:v>464.62966999999998</c:v>
                </c:pt>
                <c:pt idx="10624">
                  <c:v>464.35840000000002</c:v>
                </c:pt>
                <c:pt idx="10625">
                  <c:v>464.51195999999999</c:v>
                </c:pt>
                <c:pt idx="10626">
                  <c:v>464.50089000000003</c:v>
                </c:pt>
                <c:pt idx="10627">
                  <c:v>464.41428000000002</c:v>
                </c:pt>
                <c:pt idx="10628">
                  <c:v>464.35097999999999</c:v>
                </c:pt>
                <c:pt idx="10629">
                  <c:v>464.65514999999999</c:v>
                </c:pt>
                <c:pt idx="10630">
                  <c:v>464.57877000000002</c:v>
                </c:pt>
                <c:pt idx="10631">
                  <c:v>464.34136999999998</c:v>
                </c:pt>
                <c:pt idx="10632">
                  <c:v>464.42633000000001</c:v>
                </c:pt>
                <c:pt idx="10633">
                  <c:v>464.49576000000002</c:v>
                </c:pt>
                <c:pt idx="10634">
                  <c:v>464.42029000000002</c:v>
                </c:pt>
                <c:pt idx="10635">
                  <c:v>464.32886000000002</c:v>
                </c:pt>
                <c:pt idx="10636">
                  <c:v>464.55676</c:v>
                </c:pt>
                <c:pt idx="10637">
                  <c:v>464.62759</c:v>
                </c:pt>
                <c:pt idx="10638">
                  <c:v>464.40575999999999</c:v>
                </c:pt>
                <c:pt idx="10639">
                  <c:v>464.39751999999999</c:v>
                </c:pt>
                <c:pt idx="10640">
                  <c:v>464.52334999999999</c:v>
                </c:pt>
                <c:pt idx="10641">
                  <c:v>464.37743999999998</c:v>
                </c:pt>
                <c:pt idx="10642">
                  <c:v>464.35879999999997</c:v>
                </c:pt>
                <c:pt idx="10643">
                  <c:v>464.56630999999999</c:v>
                </c:pt>
                <c:pt idx="10644">
                  <c:v>464.59838999999999</c:v>
                </c:pt>
                <c:pt idx="10645">
                  <c:v>464.38898</c:v>
                </c:pt>
                <c:pt idx="10646">
                  <c:v>464.30954000000003</c:v>
                </c:pt>
                <c:pt idx="10647">
                  <c:v>464.52731</c:v>
                </c:pt>
                <c:pt idx="10648">
                  <c:v>464.35964999999999</c:v>
                </c:pt>
                <c:pt idx="10649">
                  <c:v>464.37047999999999</c:v>
                </c:pt>
                <c:pt idx="10650">
                  <c:v>464.47597999999999</c:v>
                </c:pt>
                <c:pt idx="10651">
                  <c:v>464.55678999999998</c:v>
                </c:pt>
                <c:pt idx="10652">
                  <c:v>464.37625000000003</c:v>
                </c:pt>
                <c:pt idx="10653">
                  <c:v>464.27469000000002</c:v>
                </c:pt>
                <c:pt idx="10654">
                  <c:v>464.52411000000001</c:v>
                </c:pt>
                <c:pt idx="10655">
                  <c:v>464.31671</c:v>
                </c:pt>
                <c:pt idx="10656">
                  <c:v>464.32288</c:v>
                </c:pt>
                <c:pt idx="10657">
                  <c:v>464.38824</c:v>
                </c:pt>
                <c:pt idx="10658">
                  <c:v>464.57128999999998</c:v>
                </c:pt>
                <c:pt idx="10659">
                  <c:v>464.41910000000001</c:v>
                </c:pt>
                <c:pt idx="10660">
                  <c:v>464.23996</c:v>
                </c:pt>
                <c:pt idx="10661">
                  <c:v>464.49959999999999</c:v>
                </c:pt>
                <c:pt idx="10662">
                  <c:v>464.33044000000001</c:v>
                </c:pt>
                <c:pt idx="10663">
                  <c:v>464.33841000000001</c:v>
                </c:pt>
                <c:pt idx="10664">
                  <c:v>464.29892000000001</c:v>
                </c:pt>
                <c:pt idx="10665">
                  <c:v>464.57058999999998</c:v>
                </c:pt>
                <c:pt idx="10666">
                  <c:v>464.45474000000002</c:v>
                </c:pt>
                <c:pt idx="10667">
                  <c:v>464.20499000000001</c:v>
                </c:pt>
                <c:pt idx="10668">
                  <c:v>464.45184</c:v>
                </c:pt>
                <c:pt idx="10669">
                  <c:v>464.29547000000002</c:v>
                </c:pt>
                <c:pt idx="10670">
                  <c:v>464.32886000000002</c:v>
                </c:pt>
                <c:pt idx="10671">
                  <c:v>464.26898</c:v>
                </c:pt>
                <c:pt idx="10672">
                  <c:v>464.53717</c:v>
                </c:pt>
                <c:pt idx="10673">
                  <c:v>464.42712</c:v>
                </c:pt>
                <c:pt idx="10674">
                  <c:v>464.19623000000001</c:v>
                </c:pt>
                <c:pt idx="10675">
                  <c:v>464.39116999999999</c:v>
                </c:pt>
                <c:pt idx="10676">
                  <c:v>464.33884</c:v>
                </c:pt>
                <c:pt idx="10677">
                  <c:v>464.28701999999998</c:v>
                </c:pt>
                <c:pt idx="10678">
                  <c:v>464.21114999999998</c:v>
                </c:pt>
                <c:pt idx="10679">
                  <c:v>464.48032000000001</c:v>
                </c:pt>
                <c:pt idx="10680">
                  <c:v>464.46834999999999</c:v>
                </c:pt>
                <c:pt idx="10681">
                  <c:v>464.19130999999999</c:v>
                </c:pt>
                <c:pt idx="10682">
                  <c:v>464.30901999999998</c:v>
                </c:pt>
                <c:pt idx="10683">
                  <c:v>464.28530999999998</c:v>
                </c:pt>
                <c:pt idx="10684">
                  <c:v>464.22446000000002</c:v>
                </c:pt>
                <c:pt idx="10685">
                  <c:v>464.19220000000001</c:v>
                </c:pt>
                <c:pt idx="10686">
                  <c:v>464.43454000000003</c:v>
                </c:pt>
                <c:pt idx="10687">
                  <c:v>464.45490000000001</c:v>
                </c:pt>
                <c:pt idx="10688">
                  <c:v>464.17595999999998</c:v>
                </c:pt>
                <c:pt idx="10689">
                  <c:v>464.20499000000001</c:v>
                </c:pt>
                <c:pt idx="10690">
                  <c:v>464.32821999999999</c:v>
                </c:pt>
                <c:pt idx="10691">
                  <c:v>464.21517999999998</c:v>
                </c:pt>
                <c:pt idx="10692">
                  <c:v>464.20798000000002</c:v>
                </c:pt>
                <c:pt idx="10693">
                  <c:v>464.38312000000002</c:v>
                </c:pt>
                <c:pt idx="10694">
                  <c:v>464.40390000000002</c:v>
                </c:pt>
                <c:pt idx="10695">
                  <c:v>464.22426999999999</c:v>
                </c:pt>
                <c:pt idx="10696">
                  <c:v>464.19788</c:v>
                </c:pt>
                <c:pt idx="10697">
                  <c:v>464.36599999999999</c:v>
                </c:pt>
                <c:pt idx="10698">
                  <c:v>464.19632000000001</c:v>
                </c:pt>
                <c:pt idx="10699">
                  <c:v>464.19869999999997</c:v>
                </c:pt>
                <c:pt idx="10700">
                  <c:v>464.30536000000001</c:v>
                </c:pt>
                <c:pt idx="10701">
                  <c:v>464.44765999999998</c:v>
                </c:pt>
                <c:pt idx="10702">
                  <c:v>464.22555999999997</c:v>
                </c:pt>
                <c:pt idx="10703">
                  <c:v>464.11838</c:v>
                </c:pt>
                <c:pt idx="10704">
                  <c:v>464.37180000000001</c:v>
                </c:pt>
                <c:pt idx="10705">
                  <c:v>464.14001000000002</c:v>
                </c:pt>
                <c:pt idx="10706">
                  <c:v>464.17415999999997</c:v>
                </c:pt>
                <c:pt idx="10707">
                  <c:v>464.20139</c:v>
                </c:pt>
                <c:pt idx="10708">
                  <c:v>464.41082999999998</c:v>
                </c:pt>
                <c:pt idx="10709">
                  <c:v>464.24349999999998</c:v>
                </c:pt>
                <c:pt idx="10710">
                  <c:v>464.05385999999999</c:v>
                </c:pt>
                <c:pt idx="10711">
                  <c:v>464.30056999999999</c:v>
                </c:pt>
                <c:pt idx="10712">
                  <c:v>464.11603000000002</c:v>
                </c:pt>
                <c:pt idx="10713">
                  <c:v>464.15384</c:v>
                </c:pt>
                <c:pt idx="10714">
                  <c:v>464.17599000000001</c:v>
                </c:pt>
                <c:pt idx="10715">
                  <c:v>464.37747000000002</c:v>
                </c:pt>
                <c:pt idx="10716">
                  <c:v>464.25745000000001</c:v>
                </c:pt>
                <c:pt idx="10717">
                  <c:v>464.03136999999998</c:v>
                </c:pt>
                <c:pt idx="10718">
                  <c:v>464.31873000000002</c:v>
                </c:pt>
                <c:pt idx="10719">
                  <c:v>464.15658999999999</c:v>
                </c:pt>
                <c:pt idx="10720">
                  <c:v>464.11221</c:v>
                </c:pt>
                <c:pt idx="10721">
                  <c:v>464.09627999999998</c:v>
                </c:pt>
                <c:pt idx="10722">
                  <c:v>464.39569</c:v>
                </c:pt>
                <c:pt idx="10723">
                  <c:v>464.31168000000002</c:v>
                </c:pt>
                <c:pt idx="10724">
                  <c:v>464.05025999999998</c:v>
                </c:pt>
                <c:pt idx="10725">
                  <c:v>464.25797</c:v>
                </c:pt>
                <c:pt idx="10726">
                  <c:v>464.11856</c:v>
                </c:pt>
                <c:pt idx="10727">
                  <c:v>464.04239000000001</c:v>
                </c:pt>
                <c:pt idx="10728">
                  <c:v>464.07047</c:v>
                </c:pt>
                <c:pt idx="10729">
                  <c:v>464.37988000000001</c:v>
                </c:pt>
                <c:pt idx="10730">
                  <c:v>464.28375</c:v>
                </c:pt>
                <c:pt idx="10731">
                  <c:v>464.02785999999998</c:v>
                </c:pt>
                <c:pt idx="10732">
                  <c:v>464.13821000000002</c:v>
                </c:pt>
                <c:pt idx="10733">
                  <c:v>464.14395000000002</c:v>
                </c:pt>
                <c:pt idx="10734">
                  <c:v>464.02631000000002</c:v>
                </c:pt>
                <c:pt idx="10735">
                  <c:v>464.02438000000001</c:v>
                </c:pt>
                <c:pt idx="10736">
                  <c:v>464.29669000000001</c:v>
                </c:pt>
                <c:pt idx="10737">
                  <c:v>464.25891000000001</c:v>
                </c:pt>
                <c:pt idx="10738">
                  <c:v>464.01328000000001</c:v>
                </c:pt>
                <c:pt idx="10739">
                  <c:v>464.08330999999998</c:v>
                </c:pt>
                <c:pt idx="10740">
                  <c:v>464.16091999999998</c:v>
                </c:pt>
                <c:pt idx="10741">
                  <c:v>464.00497000000001</c:v>
                </c:pt>
                <c:pt idx="10742">
                  <c:v>464.00153</c:v>
                </c:pt>
                <c:pt idx="10743">
                  <c:v>464.18633999999997</c:v>
                </c:pt>
                <c:pt idx="10744">
                  <c:v>464.26729999999998</c:v>
                </c:pt>
                <c:pt idx="10745">
                  <c:v>464.05712999999997</c:v>
                </c:pt>
                <c:pt idx="10746">
                  <c:v>463.99486999999999</c:v>
                </c:pt>
                <c:pt idx="10747">
                  <c:v>464.19418000000002</c:v>
                </c:pt>
                <c:pt idx="10748">
                  <c:v>463.98876999999999</c:v>
                </c:pt>
                <c:pt idx="10749">
                  <c:v>463.99648999999999</c:v>
                </c:pt>
                <c:pt idx="10750">
                  <c:v>464.11331000000001</c:v>
                </c:pt>
                <c:pt idx="10751">
                  <c:v>464.30698000000001</c:v>
                </c:pt>
                <c:pt idx="10752">
                  <c:v>464.08328</c:v>
                </c:pt>
                <c:pt idx="10753">
                  <c:v>463.92223999999999</c:v>
                </c:pt>
                <c:pt idx="10754">
                  <c:v>464.16901000000001</c:v>
                </c:pt>
                <c:pt idx="10755">
                  <c:v>463.99268000000001</c:v>
                </c:pt>
                <c:pt idx="10756">
                  <c:v>464.01049999999998</c:v>
                </c:pt>
                <c:pt idx="10757">
                  <c:v>464.04404</c:v>
                </c:pt>
                <c:pt idx="10758">
                  <c:v>464.22266000000002</c:v>
                </c:pt>
                <c:pt idx="10759">
                  <c:v>464.05831999999998</c:v>
                </c:pt>
                <c:pt idx="10760">
                  <c:v>463.86862000000002</c:v>
                </c:pt>
                <c:pt idx="10761">
                  <c:v>464.15805</c:v>
                </c:pt>
                <c:pt idx="10762">
                  <c:v>463.96767999999997</c:v>
                </c:pt>
                <c:pt idx="10763">
                  <c:v>463.92568999999997</c:v>
                </c:pt>
                <c:pt idx="10764">
                  <c:v>463.93450999999999</c:v>
                </c:pt>
                <c:pt idx="10765">
                  <c:v>464.20427999999998</c:v>
                </c:pt>
                <c:pt idx="10766">
                  <c:v>464.08908000000002</c:v>
                </c:pt>
                <c:pt idx="10767">
                  <c:v>463.84766000000002</c:v>
                </c:pt>
                <c:pt idx="10768">
                  <c:v>464.09444999999999</c:v>
                </c:pt>
                <c:pt idx="10769">
                  <c:v>463.93903</c:v>
                </c:pt>
                <c:pt idx="10770">
                  <c:v>463.93610000000001</c:v>
                </c:pt>
                <c:pt idx="10771">
                  <c:v>463.90496999999999</c:v>
                </c:pt>
                <c:pt idx="10772">
                  <c:v>464.18893000000003</c:v>
                </c:pt>
                <c:pt idx="10773">
                  <c:v>464.12286</c:v>
                </c:pt>
                <c:pt idx="10774">
                  <c:v>463.85933999999997</c:v>
                </c:pt>
                <c:pt idx="10775">
                  <c:v>464.0061</c:v>
                </c:pt>
                <c:pt idx="10776">
                  <c:v>464.01242000000002</c:v>
                </c:pt>
                <c:pt idx="10777">
                  <c:v>463.93069000000003</c:v>
                </c:pt>
                <c:pt idx="10778">
                  <c:v>463.86975000000001</c:v>
                </c:pt>
                <c:pt idx="10779">
                  <c:v>464.16824000000003</c:v>
                </c:pt>
                <c:pt idx="10780">
                  <c:v>464.08645999999999</c:v>
                </c:pt>
                <c:pt idx="10781">
                  <c:v>463.84872000000001</c:v>
                </c:pt>
                <c:pt idx="10782">
                  <c:v>463.92426</c:v>
                </c:pt>
                <c:pt idx="10783">
                  <c:v>463.99025999999998</c:v>
                </c:pt>
                <c:pt idx="10784">
                  <c:v>463.90616</c:v>
                </c:pt>
                <c:pt idx="10785">
                  <c:v>463.80255</c:v>
                </c:pt>
                <c:pt idx="10786">
                  <c:v>464.04183999999998</c:v>
                </c:pt>
                <c:pt idx="10787">
                  <c:v>464.08649000000003</c:v>
                </c:pt>
                <c:pt idx="10788">
                  <c:v>463.85354999999998</c:v>
                </c:pt>
                <c:pt idx="10789">
                  <c:v>463.84805</c:v>
                </c:pt>
                <c:pt idx="10790">
                  <c:v>463.96899000000002</c:v>
                </c:pt>
                <c:pt idx="10791">
                  <c:v>463.83731</c:v>
                </c:pt>
                <c:pt idx="10792">
                  <c:v>463.81277</c:v>
                </c:pt>
                <c:pt idx="10793">
                  <c:v>464.01925999999997</c:v>
                </c:pt>
                <c:pt idx="10794">
                  <c:v>464.05327999999997</c:v>
                </c:pt>
                <c:pt idx="10795">
                  <c:v>463.83846999999997</c:v>
                </c:pt>
                <c:pt idx="10796">
                  <c:v>463.75662</c:v>
                </c:pt>
                <c:pt idx="10797">
                  <c:v>463.98568999999998</c:v>
                </c:pt>
                <c:pt idx="10798">
                  <c:v>463.81509</c:v>
                </c:pt>
                <c:pt idx="10799">
                  <c:v>463.84525000000002</c:v>
                </c:pt>
                <c:pt idx="10800">
                  <c:v>463.94443000000001</c:v>
                </c:pt>
                <c:pt idx="10801">
                  <c:v>464.03444999999999</c:v>
                </c:pt>
                <c:pt idx="10802">
                  <c:v>463.8526</c:v>
                </c:pt>
                <c:pt idx="10803">
                  <c:v>463.75304999999997</c:v>
                </c:pt>
                <c:pt idx="10804">
                  <c:v>464.01663000000002</c:v>
                </c:pt>
                <c:pt idx="10805">
                  <c:v>463.79910000000001</c:v>
                </c:pt>
                <c:pt idx="10806">
                  <c:v>463.79665999999997</c:v>
                </c:pt>
                <c:pt idx="10807">
                  <c:v>463.86687999999998</c:v>
                </c:pt>
                <c:pt idx="10808">
                  <c:v>464.05167</c:v>
                </c:pt>
                <c:pt idx="10809">
                  <c:v>463.88299999999998</c:v>
                </c:pt>
                <c:pt idx="10810">
                  <c:v>463.71132999999998</c:v>
                </c:pt>
                <c:pt idx="10811">
                  <c:v>463.95706000000001</c:v>
                </c:pt>
                <c:pt idx="10812">
                  <c:v>463.76882999999998</c:v>
                </c:pt>
                <c:pt idx="10813">
                  <c:v>463.77936</c:v>
                </c:pt>
                <c:pt idx="10814">
                  <c:v>463.73502000000002</c:v>
                </c:pt>
                <c:pt idx="10815">
                  <c:v>464.01558999999997</c:v>
                </c:pt>
                <c:pt idx="10816">
                  <c:v>463.87691999999998</c:v>
                </c:pt>
                <c:pt idx="10817">
                  <c:v>463.62536999999998</c:v>
                </c:pt>
                <c:pt idx="10818">
                  <c:v>463.88031000000001</c:v>
                </c:pt>
                <c:pt idx="10819">
                  <c:v>463.73003999999997</c:v>
                </c:pt>
                <c:pt idx="10820">
                  <c:v>463.74993999999998</c:v>
                </c:pt>
                <c:pt idx="10821">
                  <c:v>463.70269999999999</c:v>
                </c:pt>
                <c:pt idx="10822">
                  <c:v>463.97091999999998</c:v>
                </c:pt>
                <c:pt idx="10823">
                  <c:v>463.86005</c:v>
                </c:pt>
                <c:pt idx="10824">
                  <c:v>463.62952000000001</c:v>
                </c:pt>
                <c:pt idx="10825">
                  <c:v>463.82808999999997</c:v>
                </c:pt>
                <c:pt idx="10826">
                  <c:v>463.79108000000002</c:v>
                </c:pt>
                <c:pt idx="10827">
                  <c:v>463.73221000000001</c:v>
                </c:pt>
                <c:pt idx="10828">
                  <c:v>463.65384</c:v>
                </c:pt>
                <c:pt idx="10829">
                  <c:v>463.93374999999997</c:v>
                </c:pt>
                <c:pt idx="10830">
                  <c:v>463.91318000000001</c:v>
                </c:pt>
                <c:pt idx="10831">
                  <c:v>463.64053000000001</c:v>
                </c:pt>
                <c:pt idx="10832">
                  <c:v>463.76181000000003</c:v>
                </c:pt>
                <c:pt idx="10833">
                  <c:v>463.73804000000001</c:v>
                </c:pt>
                <c:pt idx="10834">
                  <c:v>463.66991999999999</c:v>
                </c:pt>
                <c:pt idx="10835">
                  <c:v>463.63373000000001</c:v>
                </c:pt>
                <c:pt idx="10836">
                  <c:v>463.88168000000002</c:v>
                </c:pt>
                <c:pt idx="10837">
                  <c:v>463.89159999999998</c:v>
                </c:pt>
                <c:pt idx="10838">
                  <c:v>463.60681</c:v>
                </c:pt>
                <c:pt idx="10839">
                  <c:v>463.63799999999998</c:v>
                </c:pt>
                <c:pt idx="10840">
                  <c:v>463.74045000000001</c:v>
                </c:pt>
                <c:pt idx="10841">
                  <c:v>463.62128000000001</c:v>
                </c:pt>
                <c:pt idx="10842">
                  <c:v>463.61932000000002</c:v>
                </c:pt>
                <c:pt idx="10843">
                  <c:v>463.79210999999998</c:v>
                </c:pt>
                <c:pt idx="10844">
                  <c:v>463.80957000000001</c:v>
                </c:pt>
                <c:pt idx="10845">
                  <c:v>463.60962000000001</c:v>
                </c:pt>
                <c:pt idx="10846">
                  <c:v>463.57785000000001</c:v>
                </c:pt>
                <c:pt idx="10847">
                  <c:v>463.76294000000001</c:v>
                </c:pt>
                <c:pt idx="10848">
                  <c:v>463.59350999999998</c:v>
                </c:pt>
                <c:pt idx="10849">
                  <c:v>463.60113999999999</c:v>
                </c:pt>
                <c:pt idx="10850">
                  <c:v>463.69839000000002</c:v>
                </c:pt>
                <c:pt idx="10851">
                  <c:v>463.85324000000003</c:v>
                </c:pt>
                <c:pt idx="10852">
                  <c:v>463.64010999999999</c:v>
                </c:pt>
                <c:pt idx="10853">
                  <c:v>463.52938999999998</c:v>
                </c:pt>
                <c:pt idx="10854">
                  <c:v>463.79030999999998</c:v>
                </c:pt>
                <c:pt idx="10855">
                  <c:v>463.54687999999999</c:v>
                </c:pt>
                <c:pt idx="10856">
                  <c:v>463.58443999999997</c:v>
                </c:pt>
                <c:pt idx="10857">
                  <c:v>463.62488000000002</c:v>
                </c:pt>
                <c:pt idx="10858">
                  <c:v>463.84552000000002</c:v>
                </c:pt>
                <c:pt idx="10859">
                  <c:v>463.66125</c:v>
                </c:pt>
                <c:pt idx="10860">
                  <c:v>463.45828</c:v>
                </c:pt>
                <c:pt idx="10861">
                  <c:v>463.71301</c:v>
                </c:pt>
                <c:pt idx="10862">
                  <c:v>463.52249</c:v>
                </c:pt>
                <c:pt idx="10863">
                  <c:v>463.55480999999997</c:v>
                </c:pt>
                <c:pt idx="10864">
                  <c:v>463.58440999999999</c:v>
                </c:pt>
                <c:pt idx="10865">
                  <c:v>463.77512000000002</c:v>
                </c:pt>
                <c:pt idx="10866">
                  <c:v>463.64996000000002</c:v>
                </c:pt>
                <c:pt idx="10867">
                  <c:v>463.40917999999999</c:v>
                </c:pt>
                <c:pt idx="10868">
                  <c:v>463.68646000000001</c:v>
                </c:pt>
                <c:pt idx="10869">
                  <c:v>463.51776000000001</c:v>
                </c:pt>
                <c:pt idx="10870">
                  <c:v>463.46944999999999</c:v>
                </c:pt>
                <c:pt idx="10871">
                  <c:v>463.44830000000002</c:v>
                </c:pt>
                <c:pt idx="10872">
                  <c:v>463.74709999999999</c:v>
                </c:pt>
                <c:pt idx="10873">
                  <c:v>463.6601</c:v>
                </c:pt>
                <c:pt idx="10874">
                  <c:v>463.39899000000003</c:v>
                </c:pt>
                <c:pt idx="10875">
                  <c:v>463.59897000000001</c:v>
                </c:pt>
                <c:pt idx="10876">
                  <c:v>463.47955000000002</c:v>
                </c:pt>
                <c:pt idx="10877">
                  <c:v>463.39548000000002</c:v>
                </c:pt>
                <c:pt idx="10878">
                  <c:v>463.44519000000003</c:v>
                </c:pt>
                <c:pt idx="10879">
                  <c:v>463.74561</c:v>
                </c:pt>
                <c:pt idx="10880">
                  <c:v>463.66833000000003</c:v>
                </c:pt>
                <c:pt idx="10881">
                  <c:v>463.40866</c:v>
                </c:pt>
                <c:pt idx="10882">
                  <c:v>463.52679000000001</c:v>
                </c:pt>
                <c:pt idx="10883">
                  <c:v>463.53503000000001</c:v>
                </c:pt>
                <c:pt idx="10884">
                  <c:v>463.41341999999997</c:v>
                </c:pt>
                <c:pt idx="10885">
                  <c:v>463.42307</c:v>
                </c:pt>
                <c:pt idx="10886">
                  <c:v>463.67950000000002</c:v>
                </c:pt>
                <c:pt idx="10887">
                  <c:v>463.64926000000003</c:v>
                </c:pt>
                <c:pt idx="10888">
                  <c:v>463.39954</c:v>
                </c:pt>
                <c:pt idx="10889">
                  <c:v>463.45456000000001</c:v>
                </c:pt>
                <c:pt idx="10890">
                  <c:v>463.52969000000002</c:v>
                </c:pt>
                <c:pt idx="10891">
                  <c:v>463.37200999999999</c:v>
                </c:pt>
                <c:pt idx="10892">
                  <c:v>463.36111</c:v>
                </c:pt>
                <c:pt idx="10893">
                  <c:v>463.55041999999997</c:v>
                </c:pt>
                <c:pt idx="10894">
                  <c:v>463.62124999999997</c:v>
                </c:pt>
                <c:pt idx="10895">
                  <c:v>463.39618000000002</c:v>
                </c:pt>
                <c:pt idx="10896">
                  <c:v>463.32330000000002</c:v>
                </c:pt>
                <c:pt idx="10897">
                  <c:v>463.52249</c:v>
                </c:pt>
                <c:pt idx="10898">
                  <c:v>463.31146000000001</c:v>
                </c:pt>
                <c:pt idx="10899">
                  <c:v>463.30919999999998</c:v>
                </c:pt>
                <c:pt idx="10900">
                  <c:v>463.43671000000001</c:v>
                </c:pt>
                <c:pt idx="10901">
                  <c:v>463.63538</c:v>
                </c:pt>
                <c:pt idx="10902">
                  <c:v>463.40158000000002</c:v>
                </c:pt>
                <c:pt idx="10903">
                  <c:v>463.24274000000003</c:v>
                </c:pt>
                <c:pt idx="10904">
                  <c:v>463.50673999999998</c:v>
                </c:pt>
                <c:pt idx="10905">
                  <c:v>463.33377000000002</c:v>
                </c:pt>
                <c:pt idx="10906">
                  <c:v>463.33996999999999</c:v>
                </c:pt>
                <c:pt idx="10907">
                  <c:v>463.39587</c:v>
                </c:pt>
                <c:pt idx="10908">
                  <c:v>463.56319999999999</c:v>
                </c:pt>
                <c:pt idx="10909">
                  <c:v>463.41109999999998</c:v>
                </c:pt>
                <c:pt idx="10910">
                  <c:v>463.21848</c:v>
                </c:pt>
                <c:pt idx="10911">
                  <c:v>463.51465000000002</c:v>
                </c:pt>
                <c:pt idx="10912">
                  <c:v>463.32404000000002</c:v>
                </c:pt>
                <c:pt idx="10913">
                  <c:v>463.26348999999999</c:v>
                </c:pt>
                <c:pt idx="10914">
                  <c:v>463.27312999999998</c:v>
                </c:pt>
                <c:pt idx="10915">
                  <c:v>463.55914000000001</c:v>
                </c:pt>
                <c:pt idx="10916">
                  <c:v>463.43051000000003</c:v>
                </c:pt>
                <c:pt idx="10917">
                  <c:v>463.19</c:v>
                </c:pt>
                <c:pt idx="10918">
                  <c:v>463.42669999999998</c:v>
                </c:pt>
                <c:pt idx="10919">
                  <c:v>463.26544000000001</c:v>
                </c:pt>
                <c:pt idx="10920">
                  <c:v>463.25268999999997</c:v>
                </c:pt>
                <c:pt idx="10921">
                  <c:v>463.21978999999999</c:v>
                </c:pt>
                <c:pt idx="10922">
                  <c:v>463.50241</c:v>
                </c:pt>
                <c:pt idx="10923">
                  <c:v>463.42038000000002</c:v>
                </c:pt>
                <c:pt idx="10924">
                  <c:v>463.14584000000002</c:v>
                </c:pt>
                <c:pt idx="10925">
                  <c:v>463.29683999999997</c:v>
                </c:pt>
                <c:pt idx="10926">
                  <c:v>463.28363000000002</c:v>
                </c:pt>
                <c:pt idx="10927">
                  <c:v>463.19995</c:v>
                </c:pt>
                <c:pt idx="10928">
                  <c:v>463.14071999999999</c:v>
                </c:pt>
                <c:pt idx="10929">
                  <c:v>463.44223</c:v>
                </c:pt>
                <c:pt idx="10930">
                  <c:v>463.37432999999999</c:v>
                </c:pt>
                <c:pt idx="10931">
                  <c:v>463.12963999999999</c:v>
                </c:pt>
                <c:pt idx="10932">
                  <c:v>463.19504000000001</c:v>
                </c:pt>
                <c:pt idx="10933">
                  <c:v>463.28735</c:v>
                </c:pt>
                <c:pt idx="10934">
                  <c:v>463.20920000000001</c:v>
                </c:pt>
                <c:pt idx="10935">
                  <c:v>463.11394999999999</c:v>
                </c:pt>
                <c:pt idx="10936">
                  <c:v>463.35973999999999</c:v>
                </c:pt>
                <c:pt idx="10937">
                  <c:v>463.38583</c:v>
                </c:pt>
                <c:pt idx="10938">
                  <c:v>463.15508999999997</c:v>
                </c:pt>
                <c:pt idx="10939">
                  <c:v>463.15607</c:v>
                </c:pt>
                <c:pt idx="10940">
                  <c:v>463.27782999999999</c:v>
                </c:pt>
                <c:pt idx="10941">
                  <c:v>463.14175</c:v>
                </c:pt>
                <c:pt idx="10942">
                  <c:v>463.11792000000003</c:v>
                </c:pt>
                <c:pt idx="10943">
                  <c:v>463.32092</c:v>
                </c:pt>
                <c:pt idx="10944">
                  <c:v>463.35336000000001</c:v>
                </c:pt>
                <c:pt idx="10945">
                  <c:v>463.12238000000002</c:v>
                </c:pt>
                <c:pt idx="10946">
                  <c:v>463.03618999999998</c:v>
                </c:pt>
                <c:pt idx="10947">
                  <c:v>463.25677000000002</c:v>
                </c:pt>
                <c:pt idx="10948">
                  <c:v>463.07623000000001</c:v>
                </c:pt>
                <c:pt idx="10949">
                  <c:v>463.09293000000002</c:v>
                </c:pt>
                <c:pt idx="10950">
                  <c:v>463.19168000000002</c:v>
                </c:pt>
                <c:pt idx="10951">
                  <c:v>463.26682</c:v>
                </c:pt>
                <c:pt idx="10952">
                  <c:v>463.10464000000002</c:v>
                </c:pt>
                <c:pt idx="10953">
                  <c:v>462.99612000000002</c:v>
                </c:pt>
                <c:pt idx="10954">
                  <c:v>463.25713999999999</c:v>
                </c:pt>
                <c:pt idx="10955">
                  <c:v>463.02890000000002</c:v>
                </c:pt>
                <c:pt idx="10956">
                  <c:v>463.02679000000001</c:v>
                </c:pt>
                <c:pt idx="10957">
                  <c:v>463.10565000000003</c:v>
                </c:pt>
                <c:pt idx="10958">
                  <c:v>463.29998999999998</c:v>
                </c:pt>
                <c:pt idx="10959">
                  <c:v>463.13479999999998</c:v>
                </c:pt>
                <c:pt idx="10960">
                  <c:v>462.95834000000002</c:v>
                </c:pt>
                <c:pt idx="10961">
                  <c:v>463.21132999999998</c:v>
                </c:pt>
                <c:pt idx="10962">
                  <c:v>463.04534999999998</c:v>
                </c:pt>
                <c:pt idx="10963">
                  <c:v>463.04552999999999</c:v>
                </c:pt>
                <c:pt idx="10964">
                  <c:v>463.00232</c:v>
                </c:pt>
                <c:pt idx="10965">
                  <c:v>463.28084999999999</c:v>
                </c:pt>
                <c:pt idx="10966">
                  <c:v>463.14249000000001</c:v>
                </c:pt>
                <c:pt idx="10967">
                  <c:v>462.89168999999998</c:v>
                </c:pt>
                <c:pt idx="10968">
                  <c:v>463.14852999999999</c:v>
                </c:pt>
                <c:pt idx="10969">
                  <c:v>462.99396000000002</c:v>
                </c:pt>
                <c:pt idx="10970">
                  <c:v>463.01143999999999</c:v>
                </c:pt>
                <c:pt idx="10971">
                  <c:v>462.95956000000001</c:v>
                </c:pt>
                <c:pt idx="10972">
                  <c:v>463.21740999999997</c:v>
                </c:pt>
                <c:pt idx="10973">
                  <c:v>463.10516000000001</c:v>
                </c:pt>
                <c:pt idx="10974">
                  <c:v>462.85995000000003</c:v>
                </c:pt>
                <c:pt idx="10975">
                  <c:v>463.04311999999999</c:v>
                </c:pt>
                <c:pt idx="10976">
                  <c:v>463.00173999999998</c:v>
                </c:pt>
                <c:pt idx="10977">
                  <c:v>462.94488999999999</c:v>
                </c:pt>
                <c:pt idx="10978">
                  <c:v>462.85921999999999</c:v>
                </c:pt>
                <c:pt idx="10979">
                  <c:v>463.14111000000003</c:v>
                </c:pt>
                <c:pt idx="10980">
                  <c:v>463.11745999999999</c:v>
                </c:pt>
                <c:pt idx="10981">
                  <c:v>462.84411999999998</c:v>
                </c:pt>
                <c:pt idx="10982">
                  <c:v>462.96251999999998</c:v>
                </c:pt>
                <c:pt idx="10983">
                  <c:v>462.94686999999999</c:v>
                </c:pt>
                <c:pt idx="10984">
                  <c:v>462.88589000000002</c:v>
                </c:pt>
                <c:pt idx="10985">
                  <c:v>462.84796</c:v>
                </c:pt>
                <c:pt idx="10986">
                  <c:v>463.09246999999999</c:v>
                </c:pt>
                <c:pt idx="10987">
                  <c:v>463.11523</c:v>
                </c:pt>
                <c:pt idx="10988">
                  <c:v>462.82080000000002</c:v>
                </c:pt>
                <c:pt idx="10989">
                  <c:v>462.85361</c:v>
                </c:pt>
                <c:pt idx="10990">
                  <c:v>462.97305</c:v>
                </c:pt>
                <c:pt idx="10991">
                  <c:v>462.8544</c:v>
                </c:pt>
                <c:pt idx="10992">
                  <c:v>462.84271000000001</c:v>
                </c:pt>
                <c:pt idx="10993">
                  <c:v>463.00497000000001</c:v>
                </c:pt>
                <c:pt idx="10994">
                  <c:v>463.01974000000001</c:v>
                </c:pt>
                <c:pt idx="10995">
                  <c:v>462.83001999999999</c:v>
                </c:pt>
                <c:pt idx="10996">
                  <c:v>462.79843</c:v>
                </c:pt>
                <c:pt idx="10997">
                  <c:v>462.97039999999998</c:v>
                </c:pt>
                <c:pt idx="10998">
                  <c:v>462.79422</c:v>
                </c:pt>
                <c:pt idx="10999">
                  <c:v>462.79025000000001</c:v>
                </c:pt>
                <c:pt idx="11000">
                  <c:v>462.88808999999998</c:v>
                </c:pt>
                <c:pt idx="11001">
                  <c:v>463.03757000000002</c:v>
                </c:pt>
                <c:pt idx="11002">
                  <c:v>462.79516999999998</c:v>
                </c:pt>
                <c:pt idx="11003">
                  <c:v>462.68923999999998</c:v>
                </c:pt>
                <c:pt idx="11004">
                  <c:v>462.9332</c:v>
                </c:pt>
                <c:pt idx="11005">
                  <c:v>462.71017000000001</c:v>
                </c:pt>
                <c:pt idx="11006">
                  <c:v>462.73889000000003</c:v>
                </c:pt>
                <c:pt idx="11007">
                  <c:v>462.77005000000003</c:v>
                </c:pt>
                <c:pt idx="11008">
                  <c:v>462.98962</c:v>
                </c:pt>
                <c:pt idx="11009">
                  <c:v>462.81351000000001</c:v>
                </c:pt>
                <c:pt idx="11010">
                  <c:v>462.63326999999998</c:v>
                </c:pt>
                <c:pt idx="11011">
                  <c:v>462.87549000000001</c:v>
                </c:pt>
                <c:pt idx="11012">
                  <c:v>462.69351</c:v>
                </c:pt>
                <c:pt idx="11013">
                  <c:v>462.72647000000001</c:v>
                </c:pt>
                <c:pt idx="11014">
                  <c:v>462.76562000000001</c:v>
                </c:pt>
                <c:pt idx="11015">
                  <c:v>462.94598000000002</c:v>
                </c:pt>
                <c:pt idx="11016">
                  <c:v>462.82375999999999</c:v>
                </c:pt>
                <c:pt idx="11017">
                  <c:v>462.59014999999999</c:v>
                </c:pt>
                <c:pt idx="11018">
                  <c:v>462.85991999999999</c:v>
                </c:pt>
                <c:pt idx="11019">
                  <c:v>462.68813999999998</c:v>
                </c:pt>
                <c:pt idx="11020">
                  <c:v>462.64657999999997</c:v>
                </c:pt>
                <c:pt idx="11021">
                  <c:v>462.62115</c:v>
                </c:pt>
                <c:pt idx="11022">
                  <c:v>462.90665000000001</c:v>
                </c:pt>
                <c:pt idx="11023">
                  <c:v>462.80939000000001</c:v>
                </c:pt>
                <c:pt idx="11024">
                  <c:v>462.55792000000002</c:v>
                </c:pt>
                <c:pt idx="11025">
                  <c:v>462.75200999999998</c:v>
                </c:pt>
                <c:pt idx="11026">
                  <c:v>462.60815000000002</c:v>
                </c:pt>
                <c:pt idx="11027">
                  <c:v>462.53381000000002</c:v>
                </c:pt>
                <c:pt idx="11028">
                  <c:v>462.55910999999998</c:v>
                </c:pt>
                <c:pt idx="11029">
                  <c:v>462.84985</c:v>
                </c:pt>
                <c:pt idx="11030">
                  <c:v>462.76218</c:v>
                </c:pt>
                <c:pt idx="11031">
                  <c:v>462.49853999999999</c:v>
                </c:pt>
                <c:pt idx="11032">
                  <c:v>462.61606</c:v>
                </c:pt>
                <c:pt idx="11033">
                  <c:v>462.62783999999999</c:v>
                </c:pt>
                <c:pt idx="11034">
                  <c:v>462.51098999999999</c:v>
                </c:pt>
                <c:pt idx="11035">
                  <c:v>462.52206000000001</c:v>
                </c:pt>
                <c:pt idx="11036">
                  <c:v>462.77960000000002</c:v>
                </c:pt>
                <c:pt idx="11037">
                  <c:v>462.75134000000003</c:v>
                </c:pt>
                <c:pt idx="11038">
                  <c:v>462.50738999999999</c:v>
                </c:pt>
                <c:pt idx="11039">
                  <c:v>462.56173999999999</c:v>
                </c:pt>
                <c:pt idx="11040">
                  <c:v>462.64389</c:v>
                </c:pt>
                <c:pt idx="11041">
                  <c:v>462.48279000000002</c:v>
                </c:pt>
                <c:pt idx="11042">
                  <c:v>462.46908999999999</c:v>
                </c:pt>
                <c:pt idx="11043">
                  <c:v>462.65307999999999</c:v>
                </c:pt>
                <c:pt idx="11044">
                  <c:v>462.72525000000002</c:v>
                </c:pt>
                <c:pt idx="11045">
                  <c:v>462.50940000000003</c:v>
                </c:pt>
                <c:pt idx="11046">
                  <c:v>462.43993999999998</c:v>
                </c:pt>
                <c:pt idx="11047">
                  <c:v>462.63540999999998</c:v>
                </c:pt>
                <c:pt idx="11048">
                  <c:v>462.43270999999999</c:v>
                </c:pt>
                <c:pt idx="11049">
                  <c:v>462.43801999999999</c:v>
                </c:pt>
                <c:pt idx="11050">
                  <c:v>462.55551000000003</c:v>
                </c:pt>
                <c:pt idx="11051">
                  <c:v>462.74646000000001</c:v>
                </c:pt>
                <c:pt idx="11052">
                  <c:v>462.50760000000002</c:v>
                </c:pt>
                <c:pt idx="11053">
                  <c:v>462.34354000000002</c:v>
                </c:pt>
                <c:pt idx="11054">
                  <c:v>462.57999000000001</c:v>
                </c:pt>
                <c:pt idx="11055">
                  <c:v>462.40213</c:v>
                </c:pt>
                <c:pt idx="11056">
                  <c:v>462.40179000000001</c:v>
                </c:pt>
                <c:pt idx="11057">
                  <c:v>462.45227</c:v>
                </c:pt>
                <c:pt idx="11058">
                  <c:v>462.62362999999999</c:v>
                </c:pt>
                <c:pt idx="11059">
                  <c:v>462.46361999999999</c:v>
                </c:pt>
                <c:pt idx="11060">
                  <c:v>462.26837</c:v>
                </c:pt>
                <c:pt idx="11061">
                  <c:v>462.55358999999999</c:v>
                </c:pt>
                <c:pt idx="11062">
                  <c:v>462.3775</c:v>
                </c:pt>
                <c:pt idx="11063">
                  <c:v>462.32959</c:v>
                </c:pt>
                <c:pt idx="11064">
                  <c:v>462.33301</c:v>
                </c:pt>
                <c:pt idx="11065">
                  <c:v>462.60964999999999</c:v>
                </c:pt>
                <c:pt idx="11066">
                  <c:v>462.49792000000002</c:v>
                </c:pt>
                <c:pt idx="11067">
                  <c:v>462.25916000000001</c:v>
                </c:pt>
                <c:pt idx="11068">
                  <c:v>462.49588</c:v>
                </c:pt>
                <c:pt idx="11069">
                  <c:v>462.35205000000002</c:v>
                </c:pt>
                <c:pt idx="11070">
                  <c:v>462.3252</c:v>
                </c:pt>
                <c:pt idx="11071">
                  <c:v>462.28829999999999</c:v>
                </c:pt>
                <c:pt idx="11072">
                  <c:v>462.56957999999997</c:v>
                </c:pt>
                <c:pt idx="11073">
                  <c:v>462.47928000000002</c:v>
                </c:pt>
                <c:pt idx="11074">
                  <c:v>462.20645000000002</c:v>
                </c:pt>
                <c:pt idx="11075">
                  <c:v>462.35455000000002</c:v>
                </c:pt>
                <c:pt idx="11076">
                  <c:v>462.33719000000002</c:v>
                </c:pt>
                <c:pt idx="11077">
                  <c:v>462.25009</c:v>
                </c:pt>
                <c:pt idx="11078">
                  <c:v>462.19742000000002</c:v>
                </c:pt>
                <c:pt idx="11079">
                  <c:v>462.50009</c:v>
                </c:pt>
                <c:pt idx="11080">
                  <c:v>462.41028</c:v>
                </c:pt>
                <c:pt idx="11081">
                  <c:v>462.16552999999999</c:v>
                </c:pt>
                <c:pt idx="11082">
                  <c:v>462.23602</c:v>
                </c:pt>
                <c:pt idx="11083">
                  <c:v>462.29525999999998</c:v>
                </c:pt>
                <c:pt idx="11084">
                  <c:v>462.22210999999999</c:v>
                </c:pt>
                <c:pt idx="11085">
                  <c:v>462.12695000000002</c:v>
                </c:pt>
                <c:pt idx="11086">
                  <c:v>462.35208</c:v>
                </c:pt>
                <c:pt idx="11087">
                  <c:v>462.39514000000003</c:v>
                </c:pt>
                <c:pt idx="11088">
                  <c:v>462.16696000000002</c:v>
                </c:pt>
                <c:pt idx="11089">
                  <c:v>462.15692000000001</c:v>
                </c:pt>
                <c:pt idx="11090">
                  <c:v>462.28435999999999</c:v>
                </c:pt>
                <c:pt idx="11091">
                  <c:v>462.13995</c:v>
                </c:pt>
                <c:pt idx="11092">
                  <c:v>462.10352</c:v>
                </c:pt>
                <c:pt idx="11093">
                  <c:v>462.32065</c:v>
                </c:pt>
                <c:pt idx="11094">
                  <c:v>462.33861999999999</c:v>
                </c:pt>
                <c:pt idx="11095">
                  <c:v>462.12808000000001</c:v>
                </c:pt>
                <c:pt idx="11096">
                  <c:v>462.03055000000001</c:v>
                </c:pt>
                <c:pt idx="11097">
                  <c:v>462.25995</c:v>
                </c:pt>
                <c:pt idx="11098">
                  <c:v>462.07650999999998</c:v>
                </c:pt>
                <c:pt idx="11099">
                  <c:v>462.09917999999999</c:v>
                </c:pt>
                <c:pt idx="11100">
                  <c:v>462.20839999999998</c:v>
                </c:pt>
                <c:pt idx="11101">
                  <c:v>462.28717</c:v>
                </c:pt>
                <c:pt idx="11102">
                  <c:v>462.09368999999998</c:v>
                </c:pt>
                <c:pt idx="11103">
                  <c:v>461.99059999999997</c:v>
                </c:pt>
                <c:pt idx="11104">
                  <c:v>462.24545000000001</c:v>
                </c:pt>
                <c:pt idx="11105">
                  <c:v>462.02206000000001</c:v>
                </c:pt>
                <c:pt idx="11106">
                  <c:v>462.02136000000002</c:v>
                </c:pt>
                <c:pt idx="11107">
                  <c:v>462.09064000000001</c:v>
                </c:pt>
                <c:pt idx="11108">
                  <c:v>462.27141999999998</c:v>
                </c:pt>
                <c:pt idx="11109">
                  <c:v>462.09591999999998</c:v>
                </c:pt>
                <c:pt idx="11110">
                  <c:v>461.91327000000001</c:v>
                </c:pt>
                <c:pt idx="11111">
                  <c:v>462.16959000000003</c:v>
                </c:pt>
                <c:pt idx="11112">
                  <c:v>461.99115</c:v>
                </c:pt>
                <c:pt idx="11113">
                  <c:v>461.98147999999998</c:v>
                </c:pt>
                <c:pt idx="11114">
                  <c:v>461.94884999999999</c:v>
                </c:pt>
                <c:pt idx="11115">
                  <c:v>462.21618999999998</c:v>
                </c:pt>
                <c:pt idx="11116">
                  <c:v>462.07846000000001</c:v>
                </c:pt>
                <c:pt idx="11117">
                  <c:v>461.83407999999997</c:v>
                </c:pt>
                <c:pt idx="11118">
                  <c:v>462.07549999999998</c:v>
                </c:pt>
                <c:pt idx="11119">
                  <c:v>461.91928000000001</c:v>
                </c:pt>
                <c:pt idx="11120">
                  <c:v>461.94213999999999</c:v>
                </c:pt>
                <c:pt idx="11121">
                  <c:v>461.89758</c:v>
                </c:pt>
                <c:pt idx="11122">
                  <c:v>462.16415000000001</c:v>
                </c:pt>
                <c:pt idx="11123">
                  <c:v>462.03485000000001</c:v>
                </c:pt>
                <c:pt idx="11124">
                  <c:v>461.78922</c:v>
                </c:pt>
                <c:pt idx="11125">
                  <c:v>461.97726</c:v>
                </c:pt>
                <c:pt idx="11126">
                  <c:v>461.93389999999999</c:v>
                </c:pt>
                <c:pt idx="11127">
                  <c:v>461.87790000000001</c:v>
                </c:pt>
                <c:pt idx="11128">
                  <c:v>461.78751</c:v>
                </c:pt>
                <c:pt idx="11129">
                  <c:v>462.05883999999998</c:v>
                </c:pt>
                <c:pt idx="11130">
                  <c:v>462.03719999999998</c:v>
                </c:pt>
                <c:pt idx="11131">
                  <c:v>461.76589999999999</c:v>
                </c:pt>
                <c:pt idx="11132">
                  <c:v>461.87115</c:v>
                </c:pt>
                <c:pt idx="11133">
                  <c:v>461.85352</c:v>
                </c:pt>
                <c:pt idx="11134">
                  <c:v>461.78127999999998</c:v>
                </c:pt>
                <c:pt idx="11135">
                  <c:v>461.73694</c:v>
                </c:pt>
                <c:pt idx="11136">
                  <c:v>461.96841000000001</c:v>
                </c:pt>
                <c:pt idx="11137">
                  <c:v>461.98678999999998</c:v>
                </c:pt>
                <c:pt idx="11138">
                  <c:v>461.70015999999998</c:v>
                </c:pt>
                <c:pt idx="11139">
                  <c:v>461.7355</c:v>
                </c:pt>
                <c:pt idx="11140">
                  <c:v>461.83983999999998</c:v>
                </c:pt>
                <c:pt idx="11141">
                  <c:v>461.71001999999999</c:v>
                </c:pt>
                <c:pt idx="11142">
                  <c:v>461.70474000000002</c:v>
                </c:pt>
                <c:pt idx="11143">
                  <c:v>461.87331999999998</c:v>
                </c:pt>
                <c:pt idx="11144">
                  <c:v>461.89902000000001</c:v>
                </c:pt>
                <c:pt idx="11145">
                  <c:v>461.69778000000002</c:v>
                </c:pt>
                <c:pt idx="11146">
                  <c:v>461.66458</c:v>
                </c:pt>
                <c:pt idx="11147">
                  <c:v>461.84609999999998</c:v>
                </c:pt>
                <c:pt idx="11148">
                  <c:v>461.65859999999998</c:v>
                </c:pt>
                <c:pt idx="11149">
                  <c:v>461.66091999999998</c:v>
                </c:pt>
                <c:pt idx="11150">
                  <c:v>461.75958000000003</c:v>
                </c:pt>
                <c:pt idx="11151">
                  <c:v>461.90573000000001</c:v>
                </c:pt>
                <c:pt idx="11152">
                  <c:v>461.67257999999998</c:v>
                </c:pt>
                <c:pt idx="11153">
                  <c:v>461.56454000000002</c:v>
                </c:pt>
                <c:pt idx="11154">
                  <c:v>461.80173000000002</c:v>
                </c:pt>
                <c:pt idx="11155">
                  <c:v>461.56441999999998</c:v>
                </c:pt>
                <c:pt idx="11156">
                  <c:v>461.58978000000002</c:v>
                </c:pt>
                <c:pt idx="11157">
                  <c:v>461.62869000000001</c:v>
                </c:pt>
                <c:pt idx="11158">
                  <c:v>461.83658000000003</c:v>
                </c:pt>
                <c:pt idx="11159">
                  <c:v>461.64661000000001</c:v>
                </c:pt>
                <c:pt idx="11160">
                  <c:v>461.45434999999998</c:v>
                </c:pt>
                <c:pt idx="11161">
                  <c:v>461.69580000000002</c:v>
                </c:pt>
                <c:pt idx="11162">
                  <c:v>461.49761999999998</c:v>
                </c:pt>
                <c:pt idx="11163">
                  <c:v>461.52640000000002</c:v>
                </c:pt>
                <c:pt idx="11164">
                  <c:v>461.55745999999999</c:v>
                </c:pt>
                <c:pt idx="11165">
                  <c:v>461.74901999999997</c:v>
                </c:pt>
                <c:pt idx="11166">
                  <c:v>461.61646000000002</c:v>
                </c:pt>
                <c:pt idx="11167">
                  <c:v>461.37268</c:v>
                </c:pt>
                <c:pt idx="11168">
                  <c:v>461.63596000000001</c:v>
                </c:pt>
                <c:pt idx="11169">
                  <c:v>461.47960999999998</c:v>
                </c:pt>
                <c:pt idx="11170">
                  <c:v>461.42905000000002</c:v>
                </c:pt>
                <c:pt idx="11171">
                  <c:v>461.41012999999998</c:v>
                </c:pt>
                <c:pt idx="11172">
                  <c:v>461.70236</c:v>
                </c:pt>
                <c:pt idx="11173">
                  <c:v>461.61739999999998</c:v>
                </c:pt>
                <c:pt idx="11174">
                  <c:v>461.34607</c:v>
                </c:pt>
                <c:pt idx="11175">
                  <c:v>461.54257000000001</c:v>
                </c:pt>
                <c:pt idx="11176">
                  <c:v>461.41494999999998</c:v>
                </c:pt>
                <c:pt idx="11177">
                  <c:v>461.32846000000001</c:v>
                </c:pt>
                <c:pt idx="11178">
                  <c:v>461.34746999999999</c:v>
                </c:pt>
                <c:pt idx="11179">
                  <c:v>461.64368000000002</c:v>
                </c:pt>
                <c:pt idx="11180">
                  <c:v>461.55295000000001</c:v>
                </c:pt>
                <c:pt idx="11181">
                  <c:v>461.27956999999998</c:v>
                </c:pt>
                <c:pt idx="11182">
                  <c:v>461.38968</c:v>
                </c:pt>
                <c:pt idx="11183">
                  <c:v>461.39706000000001</c:v>
                </c:pt>
                <c:pt idx="11184">
                  <c:v>461.26709</c:v>
                </c:pt>
                <c:pt idx="11185">
                  <c:v>461.26682</c:v>
                </c:pt>
                <c:pt idx="11186">
                  <c:v>461.53847999999999</c:v>
                </c:pt>
                <c:pt idx="11187">
                  <c:v>461.49689000000001</c:v>
                </c:pt>
                <c:pt idx="11188">
                  <c:v>461.23532</c:v>
                </c:pt>
                <c:pt idx="11189">
                  <c:v>461.27654999999999</c:v>
                </c:pt>
                <c:pt idx="11190">
                  <c:v>461.35162000000003</c:v>
                </c:pt>
                <c:pt idx="11191">
                  <c:v>461.18567000000002</c:v>
                </c:pt>
                <c:pt idx="11192">
                  <c:v>461.17455999999999</c:v>
                </c:pt>
                <c:pt idx="11193">
                  <c:v>461.36126999999999</c:v>
                </c:pt>
                <c:pt idx="11194">
                  <c:v>461.42380000000003</c:v>
                </c:pt>
                <c:pt idx="11195">
                  <c:v>461.19668999999999</c:v>
                </c:pt>
                <c:pt idx="11196">
                  <c:v>461.12759</c:v>
                </c:pt>
                <c:pt idx="11197">
                  <c:v>461.34044999999998</c:v>
                </c:pt>
                <c:pt idx="11198">
                  <c:v>461.11703</c:v>
                </c:pt>
                <c:pt idx="11199">
                  <c:v>461.12369000000001</c:v>
                </c:pt>
                <c:pt idx="11200">
                  <c:v>461.23773</c:v>
                </c:pt>
                <c:pt idx="11201">
                  <c:v>461.43878000000001</c:v>
                </c:pt>
                <c:pt idx="11202">
                  <c:v>461.19965000000002</c:v>
                </c:pt>
                <c:pt idx="11203">
                  <c:v>461.04635999999999</c:v>
                </c:pt>
                <c:pt idx="11204">
                  <c:v>461.28228999999999</c:v>
                </c:pt>
                <c:pt idx="11205">
                  <c:v>461.09866</c:v>
                </c:pt>
                <c:pt idx="11206">
                  <c:v>461.10214000000002</c:v>
                </c:pt>
                <c:pt idx="11207">
                  <c:v>461.1431</c:v>
                </c:pt>
                <c:pt idx="11208">
                  <c:v>461.31466999999998</c:v>
                </c:pt>
                <c:pt idx="11209">
                  <c:v>461.14983999999998</c:v>
                </c:pt>
                <c:pt idx="11210">
                  <c:v>460.95916999999997</c:v>
                </c:pt>
                <c:pt idx="11211">
                  <c:v>461.23453000000001</c:v>
                </c:pt>
                <c:pt idx="11212">
                  <c:v>461.04126000000002</c:v>
                </c:pt>
                <c:pt idx="11213">
                  <c:v>460.99196999999998</c:v>
                </c:pt>
                <c:pt idx="11214">
                  <c:v>460.99756000000002</c:v>
                </c:pt>
                <c:pt idx="11215">
                  <c:v>461.25482</c:v>
                </c:pt>
                <c:pt idx="11216">
                  <c:v>461.11669999999998</c:v>
                </c:pt>
                <c:pt idx="11217">
                  <c:v>460.87441999999999</c:v>
                </c:pt>
                <c:pt idx="11218">
                  <c:v>461.1037</c:v>
                </c:pt>
                <c:pt idx="11219">
                  <c:v>460.95812999999998</c:v>
                </c:pt>
                <c:pt idx="11220">
                  <c:v>460.92926</c:v>
                </c:pt>
                <c:pt idx="11221">
                  <c:v>460.88619999999997</c:v>
                </c:pt>
                <c:pt idx="11222">
                  <c:v>461.16881999999998</c:v>
                </c:pt>
                <c:pt idx="11223">
                  <c:v>461.08022999999997</c:v>
                </c:pt>
                <c:pt idx="11224">
                  <c:v>460.81124999999997</c:v>
                </c:pt>
                <c:pt idx="11225">
                  <c:v>460.94141000000002</c:v>
                </c:pt>
                <c:pt idx="11226">
                  <c:v>460.94699000000003</c:v>
                </c:pt>
                <c:pt idx="11227">
                  <c:v>460.85703000000001</c:v>
                </c:pt>
                <c:pt idx="11228">
                  <c:v>460.80410999999998</c:v>
                </c:pt>
                <c:pt idx="11229">
                  <c:v>461.09509000000003</c:v>
                </c:pt>
                <c:pt idx="11230">
                  <c:v>461.01141000000001</c:v>
                </c:pt>
                <c:pt idx="11231">
                  <c:v>460.77132999999998</c:v>
                </c:pt>
                <c:pt idx="11232">
                  <c:v>460.84728999999999</c:v>
                </c:pt>
                <c:pt idx="11233">
                  <c:v>460.90017999999998</c:v>
                </c:pt>
                <c:pt idx="11234">
                  <c:v>460.80786000000001</c:v>
                </c:pt>
                <c:pt idx="11235">
                  <c:v>460.72116</c:v>
                </c:pt>
                <c:pt idx="11236">
                  <c:v>460.94738999999998</c:v>
                </c:pt>
                <c:pt idx="11237">
                  <c:v>460.97469999999998</c:v>
                </c:pt>
                <c:pt idx="11238">
                  <c:v>460.74072000000001</c:v>
                </c:pt>
                <c:pt idx="11239">
                  <c:v>460.72537</c:v>
                </c:pt>
                <c:pt idx="11240">
                  <c:v>460.84566999999998</c:v>
                </c:pt>
                <c:pt idx="11241">
                  <c:v>460.69481999999999</c:v>
                </c:pt>
                <c:pt idx="11242">
                  <c:v>460.65291999999999</c:v>
                </c:pt>
                <c:pt idx="11243">
                  <c:v>460.86340000000001</c:v>
                </c:pt>
                <c:pt idx="11244">
                  <c:v>460.86959999999999</c:v>
                </c:pt>
                <c:pt idx="11245">
                  <c:v>460.65181999999999</c:v>
                </c:pt>
                <c:pt idx="11246">
                  <c:v>460.56360000000001</c:v>
                </c:pt>
                <c:pt idx="11247">
                  <c:v>460.77373999999998</c:v>
                </c:pt>
                <c:pt idx="11248">
                  <c:v>460.59494000000001</c:v>
                </c:pt>
                <c:pt idx="11249">
                  <c:v>460.60446000000002</c:v>
                </c:pt>
                <c:pt idx="11250">
                  <c:v>460.71237000000002</c:v>
                </c:pt>
                <c:pt idx="11251">
                  <c:v>460.79520000000002</c:v>
                </c:pt>
                <c:pt idx="11252">
                  <c:v>460.60275000000001</c:v>
                </c:pt>
                <c:pt idx="11253">
                  <c:v>460.50063999999998</c:v>
                </c:pt>
                <c:pt idx="11254">
                  <c:v>460.75443000000001</c:v>
                </c:pt>
                <c:pt idx="11255">
                  <c:v>460.51825000000002</c:v>
                </c:pt>
                <c:pt idx="11256">
                  <c:v>460.51587000000001</c:v>
                </c:pt>
                <c:pt idx="11257">
                  <c:v>460.59726000000001</c:v>
                </c:pt>
                <c:pt idx="11258">
                  <c:v>460.76758000000001</c:v>
                </c:pt>
                <c:pt idx="11259">
                  <c:v>460.58877999999999</c:v>
                </c:pt>
                <c:pt idx="11260">
                  <c:v>460.40746999999999</c:v>
                </c:pt>
                <c:pt idx="11261">
                  <c:v>460.65771000000001</c:v>
                </c:pt>
                <c:pt idx="11262">
                  <c:v>460.46667000000002</c:v>
                </c:pt>
                <c:pt idx="11263">
                  <c:v>460.46069</c:v>
                </c:pt>
                <c:pt idx="11264">
                  <c:v>460.41399999999999</c:v>
                </c:pt>
                <c:pt idx="11265">
                  <c:v>460.67336999999998</c:v>
                </c:pt>
                <c:pt idx="11266">
                  <c:v>460.52890000000002</c:v>
                </c:pt>
                <c:pt idx="11267">
                  <c:v>460.29092000000003</c:v>
                </c:pt>
                <c:pt idx="11268">
                  <c:v>460.52755999999999</c:v>
                </c:pt>
                <c:pt idx="11269">
                  <c:v>460.35617000000002</c:v>
                </c:pt>
                <c:pt idx="11270">
                  <c:v>460.37277</c:v>
                </c:pt>
                <c:pt idx="11271">
                  <c:v>460.31558000000001</c:v>
                </c:pt>
                <c:pt idx="11272">
                  <c:v>460.58767999999998</c:v>
                </c:pt>
                <c:pt idx="11273">
                  <c:v>460.44537000000003</c:v>
                </c:pt>
                <c:pt idx="11274">
                  <c:v>460.20456000000001</c:v>
                </c:pt>
                <c:pt idx="11275">
                  <c:v>460.3938</c:v>
                </c:pt>
                <c:pt idx="11276">
                  <c:v>460.35037</c:v>
                </c:pt>
                <c:pt idx="11277">
                  <c:v>460.29047000000003</c:v>
                </c:pt>
                <c:pt idx="11278">
                  <c:v>460.21352999999999</c:v>
                </c:pt>
                <c:pt idx="11279">
                  <c:v>460.46872000000002</c:v>
                </c:pt>
                <c:pt idx="11280">
                  <c:v>460.44907000000001</c:v>
                </c:pt>
                <c:pt idx="11281">
                  <c:v>460.16784999999999</c:v>
                </c:pt>
                <c:pt idx="11282">
                  <c:v>460.28161999999998</c:v>
                </c:pt>
                <c:pt idx="11283">
                  <c:v>460.24910999999997</c:v>
                </c:pt>
                <c:pt idx="11284">
                  <c:v>460.17648000000003</c:v>
                </c:pt>
                <c:pt idx="11285">
                  <c:v>460.12948999999998</c:v>
                </c:pt>
                <c:pt idx="11286">
                  <c:v>460.36529999999999</c:v>
                </c:pt>
                <c:pt idx="11287">
                  <c:v>460.37139999999999</c:v>
                </c:pt>
                <c:pt idx="11288">
                  <c:v>460.08294999999998</c:v>
                </c:pt>
                <c:pt idx="11289">
                  <c:v>460.11275999999998</c:v>
                </c:pt>
                <c:pt idx="11290">
                  <c:v>460.21021000000002</c:v>
                </c:pt>
                <c:pt idx="11291">
                  <c:v>460.07999000000001</c:v>
                </c:pt>
                <c:pt idx="11292">
                  <c:v>460.06927000000002</c:v>
                </c:pt>
                <c:pt idx="11293">
                  <c:v>460.24041999999997</c:v>
                </c:pt>
                <c:pt idx="11294">
                  <c:v>460.24954000000002</c:v>
                </c:pt>
                <c:pt idx="11295">
                  <c:v>460.02447999999998</c:v>
                </c:pt>
                <c:pt idx="11296">
                  <c:v>459.99923999999999</c:v>
                </c:pt>
                <c:pt idx="11297">
                  <c:v>460.15890999999999</c:v>
                </c:pt>
                <c:pt idx="11298">
                  <c:v>459.96994000000001</c:v>
                </c:pt>
                <c:pt idx="11299">
                  <c:v>459.97827000000001</c:v>
                </c:pt>
                <c:pt idx="11300">
                  <c:v>460.07497999999998</c:v>
                </c:pt>
                <c:pt idx="11301">
                  <c:v>460.2002</c:v>
                </c:pt>
                <c:pt idx="11302">
                  <c:v>459.97705000000002</c:v>
                </c:pt>
                <c:pt idx="11303">
                  <c:v>459.85703000000001</c:v>
                </c:pt>
                <c:pt idx="11304">
                  <c:v>460.10645</c:v>
                </c:pt>
                <c:pt idx="11305">
                  <c:v>459.87405000000001</c:v>
                </c:pt>
                <c:pt idx="11306">
                  <c:v>459.89879999999999</c:v>
                </c:pt>
                <c:pt idx="11307">
                  <c:v>459.92844000000002</c:v>
                </c:pt>
                <c:pt idx="11308">
                  <c:v>460.13634999999999</c:v>
                </c:pt>
                <c:pt idx="11309">
                  <c:v>459.95789000000002</c:v>
                </c:pt>
                <c:pt idx="11310">
                  <c:v>459.77386000000001</c:v>
                </c:pt>
                <c:pt idx="11311">
                  <c:v>460.00353999999999</c:v>
                </c:pt>
                <c:pt idx="11312">
                  <c:v>459.80356</c:v>
                </c:pt>
                <c:pt idx="11313">
                  <c:v>459.82195999999999</c:v>
                </c:pt>
                <c:pt idx="11314">
                  <c:v>459.85415999999998</c:v>
                </c:pt>
                <c:pt idx="11315">
                  <c:v>460.02478000000002</c:v>
                </c:pt>
                <c:pt idx="11316">
                  <c:v>459.88959</c:v>
                </c:pt>
                <c:pt idx="11317">
                  <c:v>459.64528999999999</c:v>
                </c:pt>
                <c:pt idx="11318">
                  <c:v>459.91068000000001</c:v>
                </c:pt>
                <c:pt idx="11319">
                  <c:v>459.73935</c:v>
                </c:pt>
                <c:pt idx="11320">
                  <c:v>459.68524000000002</c:v>
                </c:pt>
                <c:pt idx="11321">
                  <c:v>459.64879999999999</c:v>
                </c:pt>
                <c:pt idx="11322">
                  <c:v>459.93839000000003</c:v>
                </c:pt>
                <c:pt idx="11323">
                  <c:v>459.84082000000001</c:v>
                </c:pt>
                <c:pt idx="11324">
                  <c:v>459.56589000000002</c:v>
                </c:pt>
                <c:pt idx="11325">
                  <c:v>459.75378000000001</c:v>
                </c:pt>
                <c:pt idx="11326">
                  <c:v>459.61014</c:v>
                </c:pt>
                <c:pt idx="11327">
                  <c:v>459.53201000000001</c:v>
                </c:pt>
                <c:pt idx="11328">
                  <c:v>459.55576000000002</c:v>
                </c:pt>
                <c:pt idx="11329">
                  <c:v>459.84433000000001</c:v>
                </c:pt>
                <c:pt idx="11330">
                  <c:v>459.74695000000003</c:v>
                </c:pt>
                <c:pt idx="11331">
                  <c:v>459.47787</c:v>
                </c:pt>
                <c:pt idx="11332">
                  <c:v>459.58443999999997</c:v>
                </c:pt>
                <c:pt idx="11333">
                  <c:v>459.59228999999999</c:v>
                </c:pt>
                <c:pt idx="11334">
                  <c:v>459.45670000000001</c:v>
                </c:pt>
                <c:pt idx="11335">
                  <c:v>459.46393</c:v>
                </c:pt>
                <c:pt idx="11336">
                  <c:v>459.71377999999999</c:v>
                </c:pt>
                <c:pt idx="11337">
                  <c:v>459.67565999999999</c:v>
                </c:pt>
                <c:pt idx="11338">
                  <c:v>459.42102</c:v>
                </c:pt>
                <c:pt idx="11339">
                  <c:v>459.46109000000001</c:v>
                </c:pt>
                <c:pt idx="11340">
                  <c:v>459.52515</c:v>
                </c:pt>
                <c:pt idx="11341">
                  <c:v>459.35491999999999</c:v>
                </c:pt>
                <c:pt idx="11342">
                  <c:v>459.33706999999998</c:v>
                </c:pt>
                <c:pt idx="11343">
                  <c:v>459.51146999999997</c:v>
                </c:pt>
                <c:pt idx="11344">
                  <c:v>459.57961999999998</c:v>
                </c:pt>
                <c:pt idx="11345">
                  <c:v>459.34670999999997</c:v>
                </c:pt>
                <c:pt idx="11346">
                  <c:v>459.27184999999997</c:v>
                </c:pt>
                <c:pt idx="11347">
                  <c:v>459.46129999999999</c:v>
                </c:pt>
                <c:pt idx="11348">
                  <c:v>459.23403999999999</c:v>
                </c:pt>
                <c:pt idx="11349">
                  <c:v>459.21820000000002</c:v>
                </c:pt>
                <c:pt idx="11350">
                  <c:v>459.33154000000002</c:v>
                </c:pt>
                <c:pt idx="11351">
                  <c:v>459.51668999999998</c:v>
                </c:pt>
                <c:pt idx="11352">
                  <c:v>459.27319</c:v>
                </c:pt>
                <c:pt idx="11353">
                  <c:v>459.09735000000001</c:v>
                </c:pt>
                <c:pt idx="11354">
                  <c:v>459.33794999999998</c:v>
                </c:pt>
                <c:pt idx="11355">
                  <c:v>459.15652</c:v>
                </c:pt>
                <c:pt idx="11356">
                  <c:v>459.14470999999998</c:v>
                </c:pt>
                <c:pt idx="11357">
                  <c:v>459.19098000000002</c:v>
                </c:pt>
                <c:pt idx="11358">
                  <c:v>459.36297999999999</c:v>
                </c:pt>
                <c:pt idx="11359">
                  <c:v>459.20819</c:v>
                </c:pt>
                <c:pt idx="11360">
                  <c:v>459.01821999999999</c:v>
                </c:pt>
                <c:pt idx="11361">
                  <c:v>459.29306000000003</c:v>
                </c:pt>
                <c:pt idx="11362">
                  <c:v>459.1062</c:v>
                </c:pt>
                <c:pt idx="11363">
                  <c:v>459.05626999999998</c:v>
                </c:pt>
                <c:pt idx="11364">
                  <c:v>459.0437</c:v>
                </c:pt>
                <c:pt idx="11365">
                  <c:v>459.31099999999998</c:v>
                </c:pt>
                <c:pt idx="11366">
                  <c:v>459.17169000000001</c:v>
                </c:pt>
                <c:pt idx="11367">
                  <c:v>458.92029000000002</c:v>
                </c:pt>
                <c:pt idx="11368">
                  <c:v>459.1413</c:v>
                </c:pt>
                <c:pt idx="11369">
                  <c:v>458.98459000000003</c:v>
                </c:pt>
                <c:pt idx="11370">
                  <c:v>458.95699999999999</c:v>
                </c:pt>
                <c:pt idx="11371">
                  <c:v>458.90688999999998</c:v>
                </c:pt>
                <c:pt idx="11372">
                  <c:v>459.18936000000002</c:v>
                </c:pt>
                <c:pt idx="11373">
                  <c:v>459.0813</c:v>
                </c:pt>
                <c:pt idx="11374">
                  <c:v>458.80376999999999</c:v>
                </c:pt>
                <c:pt idx="11375">
                  <c:v>458.94063999999997</c:v>
                </c:pt>
                <c:pt idx="11376">
                  <c:v>458.91644000000002</c:v>
                </c:pt>
                <c:pt idx="11377">
                  <c:v>458.82177999999999</c:v>
                </c:pt>
                <c:pt idx="11378">
                  <c:v>458.76456000000002</c:v>
                </c:pt>
                <c:pt idx="11379">
                  <c:v>459.05228</c:v>
                </c:pt>
                <c:pt idx="11380">
                  <c:v>458.95141999999998</c:v>
                </c:pt>
                <c:pt idx="11381">
                  <c:v>458.7063</c:v>
                </c:pt>
                <c:pt idx="11382">
                  <c:v>458.77069</c:v>
                </c:pt>
                <c:pt idx="11383">
                  <c:v>458.83269999999999</c:v>
                </c:pt>
                <c:pt idx="11384">
                  <c:v>458.74097</c:v>
                </c:pt>
                <c:pt idx="11385">
                  <c:v>458.63650999999999</c:v>
                </c:pt>
                <c:pt idx="11386">
                  <c:v>458.85269</c:v>
                </c:pt>
                <c:pt idx="11387">
                  <c:v>458.89539000000002</c:v>
                </c:pt>
                <c:pt idx="11388">
                  <c:v>458.65875</c:v>
                </c:pt>
                <c:pt idx="11389">
                  <c:v>458.64548000000002</c:v>
                </c:pt>
                <c:pt idx="11390">
                  <c:v>458.74847</c:v>
                </c:pt>
                <c:pt idx="11391">
                  <c:v>458.60019</c:v>
                </c:pt>
                <c:pt idx="11392">
                  <c:v>458.56139999999999</c:v>
                </c:pt>
                <c:pt idx="11393">
                  <c:v>458.77614999999997</c:v>
                </c:pt>
                <c:pt idx="11394">
                  <c:v>458.79361</c:v>
                </c:pt>
                <c:pt idx="11395">
                  <c:v>458.56290000000001</c:v>
                </c:pt>
                <c:pt idx="11396">
                  <c:v>458.47131000000002</c:v>
                </c:pt>
                <c:pt idx="11397">
                  <c:v>458.66820999999999</c:v>
                </c:pt>
                <c:pt idx="11398">
                  <c:v>458.49142000000001</c:v>
                </c:pt>
                <c:pt idx="11399">
                  <c:v>458.49050999999997</c:v>
                </c:pt>
                <c:pt idx="11400">
                  <c:v>458.59845000000001</c:v>
                </c:pt>
                <c:pt idx="11401">
                  <c:v>458.64974999999998</c:v>
                </c:pt>
                <c:pt idx="11402">
                  <c:v>458.45803999999998</c:v>
                </c:pt>
                <c:pt idx="11403">
                  <c:v>458.35437000000002</c:v>
                </c:pt>
                <c:pt idx="11404">
                  <c:v>458.59285999999997</c:v>
                </c:pt>
                <c:pt idx="11405">
                  <c:v>458.35879999999997</c:v>
                </c:pt>
                <c:pt idx="11406">
                  <c:v>458.33481</c:v>
                </c:pt>
                <c:pt idx="11407">
                  <c:v>458.40717000000001</c:v>
                </c:pt>
                <c:pt idx="11408">
                  <c:v>458.57727</c:v>
                </c:pt>
                <c:pt idx="11409">
                  <c:v>458.39413000000002</c:v>
                </c:pt>
                <c:pt idx="11410">
                  <c:v>458.22537</c:v>
                </c:pt>
                <c:pt idx="11411">
                  <c:v>458.46346999999997</c:v>
                </c:pt>
                <c:pt idx="11412">
                  <c:v>458.27841000000001</c:v>
                </c:pt>
                <c:pt idx="11413">
                  <c:v>458.26422000000002</c:v>
                </c:pt>
                <c:pt idx="11414">
                  <c:v>458.22197999999997</c:v>
                </c:pt>
                <c:pt idx="11415">
                  <c:v>458.47014999999999</c:v>
                </c:pt>
                <c:pt idx="11416">
                  <c:v>458.32724000000002</c:v>
                </c:pt>
                <c:pt idx="11417">
                  <c:v>458.06707999999998</c:v>
                </c:pt>
                <c:pt idx="11418">
                  <c:v>458.30712999999997</c:v>
                </c:pt>
                <c:pt idx="11419">
                  <c:v>458.14514000000003</c:v>
                </c:pt>
                <c:pt idx="11420">
                  <c:v>458.15463</c:v>
                </c:pt>
                <c:pt idx="11421">
                  <c:v>458.09652999999997</c:v>
                </c:pt>
                <c:pt idx="11422">
                  <c:v>458.34500000000003</c:v>
                </c:pt>
                <c:pt idx="11423">
                  <c:v>458.21325999999999</c:v>
                </c:pt>
                <c:pt idx="11424">
                  <c:v>457.95992999999999</c:v>
                </c:pt>
                <c:pt idx="11425">
                  <c:v>458.13344999999998</c:v>
                </c:pt>
                <c:pt idx="11426">
                  <c:v>458.08605999999997</c:v>
                </c:pt>
                <c:pt idx="11427">
                  <c:v>458.00704999999999</c:v>
                </c:pt>
                <c:pt idx="11428">
                  <c:v>457.90884</c:v>
                </c:pt>
                <c:pt idx="11429">
                  <c:v>458.17719</c:v>
                </c:pt>
                <c:pt idx="11430">
                  <c:v>458.13681000000003</c:v>
                </c:pt>
                <c:pt idx="11431">
                  <c:v>457.85239000000001</c:v>
                </c:pt>
                <c:pt idx="11432">
                  <c:v>457.9649</c:v>
                </c:pt>
                <c:pt idx="11433">
                  <c:v>457.92583999999999</c:v>
                </c:pt>
                <c:pt idx="11434">
                  <c:v>457.85822000000002</c:v>
                </c:pt>
                <c:pt idx="11435">
                  <c:v>457.80423000000002</c:v>
                </c:pt>
                <c:pt idx="11436">
                  <c:v>458.05608999999998</c:v>
                </c:pt>
                <c:pt idx="11437">
                  <c:v>458.04669000000001</c:v>
                </c:pt>
                <c:pt idx="11438">
                  <c:v>457.74090999999999</c:v>
                </c:pt>
                <c:pt idx="11439">
                  <c:v>457.77213</c:v>
                </c:pt>
                <c:pt idx="11440">
                  <c:v>457.86783000000003</c:v>
                </c:pt>
                <c:pt idx="11441">
                  <c:v>457.74349999999998</c:v>
                </c:pt>
                <c:pt idx="11442">
                  <c:v>457.72107</c:v>
                </c:pt>
                <c:pt idx="11443">
                  <c:v>457.87842000000001</c:v>
                </c:pt>
                <c:pt idx="11444">
                  <c:v>457.88159000000002</c:v>
                </c:pt>
                <c:pt idx="11445">
                  <c:v>457.66350999999997</c:v>
                </c:pt>
                <c:pt idx="11446">
                  <c:v>457.63367</c:v>
                </c:pt>
                <c:pt idx="11447">
                  <c:v>457.78329000000002</c:v>
                </c:pt>
                <c:pt idx="11448">
                  <c:v>457.59866</c:v>
                </c:pt>
                <c:pt idx="11449">
                  <c:v>457.57128999999998</c:v>
                </c:pt>
                <c:pt idx="11450">
                  <c:v>457.67896000000002</c:v>
                </c:pt>
                <c:pt idx="11451">
                  <c:v>457.80327999999997</c:v>
                </c:pt>
                <c:pt idx="11452">
                  <c:v>457.55963000000003</c:v>
                </c:pt>
                <c:pt idx="11453">
                  <c:v>457.44519000000003</c:v>
                </c:pt>
                <c:pt idx="11454">
                  <c:v>457.65823</c:v>
                </c:pt>
                <c:pt idx="11455">
                  <c:v>457.41818000000001</c:v>
                </c:pt>
                <c:pt idx="11456">
                  <c:v>457.43603999999999</c:v>
                </c:pt>
                <c:pt idx="11457">
                  <c:v>457.47460999999998</c:v>
                </c:pt>
                <c:pt idx="11458">
                  <c:v>457.67612000000003</c:v>
                </c:pt>
                <c:pt idx="11459">
                  <c:v>457.47829999999999</c:v>
                </c:pt>
                <c:pt idx="11460">
                  <c:v>457.27575999999999</c:v>
                </c:pt>
                <c:pt idx="11461">
                  <c:v>457.50963999999999</c:v>
                </c:pt>
                <c:pt idx="11462">
                  <c:v>457.31097</c:v>
                </c:pt>
                <c:pt idx="11463">
                  <c:v>457.32375999999999</c:v>
                </c:pt>
                <c:pt idx="11464">
                  <c:v>457.35338999999999</c:v>
                </c:pt>
                <c:pt idx="11465">
                  <c:v>457.53435999999999</c:v>
                </c:pt>
                <c:pt idx="11466">
                  <c:v>457.39139</c:v>
                </c:pt>
                <c:pt idx="11467">
                  <c:v>457.14798000000002</c:v>
                </c:pt>
                <c:pt idx="11468">
                  <c:v>457.40267999999998</c:v>
                </c:pt>
                <c:pt idx="11469">
                  <c:v>457.22089</c:v>
                </c:pt>
                <c:pt idx="11470">
                  <c:v>457.15118000000001</c:v>
                </c:pt>
                <c:pt idx="11471">
                  <c:v>457.12283000000002</c:v>
                </c:pt>
                <c:pt idx="11472">
                  <c:v>457.41149999999999</c:v>
                </c:pt>
                <c:pt idx="11473">
                  <c:v>457.29070999999999</c:v>
                </c:pt>
                <c:pt idx="11474">
                  <c:v>457.01940999999999</c:v>
                </c:pt>
                <c:pt idx="11475">
                  <c:v>457.21530000000001</c:v>
                </c:pt>
                <c:pt idx="11476">
                  <c:v>457.06088</c:v>
                </c:pt>
                <c:pt idx="11477">
                  <c:v>456.97519</c:v>
                </c:pt>
                <c:pt idx="11478">
                  <c:v>456.98941000000002</c:v>
                </c:pt>
                <c:pt idx="11479">
                  <c:v>457.27908000000002</c:v>
                </c:pt>
                <c:pt idx="11480">
                  <c:v>457.16241000000002</c:v>
                </c:pt>
                <c:pt idx="11481">
                  <c:v>456.88089000000002</c:v>
                </c:pt>
                <c:pt idx="11482">
                  <c:v>456.98599000000002</c:v>
                </c:pt>
                <c:pt idx="11483">
                  <c:v>456.98437999999999</c:v>
                </c:pt>
                <c:pt idx="11484">
                  <c:v>456.85021999999998</c:v>
                </c:pt>
                <c:pt idx="11485">
                  <c:v>456.83371</c:v>
                </c:pt>
                <c:pt idx="11486">
                  <c:v>457.08780000000002</c:v>
                </c:pt>
                <c:pt idx="11487">
                  <c:v>457.02364999999998</c:v>
                </c:pt>
                <c:pt idx="11488">
                  <c:v>456.76306</c:v>
                </c:pt>
                <c:pt idx="11489">
                  <c:v>456.81088</c:v>
                </c:pt>
                <c:pt idx="11490">
                  <c:v>456.86556999999999</c:v>
                </c:pt>
                <c:pt idx="11491">
                  <c:v>456.69970999999998</c:v>
                </c:pt>
                <c:pt idx="11492">
                  <c:v>456.66363999999999</c:v>
                </c:pt>
                <c:pt idx="11493">
                  <c:v>456.84566999999998</c:v>
                </c:pt>
                <c:pt idx="11494">
                  <c:v>456.90706999999998</c:v>
                </c:pt>
                <c:pt idx="11495">
                  <c:v>456.68581999999998</c:v>
                </c:pt>
                <c:pt idx="11496">
                  <c:v>456.59338000000002</c:v>
                </c:pt>
                <c:pt idx="11497">
                  <c:v>456.77321999999998</c:v>
                </c:pt>
                <c:pt idx="11498">
                  <c:v>456.55200000000002</c:v>
                </c:pt>
                <c:pt idx="11499">
                  <c:v>456.54012999999998</c:v>
                </c:pt>
                <c:pt idx="11500">
                  <c:v>456.65021000000002</c:v>
                </c:pt>
                <c:pt idx="11501">
                  <c:v>456.82580999999999</c:v>
                </c:pt>
                <c:pt idx="11502">
                  <c:v>456.56693000000001</c:v>
                </c:pt>
                <c:pt idx="11503">
                  <c:v>456.39605999999998</c:v>
                </c:pt>
                <c:pt idx="11504">
                  <c:v>456.62819999999999</c:v>
                </c:pt>
                <c:pt idx="11505">
                  <c:v>456.44504000000001</c:v>
                </c:pt>
                <c:pt idx="11506">
                  <c:v>456.43142999999998</c:v>
                </c:pt>
                <c:pt idx="11507">
                  <c:v>456.46953999999999</c:v>
                </c:pt>
                <c:pt idx="11508">
                  <c:v>456.61075</c:v>
                </c:pt>
                <c:pt idx="11509">
                  <c:v>456.43664999999999</c:v>
                </c:pt>
                <c:pt idx="11510">
                  <c:v>456.23914000000002</c:v>
                </c:pt>
                <c:pt idx="11511">
                  <c:v>456.50528000000003</c:v>
                </c:pt>
                <c:pt idx="11512">
                  <c:v>456.30279999999999</c:v>
                </c:pt>
                <c:pt idx="11513">
                  <c:v>456.23615000000001</c:v>
                </c:pt>
                <c:pt idx="11514">
                  <c:v>456.23325</c:v>
                </c:pt>
                <c:pt idx="11515">
                  <c:v>456.48647999999997</c:v>
                </c:pt>
                <c:pt idx="11516">
                  <c:v>456.35352</c:v>
                </c:pt>
                <c:pt idx="11517">
                  <c:v>456.11133000000001</c:v>
                </c:pt>
                <c:pt idx="11518">
                  <c:v>456.32224000000002</c:v>
                </c:pt>
                <c:pt idx="11519">
                  <c:v>456.16415000000001</c:v>
                </c:pt>
                <c:pt idx="11520">
                  <c:v>456.13968</c:v>
                </c:pt>
                <c:pt idx="11521">
                  <c:v>456.08481</c:v>
                </c:pt>
                <c:pt idx="11522">
                  <c:v>456.36532999999997</c:v>
                </c:pt>
                <c:pt idx="11523">
                  <c:v>456.26702999999998</c:v>
                </c:pt>
                <c:pt idx="11524">
                  <c:v>455.97539999999998</c:v>
                </c:pt>
                <c:pt idx="11525">
                  <c:v>456.11111</c:v>
                </c:pt>
                <c:pt idx="11526">
                  <c:v>456.08121</c:v>
                </c:pt>
                <c:pt idx="11527">
                  <c:v>455.98534999999998</c:v>
                </c:pt>
                <c:pt idx="11528">
                  <c:v>455.91602</c:v>
                </c:pt>
                <c:pt idx="11529">
                  <c:v>456.18047999999999</c:v>
                </c:pt>
                <c:pt idx="11530">
                  <c:v>456.08722</c:v>
                </c:pt>
                <c:pt idx="11531">
                  <c:v>455.83139</c:v>
                </c:pt>
                <c:pt idx="11532">
                  <c:v>455.89046999999999</c:v>
                </c:pt>
                <c:pt idx="11533">
                  <c:v>455.94150000000002</c:v>
                </c:pt>
                <c:pt idx="11534">
                  <c:v>455.83904999999999</c:v>
                </c:pt>
                <c:pt idx="11535">
                  <c:v>455.73867999999999</c:v>
                </c:pt>
                <c:pt idx="11536">
                  <c:v>455.96181999999999</c:v>
                </c:pt>
                <c:pt idx="11537">
                  <c:v>455.96886999999998</c:v>
                </c:pt>
                <c:pt idx="11538">
                  <c:v>455.72458</c:v>
                </c:pt>
                <c:pt idx="11539">
                  <c:v>455.69904000000002</c:v>
                </c:pt>
                <c:pt idx="11540">
                  <c:v>455.79834</c:v>
                </c:pt>
                <c:pt idx="11541">
                  <c:v>455.64589999999998</c:v>
                </c:pt>
                <c:pt idx="11542">
                  <c:v>455.60827999999998</c:v>
                </c:pt>
                <c:pt idx="11543">
                  <c:v>455.79486000000003</c:v>
                </c:pt>
                <c:pt idx="11544">
                  <c:v>455.80228</c:v>
                </c:pt>
                <c:pt idx="11545">
                  <c:v>455.56754000000001</c:v>
                </c:pt>
                <c:pt idx="11546">
                  <c:v>455.46764999999999</c:v>
                </c:pt>
                <c:pt idx="11547">
                  <c:v>455.66955999999999</c:v>
                </c:pt>
                <c:pt idx="11548">
                  <c:v>455.49374</c:v>
                </c:pt>
                <c:pt idx="11549">
                  <c:v>455.48703</c:v>
                </c:pt>
                <c:pt idx="11550">
                  <c:v>455.59084999999999</c:v>
                </c:pt>
                <c:pt idx="11551">
                  <c:v>455.64861999999999</c:v>
                </c:pt>
                <c:pt idx="11552">
                  <c:v>455.45325000000003</c:v>
                </c:pt>
                <c:pt idx="11553">
                  <c:v>455.33801</c:v>
                </c:pt>
                <c:pt idx="11554">
                  <c:v>455.56207000000001</c:v>
                </c:pt>
                <c:pt idx="11555">
                  <c:v>455.32593000000003</c:v>
                </c:pt>
                <c:pt idx="11556">
                  <c:v>455.30914000000001</c:v>
                </c:pt>
                <c:pt idx="11557">
                  <c:v>455.38198999999997</c:v>
                </c:pt>
                <c:pt idx="11558">
                  <c:v>455.53561000000002</c:v>
                </c:pt>
                <c:pt idx="11559">
                  <c:v>455.33855999999997</c:v>
                </c:pt>
                <c:pt idx="11560">
                  <c:v>455.15005000000002</c:v>
                </c:pt>
                <c:pt idx="11561">
                  <c:v>455.39001000000002</c:v>
                </c:pt>
                <c:pt idx="11562">
                  <c:v>455.18536</c:v>
                </c:pt>
                <c:pt idx="11563">
                  <c:v>455.15991000000002</c:v>
                </c:pt>
                <c:pt idx="11564">
                  <c:v>455.11617999999999</c:v>
                </c:pt>
                <c:pt idx="11565">
                  <c:v>455.37589000000003</c:v>
                </c:pt>
                <c:pt idx="11566">
                  <c:v>455.22100999999998</c:v>
                </c:pt>
                <c:pt idx="11567">
                  <c:v>454.95400999999998</c:v>
                </c:pt>
                <c:pt idx="11568">
                  <c:v>455.18777</c:v>
                </c:pt>
                <c:pt idx="11569">
                  <c:v>454.99799000000002</c:v>
                </c:pt>
                <c:pt idx="11570">
                  <c:v>455.00369000000001</c:v>
                </c:pt>
                <c:pt idx="11571">
                  <c:v>454.93786999999998</c:v>
                </c:pt>
                <c:pt idx="11572">
                  <c:v>455.19763</c:v>
                </c:pt>
                <c:pt idx="11573">
                  <c:v>455.05529999999999</c:v>
                </c:pt>
                <c:pt idx="11574">
                  <c:v>454.80590999999998</c:v>
                </c:pt>
                <c:pt idx="11575">
                  <c:v>454.96987999999999</c:v>
                </c:pt>
                <c:pt idx="11576">
                  <c:v>454.90161000000001</c:v>
                </c:pt>
                <c:pt idx="11577">
                  <c:v>454.83013999999997</c:v>
                </c:pt>
                <c:pt idx="11578">
                  <c:v>454.72561999999999</c:v>
                </c:pt>
                <c:pt idx="11579">
                  <c:v>454.97910000000002</c:v>
                </c:pt>
                <c:pt idx="11580">
                  <c:v>454.93515000000002</c:v>
                </c:pt>
                <c:pt idx="11581">
                  <c:v>454.65062999999998</c:v>
                </c:pt>
                <c:pt idx="11582">
                  <c:v>454.75970000000001</c:v>
                </c:pt>
                <c:pt idx="11583">
                  <c:v>454.71145999999999</c:v>
                </c:pt>
                <c:pt idx="11584">
                  <c:v>454.63251000000002</c:v>
                </c:pt>
                <c:pt idx="11585">
                  <c:v>454.57101</c:v>
                </c:pt>
                <c:pt idx="11586">
                  <c:v>454.80480999999997</c:v>
                </c:pt>
                <c:pt idx="11587">
                  <c:v>454.79156</c:v>
                </c:pt>
                <c:pt idx="11588">
                  <c:v>454.47570999999999</c:v>
                </c:pt>
                <c:pt idx="11589">
                  <c:v>454.50067000000001</c:v>
                </c:pt>
                <c:pt idx="11590">
                  <c:v>454.58629999999999</c:v>
                </c:pt>
                <c:pt idx="11591">
                  <c:v>454.43884000000003</c:v>
                </c:pt>
                <c:pt idx="11592">
                  <c:v>454.41833000000003</c:v>
                </c:pt>
                <c:pt idx="11593">
                  <c:v>454.58303999999998</c:v>
                </c:pt>
                <c:pt idx="11594">
                  <c:v>454.57172000000003</c:v>
                </c:pt>
                <c:pt idx="11595">
                  <c:v>454.35518999999999</c:v>
                </c:pt>
                <c:pt idx="11596">
                  <c:v>454.31729000000001</c:v>
                </c:pt>
                <c:pt idx="11597">
                  <c:v>454.45711999999997</c:v>
                </c:pt>
                <c:pt idx="11598">
                  <c:v>454.27199999999999</c:v>
                </c:pt>
                <c:pt idx="11599">
                  <c:v>454.25216999999998</c:v>
                </c:pt>
                <c:pt idx="11600">
                  <c:v>454.35275000000001</c:v>
                </c:pt>
                <c:pt idx="11601">
                  <c:v>454.46258999999998</c:v>
                </c:pt>
                <c:pt idx="11602">
                  <c:v>454.22705000000002</c:v>
                </c:pt>
                <c:pt idx="11603">
                  <c:v>454.09701999999999</c:v>
                </c:pt>
                <c:pt idx="11604">
                  <c:v>454.32413000000003</c:v>
                </c:pt>
                <c:pt idx="11605">
                  <c:v>454.07549999999998</c:v>
                </c:pt>
                <c:pt idx="11606">
                  <c:v>454.08017000000001</c:v>
                </c:pt>
                <c:pt idx="11607">
                  <c:v>454.10683999999998</c:v>
                </c:pt>
                <c:pt idx="11608">
                  <c:v>454.28665000000001</c:v>
                </c:pt>
                <c:pt idx="11609">
                  <c:v>454.08774</c:v>
                </c:pt>
                <c:pt idx="11610">
                  <c:v>453.88995</c:v>
                </c:pt>
                <c:pt idx="11611">
                  <c:v>454.10300000000001</c:v>
                </c:pt>
                <c:pt idx="11612">
                  <c:v>453.90517999999997</c:v>
                </c:pt>
                <c:pt idx="11613">
                  <c:v>453.91091999999998</c:v>
                </c:pt>
                <c:pt idx="11614">
                  <c:v>453.93752999999998</c:v>
                </c:pt>
                <c:pt idx="11615">
                  <c:v>454.09453999999999</c:v>
                </c:pt>
                <c:pt idx="11616">
                  <c:v>453.93427000000003</c:v>
                </c:pt>
                <c:pt idx="11617">
                  <c:v>453.69229000000001</c:v>
                </c:pt>
                <c:pt idx="11618">
                  <c:v>453.93423000000001</c:v>
                </c:pt>
                <c:pt idx="11619">
                  <c:v>453.75295999999997</c:v>
                </c:pt>
                <c:pt idx="11620">
                  <c:v>453.68923999999998</c:v>
                </c:pt>
                <c:pt idx="11621">
                  <c:v>453.64996000000002</c:v>
                </c:pt>
                <c:pt idx="11622">
                  <c:v>453.92746</c:v>
                </c:pt>
                <c:pt idx="11623">
                  <c:v>453.81894</c:v>
                </c:pt>
                <c:pt idx="11624">
                  <c:v>453.54595999999998</c:v>
                </c:pt>
                <c:pt idx="11625">
                  <c:v>453.72149999999999</c:v>
                </c:pt>
                <c:pt idx="11626">
                  <c:v>453.56445000000002</c:v>
                </c:pt>
                <c:pt idx="11627">
                  <c:v>453.47336000000001</c:v>
                </c:pt>
                <c:pt idx="11628">
                  <c:v>453.4812</c:v>
                </c:pt>
                <c:pt idx="11629">
                  <c:v>453.76510999999999</c:v>
                </c:pt>
                <c:pt idx="11630">
                  <c:v>453.65228000000002</c:v>
                </c:pt>
                <c:pt idx="11631">
                  <c:v>453.37213000000003</c:v>
                </c:pt>
                <c:pt idx="11632">
                  <c:v>453.46368000000001</c:v>
                </c:pt>
                <c:pt idx="11633">
                  <c:v>453.45031999999998</c:v>
                </c:pt>
                <c:pt idx="11634">
                  <c:v>453.31261999999998</c:v>
                </c:pt>
                <c:pt idx="11635">
                  <c:v>453.29318000000001</c:v>
                </c:pt>
                <c:pt idx="11636">
                  <c:v>453.53066999999999</c:v>
                </c:pt>
                <c:pt idx="11637">
                  <c:v>453.46176000000003</c:v>
                </c:pt>
                <c:pt idx="11638">
                  <c:v>453.19986</c:v>
                </c:pt>
                <c:pt idx="11639">
                  <c:v>453.2287</c:v>
                </c:pt>
                <c:pt idx="11640">
                  <c:v>453.28246999999999</c:v>
                </c:pt>
                <c:pt idx="11641">
                  <c:v>453.10394000000002</c:v>
                </c:pt>
                <c:pt idx="11642">
                  <c:v>453.07828000000001</c:v>
                </c:pt>
                <c:pt idx="11643">
                  <c:v>453.23737</c:v>
                </c:pt>
                <c:pt idx="11644">
                  <c:v>453.28341999999998</c:v>
                </c:pt>
                <c:pt idx="11645">
                  <c:v>453.04822000000001</c:v>
                </c:pt>
                <c:pt idx="11646">
                  <c:v>452.96627999999998</c:v>
                </c:pt>
                <c:pt idx="11647">
                  <c:v>453.15181999999999</c:v>
                </c:pt>
                <c:pt idx="11648">
                  <c:v>452.91428000000002</c:v>
                </c:pt>
                <c:pt idx="11649">
                  <c:v>452.89470999999998</c:v>
                </c:pt>
                <c:pt idx="11650">
                  <c:v>452.99651999999998</c:v>
                </c:pt>
                <c:pt idx="11651">
                  <c:v>453.16759999999999</c:v>
                </c:pt>
                <c:pt idx="11652">
                  <c:v>452.9162</c:v>
                </c:pt>
                <c:pt idx="11653">
                  <c:v>452.72811999999999</c:v>
                </c:pt>
                <c:pt idx="11654">
                  <c:v>452.95974999999999</c:v>
                </c:pt>
                <c:pt idx="11655">
                  <c:v>452.75934000000001</c:v>
                </c:pt>
                <c:pt idx="11656">
                  <c:v>452.74032999999997</c:v>
                </c:pt>
                <c:pt idx="11657">
                  <c:v>452.76641999999998</c:v>
                </c:pt>
                <c:pt idx="11658">
                  <c:v>452.92147999999997</c:v>
                </c:pt>
                <c:pt idx="11659">
                  <c:v>452.72960999999998</c:v>
                </c:pt>
                <c:pt idx="11660">
                  <c:v>452.51495</c:v>
                </c:pt>
                <c:pt idx="11661">
                  <c:v>452.78298999999998</c:v>
                </c:pt>
                <c:pt idx="11662">
                  <c:v>452.57602000000003</c:v>
                </c:pt>
                <c:pt idx="11663">
                  <c:v>452.51578000000001</c:v>
                </c:pt>
                <c:pt idx="11664">
                  <c:v>452.50067000000001</c:v>
                </c:pt>
                <c:pt idx="11665">
                  <c:v>452.73788000000002</c:v>
                </c:pt>
                <c:pt idx="11666">
                  <c:v>452.58987000000002</c:v>
                </c:pt>
                <c:pt idx="11667">
                  <c:v>452.33605999999997</c:v>
                </c:pt>
                <c:pt idx="11668">
                  <c:v>452.55126999999999</c:v>
                </c:pt>
                <c:pt idx="11669">
                  <c:v>452.37704000000002</c:v>
                </c:pt>
                <c:pt idx="11670">
                  <c:v>452.33132999999998</c:v>
                </c:pt>
                <c:pt idx="11671">
                  <c:v>452.28302000000002</c:v>
                </c:pt>
                <c:pt idx="11672">
                  <c:v>452.55209000000002</c:v>
                </c:pt>
                <c:pt idx="11673">
                  <c:v>452.43230999999997</c:v>
                </c:pt>
                <c:pt idx="11674">
                  <c:v>452.14290999999997</c:v>
                </c:pt>
                <c:pt idx="11675">
                  <c:v>452.26105000000001</c:v>
                </c:pt>
                <c:pt idx="11676">
                  <c:v>452.23975000000002</c:v>
                </c:pt>
                <c:pt idx="11677">
                  <c:v>452.14348999999999</c:v>
                </c:pt>
                <c:pt idx="11678">
                  <c:v>452.06524999999999</c:v>
                </c:pt>
                <c:pt idx="11679">
                  <c:v>452.32992999999999</c:v>
                </c:pt>
                <c:pt idx="11680">
                  <c:v>452.22046</c:v>
                </c:pt>
                <c:pt idx="11681">
                  <c:v>451.97188999999997</c:v>
                </c:pt>
                <c:pt idx="11682">
                  <c:v>452.02039000000002</c:v>
                </c:pt>
                <c:pt idx="11683">
                  <c:v>452.07339000000002</c:v>
                </c:pt>
                <c:pt idx="11684">
                  <c:v>451.97421000000003</c:v>
                </c:pt>
                <c:pt idx="11685">
                  <c:v>451.86300999999997</c:v>
                </c:pt>
                <c:pt idx="11686">
                  <c:v>452.07110999999998</c:v>
                </c:pt>
                <c:pt idx="11687">
                  <c:v>452.08823000000001</c:v>
                </c:pt>
                <c:pt idx="11688">
                  <c:v>451.82339000000002</c:v>
                </c:pt>
                <c:pt idx="11689">
                  <c:v>451.79906999999997</c:v>
                </c:pt>
                <c:pt idx="11690">
                  <c:v>451.89182</c:v>
                </c:pt>
                <c:pt idx="11691">
                  <c:v>451.72372000000001</c:v>
                </c:pt>
                <c:pt idx="11692">
                  <c:v>451.6687</c:v>
                </c:pt>
                <c:pt idx="11693">
                  <c:v>451.8587</c:v>
                </c:pt>
                <c:pt idx="11694">
                  <c:v>451.85541000000001</c:v>
                </c:pt>
                <c:pt idx="11695">
                  <c:v>451.60645</c:v>
                </c:pt>
                <c:pt idx="11696">
                  <c:v>451.51276000000001</c:v>
                </c:pt>
                <c:pt idx="11697">
                  <c:v>451.69461000000001</c:v>
                </c:pt>
                <c:pt idx="11698">
                  <c:v>451.50339000000002</c:v>
                </c:pt>
                <c:pt idx="11699">
                  <c:v>451.48782</c:v>
                </c:pt>
                <c:pt idx="11700">
                  <c:v>451.57110999999998</c:v>
                </c:pt>
                <c:pt idx="11701">
                  <c:v>451.62164000000001</c:v>
                </c:pt>
                <c:pt idx="11702">
                  <c:v>451.41858000000002</c:v>
                </c:pt>
                <c:pt idx="11703">
                  <c:v>451.29226999999997</c:v>
                </c:pt>
                <c:pt idx="11704">
                  <c:v>451.52447999999998</c:v>
                </c:pt>
                <c:pt idx="11705">
                  <c:v>451.28246999999999</c:v>
                </c:pt>
                <c:pt idx="11706">
                  <c:v>451.26024999999998</c:v>
                </c:pt>
                <c:pt idx="11707">
                  <c:v>451.31261999999998</c:v>
                </c:pt>
                <c:pt idx="11708">
                  <c:v>451.47082999999998</c:v>
                </c:pt>
                <c:pt idx="11709">
                  <c:v>451.28228999999999</c:v>
                </c:pt>
                <c:pt idx="11710">
                  <c:v>451.07941</c:v>
                </c:pt>
                <c:pt idx="11711">
                  <c:v>451.30963000000003</c:v>
                </c:pt>
                <c:pt idx="11712">
                  <c:v>451.11266999999998</c:v>
                </c:pt>
                <c:pt idx="11713">
                  <c:v>451.08542</c:v>
                </c:pt>
                <c:pt idx="11714">
                  <c:v>451.02920999999998</c:v>
                </c:pt>
                <c:pt idx="11715">
                  <c:v>451.28595000000001</c:v>
                </c:pt>
                <c:pt idx="11716">
                  <c:v>451.11810000000003</c:v>
                </c:pt>
                <c:pt idx="11717">
                  <c:v>450.84586000000002</c:v>
                </c:pt>
                <c:pt idx="11718">
                  <c:v>451.06903</c:v>
                </c:pt>
                <c:pt idx="11719">
                  <c:v>450.87909000000002</c:v>
                </c:pt>
                <c:pt idx="11720">
                  <c:v>450.88189999999997</c:v>
                </c:pt>
                <c:pt idx="11721">
                  <c:v>450.79968000000002</c:v>
                </c:pt>
                <c:pt idx="11722">
                  <c:v>451.05248999999998</c:v>
                </c:pt>
                <c:pt idx="11723">
                  <c:v>450.88641000000001</c:v>
                </c:pt>
                <c:pt idx="11724">
                  <c:v>450.62714</c:v>
                </c:pt>
                <c:pt idx="11725">
                  <c:v>450.78595000000001</c:v>
                </c:pt>
                <c:pt idx="11726">
                  <c:v>450.72388000000001</c:v>
                </c:pt>
                <c:pt idx="11727">
                  <c:v>450.63281000000001</c:v>
                </c:pt>
                <c:pt idx="11728">
                  <c:v>450.53122000000002</c:v>
                </c:pt>
                <c:pt idx="11729">
                  <c:v>450.78458000000001</c:v>
                </c:pt>
                <c:pt idx="11730">
                  <c:v>450.72994999999997</c:v>
                </c:pt>
                <c:pt idx="11731">
                  <c:v>450.43682999999999</c:v>
                </c:pt>
                <c:pt idx="11732">
                  <c:v>450.54131999999998</c:v>
                </c:pt>
                <c:pt idx="11733">
                  <c:v>450.48734000000002</c:v>
                </c:pt>
                <c:pt idx="11734">
                  <c:v>450.39206000000001</c:v>
                </c:pt>
                <c:pt idx="11735">
                  <c:v>450.34032999999999</c:v>
                </c:pt>
                <c:pt idx="11736">
                  <c:v>450.56313999999998</c:v>
                </c:pt>
                <c:pt idx="11737">
                  <c:v>450.54074000000003</c:v>
                </c:pt>
                <c:pt idx="11738">
                  <c:v>450.23029000000002</c:v>
                </c:pt>
                <c:pt idx="11739">
                  <c:v>450.24014</c:v>
                </c:pt>
                <c:pt idx="11740">
                  <c:v>450.31393000000003</c:v>
                </c:pt>
                <c:pt idx="11741">
                  <c:v>450.16350999999997</c:v>
                </c:pt>
                <c:pt idx="11742">
                  <c:v>450.13135</c:v>
                </c:pt>
                <c:pt idx="11743">
                  <c:v>450.28998000000001</c:v>
                </c:pt>
                <c:pt idx="11744">
                  <c:v>450.27762000000001</c:v>
                </c:pt>
                <c:pt idx="11745">
                  <c:v>450.05545000000001</c:v>
                </c:pt>
                <c:pt idx="11746">
                  <c:v>450.00821000000002</c:v>
                </c:pt>
                <c:pt idx="11747">
                  <c:v>450.14496000000003</c:v>
                </c:pt>
                <c:pt idx="11748">
                  <c:v>449.952</c:v>
                </c:pt>
                <c:pt idx="11749">
                  <c:v>449.91714000000002</c:v>
                </c:pt>
                <c:pt idx="11750">
                  <c:v>450.00186000000002</c:v>
                </c:pt>
                <c:pt idx="11751">
                  <c:v>450.11099000000002</c:v>
                </c:pt>
                <c:pt idx="11752">
                  <c:v>449.86160000000001</c:v>
                </c:pt>
                <c:pt idx="11753">
                  <c:v>449.73543999999998</c:v>
                </c:pt>
                <c:pt idx="11754">
                  <c:v>449.94260000000003</c:v>
                </c:pt>
                <c:pt idx="11755">
                  <c:v>449.69907000000001</c:v>
                </c:pt>
                <c:pt idx="11756">
                  <c:v>449.70373999999998</c:v>
                </c:pt>
                <c:pt idx="11757">
                  <c:v>449.71674000000002</c:v>
                </c:pt>
                <c:pt idx="11758">
                  <c:v>449.89362</c:v>
                </c:pt>
                <c:pt idx="11759">
                  <c:v>449.69301999999999</c:v>
                </c:pt>
                <c:pt idx="11760">
                  <c:v>449.49588</c:v>
                </c:pt>
                <c:pt idx="11761">
                  <c:v>449.70026000000001</c:v>
                </c:pt>
                <c:pt idx="11762">
                  <c:v>449.49734000000001</c:v>
                </c:pt>
                <c:pt idx="11763">
                  <c:v>449.50058000000001</c:v>
                </c:pt>
                <c:pt idx="11764">
                  <c:v>449.51236</c:v>
                </c:pt>
                <c:pt idx="11765">
                  <c:v>449.66964999999999</c:v>
                </c:pt>
                <c:pt idx="11766">
                  <c:v>449.50815</c:v>
                </c:pt>
                <c:pt idx="11767">
                  <c:v>449.25540000000001</c:v>
                </c:pt>
                <c:pt idx="11768">
                  <c:v>449.49768</c:v>
                </c:pt>
                <c:pt idx="11769">
                  <c:v>449.30209000000002</c:v>
                </c:pt>
                <c:pt idx="11770">
                  <c:v>449.22197999999997</c:v>
                </c:pt>
                <c:pt idx="11771">
                  <c:v>449.17336999999998</c:v>
                </c:pt>
                <c:pt idx="11772">
                  <c:v>449.45004</c:v>
                </c:pt>
                <c:pt idx="11773">
                  <c:v>449.31961000000001</c:v>
                </c:pt>
                <c:pt idx="11774">
                  <c:v>449.04275999999999</c:v>
                </c:pt>
                <c:pt idx="11775">
                  <c:v>449.20456000000001</c:v>
                </c:pt>
                <c:pt idx="11776">
                  <c:v>449.03814999999997</c:v>
                </c:pt>
                <c:pt idx="11777">
                  <c:v>448.93984999999998</c:v>
                </c:pt>
                <c:pt idx="11778">
                  <c:v>448.93371999999999</c:v>
                </c:pt>
                <c:pt idx="11779">
                  <c:v>449.20996000000002</c:v>
                </c:pt>
                <c:pt idx="11780">
                  <c:v>449.07932</c:v>
                </c:pt>
                <c:pt idx="11781">
                  <c:v>448.80225000000002</c:v>
                </c:pt>
                <c:pt idx="11782">
                  <c:v>448.88742000000002</c:v>
                </c:pt>
                <c:pt idx="11783">
                  <c:v>448.86792000000003</c:v>
                </c:pt>
                <c:pt idx="11784">
                  <c:v>448.71564000000001</c:v>
                </c:pt>
                <c:pt idx="11785">
                  <c:v>448.69842999999997</c:v>
                </c:pt>
                <c:pt idx="11786">
                  <c:v>448.94234999999998</c:v>
                </c:pt>
                <c:pt idx="11787">
                  <c:v>448.86315999999999</c:v>
                </c:pt>
                <c:pt idx="11788">
                  <c:v>448.59838999999999</c:v>
                </c:pt>
                <c:pt idx="11789">
                  <c:v>448.61822999999998</c:v>
                </c:pt>
                <c:pt idx="11790">
                  <c:v>448.67953</c:v>
                </c:pt>
                <c:pt idx="11791">
                  <c:v>448.49371000000002</c:v>
                </c:pt>
                <c:pt idx="11792">
                  <c:v>448.45801</c:v>
                </c:pt>
                <c:pt idx="11793">
                  <c:v>448.60852</c:v>
                </c:pt>
                <c:pt idx="11794">
                  <c:v>448.64395000000002</c:v>
                </c:pt>
                <c:pt idx="11795">
                  <c:v>448.40762000000001</c:v>
                </c:pt>
                <c:pt idx="11796">
                  <c:v>448.31409000000002</c:v>
                </c:pt>
                <c:pt idx="11797">
                  <c:v>448.48406999999997</c:v>
                </c:pt>
                <c:pt idx="11798">
                  <c:v>448.24338</c:v>
                </c:pt>
                <c:pt idx="11799">
                  <c:v>448.21283</c:v>
                </c:pt>
                <c:pt idx="11800">
                  <c:v>448.30957000000001</c:v>
                </c:pt>
                <c:pt idx="11801">
                  <c:v>448.47537</c:v>
                </c:pt>
                <c:pt idx="11802">
                  <c:v>448.20422000000002</c:v>
                </c:pt>
                <c:pt idx="11803">
                  <c:v>448.02960000000002</c:v>
                </c:pt>
                <c:pt idx="11804">
                  <c:v>448.23291</c:v>
                </c:pt>
                <c:pt idx="11805">
                  <c:v>448.03307999999998</c:v>
                </c:pt>
                <c:pt idx="11806">
                  <c:v>448.00594999999998</c:v>
                </c:pt>
                <c:pt idx="11807">
                  <c:v>448.03219999999999</c:v>
                </c:pt>
                <c:pt idx="11808">
                  <c:v>448.17331000000001</c:v>
                </c:pt>
                <c:pt idx="11809">
                  <c:v>447.97985999999997</c:v>
                </c:pt>
                <c:pt idx="11810">
                  <c:v>447.76947000000001</c:v>
                </c:pt>
                <c:pt idx="11811">
                  <c:v>448.02755999999999</c:v>
                </c:pt>
                <c:pt idx="11812">
                  <c:v>447.81015000000002</c:v>
                </c:pt>
                <c:pt idx="11813">
                  <c:v>447.74515000000002</c:v>
                </c:pt>
                <c:pt idx="11814">
                  <c:v>447.71010999999999</c:v>
                </c:pt>
                <c:pt idx="11815">
                  <c:v>447.95305999999999</c:v>
                </c:pt>
                <c:pt idx="11816">
                  <c:v>447.79300000000001</c:v>
                </c:pt>
                <c:pt idx="11817">
                  <c:v>447.5412</c:v>
                </c:pt>
                <c:pt idx="11818">
                  <c:v>447.73311999999999</c:v>
                </c:pt>
                <c:pt idx="11819">
                  <c:v>447.55703999999997</c:v>
                </c:pt>
                <c:pt idx="11820">
                  <c:v>447.51555999999999</c:v>
                </c:pt>
                <c:pt idx="11821">
                  <c:v>447.44238000000001</c:v>
                </c:pt>
                <c:pt idx="11822">
                  <c:v>447.71206999999998</c:v>
                </c:pt>
                <c:pt idx="11823">
                  <c:v>447.58632999999998</c:v>
                </c:pt>
                <c:pt idx="11824">
                  <c:v>447.28823999999997</c:v>
                </c:pt>
                <c:pt idx="11825">
                  <c:v>447.40454</c:v>
                </c:pt>
                <c:pt idx="11826">
                  <c:v>447.37108999999998</c:v>
                </c:pt>
                <c:pt idx="11827">
                  <c:v>447.26465000000002</c:v>
                </c:pt>
                <c:pt idx="11828">
                  <c:v>447.16986000000003</c:v>
                </c:pt>
                <c:pt idx="11829">
                  <c:v>447.44357000000002</c:v>
                </c:pt>
                <c:pt idx="11830">
                  <c:v>447.31630999999999</c:v>
                </c:pt>
                <c:pt idx="11831">
                  <c:v>447.04617000000002</c:v>
                </c:pt>
                <c:pt idx="11832">
                  <c:v>447.09415000000001</c:v>
                </c:pt>
                <c:pt idx="11833">
                  <c:v>447.13164999999998</c:v>
                </c:pt>
                <c:pt idx="11834">
                  <c:v>447.0145</c:v>
                </c:pt>
                <c:pt idx="11835">
                  <c:v>446.89956999999998</c:v>
                </c:pt>
                <c:pt idx="11836">
                  <c:v>447.10854999999998</c:v>
                </c:pt>
                <c:pt idx="11837">
                  <c:v>447.11212</c:v>
                </c:pt>
                <c:pt idx="11838">
                  <c:v>446.84061000000003</c:v>
                </c:pt>
                <c:pt idx="11839">
                  <c:v>446.80016999999998</c:v>
                </c:pt>
                <c:pt idx="11840">
                  <c:v>446.90305000000001</c:v>
                </c:pt>
                <c:pt idx="11841">
                  <c:v>446.72852</c:v>
                </c:pt>
                <c:pt idx="11842">
                  <c:v>446.67034999999998</c:v>
                </c:pt>
                <c:pt idx="11843">
                  <c:v>446.86090000000002</c:v>
                </c:pt>
                <c:pt idx="11844">
                  <c:v>446.85419000000002</c:v>
                </c:pt>
                <c:pt idx="11845">
                  <c:v>446.60543999999999</c:v>
                </c:pt>
                <c:pt idx="11846">
                  <c:v>446.50292999999999</c:v>
                </c:pt>
                <c:pt idx="11847">
                  <c:v>446.67291</c:v>
                </c:pt>
                <c:pt idx="11848">
                  <c:v>446.47692999999998</c:v>
                </c:pt>
                <c:pt idx="11849">
                  <c:v>446.46033</c:v>
                </c:pt>
                <c:pt idx="11850">
                  <c:v>446.5394</c:v>
                </c:pt>
                <c:pt idx="11851">
                  <c:v>446.57589999999999</c:v>
                </c:pt>
                <c:pt idx="11852">
                  <c:v>446.35885999999999</c:v>
                </c:pt>
                <c:pt idx="11853">
                  <c:v>446.23241999999999</c:v>
                </c:pt>
                <c:pt idx="11854">
                  <c:v>446.45308999999997</c:v>
                </c:pt>
                <c:pt idx="11855">
                  <c:v>446.20571999999999</c:v>
                </c:pt>
                <c:pt idx="11856">
                  <c:v>446.16867000000002</c:v>
                </c:pt>
                <c:pt idx="11857">
                  <c:v>446.21843999999999</c:v>
                </c:pt>
                <c:pt idx="11858">
                  <c:v>446.3689</c:v>
                </c:pt>
                <c:pt idx="11859">
                  <c:v>446.15417000000002</c:v>
                </c:pt>
                <c:pt idx="11860">
                  <c:v>445.95587</c:v>
                </c:pt>
                <c:pt idx="11861">
                  <c:v>446.17307</c:v>
                </c:pt>
                <c:pt idx="11862">
                  <c:v>445.96096999999997</c:v>
                </c:pt>
                <c:pt idx="11863">
                  <c:v>445.92218000000003</c:v>
                </c:pt>
                <c:pt idx="11864">
                  <c:v>445.87601000000001</c:v>
                </c:pt>
                <c:pt idx="11865">
                  <c:v>446.09579000000002</c:v>
                </c:pt>
                <c:pt idx="11866">
                  <c:v>445.93738000000002</c:v>
                </c:pt>
                <c:pt idx="11867">
                  <c:v>445.66109999999998</c:v>
                </c:pt>
                <c:pt idx="11868">
                  <c:v>445.87166999999999</c:v>
                </c:pt>
                <c:pt idx="11869">
                  <c:v>445.69092000000001</c:v>
                </c:pt>
                <c:pt idx="11870">
                  <c:v>445.69207999999998</c:v>
                </c:pt>
                <c:pt idx="11871">
                  <c:v>445.59771999999998</c:v>
                </c:pt>
                <c:pt idx="11872">
                  <c:v>445.82837000000001</c:v>
                </c:pt>
                <c:pt idx="11873">
                  <c:v>445.67052999999999</c:v>
                </c:pt>
                <c:pt idx="11874">
                  <c:v>445.42200000000003</c:v>
                </c:pt>
                <c:pt idx="11875">
                  <c:v>445.57211000000001</c:v>
                </c:pt>
                <c:pt idx="11876">
                  <c:v>445.51452999999998</c:v>
                </c:pt>
                <c:pt idx="11877">
                  <c:v>445.41622999999998</c:v>
                </c:pt>
                <c:pt idx="11878">
                  <c:v>445.30477999999999</c:v>
                </c:pt>
                <c:pt idx="11879">
                  <c:v>445.55862000000002</c:v>
                </c:pt>
                <c:pt idx="11880">
                  <c:v>445.48529000000002</c:v>
                </c:pt>
                <c:pt idx="11881">
                  <c:v>445.18365</c:v>
                </c:pt>
                <c:pt idx="11882">
                  <c:v>445.27658000000002</c:v>
                </c:pt>
                <c:pt idx="11883">
                  <c:v>445.21149000000003</c:v>
                </c:pt>
                <c:pt idx="11884">
                  <c:v>445.11340000000001</c:v>
                </c:pt>
                <c:pt idx="11885">
                  <c:v>445.03850999999997</c:v>
                </c:pt>
                <c:pt idx="11886">
                  <c:v>445.25558000000001</c:v>
                </c:pt>
                <c:pt idx="11887">
                  <c:v>445.23003999999997</c:v>
                </c:pt>
                <c:pt idx="11888">
                  <c:v>444.90839</c:v>
                </c:pt>
                <c:pt idx="11889">
                  <c:v>444.92334</c:v>
                </c:pt>
                <c:pt idx="11890">
                  <c:v>444.98003999999997</c:v>
                </c:pt>
                <c:pt idx="11891">
                  <c:v>444.82369999999997</c:v>
                </c:pt>
                <c:pt idx="11892">
                  <c:v>444.78888000000001</c:v>
                </c:pt>
                <c:pt idx="11893">
                  <c:v>444.92586999999997</c:v>
                </c:pt>
                <c:pt idx="11894">
                  <c:v>444.92266999999998</c:v>
                </c:pt>
                <c:pt idx="11895">
                  <c:v>444.68151999999998</c:v>
                </c:pt>
                <c:pt idx="11896">
                  <c:v>444.62369000000001</c:v>
                </c:pt>
                <c:pt idx="11897">
                  <c:v>444.755</c:v>
                </c:pt>
                <c:pt idx="11898">
                  <c:v>444.55437999999998</c:v>
                </c:pt>
                <c:pt idx="11899">
                  <c:v>444.51614000000001</c:v>
                </c:pt>
                <c:pt idx="11900">
                  <c:v>444.59005999999999</c:v>
                </c:pt>
                <c:pt idx="11901">
                  <c:v>444.69717000000003</c:v>
                </c:pt>
                <c:pt idx="11902">
                  <c:v>444.42755</c:v>
                </c:pt>
                <c:pt idx="11903">
                  <c:v>444.29572000000002</c:v>
                </c:pt>
                <c:pt idx="11904">
                  <c:v>444.49657999999999</c:v>
                </c:pt>
                <c:pt idx="11905">
                  <c:v>444.23372999999998</c:v>
                </c:pt>
                <c:pt idx="11906">
                  <c:v>444.23322000000002</c:v>
                </c:pt>
                <c:pt idx="11907">
                  <c:v>444.24743999999998</c:v>
                </c:pt>
                <c:pt idx="11908">
                  <c:v>444.41971000000001</c:v>
                </c:pt>
                <c:pt idx="11909">
                  <c:v>444.19729999999998</c:v>
                </c:pt>
                <c:pt idx="11910">
                  <c:v>443.98950000000002</c:v>
                </c:pt>
                <c:pt idx="11911">
                  <c:v>444.20125999999999</c:v>
                </c:pt>
                <c:pt idx="11912">
                  <c:v>443.98477000000003</c:v>
                </c:pt>
                <c:pt idx="11913">
                  <c:v>443.96724999999998</c:v>
                </c:pt>
                <c:pt idx="11914">
                  <c:v>443.98552999999998</c:v>
                </c:pt>
                <c:pt idx="11915">
                  <c:v>444.11541999999997</c:v>
                </c:pt>
                <c:pt idx="11916">
                  <c:v>443.95886000000002</c:v>
                </c:pt>
                <c:pt idx="11917">
                  <c:v>443.70731000000001</c:v>
                </c:pt>
                <c:pt idx="11918">
                  <c:v>443.93007999999998</c:v>
                </c:pt>
                <c:pt idx="11919">
                  <c:v>443.73858999999999</c:v>
                </c:pt>
                <c:pt idx="11920">
                  <c:v>443.65890999999999</c:v>
                </c:pt>
                <c:pt idx="11921">
                  <c:v>443.60293999999999</c:v>
                </c:pt>
                <c:pt idx="11922">
                  <c:v>443.86712999999997</c:v>
                </c:pt>
                <c:pt idx="11923">
                  <c:v>443.74585000000002</c:v>
                </c:pt>
                <c:pt idx="11924">
                  <c:v>443.45746000000003</c:v>
                </c:pt>
                <c:pt idx="11925">
                  <c:v>443.61446999999998</c:v>
                </c:pt>
                <c:pt idx="11926">
                  <c:v>443.44501000000002</c:v>
                </c:pt>
                <c:pt idx="11927">
                  <c:v>443.34255999999999</c:v>
                </c:pt>
                <c:pt idx="11928">
                  <c:v>443.33255000000003</c:v>
                </c:pt>
                <c:pt idx="11929">
                  <c:v>443.58920000000001</c:v>
                </c:pt>
                <c:pt idx="11930">
                  <c:v>443.45618000000002</c:v>
                </c:pt>
                <c:pt idx="11931">
                  <c:v>443.16521999999998</c:v>
                </c:pt>
                <c:pt idx="11932">
                  <c:v>443.24344000000002</c:v>
                </c:pt>
                <c:pt idx="11933">
                  <c:v>443.22348</c:v>
                </c:pt>
                <c:pt idx="11934">
                  <c:v>443.08136000000002</c:v>
                </c:pt>
                <c:pt idx="11935">
                  <c:v>443.03161999999998</c:v>
                </c:pt>
                <c:pt idx="11936">
                  <c:v>443.26549999999997</c:v>
                </c:pt>
                <c:pt idx="11937">
                  <c:v>443.17919999999998</c:v>
                </c:pt>
                <c:pt idx="11938">
                  <c:v>442.89681999999999</c:v>
                </c:pt>
                <c:pt idx="11939">
                  <c:v>442.91537</c:v>
                </c:pt>
                <c:pt idx="11940">
                  <c:v>442.95260999999999</c:v>
                </c:pt>
                <c:pt idx="11941">
                  <c:v>442.75589000000002</c:v>
                </c:pt>
                <c:pt idx="11942">
                  <c:v>442.70287999999999</c:v>
                </c:pt>
                <c:pt idx="11943">
                  <c:v>442.86754999999999</c:v>
                </c:pt>
                <c:pt idx="11944">
                  <c:v>442.89461999999997</c:v>
                </c:pt>
                <c:pt idx="11945">
                  <c:v>442.64211999999998</c:v>
                </c:pt>
                <c:pt idx="11946">
                  <c:v>442.54318000000001</c:v>
                </c:pt>
                <c:pt idx="11947">
                  <c:v>442.69918999999999</c:v>
                </c:pt>
                <c:pt idx="11948">
                  <c:v>442.46231</c:v>
                </c:pt>
                <c:pt idx="11949">
                  <c:v>442.44045999999997</c:v>
                </c:pt>
                <c:pt idx="11950">
                  <c:v>442.51846</c:v>
                </c:pt>
                <c:pt idx="11951">
                  <c:v>442.6825</c:v>
                </c:pt>
                <c:pt idx="11952">
                  <c:v>442.40902999999997</c:v>
                </c:pt>
                <c:pt idx="11953">
                  <c:v>442.20864999999998</c:v>
                </c:pt>
                <c:pt idx="11954">
                  <c:v>442.42910999999998</c:v>
                </c:pt>
                <c:pt idx="11955">
                  <c:v>442.21746999999999</c:v>
                </c:pt>
                <c:pt idx="11956">
                  <c:v>442.18383999999998</c:v>
                </c:pt>
                <c:pt idx="11957">
                  <c:v>442.19241</c:v>
                </c:pt>
                <c:pt idx="11958">
                  <c:v>442.32431000000003</c:v>
                </c:pt>
                <c:pt idx="11959">
                  <c:v>442.13153</c:v>
                </c:pt>
                <c:pt idx="11960">
                  <c:v>441.91359999999997</c:v>
                </c:pt>
                <c:pt idx="11961">
                  <c:v>442.16345000000001</c:v>
                </c:pt>
                <c:pt idx="11962">
                  <c:v>441.92998999999998</c:v>
                </c:pt>
                <c:pt idx="11963">
                  <c:v>441.85095000000001</c:v>
                </c:pt>
                <c:pt idx="11964">
                  <c:v>441.80963000000003</c:v>
                </c:pt>
                <c:pt idx="11965">
                  <c:v>442.04696999999999</c:v>
                </c:pt>
                <c:pt idx="11966">
                  <c:v>441.88598999999999</c:v>
                </c:pt>
                <c:pt idx="11967">
                  <c:v>441.60995000000003</c:v>
                </c:pt>
                <c:pt idx="11968">
                  <c:v>441.80385999999999</c:v>
                </c:pt>
                <c:pt idx="11969">
                  <c:v>441.62142999999998</c:v>
                </c:pt>
                <c:pt idx="11970">
                  <c:v>441.56261999999998</c:v>
                </c:pt>
                <c:pt idx="11971">
                  <c:v>441.50711000000001</c:v>
                </c:pt>
                <c:pt idx="11972">
                  <c:v>441.74621999999999</c:v>
                </c:pt>
                <c:pt idx="11973">
                  <c:v>441.62347</c:v>
                </c:pt>
                <c:pt idx="11974">
                  <c:v>441.33242999999999</c:v>
                </c:pt>
                <c:pt idx="11975">
                  <c:v>441.43707000000001</c:v>
                </c:pt>
                <c:pt idx="11976">
                  <c:v>441.40291999999999</c:v>
                </c:pt>
                <c:pt idx="11977">
                  <c:v>441.28057999999999</c:v>
                </c:pt>
                <c:pt idx="11978">
                  <c:v>441.1918</c:v>
                </c:pt>
                <c:pt idx="11979">
                  <c:v>441.44488999999999</c:v>
                </c:pt>
                <c:pt idx="11980">
                  <c:v>441.32938000000001</c:v>
                </c:pt>
                <c:pt idx="11981">
                  <c:v>441.05167</c:v>
                </c:pt>
                <c:pt idx="11982">
                  <c:v>441.08663999999999</c:v>
                </c:pt>
                <c:pt idx="11983">
                  <c:v>441.11147999999997</c:v>
                </c:pt>
                <c:pt idx="11984">
                  <c:v>440.98615000000001</c:v>
                </c:pt>
                <c:pt idx="11985">
                  <c:v>440.85390999999998</c:v>
                </c:pt>
                <c:pt idx="11986">
                  <c:v>441.06281000000001</c:v>
                </c:pt>
                <c:pt idx="11987">
                  <c:v>441.05126999999999</c:v>
                </c:pt>
                <c:pt idx="11988">
                  <c:v>440.76922999999999</c:v>
                </c:pt>
                <c:pt idx="11989">
                  <c:v>440.73714999999999</c:v>
                </c:pt>
                <c:pt idx="11990">
                  <c:v>440.81085000000002</c:v>
                </c:pt>
                <c:pt idx="11991">
                  <c:v>440.62473</c:v>
                </c:pt>
                <c:pt idx="11992">
                  <c:v>440.56412</c:v>
                </c:pt>
                <c:pt idx="11993">
                  <c:v>440.74196999999998</c:v>
                </c:pt>
                <c:pt idx="11994">
                  <c:v>440.72341999999998</c:v>
                </c:pt>
                <c:pt idx="11995">
                  <c:v>440.45940999999999</c:v>
                </c:pt>
                <c:pt idx="11996">
                  <c:v>440.35516000000001</c:v>
                </c:pt>
                <c:pt idx="11997">
                  <c:v>440.53039999999999</c:v>
                </c:pt>
                <c:pt idx="11998">
                  <c:v>440.32654000000002</c:v>
                </c:pt>
                <c:pt idx="11999">
                  <c:v>440.29953</c:v>
                </c:pt>
                <c:pt idx="12000">
                  <c:v>440.37973</c:v>
                </c:pt>
                <c:pt idx="12001">
                  <c:v>440.40607</c:v>
                </c:pt>
                <c:pt idx="12002">
                  <c:v>440.18585000000002</c:v>
                </c:pt>
                <c:pt idx="12003">
                  <c:v>440.04910000000001</c:v>
                </c:pt>
                <c:pt idx="12004">
                  <c:v>440.25988999999998</c:v>
                </c:pt>
                <c:pt idx="12005">
                  <c:v>440.01299999999998</c:v>
                </c:pt>
                <c:pt idx="12006">
                  <c:v>439.97057999999998</c:v>
                </c:pt>
                <c:pt idx="12007">
                  <c:v>440.01965000000001</c:v>
                </c:pt>
                <c:pt idx="12008">
                  <c:v>440.15408000000002</c:v>
                </c:pt>
                <c:pt idx="12009">
                  <c:v>439.93713000000002</c:v>
                </c:pt>
                <c:pt idx="12010">
                  <c:v>439.72809000000001</c:v>
                </c:pt>
                <c:pt idx="12011">
                  <c:v>439.95148</c:v>
                </c:pt>
                <c:pt idx="12012">
                  <c:v>439.72375</c:v>
                </c:pt>
                <c:pt idx="12013">
                  <c:v>439.67371000000003</c:v>
                </c:pt>
                <c:pt idx="12014">
                  <c:v>439.61865</c:v>
                </c:pt>
                <c:pt idx="12015">
                  <c:v>439.83166999999997</c:v>
                </c:pt>
                <c:pt idx="12016">
                  <c:v>439.65868999999998</c:v>
                </c:pt>
                <c:pt idx="12017">
                  <c:v>439.37540000000001</c:v>
                </c:pt>
                <c:pt idx="12018">
                  <c:v>439.58325000000002</c:v>
                </c:pt>
                <c:pt idx="12019">
                  <c:v>439.37707999999998</c:v>
                </c:pt>
                <c:pt idx="12020">
                  <c:v>439.35550000000001</c:v>
                </c:pt>
                <c:pt idx="12021">
                  <c:v>439.27139</c:v>
                </c:pt>
                <c:pt idx="12022">
                  <c:v>439.49860000000001</c:v>
                </c:pt>
                <c:pt idx="12023">
                  <c:v>439.33591000000001</c:v>
                </c:pt>
                <c:pt idx="12024">
                  <c:v>439.06441999999998</c:v>
                </c:pt>
                <c:pt idx="12025">
                  <c:v>439.21176000000003</c:v>
                </c:pt>
                <c:pt idx="12026">
                  <c:v>439.13150000000002</c:v>
                </c:pt>
                <c:pt idx="12027">
                  <c:v>439.02866</c:v>
                </c:pt>
                <c:pt idx="12028">
                  <c:v>438.91446000000002</c:v>
                </c:pt>
                <c:pt idx="12029">
                  <c:v>439.15255999999999</c:v>
                </c:pt>
                <c:pt idx="12030">
                  <c:v>439.08019999999999</c:v>
                </c:pt>
                <c:pt idx="12031">
                  <c:v>438.77166999999997</c:v>
                </c:pt>
                <c:pt idx="12032">
                  <c:v>438.86498999999998</c:v>
                </c:pt>
                <c:pt idx="12033">
                  <c:v>438.78885000000002</c:v>
                </c:pt>
                <c:pt idx="12034">
                  <c:v>438.68106</c:v>
                </c:pt>
                <c:pt idx="12035">
                  <c:v>438.59494000000001</c:v>
                </c:pt>
                <c:pt idx="12036">
                  <c:v>438.80777</c:v>
                </c:pt>
                <c:pt idx="12037">
                  <c:v>438.78298999999998</c:v>
                </c:pt>
                <c:pt idx="12038">
                  <c:v>438.44537000000003</c:v>
                </c:pt>
                <c:pt idx="12039">
                  <c:v>438.45728000000003</c:v>
                </c:pt>
                <c:pt idx="12040">
                  <c:v>438.51495</c:v>
                </c:pt>
                <c:pt idx="12041">
                  <c:v>438.35574000000003</c:v>
                </c:pt>
                <c:pt idx="12042">
                  <c:v>438.31119000000001</c:v>
                </c:pt>
                <c:pt idx="12043">
                  <c:v>438.45029</c:v>
                </c:pt>
                <c:pt idx="12044">
                  <c:v>438.41122000000001</c:v>
                </c:pt>
                <c:pt idx="12045">
                  <c:v>438.17412999999999</c:v>
                </c:pt>
                <c:pt idx="12046">
                  <c:v>438.10568000000001</c:v>
                </c:pt>
                <c:pt idx="12047">
                  <c:v>438.22620000000001</c:v>
                </c:pt>
                <c:pt idx="12048">
                  <c:v>438.02562999999998</c:v>
                </c:pt>
                <c:pt idx="12049">
                  <c:v>437.97710999999998</c:v>
                </c:pt>
                <c:pt idx="12050">
                  <c:v>438.05142000000001</c:v>
                </c:pt>
                <c:pt idx="12051">
                  <c:v>438.14184999999998</c:v>
                </c:pt>
                <c:pt idx="12052">
                  <c:v>437.86926</c:v>
                </c:pt>
                <c:pt idx="12053">
                  <c:v>437.73358000000002</c:v>
                </c:pt>
                <c:pt idx="12054">
                  <c:v>437.92574999999999</c:v>
                </c:pt>
                <c:pt idx="12055">
                  <c:v>437.66717999999997</c:v>
                </c:pt>
                <c:pt idx="12056">
                  <c:v>437.65694999999999</c:v>
                </c:pt>
                <c:pt idx="12057">
                  <c:v>437.65688999999998</c:v>
                </c:pt>
                <c:pt idx="12058">
                  <c:v>437.82425000000001</c:v>
                </c:pt>
                <c:pt idx="12059">
                  <c:v>437.60007000000002</c:v>
                </c:pt>
                <c:pt idx="12060">
                  <c:v>437.38409000000001</c:v>
                </c:pt>
                <c:pt idx="12061">
                  <c:v>437.57711999999998</c:v>
                </c:pt>
                <c:pt idx="12062">
                  <c:v>437.34719999999999</c:v>
                </c:pt>
                <c:pt idx="12063">
                  <c:v>437.32181000000003</c:v>
                </c:pt>
                <c:pt idx="12064">
                  <c:v>437.32645000000002</c:v>
                </c:pt>
                <c:pt idx="12065">
                  <c:v>437.46780000000001</c:v>
                </c:pt>
                <c:pt idx="12066">
                  <c:v>437.29433999999998</c:v>
                </c:pt>
                <c:pt idx="12067">
                  <c:v>437.03496999999999</c:v>
                </c:pt>
                <c:pt idx="12068">
                  <c:v>437.24901999999997</c:v>
                </c:pt>
                <c:pt idx="12069">
                  <c:v>437.03989000000001</c:v>
                </c:pt>
                <c:pt idx="12070">
                  <c:v>436.96258999999998</c:v>
                </c:pt>
                <c:pt idx="12071">
                  <c:v>436.89425999999997</c:v>
                </c:pt>
                <c:pt idx="12072">
                  <c:v>437.14621</c:v>
                </c:pt>
                <c:pt idx="12073">
                  <c:v>437.00119000000001</c:v>
                </c:pt>
                <c:pt idx="12074">
                  <c:v>436.71102999999999</c:v>
                </c:pt>
                <c:pt idx="12075">
                  <c:v>436.87142999999998</c:v>
                </c:pt>
                <c:pt idx="12076">
                  <c:v>436.69585999999998</c:v>
                </c:pt>
                <c:pt idx="12077">
                  <c:v>436.57593000000003</c:v>
                </c:pt>
                <c:pt idx="12078">
                  <c:v>436.55770999999999</c:v>
                </c:pt>
                <c:pt idx="12079">
                  <c:v>436.81454000000002</c:v>
                </c:pt>
                <c:pt idx="12080">
                  <c:v>436.67014</c:v>
                </c:pt>
                <c:pt idx="12081">
                  <c:v>436.37932999999998</c:v>
                </c:pt>
                <c:pt idx="12082">
                  <c:v>436.45305999999999</c:v>
                </c:pt>
                <c:pt idx="12083">
                  <c:v>436.40859999999998</c:v>
                </c:pt>
                <c:pt idx="12084">
                  <c:v>436.24524000000002</c:v>
                </c:pt>
                <c:pt idx="12085">
                  <c:v>436.21048000000002</c:v>
                </c:pt>
                <c:pt idx="12086">
                  <c:v>436.42624000000001</c:v>
                </c:pt>
                <c:pt idx="12087">
                  <c:v>436.34823999999998</c:v>
                </c:pt>
                <c:pt idx="12088">
                  <c:v>436.06216000000001</c:v>
                </c:pt>
                <c:pt idx="12089">
                  <c:v>436.06738000000001</c:v>
                </c:pt>
                <c:pt idx="12090">
                  <c:v>436.09395999999998</c:v>
                </c:pt>
                <c:pt idx="12091">
                  <c:v>435.89296999999999</c:v>
                </c:pt>
                <c:pt idx="12092">
                  <c:v>435.84255999999999</c:v>
                </c:pt>
                <c:pt idx="12093">
                  <c:v>435.99727999999999</c:v>
                </c:pt>
                <c:pt idx="12094">
                  <c:v>436.00896999999998</c:v>
                </c:pt>
                <c:pt idx="12095">
                  <c:v>435.74331999999998</c:v>
                </c:pt>
                <c:pt idx="12096">
                  <c:v>435.65685999999999</c:v>
                </c:pt>
                <c:pt idx="12097">
                  <c:v>435.79941000000002</c:v>
                </c:pt>
                <c:pt idx="12098">
                  <c:v>435.55524000000003</c:v>
                </c:pt>
                <c:pt idx="12099">
                  <c:v>435.51220999999998</c:v>
                </c:pt>
                <c:pt idx="12100">
                  <c:v>435.58199999999999</c:v>
                </c:pt>
                <c:pt idx="12101">
                  <c:v>435.71820000000002</c:v>
                </c:pt>
                <c:pt idx="12102">
                  <c:v>435.44765999999998</c:v>
                </c:pt>
                <c:pt idx="12103">
                  <c:v>435.25335999999999</c:v>
                </c:pt>
                <c:pt idx="12104">
                  <c:v>435.45684999999997</c:v>
                </c:pt>
                <c:pt idx="12105">
                  <c:v>435.24088</c:v>
                </c:pt>
                <c:pt idx="12106">
                  <c:v>435.19992000000002</c:v>
                </c:pt>
                <c:pt idx="12107">
                  <c:v>435.20803999999998</c:v>
                </c:pt>
                <c:pt idx="12108">
                  <c:v>435.33407999999997</c:v>
                </c:pt>
                <c:pt idx="12109">
                  <c:v>435.13497999999998</c:v>
                </c:pt>
                <c:pt idx="12110">
                  <c:v>434.91019</c:v>
                </c:pt>
                <c:pt idx="12111">
                  <c:v>435.15030000000002</c:v>
                </c:pt>
                <c:pt idx="12112">
                  <c:v>434.91726999999997</c:v>
                </c:pt>
                <c:pt idx="12113">
                  <c:v>434.82348999999999</c:v>
                </c:pt>
                <c:pt idx="12114">
                  <c:v>434.78284000000002</c:v>
                </c:pt>
                <c:pt idx="12115">
                  <c:v>435.00693000000001</c:v>
                </c:pt>
                <c:pt idx="12116">
                  <c:v>434.83609000000001</c:v>
                </c:pt>
                <c:pt idx="12117">
                  <c:v>434.55649</c:v>
                </c:pt>
                <c:pt idx="12118">
                  <c:v>434.74811</c:v>
                </c:pt>
                <c:pt idx="12119">
                  <c:v>434.55261000000002</c:v>
                </c:pt>
                <c:pt idx="12120">
                  <c:v>434.49059999999997</c:v>
                </c:pt>
                <c:pt idx="12121">
                  <c:v>434.40728999999999</c:v>
                </c:pt>
                <c:pt idx="12122">
                  <c:v>434.64307000000002</c:v>
                </c:pt>
                <c:pt idx="12123">
                  <c:v>434.50479000000001</c:v>
                </c:pt>
                <c:pt idx="12124">
                  <c:v>434.19112999999999</c:v>
                </c:pt>
                <c:pt idx="12125">
                  <c:v>434.29514</c:v>
                </c:pt>
                <c:pt idx="12126">
                  <c:v>434.23151000000001</c:v>
                </c:pt>
                <c:pt idx="12127">
                  <c:v>434.10073999999997</c:v>
                </c:pt>
                <c:pt idx="12128">
                  <c:v>434.00357000000002</c:v>
                </c:pt>
                <c:pt idx="12129">
                  <c:v>434.25673999999998</c:v>
                </c:pt>
                <c:pt idx="12130">
                  <c:v>434.12473</c:v>
                </c:pt>
                <c:pt idx="12131">
                  <c:v>433.84012000000001</c:v>
                </c:pt>
                <c:pt idx="12132">
                  <c:v>433.87662</c:v>
                </c:pt>
                <c:pt idx="12133">
                  <c:v>433.89321999999999</c:v>
                </c:pt>
                <c:pt idx="12134">
                  <c:v>433.77213</c:v>
                </c:pt>
                <c:pt idx="12135">
                  <c:v>433.63765999999998</c:v>
                </c:pt>
                <c:pt idx="12136">
                  <c:v>433.84125</c:v>
                </c:pt>
                <c:pt idx="12137">
                  <c:v>433.82220000000001</c:v>
                </c:pt>
                <c:pt idx="12138">
                  <c:v>433.55678999999998</c:v>
                </c:pt>
                <c:pt idx="12139">
                  <c:v>433.50531000000001</c:v>
                </c:pt>
                <c:pt idx="12140">
                  <c:v>433.57616999999999</c:v>
                </c:pt>
                <c:pt idx="12141">
                  <c:v>433.39566000000002</c:v>
                </c:pt>
                <c:pt idx="12142">
                  <c:v>433.31948999999997</c:v>
                </c:pt>
                <c:pt idx="12143">
                  <c:v>433.48880000000003</c:v>
                </c:pt>
                <c:pt idx="12144">
                  <c:v>433.4502</c:v>
                </c:pt>
                <c:pt idx="12145">
                  <c:v>433.18801999999999</c:v>
                </c:pt>
                <c:pt idx="12146">
                  <c:v>433.07378999999997</c:v>
                </c:pt>
                <c:pt idx="12147">
                  <c:v>433.23012999999997</c:v>
                </c:pt>
                <c:pt idx="12148">
                  <c:v>433.01339999999999</c:v>
                </c:pt>
                <c:pt idx="12149">
                  <c:v>432.97791000000001</c:v>
                </c:pt>
                <c:pt idx="12150">
                  <c:v>433.04491999999999</c:v>
                </c:pt>
                <c:pt idx="12151">
                  <c:v>433.07324</c:v>
                </c:pt>
                <c:pt idx="12152">
                  <c:v>432.83676000000003</c:v>
                </c:pt>
                <c:pt idx="12153">
                  <c:v>432.69733000000002</c:v>
                </c:pt>
                <c:pt idx="12154">
                  <c:v>432.90334999999999</c:v>
                </c:pt>
                <c:pt idx="12155">
                  <c:v>432.64044000000001</c:v>
                </c:pt>
                <c:pt idx="12156">
                  <c:v>432.58251999999999</c:v>
                </c:pt>
                <c:pt idx="12157">
                  <c:v>432.63247999999999</c:v>
                </c:pt>
                <c:pt idx="12158">
                  <c:v>432.74158</c:v>
                </c:pt>
                <c:pt idx="12159">
                  <c:v>432.52332000000001</c:v>
                </c:pt>
                <c:pt idx="12160">
                  <c:v>432.30462999999997</c:v>
                </c:pt>
                <c:pt idx="12161">
                  <c:v>432.49869000000001</c:v>
                </c:pt>
                <c:pt idx="12162">
                  <c:v>432.28206999999998</c:v>
                </c:pt>
                <c:pt idx="12163">
                  <c:v>432.23025999999999</c:v>
                </c:pt>
                <c:pt idx="12164">
                  <c:v>432.15832999999998</c:v>
                </c:pt>
                <c:pt idx="12165">
                  <c:v>432.38013000000001</c:v>
                </c:pt>
                <c:pt idx="12166">
                  <c:v>432.18964</c:v>
                </c:pt>
                <c:pt idx="12167">
                  <c:v>431.92334</c:v>
                </c:pt>
                <c:pt idx="12168">
                  <c:v>432.10696000000002</c:v>
                </c:pt>
                <c:pt idx="12169">
                  <c:v>431.90048000000002</c:v>
                </c:pt>
                <c:pt idx="12170">
                  <c:v>431.88477</c:v>
                </c:pt>
                <c:pt idx="12171">
                  <c:v>431.77352999999999</c:v>
                </c:pt>
                <c:pt idx="12172">
                  <c:v>431.99056999999999</c:v>
                </c:pt>
                <c:pt idx="12173">
                  <c:v>431.81563999999997</c:v>
                </c:pt>
                <c:pt idx="12174">
                  <c:v>431.54638999999997</c:v>
                </c:pt>
                <c:pt idx="12175">
                  <c:v>431.67606000000001</c:v>
                </c:pt>
                <c:pt idx="12176">
                  <c:v>431.58411000000001</c:v>
                </c:pt>
                <c:pt idx="12177">
                  <c:v>431.48761000000002</c:v>
                </c:pt>
                <c:pt idx="12178">
                  <c:v>431.34753000000001</c:v>
                </c:pt>
                <c:pt idx="12179">
                  <c:v>431.57440000000003</c:v>
                </c:pt>
                <c:pt idx="12180">
                  <c:v>431.48824999999999</c:v>
                </c:pt>
                <c:pt idx="12181">
                  <c:v>431.18011000000001</c:v>
                </c:pt>
                <c:pt idx="12182">
                  <c:v>431.2627</c:v>
                </c:pt>
                <c:pt idx="12183">
                  <c:v>431.18536</c:v>
                </c:pt>
                <c:pt idx="12184">
                  <c:v>431.07812000000001</c:v>
                </c:pt>
                <c:pt idx="12185">
                  <c:v>430.98871000000003</c:v>
                </c:pt>
                <c:pt idx="12186">
                  <c:v>431.18668000000002</c:v>
                </c:pt>
                <c:pt idx="12187">
                  <c:v>431.13898</c:v>
                </c:pt>
                <c:pt idx="12188">
                  <c:v>430.81545999999997</c:v>
                </c:pt>
                <c:pt idx="12189">
                  <c:v>430.80948000000001</c:v>
                </c:pt>
                <c:pt idx="12190">
                  <c:v>430.86121000000003</c:v>
                </c:pt>
                <c:pt idx="12191">
                  <c:v>430.70319000000001</c:v>
                </c:pt>
                <c:pt idx="12192">
                  <c:v>430.64890000000003</c:v>
                </c:pt>
                <c:pt idx="12193">
                  <c:v>430.78375</c:v>
                </c:pt>
                <c:pt idx="12194">
                  <c:v>430.74124</c:v>
                </c:pt>
                <c:pt idx="12195">
                  <c:v>430.48898000000003</c:v>
                </c:pt>
                <c:pt idx="12196">
                  <c:v>430.40762000000001</c:v>
                </c:pt>
                <c:pt idx="12197">
                  <c:v>430.53246999999999</c:v>
                </c:pt>
                <c:pt idx="12198">
                  <c:v>430.30203</c:v>
                </c:pt>
                <c:pt idx="12199">
                  <c:v>430.24948000000001</c:v>
                </c:pt>
                <c:pt idx="12200">
                  <c:v>430.31146000000001</c:v>
                </c:pt>
                <c:pt idx="12201">
                  <c:v>430.38454999999999</c:v>
                </c:pt>
                <c:pt idx="12202">
                  <c:v>430.09512000000001</c:v>
                </c:pt>
                <c:pt idx="12203">
                  <c:v>429.95141999999998</c:v>
                </c:pt>
                <c:pt idx="12204">
                  <c:v>430.13956000000002</c:v>
                </c:pt>
                <c:pt idx="12205">
                  <c:v>429.86374000000001</c:v>
                </c:pt>
                <c:pt idx="12206">
                  <c:v>429.83285999999998</c:v>
                </c:pt>
                <c:pt idx="12207">
                  <c:v>429.83206000000001</c:v>
                </c:pt>
                <c:pt idx="12208">
                  <c:v>429.98223999999999</c:v>
                </c:pt>
                <c:pt idx="12209">
                  <c:v>429.75555000000003</c:v>
                </c:pt>
                <c:pt idx="12210">
                  <c:v>429.53552000000002</c:v>
                </c:pt>
                <c:pt idx="12211">
                  <c:v>429.71935999999999</c:v>
                </c:pt>
                <c:pt idx="12212">
                  <c:v>429.48183999999998</c:v>
                </c:pt>
                <c:pt idx="12213">
                  <c:v>429.46395999999999</c:v>
                </c:pt>
                <c:pt idx="12214">
                  <c:v>429.46588000000003</c:v>
                </c:pt>
                <c:pt idx="12215">
                  <c:v>429.59705000000002</c:v>
                </c:pt>
                <c:pt idx="12216">
                  <c:v>429.41602</c:v>
                </c:pt>
                <c:pt idx="12217">
                  <c:v>429.15679999999998</c:v>
                </c:pt>
                <c:pt idx="12218">
                  <c:v>429.35665999999998</c:v>
                </c:pt>
                <c:pt idx="12219">
                  <c:v>429.14861999999999</c:v>
                </c:pt>
                <c:pt idx="12220">
                  <c:v>429.06409000000002</c:v>
                </c:pt>
                <c:pt idx="12221">
                  <c:v>428.99477999999999</c:v>
                </c:pt>
                <c:pt idx="12222">
                  <c:v>429.22079000000002</c:v>
                </c:pt>
                <c:pt idx="12223">
                  <c:v>429.07128999999998</c:v>
                </c:pt>
                <c:pt idx="12224">
                  <c:v>428.78316999999998</c:v>
                </c:pt>
                <c:pt idx="12225">
                  <c:v>428.91287</c:v>
                </c:pt>
                <c:pt idx="12226">
                  <c:v>428.73563000000001</c:v>
                </c:pt>
                <c:pt idx="12227">
                  <c:v>428.60500999999999</c:v>
                </c:pt>
                <c:pt idx="12228">
                  <c:v>428.57983000000002</c:v>
                </c:pt>
                <c:pt idx="12229">
                  <c:v>428.82074</c:v>
                </c:pt>
                <c:pt idx="12230">
                  <c:v>428.66561999999999</c:v>
                </c:pt>
                <c:pt idx="12231">
                  <c:v>428.37536999999998</c:v>
                </c:pt>
                <c:pt idx="12232">
                  <c:v>428.42797999999999</c:v>
                </c:pt>
                <c:pt idx="12233">
                  <c:v>428.37819999999999</c:v>
                </c:pt>
                <c:pt idx="12234">
                  <c:v>428.21631000000002</c:v>
                </c:pt>
                <c:pt idx="12235">
                  <c:v>428.17025999999998</c:v>
                </c:pt>
                <c:pt idx="12236">
                  <c:v>428.39145000000002</c:v>
                </c:pt>
                <c:pt idx="12237">
                  <c:v>428.28870000000001</c:v>
                </c:pt>
                <c:pt idx="12238">
                  <c:v>428.00027</c:v>
                </c:pt>
                <c:pt idx="12239">
                  <c:v>427.99063000000001</c:v>
                </c:pt>
                <c:pt idx="12240">
                  <c:v>428.01422000000002</c:v>
                </c:pt>
                <c:pt idx="12241">
                  <c:v>427.82155999999998</c:v>
                </c:pt>
                <c:pt idx="12242">
                  <c:v>427.76925999999997</c:v>
                </c:pt>
                <c:pt idx="12243">
                  <c:v>427.89755000000002</c:v>
                </c:pt>
                <c:pt idx="12244">
                  <c:v>427.90570000000002</c:v>
                </c:pt>
                <c:pt idx="12245">
                  <c:v>427.64908000000003</c:v>
                </c:pt>
                <c:pt idx="12246">
                  <c:v>427.54131999999998</c:v>
                </c:pt>
                <c:pt idx="12247">
                  <c:v>427.68680000000001</c:v>
                </c:pt>
                <c:pt idx="12248">
                  <c:v>427.42782999999997</c:v>
                </c:pt>
                <c:pt idx="12249">
                  <c:v>427.36043999999998</c:v>
                </c:pt>
                <c:pt idx="12250">
                  <c:v>427.44128000000001</c:v>
                </c:pt>
                <c:pt idx="12251">
                  <c:v>427.55005</c:v>
                </c:pt>
                <c:pt idx="12252">
                  <c:v>427.27454</c:v>
                </c:pt>
                <c:pt idx="12253">
                  <c:v>427.07681000000002</c:v>
                </c:pt>
                <c:pt idx="12254">
                  <c:v>427.25491</c:v>
                </c:pt>
                <c:pt idx="12255">
                  <c:v>427.02463</c:v>
                </c:pt>
                <c:pt idx="12256">
                  <c:v>426.97296</c:v>
                </c:pt>
                <c:pt idx="12257">
                  <c:v>426.97426999999999</c:v>
                </c:pt>
                <c:pt idx="12258">
                  <c:v>427.09359999999998</c:v>
                </c:pt>
                <c:pt idx="12259">
                  <c:v>426.86806999999999</c:v>
                </c:pt>
                <c:pt idx="12260">
                  <c:v>426.63637999999997</c:v>
                </c:pt>
                <c:pt idx="12261">
                  <c:v>426.86441000000002</c:v>
                </c:pt>
                <c:pt idx="12262">
                  <c:v>426.62261999999998</c:v>
                </c:pt>
                <c:pt idx="12263">
                  <c:v>426.53061000000002</c:v>
                </c:pt>
                <c:pt idx="12264">
                  <c:v>426.48797999999999</c:v>
                </c:pt>
                <c:pt idx="12265">
                  <c:v>426.70093000000003</c:v>
                </c:pt>
                <c:pt idx="12266">
                  <c:v>426.51981000000001</c:v>
                </c:pt>
                <c:pt idx="12267">
                  <c:v>426.23791999999997</c:v>
                </c:pt>
                <c:pt idx="12268">
                  <c:v>426.41030999999998</c:v>
                </c:pt>
                <c:pt idx="12269">
                  <c:v>426.22064</c:v>
                </c:pt>
                <c:pt idx="12270">
                  <c:v>426.14523000000003</c:v>
                </c:pt>
                <c:pt idx="12271">
                  <c:v>426.06436000000002</c:v>
                </c:pt>
                <c:pt idx="12272">
                  <c:v>426.29279000000002</c:v>
                </c:pt>
                <c:pt idx="12273">
                  <c:v>426.15591000000001</c:v>
                </c:pt>
                <c:pt idx="12274">
                  <c:v>425.83501999999999</c:v>
                </c:pt>
                <c:pt idx="12275">
                  <c:v>425.93389999999999</c:v>
                </c:pt>
                <c:pt idx="12276">
                  <c:v>425.86682000000002</c:v>
                </c:pt>
                <c:pt idx="12277">
                  <c:v>425.72888</c:v>
                </c:pt>
                <c:pt idx="12278">
                  <c:v>425.62860000000001</c:v>
                </c:pt>
                <c:pt idx="12279">
                  <c:v>425.86029000000002</c:v>
                </c:pt>
                <c:pt idx="12280">
                  <c:v>425.71710000000002</c:v>
                </c:pt>
                <c:pt idx="12281">
                  <c:v>425.42514</c:v>
                </c:pt>
                <c:pt idx="12282">
                  <c:v>425.44842999999997</c:v>
                </c:pt>
                <c:pt idx="12283">
                  <c:v>425.45377000000002</c:v>
                </c:pt>
                <c:pt idx="12284">
                  <c:v>425.31339000000003</c:v>
                </c:pt>
                <c:pt idx="12285">
                  <c:v>425.18106</c:v>
                </c:pt>
                <c:pt idx="12286">
                  <c:v>425.35669000000001</c:v>
                </c:pt>
                <c:pt idx="12287">
                  <c:v>425.33325000000002</c:v>
                </c:pt>
                <c:pt idx="12288">
                  <c:v>425.05489999999998</c:v>
                </c:pt>
                <c:pt idx="12289">
                  <c:v>424.99054000000001</c:v>
                </c:pt>
                <c:pt idx="12290">
                  <c:v>425.07094999999998</c:v>
                </c:pt>
                <c:pt idx="12291">
                  <c:v>424.87335000000002</c:v>
                </c:pt>
                <c:pt idx="12292">
                  <c:v>424.78519</c:v>
                </c:pt>
                <c:pt idx="12293">
                  <c:v>424.95366999999999</c:v>
                </c:pt>
                <c:pt idx="12294">
                  <c:v>424.90053999999998</c:v>
                </c:pt>
                <c:pt idx="12295">
                  <c:v>424.64260999999999</c:v>
                </c:pt>
                <c:pt idx="12296">
                  <c:v>424.50830000000002</c:v>
                </c:pt>
                <c:pt idx="12297">
                  <c:v>424.67446999999999</c:v>
                </c:pt>
                <c:pt idx="12298">
                  <c:v>424.45717999999999</c:v>
                </c:pt>
                <c:pt idx="12299">
                  <c:v>424.39969000000002</c:v>
                </c:pt>
                <c:pt idx="12300">
                  <c:v>424.46359000000001</c:v>
                </c:pt>
                <c:pt idx="12301">
                  <c:v>424.47742</c:v>
                </c:pt>
                <c:pt idx="12302">
                  <c:v>424.23221000000001</c:v>
                </c:pt>
                <c:pt idx="12303">
                  <c:v>424.08792</c:v>
                </c:pt>
                <c:pt idx="12304">
                  <c:v>424.28046000000001</c:v>
                </c:pt>
                <c:pt idx="12305">
                  <c:v>424.00655999999998</c:v>
                </c:pt>
                <c:pt idx="12306">
                  <c:v>423.94092000000001</c:v>
                </c:pt>
                <c:pt idx="12307">
                  <c:v>423.9794</c:v>
                </c:pt>
                <c:pt idx="12308">
                  <c:v>424.07837000000001</c:v>
                </c:pt>
                <c:pt idx="12309">
                  <c:v>423.82927999999998</c:v>
                </c:pt>
                <c:pt idx="12310">
                  <c:v>423.62396000000001</c:v>
                </c:pt>
                <c:pt idx="12311">
                  <c:v>423.82208000000003</c:v>
                </c:pt>
                <c:pt idx="12312">
                  <c:v>423.58084000000002</c:v>
                </c:pt>
                <c:pt idx="12313">
                  <c:v>423.50803000000002</c:v>
                </c:pt>
                <c:pt idx="12314">
                  <c:v>423.43903</c:v>
                </c:pt>
                <c:pt idx="12315">
                  <c:v>423.63263000000001</c:v>
                </c:pt>
                <c:pt idx="12316">
                  <c:v>423.4425</c:v>
                </c:pt>
                <c:pt idx="12317">
                  <c:v>423.16827000000001</c:v>
                </c:pt>
                <c:pt idx="12318">
                  <c:v>423.34273999999999</c:v>
                </c:pt>
                <c:pt idx="12319">
                  <c:v>423.13637999999997</c:v>
                </c:pt>
                <c:pt idx="12320">
                  <c:v>423.09528</c:v>
                </c:pt>
                <c:pt idx="12321">
                  <c:v>422.99527</c:v>
                </c:pt>
                <c:pt idx="12322">
                  <c:v>423.19826999999998</c:v>
                </c:pt>
                <c:pt idx="12323">
                  <c:v>423.01720999999998</c:v>
                </c:pt>
                <c:pt idx="12324">
                  <c:v>422.75146000000001</c:v>
                </c:pt>
                <c:pt idx="12325">
                  <c:v>422.86966000000001</c:v>
                </c:pt>
                <c:pt idx="12326">
                  <c:v>422.77505000000002</c:v>
                </c:pt>
                <c:pt idx="12327">
                  <c:v>422.66376000000002</c:v>
                </c:pt>
                <c:pt idx="12328">
                  <c:v>422.52640000000002</c:v>
                </c:pt>
                <c:pt idx="12329">
                  <c:v>422.74838</c:v>
                </c:pt>
                <c:pt idx="12330">
                  <c:v>422.65454</c:v>
                </c:pt>
                <c:pt idx="12331">
                  <c:v>422.33420000000001</c:v>
                </c:pt>
                <c:pt idx="12332">
                  <c:v>422.39483999999999</c:v>
                </c:pt>
                <c:pt idx="12333">
                  <c:v>422.31058000000002</c:v>
                </c:pt>
                <c:pt idx="12334">
                  <c:v>422.18909000000002</c:v>
                </c:pt>
                <c:pt idx="12335">
                  <c:v>422.07628999999997</c:v>
                </c:pt>
                <c:pt idx="12336">
                  <c:v>422.27807999999999</c:v>
                </c:pt>
                <c:pt idx="12337">
                  <c:v>422.21334999999999</c:v>
                </c:pt>
                <c:pt idx="12338">
                  <c:v>421.87671</c:v>
                </c:pt>
                <c:pt idx="12339">
                  <c:v>421.85561999999999</c:v>
                </c:pt>
                <c:pt idx="12340">
                  <c:v>421.89440999999999</c:v>
                </c:pt>
                <c:pt idx="12341">
                  <c:v>421.72561999999999</c:v>
                </c:pt>
                <c:pt idx="12342">
                  <c:v>421.65073000000001</c:v>
                </c:pt>
                <c:pt idx="12343">
                  <c:v>421.77920999999998</c:v>
                </c:pt>
                <c:pt idx="12344">
                  <c:v>421.72125</c:v>
                </c:pt>
                <c:pt idx="12345">
                  <c:v>421.46868999999998</c:v>
                </c:pt>
                <c:pt idx="12346">
                  <c:v>421.38695999999999</c:v>
                </c:pt>
                <c:pt idx="12347">
                  <c:v>421.50063999999998</c:v>
                </c:pt>
                <c:pt idx="12348">
                  <c:v>421.267</c:v>
                </c:pt>
                <c:pt idx="12349">
                  <c:v>421.22176999999999</c:v>
                </c:pt>
                <c:pt idx="12350">
                  <c:v>421.27895999999998</c:v>
                </c:pt>
                <c:pt idx="12351">
                  <c:v>421.33983999999998</c:v>
                </c:pt>
                <c:pt idx="12352">
                  <c:v>421.06625000000003</c:v>
                </c:pt>
                <c:pt idx="12353">
                  <c:v>420.91881999999998</c:v>
                </c:pt>
                <c:pt idx="12354">
                  <c:v>421.10455000000002</c:v>
                </c:pt>
                <c:pt idx="12355">
                  <c:v>420.82058999999998</c:v>
                </c:pt>
                <c:pt idx="12356">
                  <c:v>420.78762999999998</c:v>
                </c:pt>
                <c:pt idx="12357">
                  <c:v>420.76587000000001</c:v>
                </c:pt>
                <c:pt idx="12358">
                  <c:v>420.89983999999998</c:v>
                </c:pt>
                <c:pt idx="12359">
                  <c:v>420.66208</c:v>
                </c:pt>
                <c:pt idx="12360">
                  <c:v>420.43353000000002</c:v>
                </c:pt>
                <c:pt idx="12361">
                  <c:v>420.60867000000002</c:v>
                </c:pt>
                <c:pt idx="12362">
                  <c:v>420.37218999999999</c:v>
                </c:pt>
                <c:pt idx="12363">
                  <c:v>420.33355999999998</c:v>
                </c:pt>
                <c:pt idx="12364">
                  <c:v>420.31580000000002</c:v>
                </c:pt>
                <c:pt idx="12365">
                  <c:v>420.43450999999999</c:v>
                </c:pt>
                <c:pt idx="12366">
                  <c:v>420.23012999999997</c:v>
                </c:pt>
                <c:pt idx="12367">
                  <c:v>419.94668999999999</c:v>
                </c:pt>
                <c:pt idx="12368">
                  <c:v>420.14895999999999</c:v>
                </c:pt>
                <c:pt idx="12369">
                  <c:v>419.92156999999997</c:v>
                </c:pt>
                <c:pt idx="12370">
                  <c:v>419.81180000000001</c:v>
                </c:pt>
                <c:pt idx="12371">
                  <c:v>419.74029999999999</c:v>
                </c:pt>
                <c:pt idx="12372">
                  <c:v>419.97516000000002</c:v>
                </c:pt>
                <c:pt idx="12373">
                  <c:v>419.81268</c:v>
                </c:pt>
                <c:pt idx="12374">
                  <c:v>419.51324</c:v>
                </c:pt>
                <c:pt idx="12375">
                  <c:v>419.65172999999999</c:v>
                </c:pt>
                <c:pt idx="12376">
                  <c:v>419.46472</c:v>
                </c:pt>
                <c:pt idx="12377">
                  <c:v>419.33828999999997</c:v>
                </c:pt>
                <c:pt idx="12378">
                  <c:v>419.29329999999999</c:v>
                </c:pt>
                <c:pt idx="12379">
                  <c:v>419.53561000000002</c:v>
                </c:pt>
                <c:pt idx="12380">
                  <c:v>419.37182999999999</c:v>
                </c:pt>
                <c:pt idx="12381">
                  <c:v>419.07369999999997</c:v>
                </c:pt>
                <c:pt idx="12382">
                  <c:v>419.12225000000001</c:v>
                </c:pt>
                <c:pt idx="12383">
                  <c:v>419.06963999999999</c:v>
                </c:pt>
                <c:pt idx="12384">
                  <c:v>418.89267000000001</c:v>
                </c:pt>
                <c:pt idx="12385">
                  <c:v>418.83922999999999</c:v>
                </c:pt>
                <c:pt idx="12386">
                  <c:v>419.03152</c:v>
                </c:pt>
                <c:pt idx="12387">
                  <c:v>418.91861</c:v>
                </c:pt>
                <c:pt idx="12388">
                  <c:v>418.62186000000003</c:v>
                </c:pt>
                <c:pt idx="12389">
                  <c:v>418.61376999999999</c:v>
                </c:pt>
                <c:pt idx="12390">
                  <c:v>418.62716999999998</c:v>
                </c:pt>
                <c:pt idx="12391">
                  <c:v>418.41599000000002</c:v>
                </c:pt>
                <c:pt idx="12392">
                  <c:v>418.33166999999997</c:v>
                </c:pt>
                <c:pt idx="12393">
                  <c:v>418.45958999999999</c:v>
                </c:pt>
                <c:pt idx="12394">
                  <c:v>418.45972</c:v>
                </c:pt>
                <c:pt idx="12395">
                  <c:v>418.18236999999999</c:v>
                </c:pt>
                <c:pt idx="12396">
                  <c:v>418.06621999999999</c:v>
                </c:pt>
                <c:pt idx="12397">
                  <c:v>418.20093000000003</c:v>
                </c:pt>
                <c:pt idx="12398">
                  <c:v>417.93243000000001</c:v>
                </c:pt>
                <c:pt idx="12399">
                  <c:v>417.86187999999999</c:v>
                </c:pt>
                <c:pt idx="12400">
                  <c:v>417.93945000000002</c:v>
                </c:pt>
                <c:pt idx="12401">
                  <c:v>418.06445000000002</c:v>
                </c:pt>
                <c:pt idx="12402">
                  <c:v>417.76346000000001</c:v>
                </c:pt>
                <c:pt idx="12403">
                  <c:v>417.54968000000002</c:v>
                </c:pt>
                <c:pt idx="12404">
                  <c:v>417.73611</c:v>
                </c:pt>
                <c:pt idx="12405">
                  <c:v>417.5025</c:v>
                </c:pt>
                <c:pt idx="12406">
                  <c:v>417.44745</c:v>
                </c:pt>
                <c:pt idx="12407">
                  <c:v>417.43024000000003</c:v>
                </c:pt>
                <c:pt idx="12408">
                  <c:v>417.52773999999999</c:v>
                </c:pt>
                <c:pt idx="12409">
                  <c:v>417.31020999999998</c:v>
                </c:pt>
                <c:pt idx="12410">
                  <c:v>417.07526000000001</c:v>
                </c:pt>
                <c:pt idx="12411">
                  <c:v>417.29111</c:v>
                </c:pt>
                <c:pt idx="12412">
                  <c:v>417.04415999999998</c:v>
                </c:pt>
                <c:pt idx="12413">
                  <c:v>416.93637000000001</c:v>
                </c:pt>
                <c:pt idx="12414">
                  <c:v>416.88531</c:v>
                </c:pt>
                <c:pt idx="12415">
                  <c:v>417.06995000000001</c:v>
                </c:pt>
                <c:pt idx="12416">
                  <c:v>416.88204999999999</c:v>
                </c:pt>
                <c:pt idx="12417">
                  <c:v>416.59302000000002</c:v>
                </c:pt>
                <c:pt idx="12418">
                  <c:v>416.76846</c:v>
                </c:pt>
                <c:pt idx="12419">
                  <c:v>416.54468000000003</c:v>
                </c:pt>
                <c:pt idx="12420">
                  <c:v>416.46161000000001</c:v>
                </c:pt>
                <c:pt idx="12421">
                  <c:v>416.36899</c:v>
                </c:pt>
                <c:pt idx="12422">
                  <c:v>416.57918999999998</c:v>
                </c:pt>
                <c:pt idx="12423">
                  <c:v>416.41431</c:v>
                </c:pt>
                <c:pt idx="12424">
                  <c:v>416.09708000000001</c:v>
                </c:pt>
                <c:pt idx="12425">
                  <c:v>416.19351</c:v>
                </c:pt>
                <c:pt idx="12426">
                  <c:v>416.12765999999999</c:v>
                </c:pt>
                <c:pt idx="12427">
                  <c:v>415.98334</c:v>
                </c:pt>
                <c:pt idx="12428">
                  <c:v>415.86649</c:v>
                </c:pt>
                <c:pt idx="12429">
                  <c:v>416.08521000000002</c:v>
                </c:pt>
                <c:pt idx="12430">
                  <c:v>415.93597</c:v>
                </c:pt>
                <c:pt idx="12431">
                  <c:v>415.64481000000001</c:v>
                </c:pt>
                <c:pt idx="12432">
                  <c:v>415.65726000000001</c:v>
                </c:pt>
                <c:pt idx="12433">
                  <c:v>415.68173000000002</c:v>
                </c:pt>
                <c:pt idx="12434">
                  <c:v>415.52877999999998</c:v>
                </c:pt>
                <c:pt idx="12435">
                  <c:v>415.37729000000002</c:v>
                </c:pt>
                <c:pt idx="12436">
                  <c:v>415.54028</c:v>
                </c:pt>
                <c:pt idx="12437">
                  <c:v>415.50223</c:v>
                </c:pt>
                <c:pt idx="12438">
                  <c:v>415.22104000000002</c:v>
                </c:pt>
                <c:pt idx="12439">
                  <c:v>415.14731</c:v>
                </c:pt>
                <c:pt idx="12440">
                  <c:v>415.19607999999999</c:v>
                </c:pt>
                <c:pt idx="12441">
                  <c:v>415.00110000000001</c:v>
                </c:pt>
                <c:pt idx="12442">
                  <c:v>414.90176000000002</c:v>
                </c:pt>
                <c:pt idx="12443">
                  <c:v>415.06085000000002</c:v>
                </c:pt>
                <c:pt idx="12444">
                  <c:v>415.00119000000001</c:v>
                </c:pt>
                <c:pt idx="12445">
                  <c:v>414.72174000000001</c:v>
                </c:pt>
                <c:pt idx="12446">
                  <c:v>414.5881</c:v>
                </c:pt>
                <c:pt idx="12447">
                  <c:v>414.7287</c:v>
                </c:pt>
                <c:pt idx="12448">
                  <c:v>414.49081000000001</c:v>
                </c:pt>
                <c:pt idx="12449">
                  <c:v>414.44002999999998</c:v>
                </c:pt>
                <c:pt idx="12450">
                  <c:v>414.48239000000001</c:v>
                </c:pt>
                <c:pt idx="12451">
                  <c:v>414.49155000000002</c:v>
                </c:pt>
                <c:pt idx="12452">
                  <c:v>414.24599999999998</c:v>
                </c:pt>
                <c:pt idx="12453">
                  <c:v>414.09622000000002</c:v>
                </c:pt>
                <c:pt idx="12454">
                  <c:v>414.27994000000001</c:v>
                </c:pt>
                <c:pt idx="12455">
                  <c:v>414.00238000000002</c:v>
                </c:pt>
                <c:pt idx="12456">
                  <c:v>413.92928999999998</c:v>
                </c:pt>
                <c:pt idx="12457">
                  <c:v>413.9502</c:v>
                </c:pt>
                <c:pt idx="12458">
                  <c:v>414.05121000000003</c:v>
                </c:pt>
                <c:pt idx="12459">
                  <c:v>413.80484000000001</c:v>
                </c:pt>
                <c:pt idx="12460">
                  <c:v>413.58066000000002</c:v>
                </c:pt>
                <c:pt idx="12461">
                  <c:v>413.76337000000001</c:v>
                </c:pt>
                <c:pt idx="12462">
                  <c:v>413.52301</c:v>
                </c:pt>
                <c:pt idx="12463">
                  <c:v>413.43914999999998</c:v>
                </c:pt>
                <c:pt idx="12464">
                  <c:v>413.36829</c:v>
                </c:pt>
                <c:pt idx="12465">
                  <c:v>413.53787</c:v>
                </c:pt>
                <c:pt idx="12466">
                  <c:v>413.33864999999997</c:v>
                </c:pt>
                <c:pt idx="12467">
                  <c:v>413.04300000000001</c:v>
                </c:pt>
                <c:pt idx="12468">
                  <c:v>413.21996999999999</c:v>
                </c:pt>
                <c:pt idx="12469">
                  <c:v>412.99768</c:v>
                </c:pt>
                <c:pt idx="12470">
                  <c:v>412.95119999999997</c:v>
                </c:pt>
                <c:pt idx="12471">
                  <c:v>412.83701000000002</c:v>
                </c:pt>
                <c:pt idx="12472">
                  <c:v>413.03194999999999</c:v>
                </c:pt>
                <c:pt idx="12473">
                  <c:v>412.82983000000002</c:v>
                </c:pt>
                <c:pt idx="12474">
                  <c:v>412.55347</c:v>
                </c:pt>
                <c:pt idx="12475">
                  <c:v>412.66915999999998</c:v>
                </c:pt>
                <c:pt idx="12476">
                  <c:v>412.55945000000003</c:v>
                </c:pt>
                <c:pt idx="12477">
                  <c:v>412.42856</c:v>
                </c:pt>
                <c:pt idx="12478">
                  <c:v>412.28616</c:v>
                </c:pt>
                <c:pt idx="12479">
                  <c:v>412.49196999999998</c:v>
                </c:pt>
                <c:pt idx="12480">
                  <c:v>412.38049000000001</c:v>
                </c:pt>
                <c:pt idx="12481">
                  <c:v>412.06558000000001</c:v>
                </c:pt>
                <c:pt idx="12482">
                  <c:v>412.11612000000002</c:v>
                </c:pt>
                <c:pt idx="12483">
                  <c:v>412.02499</c:v>
                </c:pt>
                <c:pt idx="12484">
                  <c:v>411.89398</c:v>
                </c:pt>
                <c:pt idx="12485">
                  <c:v>411.79102</c:v>
                </c:pt>
                <c:pt idx="12486">
                  <c:v>411.96127000000001</c:v>
                </c:pt>
                <c:pt idx="12487">
                  <c:v>411.89825000000002</c:v>
                </c:pt>
                <c:pt idx="12488">
                  <c:v>411.55565999999999</c:v>
                </c:pt>
                <c:pt idx="12489">
                  <c:v>411.51584000000003</c:v>
                </c:pt>
                <c:pt idx="12490">
                  <c:v>411.56200999999999</c:v>
                </c:pt>
                <c:pt idx="12491">
                  <c:v>411.38146999999998</c:v>
                </c:pt>
                <c:pt idx="12492">
                  <c:v>411.29061999999999</c:v>
                </c:pt>
                <c:pt idx="12493">
                  <c:v>411.40210000000002</c:v>
                </c:pt>
                <c:pt idx="12494">
                  <c:v>411.34122000000002</c:v>
                </c:pt>
                <c:pt idx="12495">
                  <c:v>411.07866999999999</c:v>
                </c:pt>
                <c:pt idx="12496">
                  <c:v>410.99453999999997</c:v>
                </c:pt>
                <c:pt idx="12497">
                  <c:v>411.08478000000002</c:v>
                </c:pt>
                <c:pt idx="12498">
                  <c:v>410.85782</c:v>
                </c:pt>
                <c:pt idx="12499">
                  <c:v>410.78296</c:v>
                </c:pt>
                <c:pt idx="12500">
                  <c:v>410.83057000000002</c:v>
                </c:pt>
                <c:pt idx="12501">
                  <c:v>410.88173999999998</c:v>
                </c:pt>
                <c:pt idx="12502">
                  <c:v>410.58783</c:v>
                </c:pt>
                <c:pt idx="12503">
                  <c:v>410.43056999999999</c:v>
                </c:pt>
                <c:pt idx="12504">
                  <c:v>410.59841999999998</c:v>
                </c:pt>
                <c:pt idx="12505">
                  <c:v>410.30428999999998</c:v>
                </c:pt>
                <c:pt idx="12506">
                  <c:v>410.26107999999999</c:v>
                </c:pt>
                <c:pt idx="12507">
                  <c:v>410.23595999999998</c:v>
                </c:pt>
                <c:pt idx="12508">
                  <c:v>410.36568999999997</c:v>
                </c:pt>
                <c:pt idx="12509">
                  <c:v>410.12707999999998</c:v>
                </c:pt>
                <c:pt idx="12510">
                  <c:v>409.88461000000001</c:v>
                </c:pt>
                <c:pt idx="12511">
                  <c:v>410.04941000000002</c:v>
                </c:pt>
                <c:pt idx="12512">
                  <c:v>409.79241999999999</c:v>
                </c:pt>
                <c:pt idx="12513">
                  <c:v>409.74209999999999</c:v>
                </c:pt>
                <c:pt idx="12514">
                  <c:v>409.72854999999998</c:v>
                </c:pt>
                <c:pt idx="12515">
                  <c:v>409.83524</c:v>
                </c:pt>
                <c:pt idx="12516">
                  <c:v>409.63403</c:v>
                </c:pt>
                <c:pt idx="12517">
                  <c:v>409.34518000000003</c:v>
                </c:pt>
                <c:pt idx="12518">
                  <c:v>409.52724999999998</c:v>
                </c:pt>
                <c:pt idx="12519">
                  <c:v>409.30237</c:v>
                </c:pt>
                <c:pt idx="12520">
                  <c:v>409.19</c:v>
                </c:pt>
                <c:pt idx="12521">
                  <c:v>409.09832999999998</c:v>
                </c:pt>
                <c:pt idx="12522">
                  <c:v>409.32117</c:v>
                </c:pt>
                <c:pt idx="12523">
                  <c:v>409.13567999999998</c:v>
                </c:pt>
                <c:pt idx="12524">
                  <c:v>408.82909999999998</c:v>
                </c:pt>
                <c:pt idx="12525">
                  <c:v>408.95672999999999</c:v>
                </c:pt>
                <c:pt idx="12526">
                  <c:v>408.74932999999999</c:v>
                </c:pt>
                <c:pt idx="12527">
                  <c:v>408.62509</c:v>
                </c:pt>
                <c:pt idx="12528">
                  <c:v>408.56567000000001</c:v>
                </c:pt>
                <c:pt idx="12529">
                  <c:v>408.77582000000001</c:v>
                </c:pt>
                <c:pt idx="12530">
                  <c:v>408.59719999999999</c:v>
                </c:pt>
                <c:pt idx="12531">
                  <c:v>408.30191000000002</c:v>
                </c:pt>
                <c:pt idx="12532">
                  <c:v>408.33987000000002</c:v>
                </c:pt>
                <c:pt idx="12533">
                  <c:v>408.28066999999999</c:v>
                </c:pt>
                <c:pt idx="12534">
                  <c:v>408.10210999999998</c:v>
                </c:pt>
                <c:pt idx="12535">
                  <c:v>408.03293000000002</c:v>
                </c:pt>
                <c:pt idx="12536">
                  <c:v>408.21555000000001</c:v>
                </c:pt>
                <c:pt idx="12537">
                  <c:v>408.10611</c:v>
                </c:pt>
                <c:pt idx="12538">
                  <c:v>407.80133000000001</c:v>
                </c:pt>
                <c:pt idx="12539">
                  <c:v>407.77593999999999</c:v>
                </c:pt>
                <c:pt idx="12540">
                  <c:v>407.78073000000001</c:v>
                </c:pt>
                <c:pt idx="12541">
                  <c:v>407.55954000000003</c:v>
                </c:pt>
                <c:pt idx="12542">
                  <c:v>407.46573000000001</c:v>
                </c:pt>
                <c:pt idx="12543">
                  <c:v>407.58517000000001</c:v>
                </c:pt>
                <c:pt idx="12544">
                  <c:v>407.59183000000002</c:v>
                </c:pt>
                <c:pt idx="12545">
                  <c:v>407.29239000000001</c:v>
                </c:pt>
                <c:pt idx="12546">
                  <c:v>407.17705999999998</c:v>
                </c:pt>
                <c:pt idx="12547">
                  <c:v>407.29021999999998</c:v>
                </c:pt>
                <c:pt idx="12548">
                  <c:v>407.01071000000002</c:v>
                </c:pt>
                <c:pt idx="12549">
                  <c:v>406.92766999999998</c:v>
                </c:pt>
                <c:pt idx="12550">
                  <c:v>406.99108999999999</c:v>
                </c:pt>
                <c:pt idx="12551">
                  <c:v>407.09354000000002</c:v>
                </c:pt>
                <c:pt idx="12552">
                  <c:v>406.78302000000002</c:v>
                </c:pt>
                <c:pt idx="12553">
                  <c:v>406.57184000000001</c:v>
                </c:pt>
                <c:pt idx="12554">
                  <c:v>406.73975000000002</c:v>
                </c:pt>
                <c:pt idx="12555">
                  <c:v>406.48937999999998</c:v>
                </c:pt>
                <c:pt idx="12556">
                  <c:v>406.40514999999999</c:v>
                </c:pt>
                <c:pt idx="12557">
                  <c:v>406.40947999999997</c:v>
                </c:pt>
                <c:pt idx="12558">
                  <c:v>406.48842999999999</c:v>
                </c:pt>
                <c:pt idx="12559">
                  <c:v>406.26215000000002</c:v>
                </c:pt>
                <c:pt idx="12560">
                  <c:v>406.02440999999999</c:v>
                </c:pt>
                <c:pt idx="12561">
                  <c:v>406.2294</c:v>
                </c:pt>
                <c:pt idx="12562">
                  <c:v>405.97473000000002</c:v>
                </c:pt>
                <c:pt idx="12563">
                  <c:v>405.85903999999999</c:v>
                </c:pt>
                <c:pt idx="12564">
                  <c:v>405.78876000000002</c:v>
                </c:pt>
                <c:pt idx="12565">
                  <c:v>405.96933000000001</c:v>
                </c:pt>
                <c:pt idx="12566">
                  <c:v>405.77575999999999</c:v>
                </c:pt>
                <c:pt idx="12567">
                  <c:v>405.48050000000001</c:v>
                </c:pt>
                <c:pt idx="12568">
                  <c:v>405.63364000000001</c:v>
                </c:pt>
                <c:pt idx="12569">
                  <c:v>405.40548999999999</c:v>
                </c:pt>
                <c:pt idx="12570">
                  <c:v>405.31511999999998</c:v>
                </c:pt>
                <c:pt idx="12571">
                  <c:v>405.21575999999999</c:v>
                </c:pt>
                <c:pt idx="12572">
                  <c:v>405.41214000000002</c:v>
                </c:pt>
                <c:pt idx="12573">
                  <c:v>405.24722000000003</c:v>
                </c:pt>
                <c:pt idx="12574">
                  <c:v>404.91656</c:v>
                </c:pt>
                <c:pt idx="12575">
                  <c:v>404.98928999999998</c:v>
                </c:pt>
                <c:pt idx="12576">
                  <c:v>404.90329000000003</c:v>
                </c:pt>
                <c:pt idx="12577">
                  <c:v>404.74988000000002</c:v>
                </c:pt>
                <c:pt idx="12578">
                  <c:v>404.62619000000001</c:v>
                </c:pt>
                <c:pt idx="12579">
                  <c:v>404.82812000000001</c:v>
                </c:pt>
                <c:pt idx="12580">
                  <c:v>404.66521999999998</c:v>
                </c:pt>
                <c:pt idx="12581">
                  <c:v>404.37353999999999</c:v>
                </c:pt>
                <c:pt idx="12582">
                  <c:v>404.38308999999998</c:v>
                </c:pt>
                <c:pt idx="12583">
                  <c:v>404.37558000000001</c:v>
                </c:pt>
                <c:pt idx="12584">
                  <c:v>404.21316999999999</c:v>
                </c:pt>
                <c:pt idx="12585">
                  <c:v>404.05282999999997</c:v>
                </c:pt>
                <c:pt idx="12586">
                  <c:v>404.22451999999998</c:v>
                </c:pt>
                <c:pt idx="12587">
                  <c:v>404.16977000000003</c:v>
                </c:pt>
                <c:pt idx="12588">
                  <c:v>403.86536000000001</c:v>
                </c:pt>
                <c:pt idx="12589">
                  <c:v>403.78708</c:v>
                </c:pt>
                <c:pt idx="12590">
                  <c:v>403.82690000000002</c:v>
                </c:pt>
                <c:pt idx="12591">
                  <c:v>403.61806999999999</c:v>
                </c:pt>
                <c:pt idx="12592">
                  <c:v>403.51510999999999</c:v>
                </c:pt>
                <c:pt idx="12593">
                  <c:v>403.65634</c:v>
                </c:pt>
                <c:pt idx="12594">
                  <c:v>403.59102999999999</c:v>
                </c:pt>
                <c:pt idx="12595">
                  <c:v>403.30106000000001</c:v>
                </c:pt>
                <c:pt idx="12596">
                  <c:v>403.15402</c:v>
                </c:pt>
                <c:pt idx="12597">
                  <c:v>403.28622000000001</c:v>
                </c:pt>
                <c:pt idx="12598">
                  <c:v>403.05063000000001</c:v>
                </c:pt>
                <c:pt idx="12599">
                  <c:v>402.97446000000002</c:v>
                </c:pt>
                <c:pt idx="12600">
                  <c:v>403.02377000000001</c:v>
                </c:pt>
                <c:pt idx="12601">
                  <c:v>403.01168999999999</c:v>
                </c:pt>
                <c:pt idx="12602">
                  <c:v>402.76245</c:v>
                </c:pt>
                <c:pt idx="12603">
                  <c:v>402.59894000000003</c:v>
                </c:pt>
                <c:pt idx="12604">
                  <c:v>402.76418999999999</c:v>
                </c:pt>
                <c:pt idx="12605">
                  <c:v>402.48894999999999</c:v>
                </c:pt>
                <c:pt idx="12606">
                  <c:v>402.39517000000001</c:v>
                </c:pt>
                <c:pt idx="12607">
                  <c:v>402.40714000000003</c:v>
                </c:pt>
                <c:pt idx="12608">
                  <c:v>402.49261000000001</c:v>
                </c:pt>
                <c:pt idx="12609">
                  <c:v>402.23696999999999</c:v>
                </c:pt>
                <c:pt idx="12610">
                  <c:v>402.00400000000002</c:v>
                </c:pt>
                <c:pt idx="12611">
                  <c:v>402.17833999999999</c:v>
                </c:pt>
                <c:pt idx="12612">
                  <c:v>401.92397999999997</c:v>
                </c:pt>
                <c:pt idx="12613">
                  <c:v>401.827</c:v>
                </c:pt>
                <c:pt idx="12614">
                  <c:v>401.74099999999999</c:v>
                </c:pt>
                <c:pt idx="12615">
                  <c:v>401.90402</c:v>
                </c:pt>
                <c:pt idx="12616">
                  <c:v>401.69333</c:v>
                </c:pt>
                <c:pt idx="12617">
                  <c:v>401.38418999999999</c:v>
                </c:pt>
                <c:pt idx="12618">
                  <c:v>401.53942999999998</c:v>
                </c:pt>
                <c:pt idx="12619">
                  <c:v>401.32470999999998</c:v>
                </c:pt>
                <c:pt idx="12620">
                  <c:v>401.26803999999998</c:v>
                </c:pt>
                <c:pt idx="12621">
                  <c:v>401.13952999999998</c:v>
                </c:pt>
                <c:pt idx="12622">
                  <c:v>401.32742000000002</c:v>
                </c:pt>
                <c:pt idx="12623">
                  <c:v>401.11475000000002</c:v>
                </c:pt>
                <c:pt idx="12624">
                  <c:v>400.83649000000003</c:v>
                </c:pt>
                <c:pt idx="12625">
                  <c:v>400.93698000000001</c:v>
                </c:pt>
                <c:pt idx="12626">
                  <c:v>400.81396000000001</c:v>
                </c:pt>
                <c:pt idx="12627">
                  <c:v>400.67986999999999</c:v>
                </c:pt>
                <c:pt idx="12628">
                  <c:v>400.53228999999999</c:v>
                </c:pt>
                <c:pt idx="12629">
                  <c:v>400.71132999999998</c:v>
                </c:pt>
                <c:pt idx="12630">
                  <c:v>400.60449</c:v>
                </c:pt>
                <c:pt idx="12631">
                  <c:v>400.27422999999999</c:v>
                </c:pt>
                <c:pt idx="12632">
                  <c:v>400.3168</c:v>
                </c:pt>
                <c:pt idx="12633">
                  <c:v>400.20540999999997</c:v>
                </c:pt>
                <c:pt idx="12634">
                  <c:v>400.06493999999998</c:v>
                </c:pt>
                <c:pt idx="12635">
                  <c:v>399.94711000000001</c:v>
                </c:pt>
                <c:pt idx="12636">
                  <c:v>400.12365999999997</c:v>
                </c:pt>
                <c:pt idx="12637">
                  <c:v>400.02672999999999</c:v>
                </c:pt>
                <c:pt idx="12638">
                  <c:v>399.68007999999998</c:v>
                </c:pt>
                <c:pt idx="12639">
                  <c:v>399.63875999999999</c:v>
                </c:pt>
                <c:pt idx="12640">
                  <c:v>399.66701999999998</c:v>
                </c:pt>
                <c:pt idx="12641">
                  <c:v>399.46274</c:v>
                </c:pt>
                <c:pt idx="12642">
                  <c:v>399.36815999999999</c:v>
                </c:pt>
                <c:pt idx="12643">
                  <c:v>399.46942000000001</c:v>
                </c:pt>
                <c:pt idx="12644">
                  <c:v>399.39328</c:v>
                </c:pt>
                <c:pt idx="12645">
                  <c:v>399.13076999999998</c:v>
                </c:pt>
                <c:pt idx="12646">
                  <c:v>399.01407</c:v>
                </c:pt>
                <c:pt idx="12647">
                  <c:v>399.11966000000001</c:v>
                </c:pt>
                <c:pt idx="12648">
                  <c:v>398.87182999999999</c:v>
                </c:pt>
                <c:pt idx="12649">
                  <c:v>398.77069</c:v>
                </c:pt>
                <c:pt idx="12650">
                  <c:v>398.81702000000001</c:v>
                </c:pt>
                <c:pt idx="12651">
                  <c:v>398.85825</c:v>
                </c:pt>
                <c:pt idx="12652">
                  <c:v>398.55389000000002</c:v>
                </c:pt>
                <c:pt idx="12653">
                  <c:v>398.38470000000001</c:v>
                </c:pt>
                <c:pt idx="12654">
                  <c:v>398.53771999999998</c:v>
                </c:pt>
                <c:pt idx="12655">
                  <c:v>398.25018</c:v>
                </c:pt>
                <c:pt idx="12656">
                  <c:v>398.18383999999998</c:v>
                </c:pt>
                <c:pt idx="12657">
                  <c:v>398.15508999999997</c:v>
                </c:pt>
                <c:pt idx="12658">
                  <c:v>398.26447000000002</c:v>
                </c:pt>
                <c:pt idx="12659">
                  <c:v>398.01150999999999</c:v>
                </c:pt>
                <c:pt idx="12660">
                  <c:v>397.76440000000002</c:v>
                </c:pt>
                <c:pt idx="12661">
                  <c:v>397.92279000000002</c:v>
                </c:pt>
                <c:pt idx="12662">
                  <c:v>397.65366</c:v>
                </c:pt>
                <c:pt idx="12663">
                  <c:v>397.59750000000003</c:v>
                </c:pt>
                <c:pt idx="12664">
                  <c:v>397.56704999999999</c:v>
                </c:pt>
                <c:pt idx="12665">
                  <c:v>397.65564000000001</c:v>
                </c:pt>
                <c:pt idx="12666">
                  <c:v>397.44519000000003</c:v>
                </c:pt>
                <c:pt idx="12667">
                  <c:v>397.14654999999999</c:v>
                </c:pt>
                <c:pt idx="12668">
                  <c:v>397.32141000000001</c:v>
                </c:pt>
                <c:pt idx="12669">
                  <c:v>397.08199999999999</c:v>
                </c:pt>
                <c:pt idx="12670">
                  <c:v>396.95900999999998</c:v>
                </c:pt>
                <c:pt idx="12671">
                  <c:v>396.86176</c:v>
                </c:pt>
                <c:pt idx="12672">
                  <c:v>397.06625000000003</c:v>
                </c:pt>
                <c:pt idx="12673">
                  <c:v>396.88180999999997</c:v>
                </c:pt>
                <c:pt idx="12674">
                  <c:v>396.56801999999999</c:v>
                </c:pt>
                <c:pt idx="12675">
                  <c:v>396.67791999999997</c:v>
                </c:pt>
                <c:pt idx="12676">
                  <c:v>396.47305</c:v>
                </c:pt>
                <c:pt idx="12677">
                  <c:v>396.32922000000002</c:v>
                </c:pt>
                <c:pt idx="12678">
                  <c:v>396.26709</c:v>
                </c:pt>
                <c:pt idx="12679">
                  <c:v>396.47780999999998</c:v>
                </c:pt>
                <c:pt idx="12680">
                  <c:v>396.27791999999999</c:v>
                </c:pt>
                <c:pt idx="12681">
                  <c:v>395.94781</c:v>
                </c:pt>
                <c:pt idx="12682">
                  <c:v>395.98205999999999</c:v>
                </c:pt>
                <c:pt idx="12683">
                  <c:v>395.90424000000002</c:v>
                </c:pt>
                <c:pt idx="12684">
                  <c:v>395.71573000000001</c:v>
                </c:pt>
                <c:pt idx="12685">
                  <c:v>395.63412</c:v>
                </c:pt>
                <c:pt idx="12686">
                  <c:v>395.81238000000002</c:v>
                </c:pt>
                <c:pt idx="12687">
                  <c:v>395.68597</c:v>
                </c:pt>
                <c:pt idx="12688">
                  <c:v>395.36023</c:v>
                </c:pt>
                <c:pt idx="12689">
                  <c:v>395.33676000000003</c:v>
                </c:pt>
                <c:pt idx="12690">
                  <c:v>395.32269000000002</c:v>
                </c:pt>
                <c:pt idx="12691">
                  <c:v>395.08864999999997</c:v>
                </c:pt>
                <c:pt idx="12692">
                  <c:v>394.98624000000001</c:v>
                </c:pt>
                <c:pt idx="12693">
                  <c:v>395.09395999999998</c:v>
                </c:pt>
                <c:pt idx="12694">
                  <c:v>395.05682000000002</c:v>
                </c:pt>
                <c:pt idx="12695">
                  <c:v>394.77908000000002</c:v>
                </c:pt>
                <c:pt idx="12696">
                  <c:v>394.63488999999998</c:v>
                </c:pt>
                <c:pt idx="12697">
                  <c:v>394.75513000000001</c:v>
                </c:pt>
                <c:pt idx="12698">
                  <c:v>394.47390999999999</c:v>
                </c:pt>
                <c:pt idx="12699">
                  <c:v>394.38959</c:v>
                </c:pt>
                <c:pt idx="12700">
                  <c:v>394.42944</c:v>
                </c:pt>
                <c:pt idx="12701">
                  <c:v>394.52303999999998</c:v>
                </c:pt>
                <c:pt idx="12702">
                  <c:v>394.20931999999999</c:v>
                </c:pt>
                <c:pt idx="12703">
                  <c:v>393.97771999999998</c:v>
                </c:pt>
                <c:pt idx="12704">
                  <c:v>394.13934</c:v>
                </c:pt>
                <c:pt idx="12705">
                  <c:v>393.88909999999998</c:v>
                </c:pt>
                <c:pt idx="12706">
                  <c:v>393.79973999999999</c:v>
                </c:pt>
                <c:pt idx="12707">
                  <c:v>393.76909999999998</c:v>
                </c:pt>
                <c:pt idx="12708">
                  <c:v>393.83861999999999</c:v>
                </c:pt>
                <c:pt idx="12709">
                  <c:v>393.59625</c:v>
                </c:pt>
                <c:pt idx="12710">
                  <c:v>393.33951000000002</c:v>
                </c:pt>
                <c:pt idx="12711">
                  <c:v>393.53616</c:v>
                </c:pt>
                <c:pt idx="12712">
                  <c:v>393.27264000000002</c:v>
                </c:pt>
                <c:pt idx="12713">
                  <c:v>393.13815</c:v>
                </c:pt>
                <c:pt idx="12714">
                  <c:v>393.06002999999998</c:v>
                </c:pt>
                <c:pt idx="12715">
                  <c:v>393.22960999999998</c:v>
                </c:pt>
                <c:pt idx="12716">
                  <c:v>393.01175000000001</c:v>
                </c:pt>
                <c:pt idx="12717">
                  <c:v>392.70859000000002</c:v>
                </c:pt>
                <c:pt idx="12718">
                  <c:v>392.85088999999999</c:v>
                </c:pt>
                <c:pt idx="12719">
                  <c:v>392.62954999999999</c:v>
                </c:pt>
                <c:pt idx="12720">
                  <c:v>392.52255000000002</c:v>
                </c:pt>
                <c:pt idx="12721">
                  <c:v>392.41039999999998</c:v>
                </c:pt>
                <c:pt idx="12722">
                  <c:v>392.60162000000003</c:v>
                </c:pt>
                <c:pt idx="12723">
                  <c:v>392.42657000000003</c:v>
                </c:pt>
                <c:pt idx="12724">
                  <c:v>392.09084999999999</c:v>
                </c:pt>
                <c:pt idx="12725">
                  <c:v>392.15219000000002</c:v>
                </c:pt>
                <c:pt idx="12726">
                  <c:v>392.05727999999999</c:v>
                </c:pt>
                <c:pt idx="12727">
                  <c:v>391.89623999999998</c:v>
                </c:pt>
                <c:pt idx="12728">
                  <c:v>391.76251000000002</c:v>
                </c:pt>
                <c:pt idx="12729">
                  <c:v>391.95717999999999</c:v>
                </c:pt>
                <c:pt idx="12730">
                  <c:v>391.77631000000002</c:v>
                </c:pt>
                <c:pt idx="12731">
                  <c:v>391.46474999999998</c:v>
                </c:pt>
                <c:pt idx="12732">
                  <c:v>391.45981</c:v>
                </c:pt>
                <c:pt idx="12733">
                  <c:v>391.44421</c:v>
                </c:pt>
                <c:pt idx="12734">
                  <c:v>391.25720000000001</c:v>
                </c:pt>
                <c:pt idx="12735">
                  <c:v>391.08841000000001</c:v>
                </c:pt>
                <c:pt idx="12736">
                  <c:v>391.23145</c:v>
                </c:pt>
                <c:pt idx="12737">
                  <c:v>391.16660000000002</c:v>
                </c:pt>
                <c:pt idx="12738">
                  <c:v>390.85730000000001</c:v>
                </c:pt>
                <c:pt idx="12739">
                  <c:v>390.76742999999999</c:v>
                </c:pt>
                <c:pt idx="12740">
                  <c:v>390.80840999999998</c:v>
                </c:pt>
                <c:pt idx="12741">
                  <c:v>390.57285000000002</c:v>
                </c:pt>
                <c:pt idx="12742">
                  <c:v>390.45456000000001</c:v>
                </c:pt>
                <c:pt idx="12743">
                  <c:v>390.59512000000001</c:v>
                </c:pt>
                <c:pt idx="12744">
                  <c:v>390.50616000000002</c:v>
                </c:pt>
                <c:pt idx="12745">
                  <c:v>390.22149999999999</c:v>
                </c:pt>
                <c:pt idx="12746">
                  <c:v>390.06612999999999</c:v>
                </c:pt>
                <c:pt idx="12747">
                  <c:v>390.17653999999999</c:v>
                </c:pt>
                <c:pt idx="12748">
                  <c:v>389.93371999999999</c:v>
                </c:pt>
                <c:pt idx="12749">
                  <c:v>389.84586000000002</c:v>
                </c:pt>
                <c:pt idx="12750">
                  <c:v>389.87844999999999</c:v>
                </c:pt>
                <c:pt idx="12751">
                  <c:v>389.86968999999999</c:v>
                </c:pt>
                <c:pt idx="12752">
                  <c:v>389.59552000000002</c:v>
                </c:pt>
                <c:pt idx="12753">
                  <c:v>389.41433999999998</c:v>
                </c:pt>
                <c:pt idx="12754">
                  <c:v>389.58864999999997</c:v>
                </c:pt>
                <c:pt idx="12755">
                  <c:v>389.28717</c:v>
                </c:pt>
                <c:pt idx="12756">
                  <c:v>389.18921</c:v>
                </c:pt>
                <c:pt idx="12757">
                  <c:v>389.17653999999999</c:v>
                </c:pt>
                <c:pt idx="12758">
                  <c:v>389.25107000000003</c:v>
                </c:pt>
                <c:pt idx="12759">
                  <c:v>388.99041999999997</c:v>
                </c:pt>
                <c:pt idx="12760">
                  <c:v>388.73617999999999</c:v>
                </c:pt>
                <c:pt idx="12761">
                  <c:v>388.90490999999997</c:v>
                </c:pt>
                <c:pt idx="12762">
                  <c:v>388.64255000000003</c:v>
                </c:pt>
                <c:pt idx="12763">
                  <c:v>388.52316000000002</c:v>
                </c:pt>
                <c:pt idx="12764">
                  <c:v>388.42752000000002</c:v>
                </c:pt>
                <c:pt idx="12765">
                  <c:v>388.59113000000002</c:v>
                </c:pt>
                <c:pt idx="12766">
                  <c:v>388.35363999999998</c:v>
                </c:pt>
                <c:pt idx="12767">
                  <c:v>388.06351000000001</c:v>
                </c:pt>
                <c:pt idx="12768">
                  <c:v>388.20047</c:v>
                </c:pt>
                <c:pt idx="12769">
                  <c:v>387.96390000000002</c:v>
                </c:pt>
                <c:pt idx="12770">
                  <c:v>387.89398</c:v>
                </c:pt>
                <c:pt idx="12771">
                  <c:v>387.75949000000003</c:v>
                </c:pt>
                <c:pt idx="12772">
                  <c:v>387.93970000000002</c:v>
                </c:pt>
                <c:pt idx="12773">
                  <c:v>387.70432</c:v>
                </c:pt>
                <c:pt idx="12774">
                  <c:v>387.41149999999999</c:v>
                </c:pt>
                <c:pt idx="12775">
                  <c:v>387.50720000000001</c:v>
                </c:pt>
                <c:pt idx="12776">
                  <c:v>387.38042999999999</c:v>
                </c:pt>
                <c:pt idx="12777">
                  <c:v>387.22476</c:v>
                </c:pt>
                <c:pt idx="12778">
                  <c:v>387.06207000000001</c:v>
                </c:pt>
                <c:pt idx="12779">
                  <c:v>387.22412000000003</c:v>
                </c:pt>
                <c:pt idx="12780">
                  <c:v>387.10825</c:v>
                </c:pt>
                <c:pt idx="12781">
                  <c:v>386.77166999999997</c:v>
                </c:pt>
                <c:pt idx="12782">
                  <c:v>386.79235999999997</c:v>
                </c:pt>
                <c:pt idx="12783">
                  <c:v>386.67937999999998</c:v>
                </c:pt>
                <c:pt idx="12784">
                  <c:v>386.51843000000002</c:v>
                </c:pt>
                <c:pt idx="12785">
                  <c:v>386.38882000000001</c:v>
                </c:pt>
                <c:pt idx="12786">
                  <c:v>386.54955999999999</c:v>
                </c:pt>
                <c:pt idx="12787">
                  <c:v>386.44781</c:v>
                </c:pt>
                <c:pt idx="12788">
                  <c:v>386.10309000000001</c:v>
                </c:pt>
                <c:pt idx="12789">
                  <c:v>386.05588</c:v>
                </c:pt>
                <c:pt idx="12790">
                  <c:v>386.05880999999999</c:v>
                </c:pt>
                <c:pt idx="12791">
                  <c:v>385.85129000000001</c:v>
                </c:pt>
                <c:pt idx="12792">
                  <c:v>385.74056999999999</c:v>
                </c:pt>
                <c:pt idx="12793">
                  <c:v>385.82843000000003</c:v>
                </c:pt>
                <c:pt idx="12794">
                  <c:v>385.74567000000002</c:v>
                </c:pt>
                <c:pt idx="12795">
                  <c:v>385.46582000000001</c:v>
                </c:pt>
                <c:pt idx="12796">
                  <c:v>385.35345000000001</c:v>
                </c:pt>
                <c:pt idx="12797">
                  <c:v>385.42200000000003</c:v>
                </c:pt>
                <c:pt idx="12798">
                  <c:v>385.15685999999999</c:v>
                </c:pt>
                <c:pt idx="12799">
                  <c:v>385.05761999999999</c:v>
                </c:pt>
                <c:pt idx="12800">
                  <c:v>385.08593999999999</c:v>
                </c:pt>
                <c:pt idx="12801">
                  <c:v>385.10302999999999</c:v>
                </c:pt>
                <c:pt idx="12802">
                  <c:v>384.78625</c:v>
                </c:pt>
                <c:pt idx="12803">
                  <c:v>384.61304000000001</c:v>
                </c:pt>
                <c:pt idx="12804">
                  <c:v>384.75085000000001</c:v>
                </c:pt>
                <c:pt idx="12805">
                  <c:v>384.43671000000001</c:v>
                </c:pt>
                <c:pt idx="12806">
                  <c:v>384.36651999999998</c:v>
                </c:pt>
                <c:pt idx="12807">
                  <c:v>384.31894</c:v>
                </c:pt>
                <c:pt idx="12808">
                  <c:v>384.43734999999998</c:v>
                </c:pt>
                <c:pt idx="12809">
                  <c:v>384.16550000000001</c:v>
                </c:pt>
                <c:pt idx="12810">
                  <c:v>383.91933999999998</c:v>
                </c:pt>
                <c:pt idx="12811">
                  <c:v>384.05178999999998</c:v>
                </c:pt>
                <c:pt idx="12812">
                  <c:v>383.78897000000001</c:v>
                </c:pt>
                <c:pt idx="12813">
                  <c:v>383.70605</c:v>
                </c:pt>
                <c:pt idx="12814">
                  <c:v>383.66415000000001</c:v>
                </c:pt>
                <c:pt idx="12815">
                  <c:v>383.73593</c:v>
                </c:pt>
                <c:pt idx="12816">
                  <c:v>383.50684000000001</c:v>
                </c:pt>
                <c:pt idx="12817">
                  <c:v>383.20801</c:v>
                </c:pt>
                <c:pt idx="12818">
                  <c:v>383.37509</c:v>
                </c:pt>
                <c:pt idx="12819">
                  <c:v>383.11669999999998</c:v>
                </c:pt>
                <c:pt idx="12820">
                  <c:v>382.97604000000001</c:v>
                </c:pt>
                <c:pt idx="12821">
                  <c:v>382.87121999999999</c:v>
                </c:pt>
                <c:pt idx="12822">
                  <c:v>383.05673000000002</c:v>
                </c:pt>
                <c:pt idx="12823">
                  <c:v>382.85367000000002</c:v>
                </c:pt>
                <c:pt idx="12824">
                  <c:v>382.52947999999998</c:v>
                </c:pt>
                <c:pt idx="12825">
                  <c:v>382.62792999999999</c:v>
                </c:pt>
                <c:pt idx="12826">
                  <c:v>382.40487999999999</c:v>
                </c:pt>
                <c:pt idx="12827">
                  <c:v>382.24585000000002</c:v>
                </c:pt>
                <c:pt idx="12828">
                  <c:v>382.16320999999999</c:v>
                </c:pt>
                <c:pt idx="12829">
                  <c:v>382.36066</c:v>
                </c:pt>
                <c:pt idx="12830">
                  <c:v>382.15872000000002</c:v>
                </c:pt>
                <c:pt idx="12831">
                  <c:v>381.84116</c:v>
                </c:pt>
                <c:pt idx="12832">
                  <c:v>381.85964999999999</c:v>
                </c:pt>
                <c:pt idx="12833">
                  <c:v>381.76776000000001</c:v>
                </c:pt>
                <c:pt idx="12834">
                  <c:v>381.56497000000002</c:v>
                </c:pt>
                <c:pt idx="12835">
                  <c:v>381.47469999999998</c:v>
                </c:pt>
                <c:pt idx="12836">
                  <c:v>381.62421000000001</c:v>
                </c:pt>
                <c:pt idx="12837">
                  <c:v>381.48250999999999</c:v>
                </c:pt>
                <c:pt idx="12838">
                  <c:v>381.15429999999998</c:v>
                </c:pt>
                <c:pt idx="12839">
                  <c:v>381.10919000000001</c:v>
                </c:pt>
                <c:pt idx="12840">
                  <c:v>381.08767999999998</c:v>
                </c:pt>
                <c:pt idx="12841">
                  <c:v>380.84399000000002</c:v>
                </c:pt>
                <c:pt idx="12842">
                  <c:v>380.73302999999999</c:v>
                </c:pt>
                <c:pt idx="12843">
                  <c:v>380.82348999999999</c:v>
                </c:pt>
                <c:pt idx="12844">
                  <c:v>380.76677999999998</c:v>
                </c:pt>
                <c:pt idx="12845">
                  <c:v>380.46996999999999</c:v>
                </c:pt>
                <c:pt idx="12846">
                  <c:v>380.32513</c:v>
                </c:pt>
                <c:pt idx="12847">
                  <c:v>380.42340000000002</c:v>
                </c:pt>
                <c:pt idx="12848">
                  <c:v>380.12826999999999</c:v>
                </c:pt>
                <c:pt idx="12849">
                  <c:v>380.01132000000001</c:v>
                </c:pt>
                <c:pt idx="12850">
                  <c:v>380.04199</c:v>
                </c:pt>
                <c:pt idx="12851">
                  <c:v>380.10583000000003</c:v>
                </c:pt>
                <c:pt idx="12852">
                  <c:v>379.79944</c:v>
                </c:pt>
                <c:pt idx="12853">
                  <c:v>379.56787000000003</c:v>
                </c:pt>
                <c:pt idx="12854">
                  <c:v>379.71231</c:v>
                </c:pt>
                <c:pt idx="12855">
                  <c:v>379.44785000000002</c:v>
                </c:pt>
                <c:pt idx="12856">
                  <c:v>379.34152</c:v>
                </c:pt>
                <c:pt idx="12857">
                  <c:v>379.30914000000001</c:v>
                </c:pt>
                <c:pt idx="12858">
                  <c:v>379.37410999999997</c:v>
                </c:pt>
                <c:pt idx="12859">
                  <c:v>379.12018</c:v>
                </c:pt>
                <c:pt idx="12860">
                  <c:v>378.85070999999999</c:v>
                </c:pt>
                <c:pt idx="12861">
                  <c:v>379.04226999999997</c:v>
                </c:pt>
                <c:pt idx="12862">
                  <c:v>378.75484999999998</c:v>
                </c:pt>
                <c:pt idx="12863">
                  <c:v>378.60428000000002</c:v>
                </c:pt>
                <c:pt idx="12864">
                  <c:v>378.51407</c:v>
                </c:pt>
                <c:pt idx="12865">
                  <c:v>378.66775999999999</c:v>
                </c:pt>
                <c:pt idx="12866">
                  <c:v>378.44362999999998</c:v>
                </c:pt>
                <c:pt idx="12867">
                  <c:v>378.12139999999999</c:v>
                </c:pt>
                <c:pt idx="12868">
                  <c:v>378.23523</c:v>
                </c:pt>
                <c:pt idx="12869">
                  <c:v>378.00322999999997</c:v>
                </c:pt>
                <c:pt idx="12870">
                  <c:v>377.88353999999998</c:v>
                </c:pt>
                <c:pt idx="12871">
                  <c:v>377.76641999999998</c:v>
                </c:pt>
                <c:pt idx="12872">
                  <c:v>377.93610000000001</c:v>
                </c:pt>
                <c:pt idx="12873">
                  <c:v>377.74124</c:v>
                </c:pt>
                <c:pt idx="12874">
                  <c:v>377.40316999999999</c:v>
                </c:pt>
                <c:pt idx="12875">
                  <c:v>377.45508000000001</c:v>
                </c:pt>
                <c:pt idx="12876">
                  <c:v>377.34035999999998</c:v>
                </c:pt>
                <c:pt idx="12877">
                  <c:v>377.16485999999998</c:v>
                </c:pt>
                <c:pt idx="12878">
                  <c:v>377.01375999999999</c:v>
                </c:pt>
                <c:pt idx="12879">
                  <c:v>377.19421</c:v>
                </c:pt>
                <c:pt idx="12880">
                  <c:v>377.00040000000001</c:v>
                </c:pt>
                <c:pt idx="12881">
                  <c:v>376.68538999999998</c:v>
                </c:pt>
                <c:pt idx="12882">
                  <c:v>376.66613999999998</c:v>
                </c:pt>
                <c:pt idx="12883">
                  <c:v>376.63672000000003</c:v>
                </c:pt>
                <c:pt idx="12884">
                  <c:v>376.44558999999998</c:v>
                </c:pt>
                <c:pt idx="12885">
                  <c:v>376.27199999999999</c:v>
                </c:pt>
                <c:pt idx="12886">
                  <c:v>376.40384</c:v>
                </c:pt>
                <c:pt idx="12887">
                  <c:v>376.31304999999998</c:v>
                </c:pt>
                <c:pt idx="12888">
                  <c:v>376.00830000000002</c:v>
                </c:pt>
                <c:pt idx="12889">
                  <c:v>375.90598</c:v>
                </c:pt>
                <c:pt idx="12890">
                  <c:v>375.93288999999999</c:v>
                </c:pt>
                <c:pt idx="12891">
                  <c:v>375.68124</c:v>
                </c:pt>
                <c:pt idx="12892">
                  <c:v>375.55399</c:v>
                </c:pt>
                <c:pt idx="12893">
                  <c:v>375.66241000000002</c:v>
                </c:pt>
                <c:pt idx="12894">
                  <c:v>375.55239999999998</c:v>
                </c:pt>
                <c:pt idx="12895">
                  <c:v>375.25839000000002</c:v>
                </c:pt>
                <c:pt idx="12896">
                  <c:v>375.09338000000002</c:v>
                </c:pt>
                <c:pt idx="12897">
                  <c:v>375.19653</c:v>
                </c:pt>
                <c:pt idx="12898">
                  <c:v>374.93191999999999</c:v>
                </c:pt>
                <c:pt idx="12899">
                  <c:v>374.83294999999998</c:v>
                </c:pt>
                <c:pt idx="12900">
                  <c:v>374.84386999999998</c:v>
                </c:pt>
                <c:pt idx="12901">
                  <c:v>374.80480999999997</c:v>
                </c:pt>
                <c:pt idx="12902">
                  <c:v>374.52463</c:v>
                </c:pt>
                <c:pt idx="12903">
                  <c:v>374.32763999999997</c:v>
                </c:pt>
                <c:pt idx="12904">
                  <c:v>374.46816999999999</c:v>
                </c:pt>
                <c:pt idx="12905">
                  <c:v>374.15877999999998</c:v>
                </c:pt>
                <c:pt idx="12906">
                  <c:v>374.04788000000002</c:v>
                </c:pt>
                <c:pt idx="12907">
                  <c:v>374.03332999999998</c:v>
                </c:pt>
                <c:pt idx="12908">
                  <c:v>374.09393</c:v>
                </c:pt>
                <c:pt idx="12909">
                  <c:v>373.82256999999998</c:v>
                </c:pt>
                <c:pt idx="12910">
                  <c:v>373.57224000000002</c:v>
                </c:pt>
                <c:pt idx="12911">
                  <c:v>373.71292</c:v>
                </c:pt>
                <c:pt idx="12912">
                  <c:v>373.43597</c:v>
                </c:pt>
                <c:pt idx="12913">
                  <c:v>373.32031000000001</c:v>
                </c:pt>
                <c:pt idx="12914">
                  <c:v>373.22149999999999</c:v>
                </c:pt>
                <c:pt idx="12915">
                  <c:v>373.35699</c:v>
                </c:pt>
                <c:pt idx="12916">
                  <c:v>373.11944999999997</c:v>
                </c:pt>
                <c:pt idx="12917">
                  <c:v>372.80063000000001</c:v>
                </c:pt>
                <c:pt idx="12918">
                  <c:v>372.92156999999997</c:v>
                </c:pt>
                <c:pt idx="12919">
                  <c:v>372.66336000000001</c:v>
                </c:pt>
                <c:pt idx="12920">
                  <c:v>372.5788</c:v>
                </c:pt>
                <c:pt idx="12921">
                  <c:v>372.43288999999999</c:v>
                </c:pt>
                <c:pt idx="12922">
                  <c:v>372.58533</c:v>
                </c:pt>
                <c:pt idx="12923">
                  <c:v>372.34008999999998</c:v>
                </c:pt>
                <c:pt idx="12924">
                  <c:v>372.03368999999998</c:v>
                </c:pt>
                <c:pt idx="12925">
                  <c:v>372.11502000000002</c:v>
                </c:pt>
                <c:pt idx="12926">
                  <c:v>371.96445</c:v>
                </c:pt>
                <c:pt idx="12927">
                  <c:v>371.79223999999999</c:v>
                </c:pt>
                <c:pt idx="12928">
                  <c:v>371.62027</c:v>
                </c:pt>
                <c:pt idx="12929">
                  <c:v>371.78145999999998</c:v>
                </c:pt>
                <c:pt idx="12930">
                  <c:v>371.62954999999999</c:v>
                </c:pt>
                <c:pt idx="12931">
                  <c:v>371.28232000000003</c:v>
                </c:pt>
                <c:pt idx="12932">
                  <c:v>371.29268999999999</c:v>
                </c:pt>
                <c:pt idx="12933">
                  <c:v>371.16994999999997</c:v>
                </c:pt>
                <c:pt idx="12934">
                  <c:v>370.99475000000001</c:v>
                </c:pt>
                <c:pt idx="12935">
                  <c:v>370.85480000000001</c:v>
                </c:pt>
                <c:pt idx="12936">
                  <c:v>370.99979000000002</c:v>
                </c:pt>
                <c:pt idx="12937">
                  <c:v>370.87407999999999</c:v>
                </c:pt>
                <c:pt idx="12938">
                  <c:v>370.50853999999998</c:v>
                </c:pt>
                <c:pt idx="12939">
                  <c:v>370.44281000000001</c:v>
                </c:pt>
                <c:pt idx="12940">
                  <c:v>370.44893999999999</c:v>
                </c:pt>
                <c:pt idx="12941">
                  <c:v>370.23131999999998</c:v>
                </c:pt>
                <c:pt idx="12942">
                  <c:v>370.11212</c:v>
                </c:pt>
                <c:pt idx="12943">
                  <c:v>370.17889000000002</c:v>
                </c:pt>
                <c:pt idx="12944">
                  <c:v>370.08118000000002</c:v>
                </c:pt>
                <c:pt idx="12945">
                  <c:v>369.79214000000002</c:v>
                </c:pt>
                <c:pt idx="12946">
                  <c:v>369.66057999999998</c:v>
                </c:pt>
                <c:pt idx="12947">
                  <c:v>369.71722</c:v>
                </c:pt>
                <c:pt idx="12948">
                  <c:v>369.43966999999998</c:v>
                </c:pt>
                <c:pt idx="12949">
                  <c:v>369.33276000000001</c:v>
                </c:pt>
                <c:pt idx="12950">
                  <c:v>369.32866999999999</c:v>
                </c:pt>
                <c:pt idx="12951">
                  <c:v>369.34987999999998</c:v>
                </c:pt>
                <c:pt idx="12952">
                  <c:v>369.02361999999999</c:v>
                </c:pt>
                <c:pt idx="12953">
                  <c:v>368.84451000000001</c:v>
                </c:pt>
                <c:pt idx="12954">
                  <c:v>368.96541999999999</c:v>
                </c:pt>
                <c:pt idx="12955">
                  <c:v>368.63477</c:v>
                </c:pt>
                <c:pt idx="12956">
                  <c:v>368.54897999999997</c:v>
                </c:pt>
                <c:pt idx="12957">
                  <c:v>368.49099999999999</c:v>
                </c:pt>
                <c:pt idx="12958">
                  <c:v>368.57308999999998</c:v>
                </c:pt>
                <c:pt idx="12959">
                  <c:v>368.28339</c:v>
                </c:pt>
                <c:pt idx="12960">
                  <c:v>368.01961999999997</c:v>
                </c:pt>
                <c:pt idx="12961">
                  <c:v>368.13263000000001</c:v>
                </c:pt>
                <c:pt idx="12962">
                  <c:v>367.85196000000002</c:v>
                </c:pt>
                <c:pt idx="12963">
                  <c:v>367.75362999999999</c:v>
                </c:pt>
                <c:pt idx="12964">
                  <c:v>367.69900999999999</c:v>
                </c:pt>
                <c:pt idx="12965">
                  <c:v>367.76141000000001</c:v>
                </c:pt>
                <c:pt idx="12966">
                  <c:v>367.51907</c:v>
                </c:pt>
                <c:pt idx="12967">
                  <c:v>367.21179000000001</c:v>
                </c:pt>
                <c:pt idx="12968">
                  <c:v>367.35595999999998</c:v>
                </c:pt>
                <c:pt idx="12969">
                  <c:v>367.09836000000001</c:v>
                </c:pt>
                <c:pt idx="12970">
                  <c:v>366.95154000000002</c:v>
                </c:pt>
                <c:pt idx="12971">
                  <c:v>366.82776000000001</c:v>
                </c:pt>
                <c:pt idx="12972">
                  <c:v>366.99130000000002</c:v>
                </c:pt>
                <c:pt idx="12973">
                  <c:v>366.78100999999998</c:v>
                </c:pt>
                <c:pt idx="12974">
                  <c:v>366.43108999999998</c:v>
                </c:pt>
                <c:pt idx="12975">
                  <c:v>366.51636000000002</c:v>
                </c:pt>
                <c:pt idx="12976">
                  <c:v>366.27197000000001</c:v>
                </c:pt>
                <c:pt idx="12977">
                  <c:v>366.1069</c:v>
                </c:pt>
                <c:pt idx="12978">
                  <c:v>366.00168000000002</c:v>
                </c:pt>
                <c:pt idx="12979">
                  <c:v>366.17757999999998</c:v>
                </c:pt>
                <c:pt idx="12980">
                  <c:v>365.95400999999998</c:v>
                </c:pt>
                <c:pt idx="12981">
                  <c:v>365.62957999999998</c:v>
                </c:pt>
                <c:pt idx="12982">
                  <c:v>365.63549999999998</c:v>
                </c:pt>
                <c:pt idx="12983">
                  <c:v>365.51488999999998</c:v>
                </c:pt>
                <c:pt idx="12984">
                  <c:v>365.30077999999997</c:v>
                </c:pt>
                <c:pt idx="12985">
                  <c:v>365.19751000000002</c:v>
                </c:pt>
                <c:pt idx="12986">
                  <c:v>365.34106000000003</c:v>
                </c:pt>
                <c:pt idx="12987">
                  <c:v>365.18081999999998</c:v>
                </c:pt>
                <c:pt idx="12988">
                  <c:v>364.84222</c:v>
                </c:pt>
                <c:pt idx="12989">
                  <c:v>364.78539999999998</c:v>
                </c:pt>
                <c:pt idx="12990">
                  <c:v>364.74844000000002</c:v>
                </c:pt>
                <c:pt idx="12991">
                  <c:v>364.49462999999997</c:v>
                </c:pt>
                <c:pt idx="12992">
                  <c:v>364.36093</c:v>
                </c:pt>
                <c:pt idx="12993">
                  <c:v>364.43497000000002</c:v>
                </c:pt>
                <c:pt idx="12994">
                  <c:v>364.38378999999998</c:v>
                </c:pt>
                <c:pt idx="12995">
                  <c:v>364.06209999999999</c:v>
                </c:pt>
                <c:pt idx="12996">
                  <c:v>363.89400999999998</c:v>
                </c:pt>
                <c:pt idx="12997">
                  <c:v>363.97942999999998</c:v>
                </c:pt>
                <c:pt idx="12998">
                  <c:v>363.67223999999999</c:v>
                </c:pt>
                <c:pt idx="12999">
                  <c:v>363.54354999999998</c:v>
                </c:pt>
                <c:pt idx="13000">
                  <c:v>363.56103999999999</c:v>
                </c:pt>
                <c:pt idx="13001">
                  <c:v>363.61306999999999</c:v>
                </c:pt>
                <c:pt idx="13002">
                  <c:v>363.28631999999999</c:v>
                </c:pt>
                <c:pt idx="13003">
                  <c:v>363.03228999999999</c:v>
                </c:pt>
                <c:pt idx="13004">
                  <c:v>363.16793999999999</c:v>
                </c:pt>
                <c:pt idx="13005">
                  <c:v>362.89084000000003</c:v>
                </c:pt>
                <c:pt idx="13006">
                  <c:v>362.76168999999999</c:v>
                </c:pt>
                <c:pt idx="13007">
                  <c:v>362.71251999999998</c:v>
                </c:pt>
                <c:pt idx="13008">
                  <c:v>362.74707000000001</c:v>
                </c:pt>
                <c:pt idx="13009">
                  <c:v>362.47219999999999</c:v>
                </c:pt>
                <c:pt idx="13010">
                  <c:v>362.18991</c:v>
                </c:pt>
                <c:pt idx="13011">
                  <c:v>362.34998000000002</c:v>
                </c:pt>
                <c:pt idx="13012">
                  <c:v>362.05385999999999</c:v>
                </c:pt>
                <c:pt idx="13013">
                  <c:v>361.89992999999998</c:v>
                </c:pt>
                <c:pt idx="13014">
                  <c:v>361.79397999999998</c:v>
                </c:pt>
                <c:pt idx="13015">
                  <c:v>361.93191999999999</c:v>
                </c:pt>
                <c:pt idx="13016">
                  <c:v>361.68187999999998</c:v>
                </c:pt>
                <c:pt idx="13017">
                  <c:v>361.36273</c:v>
                </c:pt>
                <c:pt idx="13018">
                  <c:v>361.47546</c:v>
                </c:pt>
                <c:pt idx="13019">
                  <c:v>361.22055</c:v>
                </c:pt>
                <c:pt idx="13020">
                  <c:v>361.08645999999999</c:v>
                </c:pt>
                <c:pt idx="13021">
                  <c:v>360.95093000000003</c:v>
                </c:pt>
                <c:pt idx="13022">
                  <c:v>361.11066</c:v>
                </c:pt>
                <c:pt idx="13023">
                  <c:v>360.90584999999999</c:v>
                </c:pt>
                <c:pt idx="13024">
                  <c:v>360.53043000000002</c:v>
                </c:pt>
                <c:pt idx="13025">
                  <c:v>360.57150000000001</c:v>
                </c:pt>
                <c:pt idx="13026">
                  <c:v>360.43288999999999</c:v>
                </c:pt>
                <c:pt idx="13027">
                  <c:v>360.23029000000002</c:v>
                </c:pt>
                <c:pt idx="13028">
                  <c:v>360.07711999999998</c:v>
                </c:pt>
                <c:pt idx="13029">
                  <c:v>360.24011000000002</c:v>
                </c:pt>
                <c:pt idx="13030">
                  <c:v>360.02530000000002</c:v>
                </c:pt>
                <c:pt idx="13031">
                  <c:v>359.69342</c:v>
                </c:pt>
                <c:pt idx="13032">
                  <c:v>359.65823</c:v>
                </c:pt>
                <c:pt idx="13033">
                  <c:v>359.61516999999998</c:v>
                </c:pt>
                <c:pt idx="13034">
                  <c:v>359.41052000000002</c:v>
                </c:pt>
                <c:pt idx="13035">
                  <c:v>359.22359999999998</c:v>
                </c:pt>
                <c:pt idx="13036">
                  <c:v>359.33377000000002</c:v>
                </c:pt>
                <c:pt idx="13037">
                  <c:v>359.22421000000003</c:v>
                </c:pt>
                <c:pt idx="13038">
                  <c:v>358.89440999999999</c:v>
                </c:pt>
                <c:pt idx="13039">
                  <c:v>358.77539000000002</c:v>
                </c:pt>
                <c:pt idx="13040">
                  <c:v>358.78516000000002</c:v>
                </c:pt>
                <c:pt idx="13041">
                  <c:v>358.53458000000001</c:v>
                </c:pt>
                <c:pt idx="13042">
                  <c:v>358.38306</c:v>
                </c:pt>
                <c:pt idx="13043">
                  <c:v>358.47573999999997</c:v>
                </c:pt>
                <c:pt idx="13044">
                  <c:v>358.36525999999998</c:v>
                </c:pt>
                <c:pt idx="13045">
                  <c:v>358.03741000000002</c:v>
                </c:pt>
                <c:pt idx="13046">
                  <c:v>357.86200000000002</c:v>
                </c:pt>
                <c:pt idx="13047">
                  <c:v>357.94400000000002</c:v>
                </c:pt>
                <c:pt idx="13048">
                  <c:v>357.66424999999998</c:v>
                </c:pt>
                <c:pt idx="13049">
                  <c:v>357.548</c:v>
                </c:pt>
                <c:pt idx="13050">
                  <c:v>357.56027</c:v>
                </c:pt>
                <c:pt idx="13051">
                  <c:v>357.49887000000001</c:v>
                </c:pt>
                <c:pt idx="13052">
                  <c:v>357.20348999999999</c:v>
                </c:pt>
                <c:pt idx="13053">
                  <c:v>357.00519000000003</c:v>
                </c:pt>
                <c:pt idx="13054">
                  <c:v>357.11957000000001</c:v>
                </c:pt>
                <c:pt idx="13055">
                  <c:v>356.80829</c:v>
                </c:pt>
                <c:pt idx="13056">
                  <c:v>356.67755</c:v>
                </c:pt>
                <c:pt idx="13057">
                  <c:v>356.64037999999999</c:v>
                </c:pt>
                <c:pt idx="13058">
                  <c:v>356.67773</c:v>
                </c:pt>
                <c:pt idx="13059">
                  <c:v>356.38344999999998</c:v>
                </c:pt>
                <c:pt idx="13060">
                  <c:v>356.13103999999998</c:v>
                </c:pt>
                <c:pt idx="13061">
                  <c:v>356.24865999999997</c:v>
                </c:pt>
                <c:pt idx="13062">
                  <c:v>355.94925000000001</c:v>
                </c:pt>
                <c:pt idx="13063">
                  <c:v>355.80228</c:v>
                </c:pt>
                <c:pt idx="13064">
                  <c:v>355.68270999999999</c:v>
                </c:pt>
                <c:pt idx="13065">
                  <c:v>355.80164000000002</c:v>
                </c:pt>
                <c:pt idx="13066">
                  <c:v>355.53881999999999</c:v>
                </c:pt>
                <c:pt idx="13067">
                  <c:v>355.21251999999998</c:v>
                </c:pt>
                <c:pt idx="13068">
                  <c:v>355.32562000000001</c:v>
                </c:pt>
                <c:pt idx="13069">
                  <c:v>355.05678999999998</c:v>
                </c:pt>
                <c:pt idx="13070">
                  <c:v>354.94983000000002</c:v>
                </c:pt>
                <c:pt idx="13071">
                  <c:v>354.79883000000001</c:v>
                </c:pt>
                <c:pt idx="13072">
                  <c:v>354.93297999999999</c:v>
                </c:pt>
                <c:pt idx="13073">
                  <c:v>354.67993000000001</c:v>
                </c:pt>
                <c:pt idx="13074">
                  <c:v>354.35367000000002</c:v>
                </c:pt>
                <c:pt idx="13075">
                  <c:v>354.40893999999997</c:v>
                </c:pt>
                <c:pt idx="13076">
                  <c:v>354.24435</c:v>
                </c:pt>
                <c:pt idx="13077">
                  <c:v>354.05563000000001</c:v>
                </c:pt>
                <c:pt idx="13078">
                  <c:v>353.87292000000002</c:v>
                </c:pt>
                <c:pt idx="13079">
                  <c:v>354.0163</c:v>
                </c:pt>
                <c:pt idx="13080">
                  <c:v>353.83062999999999</c:v>
                </c:pt>
                <c:pt idx="13081">
                  <c:v>353.4744</c:v>
                </c:pt>
                <c:pt idx="13082">
                  <c:v>353.47253000000001</c:v>
                </c:pt>
                <c:pt idx="13083">
                  <c:v>353.33620999999999</c:v>
                </c:pt>
                <c:pt idx="13084">
                  <c:v>353.14319</c:v>
                </c:pt>
                <c:pt idx="13085">
                  <c:v>352.98444000000001</c:v>
                </c:pt>
                <c:pt idx="13086">
                  <c:v>353.09829999999999</c:v>
                </c:pt>
                <c:pt idx="13087">
                  <c:v>352.96924000000001</c:v>
                </c:pt>
                <c:pt idx="13088">
                  <c:v>352.59073000000001</c:v>
                </c:pt>
                <c:pt idx="13089">
                  <c:v>352.51181000000003</c:v>
                </c:pt>
                <c:pt idx="13090">
                  <c:v>352.48586999999998</c:v>
                </c:pt>
                <c:pt idx="13091">
                  <c:v>352.25015000000002</c:v>
                </c:pt>
                <c:pt idx="13092">
                  <c:v>352.10199</c:v>
                </c:pt>
                <c:pt idx="13093">
                  <c:v>352.16338999999999</c:v>
                </c:pt>
                <c:pt idx="13094">
                  <c:v>352.04324000000003</c:v>
                </c:pt>
                <c:pt idx="13095">
                  <c:v>351.73212000000001</c:v>
                </c:pt>
                <c:pt idx="13096">
                  <c:v>351.58319</c:v>
                </c:pt>
                <c:pt idx="13097">
                  <c:v>351.61599999999999</c:v>
                </c:pt>
                <c:pt idx="13098">
                  <c:v>351.33202999999997</c:v>
                </c:pt>
                <c:pt idx="13099">
                  <c:v>351.19842999999997</c:v>
                </c:pt>
                <c:pt idx="13100">
                  <c:v>351.20123000000001</c:v>
                </c:pt>
                <c:pt idx="13101">
                  <c:v>351.17831000000001</c:v>
                </c:pt>
                <c:pt idx="13102">
                  <c:v>350.84179999999998</c:v>
                </c:pt>
                <c:pt idx="13103">
                  <c:v>350.64188000000001</c:v>
                </c:pt>
                <c:pt idx="13104">
                  <c:v>350.74444999999997</c:v>
                </c:pt>
                <c:pt idx="13105">
                  <c:v>350.41030999999998</c:v>
                </c:pt>
                <c:pt idx="13106">
                  <c:v>350.28728999999998</c:v>
                </c:pt>
                <c:pt idx="13107">
                  <c:v>350.21048000000002</c:v>
                </c:pt>
                <c:pt idx="13108">
                  <c:v>350.28438999999997</c:v>
                </c:pt>
                <c:pt idx="13109">
                  <c:v>349.98034999999999</c:v>
                </c:pt>
                <c:pt idx="13110">
                  <c:v>349.69461000000001</c:v>
                </c:pt>
                <c:pt idx="13111">
                  <c:v>349.79874000000001</c:v>
                </c:pt>
                <c:pt idx="13112">
                  <c:v>349.49121000000002</c:v>
                </c:pt>
                <c:pt idx="13113">
                  <c:v>349.38605000000001</c:v>
                </c:pt>
                <c:pt idx="13114">
                  <c:v>349.31384000000003</c:v>
                </c:pt>
                <c:pt idx="13115">
                  <c:v>349.35138000000001</c:v>
                </c:pt>
                <c:pt idx="13116">
                  <c:v>349.09411999999998</c:v>
                </c:pt>
                <c:pt idx="13117">
                  <c:v>348.77219000000002</c:v>
                </c:pt>
                <c:pt idx="13118">
                  <c:v>348.89614999999998</c:v>
                </c:pt>
                <c:pt idx="13119">
                  <c:v>348.61300999999997</c:v>
                </c:pt>
                <c:pt idx="13120">
                  <c:v>348.44278000000003</c:v>
                </c:pt>
                <c:pt idx="13121">
                  <c:v>348.29678000000001</c:v>
                </c:pt>
                <c:pt idx="13122">
                  <c:v>348.44153</c:v>
                </c:pt>
                <c:pt idx="13123">
                  <c:v>348.20812999999998</c:v>
                </c:pt>
                <c:pt idx="13124">
                  <c:v>347.84118999999998</c:v>
                </c:pt>
                <c:pt idx="13125">
                  <c:v>347.90033</c:v>
                </c:pt>
                <c:pt idx="13126">
                  <c:v>347.65899999999999</c:v>
                </c:pt>
                <c:pt idx="13127">
                  <c:v>347.47622999999999</c:v>
                </c:pt>
                <c:pt idx="13128">
                  <c:v>347.34967</c:v>
                </c:pt>
                <c:pt idx="13129">
                  <c:v>347.51204999999999</c:v>
                </c:pt>
                <c:pt idx="13130">
                  <c:v>347.27618000000001</c:v>
                </c:pt>
                <c:pt idx="13131">
                  <c:v>346.93358999999998</c:v>
                </c:pt>
                <c:pt idx="13132">
                  <c:v>346.91521999999998</c:v>
                </c:pt>
                <c:pt idx="13133">
                  <c:v>346.79462000000001</c:v>
                </c:pt>
                <c:pt idx="13134">
                  <c:v>346.56063999999998</c:v>
                </c:pt>
                <c:pt idx="13135">
                  <c:v>346.42462</c:v>
                </c:pt>
                <c:pt idx="13136">
                  <c:v>346.55385999999999</c:v>
                </c:pt>
                <c:pt idx="13137">
                  <c:v>346.35232999999999</c:v>
                </c:pt>
                <c:pt idx="13138">
                  <c:v>345.99921000000001</c:v>
                </c:pt>
                <c:pt idx="13139">
                  <c:v>345.92532</c:v>
                </c:pt>
                <c:pt idx="13140">
                  <c:v>345.87191999999999</c:v>
                </c:pt>
                <c:pt idx="13141">
                  <c:v>345.58533</c:v>
                </c:pt>
                <c:pt idx="13142">
                  <c:v>345.43509</c:v>
                </c:pt>
                <c:pt idx="13143">
                  <c:v>345.48784999999998</c:v>
                </c:pt>
                <c:pt idx="13144">
                  <c:v>345.41257000000002</c:v>
                </c:pt>
                <c:pt idx="13145">
                  <c:v>345.07837000000001</c:v>
                </c:pt>
                <c:pt idx="13146">
                  <c:v>344.90463</c:v>
                </c:pt>
                <c:pt idx="13147">
                  <c:v>344.95792</c:v>
                </c:pt>
                <c:pt idx="13148">
                  <c:v>344.64996000000002</c:v>
                </c:pt>
                <c:pt idx="13149">
                  <c:v>344.49633999999998</c:v>
                </c:pt>
                <c:pt idx="13150">
                  <c:v>344.49923999999999</c:v>
                </c:pt>
                <c:pt idx="13151">
                  <c:v>344.53223000000003</c:v>
                </c:pt>
                <c:pt idx="13152">
                  <c:v>344.18509</c:v>
                </c:pt>
                <c:pt idx="13153">
                  <c:v>343.91910000000001</c:v>
                </c:pt>
                <c:pt idx="13154">
                  <c:v>344.02969000000002</c:v>
                </c:pt>
                <c:pt idx="13155">
                  <c:v>343.71724999999998</c:v>
                </c:pt>
                <c:pt idx="13156">
                  <c:v>343.57738999999998</c:v>
                </c:pt>
                <c:pt idx="13157">
                  <c:v>343.50281000000001</c:v>
                </c:pt>
                <c:pt idx="13158">
                  <c:v>343.51294000000001</c:v>
                </c:pt>
                <c:pt idx="13159">
                  <c:v>343.23196000000002</c:v>
                </c:pt>
                <c:pt idx="13160">
                  <c:v>342.93723</c:v>
                </c:pt>
                <c:pt idx="13161">
                  <c:v>343.07391000000001</c:v>
                </c:pt>
                <c:pt idx="13162">
                  <c:v>342.76263</c:v>
                </c:pt>
                <c:pt idx="13163">
                  <c:v>342.59377999999998</c:v>
                </c:pt>
                <c:pt idx="13164">
                  <c:v>342.47262999999998</c:v>
                </c:pt>
                <c:pt idx="13165">
                  <c:v>342.57864000000001</c:v>
                </c:pt>
                <c:pt idx="13166">
                  <c:v>342.31930999999997</c:v>
                </c:pt>
                <c:pt idx="13167">
                  <c:v>341.98032000000001</c:v>
                </c:pt>
                <c:pt idx="13168">
                  <c:v>342.0675</c:v>
                </c:pt>
                <c:pt idx="13169">
                  <c:v>341.80230999999998</c:v>
                </c:pt>
                <c:pt idx="13170">
                  <c:v>341.62664999999998</c:v>
                </c:pt>
                <c:pt idx="13171">
                  <c:v>341.46838000000002</c:v>
                </c:pt>
                <c:pt idx="13172">
                  <c:v>341.60446000000002</c:v>
                </c:pt>
                <c:pt idx="13173">
                  <c:v>341.37027</c:v>
                </c:pt>
                <c:pt idx="13174">
                  <c:v>340.99108999999999</c:v>
                </c:pt>
                <c:pt idx="13175">
                  <c:v>341.01413000000002</c:v>
                </c:pt>
                <c:pt idx="13176">
                  <c:v>340.85030999999998</c:v>
                </c:pt>
                <c:pt idx="13177">
                  <c:v>340.63342</c:v>
                </c:pt>
                <c:pt idx="13178">
                  <c:v>340.45711999999997</c:v>
                </c:pt>
                <c:pt idx="13179">
                  <c:v>340.60583000000003</c:v>
                </c:pt>
                <c:pt idx="13180">
                  <c:v>340.37072999999998</c:v>
                </c:pt>
                <c:pt idx="13181">
                  <c:v>340.0188</c:v>
                </c:pt>
                <c:pt idx="13182">
                  <c:v>339.95830999999998</c:v>
                </c:pt>
                <c:pt idx="13183">
                  <c:v>339.90481999999997</c:v>
                </c:pt>
                <c:pt idx="13184">
                  <c:v>339.67773</c:v>
                </c:pt>
                <c:pt idx="13185">
                  <c:v>339.45623999999998</c:v>
                </c:pt>
                <c:pt idx="13186">
                  <c:v>339.55730999999997</c:v>
                </c:pt>
                <c:pt idx="13187">
                  <c:v>339.41946000000002</c:v>
                </c:pt>
                <c:pt idx="13188">
                  <c:v>339.07718</c:v>
                </c:pt>
                <c:pt idx="13189">
                  <c:v>338.95004</c:v>
                </c:pt>
                <c:pt idx="13190">
                  <c:v>338.92633000000001</c:v>
                </c:pt>
                <c:pt idx="13191">
                  <c:v>338.65267999999998</c:v>
                </c:pt>
                <c:pt idx="13192">
                  <c:v>338.4812</c:v>
                </c:pt>
                <c:pt idx="13193">
                  <c:v>338.55408</c:v>
                </c:pt>
                <c:pt idx="13194">
                  <c:v>338.41613999999998</c:v>
                </c:pt>
                <c:pt idx="13195">
                  <c:v>338.07947000000001</c:v>
                </c:pt>
                <c:pt idx="13196">
                  <c:v>337.88213999999999</c:v>
                </c:pt>
                <c:pt idx="13197">
                  <c:v>337.93964</c:v>
                </c:pt>
                <c:pt idx="13198">
                  <c:v>337.63483000000002</c:v>
                </c:pt>
                <c:pt idx="13199">
                  <c:v>337.49506000000002</c:v>
                </c:pt>
                <c:pt idx="13200">
                  <c:v>337.47055</c:v>
                </c:pt>
                <c:pt idx="13201">
                  <c:v>337.38900999999998</c:v>
                </c:pt>
                <c:pt idx="13202">
                  <c:v>337.08303999999998</c:v>
                </c:pt>
                <c:pt idx="13203">
                  <c:v>336.85953000000001</c:v>
                </c:pt>
                <c:pt idx="13204">
                  <c:v>336.95544000000001</c:v>
                </c:pt>
                <c:pt idx="13205">
                  <c:v>336.63058000000001</c:v>
                </c:pt>
                <c:pt idx="13206">
                  <c:v>336.4819</c:v>
                </c:pt>
                <c:pt idx="13207">
                  <c:v>336.43076000000002</c:v>
                </c:pt>
                <c:pt idx="13208">
                  <c:v>336.42977999999999</c:v>
                </c:pt>
                <c:pt idx="13209">
                  <c:v>336.13720999999998</c:v>
                </c:pt>
                <c:pt idx="13210">
                  <c:v>335.84859999999998</c:v>
                </c:pt>
                <c:pt idx="13211">
                  <c:v>335.96069</c:v>
                </c:pt>
                <c:pt idx="13212">
                  <c:v>335.64017000000001</c:v>
                </c:pt>
                <c:pt idx="13213">
                  <c:v>335.45749000000001</c:v>
                </c:pt>
                <c:pt idx="13214">
                  <c:v>335.30993999999998</c:v>
                </c:pt>
                <c:pt idx="13215">
                  <c:v>335.40906000000001</c:v>
                </c:pt>
                <c:pt idx="13216">
                  <c:v>335.1232</c:v>
                </c:pt>
                <c:pt idx="13217">
                  <c:v>334.77654999999999</c:v>
                </c:pt>
                <c:pt idx="13218">
                  <c:v>334.86063000000001</c:v>
                </c:pt>
                <c:pt idx="13219">
                  <c:v>334.57754999999997</c:v>
                </c:pt>
                <c:pt idx="13220">
                  <c:v>334.43691999999999</c:v>
                </c:pt>
                <c:pt idx="13221">
                  <c:v>334.28066999999999</c:v>
                </c:pt>
                <c:pt idx="13222">
                  <c:v>334.37993999999998</c:v>
                </c:pt>
                <c:pt idx="13223">
                  <c:v>334.10656999999998</c:v>
                </c:pt>
                <c:pt idx="13224">
                  <c:v>333.75121999999999</c:v>
                </c:pt>
                <c:pt idx="13225">
                  <c:v>333.78796</c:v>
                </c:pt>
                <c:pt idx="13226">
                  <c:v>333.59224999999998</c:v>
                </c:pt>
                <c:pt idx="13227">
                  <c:v>333.39377000000002</c:v>
                </c:pt>
                <c:pt idx="13228">
                  <c:v>333.18103000000002</c:v>
                </c:pt>
                <c:pt idx="13229">
                  <c:v>333.29543999999999</c:v>
                </c:pt>
                <c:pt idx="13230">
                  <c:v>333.09692000000001</c:v>
                </c:pt>
                <c:pt idx="13231">
                  <c:v>332.73241999999999</c:v>
                </c:pt>
                <c:pt idx="13232">
                  <c:v>332.70087000000001</c:v>
                </c:pt>
                <c:pt idx="13233">
                  <c:v>332.54253999999997</c:v>
                </c:pt>
                <c:pt idx="13234">
                  <c:v>332.33798000000002</c:v>
                </c:pt>
                <c:pt idx="13235">
                  <c:v>332.15311000000003</c:v>
                </c:pt>
                <c:pt idx="13236">
                  <c:v>332.24786</c:v>
                </c:pt>
                <c:pt idx="13237">
                  <c:v>332.08303999999998</c:v>
                </c:pt>
                <c:pt idx="13238">
                  <c:v>331.69583</c:v>
                </c:pt>
                <c:pt idx="13239">
                  <c:v>331.57877000000002</c:v>
                </c:pt>
                <c:pt idx="13240">
                  <c:v>331.53618999999998</c:v>
                </c:pt>
                <c:pt idx="13241">
                  <c:v>331.27634</c:v>
                </c:pt>
                <c:pt idx="13242">
                  <c:v>331.09143</c:v>
                </c:pt>
                <c:pt idx="13243">
                  <c:v>331.14596999999998</c:v>
                </c:pt>
                <c:pt idx="13244">
                  <c:v>330.98959000000002</c:v>
                </c:pt>
                <c:pt idx="13245">
                  <c:v>330.65652</c:v>
                </c:pt>
                <c:pt idx="13246">
                  <c:v>330.48746</c:v>
                </c:pt>
                <c:pt idx="13247">
                  <c:v>330.50247000000002</c:v>
                </c:pt>
                <c:pt idx="13248">
                  <c:v>330.19305000000003</c:v>
                </c:pt>
                <c:pt idx="13249">
                  <c:v>330.02355999999997</c:v>
                </c:pt>
                <c:pt idx="13250">
                  <c:v>330.00806</c:v>
                </c:pt>
                <c:pt idx="13251">
                  <c:v>329.9599</c:v>
                </c:pt>
                <c:pt idx="13252">
                  <c:v>329.60611</c:v>
                </c:pt>
                <c:pt idx="13253">
                  <c:v>329.37329</c:v>
                </c:pt>
                <c:pt idx="13254">
                  <c:v>329.46120999999999</c:v>
                </c:pt>
                <c:pt idx="13255">
                  <c:v>329.09755999999999</c:v>
                </c:pt>
                <c:pt idx="13256">
                  <c:v>328.95522999999997</c:v>
                </c:pt>
                <c:pt idx="13257">
                  <c:v>328.86752000000001</c:v>
                </c:pt>
                <c:pt idx="13258">
                  <c:v>328.89093000000003</c:v>
                </c:pt>
                <c:pt idx="13259">
                  <c:v>328.58755000000002</c:v>
                </c:pt>
                <c:pt idx="13260">
                  <c:v>328.28268000000003</c:v>
                </c:pt>
                <c:pt idx="13261">
                  <c:v>328.35446000000002</c:v>
                </c:pt>
                <c:pt idx="13262">
                  <c:v>328.03818000000001</c:v>
                </c:pt>
                <c:pt idx="13263">
                  <c:v>327.90386999999998</c:v>
                </c:pt>
                <c:pt idx="13264">
                  <c:v>327.79367000000002</c:v>
                </c:pt>
                <c:pt idx="13265">
                  <c:v>327.80966000000001</c:v>
                </c:pt>
                <c:pt idx="13266">
                  <c:v>327.51952999999997</c:v>
                </c:pt>
                <c:pt idx="13267">
                  <c:v>327.16766000000001</c:v>
                </c:pt>
                <c:pt idx="13268">
                  <c:v>327.26202000000001</c:v>
                </c:pt>
                <c:pt idx="13269">
                  <c:v>326.95328000000001</c:v>
                </c:pt>
                <c:pt idx="13270">
                  <c:v>326.76224000000002</c:v>
                </c:pt>
                <c:pt idx="13271">
                  <c:v>326.59595000000002</c:v>
                </c:pt>
                <c:pt idx="13272">
                  <c:v>326.70139</c:v>
                </c:pt>
                <c:pt idx="13273">
                  <c:v>326.44522000000001</c:v>
                </c:pt>
                <c:pt idx="13274">
                  <c:v>326.07431000000003</c:v>
                </c:pt>
                <c:pt idx="13275">
                  <c:v>326.12</c:v>
                </c:pt>
                <c:pt idx="13276">
                  <c:v>325.83843999999999</c:v>
                </c:pt>
                <c:pt idx="13277">
                  <c:v>325.63360999999998</c:v>
                </c:pt>
                <c:pt idx="13278">
                  <c:v>325.47662000000003</c:v>
                </c:pt>
                <c:pt idx="13279">
                  <c:v>325.60489000000001</c:v>
                </c:pt>
                <c:pt idx="13280">
                  <c:v>325.32269000000002</c:v>
                </c:pt>
                <c:pt idx="13281">
                  <c:v>324.94824</c:v>
                </c:pt>
                <c:pt idx="13282">
                  <c:v>324.91561999999999</c:v>
                </c:pt>
                <c:pt idx="13283">
                  <c:v>324.76357999999999</c:v>
                </c:pt>
                <c:pt idx="13284">
                  <c:v>324.50238000000002</c:v>
                </c:pt>
                <c:pt idx="13285">
                  <c:v>324.33452999999997</c:v>
                </c:pt>
                <c:pt idx="13286">
                  <c:v>324.42498999999998</c:v>
                </c:pt>
                <c:pt idx="13287">
                  <c:v>324.21764999999999</c:v>
                </c:pt>
                <c:pt idx="13288">
                  <c:v>323.83359000000002</c:v>
                </c:pt>
                <c:pt idx="13289">
                  <c:v>323.73926</c:v>
                </c:pt>
                <c:pt idx="13290">
                  <c:v>323.65688999999998</c:v>
                </c:pt>
                <c:pt idx="13291">
                  <c:v>323.36336999999997</c:v>
                </c:pt>
                <c:pt idx="13292">
                  <c:v>323.17703</c:v>
                </c:pt>
                <c:pt idx="13293">
                  <c:v>323.20654000000002</c:v>
                </c:pt>
                <c:pt idx="13294">
                  <c:v>323.08407999999997</c:v>
                </c:pt>
                <c:pt idx="13295">
                  <c:v>322.73108000000002</c:v>
                </c:pt>
                <c:pt idx="13296">
                  <c:v>322.53226000000001</c:v>
                </c:pt>
                <c:pt idx="13297">
                  <c:v>322.55707000000001</c:v>
                </c:pt>
                <c:pt idx="13298">
                  <c:v>322.21332000000001</c:v>
                </c:pt>
                <c:pt idx="13299">
                  <c:v>322.03316999999998</c:v>
                </c:pt>
                <c:pt idx="13300">
                  <c:v>321.99997000000002</c:v>
                </c:pt>
                <c:pt idx="13301">
                  <c:v>322.00686999999999</c:v>
                </c:pt>
                <c:pt idx="13302">
                  <c:v>321.62033000000002</c:v>
                </c:pt>
                <c:pt idx="13303">
                  <c:v>321.34032999999999</c:v>
                </c:pt>
                <c:pt idx="13304">
                  <c:v>321.41516000000001</c:v>
                </c:pt>
                <c:pt idx="13305">
                  <c:v>321.07934999999998</c:v>
                </c:pt>
                <c:pt idx="13306">
                  <c:v>320.90167000000002</c:v>
                </c:pt>
                <c:pt idx="13307">
                  <c:v>320.80090000000001</c:v>
                </c:pt>
                <c:pt idx="13308">
                  <c:v>320.78802000000002</c:v>
                </c:pt>
                <c:pt idx="13309">
                  <c:v>320.47430000000003</c:v>
                </c:pt>
                <c:pt idx="13310">
                  <c:v>320.15899999999999</c:v>
                </c:pt>
                <c:pt idx="13311">
                  <c:v>320.27859000000001</c:v>
                </c:pt>
                <c:pt idx="13312">
                  <c:v>319.92739999999998</c:v>
                </c:pt>
                <c:pt idx="13313">
                  <c:v>319.72793999999999</c:v>
                </c:pt>
                <c:pt idx="13314">
                  <c:v>319.58316000000002</c:v>
                </c:pt>
                <c:pt idx="13315">
                  <c:v>319.64648</c:v>
                </c:pt>
                <c:pt idx="13316">
                  <c:v>319.36944999999997</c:v>
                </c:pt>
                <c:pt idx="13317">
                  <c:v>318.99396000000002</c:v>
                </c:pt>
                <c:pt idx="13318">
                  <c:v>319.05594000000002</c:v>
                </c:pt>
                <c:pt idx="13319">
                  <c:v>318.75344999999999</c:v>
                </c:pt>
                <c:pt idx="13320">
                  <c:v>318.55126999999999</c:v>
                </c:pt>
                <c:pt idx="13321">
                  <c:v>318.37139999999999</c:v>
                </c:pt>
                <c:pt idx="13322">
                  <c:v>318.46920999999998</c:v>
                </c:pt>
                <c:pt idx="13323">
                  <c:v>318.20004</c:v>
                </c:pt>
                <c:pt idx="13324">
                  <c:v>317.80694999999997</c:v>
                </c:pt>
                <c:pt idx="13325">
                  <c:v>317.79968000000002</c:v>
                </c:pt>
                <c:pt idx="13326">
                  <c:v>317.61516999999998</c:v>
                </c:pt>
                <c:pt idx="13327">
                  <c:v>317.36919999999998</c:v>
                </c:pt>
                <c:pt idx="13328">
                  <c:v>317.16338999999999</c:v>
                </c:pt>
                <c:pt idx="13329">
                  <c:v>317.26958999999999</c:v>
                </c:pt>
                <c:pt idx="13330">
                  <c:v>316.99448000000001</c:v>
                </c:pt>
                <c:pt idx="13331">
                  <c:v>316.61111</c:v>
                </c:pt>
                <c:pt idx="13332">
                  <c:v>316.52911</c:v>
                </c:pt>
                <c:pt idx="13333">
                  <c:v>316.42734000000002</c:v>
                </c:pt>
                <c:pt idx="13334">
                  <c:v>316.16800000000001</c:v>
                </c:pt>
                <c:pt idx="13335">
                  <c:v>315.94211000000001</c:v>
                </c:pt>
                <c:pt idx="13336">
                  <c:v>315.99822999999998</c:v>
                </c:pt>
                <c:pt idx="13337">
                  <c:v>315.82959</c:v>
                </c:pt>
                <c:pt idx="13338">
                  <c:v>315.46127000000001</c:v>
                </c:pt>
                <c:pt idx="13339">
                  <c:v>315.29473999999999</c:v>
                </c:pt>
                <c:pt idx="13340">
                  <c:v>315.25232</c:v>
                </c:pt>
                <c:pt idx="13341">
                  <c:v>314.93964</c:v>
                </c:pt>
                <c:pt idx="13342">
                  <c:v>314.74178999999998</c:v>
                </c:pt>
                <c:pt idx="13343">
                  <c:v>314.77341000000001</c:v>
                </c:pt>
                <c:pt idx="13344">
                  <c:v>314.59915000000001</c:v>
                </c:pt>
                <c:pt idx="13345">
                  <c:v>314.24097</c:v>
                </c:pt>
                <c:pt idx="13346">
                  <c:v>314.01186999999999</c:v>
                </c:pt>
                <c:pt idx="13347">
                  <c:v>314.03751</c:v>
                </c:pt>
                <c:pt idx="13348">
                  <c:v>313.72275000000002</c:v>
                </c:pt>
                <c:pt idx="13349">
                  <c:v>313.53856999999999</c:v>
                </c:pt>
                <c:pt idx="13350">
                  <c:v>313.47467</c:v>
                </c:pt>
                <c:pt idx="13351">
                  <c:v>313.36464999999998</c:v>
                </c:pt>
                <c:pt idx="13352">
                  <c:v>313.00925000000001</c:v>
                </c:pt>
                <c:pt idx="13353">
                  <c:v>312.76510999999999</c:v>
                </c:pt>
                <c:pt idx="13354">
                  <c:v>312.82922000000002</c:v>
                </c:pt>
                <c:pt idx="13355">
                  <c:v>312.44317999999998</c:v>
                </c:pt>
                <c:pt idx="13356">
                  <c:v>312.25423999999998</c:v>
                </c:pt>
                <c:pt idx="13357">
                  <c:v>312.17102</c:v>
                </c:pt>
                <c:pt idx="13358">
                  <c:v>312.1377</c:v>
                </c:pt>
                <c:pt idx="13359">
                  <c:v>311.80167</c:v>
                </c:pt>
                <c:pt idx="13360">
                  <c:v>311.48833999999999</c:v>
                </c:pt>
                <c:pt idx="13361">
                  <c:v>311.55941999999999</c:v>
                </c:pt>
                <c:pt idx="13362">
                  <c:v>311.21591000000001</c:v>
                </c:pt>
                <c:pt idx="13363">
                  <c:v>311.02764999999999</c:v>
                </c:pt>
                <c:pt idx="13364">
                  <c:v>310.84636999999998</c:v>
                </c:pt>
                <c:pt idx="13365">
                  <c:v>310.89510999999999</c:v>
                </c:pt>
                <c:pt idx="13366">
                  <c:v>310.57227</c:v>
                </c:pt>
                <c:pt idx="13367">
                  <c:v>310.20724000000001</c:v>
                </c:pt>
                <c:pt idx="13368">
                  <c:v>310.24707000000001</c:v>
                </c:pt>
                <c:pt idx="13369">
                  <c:v>309.92065000000002</c:v>
                </c:pt>
                <c:pt idx="13370">
                  <c:v>309.75731999999999</c:v>
                </c:pt>
                <c:pt idx="13371">
                  <c:v>309.55257999999998</c:v>
                </c:pt>
                <c:pt idx="13372">
                  <c:v>309.61209000000002</c:v>
                </c:pt>
                <c:pt idx="13373">
                  <c:v>309.29950000000002</c:v>
                </c:pt>
                <c:pt idx="13374">
                  <c:v>308.92664000000002</c:v>
                </c:pt>
                <c:pt idx="13375">
                  <c:v>308.92928999999998</c:v>
                </c:pt>
                <c:pt idx="13376">
                  <c:v>308.69369999999998</c:v>
                </c:pt>
                <c:pt idx="13377">
                  <c:v>308.44583</c:v>
                </c:pt>
                <c:pt idx="13378">
                  <c:v>308.20657</c:v>
                </c:pt>
                <c:pt idx="13379">
                  <c:v>308.27762000000001</c:v>
                </c:pt>
                <c:pt idx="13380">
                  <c:v>308.0412</c:v>
                </c:pt>
                <c:pt idx="13381">
                  <c:v>307.63704999999999</c:v>
                </c:pt>
                <c:pt idx="13382">
                  <c:v>307.57278000000002</c:v>
                </c:pt>
                <c:pt idx="13383">
                  <c:v>307.36887000000002</c:v>
                </c:pt>
                <c:pt idx="13384">
                  <c:v>307.11297999999999</c:v>
                </c:pt>
                <c:pt idx="13385">
                  <c:v>306.90246999999999</c:v>
                </c:pt>
                <c:pt idx="13386">
                  <c:v>306.95029</c:v>
                </c:pt>
                <c:pt idx="13387">
                  <c:v>306.73755</c:v>
                </c:pt>
                <c:pt idx="13388">
                  <c:v>306.30743000000001</c:v>
                </c:pt>
                <c:pt idx="13389">
                  <c:v>306.16986000000003</c:v>
                </c:pt>
                <c:pt idx="13390">
                  <c:v>306.08371</c:v>
                </c:pt>
                <c:pt idx="13391">
                  <c:v>305.78302000000002</c:v>
                </c:pt>
                <c:pt idx="13392">
                  <c:v>305.59044999999998</c:v>
                </c:pt>
                <c:pt idx="13393">
                  <c:v>305.57720999999998</c:v>
                </c:pt>
                <c:pt idx="13394">
                  <c:v>305.39220999999998</c:v>
                </c:pt>
                <c:pt idx="13395">
                  <c:v>305.03570999999999</c:v>
                </c:pt>
                <c:pt idx="13396">
                  <c:v>304.83010999999999</c:v>
                </c:pt>
                <c:pt idx="13397">
                  <c:v>304.80480999999997</c:v>
                </c:pt>
                <c:pt idx="13398">
                  <c:v>304.44922000000003</c:v>
                </c:pt>
                <c:pt idx="13399">
                  <c:v>304.25601</c:v>
                </c:pt>
                <c:pt idx="13400">
                  <c:v>304.18529999999998</c:v>
                </c:pt>
                <c:pt idx="13401">
                  <c:v>304.08017000000001</c:v>
                </c:pt>
                <c:pt idx="13402">
                  <c:v>303.69121999999999</c:v>
                </c:pt>
                <c:pt idx="13403">
                  <c:v>303.43142999999998</c:v>
                </c:pt>
                <c:pt idx="13404">
                  <c:v>303.46033</c:v>
                </c:pt>
                <c:pt idx="13405">
                  <c:v>303.05871999999999</c:v>
                </c:pt>
                <c:pt idx="13406">
                  <c:v>302.87155000000001</c:v>
                </c:pt>
                <c:pt idx="13407">
                  <c:v>302.73288000000002</c:v>
                </c:pt>
                <c:pt idx="13408">
                  <c:v>302.71271000000002</c:v>
                </c:pt>
                <c:pt idx="13409">
                  <c:v>302.33321999999998</c:v>
                </c:pt>
                <c:pt idx="13410">
                  <c:v>302.00436000000002</c:v>
                </c:pt>
                <c:pt idx="13411">
                  <c:v>302.02454</c:v>
                </c:pt>
                <c:pt idx="13412">
                  <c:v>301.66271999999998</c:v>
                </c:pt>
                <c:pt idx="13413">
                  <c:v>301.4787</c:v>
                </c:pt>
                <c:pt idx="13414">
                  <c:v>301.34061000000003</c:v>
                </c:pt>
                <c:pt idx="13415">
                  <c:v>301.30212</c:v>
                </c:pt>
                <c:pt idx="13416">
                  <c:v>300.96670999999998</c:v>
                </c:pt>
                <c:pt idx="13417">
                  <c:v>300.57772999999997</c:v>
                </c:pt>
                <c:pt idx="13418">
                  <c:v>300.62200999999999</c:v>
                </c:pt>
                <c:pt idx="13419">
                  <c:v>300.26828</c:v>
                </c:pt>
                <c:pt idx="13420">
                  <c:v>300.02285999999998</c:v>
                </c:pt>
                <c:pt idx="13421">
                  <c:v>299.80349999999999</c:v>
                </c:pt>
                <c:pt idx="13422">
                  <c:v>299.86432000000002</c:v>
                </c:pt>
                <c:pt idx="13423">
                  <c:v>299.54818999999998</c:v>
                </c:pt>
                <c:pt idx="13424">
                  <c:v>299.12826999999999</c:v>
                </c:pt>
                <c:pt idx="13425">
                  <c:v>299.11203</c:v>
                </c:pt>
                <c:pt idx="13426">
                  <c:v>298.7627</c:v>
                </c:pt>
                <c:pt idx="13427">
                  <c:v>298.48602</c:v>
                </c:pt>
                <c:pt idx="13428">
                  <c:v>298.26571999999999</c:v>
                </c:pt>
                <c:pt idx="13429">
                  <c:v>298.30365</c:v>
                </c:pt>
                <c:pt idx="13430">
                  <c:v>297.94009</c:v>
                </c:pt>
                <c:pt idx="13431">
                  <c:v>297.44839000000002</c:v>
                </c:pt>
                <c:pt idx="13432">
                  <c:v>297.01004</c:v>
                </c:pt>
              </c:numCache>
            </c:numRef>
          </c:yVal>
          <c:smooth val="0"/>
          <c:extLst>
            <c:ext xmlns:c16="http://schemas.microsoft.com/office/drawing/2014/chart" uri="{C3380CC4-5D6E-409C-BE32-E72D297353CC}">
              <c16:uniqueId val="{00000001-03B7-4FD8-9806-B9AC68CFD809}"/>
            </c:ext>
          </c:extLst>
        </c:ser>
        <c:dLbls>
          <c:showLegendKey val="0"/>
          <c:showVal val="0"/>
          <c:showCatName val="0"/>
          <c:showSerName val="0"/>
          <c:showPercent val="0"/>
          <c:showBubbleSize val="0"/>
        </c:dLbls>
        <c:axId val="1039452192"/>
        <c:axId val="1039453632"/>
      </c:scatterChart>
      <c:valAx>
        <c:axId val="1039452192"/>
        <c:scaling>
          <c:orientation val="minMax"/>
          <c:max val="2.2999999999999998"/>
          <c:min val="0"/>
        </c:scaling>
        <c:delete val="0"/>
        <c:axPos val="b"/>
        <c:majorGridlines>
          <c:spPr>
            <a:ln w="9525" cap="flat" cmpd="sng" algn="ctr">
              <a:noFill/>
              <a:round/>
            </a:ln>
            <a:effectLst/>
          </c:spPr>
        </c:majorGridlines>
        <c:title>
          <c:tx>
            <c:rich>
              <a:bodyPr/>
              <a:lstStyle/>
              <a:p>
                <a:pPr>
                  <a:defRPr sz="1400"/>
                </a:pPr>
                <a:r>
                  <a:rPr lang="ja-JP" sz="1400"/>
                  <a:t>ひずみ </a:t>
                </a:r>
                <a:r>
                  <a:rPr lang="en-US" sz="1400"/>
                  <a:t>ε [-]</a:t>
                </a:r>
                <a:endParaRPr lang="ja-JP" sz="1400"/>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vert="horz"/>
          <a:lstStyle/>
          <a:p>
            <a:pPr>
              <a:defRPr sz="1200"/>
            </a:pPr>
            <a:endParaRPr lang="ja-JP"/>
          </a:p>
        </c:txPr>
        <c:crossAx val="1039453632"/>
        <c:crosses val="autoZero"/>
        <c:crossBetween val="midCat"/>
      </c:valAx>
      <c:valAx>
        <c:axId val="1039453632"/>
        <c:scaling>
          <c:orientation val="minMax"/>
          <c:max val="1000"/>
        </c:scaling>
        <c:delete val="0"/>
        <c:axPos val="l"/>
        <c:majorGridlines>
          <c:spPr>
            <a:ln w="9525" cap="flat" cmpd="sng" algn="ctr">
              <a:noFill/>
              <a:round/>
            </a:ln>
            <a:effectLst/>
          </c:spPr>
        </c:majorGridlines>
        <c:title>
          <c:tx>
            <c:rich>
              <a:bodyPr/>
              <a:lstStyle/>
              <a:p>
                <a:pPr>
                  <a:defRPr sz="1400"/>
                </a:pPr>
                <a:r>
                  <a:rPr lang="ja-JP" sz="1400"/>
                  <a:t>応力 </a:t>
                </a:r>
                <a:r>
                  <a:rPr lang="en-US" sz="1400"/>
                  <a:t>σ [MPa]</a:t>
                </a:r>
                <a:r>
                  <a:rPr lang="ja-JP" sz="1400"/>
                  <a:t> </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vert="horz"/>
          <a:lstStyle/>
          <a:p>
            <a:pPr>
              <a:defRPr sz="1100"/>
            </a:pPr>
            <a:endParaRPr lang="ja-JP"/>
          </a:p>
        </c:txPr>
        <c:crossAx val="1039452192"/>
        <c:crosses val="autoZero"/>
        <c:crossBetween val="midCat"/>
      </c:valAx>
      <c:spPr>
        <a:ln>
          <a:solidFill>
            <a:schemeClr val="tx1"/>
          </a:solidFill>
        </a:ln>
      </c:spPr>
    </c:plotArea>
    <c:legend>
      <c:legendPos val="r"/>
      <c:layout>
        <c:manualLayout>
          <c:xMode val="edge"/>
          <c:yMode val="edge"/>
          <c:x val="0.69205962081827033"/>
          <c:y val="0.17271354236329145"/>
          <c:w val="0.22390583551906751"/>
          <c:h val="0.47921558840062523"/>
        </c:manualLayout>
      </c:layout>
      <c:overlay val="0"/>
      <c:txPr>
        <a:bodyPr/>
        <a:lstStyle/>
        <a:p>
          <a:pPr>
            <a:defRPr sz="1400"/>
          </a:pPr>
          <a:endParaRPr lang="ja-JP"/>
        </a:p>
      </c:txPr>
    </c:legend>
    <c:plotVisOnly val="1"/>
    <c:dispBlanksAs val="gap"/>
    <c:showDLblsOverMax val="0"/>
    <c:extLst/>
  </c:chart>
  <c:txPr>
    <a:bodyPr/>
    <a:lstStyle/>
    <a:p>
      <a:pPr algn="ctr">
        <a:defRPr lang="en-US" altLang="ja-JP" sz="1000" b="0" i="0" u="none" strike="noStrike" kern="1200" baseline="0">
          <a:solidFill>
            <a:schemeClr val="tx1"/>
          </a:solidFill>
          <a:latin typeface="+mn-lt"/>
          <a:ea typeface="+mn-ea"/>
          <a:cs typeface="+mn-cs"/>
        </a:defRPr>
      </a:pPr>
      <a:endParaRPr lang="ja-JP"/>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ja-JP" altLang="en-US" sz="1800" dirty="0"/>
              <a:t>図３　各材料におけるひずみ分布</a:t>
            </a:r>
          </a:p>
        </c:rich>
      </c:tx>
      <c:layout>
        <c:manualLayout>
          <c:xMode val="edge"/>
          <c:yMode val="edge"/>
          <c:x val="0.18007588725322379"/>
          <c:y val="0.77238104693315035"/>
        </c:manualLayout>
      </c:layout>
      <c:overlay val="0"/>
      <c:spPr>
        <a:noFill/>
        <a:ln>
          <a:noFill/>
        </a:ln>
        <a:effectLst/>
      </c:spPr>
    </c:title>
    <c:autoTitleDeleted val="0"/>
    <c:plotArea>
      <c:layout>
        <c:manualLayout>
          <c:layoutTarget val="inner"/>
          <c:xMode val="edge"/>
          <c:yMode val="edge"/>
          <c:x val="0.14476539617330444"/>
          <c:y val="5.6084588234699299E-2"/>
          <c:w val="0.36738635931378144"/>
          <c:h val="0.59031520879324939"/>
        </c:manualLayout>
      </c:layout>
      <c:scatterChart>
        <c:scatterStyle val="lineMarker"/>
        <c:varyColors val="0"/>
        <c:ser>
          <c:idx val="2"/>
          <c:order val="0"/>
          <c:tx>
            <c:v>SS400</c:v>
          </c:tx>
          <c:spPr>
            <a:ln w="19050" cap="rnd">
              <a:solidFill>
                <a:srgbClr val="FF0000"/>
              </a:solidFill>
              <a:round/>
            </a:ln>
            <a:effectLst/>
          </c:spPr>
          <c:marker>
            <c:spPr>
              <a:solidFill>
                <a:srgbClr val="FF0000"/>
              </a:solidFill>
              <a:ln>
                <a:solidFill>
                  <a:srgbClr val="FF0000"/>
                </a:solidFill>
              </a:ln>
            </c:spPr>
          </c:marker>
          <c:xVal>
            <c:numRef>
              <c:f>Sheet1!$T$17:$Z$17</c:f>
              <c:numCache>
                <c:formatCode>General</c:formatCode>
                <c:ptCount val="7"/>
                <c:pt idx="0">
                  <c:v>1</c:v>
                </c:pt>
                <c:pt idx="1">
                  <c:v>1.5</c:v>
                </c:pt>
                <c:pt idx="2">
                  <c:v>2</c:v>
                </c:pt>
                <c:pt idx="3">
                  <c:v>3</c:v>
                </c:pt>
                <c:pt idx="4">
                  <c:v>4</c:v>
                </c:pt>
                <c:pt idx="5">
                  <c:v>5</c:v>
                </c:pt>
                <c:pt idx="6">
                  <c:v>6</c:v>
                </c:pt>
              </c:numCache>
            </c:numRef>
          </c:xVal>
          <c:yVal>
            <c:numRef>
              <c:f>Sheet1!$T$18:$Z$18</c:f>
              <c:numCache>
                <c:formatCode>General</c:formatCode>
                <c:ptCount val="7"/>
                <c:pt idx="0">
                  <c:v>0.30420582005356117</c:v>
                </c:pt>
                <c:pt idx="1">
                  <c:v>10.414065171684031</c:v>
                </c:pt>
                <c:pt idx="2">
                  <c:v>0.68307239395584041</c:v>
                </c:pt>
                <c:pt idx="3">
                  <c:v>0.30420582005356117</c:v>
                </c:pt>
                <c:pt idx="4">
                  <c:v>0.21699320447776432</c:v>
                </c:pt>
                <c:pt idx="5">
                  <c:v>0.23372143720960811</c:v>
                </c:pt>
                <c:pt idx="6">
                  <c:v>0.23372143720960811</c:v>
                </c:pt>
              </c:numCache>
            </c:numRef>
          </c:yVal>
          <c:smooth val="0"/>
          <c:extLst>
            <c:ext xmlns:c16="http://schemas.microsoft.com/office/drawing/2014/chart" uri="{C3380CC4-5D6E-409C-BE32-E72D297353CC}">
              <c16:uniqueId val="{00000000-051D-4AD6-AC28-ED3513802A0D}"/>
            </c:ext>
          </c:extLst>
        </c:ser>
        <c:ser>
          <c:idx val="1"/>
          <c:order val="1"/>
          <c:tx>
            <c:v>A1070</c:v>
          </c:tx>
          <c:spPr>
            <a:ln>
              <a:solidFill>
                <a:srgbClr val="00B050"/>
              </a:solidFill>
            </a:ln>
          </c:spPr>
          <c:marker>
            <c:spPr>
              <a:solidFill>
                <a:srgbClr val="00B050"/>
              </a:solidFill>
              <a:ln>
                <a:solidFill>
                  <a:srgbClr val="00B050"/>
                </a:solidFill>
              </a:ln>
            </c:spPr>
          </c:marker>
          <c:xVal>
            <c:numRef>
              <c:f>Sheet1!$T$14:$Z$14</c:f>
              <c:numCache>
                <c:formatCode>General</c:formatCode>
                <c:ptCount val="7"/>
                <c:pt idx="0">
                  <c:v>1</c:v>
                </c:pt>
                <c:pt idx="1">
                  <c:v>1.5</c:v>
                </c:pt>
                <c:pt idx="2">
                  <c:v>2</c:v>
                </c:pt>
                <c:pt idx="3">
                  <c:v>3</c:v>
                </c:pt>
                <c:pt idx="4">
                  <c:v>4</c:v>
                </c:pt>
                <c:pt idx="5">
                  <c:v>5</c:v>
                </c:pt>
                <c:pt idx="6">
                  <c:v>6</c:v>
                </c:pt>
              </c:numCache>
            </c:numRef>
          </c:xVal>
          <c:yVal>
            <c:numRef>
              <c:f>Sheet1!$T$15:$Z$15</c:f>
              <c:numCache>
                <c:formatCode>General</c:formatCode>
                <c:ptCount val="7"/>
                <c:pt idx="0">
                  <c:v>0.22140599999999999</c:v>
                </c:pt>
                <c:pt idx="1">
                  <c:v>2.1703779999999999</c:v>
                </c:pt>
                <c:pt idx="2">
                  <c:v>0.36821700000000002</c:v>
                </c:pt>
                <c:pt idx="3">
                  <c:v>0.204732</c:v>
                </c:pt>
                <c:pt idx="4">
                  <c:v>0.18839700000000001</c:v>
                </c:pt>
                <c:pt idx="5">
                  <c:v>0.17239099999999999</c:v>
                </c:pt>
                <c:pt idx="6">
                  <c:v>0.15670700000000001</c:v>
                </c:pt>
              </c:numCache>
            </c:numRef>
          </c:yVal>
          <c:smooth val="0"/>
          <c:extLst>
            <c:ext xmlns:c16="http://schemas.microsoft.com/office/drawing/2014/chart" uri="{C3380CC4-5D6E-409C-BE32-E72D297353CC}">
              <c16:uniqueId val="{00000001-051D-4AD6-AC28-ED3513802A0D}"/>
            </c:ext>
          </c:extLst>
        </c:ser>
        <c:ser>
          <c:idx val="0"/>
          <c:order val="3"/>
          <c:tx>
            <c:v>A2017</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Sheet1!$T$19:$Z$19</c:f>
              <c:numCache>
                <c:formatCode>General</c:formatCode>
                <c:ptCount val="7"/>
                <c:pt idx="0">
                  <c:v>1</c:v>
                </c:pt>
                <c:pt idx="1">
                  <c:v>2</c:v>
                </c:pt>
                <c:pt idx="2">
                  <c:v>3</c:v>
                </c:pt>
                <c:pt idx="3">
                  <c:v>4</c:v>
                </c:pt>
                <c:pt idx="4">
                  <c:v>4.5</c:v>
                </c:pt>
                <c:pt idx="5">
                  <c:v>5</c:v>
                </c:pt>
                <c:pt idx="6">
                  <c:v>6</c:v>
                </c:pt>
              </c:numCache>
            </c:numRef>
          </c:xVal>
          <c:yVal>
            <c:numRef>
              <c:f>Sheet1!$T$20:$Z$20</c:f>
              <c:numCache>
                <c:formatCode>General</c:formatCode>
                <c:ptCount val="7"/>
                <c:pt idx="0">
                  <c:v>0.21050204519266427</c:v>
                </c:pt>
                <c:pt idx="1">
                  <c:v>0.21886472876290142</c:v>
                </c:pt>
                <c:pt idx="2">
                  <c:v>0.23585218567901239</c:v>
                </c:pt>
                <c:pt idx="3">
                  <c:v>0.28900110267290391</c:v>
                </c:pt>
                <c:pt idx="4">
                  <c:v>0.77962714737777794</c:v>
                </c:pt>
                <c:pt idx="5">
                  <c:v>0.58885429488746999</c:v>
                </c:pt>
                <c:pt idx="6">
                  <c:v>0.21050204519266427</c:v>
                </c:pt>
              </c:numCache>
            </c:numRef>
          </c:yVal>
          <c:smooth val="0"/>
          <c:extLst>
            <c:ext xmlns:c16="http://schemas.microsoft.com/office/drawing/2014/chart" uri="{C3380CC4-5D6E-409C-BE32-E72D297353CC}">
              <c16:uniqueId val="{00000002-051D-4AD6-AC28-ED3513802A0D}"/>
            </c:ext>
          </c:extLst>
        </c:ser>
        <c:dLbls>
          <c:showLegendKey val="0"/>
          <c:showVal val="0"/>
          <c:showCatName val="0"/>
          <c:showSerName val="0"/>
          <c:showPercent val="0"/>
          <c:showBubbleSize val="0"/>
        </c:dLbls>
        <c:axId val="503062048"/>
        <c:axId val="503065408"/>
        <c:extLst>
          <c:ext xmlns:c15="http://schemas.microsoft.com/office/drawing/2012/chart" uri="{02D57815-91ED-43cb-92C2-25804820EDAC}">
            <c15:filteredScatterSeries>
              <c15:ser>
                <c:idx val="3"/>
                <c:order val="2"/>
                <c:spPr>
                  <a:ln w="19050" cap="rnd">
                    <a:solidFill>
                      <a:schemeClr val="accent1"/>
                    </a:solidFill>
                    <a:round/>
                  </a:ln>
                  <a:effectLst/>
                </c:spPr>
                <c:xVal>
                  <c:numRef>
                    <c:extLst>
                      <c:ext uri="{02D57815-91ED-43cb-92C2-25804820EDAC}">
                        <c15:formulaRef>
                          <c15:sqref>Sheet1!$T$19:$Z$19</c15:sqref>
                        </c15:formulaRef>
                      </c:ext>
                    </c:extLst>
                    <c:numCache>
                      <c:formatCode>General</c:formatCode>
                      <c:ptCount val="7"/>
                      <c:pt idx="0">
                        <c:v>1</c:v>
                      </c:pt>
                      <c:pt idx="1">
                        <c:v>2</c:v>
                      </c:pt>
                      <c:pt idx="2">
                        <c:v>3</c:v>
                      </c:pt>
                      <c:pt idx="3">
                        <c:v>4</c:v>
                      </c:pt>
                      <c:pt idx="4">
                        <c:v>4.5</c:v>
                      </c:pt>
                      <c:pt idx="5">
                        <c:v>5</c:v>
                      </c:pt>
                      <c:pt idx="6">
                        <c:v>6</c:v>
                      </c:pt>
                    </c:numCache>
                  </c:numRef>
                </c:xVal>
                <c:yVal>
                  <c:numRef>
                    <c:extLst>
                      <c:ext uri="{02D57815-91ED-43cb-92C2-25804820EDAC}">
                        <c15:formulaRef>
                          <c15:sqref>Sheet1!$T$20:$Z$20</c15:sqref>
                        </c15:formulaRef>
                      </c:ext>
                    </c:extLst>
                    <c:numCache>
                      <c:formatCode>General</c:formatCode>
                      <c:ptCount val="7"/>
                      <c:pt idx="0">
                        <c:v>0.21050204519266427</c:v>
                      </c:pt>
                      <c:pt idx="1">
                        <c:v>0.21886472876290142</c:v>
                      </c:pt>
                      <c:pt idx="2">
                        <c:v>0.23585218567901239</c:v>
                      </c:pt>
                      <c:pt idx="3">
                        <c:v>0.28900110267290391</c:v>
                      </c:pt>
                      <c:pt idx="4">
                        <c:v>0.77962714737777794</c:v>
                      </c:pt>
                      <c:pt idx="5">
                        <c:v>0.58885429488746999</c:v>
                      </c:pt>
                      <c:pt idx="6">
                        <c:v>0.21050204519266427</c:v>
                      </c:pt>
                    </c:numCache>
                  </c:numRef>
                </c:yVal>
                <c:smooth val="0"/>
                <c:extLst>
                  <c:ext xmlns:c16="http://schemas.microsoft.com/office/drawing/2014/chart" uri="{C3380CC4-5D6E-409C-BE32-E72D297353CC}">
                    <c16:uniqueId val="{00000003-051D-4AD6-AC28-ED3513802A0D}"/>
                  </c:ext>
                </c:extLst>
              </c15:ser>
            </c15:filteredScatterSeries>
          </c:ext>
        </c:extLst>
      </c:scatterChart>
      <c:valAx>
        <c:axId val="503062048"/>
        <c:scaling>
          <c:orientation val="minMax"/>
        </c:scaling>
        <c:delete val="0"/>
        <c:axPos val="b"/>
        <c:majorGridlines>
          <c:spPr>
            <a:ln w="9525" cap="flat" cmpd="sng" algn="ctr">
              <a:noFill/>
              <a:round/>
            </a:ln>
            <a:effectLst/>
          </c:spPr>
        </c:majorGridlines>
        <c:title>
          <c:tx>
            <c:rich>
              <a:bodyPr/>
              <a:lstStyle/>
              <a:p>
                <a:pPr>
                  <a:defRPr sz="1400"/>
                </a:pPr>
                <a:r>
                  <a:rPr lang="ja-JP" altLang="en-US" sz="1400" b="0"/>
                  <a:t>標点番号</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503065408"/>
        <c:crosses val="autoZero"/>
        <c:crossBetween val="midCat"/>
      </c:valAx>
      <c:valAx>
        <c:axId val="503065408"/>
        <c:scaling>
          <c:orientation val="minMax"/>
        </c:scaling>
        <c:delete val="0"/>
        <c:axPos val="l"/>
        <c:majorGridlines>
          <c:spPr>
            <a:ln w="9525" cap="flat" cmpd="sng" algn="ctr">
              <a:noFill/>
              <a:round/>
            </a:ln>
            <a:effectLst/>
          </c:spPr>
        </c:majorGridlines>
        <c:title>
          <c:tx>
            <c:rich>
              <a:bodyPr/>
              <a:lstStyle/>
              <a:p>
                <a:pPr>
                  <a:defRPr sz="1400"/>
                </a:pPr>
                <a:r>
                  <a:rPr lang="ja-JP" altLang="en-US" sz="1400" b="0" i="0"/>
                  <a:t>ひずみ </a:t>
                </a:r>
                <a:r>
                  <a:rPr lang="en-US" altLang="ja-JP" sz="1400" b="0" i="0"/>
                  <a:t>ε</a:t>
                </a:r>
                <a:r>
                  <a:rPr lang="ja-JP" altLang="en-US" sz="1400" b="0" i="0" baseline="0"/>
                  <a:t> </a:t>
                </a:r>
                <a:r>
                  <a:rPr lang="en-US" altLang="ja-JP" sz="1400" b="0" i="0" baseline="0"/>
                  <a:t>[-]</a:t>
                </a:r>
                <a:endParaRPr lang="ja-JP" altLang="en-US" sz="1400" b="0" i="0"/>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503062048"/>
        <c:crosses val="autoZero"/>
        <c:crossBetween val="midCat"/>
      </c:valAx>
      <c:spPr>
        <a:ln>
          <a:solidFill>
            <a:schemeClr val="tx1"/>
          </a:solidFill>
        </a:ln>
      </c:spPr>
    </c:plotArea>
    <c:legend>
      <c:legendPos val="r"/>
      <c:layout>
        <c:manualLayout>
          <c:xMode val="edge"/>
          <c:yMode val="edge"/>
          <c:x val="0.51317033740347673"/>
          <c:y val="0.12311017898402744"/>
          <c:w val="9.3413880330176113E-2"/>
          <c:h val="0.47254388047371287"/>
        </c:manualLayout>
      </c:layout>
      <c:overlay val="0"/>
      <c:txPr>
        <a:bodyPr/>
        <a:lstStyle/>
        <a:p>
          <a:pPr>
            <a:defRPr sz="1800"/>
          </a:pPr>
          <a:endParaRPr lang="ja-JP"/>
        </a:p>
      </c:txPr>
    </c:legend>
    <c:plotVisOnly val="1"/>
    <c:dispBlanksAs val="gap"/>
    <c:showDLblsOverMax val="0"/>
    <c:extLst/>
  </c:chart>
  <c:txPr>
    <a:bodyPr/>
    <a:lstStyle/>
    <a:p>
      <a:pPr>
        <a:defRPr/>
      </a:pPr>
      <a:endParaRPr lang="ja-JP"/>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ja-JP" altLang="en-US" sz="1800" dirty="0"/>
              <a:t>図</a:t>
            </a:r>
            <a:r>
              <a:rPr lang="en-US" altLang="ja-JP" sz="1800" dirty="0"/>
              <a:t>3</a:t>
            </a:r>
            <a:r>
              <a:rPr lang="ja-JP" altLang="en-US" sz="1800" dirty="0"/>
              <a:t>　各材料におけるひずみ分布</a:t>
            </a:r>
          </a:p>
        </c:rich>
      </c:tx>
      <c:layout>
        <c:manualLayout>
          <c:xMode val="edge"/>
          <c:yMode val="edge"/>
          <c:x val="0.1981918292822093"/>
          <c:y val="0.80156747189025546"/>
        </c:manualLayout>
      </c:layout>
      <c:overlay val="0"/>
      <c:spPr>
        <a:noFill/>
        <a:ln>
          <a:noFill/>
        </a:ln>
        <a:effectLst/>
      </c:spPr>
    </c:title>
    <c:autoTitleDeleted val="0"/>
    <c:plotArea>
      <c:layout>
        <c:manualLayout>
          <c:layoutTarget val="inner"/>
          <c:xMode val="edge"/>
          <c:yMode val="edge"/>
          <c:x val="0.14476539617330444"/>
          <c:y val="5.6084588234699299E-2"/>
          <c:w val="0.36738635931378144"/>
          <c:h val="0.59031520879324939"/>
        </c:manualLayout>
      </c:layout>
      <c:scatterChart>
        <c:scatterStyle val="lineMarker"/>
        <c:varyColors val="0"/>
        <c:ser>
          <c:idx val="2"/>
          <c:order val="0"/>
          <c:tx>
            <c:v>SS400</c:v>
          </c:tx>
          <c:spPr>
            <a:ln w="19050" cap="rnd">
              <a:solidFill>
                <a:srgbClr val="FF0000"/>
              </a:solidFill>
              <a:round/>
            </a:ln>
            <a:effectLst/>
          </c:spPr>
          <c:marker>
            <c:spPr>
              <a:solidFill>
                <a:srgbClr val="FF0000"/>
              </a:solidFill>
              <a:ln>
                <a:solidFill>
                  <a:srgbClr val="FF0000"/>
                </a:solidFill>
              </a:ln>
            </c:spPr>
          </c:marker>
          <c:xVal>
            <c:numRef>
              <c:f>Sheet1!$T$17:$Z$17</c:f>
              <c:numCache>
                <c:formatCode>General</c:formatCode>
                <c:ptCount val="7"/>
                <c:pt idx="0">
                  <c:v>1</c:v>
                </c:pt>
                <c:pt idx="1">
                  <c:v>1.5</c:v>
                </c:pt>
                <c:pt idx="2">
                  <c:v>2</c:v>
                </c:pt>
                <c:pt idx="3">
                  <c:v>3</c:v>
                </c:pt>
                <c:pt idx="4">
                  <c:v>4</c:v>
                </c:pt>
                <c:pt idx="5">
                  <c:v>5</c:v>
                </c:pt>
                <c:pt idx="6">
                  <c:v>6</c:v>
                </c:pt>
              </c:numCache>
            </c:numRef>
          </c:xVal>
          <c:yVal>
            <c:numRef>
              <c:f>Sheet1!$T$18:$Z$18</c:f>
              <c:numCache>
                <c:formatCode>General</c:formatCode>
                <c:ptCount val="7"/>
                <c:pt idx="0">
                  <c:v>0.30420582005356117</c:v>
                </c:pt>
                <c:pt idx="1">
                  <c:v>10.414065171684031</c:v>
                </c:pt>
                <c:pt idx="2">
                  <c:v>0.68307239395584041</c:v>
                </c:pt>
                <c:pt idx="3">
                  <c:v>0.30420582005356117</c:v>
                </c:pt>
                <c:pt idx="4">
                  <c:v>0.21699320447776432</c:v>
                </c:pt>
                <c:pt idx="5">
                  <c:v>0.23372143720960811</c:v>
                </c:pt>
                <c:pt idx="6">
                  <c:v>0.23372143720960811</c:v>
                </c:pt>
              </c:numCache>
            </c:numRef>
          </c:yVal>
          <c:smooth val="0"/>
          <c:extLst>
            <c:ext xmlns:c16="http://schemas.microsoft.com/office/drawing/2014/chart" uri="{C3380CC4-5D6E-409C-BE32-E72D297353CC}">
              <c16:uniqueId val="{00000000-46E2-484D-B13F-80D41DFABE92}"/>
            </c:ext>
          </c:extLst>
        </c:ser>
        <c:ser>
          <c:idx val="1"/>
          <c:order val="1"/>
          <c:tx>
            <c:v>A1070</c:v>
          </c:tx>
          <c:spPr>
            <a:ln>
              <a:solidFill>
                <a:srgbClr val="00B050"/>
              </a:solidFill>
            </a:ln>
          </c:spPr>
          <c:marker>
            <c:spPr>
              <a:solidFill>
                <a:srgbClr val="00B050"/>
              </a:solidFill>
              <a:ln>
                <a:solidFill>
                  <a:srgbClr val="00B050"/>
                </a:solidFill>
              </a:ln>
            </c:spPr>
          </c:marker>
          <c:xVal>
            <c:numRef>
              <c:f>Sheet1!$T$14:$Z$14</c:f>
              <c:numCache>
                <c:formatCode>General</c:formatCode>
                <c:ptCount val="7"/>
                <c:pt idx="0">
                  <c:v>1</c:v>
                </c:pt>
                <c:pt idx="1">
                  <c:v>1.5</c:v>
                </c:pt>
                <c:pt idx="2">
                  <c:v>2</c:v>
                </c:pt>
                <c:pt idx="3">
                  <c:v>3</c:v>
                </c:pt>
                <c:pt idx="4">
                  <c:v>4</c:v>
                </c:pt>
                <c:pt idx="5">
                  <c:v>5</c:v>
                </c:pt>
                <c:pt idx="6">
                  <c:v>6</c:v>
                </c:pt>
              </c:numCache>
            </c:numRef>
          </c:xVal>
          <c:yVal>
            <c:numRef>
              <c:f>Sheet1!$T$15:$Z$15</c:f>
              <c:numCache>
                <c:formatCode>General</c:formatCode>
                <c:ptCount val="7"/>
                <c:pt idx="0">
                  <c:v>0.22140599999999999</c:v>
                </c:pt>
                <c:pt idx="1">
                  <c:v>2.1703779999999999</c:v>
                </c:pt>
                <c:pt idx="2">
                  <c:v>0.36821700000000002</c:v>
                </c:pt>
                <c:pt idx="3">
                  <c:v>0.204732</c:v>
                </c:pt>
                <c:pt idx="4">
                  <c:v>0.18839700000000001</c:v>
                </c:pt>
                <c:pt idx="5">
                  <c:v>0.17239099999999999</c:v>
                </c:pt>
                <c:pt idx="6">
                  <c:v>0.15670700000000001</c:v>
                </c:pt>
              </c:numCache>
            </c:numRef>
          </c:yVal>
          <c:smooth val="0"/>
          <c:extLst>
            <c:ext xmlns:c16="http://schemas.microsoft.com/office/drawing/2014/chart" uri="{C3380CC4-5D6E-409C-BE32-E72D297353CC}">
              <c16:uniqueId val="{00000001-46E2-484D-B13F-80D41DFABE92}"/>
            </c:ext>
          </c:extLst>
        </c:ser>
        <c:ser>
          <c:idx val="0"/>
          <c:order val="3"/>
          <c:tx>
            <c:v>A2017</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Sheet1!$T$19:$Z$19</c:f>
              <c:numCache>
                <c:formatCode>General</c:formatCode>
                <c:ptCount val="7"/>
                <c:pt idx="0">
                  <c:v>1</c:v>
                </c:pt>
                <c:pt idx="1">
                  <c:v>2</c:v>
                </c:pt>
                <c:pt idx="2">
                  <c:v>3</c:v>
                </c:pt>
                <c:pt idx="3">
                  <c:v>4</c:v>
                </c:pt>
                <c:pt idx="4">
                  <c:v>4.5</c:v>
                </c:pt>
                <c:pt idx="5">
                  <c:v>5</c:v>
                </c:pt>
                <c:pt idx="6">
                  <c:v>6</c:v>
                </c:pt>
              </c:numCache>
            </c:numRef>
          </c:xVal>
          <c:yVal>
            <c:numRef>
              <c:f>Sheet1!$T$20:$Z$20</c:f>
              <c:numCache>
                <c:formatCode>General</c:formatCode>
                <c:ptCount val="7"/>
                <c:pt idx="0">
                  <c:v>0.21050204519266427</c:v>
                </c:pt>
                <c:pt idx="1">
                  <c:v>0.21886472876290142</c:v>
                </c:pt>
                <c:pt idx="2">
                  <c:v>0.23585218567901239</c:v>
                </c:pt>
                <c:pt idx="3">
                  <c:v>0.28900110267290391</c:v>
                </c:pt>
                <c:pt idx="4">
                  <c:v>0.77962714737777794</c:v>
                </c:pt>
                <c:pt idx="5">
                  <c:v>0.58885429488746999</c:v>
                </c:pt>
                <c:pt idx="6">
                  <c:v>0.21050204519266427</c:v>
                </c:pt>
              </c:numCache>
            </c:numRef>
          </c:yVal>
          <c:smooth val="0"/>
          <c:extLst>
            <c:ext xmlns:c16="http://schemas.microsoft.com/office/drawing/2014/chart" uri="{C3380CC4-5D6E-409C-BE32-E72D297353CC}">
              <c16:uniqueId val="{00000002-46E2-484D-B13F-80D41DFABE92}"/>
            </c:ext>
          </c:extLst>
        </c:ser>
        <c:dLbls>
          <c:showLegendKey val="0"/>
          <c:showVal val="0"/>
          <c:showCatName val="0"/>
          <c:showSerName val="0"/>
          <c:showPercent val="0"/>
          <c:showBubbleSize val="0"/>
        </c:dLbls>
        <c:axId val="503062048"/>
        <c:axId val="503065408"/>
        <c:extLst>
          <c:ext xmlns:c15="http://schemas.microsoft.com/office/drawing/2012/chart" uri="{02D57815-91ED-43cb-92C2-25804820EDAC}">
            <c15:filteredScatterSeries>
              <c15:ser>
                <c:idx val="3"/>
                <c:order val="2"/>
                <c:spPr>
                  <a:ln w="19050" cap="rnd">
                    <a:solidFill>
                      <a:schemeClr val="accent1"/>
                    </a:solidFill>
                    <a:round/>
                  </a:ln>
                  <a:effectLst/>
                </c:spPr>
                <c:xVal>
                  <c:numRef>
                    <c:extLst>
                      <c:ext uri="{02D57815-91ED-43cb-92C2-25804820EDAC}">
                        <c15:formulaRef>
                          <c15:sqref>Sheet1!$T$19:$Z$19</c15:sqref>
                        </c15:formulaRef>
                      </c:ext>
                    </c:extLst>
                    <c:numCache>
                      <c:formatCode>General</c:formatCode>
                      <c:ptCount val="7"/>
                      <c:pt idx="0">
                        <c:v>1</c:v>
                      </c:pt>
                      <c:pt idx="1">
                        <c:v>2</c:v>
                      </c:pt>
                      <c:pt idx="2">
                        <c:v>3</c:v>
                      </c:pt>
                      <c:pt idx="3">
                        <c:v>4</c:v>
                      </c:pt>
                      <c:pt idx="4">
                        <c:v>4.5</c:v>
                      </c:pt>
                      <c:pt idx="5">
                        <c:v>5</c:v>
                      </c:pt>
                      <c:pt idx="6">
                        <c:v>6</c:v>
                      </c:pt>
                    </c:numCache>
                  </c:numRef>
                </c:xVal>
                <c:yVal>
                  <c:numRef>
                    <c:extLst>
                      <c:ext uri="{02D57815-91ED-43cb-92C2-25804820EDAC}">
                        <c15:formulaRef>
                          <c15:sqref>Sheet1!$T$20:$Z$20</c15:sqref>
                        </c15:formulaRef>
                      </c:ext>
                    </c:extLst>
                    <c:numCache>
                      <c:formatCode>General</c:formatCode>
                      <c:ptCount val="7"/>
                      <c:pt idx="0">
                        <c:v>0.21050204519266427</c:v>
                      </c:pt>
                      <c:pt idx="1">
                        <c:v>0.21886472876290142</c:v>
                      </c:pt>
                      <c:pt idx="2">
                        <c:v>0.23585218567901239</c:v>
                      </c:pt>
                      <c:pt idx="3">
                        <c:v>0.28900110267290391</c:v>
                      </c:pt>
                      <c:pt idx="4">
                        <c:v>0.77962714737777794</c:v>
                      </c:pt>
                      <c:pt idx="5">
                        <c:v>0.58885429488746999</c:v>
                      </c:pt>
                      <c:pt idx="6">
                        <c:v>0.21050204519266427</c:v>
                      </c:pt>
                    </c:numCache>
                  </c:numRef>
                </c:yVal>
                <c:smooth val="0"/>
                <c:extLst>
                  <c:ext xmlns:c16="http://schemas.microsoft.com/office/drawing/2014/chart" uri="{C3380CC4-5D6E-409C-BE32-E72D297353CC}">
                    <c16:uniqueId val="{00000003-46E2-484D-B13F-80D41DFABE92}"/>
                  </c:ext>
                </c:extLst>
              </c15:ser>
            </c15:filteredScatterSeries>
          </c:ext>
        </c:extLst>
      </c:scatterChart>
      <c:valAx>
        <c:axId val="503062048"/>
        <c:scaling>
          <c:orientation val="minMax"/>
        </c:scaling>
        <c:delete val="0"/>
        <c:axPos val="b"/>
        <c:majorGridlines>
          <c:spPr>
            <a:ln w="9525" cap="flat" cmpd="sng" algn="ctr">
              <a:noFill/>
              <a:round/>
            </a:ln>
            <a:effectLst/>
          </c:spPr>
        </c:majorGridlines>
        <c:title>
          <c:tx>
            <c:rich>
              <a:bodyPr/>
              <a:lstStyle/>
              <a:p>
                <a:pPr>
                  <a:defRPr sz="1400"/>
                </a:pPr>
                <a:r>
                  <a:rPr lang="ja-JP" altLang="en-US" sz="1400" b="0"/>
                  <a:t>標点番号</a:t>
                </a:r>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503065408"/>
        <c:crosses val="autoZero"/>
        <c:crossBetween val="midCat"/>
      </c:valAx>
      <c:valAx>
        <c:axId val="503065408"/>
        <c:scaling>
          <c:orientation val="minMax"/>
        </c:scaling>
        <c:delete val="0"/>
        <c:axPos val="l"/>
        <c:majorGridlines>
          <c:spPr>
            <a:ln w="9525" cap="flat" cmpd="sng" algn="ctr">
              <a:noFill/>
              <a:round/>
            </a:ln>
            <a:effectLst/>
          </c:spPr>
        </c:majorGridlines>
        <c:title>
          <c:tx>
            <c:rich>
              <a:bodyPr/>
              <a:lstStyle/>
              <a:p>
                <a:pPr>
                  <a:defRPr sz="1600"/>
                </a:pPr>
                <a:r>
                  <a:rPr lang="ja-JP" altLang="en-US" sz="1600" b="0" i="0"/>
                  <a:t>ひずみ </a:t>
                </a:r>
                <a:r>
                  <a:rPr lang="en-US" altLang="ja-JP" sz="1600" b="0" i="0"/>
                  <a:t>ε</a:t>
                </a:r>
                <a:r>
                  <a:rPr lang="ja-JP" altLang="en-US" sz="1600" b="0" i="0" baseline="0"/>
                  <a:t> </a:t>
                </a:r>
                <a:r>
                  <a:rPr lang="en-US" altLang="ja-JP" sz="1600" b="0" i="0" baseline="0"/>
                  <a:t>[-]</a:t>
                </a:r>
                <a:endParaRPr lang="ja-JP" altLang="en-US" sz="1600" b="0" i="0"/>
              </a:p>
            </c:rich>
          </c:tx>
          <c:overlay val="0"/>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503062048"/>
        <c:crosses val="autoZero"/>
        <c:crossBetween val="midCat"/>
      </c:valAx>
      <c:spPr>
        <a:ln>
          <a:solidFill>
            <a:schemeClr val="tx1"/>
          </a:solidFill>
        </a:ln>
      </c:spPr>
    </c:plotArea>
    <c:legend>
      <c:legendPos val="r"/>
      <c:layout>
        <c:manualLayout>
          <c:xMode val="edge"/>
          <c:yMode val="edge"/>
          <c:x val="0.51317033740347673"/>
          <c:y val="0.12311017898402744"/>
          <c:w val="9.3413880330176113E-2"/>
          <c:h val="0.47254388047371287"/>
        </c:manualLayout>
      </c:layout>
      <c:overlay val="0"/>
      <c:txPr>
        <a:bodyPr/>
        <a:lstStyle/>
        <a:p>
          <a:pPr>
            <a:defRPr sz="1600"/>
          </a:pPr>
          <a:endParaRPr lang="ja-JP"/>
        </a:p>
      </c:txPr>
    </c:legend>
    <c:plotVisOnly val="1"/>
    <c:dispBlanksAs val="gap"/>
    <c:showDLblsOverMax val="0"/>
    <c:extLst/>
  </c:chart>
  <c:txPr>
    <a:bodyPr/>
    <a:lstStyle/>
    <a:p>
      <a:pPr>
        <a:defRPr/>
      </a:pPr>
      <a:endParaRPr lang="ja-JP"/>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a:t>図</a:t>
            </a:r>
            <a:r>
              <a:rPr lang="en-US" altLang="ja-JP" dirty="0"/>
              <a:t>6</a:t>
            </a:r>
            <a:r>
              <a:rPr lang="ja-JP" altLang="en-US" dirty="0"/>
              <a:t>　各材料の硬さ</a:t>
            </a:r>
          </a:p>
        </c:rich>
      </c:tx>
      <c:layout>
        <c:manualLayout>
          <c:xMode val="edge"/>
          <c:yMode val="edge"/>
          <c:x val="0.26565778462474798"/>
          <c:y val="0.8942863091766257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490137148242949"/>
          <c:y val="0.13386801944597271"/>
          <c:w val="0.49116588687283652"/>
          <c:h val="0.67354834976177158"/>
        </c:manualLayout>
      </c:layout>
      <c:bar3DChart>
        <c:barDir val="col"/>
        <c:grouping val="standard"/>
        <c:varyColors val="0"/>
        <c:ser>
          <c:idx val="1"/>
          <c:order val="0"/>
          <c:tx>
            <c:strRef>
              <c:f>Sheet1!$L$54</c:f>
              <c:strCache>
                <c:ptCount val="1"/>
                <c:pt idx="0">
                  <c:v>SS400</c:v>
                </c:pt>
              </c:strCache>
            </c:strRef>
          </c:tx>
          <c:spPr>
            <a:solidFill>
              <a:srgbClr val="FF000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Sheet1!$K$55:$K$57</c:f>
              <c:strCache>
                <c:ptCount val="3"/>
                <c:pt idx="0">
                  <c:v>HB</c:v>
                </c:pt>
                <c:pt idx="1">
                  <c:v>HR</c:v>
                </c:pt>
                <c:pt idx="2">
                  <c:v>HV</c:v>
                </c:pt>
              </c:strCache>
            </c:strRef>
          </c:cat>
          <c:val>
            <c:numRef>
              <c:f>Sheet1!$L$55:$L$57</c:f>
              <c:numCache>
                <c:formatCode>General</c:formatCode>
                <c:ptCount val="3"/>
                <c:pt idx="0">
                  <c:v>125</c:v>
                </c:pt>
                <c:pt idx="1">
                  <c:v>80</c:v>
                </c:pt>
                <c:pt idx="2">
                  <c:v>178</c:v>
                </c:pt>
              </c:numCache>
            </c:numRef>
          </c:val>
          <c:shape val="cone"/>
          <c:extLst>
            <c:ext xmlns:c16="http://schemas.microsoft.com/office/drawing/2014/chart" uri="{C3380CC4-5D6E-409C-BE32-E72D297353CC}">
              <c16:uniqueId val="{00000000-AE30-4022-9981-69F8F256D146}"/>
            </c:ext>
          </c:extLst>
        </c:ser>
        <c:ser>
          <c:idx val="2"/>
          <c:order val="1"/>
          <c:tx>
            <c:strRef>
              <c:f>Sheet1!$M$54</c:f>
              <c:strCache>
                <c:ptCount val="1"/>
                <c:pt idx="0">
                  <c:v>A1070</c:v>
                </c:pt>
              </c:strCache>
            </c:strRef>
          </c:tx>
          <c:spPr>
            <a:solidFill>
              <a:srgbClr val="00B0F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Sheet1!$K$55:$K$57</c:f>
              <c:strCache>
                <c:ptCount val="3"/>
                <c:pt idx="0">
                  <c:v>HB</c:v>
                </c:pt>
                <c:pt idx="1">
                  <c:v>HR</c:v>
                </c:pt>
                <c:pt idx="2">
                  <c:v>HV</c:v>
                </c:pt>
              </c:strCache>
            </c:strRef>
          </c:cat>
          <c:val>
            <c:numRef>
              <c:f>Sheet1!$M$55:$M$57</c:f>
              <c:numCache>
                <c:formatCode>General</c:formatCode>
                <c:ptCount val="3"/>
                <c:pt idx="0">
                  <c:v>23</c:v>
                </c:pt>
                <c:pt idx="1">
                  <c:v>0</c:v>
                </c:pt>
                <c:pt idx="2">
                  <c:v>35</c:v>
                </c:pt>
              </c:numCache>
            </c:numRef>
          </c:val>
          <c:shape val="cone"/>
          <c:extLst>
            <c:ext xmlns:c16="http://schemas.microsoft.com/office/drawing/2014/chart" uri="{C3380CC4-5D6E-409C-BE32-E72D297353CC}">
              <c16:uniqueId val="{00000001-AE30-4022-9981-69F8F256D146}"/>
            </c:ext>
          </c:extLst>
        </c:ser>
        <c:ser>
          <c:idx val="0"/>
          <c:order val="2"/>
          <c:tx>
            <c:strRef>
              <c:f>Sheet1!$N$54</c:f>
              <c:strCache>
                <c:ptCount val="1"/>
                <c:pt idx="0">
                  <c:v>A2017</c:v>
                </c:pt>
              </c:strCache>
            </c:strRef>
          </c:tx>
          <c:spPr>
            <a:solidFill>
              <a:srgbClr val="00B05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Sheet1!$K$55:$K$57</c:f>
              <c:strCache>
                <c:ptCount val="3"/>
                <c:pt idx="0">
                  <c:v>HB</c:v>
                </c:pt>
                <c:pt idx="1">
                  <c:v>HR</c:v>
                </c:pt>
                <c:pt idx="2">
                  <c:v>HV</c:v>
                </c:pt>
              </c:strCache>
            </c:strRef>
          </c:cat>
          <c:val>
            <c:numRef>
              <c:f>Sheet1!$N$55:$N$57</c:f>
              <c:numCache>
                <c:formatCode>General</c:formatCode>
                <c:ptCount val="3"/>
                <c:pt idx="0">
                  <c:v>118</c:v>
                </c:pt>
                <c:pt idx="1">
                  <c:v>79</c:v>
                </c:pt>
                <c:pt idx="2">
                  <c:v>141</c:v>
                </c:pt>
              </c:numCache>
            </c:numRef>
          </c:val>
          <c:shape val="cone"/>
          <c:extLst>
            <c:ext xmlns:c16="http://schemas.microsoft.com/office/drawing/2014/chart" uri="{C3380CC4-5D6E-409C-BE32-E72D297353CC}">
              <c16:uniqueId val="{00000002-AE30-4022-9981-69F8F256D146}"/>
            </c:ext>
          </c:extLst>
        </c:ser>
        <c:dLbls>
          <c:showLegendKey val="0"/>
          <c:showVal val="1"/>
          <c:showCatName val="0"/>
          <c:showSerName val="0"/>
          <c:showPercent val="0"/>
          <c:showBubbleSize val="0"/>
        </c:dLbls>
        <c:gapWidth val="150"/>
        <c:shape val="box"/>
        <c:axId val="1210382463"/>
        <c:axId val="1210380063"/>
        <c:axId val="235170911"/>
      </c:bar3DChart>
      <c:catAx>
        <c:axId val="12103824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210380063"/>
        <c:crosses val="autoZero"/>
        <c:auto val="1"/>
        <c:lblAlgn val="ctr"/>
        <c:lblOffset val="100"/>
        <c:noMultiLvlLbl val="0"/>
      </c:catAx>
      <c:valAx>
        <c:axId val="1210380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10382463"/>
        <c:crosses val="autoZero"/>
        <c:crossBetween val="between"/>
      </c:valAx>
      <c:serAx>
        <c:axId val="235170911"/>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210380063"/>
        <c:crosses val="autoZero"/>
      </c:serAx>
      <c:spPr>
        <a:noFill/>
        <a:ln>
          <a:noFill/>
        </a:ln>
        <a:effectLst/>
      </c:spPr>
    </c:plotArea>
    <c:legend>
      <c:legendPos val="b"/>
      <c:layout>
        <c:manualLayout>
          <c:xMode val="edge"/>
          <c:yMode val="edge"/>
          <c:x val="0.22545890408300931"/>
          <c:y val="7.3342686951702415E-2"/>
          <c:w val="0.26562082861395081"/>
          <c:h val="6.4260356802260846E-2"/>
        </c:manualLayout>
      </c:layout>
      <c:overlay val="0"/>
      <c:spPr>
        <a:solidFill>
          <a:schemeClr val="bg1"/>
        </a:solid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chart>
  <c:spPr>
    <a:noFill/>
    <a:ln>
      <a:noFill/>
    </a:ln>
    <a:effectLst/>
  </c:spPr>
  <c:txPr>
    <a:bodyPr/>
    <a:lstStyle/>
    <a:p>
      <a:pPr>
        <a:defRPr/>
      </a:pPr>
      <a:endParaRPr lang="ja-JP"/>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dirty="0"/>
              <a:t>図</a:t>
            </a:r>
            <a:r>
              <a:rPr lang="en-US" altLang="ja-JP" dirty="0"/>
              <a:t>6</a:t>
            </a:r>
            <a:r>
              <a:rPr lang="ja-JP" altLang="en-US" dirty="0"/>
              <a:t>　各材料の硬さ</a:t>
            </a:r>
          </a:p>
        </c:rich>
      </c:tx>
      <c:layout>
        <c:manualLayout>
          <c:xMode val="edge"/>
          <c:yMode val="edge"/>
          <c:x val="0.26565778462474798"/>
          <c:y val="0.8942863091766257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490137148242949"/>
          <c:y val="0.13386801944597271"/>
          <c:w val="0.49116588687283652"/>
          <c:h val="0.67354834976177158"/>
        </c:manualLayout>
      </c:layout>
      <c:bar3DChart>
        <c:barDir val="col"/>
        <c:grouping val="standard"/>
        <c:varyColors val="0"/>
        <c:ser>
          <c:idx val="1"/>
          <c:order val="0"/>
          <c:tx>
            <c:strRef>
              <c:f>Sheet1!$L$54</c:f>
              <c:strCache>
                <c:ptCount val="1"/>
                <c:pt idx="0">
                  <c:v>SS400</c:v>
                </c:pt>
              </c:strCache>
            </c:strRef>
          </c:tx>
          <c:spPr>
            <a:solidFill>
              <a:srgbClr val="FF000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Sheet1!$K$55:$K$57</c:f>
              <c:strCache>
                <c:ptCount val="3"/>
                <c:pt idx="0">
                  <c:v>HB</c:v>
                </c:pt>
                <c:pt idx="1">
                  <c:v>HR</c:v>
                </c:pt>
                <c:pt idx="2">
                  <c:v>HV</c:v>
                </c:pt>
              </c:strCache>
            </c:strRef>
          </c:cat>
          <c:val>
            <c:numRef>
              <c:f>Sheet1!$L$55:$L$57</c:f>
              <c:numCache>
                <c:formatCode>General</c:formatCode>
                <c:ptCount val="3"/>
                <c:pt idx="0">
                  <c:v>125</c:v>
                </c:pt>
                <c:pt idx="1">
                  <c:v>80</c:v>
                </c:pt>
                <c:pt idx="2">
                  <c:v>178</c:v>
                </c:pt>
              </c:numCache>
            </c:numRef>
          </c:val>
          <c:shape val="cone"/>
          <c:extLst>
            <c:ext xmlns:c16="http://schemas.microsoft.com/office/drawing/2014/chart" uri="{C3380CC4-5D6E-409C-BE32-E72D297353CC}">
              <c16:uniqueId val="{00000000-1067-4CE2-8507-E8AF05D1668C}"/>
            </c:ext>
          </c:extLst>
        </c:ser>
        <c:ser>
          <c:idx val="2"/>
          <c:order val="1"/>
          <c:tx>
            <c:strRef>
              <c:f>Sheet1!$M$54</c:f>
              <c:strCache>
                <c:ptCount val="1"/>
                <c:pt idx="0">
                  <c:v>A1070</c:v>
                </c:pt>
              </c:strCache>
            </c:strRef>
          </c:tx>
          <c:spPr>
            <a:solidFill>
              <a:srgbClr val="00B0F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Sheet1!$K$55:$K$57</c:f>
              <c:strCache>
                <c:ptCount val="3"/>
                <c:pt idx="0">
                  <c:v>HB</c:v>
                </c:pt>
                <c:pt idx="1">
                  <c:v>HR</c:v>
                </c:pt>
                <c:pt idx="2">
                  <c:v>HV</c:v>
                </c:pt>
              </c:strCache>
            </c:strRef>
          </c:cat>
          <c:val>
            <c:numRef>
              <c:f>Sheet1!$M$55:$M$57</c:f>
              <c:numCache>
                <c:formatCode>General</c:formatCode>
                <c:ptCount val="3"/>
                <c:pt idx="0">
                  <c:v>23</c:v>
                </c:pt>
                <c:pt idx="1">
                  <c:v>0</c:v>
                </c:pt>
                <c:pt idx="2">
                  <c:v>35</c:v>
                </c:pt>
              </c:numCache>
            </c:numRef>
          </c:val>
          <c:shape val="cone"/>
          <c:extLst>
            <c:ext xmlns:c16="http://schemas.microsoft.com/office/drawing/2014/chart" uri="{C3380CC4-5D6E-409C-BE32-E72D297353CC}">
              <c16:uniqueId val="{00000001-1067-4CE2-8507-E8AF05D1668C}"/>
            </c:ext>
          </c:extLst>
        </c:ser>
        <c:ser>
          <c:idx val="0"/>
          <c:order val="2"/>
          <c:tx>
            <c:strRef>
              <c:f>Sheet1!$N$54</c:f>
              <c:strCache>
                <c:ptCount val="1"/>
                <c:pt idx="0">
                  <c:v>A2017</c:v>
                </c:pt>
              </c:strCache>
            </c:strRef>
          </c:tx>
          <c:spPr>
            <a:solidFill>
              <a:srgbClr val="00B05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Sheet1!$K$55:$K$57</c:f>
              <c:strCache>
                <c:ptCount val="3"/>
                <c:pt idx="0">
                  <c:v>HB</c:v>
                </c:pt>
                <c:pt idx="1">
                  <c:v>HR</c:v>
                </c:pt>
                <c:pt idx="2">
                  <c:v>HV</c:v>
                </c:pt>
              </c:strCache>
            </c:strRef>
          </c:cat>
          <c:val>
            <c:numRef>
              <c:f>Sheet1!$N$55:$N$57</c:f>
              <c:numCache>
                <c:formatCode>General</c:formatCode>
                <c:ptCount val="3"/>
                <c:pt idx="0">
                  <c:v>118</c:v>
                </c:pt>
                <c:pt idx="1">
                  <c:v>79</c:v>
                </c:pt>
                <c:pt idx="2">
                  <c:v>141</c:v>
                </c:pt>
              </c:numCache>
            </c:numRef>
          </c:val>
          <c:shape val="cone"/>
          <c:extLst>
            <c:ext xmlns:c16="http://schemas.microsoft.com/office/drawing/2014/chart" uri="{C3380CC4-5D6E-409C-BE32-E72D297353CC}">
              <c16:uniqueId val="{00000002-1067-4CE2-8507-E8AF05D1668C}"/>
            </c:ext>
          </c:extLst>
        </c:ser>
        <c:dLbls>
          <c:showLegendKey val="0"/>
          <c:showVal val="1"/>
          <c:showCatName val="0"/>
          <c:showSerName val="0"/>
          <c:showPercent val="0"/>
          <c:showBubbleSize val="0"/>
        </c:dLbls>
        <c:gapWidth val="150"/>
        <c:shape val="box"/>
        <c:axId val="1210382463"/>
        <c:axId val="1210380063"/>
        <c:axId val="235170911"/>
      </c:bar3DChart>
      <c:catAx>
        <c:axId val="12103824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10380063"/>
        <c:crosses val="autoZero"/>
        <c:auto val="1"/>
        <c:lblAlgn val="ctr"/>
        <c:lblOffset val="100"/>
        <c:noMultiLvlLbl val="0"/>
      </c:catAx>
      <c:valAx>
        <c:axId val="12103800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10382463"/>
        <c:crosses val="autoZero"/>
        <c:crossBetween val="between"/>
      </c:valAx>
      <c:serAx>
        <c:axId val="235170911"/>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10380063"/>
        <c:crosses val="autoZero"/>
      </c:serAx>
      <c:spPr>
        <a:noFill/>
        <a:ln>
          <a:noFill/>
        </a:ln>
        <a:effectLst/>
      </c:spPr>
    </c:plotArea>
    <c:legend>
      <c:legendPos val="r"/>
      <c:layout>
        <c:manualLayout>
          <c:xMode val="edge"/>
          <c:yMode val="edge"/>
          <c:x val="0.59828778196203736"/>
          <c:y val="0.22369854973343833"/>
          <c:w val="8.3468370801475913E-2"/>
          <c:h val="0.43328158914300813"/>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chart>
  <c:spPr>
    <a:noFill/>
    <a:ln>
      <a:noFill/>
    </a:ln>
    <a:effectLst/>
  </c:spPr>
  <c:txPr>
    <a:bodyPr/>
    <a:lstStyle/>
    <a:p>
      <a:pPr>
        <a:defRPr/>
      </a:pPr>
      <a:endParaRPr lang="ja-JP"/>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ja-JP" b="0" dirty="0"/>
              <a:t>図</a:t>
            </a:r>
            <a:r>
              <a:rPr lang="en-US" altLang="ja-JP" b="0" dirty="0"/>
              <a:t>7</a:t>
            </a:r>
            <a:r>
              <a:rPr lang="ja-JP" b="0" dirty="0"/>
              <a:t>　</a:t>
            </a:r>
            <a:r>
              <a:rPr lang="en-US" b="0" dirty="0"/>
              <a:t>HV-HB-HRB</a:t>
            </a:r>
            <a:endParaRPr lang="ja-JP" b="0" dirty="0"/>
          </a:p>
        </c:rich>
      </c:tx>
      <c:layout>
        <c:manualLayout>
          <c:xMode val="edge"/>
          <c:yMode val="edge"/>
          <c:x val="0.26661337679312636"/>
          <c:y val="0.91660759557195304"/>
        </c:manualLayout>
      </c:layout>
      <c:overlay val="0"/>
      <c:spPr>
        <a:noFill/>
        <a:ln>
          <a:noFill/>
        </a:ln>
        <a:effectLst/>
      </c:spPr>
    </c:title>
    <c:autoTitleDeleted val="0"/>
    <c:plotArea>
      <c:layout>
        <c:manualLayout>
          <c:layoutTarget val="inner"/>
          <c:xMode val="edge"/>
          <c:yMode val="edge"/>
          <c:x val="0.13832692586578194"/>
          <c:y val="0.13888143092773186"/>
          <c:w val="0.5302898292367384"/>
          <c:h val="0.65131609526778134"/>
        </c:manualLayout>
      </c:layout>
      <c:scatterChart>
        <c:scatterStyle val="lineMarker"/>
        <c:varyColors val="0"/>
        <c:ser>
          <c:idx val="0"/>
          <c:order val="1"/>
          <c:spPr>
            <a:ln w="28575">
              <a:noFill/>
            </a:ln>
            <a:effectLst/>
          </c:spPr>
          <c:marker>
            <c:symbol val="none"/>
          </c:marker>
          <c:trendline>
            <c:name>HV-HRB</c:name>
            <c:spPr>
              <a:ln w="19050" cap="rnd">
                <a:solidFill>
                  <a:srgbClr val="FF0000">
                    <a:alpha val="96000"/>
                  </a:srgbClr>
                </a:solidFill>
                <a:prstDash val="sysDot"/>
              </a:ln>
              <a:effectLst/>
            </c:spPr>
            <c:trendlineType val="log"/>
            <c:dispRSqr val="0"/>
            <c:dispEq val="0"/>
          </c:trendline>
          <c:xVal>
            <c:numRef>
              <c:f>Sheet1!$A$46:$A$83</c:f>
              <c:numCache>
                <c:formatCode>General</c:formatCode>
                <c:ptCount val="38"/>
                <c:pt idx="0">
                  <c:v>380</c:v>
                </c:pt>
                <c:pt idx="1">
                  <c:v>370</c:v>
                </c:pt>
                <c:pt idx="2">
                  <c:v>360</c:v>
                </c:pt>
                <c:pt idx="3">
                  <c:v>350</c:v>
                </c:pt>
                <c:pt idx="4">
                  <c:v>340</c:v>
                </c:pt>
                <c:pt idx="5">
                  <c:v>330</c:v>
                </c:pt>
                <c:pt idx="6">
                  <c:v>320</c:v>
                </c:pt>
                <c:pt idx="7">
                  <c:v>310</c:v>
                </c:pt>
                <c:pt idx="8">
                  <c:v>300</c:v>
                </c:pt>
                <c:pt idx="9">
                  <c:v>295</c:v>
                </c:pt>
                <c:pt idx="10">
                  <c:v>290</c:v>
                </c:pt>
                <c:pt idx="11">
                  <c:v>285</c:v>
                </c:pt>
                <c:pt idx="12">
                  <c:v>280</c:v>
                </c:pt>
                <c:pt idx="13">
                  <c:v>275</c:v>
                </c:pt>
                <c:pt idx="14">
                  <c:v>270</c:v>
                </c:pt>
                <c:pt idx="15">
                  <c:v>265</c:v>
                </c:pt>
                <c:pt idx="16">
                  <c:v>260</c:v>
                </c:pt>
                <c:pt idx="17">
                  <c:v>255</c:v>
                </c:pt>
                <c:pt idx="18">
                  <c:v>250</c:v>
                </c:pt>
                <c:pt idx="19">
                  <c:v>245</c:v>
                </c:pt>
                <c:pt idx="20">
                  <c:v>240</c:v>
                </c:pt>
                <c:pt idx="21">
                  <c:v>230</c:v>
                </c:pt>
                <c:pt idx="22">
                  <c:v>220</c:v>
                </c:pt>
                <c:pt idx="23">
                  <c:v>210</c:v>
                </c:pt>
                <c:pt idx="24">
                  <c:v>200</c:v>
                </c:pt>
                <c:pt idx="25">
                  <c:v>190</c:v>
                </c:pt>
                <c:pt idx="26">
                  <c:v>180</c:v>
                </c:pt>
                <c:pt idx="27">
                  <c:v>170</c:v>
                </c:pt>
                <c:pt idx="28">
                  <c:v>160</c:v>
                </c:pt>
                <c:pt idx="29">
                  <c:v>150</c:v>
                </c:pt>
                <c:pt idx="30">
                  <c:v>140</c:v>
                </c:pt>
                <c:pt idx="31">
                  <c:v>130</c:v>
                </c:pt>
                <c:pt idx="32">
                  <c:v>120</c:v>
                </c:pt>
                <c:pt idx="33">
                  <c:v>110</c:v>
                </c:pt>
                <c:pt idx="34">
                  <c:v>100</c:v>
                </c:pt>
                <c:pt idx="35">
                  <c:v>95</c:v>
                </c:pt>
                <c:pt idx="36">
                  <c:v>90</c:v>
                </c:pt>
                <c:pt idx="37">
                  <c:v>85</c:v>
                </c:pt>
              </c:numCache>
            </c:numRef>
          </c:xVal>
          <c:yVal>
            <c:numRef>
              <c:f>Sheet1!$C$46:$C$83</c:f>
              <c:numCache>
                <c:formatCode>General</c:formatCode>
                <c:ptCount val="38"/>
                <c:pt idx="0" formatCode="0.0_);\(0.0\)">
                  <c:v>110</c:v>
                </c:pt>
                <c:pt idx="2" formatCode="0.0_);\(0.0\)">
                  <c:v>109</c:v>
                </c:pt>
                <c:pt idx="4" formatCode="0.0_);\(0.0\)">
                  <c:v>108</c:v>
                </c:pt>
                <c:pt idx="6" formatCode="0.0_);\(0.0\)">
                  <c:v>107</c:v>
                </c:pt>
                <c:pt idx="8" formatCode="0.0_);\(0.0\)">
                  <c:v>105.5</c:v>
                </c:pt>
                <c:pt idx="10" formatCode="0.0_);\(0.0\)">
                  <c:v>104.5</c:v>
                </c:pt>
                <c:pt idx="12" formatCode="0.0_);\(0.0\)">
                  <c:v>103.5</c:v>
                </c:pt>
                <c:pt idx="14" formatCode="0.0_);\(0.0\)">
                  <c:v>102</c:v>
                </c:pt>
                <c:pt idx="16" formatCode="0.0_);\(0.0\)">
                  <c:v>101</c:v>
                </c:pt>
                <c:pt idx="18">
                  <c:v>99.5</c:v>
                </c:pt>
                <c:pt idx="20">
                  <c:v>98.1</c:v>
                </c:pt>
                <c:pt idx="21">
                  <c:v>96.7</c:v>
                </c:pt>
                <c:pt idx="22" formatCode="0.0_ ">
                  <c:v>95</c:v>
                </c:pt>
                <c:pt idx="23">
                  <c:v>93.4</c:v>
                </c:pt>
                <c:pt idx="24">
                  <c:v>91.5</c:v>
                </c:pt>
                <c:pt idx="25">
                  <c:v>89.5</c:v>
                </c:pt>
                <c:pt idx="26">
                  <c:v>87.1</c:v>
                </c:pt>
                <c:pt idx="27" formatCode="0.0_ ">
                  <c:v>85</c:v>
                </c:pt>
                <c:pt idx="28">
                  <c:v>81.7</c:v>
                </c:pt>
                <c:pt idx="29">
                  <c:v>78.7</c:v>
                </c:pt>
                <c:pt idx="30" formatCode="0.0_ ">
                  <c:v>75</c:v>
                </c:pt>
                <c:pt idx="31">
                  <c:v>71.2</c:v>
                </c:pt>
                <c:pt idx="32">
                  <c:v>66.7</c:v>
                </c:pt>
                <c:pt idx="33">
                  <c:v>62.3</c:v>
                </c:pt>
                <c:pt idx="34">
                  <c:v>56.2</c:v>
                </c:pt>
                <c:pt idx="35" formatCode="0.0_ ">
                  <c:v>52</c:v>
                </c:pt>
                <c:pt idx="36" formatCode="0.0_ ">
                  <c:v>48</c:v>
                </c:pt>
                <c:pt idx="37" formatCode="0.0_ ">
                  <c:v>41</c:v>
                </c:pt>
              </c:numCache>
            </c:numRef>
          </c:yVal>
          <c:smooth val="0"/>
          <c:extLst>
            <c:ext xmlns:c16="http://schemas.microsoft.com/office/drawing/2014/chart" uri="{C3380CC4-5D6E-409C-BE32-E72D297353CC}">
              <c16:uniqueId val="{00000001-EB24-449A-873D-5271367C3D04}"/>
            </c:ext>
          </c:extLst>
        </c:ser>
        <c:ser>
          <c:idx val="5"/>
          <c:order val="5"/>
          <c:tx>
            <c:v>SS400(HV-HRB)</c:v>
          </c:tx>
          <c:spPr>
            <a:ln w="28575">
              <a:noFill/>
            </a:ln>
          </c:spPr>
          <c:marker>
            <c:symbol val="triangle"/>
            <c:size val="5"/>
            <c:spPr>
              <a:solidFill>
                <a:srgbClr val="FF0000"/>
              </a:solidFill>
            </c:spPr>
          </c:marker>
          <c:xVal>
            <c:numLit>
              <c:formatCode>General</c:formatCode>
              <c:ptCount val="1"/>
              <c:pt idx="0">
                <c:v>178</c:v>
              </c:pt>
            </c:numLit>
          </c:xVal>
          <c:yVal>
            <c:numLit>
              <c:formatCode>General</c:formatCode>
              <c:ptCount val="1"/>
              <c:pt idx="0">
                <c:v>79</c:v>
              </c:pt>
            </c:numLit>
          </c:yVal>
          <c:smooth val="0"/>
          <c:extLst>
            <c:ext xmlns:c16="http://schemas.microsoft.com/office/drawing/2014/chart" uri="{C3380CC4-5D6E-409C-BE32-E72D297353CC}">
              <c16:uniqueId val="{00000002-EB24-449A-873D-5271367C3D04}"/>
            </c:ext>
          </c:extLst>
        </c:ser>
        <c:ser>
          <c:idx val="6"/>
          <c:order val="6"/>
          <c:tx>
            <c:v>A2017(HV-HR)</c:v>
          </c:tx>
          <c:spPr>
            <a:ln w="28575">
              <a:noFill/>
            </a:ln>
          </c:spPr>
          <c:marker>
            <c:symbol val="triangle"/>
            <c:size val="5"/>
            <c:spPr>
              <a:solidFill>
                <a:srgbClr val="00B0F0"/>
              </a:solidFill>
            </c:spPr>
          </c:marker>
          <c:xVal>
            <c:numLit>
              <c:formatCode>General</c:formatCode>
              <c:ptCount val="1"/>
              <c:pt idx="0">
                <c:v>141</c:v>
              </c:pt>
            </c:numLit>
          </c:xVal>
          <c:yVal>
            <c:numLit>
              <c:formatCode>General</c:formatCode>
              <c:ptCount val="1"/>
              <c:pt idx="0">
                <c:v>79</c:v>
              </c:pt>
            </c:numLit>
          </c:yVal>
          <c:smooth val="0"/>
          <c:extLst>
            <c:ext xmlns:c16="http://schemas.microsoft.com/office/drawing/2014/chart" uri="{C3380CC4-5D6E-409C-BE32-E72D297353CC}">
              <c16:uniqueId val="{00000003-EB24-449A-873D-5271367C3D04}"/>
            </c:ext>
          </c:extLst>
        </c:ser>
        <c:dLbls>
          <c:showLegendKey val="0"/>
          <c:showVal val="0"/>
          <c:showCatName val="0"/>
          <c:showSerName val="0"/>
          <c:showPercent val="0"/>
          <c:showBubbleSize val="0"/>
        </c:dLbls>
        <c:axId val="1160758816"/>
        <c:axId val="1160759296"/>
      </c:scatterChart>
      <c:scatterChart>
        <c:scatterStyle val="lineMarker"/>
        <c:varyColors val="0"/>
        <c:ser>
          <c:idx val="1"/>
          <c:order val="0"/>
          <c:spPr>
            <a:ln w="28575">
              <a:noFill/>
            </a:ln>
          </c:spPr>
          <c:marker>
            <c:symbol val="none"/>
          </c:marker>
          <c:trendline>
            <c:name>HV-HB</c:name>
            <c:trendlineType val="linear"/>
            <c:dispRSqr val="0"/>
            <c:dispEq val="0"/>
          </c:trendline>
          <c:xVal>
            <c:numRef>
              <c:f>Sheet1!$A$29:$A$83</c:f>
              <c:numCache>
                <c:formatCode>General</c:formatCode>
                <c:ptCount val="55"/>
                <c:pt idx="0">
                  <c:v>550</c:v>
                </c:pt>
                <c:pt idx="1">
                  <c:v>540</c:v>
                </c:pt>
                <c:pt idx="2">
                  <c:v>530</c:v>
                </c:pt>
                <c:pt idx="3">
                  <c:v>520</c:v>
                </c:pt>
                <c:pt idx="4">
                  <c:v>510</c:v>
                </c:pt>
                <c:pt idx="5">
                  <c:v>500</c:v>
                </c:pt>
                <c:pt idx="6">
                  <c:v>490</c:v>
                </c:pt>
                <c:pt idx="7">
                  <c:v>480</c:v>
                </c:pt>
                <c:pt idx="8">
                  <c:v>470</c:v>
                </c:pt>
                <c:pt idx="9">
                  <c:v>460</c:v>
                </c:pt>
                <c:pt idx="10">
                  <c:v>450</c:v>
                </c:pt>
                <c:pt idx="11">
                  <c:v>440</c:v>
                </c:pt>
                <c:pt idx="12">
                  <c:v>430</c:v>
                </c:pt>
                <c:pt idx="13">
                  <c:v>420</c:v>
                </c:pt>
                <c:pt idx="14">
                  <c:v>410</c:v>
                </c:pt>
                <c:pt idx="15">
                  <c:v>400</c:v>
                </c:pt>
                <c:pt idx="16">
                  <c:v>390</c:v>
                </c:pt>
                <c:pt idx="17">
                  <c:v>380</c:v>
                </c:pt>
                <c:pt idx="18">
                  <c:v>370</c:v>
                </c:pt>
                <c:pt idx="19">
                  <c:v>360</c:v>
                </c:pt>
                <c:pt idx="20">
                  <c:v>350</c:v>
                </c:pt>
                <c:pt idx="21">
                  <c:v>340</c:v>
                </c:pt>
                <c:pt idx="22">
                  <c:v>330</c:v>
                </c:pt>
                <c:pt idx="23">
                  <c:v>320</c:v>
                </c:pt>
                <c:pt idx="24">
                  <c:v>310</c:v>
                </c:pt>
                <c:pt idx="25">
                  <c:v>300</c:v>
                </c:pt>
                <c:pt idx="26">
                  <c:v>295</c:v>
                </c:pt>
                <c:pt idx="27">
                  <c:v>290</c:v>
                </c:pt>
                <c:pt idx="28">
                  <c:v>285</c:v>
                </c:pt>
                <c:pt idx="29">
                  <c:v>280</c:v>
                </c:pt>
                <c:pt idx="30">
                  <c:v>275</c:v>
                </c:pt>
                <c:pt idx="31">
                  <c:v>270</c:v>
                </c:pt>
                <c:pt idx="32">
                  <c:v>265</c:v>
                </c:pt>
                <c:pt idx="33">
                  <c:v>260</c:v>
                </c:pt>
                <c:pt idx="34">
                  <c:v>255</c:v>
                </c:pt>
                <c:pt idx="35">
                  <c:v>250</c:v>
                </c:pt>
                <c:pt idx="36">
                  <c:v>245</c:v>
                </c:pt>
                <c:pt idx="37">
                  <c:v>240</c:v>
                </c:pt>
                <c:pt idx="38">
                  <c:v>230</c:v>
                </c:pt>
                <c:pt idx="39">
                  <c:v>220</c:v>
                </c:pt>
                <c:pt idx="40">
                  <c:v>210</c:v>
                </c:pt>
                <c:pt idx="41">
                  <c:v>200</c:v>
                </c:pt>
                <c:pt idx="42">
                  <c:v>190</c:v>
                </c:pt>
                <c:pt idx="43">
                  <c:v>180</c:v>
                </c:pt>
                <c:pt idx="44">
                  <c:v>170</c:v>
                </c:pt>
                <c:pt idx="45">
                  <c:v>160</c:v>
                </c:pt>
                <c:pt idx="46">
                  <c:v>150</c:v>
                </c:pt>
                <c:pt idx="47">
                  <c:v>140</c:v>
                </c:pt>
                <c:pt idx="48">
                  <c:v>130</c:v>
                </c:pt>
                <c:pt idx="49">
                  <c:v>120</c:v>
                </c:pt>
                <c:pt idx="50">
                  <c:v>110</c:v>
                </c:pt>
                <c:pt idx="51">
                  <c:v>100</c:v>
                </c:pt>
                <c:pt idx="52">
                  <c:v>95</c:v>
                </c:pt>
                <c:pt idx="53">
                  <c:v>90</c:v>
                </c:pt>
                <c:pt idx="54">
                  <c:v>85</c:v>
                </c:pt>
              </c:numCache>
            </c:numRef>
          </c:xVal>
          <c:yVal>
            <c:numRef>
              <c:f>Sheet1!$B$29:$B$83</c:f>
              <c:numCache>
                <c:formatCode>General</c:formatCode>
                <c:ptCount val="55"/>
                <c:pt idx="0">
                  <c:v>505</c:v>
                </c:pt>
                <c:pt idx="1">
                  <c:v>496</c:v>
                </c:pt>
                <c:pt idx="2">
                  <c:v>488</c:v>
                </c:pt>
                <c:pt idx="3">
                  <c:v>480</c:v>
                </c:pt>
                <c:pt idx="4">
                  <c:v>473</c:v>
                </c:pt>
                <c:pt idx="5">
                  <c:v>465</c:v>
                </c:pt>
                <c:pt idx="6">
                  <c:v>456</c:v>
                </c:pt>
                <c:pt idx="7">
                  <c:v>448</c:v>
                </c:pt>
                <c:pt idx="8">
                  <c:v>441</c:v>
                </c:pt>
                <c:pt idx="9">
                  <c:v>433</c:v>
                </c:pt>
                <c:pt idx="10">
                  <c:v>425</c:v>
                </c:pt>
                <c:pt idx="11">
                  <c:v>415</c:v>
                </c:pt>
                <c:pt idx="12">
                  <c:v>405</c:v>
                </c:pt>
                <c:pt idx="13">
                  <c:v>397</c:v>
                </c:pt>
                <c:pt idx="14">
                  <c:v>388</c:v>
                </c:pt>
                <c:pt idx="15">
                  <c:v>379</c:v>
                </c:pt>
                <c:pt idx="16">
                  <c:v>369</c:v>
                </c:pt>
                <c:pt idx="17">
                  <c:v>360</c:v>
                </c:pt>
                <c:pt idx="18">
                  <c:v>350</c:v>
                </c:pt>
                <c:pt idx="19">
                  <c:v>341</c:v>
                </c:pt>
                <c:pt idx="20">
                  <c:v>331</c:v>
                </c:pt>
                <c:pt idx="21">
                  <c:v>322</c:v>
                </c:pt>
                <c:pt idx="22">
                  <c:v>313</c:v>
                </c:pt>
                <c:pt idx="23">
                  <c:v>303</c:v>
                </c:pt>
                <c:pt idx="24">
                  <c:v>294</c:v>
                </c:pt>
                <c:pt idx="25">
                  <c:v>284</c:v>
                </c:pt>
                <c:pt idx="26">
                  <c:v>280</c:v>
                </c:pt>
                <c:pt idx="27">
                  <c:v>275</c:v>
                </c:pt>
                <c:pt idx="28">
                  <c:v>270</c:v>
                </c:pt>
                <c:pt idx="29">
                  <c:v>265</c:v>
                </c:pt>
                <c:pt idx="30">
                  <c:v>261</c:v>
                </c:pt>
                <c:pt idx="31">
                  <c:v>256</c:v>
                </c:pt>
                <c:pt idx="32">
                  <c:v>252</c:v>
                </c:pt>
                <c:pt idx="33">
                  <c:v>247</c:v>
                </c:pt>
                <c:pt idx="34">
                  <c:v>243</c:v>
                </c:pt>
                <c:pt idx="35">
                  <c:v>238</c:v>
                </c:pt>
                <c:pt idx="36">
                  <c:v>233</c:v>
                </c:pt>
                <c:pt idx="37">
                  <c:v>228</c:v>
                </c:pt>
                <c:pt idx="38">
                  <c:v>219</c:v>
                </c:pt>
                <c:pt idx="39">
                  <c:v>209</c:v>
                </c:pt>
                <c:pt idx="40">
                  <c:v>200</c:v>
                </c:pt>
                <c:pt idx="41">
                  <c:v>190</c:v>
                </c:pt>
                <c:pt idx="42">
                  <c:v>181</c:v>
                </c:pt>
                <c:pt idx="43">
                  <c:v>171</c:v>
                </c:pt>
                <c:pt idx="44">
                  <c:v>162</c:v>
                </c:pt>
                <c:pt idx="45">
                  <c:v>152</c:v>
                </c:pt>
                <c:pt idx="46">
                  <c:v>143</c:v>
                </c:pt>
                <c:pt idx="47">
                  <c:v>133</c:v>
                </c:pt>
                <c:pt idx="48">
                  <c:v>124</c:v>
                </c:pt>
                <c:pt idx="49">
                  <c:v>114</c:v>
                </c:pt>
                <c:pt idx="50">
                  <c:v>105</c:v>
                </c:pt>
                <c:pt idx="51">
                  <c:v>95</c:v>
                </c:pt>
                <c:pt idx="52">
                  <c:v>90</c:v>
                </c:pt>
                <c:pt idx="53">
                  <c:v>86</c:v>
                </c:pt>
                <c:pt idx="54">
                  <c:v>81</c:v>
                </c:pt>
              </c:numCache>
            </c:numRef>
          </c:yVal>
          <c:smooth val="0"/>
          <c:extLst>
            <c:ext xmlns:c16="http://schemas.microsoft.com/office/drawing/2014/chart" uri="{C3380CC4-5D6E-409C-BE32-E72D297353CC}">
              <c16:uniqueId val="{00000005-EB24-449A-873D-5271367C3D04}"/>
            </c:ext>
          </c:extLst>
        </c:ser>
        <c:ser>
          <c:idx val="2"/>
          <c:order val="2"/>
          <c:tx>
            <c:v>SS400(HV-HB)</c:v>
          </c:tx>
          <c:spPr>
            <a:ln w="28575">
              <a:noFill/>
            </a:ln>
          </c:spPr>
          <c:marker>
            <c:symbol val="square"/>
            <c:size val="5"/>
            <c:spPr>
              <a:solidFill>
                <a:srgbClr val="FF0000"/>
              </a:solidFill>
            </c:spPr>
          </c:marker>
          <c:xVal>
            <c:numLit>
              <c:formatCode>General</c:formatCode>
              <c:ptCount val="1"/>
              <c:pt idx="0">
                <c:v>178</c:v>
              </c:pt>
            </c:numLit>
          </c:xVal>
          <c:yVal>
            <c:numLit>
              <c:formatCode>General</c:formatCode>
              <c:ptCount val="1"/>
              <c:pt idx="0">
                <c:v>125</c:v>
              </c:pt>
            </c:numLit>
          </c:yVal>
          <c:smooth val="0"/>
          <c:extLst>
            <c:ext xmlns:c16="http://schemas.microsoft.com/office/drawing/2014/chart" uri="{C3380CC4-5D6E-409C-BE32-E72D297353CC}">
              <c16:uniqueId val="{00000006-EB24-449A-873D-5271367C3D04}"/>
            </c:ext>
          </c:extLst>
        </c:ser>
        <c:ser>
          <c:idx val="3"/>
          <c:order val="3"/>
          <c:tx>
            <c:v>A2017(HV-HB)</c:v>
          </c:tx>
          <c:spPr>
            <a:ln w="28575">
              <a:noFill/>
            </a:ln>
          </c:spPr>
          <c:marker>
            <c:symbol val="square"/>
            <c:size val="5"/>
          </c:marker>
          <c:xVal>
            <c:numLit>
              <c:formatCode>General</c:formatCode>
              <c:ptCount val="1"/>
              <c:pt idx="0">
                <c:v>141</c:v>
              </c:pt>
            </c:numLit>
          </c:xVal>
          <c:yVal>
            <c:numLit>
              <c:formatCode>General</c:formatCode>
              <c:ptCount val="1"/>
              <c:pt idx="0">
                <c:v>108</c:v>
              </c:pt>
            </c:numLit>
          </c:yVal>
          <c:smooth val="0"/>
          <c:extLst>
            <c:ext xmlns:c16="http://schemas.microsoft.com/office/drawing/2014/chart" uri="{C3380CC4-5D6E-409C-BE32-E72D297353CC}">
              <c16:uniqueId val="{00000007-EB24-449A-873D-5271367C3D04}"/>
            </c:ext>
          </c:extLst>
        </c:ser>
        <c:ser>
          <c:idx val="4"/>
          <c:order val="4"/>
          <c:tx>
            <c:v>A1070(HV-HB)</c:v>
          </c:tx>
          <c:spPr>
            <a:ln w="28575">
              <a:noFill/>
            </a:ln>
          </c:spPr>
          <c:marker>
            <c:symbol val="square"/>
            <c:size val="5"/>
          </c:marker>
          <c:xVal>
            <c:numLit>
              <c:formatCode>General</c:formatCode>
              <c:ptCount val="1"/>
              <c:pt idx="0">
                <c:v>35</c:v>
              </c:pt>
            </c:numLit>
          </c:xVal>
          <c:yVal>
            <c:numLit>
              <c:formatCode>General</c:formatCode>
              <c:ptCount val="1"/>
              <c:pt idx="0">
                <c:v>19</c:v>
              </c:pt>
            </c:numLit>
          </c:yVal>
          <c:smooth val="0"/>
          <c:extLst>
            <c:ext xmlns:c16="http://schemas.microsoft.com/office/drawing/2014/chart" uri="{C3380CC4-5D6E-409C-BE32-E72D297353CC}">
              <c16:uniqueId val="{00000008-EB24-449A-873D-5271367C3D04}"/>
            </c:ext>
          </c:extLst>
        </c:ser>
        <c:dLbls>
          <c:showLegendKey val="0"/>
          <c:showVal val="0"/>
          <c:showCatName val="0"/>
          <c:showSerName val="0"/>
          <c:showPercent val="0"/>
          <c:showBubbleSize val="0"/>
        </c:dLbls>
        <c:axId val="719538608"/>
        <c:axId val="1290467808"/>
      </c:scatterChart>
      <c:valAx>
        <c:axId val="1160758816"/>
        <c:scaling>
          <c:orientation val="minMax"/>
        </c:scaling>
        <c:delete val="0"/>
        <c:axPos val="b"/>
        <c:majorGridlines>
          <c:spPr>
            <a:ln w="9525" cap="flat" cmpd="sng" algn="ctr">
              <a:noFill/>
              <a:round/>
            </a:ln>
            <a:effectLst/>
          </c:spPr>
        </c:majorGridlines>
        <c:title>
          <c:tx>
            <c:rich>
              <a:bodyPr/>
              <a:lstStyle/>
              <a:p>
                <a:pPr>
                  <a:defRPr/>
                </a:pPr>
                <a:r>
                  <a:rPr lang="en-US"/>
                  <a:t>HV</a:t>
                </a:r>
                <a:endParaRPr lang="ja-JP"/>
              </a:p>
            </c:rich>
          </c:tx>
          <c:overlay val="0"/>
        </c:title>
        <c:numFmt formatCode="General" sourceLinked="1"/>
        <c:majorTickMark val="in"/>
        <c:minorTickMark val="none"/>
        <c:tickLblPos val="nextTo"/>
        <c:spPr>
          <a:noFill/>
          <a:ln w="9525" cap="flat" cmpd="sng" algn="ctr">
            <a:solidFill>
              <a:schemeClr val="tx1"/>
            </a:solidFill>
            <a:round/>
          </a:ln>
          <a:effectLst/>
        </c:spPr>
        <c:txPr>
          <a:bodyPr rot="-60000000" vert="horz"/>
          <a:lstStyle/>
          <a:p>
            <a:pPr>
              <a:defRPr/>
            </a:pPr>
            <a:endParaRPr lang="ja-JP"/>
          </a:p>
        </c:txPr>
        <c:crossAx val="1160759296"/>
        <c:crosses val="autoZero"/>
        <c:crossBetween val="midCat"/>
      </c:valAx>
      <c:valAx>
        <c:axId val="1160759296"/>
        <c:scaling>
          <c:orientation val="minMax"/>
          <c:max val="120"/>
        </c:scaling>
        <c:delete val="0"/>
        <c:axPos val="l"/>
        <c:majorGridlines>
          <c:spPr>
            <a:ln w="9525" cap="flat" cmpd="sng" algn="ctr">
              <a:noFill/>
              <a:round/>
            </a:ln>
            <a:effectLst/>
          </c:spPr>
        </c:majorGridlines>
        <c:title>
          <c:tx>
            <c:rich>
              <a:bodyPr/>
              <a:lstStyle/>
              <a:p>
                <a:pPr>
                  <a:defRPr/>
                </a:pPr>
                <a:r>
                  <a:rPr lang="en-US"/>
                  <a:t>HRB</a:t>
                </a:r>
                <a:endParaRPr lang="ja-JP"/>
              </a:p>
            </c:rich>
          </c:tx>
          <c:layout>
            <c:manualLayout>
              <c:xMode val="edge"/>
              <c:yMode val="edge"/>
              <c:x val="9.601970354559182E-3"/>
              <c:y val="0.46392360955435102"/>
            </c:manualLayout>
          </c:layout>
          <c:overlay val="0"/>
        </c:title>
        <c:numFmt formatCode="0.0_);\(0.0\)" sourceLinked="1"/>
        <c:majorTickMark val="in"/>
        <c:minorTickMark val="none"/>
        <c:tickLblPos val="nextTo"/>
        <c:spPr>
          <a:noFill/>
          <a:ln w="9525" cap="flat" cmpd="sng" algn="ctr">
            <a:solidFill>
              <a:schemeClr val="tx1"/>
            </a:solidFill>
            <a:round/>
          </a:ln>
          <a:effectLst/>
        </c:spPr>
        <c:txPr>
          <a:bodyPr rot="-60000000" vert="horz"/>
          <a:lstStyle/>
          <a:p>
            <a:pPr>
              <a:defRPr/>
            </a:pPr>
            <a:endParaRPr lang="ja-JP"/>
          </a:p>
        </c:txPr>
        <c:crossAx val="1160758816"/>
        <c:crosses val="autoZero"/>
        <c:crossBetween val="midCat"/>
      </c:valAx>
      <c:valAx>
        <c:axId val="1290467808"/>
        <c:scaling>
          <c:orientation val="minMax"/>
        </c:scaling>
        <c:delete val="0"/>
        <c:axPos val="r"/>
        <c:title>
          <c:tx>
            <c:rich>
              <a:bodyPr/>
              <a:lstStyle/>
              <a:p>
                <a:pPr>
                  <a:defRPr/>
                </a:pPr>
                <a:r>
                  <a:rPr lang="en-US"/>
                  <a:t>HB</a:t>
                </a:r>
                <a:endParaRPr lang="ja-JP"/>
              </a:p>
            </c:rich>
          </c:tx>
          <c:overlay val="0"/>
        </c:title>
        <c:numFmt formatCode="General" sourceLinked="1"/>
        <c:majorTickMark val="in"/>
        <c:minorTickMark val="none"/>
        <c:tickLblPos val="nextTo"/>
        <c:spPr>
          <a:ln/>
        </c:spPr>
        <c:crossAx val="719538608"/>
        <c:crosses val="max"/>
        <c:crossBetween val="midCat"/>
      </c:valAx>
      <c:valAx>
        <c:axId val="719538608"/>
        <c:scaling>
          <c:orientation val="minMax"/>
        </c:scaling>
        <c:delete val="1"/>
        <c:axPos val="b"/>
        <c:numFmt formatCode="General" sourceLinked="1"/>
        <c:majorTickMark val="out"/>
        <c:minorTickMark val="none"/>
        <c:tickLblPos val="nextTo"/>
        <c:crossAx val="1290467808"/>
        <c:crosses val="autoZero"/>
        <c:crossBetween val="midCat"/>
      </c:valAx>
      <c:spPr>
        <a:ln>
          <a:solidFill>
            <a:schemeClr val="tx1"/>
          </a:solidFill>
        </a:ln>
      </c:spPr>
    </c:plotArea>
    <c:legend>
      <c:legendPos val="r"/>
      <c:legendEntry>
        <c:idx val="0"/>
        <c:delete val="1"/>
      </c:legendEntry>
      <c:legendEntry>
        <c:idx val="3"/>
        <c:delete val="1"/>
      </c:legendEntry>
      <c:layout>
        <c:manualLayout>
          <c:xMode val="edge"/>
          <c:yMode val="edge"/>
          <c:x val="0.71163515667676847"/>
          <c:y val="0.52099969829192583"/>
          <c:w val="0.28456908514890983"/>
          <c:h val="0.44924981978315337"/>
        </c:manualLayout>
      </c:layout>
      <c:overlay val="0"/>
    </c:legend>
    <c:plotVisOnly val="1"/>
    <c:dispBlanksAs val="gap"/>
    <c:showDLblsOverMax val="0"/>
    <c:extLst/>
  </c:chart>
  <c:spPr>
    <a:ln>
      <a:noFill/>
    </a:ln>
  </c:spPr>
  <c:txPr>
    <a:bodyPr/>
    <a:lstStyle/>
    <a:p>
      <a:pPr>
        <a:defRPr sz="1400"/>
      </a:pPr>
      <a:endParaRPr lang="ja-JP"/>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ja-JP" altLang="en-US" sz="1600" dirty="0">
                <a:latin typeface="游ゴシック" panose="020B0400000000000000" pitchFamily="50" charset="-128"/>
                <a:ea typeface="游ゴシック" panose="020B0400000000000000" pitchFamily="50" charset="-128"/>
              </a:rPr>
              <a:t>図</a:t>
            </a:r>
            <a:r>
              <a:rPr lang="en-US" altLang="ja-JP" sz="1600" dirty="0">
                <a:latin typeface="游ゴシック" panose="020B0400000000000000" pitchFamily="50" charset="-128"/>
                <a:ea typeface="游ゴシック" panose="020B0400000000000000" pitchFamily="50" charset="-128"/>
              </a:rPr>
              <a:t>8</a:t>
            </a:r>
            <a:r>
              <a:rPr lang="ja-JP" altLang="en-US" sz="1600" dirty="0">
                <a:latin typeface="游ゴシック" panose="020B0400000000000000" pitchFamily="50" charset="-128"/>
                <a:ea typeface="游ゴシック" panose="020B0400000000000000" pitchFamily="50" charset="-128"/>
              </a:rPr>
              <a:t>　</a:t>
            </a:r>
            <a:r>
              <a:rPr lang="en-US" altLang="ja-JP" sz="1600" dirty="0">
                <a:latin typeface="游ゴシック" panose="020B0400000000000000" pitchFamily="50" charset="-128"/>
                <a:ea typeface="游ゴシック" panose="020B0400000000000000" pitchFamily="50" charset="-128"/>
              </a:rPr>
              <a:t>HV</a:t>
            </a:r>
            <a:r>
              <a:rPr lang="ja-JP" altLang="en-US" sz="1600" dirty="0">
                <a:latin typeface="游ゴシック" panose="020B0400000000000000" pitchFamily="50" charset="-128"/>
                <a:ea typeface="游ゴシック" panose="020B0400000000000000" pitchFamily="50" charset="-128"/>
              </a:rPr>
              <a:t>と引張強さ</a:t>
            </a:r>
          </a:p>
        </c:rich>
      </c:tx>
      <c:layout>
        <c:manualLayout>
          <c:xMode val="edge"/>
          <c:yMode val="edge"/>
          <c:x val="0.27667942850841526"/>
          <c:y val="0.91856109105116024"/>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5590048520269617"/>
          <c:y val="0.16023898236887327"/>
          <c:w val="0.61811498063324466"/>
          <c:h val="0.58125385995423451"/>
        </c:manualLayout>
      </c:layout>
      <c:scatterChart>
        <c:scatterStyle val="lineMarker"/>
        <c:varyColors val="0"/>
        <c:ser>
          <c:idx val="0"/>
          <c:order val="0"/>
          <c:spPr>
            <a:ln w="28575" cap="rnd">
              <a:noFill/>
              <a:round/>
            </a:ln>
            <a:effectLst/>
          </c:spPr>
          <c:marker>
            <c:symbol val="none"/>
          </c:marker>
          <c:trendline>
            <c:spPr>
              <a:ln w="19050" cap="rnd">
                <a:solidFill>
                  <a:schemeClr val="accent1"/>
                </a:solidFill>
                <a:prstDash val="sysDot"/>
              </a:ln>
              <a:effectLst/>
            </c:spPr>
            <c:trendlineType val="linear"/>
            <c:dispRSqr val="0"/>
            <c:dispEq val="0"/>
          </c:trendline>
          <c:trendline>
            <c:name>HVと引張強さ</c:name>
            <c:spPr>
              <a:ln w="19050" cap="rnd">
                <a:solidFill>
                  <a:schemeClr val="tx1"/>
                </a:solidFill>
                <a:prstDash val="solid"/>
              </a:ln>
              <a:effectLst/>
            </c:spPr>
            <c:trendlineType val="linear"/>
            <c:dispRSqr val="0"/>
            <c:dispEq val="0"/>
          </c:trendline>
          <c:xVal>
            <c:numRef>
              <c:f>Sheet1!$A$16:$A$78</c:f>
              <c:numCache>
                <c:formatCode>General</c:formatCode>
                <c:ptCount val="63"/>
                <c:pt idx="0">
                  <c:v>680</c:v>
                </c:pt>
                <c:pt idx="1">
                  <c:v>670</c:v>
                </c:pt>
                <c:pt idx="2">
                  <c:v>660</c:v>
                </c:pt>
                <c:pt idx="3">
                  <c:v>650</c:v>
                </c:pt>
                <c:pt idx="4">
                  <c:v>640</c:v>
                </c:pt>
                <c:pt idx="5">
                  <c:v>630</c:v>
                </c:pt>
                <c:pt idx="6">
                  <c:v>620</c:v>
                </c:pt>
                <c:pt idx="7">
                  <c:v>610</c:v>
                </c:pt>
                <c:pt idx="8">
                  <c:v>600</c:v>
                </c:pt>
                <c:pt idx="9">
                  <c:v>590</c:v>
                </c:pt>
                <c:pt idx="10">
                  <c:v>580</c:v>
                </c:pt>
                <c:pt idx="11">
                  <c:v>570</c:v>
                </c:pt>
                <c:pt idx="12">
                  <c:v>560</c:v>
                </c:pt>
                <c:pt idx="13">
                  <c:v>550</c:v>
                </c:pt>
                <c:pt idx="14">
                  <c:v>540</c:v>
                </c:pt>
                <c:pt idx="15">
                  <c:v>530</c:v>
                </c:pt>
                <c:pt idx="16">
                  <c:v>520</c:v>
                </c:pt>
                <c:pt idx="17">
                  <c:v>510</c:v>
                </c:pt>
                <c:pt idx="18">
                  <c:v>500</c:v>
                </c:pt>
                <c:pt idx="19">
                  <c:v>490</c:v>
                </c:pt>
                <c:pt idx="20">
                  <c:v>480</c:v>
                </c:pt>
                <c:pt idx="21">
                  <c:v>470</c:v>
                </c:pt>
                <c:pt idx="22">
                  <c:v>460</c:v>
                </c:pt>
                <c:pt idx="23">
                  <c:v>450</c:v>
                </c:pt>
                <c:pt idx="24">
                  <c:v>440</c:v>
                </c:pt>
                <c:pt idx="25">
                  <c:v>430</c:v>
                </c:pt>
                <c:pt idx="26">
                  <c:v>420</c:v>
                </c:pt>
                <c:pt idx="27">
                  <c:v>410</c:v>
                </c:pt>
                <c:pt idx="28">
                  <c:v>400</c:v>
                </c:pt>
                <c:pt idx="29">
                  <c:v>390</c:v>
                </c:pt>
                <c:pt idx="30">
                  <c:v>380</c:v>
                </c:pt>
                <c:pt idx="31">
                  <c:v>370</c:v>
                </c:pt>
                <c:pt idx="32">
                  <c:v>360</c:v>
                </c:pt>
                <c:pt idx="33">
                  <c:v>350</c:v>
                </c:pt>
                <c:pt idx="34">
                  <c:v>340</c:v>
                </c:pt>
                <c:pt idx="35">
                  <c:v>330</c:v>
                </c:pt>
                <c:pt idx="36">
                  <c:v>320</c:v>
                </c:pt>
                <c:pt idx="37">
                  <c:v>310</c:v>
                </c:pt>
                <c:pt idx="38">
                  <c:v>300</c:v>
                </c:pt>
                <c:pt idx="39">
                  <c:v>295</c:v>
                </c:pt>
                <c:pt idx="40">
                  <c:v>290</c:v>
                </c:pt>
                <c:pt idx="41">
                  <c:v>285</c:v>
                </c:pt>
                <c:pt idx="42">
                  <c:v>280</c:v>
                </c:pt>
                <c:pt idx="43">
                  <c:v>275</c:v>
                </c:pt>
                <c:pt idx="44">
                  <c:v>270</c:v>
                </c:pt>
                <c:pt idx="45">
                  <c:v>265</c:v>
                </c:pt>
                <c:pt idx="46">
                  <c:v>260</c:v>
                </c:pt>
                <c:pt idx="47">
                  <c:v>255</c:v>
                </c:pt>
                <c:pt idx="48">
                  <c:v>250</c:v>
                </c:pt>
                <c:pt idx="49">
                  <c:v>245</c:v>
                </c:pt>
                <c:pt idx="50">
                  <c:v>240</c:v>
                </c:pt>
                <c:pt idx="51">
                  <c:v>230</c:v>
                </c:pt>
                <c:pt idx="52">
                  <c:v>220</c:v>
                </c:pt>
                <c:pt idx="53">
                  <c:v>210</c:v>
                </c:pt>
                <c:pt idx="54">
                  <c:v>200</c:v>
                </c:pt>
                <c:pt idx="55">
                  <c:v>190</c:v>
                </c:pt>
                <c:pt idx="56">
                  <c:v>180</c:v>
                </c:pt>
                <c:pt idx="57">
                  <c:v>170</c:v>
                </c:pt>
                <c:pt idx="58">
                  <c:v>160</c:v>
                </c:pt>
                <c:pt idx="59">
                  <c:v>150</c:v>
                </c:pt>
                <c:pt idx="60">
                  <c:v>140</c:v>
                </c:pt>
                <c:pt idx="61">
                  <c:v>130</c:v>
                </c:pt>
                <c:pt idx="62">
                  <c:v>120</c:v>
                </c:pt>
              </c:numCache>
            </c:numRef>
          </c:xVal>
          <c:yVal>
            <c:numRef>
              <c:f>Sheet1!$E$16:$E$78</c:f>
              <c:numCache>
                <c:formatCode>0_ </c:formatCode>
                <c:ptCount val="63"/>
                <c:pt idx="0">
                  <c:v>2263.8000000000002</c:v>
                </c:pt>
                <c:pt idx="1">
                  <c:v>2234.4</c:v>
                </c:pt>
                <c:pt idx="2">
                  <c:v>2195.2000000000003</c:v>
                </c:pt>
                <c:pt idx="3">
                  <c:v>2165.8000000000002</c:v>
                </c:pt>
                <c:pt idx="4">
                  <c:v>2126.6000000000004</c:v>
                </c:pt>
                <c:pt idx="5">
                  <c:v>2097.2000000000003</c:v>
                </c:pt>
                <c:pt idx="6">
                  <c:v>2058</c:v>
                </c:pt>
                <c:pt idx="7">
                  <c:v>2028.6000000000001</c:v>
                </c:pt>
                <c:pt idx="8">
                  <c:v>1989.4</c:v>
                </c:pt>
                <c:pt idx="9">
                  <c:v>1960.0000000000002</c:v>
                </c:pt>
                <c:pt idx="10">
                  <c:v>1920.8000000000002</c:v>
                </c:pt>
                <c:pt idx="11">
                  <c:v>1891.4</c:v>
                </c:pt>
                <c:pt idx="12">
                  <c:v>1852.2</c:v>
                </c:pt>
                <c:pt idx="13">
                  <c:v>1822.8000000000002</c:v>
                </c:pt>
                <c:pt idx="14">
                  <c:v>1793.4</c:v>
                </c:pt>
                <c:pt idx="15">
                  <c:v>1754.2</c:v>
                </c:pt>
                <c:pt idx="16">
                  <c:v>1724.8000000000002</c:v>
                </c:pt>
                <c:pt idx="17">
                  <c:v>1685.6000000000001</c:v>
                </c:pt>
                <c:pt idx="18">
                  <c:v>1656.2</c:v>
                </c:pt>
                <c:pt idx="19">
                  <c:v>1617.0000000000002</c:v>
                </c:pt>
                <c:pt idx="20">
                  <c:v>1587.6000000000001</c:v>
                </c:pt>
                <c:pt idx="21">
                  <c:v>1548.4</c:v>
                </c:pt>
                <c:pt idx="22">
                  <c:v>1519</c:v>
                </c:pt>
                <c:pt idx="23">
                  <c:v>1479.8000000000002</c:v>
                </c:pt>
                <c:pt idx="24">
                  <c:v>1450.4</c:v>
                </c:pt>
                <c:pt idx="25">
                  <c:v>1411.2</c:v>
                </c:pt>
                <c:pt idx="26">
                  <c:v>1381.8000000000002</c:v>
                </c:pt>
                <c:pt idx="27">
                  <c:v>1342.6000000000001</c:v>
                </c:pt>
                <c:pt idx="28">
                  <c:v>1313.2</c:v>
                </c:pt>
                <c:pt idx="29">
                  <c:v>1274</c:v>
                </c:pt>
                <c:pt idx="30">
                  <c:v>1244.6000000000001</c:v>
                </c:pt>
                <c:pt idx="31">
                  <c:v>1205.4000000000001</c:v>
                </c:pt>
                <c:pt idx="32">
                  <c:v>1176</c:v>
                </c:pt>
                <c:pt idx="33">
                  <c:v>1136.8000000000002</c:v>
                </c:pt>
                <c:pt idx="34">
                  <c:v>1107.4000000000001</c:v>
                </c:pt>
                <c:pt idx="35">
                  <c:v>1078</c:v>
                </c:pt>
                <c:pt idx="36">
                  <c:v>1038.8000000000002</c:v>
                </c:pt>
                <c:pt idx="37">
                  <c:v>1009.4000000000001</c:v>
                </c:pt>
                <c:pt idx="38">
                  <c:v>970.2</c:v>
                </c:pt>
                <c:pt idx="39">
                  <c:v>960.40000000000009</c:v>
                </c:pt>
                <c:pt idx="40">
                  <c:v>940.80000000000007</c:v>
                </c:pt>
                <c:pt idx="41">
                  <c:v>921.2</c:v>
                </c:pt>
                <c:pt idx="42">
                  <c:v>901.6</c:v>
                </c:pt>
                <c:pt idx="43">
                  <c:v>891.80000000000007</c:v>
                </c:pt>
                <c:pt idx="44">
                  <c:v>872.2</c:v>
                </c:pt>
                <c:pt idx="45">
                  <c:v>852.6</c:v>
                </c:pt>
                <c:pt idx="46">
                  <c:v>833.00000000000011</c:v>
                </c:pt>
                <c:pt idx="47">
                  <c:v>823.2</c:v>
                </c:pt>
                <c:pt idx="48">
                  <c:v>803.6</c:v>
                </c:pt>
                <c:pt idx="49">
                  <c:v>784</c:v>
                </c:pt>
                <c:pt idx="50">
                  <c:v>764.40000000000009</c:v>
                </c:pt>
                <c:pt idx="51">
                  <c:v>735</c:v>
                </c:pt>
                <c:pt idx="52">
                  <c:v>695.80000000000007</c:v>
                </c:pt>
                <c:pt idx="53">
                  <c:v>666.40000000000009</c:v>
                </c:pt>
                <c:pt idx="54">
                  <c:v>637</c:v>
                </c:pt>
                <c:pt idx="55">
                  <c:v>607.6</c:v>
                </c:pt>
                <c:pt idx="56">
                  <c:v>578.20000000000005</c:v>
                </c:pt>
                <c:pt idx="57">
                  <c:v>548.80000000000007</c:v>
                </c:pt>
                <c:pt idx="58">
                  <c:v>519.40000000000009</c:v>
                </c:pt>
                <c:pt idx="59">
                  <c:v>494</c:v>
                </c:pt>
                <c:pt idx="60">
                  <c:v>460.6</c:v>
                </c:pt>
                <c:pt idx="61">
                  <c:v>431.20000000000005</c:v>
                </c:pt>
                <c:pt idx="62">
                  <c:v>392</c:v>
                </c:pt>
              </c:numCache>
            </c:numRef>
          </c:yVal>
          <c:smooth val="0"/>
          <c:extLst>
            <c:ext xmlns:c16="http://schemas.microsoft.com/office/drawing/2014/chart" uri="{C3380CC4-5D6E-409C-BE32-E72D297353CC}">
              <c16:uniqueId val="{00000002-0C18-402D-B753-28B9D667D29B}"/>
            </c:ext>
          </c:extLst>
        </c:ser>
        <c:ser>
          <c:idx val="1"/>
          <c:order val="1"/>
          <c:tx>
            <c:v>SS400</c:v>
          </c:tx>
          <c:spPr>
            <a:ln w="25400" cap="rnd">
              <a:noFill/>
              <a:round/>
            </a:ln>
            <a:effectLst/>
          </c:spPr>
          <c:marker>
            <c:symbol val="square"/>
            <c:size val="5"/>
            <c:spPr>
              <a:solidFill>
                <a:srgbClr val="FF0000"/>
              </a:solidFill>
              <a:ln w="9525">
                <a:solidFill>
                  <a:schemeClr val="accent2"/>
                </a:solidFill>
              </a:ln>
              <a:effectLst/>
            </c:spPr>
          </c:marker>
          <c:xVal>
            <c:numLit>
              <c:formatCode>General</c:formatCode>
              <c:ptCount val="1"/>
              <c:pt idx="0">
                <c:v>178</c:v>
              </c:pt>
            </c:numLit>
          </c:xVal>
          <c:yVal>
            <c:numLit>
              <c:formatCode>General</c:formatCode>
              <c:ptCount val="1"/>
              <c:pt idx="0">
                <c:v>464</c:v>
              </c:pt>
            </c:numLit>
          </c:yVal>
          <c:smooth val="0"/>
          <c:extLst>
            <c:ext xmlns:c16="http://schemas.microsoft.com/office/drawing/2014/chart" uri="{C3380CC4-5D6E-409C-BE32-E72D297353CC}">
              <c16:uniqueId val="{00000003-0C18-402D-B753-28B9D667D29B}"/>
            </c:ext>
          </c:extLst>
        </c:ser>
        <c:ser>
          <c:idx val="2"/>
          <c:order val="2"/>
          <c:tx>
            <c:v>A1070</c:v>
          </c:tx>
          <c:spPr>
            <a:ln w="25400" cap="rnd">
              <a:noFill/>
              <a:round/>
            </a:ln>
            <a:effectLst/>
          </c:spPr>
          <c:marker>
            <c:symbol val="square"/>
            <c:size val="5"/>
            <c:spPr>
              <a:solidFill>
                <a:schemeClr val="accent3"/>
              </a:solidFill>
              <a:ln w="9525">
                <a:solidFill>
                  <a:schemeClr val="accent3"/>
                </a:solidFill>
              </a:ln>
              <a:effectLst/>
            </c:spPr>
          </c:marker>
          <c:xVal>
            <c:numLit>
              <c:formatCode>General</c:formatCode>
              <c:ptCount val="1"/>
              <c:pt idx="0">
                <c:v>35</c:v>
              </c:pt>
            </c:numLit>
          </c:xVal>
          <c:yVal>
            <c:numLit>
              <c:formatCode>General</c:formatCode>
              <c:ptCount val="1"/>
              <c:pt idx="0">
                <c:v>66</c:v>
              </c:pt>
            </c:numLit>
          </c:yVal>
          <c:smooth val="0"/>
          <c:extLst>
            <c:ext xmlns:c16="http://schemas.microsoft.com/office/drawing/2014/chart" uri="{C3380CC4-5D6E-409C-BE32-E72D297353CC}">
              <c16:uniqueId val="{00000004-0C18-402D-B753-28B9D667D29B}"/>
            </c:ext>
          </c:extLst>
        </c:ser>
        <c:ser>
          <c:idx val="3"/>
          <c:order val="3"/>
          <c:tx>
            <c:v>A2017</c:v>
          </c:tx>
          <c:spPr>
            <a:ln w="25400" cap="rnd">
              <a:noFill/>
              <a:round/>
            </a:ln>
            <a:effectLst/>
          </c:spPr>
          <c:marker>
            <c:symbol val="square"/>
            <c:size val="5"/>
            <c:spPr>
              <a:solidFill>
                <a:srgbClr val="00B0F0"/>
              </a:solidFill>
              <a:ln w="9525">
                <a:solidFill>
                  <a:srgbClr val="00B0F0"/>
                </a:solidFill>
              </a:ln>
              <a:effectLst/>
            </c:spPr>
          </c:marker>
          <c:xVal>
            <c:numLit>
              <c:formatCode>General</c:formatCode>
              <c:ptCount val="1"/>
              <c:pt idx="0">
                <c:v>141</c:v>
              </c:pt>
            </c:numLit>
          </c:xVal>
          <c:yVal>
            <c:numLit>
              <c:formatCode>General</c:formatCode>
              <c:ptCount val="1"/>
              <c:pt idx="0">
                <c:v>458</c:v>
              </c:pt>
            </c:numLit>
          </c:yVal>
          <c:smooth val="0"/>
          <c:extLst>
            <c:ext xmlns:c16="http://schemas.microsoft.com/office/drawing/2014/chart" uri="{C3380CC4-5D6E-409C-BE32-E72D297353CC}">
              <c16:uniqueId val="{00000005-0C18-402D-B753-28B9D667D29B}"/>
            </c:ext>
          </c:extLst>
        </c:ser>
        <c:dLbls>
          <c:showLegendKey val="0"/>
          <c:showVal val="0"/>
          <c:showCatName val="0"/>
          <c:showSerName val="0"/>
          <c:showPercent val="0"/>
          <c:showBubbleSize val="0"/>
        </c:dLbls>
        <c:axId val="1594528096"/>
        <c:axId val="1703527968"/>
      </c:scatterChart>
      <c:valAx>
        <c:axId val="159452809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ja-JP" sz="1400"/>
                  <a:t>HV</a:t>
                </a:r>
                <a:endParaRPr lang="ja-JP" altLang="en-US" sz="140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703527968"/>
        <c:crosses val="autoZero"/>
        <c:crossBetween val="midCat"/>
      </c:valAx>
      <c:valAx>
        <c:axId val="170352796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ja-JP" altLang="en-US" sz="1600" dirty="0">
                    <a:latin typeface="游ゴシック" panose="020B0400000000000000" pitchFamily="50" charset="-128"/>
                    <a:ea typeface="游ゴシック" panose="020B0400000000000000" pitchFamily="50" charset="-128"/>
                  </a:rPr>
                  <a:t>引張強さ</a:t>
                </a:r>
                <a:r>
                  <a:rPr lang="ja-JP" altLang="en-US" sz="1600" baseline="0" dirty="0">
                    <a:latin typeface="游ゴシック" panose="020B0400000000000000" pitchFamily="50" charset="-128"/>
                    <a:ea typeface="游ゴシック" panose="020B0400000000000000" pitchFamily="50" charset="-128"/>
                  </a:rPr>
                  <a:t> </a:t>
                </a:r>
                <a:r>
                  <a:rPr lang="en-US" altLang="ja-JP" sz="1600" i="1" baseline="0" dirty="0">
                    <a:latin typeface="游ゴシック" panose="020B0400000000000000" pitchFamily="50" charset="-128"/>
                    <a:ea typeface="游ゴシック" panose="020B0400000000000000" pitchFamily="50" charset="-128"/>
                  </a:rPr>
                  <a:t>σ</a:t>
                </a:r>
                <a:r>
                  <a:rPr lang="ja-JP" altLang="en-US" sz="1600" baseline="0" dirty="0">
                    <a:latin typeface="游ゴシック" panose="020B0400000000000000" pitchFamily="50" charset="-128"/>
                    <a:ea typeface="游ゴシック" panose="020B0400000000000000" pitchFamily="50" charset="-128"/>
                  </a:rPr>
                  <a:t>　</a:t>
                </a:r>
                <a:r>
                  <a:rPr lang="en-US" altLang="ja-JP" sz="1600" baseline="0" dirty="0">
                    <a:latin typeface="游ゴシック" panose="020B0400000000000000" pitchFamily="50" charset="-128"/>
                    <a:ea typeface="游ゴシック" panose="020B0400000000000000" pitchFamily="50" charset="-128"/>
                  </a:rPr>
                  <a:t>[MPa]</a:t>
                </a:r>
                <a:endParaRPr lang="ja-JP" altLang="en-US" sz="1600" dirty="0">
                  <a:latin typeface="游ゴシック" panose="020B0400000000000000" pitchFamily="50" charset="-128"/>
                  <a:ea typeface="游ゴシック" panose="020B0400000000000000" pitchFamily="50" charset="-128"/>
                </a:endParaRPr>
              </a:p>
            </c:rich>
          </c:tx>
          <c:layout>
            <c:manualLayout>
              <c:xMode val="edge"/>
              <c:yMode val="edge"/>
              <c:x val="2.701507298716694E-2"/>
              <c:y val="0.30782428334747813"/>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title>
        <c:numFmt formatCode="0_ "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594528096"/>
        <c:crosses val="autoZero"/>
        <c:crossBetween val="midCat"/>
      </c:valAx>
      <c:spPr>
        <a:noFill/>
        <a:ln>
          <a:solidFill>
            <a:schemeClr val="tx1"/>
          </a:solidFill>
        </a:ln>
        <a:effectLst/>
      </c:spPr>
    </c:plotArea>
    <c:legend>
      <c:legendPos val="r"/>
      <c:legendEntry>
        <c:idx val="0"/>
        <c:delete val="1"/>
      </c:legendEntry>
      <c:legendEntry>
        <c:idx val="4"/>
        <c:delete val="1"/>
      </c:legendEntry>
      <c:layout>
        <c:manualLayout>
          <c:xMode val="edge"/>
          <c:yMode val="edge"/>
          <c:x val="0.79633698091092742"/>
          <c:y val="0.32125471268000366"/>
          <c:w val="0.2036630190890725"/>
          <c:h val="0.2932031722155128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ja-JP"/>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ja-JP" altLang="en-US" sz="1600" baseline="0" dirty="0">
                <a:latin typeface="游ゴシック" panose="020B0400000000000000" pitchFamily="50" charset="-128"/>
                <a:ea typeface="游ゴシック" panose="020B0400000000000000" pitchFamily="50" charset="-128"/>
              </a:rPr>
              <a:t>図</a:t>
            </a:r>
            <a:r>
              <a:rPr lang="en-US" altLang="ja-JP" sz="1600" baseline="0" dirty="0">
                <a:latin typeface="游ゴシック" panose="020B0400000000000000" pitchFamily="50" charset="-128"/>
                <a:ea typeface="游ゴシック" panose="020B0400000000000000" pitchFamily="50" charset="-128"/>
              </a:rPr>
              <a:t>9</a:t>
            </a:r>
            <a:r>
              <a:rPr lang="ja-JP" altLang="en-US" sz="1600" baseline="0" dirty="0">
                <a:latin typeface="游ゴシック" panose="020B0400000000000000" pitchFamily="50" charset="-128"/>
                <a:ea typeface="游ゴシック" panose="020B0400000000000000" pitchFamily="50" charset="-128"/>
              </a:rPr>
              <a:t>　</a:t>
            </a:r>
            <a:r>
              <a:rPr lang="en-US" altLang="ja-JP" sz="1600" baseline="0" dirty="0">
                <a:latin typeface="游ゴシック" panose="020B0400000000000000" pitchFamily="50" charset="-128"/>
                <a:ea typeface="游ゴシック" panose="020B0400000000000000" pitchFamily="50" charset="-128"/>
              </a:rPr>
              <a:t>HB</a:t>
            </a:r>
            <a:r>
              <a:rPr lang="ja-JP" altLang="en-US" sz="1600" baseline="0" dirty="0">
                <a:latin typeface="游ゴシック" panose="020B0400000000000000" pitchFamily="50" charset="-128"/>
                <a:ea typeface="游ゴシック" panose="020B0400000000000000" pitchFamily="50" charset="-128"/>
              </a:rPr>
              <a:t>と引張強さの関係</a:t>
            </a:r>
          </a:p>
        </c:rich>
      </c:tx>
      <c:layout>
        <c:manualLayout>
          <c:xMode val="edge"/>
          <c:yMode val="edge"/>
          <c:x val="0.23561064523771236"/>
          <c:y val="0.77605490534347044"/>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0.1723023294594716"/>
          <c:y val="4.5805371032633498E-2"/>
          <c:w val="0.52946104701574326"/>
          <c:h val="0.56193731382556789"/>
        </c:manualLayout>
      </c:layout>
      <c:scatterChart>
        <c:scatterStyle val="lineMarker"/>
        <c:varyColors val="0"/>
        <c:ser>
          <c:idx val="0"/>
          <c:order val="0"/>
          <c:spPr>
            <a:ln w="19050" cap="rnd">
              <a:noFill/>
              <a:round/>
            </a:ln>
            <a:effectLst/>
          </c:spPr>
          <c:marker>
            <c:symbol val="none"/>
          </c:marker>
          <c:trendline>
            <c:spPr>
              <a:ln w="19050" cap="rnd">
                <a:solidFill>
                  <a:schemeClr val="accent1"/>
                </a:solidFill>
                <a:prstDash val="sysDot"/>
              </a:ln>
              <a:effectLst/>
            </c:spPr>
            <c:trendlineType val="linear"/>
            <c:dispRSqr val="0"/>
            <c:dispEq val="0"/>
          </c:trendline>
          <c:trendline>
            <c:name>HBと引張強さ</c:name>
            <c:spPr>
              <a:ln w="19050" cap="rnd">
                <a:solidFill>
                  <a:schemeClr val="tx1"/>
                </a:solidFill>
                <a:prstDash val="solid"/>
              </a:ln>
              <a:effectLst/>
            </c:spPr>
            <c:trendlineType val="linear"/>
            <c:dispRSqr val="0"/>
            <c:dispEq val="0"/>
          </c:trendline>
          <c:xVal>
            <c:numRef>
              <c:f>Sheet1!$B$29:$B$78</c:f>
              <c:numCache>
                <c:formatCode>General</c:formatCode>
                <c:ptCount val="50"/>
                <c:pt idx="0">
                  <c:v>505</c:v>
                </c:pt>
                <c:pt idx="1">
                  <c:v>496</c:v>
                </c:pt>
                <c:pt idx="2">
                  <c:v>488</c:v>
                </c:pt>
                <c:pt idx="3">
                  <c:v>480</c:v>
                </c:pt>
                <c:pt idx="4">
                  <c:v>473</c:v>
                </c:pt>
                <c:pt idx="5">
                  <c:v>465</c:v>
                </c:pt>
                <c:pt idx="6">
                  <c:v>456</c:v>
                </c:pt>
                <c:pt idx="7">
                  <c:v>448</c:v>
                </c:pt>
                <c:pt idx="8">
                  <c:v>441</c:v>
                </c:pt>
                <c:pt idx="9">
                  <c:v>433</c:v>
                </c:pt>
                <c:pt idx="10">
                  <c:v>425</c:v>
                </c:pt>
                <c:pt idx="11">
                  <c:v>415</c:v>
                </c:pt>
                <c:pt idx="12">
                  <c:v>405</c:v>
                </c:pt>
                <c:pt idx="13">
                  <c:v>397</c:v>
                </c:pt>
                <c:pt idx="14">
                  <c:v>388</c:v>
                </c:pt>
                <c:pt idx="15">
                  <c:v>379</c:v>
                </c:pt>
                <c:pt idx="16">
                  <c:v>369</c:v>
                </c:pt>
                <c:pt idx="17">
                  <c:v>360</c:v>
                </c:pt>
                <c:pt idx="18">
                  <c:v>350</c:v>
                </c:pt>
                <c:pt idx="19">
                  <c:v>341</c:v>
                </c:pt>
                <c:pt idx="20">
                  <c:v>331</c:v>
                </c:pt>
                <c:pt idx="21">
                  <c:v>322</c:v>
                </c:pt>
                <c:pt idx="22">
                  <c:v>313</c:v>
                </c:pt>
                <c:pt idx="23">
                  <c:v>303</c:v>
                </c:pt>
                <c:pt idx="24">
                  <c:v>294</c:v>
                </c:pt>
                <c:pt idx="25">
                  <c:v>284</c:v>
                </c:pt>
                <c:pt idx="26">
                  <c:v>280</c:v>
                </c:pt>
                <c:pt idx="27">
                  <c:v>275</c:v>
                </c:pt>
                <c:pt idx="28">
                  <c:v>270</c:v>
                </c:pt>
                <c:pt idx="29">
                  <c:v>265</c:v>
                </c:pt>
                <c:pt idx="30">
                  <c:v>261</c:v>
                </c:pt>
                <c:pt idx="31">
                  <c:v>256</c:v>
                </c:pt>
                <c:pt idx="32">
                  <c:v>252</c:v>
                </c:pt>
                <c:pt idx="33">
                  <c:v>247</c:v>
                </c:pt>
                <c:pt idx="34">
                  <c:v>243</c:v>
                </c:pt>
                <c:pt idx="35">
                  <c:v>238</c:v>
                </c:pt>
                <c:pt idx="36">
                  <c:v>233</c:v>
                </c:pt>
                <c:pt idx="37">
                  <c:v>228</c:v>
                </c:pt>
                <c:pt idx="38">
                  <c:v>219</c:v>
                </c:pt>
                <c:pt idx="39">
                  <c:v>209</c:v>
                </c:pt>
                <c:pt idx="40">
                  <c:v>200</c:v>
                </c:pt>
                <c:pt idx="41">
                  <c:v>190</c:v>
                </c:pt>
                <c:pt idx="42">
                  <c:v>181</c:v>
                </c:pt>
                <c:pt idx="43">
                  <c:v>171</c:v>
                </c:pt>
                <c:pt idx="44">
                  <c:v>162</c:v>
                </c:pt>
                <c:pt idx="45">
                  <c:v>152</c:v>
                </c:pt>
                <c:pt idx="46">
                  <c:v>143</c:v>
                </c:pt>
                <c:pt idx="47">
                  <c:v>133</c:v>
                </c:pt>
                <c:pt idx="48">
                  <c:v>124</c:v>
                </c:pt>
                <c:pt idx="49">
                  <c:v>114</c:v>
                </c:pt>
              </c:numCache>
            </c:numRef>
          </c:xVal>
          <c:yVal>
            <c:numRef>
              <c:f>Sheet1!$E$29:$E$78</c:f>
              <c:numCache>
                <c:formatCode>0_ </c:formatCode>
                <c:ptCount val="50"/>
                <c:pt idx="0">
                  <c:v>1822.8000000000002</c:v>
                </c:pt>
                <c:pt idx="1">
                  <c:v>1793.4</c:v>
                </c:pt>
                <c:pt idx="2">
                  <c:v>1754.2</c:v>
                </c:pt>
                <c:pt idx="3">
                  <c:v>1724.8000000000002</c:v>
                </c:pt>
                <c:pt idx="4">
                  <c:v>1685.6000000000001</c:v>
                </c:pt>
                <c:pt idx="5">
                  <c:v>1656.2</c:v>
                </c:pt>
                <c:pt idx="6">
                  <c:v>1617.0000000000002</c:v>
                </c:pt>
                <c:pt idx="7">
                  <c:v>1587.6000000000001</c:v>
                </c:pt>
                <c:pt idx="8">
                  <c:v>1548.4</c:v>
                </c:pt>
                <c:pt idx="9">
                  <c:v>1519</c:v>
                </c:pt>
                <c:pt idx="10">
                  <c:v>1479.8000000000002</c:v>
                </c:pt>
                <c:pt idx="11">
                  <c:v>1450.4</c:v>
                </c:pt>
                <c:pt idx="12">
                  <c:v>1411.2</c:v>
                </c:pt>
                <c:pt idx="13">
                  <c:v>1381.8000000000002</c:v>
                </c:pt>
                <c:pt idx="14">
                  <c:v>1342.6000000000001</c:v>
                </c:pt>
                <c:pt idx="15">
                  <c:v>1313.2</c:v>
                </c:pt>
                <c:pt idx="16">
                  <c:v>1274</c:v>
                </c:pt>
                <c:pt idx="17">
                  <c:v>1244.6000000000001</c:v>
                </c:pt>
                <c:pt idx="18">
                  <c:v>1205.4000000000001</c:v>
                </c:pt>
                <c:pt idx="19">
                  <c:v>1176</c:v>
                </c:pt>
                <c:pt idx="20">
                  <c:v>1136.8000000000002</c:v>
                </c:pt>
                <c:pt idx="21">
                  <c:v>1107.4000000000001</c:v>
                </c:pt>
                <c:pt idx="22">
                  <c:v>1078</c:v>
                </c:pt>
                <c:pt idx="23">
                  <c:v>1038.8000000000002</c:v>
                </c:pt>
                <c:pt idx="24">
                  <c:v>1009.4000000000001</c:v>
                </c:pt>
                <c:pt idx="25">
                  <c:v>970.2</c:v>
                </c:pt>
                <c:pt idx="26">
                  <c:v>960.40000000000009</c:v>
                </c:pt>
                <c:pt idx="27">
                  <c:v>940.80000000000007</c:v>
                </c:pt>
                <c:pt idx="28">
                  <c:v>921.2</c:v>
                </c:pt>
                <c:pt idx="29">
                  <c:v>901.6</c:v>
                </c:pt>
                <c:pt idx="30">
                  <c:v>891.80000000000007</c:v>
                </c:pt>
                <c:pt idx="31">
                  <c:v>872.2</c:v>
                </c:pt>
                <c:pt idx="32">
                  <c:v>852.6</c:v>
                </c:pt>
                <c:pt idx="33">
                  <c:v>833.00000000000011</c:v>
                </c:pt>
                <c:pt idx="34">
                  <c:v>823.2</c:v>
                </c:pt>
                <c:pt idx="35">
                  <c:v>803.6</c:v>
                </c:pt>
                <c:pt idx="36">
                  <c:v>784</c:v>
                </c:pt>
                <c:pt idx="37">
                  <c:v>764.40000000000009</c:v>
                </c:pt>
                <c:pt idx="38">
                  <c:v>735</c:v>
                </c:pt>
                <c:pt idx="39">
                  <c:v>695.80000000000007</c:v>
                </c:pt>
                <c:pt idx="40">
                  <c:v>666.40000000000009</c:v>
                </c:pt>
                <c:pt idx="41">
                  <c:v>637</c:v>
                </c:pt>
                <c:pt idx="42">
                  <c:v>607.6</c:v>
                </c:pt>
                <c:pt idx="43">
                  <c:v>578.20000000000005</c:v>
                </c:pt>
                <c:pt idx="44">
                  <c:v>548.80000000000007</c:v>
                </c:pt>
                <c:pt idx="45">
                  <c:v>519.40000000000009</c:v>
                </c:pt>
                <c:pt idx="46">
                  <c:v>494</c:v>
                </c:pt>
                <c:pt idx="47">
                  <c:v>460.6</c:v>
                </c:pt>
                <c:pt idx="48">
                  <c:v>431.20000000000005</c:v>
                </c:pt>
                <c:pt idx="49">
                  <c:v>392</c:v>
                </c:pt>
              </c:numCache>
            </c:numRef>
          </c:yVal>
          <c:smooth val="0"/>
          <c:extLst>
            <c:ext xmlns:c16="http://schemas.microsoft.com/office/drawing/2014/chart" uri="{C3380CC4-5D6E-409C-BE32-E72D297353CC}">
              <c16:uniqueId val="{00000002-BABD-4BBC-ADB5-14745BA418F5}"/>
            </c:ext>
          </c:extLst>
        </c:ser>
        <c:ser>
          <c:idx val="1"/>
          <c:order val="1"/>
          <c:tx>
            <c:v>SS400</c:v>
          </c:tx>
          <c:spPr>
            <a:ln w="25400" cap="rnd">
              <a:noFill/>
              <a:round/>
            </a:ln>
            <a:effectLst/>
          </c:spPr>
          <c:marker>
            <c:symbol val="triangle"/>
            <c:size val="5"/>
            <c:spPr>
              <a:solidFill>
                <a:srgbClr val="FF0000"/>
              </a:solidFill>
              <a:ln w="9525">
                <a:solidFill>
                  <a:schemeClr val="accent2"/>
                </a:solidFill>
              </a:ln>
              <a:effectLst/>
            </c:spPr>
          </c:marker>
          <c:xVal>
            <c:numLit>
              <c:formatCode>General</c:formatCode>
              <c:ptCount val="1"/>
              <c:pt idx="0">
                <c:v>125</c:v>
              </c:pt>
            </c:numLit>
          </c:xVal>
          <c:yVal>
            <c:numLit>
              <c:formatCode>General</c:formatCode>
              <c:ptCount val="1"/>
              <c:pt idx="0">
                <c:v>464</c:v>
              </c:pt>
            </c:numLit>
          </c:yVal>
          <c:smooth val="0"/>
          <c:extLst>
            <c:ext xmlns:c16="http://schemas.microsoft.com/office/drawing/2014/chart" uri="{C3380CC4-5D6E-409C-BE32-E72D297353CC}">
              <c16:uniqueId val="{00000003-BABD-4BBC-ADB5-14745BA418F5}"/>
            </c:ext>
          </c:extLst>
        </c:ser>
        <c:ser>
          <c:idx val="2"/>
          <c:order val="2"/>
          <c:tx>
            <c:v>A1070</c:v>
          </c:tx>
          <c:spPr>
            <a:ln w="25400" cap="rnd">
              <a:noFill/>
              <a:round/>
            </a:ln>
            <a:effectLst/>
          </c:spPr>
          <c:marker>
            <c:symbol val="triangle"/>
            <c:size val="5"/>
            <c:spPr>
              <a:solidFill>
                <a:srgbClr val="00B050"/>
              </a:solidFill>
              <a:ln w="9525">
                <a:solidFill>
                  <a:schemeClr val="accent3"/>
                </a:solidFill>
              </a:ln>
              <a:effectLst/>
            </c:spPr>
          </c:marker>
          <c:xVal>
            <c:numLit>
              <c:formatCode>General</c:formatCode>
              <c:ptCount val="1"/>
              <c:pt idx="0">
                <c:v>19</c:v>
              </c:pt>
            </c:numLit>
          </c:xVal>
          <c:yVal>
            <c:numLit>
              <c:formatCode>General</c:formatCode>
              <c:ptCount val="1"/>
              <c:pt idx="0">
                <c:v>66</c:v>
              </c:pt>
            </c:numLit>
          </c:yVal>
          <c:smooth val="0"/>
          <c:extLst>
            <c:ext xmlns:c16="http://schemas.microsoft.com/office/drawing/2014/chart" uri="{C3380CC4-5D6E-409C-BE32-E72D297353CC}">
              <c16:uniqueId val="{00000004-BABD-4BBC-ADB5-14745BA418F5}"/>
            </c:ext>
          </c:extLst>
        </c:ser>
        <c:ser>
          <c:idx val="3"/>
          <c:order val="3"/>
          <c:tx>
            <c:v>A2017</c:v>
          </c:tx>
          <c:spPr>
            <a:ln w="25400" cap="rnd">
              <a:noFill/>
              <a:round/>
            </a:ln>
            <a:effectLst/>
          </c:spPr>
          <c:marker>
            <c:symbol val="triangle"/>
            <c:size val="5"/>
            <c:spPr>
              <a:solidFill>
                <a:schemeClr val="accent4"/>
              </a:solidFill>
              <a:ln w="9525">
                <a:solidFill>
                  <a:schemeClr val="accent4"/>
                </a:solidFill>
              </a:ln>
              <a:effectLst/>
            </c:spPr>
          </c:marker>
          <c:xVal>
            <c:numLit>
              <c:formatCode>General</c:formatCode>
              <c:ptCount val="1"/>
              <c:pt idx="0">
                <c:v>108</c:v>
              </c:pt>
            </c:numLit>
          </c:xVal>
          <c:yVal>
            <c:numLit>
              <c:formatCode>General</c:formatCode>
              <c:ptCount val="1"/>
              <c:pt idx="0">
                <c:v>458</c:v>
              </c:pt>
            </c:numLit>
          </c:yVal>
          <c:smooth val="0"/>
          <c:extLst>
            <c:ext xmlns:c16="http://schemas.microsoft.com/office/drawing/2014/chart" uri="{C3380CC4-5D6E-409C-BE32-E72D297353CC}">
              <c16:uniqueId val="{00000005-BABD-4BBC-ADB5-14745BA418F5}"/>
            </c:ext>
          </c:extLst>
        </c:ser>
        <c:dLbls>
          <c:showLegendKey val="0"/>
          <c:showVal val="0"/>
          <c:showCatName val="0"/>
          <c:showSerName val="0"/>
          <c:showPercent val="0"/>
          <c:showBubbleSize val="0"/>
        </c:dLbls>
        <c:axId val="1702897696"/>
        <c:axId val="1702898176"/>
      </c:scatterChart>
      <c:valAx>
        <c:axId val="170289769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ltLang="ja-JP" sz="1600"/>
                  <a:t>HB</a:t>
                </a:r>
                <a:endParaRPr lang="ja-JP" altLang="en-US" sz="1600"/>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1702898176"/>
        <c:crosses val="autoZero"/>
        <c:crossBetween val="midCat"/>
      </c:valAx>
      <c:valAx>
        <c:axId val="1702898176"/>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ja-JP" altLang="en-US" sz="1400" dirty="0">
                    <a:latin typeface="游ゴシック" panose="020B0400000000000000" pitchFamily="50" charset="-128"/>
                    <a:ea typeface="游ゴシック" panose="020B0400000000000000" pitchFamily="50" charset="-128"/>
                  </a:rPr>
                  <a:t>引張強さ </a:t>
                </a:r>
                <a:r>
                  <a:rPr lang="en-US" altLang="ja-JP" sz="1400" dirty="0">
                    <a:latin typeface="游ゴシック" panose="020B0400000000000000" pitchFamily="50" charset="-128"/>
                    <a:ea typeface="游ゴシック" panose="020B0400000000000000" pitchFamily="50" charset="-128"/>
                  </a:rPr>
                  <a:t>σ</a:t>
                </a:r>
                <a:r>
                  <a:rPr lang="ja-JP" altLang="en-US" sz="1400" baseline="0" dirty="0">
                    <a:latin typeface="游ゴシック" panose="020B0400000000000000" pitchFamily="50" charset="-128"/>
                    <a:ea typeface="游ゴシック" panose="020B0400000000000000" pitchFamily="50" charset="-128"/>
                  </a:rPr>
                  <a:t> </a:t>
                </a:r>
                <a:r>
                  <a:rPr lang="en-US" altLang="ja-JP" sz="1400" dirty="0">
                    <a:latin typeface="游ゴシック" panose="020B0400000000000000" pitchFamily="50" charset="-128"/>
                    <a:ea typeface="游ゴシック" panose="020B0400000000000000" pitchFamily="50" charset="-128"/>
                  </a:rPr>
                  <a:t>[MPa]</a:t>
                </a:r>
                <a:endParaRPr lang="ja-JP" altLang="en-US" sz="1400" dirty="0">
                  <a:latin typeface="游ゴシック" panose="020B0400000000000000" pitchFamily="50" charset="-128"/>
                  <a:ea typeface="游ゴシック" panose="020B0400000000000000" pitchFamily="50" charset="-128"/>
                </a:endParaRP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0_ "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1702897696"/>
        <c:crosses val="autoZero"/>
        <c:crossBetween val="midCat"/>
      </c:valAx>
      <c:spPr>
        <a:noFill/>
        <a:ln>
          <a:solidFill>
            <a:schemeClr val="tx1"/>
          </a:solidFill>
        </a:ln>
        <a:effectLst/>
      </c:spPr>
    </c:plotArea>
    <c:legend>
      <c:legendPos val="r"/>
      <c:legendEntry>
        <c:idx val="0"/>
        <c:delete val="1"/>
      </c:legendEntry>
      <c:legendEntry>
        <c:idx val="4"/>
        <c:delete val="1"/>
      </c:legendEntry>
      <c:layout>
        <c:manualLayout>
          <c:xMode val="edge"/>
          <c:yMode val="edge"/>
          <c:x val="0.71376511876882764"/>
          <c:y val="0.17662973019609077"/>
          <c:w val="0.26362873753830263"/>
          <c:h val="0.4008725392586857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BEC8FA-1276-68DB-68BF-3AF150AD404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DF72601-C231-C33E-55BC-6F6B0AE050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6AA7F9F-4776-BDF3-7EA6-CABA3D313D42}"/>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5" name="フッター プレースホルダー 4">
            <a:extLst>
              <a:ext uri="{FF2B5EF4-FFF2-40B4-BE49-F238E27FC236}">
                <a16:creationId xmlns:a16="http://schemas.microsoft.com/office/drawing/2014/main" id="{3B03594C-6E61-FEA6-319A-27FFE633F56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74E55EE-E8B6-CCA1-EDF7-3195E65140AC}"/>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131921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60B155-14A9-680F-CA06-72133EF9383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49DA3BC-9089-8F6F-2850-E15C7745335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06FCFF6-39FA-0401-A216-61A156B6C8BD}"/>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5" name="フッター プレースホルダー 4">
            <a:extLst>
              <a:ext uri="{FF2B5EF4-FFF2-40B4-BE49-F238E27FC236}">
                <a16:creationId xmlns:a16="http://schemas.microsoft.com/office/drawing/2014/main" id="{930ED936-269A-454F-8DB4-5AC12259E5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F79FC0-41C0-6471-6CAA-6E052A9C01DB}"/>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91118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43D99CD-A93A-E620-3B86-2D71D7B54F7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EDD144-B739-46A9-13FA-A7944F90267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7A9E1C3-45CA-1C78-D5D6-31E571D2C577}"/>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5" name="フッター プレースホルダー 4">
            <a:extLst>
              <a:ext uri="{FF2B5EF4-FFF2-40B4-BE49-F238E27FC236}">
                <a16:creationId xmlns:a16="http://schemas.microsoft.com/office/drawing/2014/main" id="{A175BA8A-3169-4EE6-3C60-63A69772C5E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67D4D4C-AE28-3651-5904-F59A5B334096}"/>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3198035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13A60-6D99-218D-CDAB-28CD425E2D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469C80-B2E2-6A3D-763C-00F74EA0168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D0C9F4A-B426-6BCF-2926-D832B83623B2}"/>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5" name="フッター プレースホルダー 4">
            <a:extLst>
              <a:ext uri="{FF2B5EF4-FFF2-40B4-BE49-F238E27FC236}">
                <a16:creationId xmlns:a16="http://schemas.microsoft.com/office/drawing/2014/main" id="{D45E95BC-0DA2-A07C-12B3-A0A39890E12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7FAC14-50A4-287B-935A-F317D5FA9A9E}"/>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2736790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58835A-40AC-8225-0C25-222EA4866E5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7717EFC-8712-C77E-5A3E-CC7D31B8C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368A457-8584-7750-2CEA-E451B6E5065D}"/>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5" name="フッター プレースホルダー 4">
            <a:extLst>
              <a:ext uri="{FF2B5EF4-FFF2-40B4-BE49-F238E27FC236}">
                <a16:creationId xmlns:a16="http://schemas.microsoft.com/office/drawing/2014/main" id="{50D109D7-5618-2DB5-073E-D95F244A1A2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284637-8FBC-A03B-8D31-81857EAFC3D9}"/>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3653935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E9FE02-7EAF-0E3E-3108-C538F741748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AADB3BB-B820-CED3-68B6-738F1E5D9E5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4D6E2A0-D06A-52AC-8363-133290E95D6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C62089E-B30B-00D3-BAEE-F11B607CCA17}"/>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6" name="フッター プレースホルダー 5">
            <a:extLst>
              <a:ext uri="{FF2B5EF4-FFF2-40B4-BE49-F238E27FC236}">
                <a16:creationId xmlns:a16="http://schemas.microsoft.com/office/drawing/2014/main" id="{0C2F7C79-1275-B4B8-612E-3772E4F00C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20D6308-54AA-1E6B-1813-AB9FBD527DF2}"/>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1005699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DEB111-F9FD-315A-3FF2-A127EDB2F6F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EA1A3AE-6138-31E2-D369-F18943C6BC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15F1001-A38D-D022-9ED4-FA3FDD66C5B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20C3FED-21A6-C313-01F9-0EF396EBF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1090EF9-E701-252A-1214-4DD21DD61C2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16DB83E-0C09-E36D-65D8-0FBE25703407}"/>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8" name="フッター プレースホルダー 7">
            <a:extLst>
              <a:ext uri="{FF2B5EF4-FFF2-40B4-BE49-F238E27FC236}">
                <a16:creationId xmlns:a16="http://schemas.microsoft.com/office/drawing/2014/main" id="{2AF7ACD4-DC83-1591-8654-3BB33D5E4EF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EF2827E-8084-CA42-0A26-0D026A99F46E}"/>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342785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5BC1DC-C7DD-6C33-5071-E656C768397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07DEB73-53BB-0EDE-5581-4DA8CD9D1FA5}"/>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4" name="フッター プレースホルダー 3">
            <a:extLst>
              <a:ext uri="{FF2B5EF4-FFF2-40B4-BE49-F238E27FC236}">
                <a16:creationId xmlns:a16="http://schemas.microsoft.com/office/drawing/2014/main" id="{5522E4AD-6AAD-ADB2-58D4-9655038B3EE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086F626-D177-6C42-331C-88930ACFF9EB}"/>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185830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E6EF0A7-DB43-D59B-9A78-C1B656C8BCDA}"/>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3" name="フッター プレースホルダー 2">
            <a:extLst>
              <a:ext uri="{FF2B5EF4-FFF2-40B4-BE49-F238E27FC236}">
                <a16:creationId xmlns:a16="http://schemas.microsoft.com/office/drawing/2014/main" id="{E9F607FB-2CEC-08EB-4211-F4455CED33D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4245213-58DF-6127-5E0B-04DF8512B844}"/>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704633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BFCBC7-5913-D3D5-B711-4F7ED1503F4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FC432AC-3902-68C6-CE5B-F54954A729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B1570A5-5754-527C-54DE-7C8191023C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3B444B1-C17E-620C-7A05-056645FE49B8}"/>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6" name="フッター プレースホルダー 5">
            <a:extLst>
              <a:ext uri="{FF2B5EF4-FFF2-40B4-BE49-F238E27FC236}">
                <a16:creationId xmlns:a16="http://schemas.microsoft.com/office/drawing/2014/main" id="{0E21DC6D-B4B2-D333-F93D-6BC3F7742F2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C3417C-4D7B-F562-8E3E-71EC78439DEF}"/>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96584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0D31AA-BA33-8D68-3C30-37515308019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4CA1A8D-8856-EBEC-FCED-2DDA5A4647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E770491-25BD-AC9A-FF3D-F71BC687A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1F78D1E-12E5-E95F-AF5D-5E12F611C59F}"/>
              </a:ext>
            </a:extLst>
          </p:cNvPr>
          <p:cNvSpPr>
            <a:spLocks noGrp="1"/>
          </p:cNvSpPr>
          <p:nvPr>
            <p:ph type="dt" sz="half" idx="10"/>
          </p:nvPr>
        </p:nvSpPr>
        <p:spPr/>
        <p:txBody>
          <a:bodyPr/>
          <a:lstStyle/>
          <a:p>
            <a:fld id="{31F4BCE7-9D71-4D6F-9EC4-033B60D4CED6}" type="datetimeFigureOut">
              <a:rPr kumimoji="1" lang="ja-JP" altLang="en-US" smtClean="0"/>
              <a:t>2023/5/18</a:t>
            </a:fld>
            <a:endParaRPr kumimoji="1" lang="ja-JP" altLang="en-US"/>
          </a:p>
        </p:txBody>
      </p:sp>
      <p:sp>
        <p:nvSpPr>
          <p:cNvPr id="6" name="フッター プレースホルダー 5">
            <a:extLst>
              <a:ext uri="{FF2B5EF4-FFF2-40B4-BE49-F238E27FC236}">
                <a16:creationId xmlns:a16="http://schemas.microsoft.com/office/drawing/2014/main" id="{057481F2-EFA0-B0E3-FC49-AAEB87C5CE6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1A85D55-3C39-84CB-0231-3B60D92035CA}"/>
              </a:ext>
            </a:extLst>
          </p:cNvPr>
          <p:cNvSpPr>
            <a:spLocks noGrp="1"/>
          </p:cNvSpPr>
          <p:nvPr>
            <p:ph type="sldNum" sz="quarter" idx="12"/>
          </p:nvPr>
        </p:nvSpPr>
        <p:spPr/>
        <p:txBody>
          <a:body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841849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CB31E3A-C3AB-E9FB-AF12-92EBEC1B39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0CEF66-4C5D-4C54-DC69-8D0C226854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075D83-F5CB-E794-6789-3BBEB1B0A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4BCE7-9D71-4D6F-9EC4-033B60D4CED6}" type="datetimeFigureOut">
              <a:rPr kumimoji="1" lang="ja-JP" altLang="en-US" smtClean="0"/>
              <a:t>2023/5/18</a:t>
            </a:fld>
            <a:endParaRPr kumimoji="1" lang="ja-JP" altLang="en-US"/>
          </a:p>
        </p:txBody>
      </p:sp>
      <p:sp>
        <p:nvSpPr>
          <p:cNvPr id="5" name="フッター プレースホルダー 4">
            <a:extLst>
              <a:ext uri="{FF2B5EF4-FFF2-40B4-BE49-F238E27FC236}">
                <a16:creationId xmlns:a16="http://schemas.microsoft.com/office/drawing/2014/main" id="{5BE7640B-3D37-2173-C61D-D5B7423C67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4300042-CFBF-6C8C-C76F-277A9B4710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6E205-8407-4B3C-850E-CB54DDF100FD}" type="slidenum">
              <a:rPr kumimoji="1" lang="ja-JP" altLang="en-US" smtClean="0"/>
              <a:t>‹#›</a:t>
            </a:fld>
            <a:endParaRPr kumimoji="1" lang="ja-JP" altLang="en-US"/>
          </a:p>
        </p:txBody>
      </p:sp>
    </p:spTree>
    <p:extLst>
      <p:ext uri="{BB962C8B-B14F-4D97-AF65-F5344CB8AC3E}">
        <p14:creationId xmlns:p14="http://schemas.microsoft.com/office/powerpoint/2010/main" val="190643047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hitopedia.net/%e7%82%ad%e7%b4%a0%e9%8b%bc/" TargetMode="External"/><Relationship Id="rId3" Type="http://schemas.openxmlformats.org/officeDocument/2006/relationships/hyperlink" Target="https://tech-tip.info/aluminium/a1070/" TargetMode="External"/><Relationship Id="rId7" Type="http://schemas.openxmlformats.org/officeDocument/2006/relationships/hyperlink" Target="https://www.risuuhakusyo.com/kouhukuten" TargetMode="External"/><Relationship Id="rId2" Type="http://schemas.openxmlformats.org/officeDocument/2006/relationships/hyperlink" Target="https://www.kabuku.io/guide/metal/steel/ss400/" TargetMode="External"/><Relationship Id="rId1" Type="http://schemas.openxmlformats.org/officeDocument/2006/relationships/slideLayout" Target="../slideLayouts/slideLayout2.xml"/><Relationship Id="rId6" Type="http://schemas.openxmlformats.org/officeDocument/2006/relationships/hyperlink" Target="https://www.keyence.co.jp/ss/products/microscope/vhx-casestudy/automobile/fracture-surface.jsp" TargetMode="External"/><Relationship Id="rId5" Type="http://schemas.openxmlformats.org/officeDocument/2006/relationships/hyperlink" Target="https://ramenhuhu.com/plasticity-elastic_plastic" TargetMode="External"/><Relationship Id="rId4" Type="http://schemas.openxmlformats.org/officeDocument/2006/relationships/hyperlink" Target="https://jp.meviy.misumi-ec.com/info/ja/archives/34996/" TargetMode="External"/><Relationship Id="rId9" Type="http://schemas.openxmlformats.org/officeDocument/2006/relationships/hyperlink" Target="http://tabimikami.jugem.jp/?eid=11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F75D2-8C37-D377-5AB8-3E65671F35F3}"/>
              </a:ext>
            </a:extLst>
          </p:cNvPr>
          <p:cNvSpPr>
            <a:spLocks noGrp="1"/>
          </p:cNvSpPr>
          <p:nvPr>
            <p:ph type="ctrTitle"/>
          </p:nvPr>
        </p:nvSpPr>
        <p:spPr>
          <a:xfrm>
            <a:off x="1524000" y="465667"/>
            <a:ext cx="9144000" cy="2387600"/>
          </a:xfrm>
        </p:spPr>
        <p:txBody>
          <a:bodyPr>
            <a:normAutofit/>
          </a:bodyPr>
          <a:lstStyle/>
          <a:p>
            <a:r>
              <a:rPr kumimoji="1" lang="ja-JP" altLang="en-US" sz="4800" b="1" spc="600" dirty="0">
                <a:latin typeface="+mn-ea"/>
                <a:ea typeface="+mn-ea"/>
                <a:cs typeface="Arabic Typesetting" panose="020B0604020202020204" pitchFamily="66" charset="-78"/>
              </a:rPr>
              <a:t>航空工学実験</a:t>
            </a:r>
            <a:r>
              <a:rPr kumimoji="1" lang="en-US" altLang="ja-JP" sz="4800" b="1" spc="600" dirty="0">
                <a:latin typeface="+mn-ea"/>
                <a:ea typeface="+mn-ea"/>
                <a:cs typeface="Arabic Typesetting" panose="020B0604020202020204" pitchFamily="66" charset="-78"/>
              </a:rPr>
              <a:t>Ⅰ</a:t>
            </a:r>
            <a:br>
              <a:rPr kumimoji="1" lang="en-US" altLang="ja-JP" sz="4800" b="1" spc="600" dirty="0">
                <a:latin typeface="+mn-ea"/>
                <a:ea typeface="+mn-ea"/>
                <a:cs typeface="Arabic Typesetting" panose="020B0604020202020204" pitchFamily="66" charset="-78"/>
              </a:rPr>
            </a:br>
            <a:r>
              <a:rPr kumimoji="1" lang="ja-JP" altLang="en-US" sz="4800" b="1" spc="600" dirty="0">
                <a:latin typeface="+mn-ea"/>
                <a:ea typeface="+mn-ea"/>
                <a:cs typeface="Arabic Typesetting" panose="020B0604020202020204" pitchFamily="66" charset="-78"/>
              </a:rPr>
              <a:t>材料試験報告書</a:t>
            </a:r>
          </a:p>
        </p:txBody>
      </p:sp>
      <p:sp>
        <p:nvSpPr>
          <p:cNvPr id="3" name="字幕 2">
            <a:extLst>
              <a:ext uri="{FF2B5EF4-FFF2-40B4-BE49-F238E27FC236}">
                <a16:creationId xmlns:a16="http://schemas.microsoft.com/office/drawing/2014/main" id="{88C8AE73-8301-8215-09C4-1C1836EE0127}"/>
              </a:ext>
            </a:extLst>
          </p:cNvPr>
          <p:cNvSpPr>
            <a:spLocks noGrp="1"/>
          </p:cNvSpPr>
          <p:nvPr>
            <p:ph type="subTitle" idx="1"/>
          </p:nvPr>
        </p:nvSpPr>
        <p:spPr>
          <a:xfrm>
            <a:off x="1524000" y="2920999"/>
            <a:ext cx="9144000" cy="3158067"/>
          </a:xfrm>
        </p:spPr>
        <p:txBody>
          <a:bodyPr>
            <a:normAutofit/>
          </a:bodyPr>
          <a:lstStyle/>
          <a:p>
            <a:endParaRPr kumimoji="1" lang="en-US" altLang="ja-JP" dirty="0"/>
          </a:p>
          <a:p>
            <a:r>
              <a:rPr kumimoji="1" lang="ja-JP" altLang="en-US" dirty="0"/>
              <a:t>（実験日：</a:t>
            </a:r>
            <a:r>
              <a:rPr kumimoji="1" lang="en-US" altLang="ja-JP" dirty="0"/>
              <a:t>5</a:t>
            </a:r>
            <a:r>
              <a:rPr kumimoji="1" lang="ja-JP" altLang="en-US" dirty="0"/>
              <a:t>月</a:t>
            </a:r>
            <a:r>
              <a:rPr kumimoji="1" lang="en-US" altLang="ja-JP" dirty="0"/>
              <a:t>9</a:t>
            </a:r>
            <a:r>
              <a:rPr kumimoji="1" lang="ja-JP" altLang="en-US" dirty="0"/>
              <a:t>日，審査日５月１６日）</a:t>
            </a:r>
            <a:endParaRPr kumimoji="1" lang="en-US" altLang="ja-JP" dirty="0"/>
          </a:p>
          <a:p>
            <a:endParaRPr lang="en-US" altLang="ja-JP" dirty="0"/>
          </a:p>
          <a:p>
            <a:r>
              <a:rPr kumimoji="1" lang="ja-JP" altLang="en-US" dirty="0"/>
              <a:t>実験班：２班</a:t>
            </a:r>
            <a:endParaRPr kumimoji="1" lang="en-US" altLang="ja-JP" dirty="0"/>
          </a:p>
          <a:p>
            <a:r>
              <a:rPr lang="ja-JP" altLang="en-US" dirty="0"/>
              <a:t>学生番号：</a:t>
            </a:r>
            <a:r>
              <a:rPr lang="en-US" altLang="ja-JP" dirty="0"/>
              <a:t>2020</a:t>
            </a:r>
          </a:p>
          <a:p>
            <a:r>
              <a:rPr kumimoji="1" lang="ja-JP" altLang="en-US" dirty="0"/>
              <a:t>氏名：大村蒼摩</a:t>
            </a:r>
          </a:p>
        </p:txBody>
      </p:sp>
    </p:spTree>
    <p:extLst>
      <p:ext uri="{BB962C8B-B14F-4D97-AF65-F5344CB8AC3E}">
        <p14:creationId xmlns:p14="http://schemas.microsoft.com/office/powerpoint/2010/main" val="3955631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33E6C7-2081-B1E3-8D0F-69BCB13A6EF3}"/>
              </a:ext>
            </a:extLst>
          </p:cNvPr>
          <p:cNvSpPr>
            <a:spLocks noGrp="1"/>
          </p:cNvSpPr>
          <p:nvPr>
            <p:ph type="title"/>
          </p:nvPr>
        </p:nvSpPr>
        <p:spPr/>
        <p:txBody>
          <a:bodyPr/>
          <a:lstStyle/>
          <a:p>
            <a:r>
              <a:rPr kumimoji="1" lang="ja-JP" altLang="en-US" dirty="0"/>
              <a:t>　</a:t>
            </a:r>
          </a:p>
        </p:txBody>
      </p:sp>
      <p:sp>
        <p:nvSpPr>
          <p:cNvPr id="3" name="コンテンツ プレースホルダー 2">
            <a:extLst>
              <a:ext uri="{FF2B5EF4-FFF2-40B4-BE49-F238E27FC236}">
                <a16:creationId xmlns:a16="http://schemas.microsoft.com/office/drawing/2014/main" id="{A0254B5E-BDE9-0A39-6754-962C39896675}"/>
              </a:ext>
            </a:extLst>
          </p:cNvPr>
          <p:cNvSpPr>
            <a:spLocks noGrp="1"/>
          </p:cNvSpPr>
          <p:nvPr>
            <p:ph idx="1"/>
          </p:nvPr>
        </p:nvSpPr>
        <p:spPr/>
        <p:txBody>
          <a:bodyPr>
            <a:normAutofit/>
          </a:bodyPr>
          <a:lstStyle/>
          <a:p>
            <a:pPr marL="0" indent="0">
              <a:buNone/>
            </a:pPr>
            <a:r>
              <a:rPr kumimoji="1" lang="ja-JP" altLang="en-US" sz="2000" dirty="0"/>
              <a:t>＜降伏応力＞（上降伏点・下降伏点）</a:t>
            </a:r>
            <a:r>
              <a:rPr lang="ja-JP" altLang="ja-JP" sz="18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６）</a:t>
            </a:r>
            <a:r>
              <a:rPr lang="ja-JP" altLang="en-US" sz="18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７）</a:t>
            </a:r>
            <a:endParaRPr kumimoji="1" lang="en-US" altLang="ja-JP" sz="2000" dirty="0"/>
          </a:p>
          <a:p>
            <a:pPr marL="0" indent="0">
              <a:buNone/>
            </a:pPr>
            <a:r>
              <a:rPr lang="ja-JP" altLang="en-US" sz="2000" dirty="0"/>
              <a:t>　降伏応力が表れたのは</a:t>
            </a:r>
            <a:r>
              <a:rPr lang="en-US" altLang="ja-JP" sz="2000" dirty="0"/>
              <a:t>SS400</a:t>
            </a:r>
            <a:r>
              <a:rPr lang="ja-JP" altLang="en-US" sz="2000" dirty="0"/>
              <a:t>だけだった．その理由は，原子によるものだと考える．</a:t>
            </a:r>
            <a:endParaRPr lang="en-US" altLang="ja-JP" sz="2000" dirty="0"/>
          </a:p>
          <a:p>
            <a:pPr marL="0" indent="0">
              <a:buNone/>
            </a:pPr>
            <a:r>
              <a:rPr lang="ja-JP" altLang="en-US" sz="2000" dirty="0"/>
              <a:t>アルミニウム，チタンなどの合金の場合は材料に用いられる原子は置換型が一般的だが，</a:t>
            </a:r>
            <a:endParaRPr lang="en-US" altLang="ja-JP" sz="2000" dirty="0"/>
          </a:p>
          <a:p>
            <a:pPr marL="0" indent="0">
              <a:buNone/>
            </a:pPr>
            <a:r>
              <a:rPr lang="en-US" altLang="ja-JP" sz="2000" dirty="0"/>
              <a:t>SS400</a:t>
            </a:r>
            <a:r>
              <a:rPr lang="ja-JP" altLang="en-US" sz="2000" dirty="0"/>
              <a:t>の場合は，炭素などの固溶原子はメインの鉄に比べてはるかに小さいものだ．</a:t>
            </a:r>
            <a:endParaRPr lang="en-US" altLang="ja-JP" sz="2000" dirty="0"/>
          </a:p>
          <a:p>
            <a:pPr marL="0" indent="0">
              <a:buNone/>
            </a:pPr>
            <a:r>
              <a:rPr kumimoji="1" lang="ja-JP" altLang="en-US" sz="2000" dirty="0"/>
              <a:t>そのため，それらの原子は不安定な場所に集まり，鉄原子の隙間に入って存在し，転位が</a:t>
            </a:r>
            <a:endParaRPr kumimoji="1" lang="en-US" altLang="ja-JP" sz="2000" dirty="0"/>
          </a:p>
          <a:p>
            <a:pPr marL="0" indent="0">
              <a:buNone/>
            </a:pPr>
            <a:r>
              <a:rPr kumimoji="1" lang="ja-JP" altLang="en-US" sz="2000" dirty="0"/>
              <a:t>動きにくくなると考えた．この現象をコットレル固着という．その状態が一気に崩れたと</a:t>
            </a:r>
            <a:endParaRPr kumimoji="1" lang="en-US" altLang="ja-JP" sz="2000" dirty="0"/>
          </a:p>
          <a:p>
            <a:pPr marL="0" indent="0">
              <a:buNone/>
            </a:pPr>
            <a:r>
              <a:rPr kumimoji="1" lang="ja-JP" altLang="en-US" sz="2000" dirty="0"/>
              <a:t>ころが上降伏点だと考える．対称的に，</a:t>
            </a:r>
            <a:r>
              <a:rPr kumimoji="1" lang="en-US" altLang="ja-JP" sz="2000" dirty="0"/>
              <a:t>A1070</a:t>
            </a:r>
            <a:r>
              <a:rPr kumimoji="1" lang="ja-JP" altLang="en-US" sz="2000" dirty="0"/>
              <a:t>や</a:t>
            </a:r>
            <a:r>
              <a:rPr kumimoji="1" lang="en-US" altLang="ja-JP" sz="2000" dirty="0"/>
              <a:t>A2017 </a:t>
            </a:r>
            <a:r>
              <a:rPr kumimoji="1" lang="ja-JP" altLang="en-US" sz="2000" dirty="0"/>
              <a:t>に降伏点が表れないのはコットレ</a:t>
            </a:r>
            <a:endParaRPr kumimoji="1" lang="en-US" altLang="ja-JP" sz="2000" dirty="0"/>
          </a:p>
          <a:p>
            <a:pPr marL="0" indent="0">
              <a:buNone/>
            </a:pPr>
            <a:r>
              <a:rPr kumimoji="1" lang="ja-JP" altLang="en-US" sz="2000" dirty="0"/>
              <a:t>ル固着がなかったからではないかと推測した．</a:t>
            </a:r>
            <a:endParaRPr kumimoji="1" lang="en-US" altLang="ja-JP" sz="2000" dirty="0"/>
          </a:p>
        </p:txBody>
      </p:sp>
      <p:sp>
        <p:nvSpPr>
          <p:cNvPr id="5" name="テキスト ボックス 4">
            <a:extLst>
              <a:ext uri="{FF2B5EF4-FFF2-40B4-BE49-F238E27FC236}">
                <a16:creationId xmlns:a16="http://schemas.microsoft.com/office/drawing/2014/main" id="{E15662BC-A6F9-6A48-CB4C-ECFEB70A292E}"/>
              </a:ext>
            </a:extLst>
          </p:cNvPr>
          <p:cNvSpPr txBox="1"/>
          <p:nvPr/>
        </p:nvSpPr>
        <p:spPr>
          <a:xfrm>
            <a:off x="838200" y="766296"/>
            <a:ext cx="7103227" cy="523220"/>
          </a:xfrm>
          <a:prstGeom prst="rect">
            <a:avLst/>
          </a:prstGeom>
          <a:noFill/>
        </p:spPr>
        <p:txBody>
          <a:bodyPr wrap="none" rtlCol="0">
            <a:spAutoFit/>
          </a:bodyPr>
          <a:lstStyle/>
          <a:p>
            <a:r>
              <a:rPr kumimoji="1" lang="en-US" altLang="ja-JP" sz="2800" b="1" dirty="0"/>
              <a:t>3.1.2</a:t>
            </a:r>
            <a:r>
              <a:rPr kumimoji="1" lang="ja-JP" altLang="en-US" sz="2800" b="1" dirty="0"/>
              <a:t>　実験結果および考察（機械的性質）</a:t>
            </a:r>
          </a:p>
        </p:txBody>
      </p:sp>
    </p:spTree>
    <p:extLst>
      <p:ext uri="{BB962C8B-B14F-4D97-AF65-F5344CB8AC3E}">
        <p14:creationId xmlns:p14="http://schemas.microsoft.com/office/powerpoint/2010/main" val="425014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BD3322-A437-041B-17CE-9DEA12797925}"/>
              </a:ext>
            </a:extLst>
          </p:cNvPr>
          <p:cNvSpPr>
            <a:spLocks noGrp="1"/>
          </p:cNvSpPr>
          <p:nvPr>
            <p:ph type="title"/>
          </p:nvPr>
        </p:nvSpPr>
        <p:spPr/>
        <p:txBody>
          <a:bodyPr>
            <a:normAutofit/>
          </a:bodyPr>
          <a:lstStyle/>
          <a:p>
            <a:br>
              <a:rPr kumimoji="1" lang="ja-JP" altLang="en-US" sz="4400" b="1" dirty="0"/>
            </a:br>
            <a:endParaRPr kumimoji="1" lang="ja-JP" altLang="en-US" dirty="0"/>
          </a:p>
        </p:txBody>
      </p:sp>
      <p:sp>
        <p:nvSpPr>
          <p:cNvPr id="3" name="コンテンツ プレースホルダー 2">
            <a:extLst>
              <a:ext uri="{FF2B5EF4-FFF2-40B4-BE49-F238E27FC236}">
                <a16:creationId xmlns:a16="http://schemas.microsoft.com/office/drawing/2014/main" id="{A0FD303B-8184-F1E2-F0A9-F6A276B19E89}"/>
              </a:ext>
            </a:extLst>
          </p:cNvPr>
          <p:cNvSpPr>
            <a:spLocks noGrp="1"/>
          </p:cNvSpPr>
          <p:nvPr>
            <p:ph idx="1"/>
          </p:nvPr>
        </p:nvSpPr>
        <p:spPr>
          <a:xfrm>
            <a:off x="693821" y="1436449"/>
            <a:ext cx="10515600" cy="5226997"/>
          </a:xfrm>
        </p:spPr>
        <p:txBody>
          <a:bodyPr>
            <a:normAutofit/>
          </a:bodyPr>
          <a:lstStyle/>
          <a:p>
            <a:pPr marL="0" indent="0">
              <a:buNone/>
            </a:pPr>
            <a:endParaRPr kumimoji="1" lang="en-US" altLang="ja-JP" sz="2000" dirty="0"/>
          </a:p>
          <a:p>
            <a:pPr marL="0" indent="0">
              <a:buNone/>
            </a:pPr>
            <a:r>
              <a:rPr kumimoji="1" lang="ja-JP" altLang="en-US" sz="2000" dirty="0"/>
              <a:t>＜引張強さ</a:t>
            </a:r>
            <a:r>
              <a:rPr lang="ja-JP" altLang="en-US" sz="2000" dirty="0"/>
              <a:t>＞</a:t>
            </a:r>
            <a:endParaRPr kumimoji="1" lang="en-US" altLang="ja-JP" sz="2000" dirty="0"/>
          </a:p>
          <a:p>
            <a:pPr marL="0" indent="0">
              <a:buNone/>
            </a:pPr>
            <a:r>
              <a:rPr kumimoji="1" lang="ja-JP" altLang="en-US" sz="2000" dirty="0"/>
              <a:t>　結果でも述べた通り，</a:t>
            </a:r>
            <a:r>
              <a:rPr kumimoji="1" lang="en-US" altLang="ja-JP" sz="2000" dirty="0"/>
              <a:t>SS</a:t>
            </a:r>
            <a:r>
              <a:rPr lang="en-US" altLang="ja-JP" sz="2000" dirty="0"/>
              <a:t>400</a:t>
            </a:r>
            <a:r>
              <a:rPr lang="ja-JP" altLang="en-US" sz="2000" dirty="0"/>
              <a:t>と</a:t>
            </a:r>
            <a:r>
              <a:rPr lang="en-US" altLang="ja-JP" sz="2000" dirty="0"/>
              <a:t>A2017</a:t>
            </a:r>
            <a:r>
              <a:rPr lang="ja-JP" altLang="en-US" sz="2000" dirty="0"/>
              <a:t>では異なる</a:t>
            </a:r>
            <a:endParaRPr lang="en-US" altLang="ja-JP" sz="2000" dirty="0"/>
          </a:p>
          <a:p>
            <a:pPr marL="0" indent="0">
              <a:buNone/>
            </a:pPr>
            <a:r>
              <a:rPr kumimoji="1" lang="ja-JP" altLang="en-US" sz="2000" dirty="0"/>
              <a:t>金属であるにも関わらず，引張強さはほぼ同じ値</a:t>
            </a:r>
            <a:endParaRPr kumimoji="1" lang="en-US" altLang="ja-JP" sz="2000" dirty="0"/>
          </a:p>
          <a:p>
            <a:pPr marL="0" indent="0">
              <a:buNone/>
            </a:pPr>
            <a:r>
              <a:rPr lang="ja-JP" altLang="en-US" sz="2000" dirty="0"/>
              <a:t>をとっている．一般的にはアルミより鉄の方が強</a:t>
            </a:r>
            <a:endParaRPr lang="en-US" altLang="ja-JP" sz="2000" dirty="0"/>
          </a:p>
          <a:p>
            <a:pPr marL="0" indent="0">
              <a:buNone/>
            </a:pPr>
            <a:r>
              <a:rPr lang="ja-JP" altLang="en-US" sz="2000" dirty="0"/>
              <a:t>度が強い．しかし，</a:t>
            </a:r>
            <a:r>
              <a:rPr lang="en-US" altLang="ja-JP" sz="2000" dirty="0"/>
              <a:t>A2017</a:t>
            </a:r>
            <a:r>
              <a:rPr lang="ja-JP" altLang="en-US" sz="2000" dirty="0"/>
              <a:t>は含有元素に銅を用い</a:t>
            </a:r>
            <a:endParaRPr lang="en-US" altLang="ja-JP" sz="2000" dirty="0"/>
          </a:p>
          <a:p>
            <a:pPr marL="0" indent="0">
              <a:buNone/>
            </a:pPr>
            <a:r>
              <a:rPr lang="ja-JP" altLang="en-US" sz="2000" dirty="0"/>
              <a:t>ることで同じ強度を持っていると考えられる．</a:t>
            </a:r>
            <a:endParaRPr lang="en-US" altLang="ja-JP" sz="2000" dirty="0"/>
          </a:p>
          <a:p>
            <a:pPr marL="0" indent="0">
              <a:buNone/>
            </a:pPr>
            <a:r>
              <a:rPr lang="ja-JP" altLang="en-US" sz="2000" dirty="0"/>
              <a:t>また，同じアルミニウムでも引張強さの値に差が</a:t>
            </a:r>
            <a:endParaRPr lang="en-US" altLang="ja-JP" sz="2000" dirty="0"/>
          </a:p>
          <a:p>
            <a:pPr marL="0" indent="0">
              <a:buNone/>
            </a:pPr>
            <a:r>
              <a:rPr lang="ja-JP" altLang="en-US" sz="2000" dirty="0"/>
              <a:t>出るのは加工方法に違いがあるからだと思う．</a:t>
            </a:r>
            <a:endParaRPr lang="en-US" altLang="ja-JP" sz="2000" dirty="0"/>
          </a:p>
          <a:p>
            <a:pPr marL="0" indent="0">
              <a:buNone/>
            </a:pPr>
            <a:r>
              <a:rPr lang="en-US" altLang="ja-JP" sz="2000" dirty="0"/>
              <a:t>A1070</a:t>
            </a:r>
            <a:r>
              <a:rPr lang="ja-JP" altLang="en-US" sz="2000" dirty="0"/>
              <a:t>は加工硬化であるのに対して</a:t>
            </a:r>
            <a:r>
              <a:rPr lang="en-US" altLang="ja-JP" sz="2000" dirty="0"/>
              <a:t>A2017</a:t>
            </a:r>
            <a:r>
              <a:rPr lang="ja-JP" altLang="en-US" sz="2000" dirty="0"/>
              <a:t>は析出硬化である．このようなことから，材料</a:t>
            </a:r>
            <a:endParaRPr lang="en-US" altLang="ja-JP" sz="2000" dirty="0"/>
          </a:p>
          <a:p>
            <a:pPr marL="0" indent="0">
              <a:buNone/>
            </a:pPr>
            <a:r>
              <a:rPr lang="ja-JP" altLang="en-US" sz="2000" dirty="0"/>
              <a:t>中に熱処理を行って，大きな析出物を生成させ，すべり変形を抑制する析出硬化の方が，</a:t>
            </a:r>
            <a:endParaRPr lang="en-US" altLang="ja-JP" sz="2000" dirty="0"/>
          </a:p>
          <a:p>
            <a:pPr marL="0" indent="0">
              <a:buNone/>
            </a:pPr>
            <a:r>
              <a:rPr lang="ja-JP" altLang="en-US" sz="2000" dirty="0"/>
              <a:t>強度が生まれると考えた．</a:t>
            </a:r>
            <a:endParaRPr lang="en-US" altLang="ja-JP" sz="2000" dirty="0"/>
          </a:p>
        </p:txBody>
      </p:sp>
      <p:graphicFrame>
        <p:nvGraphicFramePr>
          <p:cNvPr id="6" name="表 5">
            <a:extLst>
              <a:ext uri="{FF2B5EF4-FFF2-40B4-BE49-F238E27FC236}">
                <a16:creationId xmlns:a16="http://schemas.microsoft.com/office/drawing/2014/main" id="{FB3CDB6E-0254-F845-EE45-5DA2233F9F13}"/>
              </a:ext>
            </a:extLst>
          </p:cNvPr>
          <p:cNvGraphicFramePr>
            <a:graphicFrameLocks noGrp="1"/>
          </p:cNvGraphicFramePr>
          <p:nvPr>
            <p:extLst>
              <p:ext uri="{D42A27DB-BD31-4B8C-83A1-F6EECF244321}">
                <p14:modId xmlns:p14="http://schemas.microsoft.com/office/powerpoint/2010/main" val="2167465114"/>
              </p:ext>
            </p:extLst>
          </p:nvPr>
        </p:nvGraphicFramePr>
        <p:xfrm>
          <a:off x="7061255" y="2879151"/>
          <a:ext cx="5009743" cy="1627761"/>
        </p:xfrm>
        <a:graphic>
          <a:graphicData uri="http://schemas.openxmlformats.org/drawingml/2006/table">
            <a:tbl>
              <a:tblPr>
                <a:tableStyleId>{5C22544A-7EE6-4342-B048-85BDC9FD1C3A}</a:tableStyleId>
              </a:tblPr>
              <a:tblGrid>
                <a:gridCol w="1731763">
                  <a:extLst>
                    <a:ext uri="{9D8B030D-6E8A-4147-A177-3AD203B41FA5}">
                      <a16:colId xmlns:a16="http://schemas.microsoft.com/office/drawing/2014/main" val="1999630167"/>
                    </a:ext>
                  </a:extLst>
                </a:gridCol>
                <a:gridCol w="1092660">
                  <a:extLst>
                    <a:ext uri="{9D8B030D-6E8A-4147-A177-3AD203B41FA5}">
                      <a16:colId xmlns:a16="http://schemas.microsoft.com/office/drawing/2014/main" val="3192580908"/>
                    </a:ext>
                  </a:extLst>
                </a:gridCol>
                <a:gridCol w="1092660">
                  <a:extLst>
                    <a:ext uri="{9D8B030D-6E8A-4147-A177-3AD203B41FA5}">
                      <a16:colId xmlns:a16="http://schemas.microsoft.com/office/drawing/2014/main" val="3222973546"/>
                    </a:ext>
                  </a:extLst>
                </a:gridCol>
                <a:gridCol w="1092660">
                  <a:extLst>
                    <a:ext uri="{9D8B030D-6E8A-4147-A177-3AD203B41FA5}">
                      <a16:colId xmlns:a16="http://schemas.microsoft.com/office/drawing/2014/main" val="342440664"/>
                    </a:ext>
                  </a:extLst>
                </a:gridCol>
              </a:tblGrid>
              <a:tr h="542587">
                <a:tc>
                  <a:txBody>
                    <a:bodyPr/>
                    <a:lstStyle/>
                    <a:p>
                      <a:pPr algn="ctr" fontAlgn="ctr"/>
                      <a:r>
                        <a:rPr lang="ja-JP" altLang="en-US" sz="1800" u="none" strike="noStrike" dirty="0">
                          <a:effectLst/>
                        </a:rPr>
                        <a:t>　</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800" u="none" strike="noStrike" dirty="0">
                          <a:effectLst/>
                        </a:rPr>
                        <a:t>SS400</a:t>
                      </a:r>
                      <a:endParaRPr 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800" u="none" strike="noStrike">
                          <a:effectLst/>
                        </a:rPr>
                        <a:t>A1070</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800" u="none" strike="noStrike">
                          <a:effectLst/>
                        </a:rPr>
                        <a:t>A2017</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315356522"/>
                  </a:ext>
                </a:extLst>
              </a:tr>
              <a:tr h="542587">
                <a:tc>
                  <a:txBody>
                    <a:bodyPr/>
                    <a:lstStyle/>
                    <a:p>
                      <a:pPr algn="ctr" fontAlgn="ctr"/>
                      <a:r>
                        <a:rPr lang="ja-JP" altLang="en-US" sz="1800" u="none" strike="noStrike" dirty="0">
                          <a:effectLst/>
                        </a:rPr>
                        <a:t>引張強さ</a:t>
                      </a:r>
                      <a:r>
                        <a:rPr lang="en-US" altLang="ja-JP" sz="1800" u="none" strike="noStrike" dirty="0">
                          <a:effectLst/>
                        </a:rPr>
                        <a:t>[</a:t>
                      </a:r>
                      <a:r>
                        <a:rPr lang="en-US" sz="1800" u="none" strike="noStrike" dirty="0">
                          <a:effectLst/>
                        </a:rPr>
                        <a:t>M</a:t>
                      </a:r>
                      <a:r>
                        <a:rPr lang="en-US" altLang="ja-JP" sz="1800" u="none" strike="noStrike" dirty="0">
                          <a:effectLst/>
                        </a:rPr>
                        <a:t>P</a:t>
                      </a:r>
                      <a:r>
                        <a:rPr lang="en-US" sz="1800" u="none" strike="noStrike" dirty="0">
                          <a:effectLst/>
                        </a:rPr>
                        <a:t>a]</a:t>
                      </a:r>
                      <a:endParaRPr 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466.5</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65.7</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458.2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709354021"/>
                  </a:ext>
                </a:extLst>
              </a:tr>
              <a:tr h="542587">
                <a:tc>
                  <a:txBody>
                    <a:bodyPr/>
                    <a:lstStyle/>
                    <a:p>
                      <a:pPr algn="ctr" fontAlgn="ctr"/>
                      <a:r>
                        <a:rPr lang="en-US" altLang="ja-JP" sz="1800" u="none" strike="noStrike">
                          <a:effectLst/>
                        </a:rPr>
                        <a:t>0.2</a:t>
                      </a:r>
                      <a:r>
                        <a:rPr lang="ja-JP" altLang="en-US" sz="1800" u="none" strike="noStrike">
                          <a:effectLst/>
                        </a:rPr>
                        <a:t>％耐力</a:t>
                      </a:r>
                      <a:r>
                        <a:rPr lang="en-US" altLang="ja-JP" sz="1800" u="none" strike="noStrike">
                          <a:effectLst/>
                        </a:rPr>
                        <a:t>[</a:t>
                      </a:r>
                      <a:r>
                        <a:rPr lang="en-US" sz="1800" u="none" strike="noStrike">
                          <a:effectLst/>
                        </a:rPr>
                        <a:t>Mpa]</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24</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279</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538891600"/>
                  </a:ext>
                </a:extLst>
              </a:tr>
            </a:tbl>
          </a:graphicData>
        </a:graphic>
      </p:graphicFrame>
      <p:sp>
        <p:nvSpPr>
          <p:cNvPr id="4" name="テキスト ボックス 3">
            <a:extLst>
              <a:ext uri="{FF2B5EF4-FFF2-40B4-BE49-F238E27FC236}">
                <a16:creationId xmlns:a16="http://schemas.microsoft.com/office/drawing/2014/main" id="{AB41C6D0-3ACE-1DA4-800D-F8A764A50549}"/>
              </a:ext>
            </a:extLst>
          </p:cNvPr>
          <p:cNvSpPr txBox="1"/>
          <p:nvPr/>
        </p:nvSpPr>
        <p:spPr>
          <a:xfrm>
            <a:off x="8016427" y="2399623"/>
            <a:ext cx="3732112" cy="369332"/>
          </a:xfrm>
          <a:prstGeom prst="rect">
            <a:avLst/>
          </a:prstGeom>
          <a:noFill/>
        </p:spPr>
        <p:txBody>
          <a:bodyPr wrap="none" rtlCol="0">
            <a:spAutoFit/>
          </a:bodyPr>
          <a:lstStyle/>
          <a:p>
            <a:r>
              <a:rPr kumimoji="1" lang="ja-JP" altLang="en-US" dirty="0"/>
              <a:t>表３　引張強さと</a:t>
            </a:r>
            <a:r>
              <a:rPr kumimoji="1" lang="en-US" altLang="ja-JP" dirty="0"/>
              <a:t>0.2</a:t>
            </a:r>
            <a:r>
              <a:rPr kumimoji="1" lang="ja-JP" altLang="en-US" dirty="0"/>
              <a:t>％耐力の比較</a:t>
            </a:r>
          </a:p>
        </p:txBody>
      </p:sp>
      <p:sp>
        <p:nvSpPr>
          <p:cNvPr id="5" name="テキスト ボックス 4">
            <a:extLst>
              <a:ext uri="{FF2B5EF4-FFF2-40B4-BE49-F238E27FC236}">
                <a16:creationId xmlns:a16="http://schemas.microsoft.com/office/drawing/2014/main" id="{2928DCE6-3CE7-E387-7721-71B94D6E0ACF}"/>
              </a:ext>
            </a:extLst>
          </p:cNvPr>
          <p:cNvSpPr txBox="1"/>
          <p:nvPr/>
        </p:nvSpPr>
        <p:spPr>
          <a:xfrm>
            <a:off x="626770" y="913230"/>
            <a:ext cx="7103227" cy="523220"/>
          </a:xfrm>
          <a:prstGeom prst="rect">
            <a:avLst/>
          </a:prstGeom>
          <a:noFill/>
        </p:spPr>
        <p:txBody>
          <a:bodyPr wrap="none" rtlCol="0">
            <a:spAutoFit/>
          </a:bodyPr>
          <a:lstStyle/>
          <a:p>
            <a:r>
              <a:rPr kumimoji="1" lang="en-US" altLang="ja-JP" sz="2800" b="1" dirty="0"/>
              <a:t>3.1.2</a:t>
            </a:r>
            <a:r>
              <a:rPr kumimoji="1" lang="ja-JP" altLang="en-US" sz="2800" b="1" dirty="0"/>
              <a:t>　実験結果および考察（機械的性質）</a:t>
            </a:r>
          </a:p>
        </p:txBody>
      </p:sp>
    </p:spTree>
    <p:extLst>
      <p:ext uri="{BB962C8B-B14F-4D97-AF65-F5344CB8AC3E}">
        <p14:creationId xmlns:p14="http://schemas.microsoft.com/office/powerpoint/2010/main" val="368935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4EA375-855B-8CF7-0A53-1E98B99EB6C6}"/>
              </a:ext>
            </a:extLst>
          </p:cNvPr>
          <p:cNvSpPr>
            <a:spLocks noGrp="1"/>
          </p:cNvSpPr>
          <p:nvPr>
            <p:ph type="title"/>
          </p:nvPr>
        </p:nvSpPr>
        <p:spPr/>
        <p:txBody>
          <a:bodyPr/>
          <a:lstStyle/>
          <a:p>
            <a:r>
              <a:rPr kumimoji="1" lang="ja-JP" altLang="en-US" dirty="0"/>
              <a:t>　</a:t>
            </a: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2CC4B90F-A93F-E039-37E8-A633494A1E9E}"/>
              </a:ext>
            </a:extLst>
          </p:cNvPr>
          <p:cNvSpPr>
            <a:spLocks noGrp="1"/>
          </p:cNvSpPr>
          <p:nvPr>
            <p:ph idx="1"/>
          </p:nvPr>
        </p:nvSpPr>
        <p:spPr>
          <a:xfrm>
            <a:off x="496809" y="1854544"/>
            <a:ext cx="6647329" cy="4351338"/>
          </a:xfrm>
        </p:spPr>
        <p:txBody>
          <a:bodyPr>
            <a:normAutofit/>
          </a:bodyPr>
          <a:lstStyle/>
          <a:p>
            <a:pPr marL="0" indent="0">
              <a:buNone/>
            </a:pPr>
            <a:r>
              <a:rPr kumimoji="1" lang="ja-JP" altLang="en-US" sz="2000" dirty="0"/>
              <a:t>＜破断強さ・破断ひずみ＞</a:t>
            </a:r>
            <a:endParaRPr kumimoji="1" lang="en-US" altLang="ja-JP" sz="2000" dirty="0"/>
          </a:p>
          <a:p>
            <a:pPr marL="0" indent="0">
              <a:buNone/>
            </a:pPr>
            <a:r>
              <a:rPr kumimoji="1" lang="ja-JP" altLang="en-US" sz="2000" dirty="0"/>
              <a:t>　</a:t>
            </a:r>
            <a:r>
              <a:rPr kumimoji="1" lang="en-US" altLang="ja-JP" sz="2000" dirty="0"/>
              <a:t>SS400</a:t>
            </a:r>
            <a:r>
              <a:rPr kumimoji="1" lang="ja-JP" altLang="en-US" sz="2000" dirty="0"/>
              <a:t>は鉄を主成分とし，それに炭素などを混ぜたも</a:t>
            </a:r>
            <a:endParaRPr kumimoji="1" lang="en-US" altLang="ja-JP" sz="2000" dirty="0"/>
          </a:p>
          <a:p>
            <a:pPr marL="0" indent="0">
              <a:buNone/>
            </a:pPr>
            <a:r>
              <a:rPr kumimoji="1" lang="ja-JP" altLang="en-US" sz="2000" dirty="0"/>
              <a:t>ので，</a:t>
            </a:r>
            <a:r>
              <a:rPr kumimoji="1" lang="en-US" altLang="ja-JP" sz="2000" dirty="0"/>
              <a:t>A2017</a:t>
            </a:r>
            <a:r>
              <a:rPr kumimoji="1" lang="ja-JP" altLang="en-US" sz="2000" dirty="0"/>
              <a:t>はアルミニウム，銅，マグネシウムで構</a:t>
            </a:r>
            <a:endParaRPr kumimoji="1" lang="en-US" altLang="ja-JP" sz="2000" dirty="0"/>
          </a:p>
          <a:p>
            <a:pPr marL="0" indent="0">
              <a:buNone/>
            </a:pPr>
            <a:r>
              <a:rPr kumimoji="1" lang="ja-JP" altLang="en-US" sz="2000" dirty="0"/>
              <a:t>成されている．この</a:t>
            </a:r>
            <a:r>
              <a:rPr kumimoji="1" lang="en-US" altLang="ja-JP" sz="2000" dirty="0"/>
              <a:t>2</a:t>
            </a:r>
            <a:r>
              <a:rPr kumimoji="1" lang="ja-JP" altLang="en-US" sz="2000" dirty="0"/>
              <a:t>つの試験片はそれらの複数の原子</a:t>
            </a:r>
            <a:endParaRPr kumimoji="1" lang="en-US" altLang="ja-JP" sz="2000" dirty="0"/>
          </a:p>
          <a:p>
            <a:pPr marL="0" indent="0">
              <a:buNone/>
            </a:pPr>
            <a:r>
              <a:rPr kumimoji="1" lang="ja-JP" altLang="en-US" sz="2000" dirty="0"/>
              <a:t>を混ぜて加工するのに対して，</a:t>
            </a:r>
            <a:r>
              <a:rPr kumimoji="1" lang="en-US" altLang="ja-JP" sz="2000" dirty="0"/>
              <a:t>A1070</a:t>
            </a:r>
            <a:r>
              <a:rPr kumimoji="1" lang="ja-JP" altLang="en-US" sz="2000" dirty="0"/>
              <a:t>はアルミニウムの</a:t>
            </a:r>
            <a:endParaRPr kumimoji="1" lang="en-US" altLang="ja-JP" sz="2000" dirty="0"/>
          </a:p>
          <a:p>
            <a:pPr marL="0" indent="0">
              <a:buNone/>
            </a:pPr>
            <a:r>
              <a:rPr kumimoji="1" lang="ja-JP" altLang="en-US" sz="2000" dirty="0"/>
              <a:t>純度が</a:t>
            </a:r>
            <a:r>
              <a:rPr kumimoji="1" lang="en-US" altLang="ja-JP" sz="2000" dirty="0"/>
              <a:t>99.7</a:t>
            </a:r>
            <a:r>
              <a:rPr kumimoji="1" lang="ja-JP" altLang="en-US" sz="2000" dirty="0"/>
              <a:t>％とほぼすべてがアルミニウム</a:t>
            </a:r>
            <a:r>
              <a:rPr lang="ja-JP" altLang="en-US" sz="2000" dirty="0"/>
              <a:t>が占めている</a:t>
            </a:r>
            <a:r>
              <a:rPr kumimoji="1" lang="ja-JP" altLang="en-US" sz="2000" dirty="0"/>
              <a:t>．</a:t>
            </a:r>
            <a:endParaRPr kumimoji="1" lang="en-US" altLang="ja-JP" sz="2000" dirty="0"/>
          </a:p>
          <a:p>
            <a:pPr marL="0" indent="0">
              <a:buNone/>
            </a:pPr>
            <a:r>
              <a:rPr kumimoji="1" lang="ja-JP" altLang="en-US" sz="2000" dirty="0"/>
              <a:t>そもそも，アルミニウムは柔らかい材料であるため，３</a:t>
            </a:r>
            <a:endParaRPr kumimoji="1" lang="en-US" altLang="ja-JP" sz="2000" dirty="0"/>
          </a:p>
          <a:p>
            <a:pPr marL="0" indent="0">
              <a:buNone/>
            </a:pPr>
            <a:r>
              <a:rPr kumimoji="1" lang="ja-JP" altLang="en-US" sz="2000" dirty="0"/>
              <a:t>種類の中で破断強さ一番低い値となり，破断ひずみが一</a:t>
            </a:r>
            <a:endParaRPr kumimoji="1" lang="en-US" altLang="ja-JP" sz="2000" dirty="0"/>
          </a:p>
          <a:p>
            <a:pPr marL="0" indent="0">
              <a:buNone/>
            </a:pPr>
            <a:r>
              <a:rPr kumimoji="1" lang="ja-JP" altLang="en-US" sz="2000" dirty="0"/>
              <a:t>番大きくなったと考えられる．</a:t>
            </a:r>
            <a:r>
              <a:rPr lang="en-US" altLang="ja-JP" sz="2000" dirty="0">
                <a:effectLst/>
                <a:latin typeface="+mn-ea"/>
                <a:cs typeface="Times New Roman" panose="02020603050405020304" pitchFamily="18" charset="0"/>
              </a:rPr>
              <a:t>SS400</a:t>
            </a:r>
            <a:r>
              <a:rPr lang="ja-JP" altLang="ja-JP" sz="2000" dirty="0">
                <a:effectLst/>
                <a:latin typeface="+mn-ea"/>
                <a:cs typeface="Times New Roman" panose="02020603050405020304" pitchFamily="18" charset="0"/>
              </a:rPr>
              <a:t>と</a:t>
            </a:r>
            <a:r>
              <a:rPr lang="en-US" altLang="ja-JP" sz="2000" dirty="0">
                <a:effectLst/>
                <a:latin typeface="+mn-ea"/>
                <a:cs typeface="Times New Roman" panose="02020603050405020304" pitchFamily="18" charset="0"/>
              </a:rPr>
              <a:t>A2017</a:t>
            </a:r>
            <a:r>
              <a:rPr lang="ja-JP" altLang="ja-JP" sz="2000" dirty="0">
                <a:effectLst/>
                <a:latin typeface="+mn-ea"/>
                <a:cs typeface="Times New Roman" panose="02020603050405020304" pitchFamily="18" charset="0"/>
              </a:rPr>
              <a:t>は強度が</a:t>
            </a:r>
            <a:endParaRPr lang="en-US" altLang="ja-JP" sz="2000" dirty="0">
              <a:effectLst/>
              <a:latin typeface="+mn-ea"/>
              <a:cs typeface="Times New Roman" panose="02020603050405020304" pitchFamily="18" charset="0"/>
            </a:endParaRPr>
          </a:p>
          <a:p>
            <a:pPr marL="0" indent="0">
              <a:buNone/>
            </a:pPr>
            <a:r>
              <a:rPr lang="ja-JP" altLang="ja-JP" sz="2000" dirty="0">
                <a:effectLst/>
                <a:latin typeface="+mn-ea"/>
                <a:cs typeface="Times New Roman" panose="02020603050405020304" pitchFamily="18" charset="0"/>
              </a:rPr>
              <a:t>高いので破断強さは高く</a:t>
            </a:r>
            <a:r>
              <a:rPr lang="ja-JP" altLang="en-US" sz="2000" dirty="0">
                <a:effectLst/>
                <a:latin typeface="+mn-ea"/>
                <a:cs typeface="Times New Roman" panose="02020603050405020304" pitchFamily="18" charset="0"/>
              </a:rPr>
              <a:t>，</a:t>
            </a:r>
            <a:r>
              <a:rPr lang="ja-JP" altLang="ja-JP" sz="2000" dirty="0">
                <a:effectLst/>
                <a:latin typeface="+mn-ea"/>
                <a:cs typeface="Times New Roman" panose="02020603050405020304" pitchFamily="18" charset="0"/>
              </a:rPr>
              <a:t>破断ひずみは小さい</a:t>
            </a:r>
            <a:r>
              <a:rPr lang="ja-JP" altLang="en-US" sz="2000" dirty="0">
                <a:effectLst/>
                <a:latin typeface="+mn-ea"/>
                <a:cs typeface="Times New Roman" panose="02020603050405020304" pitchFamily="18" charset="0"/>
              </a:rPr>
              <a:t>．</a:t>
            </a:r>
            <a:endParaRPr kumimoji="1" lang="en-US" altLang="ja-JP" sz="2000" dirty="0">
              <a:latin typeface="+mn-ea"/>
            </a:endParaRPr>
          </a:p>
          <a:p>
            <a:pPr marL="0" indent="0">
              <a:buNone/>
            </a:pPr>
            <a:endParaRPr lang="en-US" altLang="ja-JP" sz="2000" dirty="0"/>
          </a:p>
        </p:txBody>
      </p:sp>
      <p:graphicFrame>
        <p:nvGraphicFramePr>
          <p:cNvPr id="5" name="表 4">
            <a:extLst>
              <a:ext uri="{FF2B5EF4-FFF2-40B4-BE49-F238E27FC236}">
                <a16:creationId xmlns:a16="http://schemas.microsoft.com/office/drawing/2014/main" id="{2FF34ECE-2032-85C8-1876-60C365C8058C}"/>
              </a:ext>
            </a:extLst>
          </p:cNvPr>
          <p:cNvGraphicFramePr>
            <a:graphicFrameLocks noGrp="1"/>
          </p:cNvGraphicFramePr>
          <p:nvPr>
            <p:extLst>
              <p:ext uri="{D42A27DB-BD31-4B8C-83A1-F6EECF244321}">
                <p14:modId xmlns:p14="http://schemas.microsoft.com/office/powerpoint/2010/main" val="1375739931"/>
              </p:ext>
            </p:extLst>
          </p:nvPr>
        </p:nvGraphicFramePr>
        <p:xfrm>
          <a:off x="7485530" y="2702210"/>
          <a:ext cx="4562092" cy="1853901"/>
        </p:xfrm>
        <a:graphic>
          <a:graphicData uri="http://schemas.openxmlformats.org/drawingml/2006/table">
            <a:tbl>
              <a:tblPr>
                <a:tableStyleId>{5C22544A-7EE6-4342-B048-85BDC9FD1C3A}</a:tableStyleId>
              </a:tblPr>
              <a:tblGrid>
                <a:gridCol w="1140523">
                  <a:extLst>
                    <a:ext uri="{9D8B030D-6E8A-4147-A177-3AD203B41FA5}">
                      <a16:colId xmlns:a16="http://schemas.microsoft.com/office/drawing/2014/main" val="2009848391"/>
                    </a:ext>
                  </a:extLst>
                </a:gridCol>
                <a:gridCol w="1140523">
                  <a:extLst>
                    <a:ext uri="{9D8B030D-6E8A-4147-A177-3AD203B41FA5}">
                      <a16:colId xmlns:a16="http://schemas.microsoft.com/office/drawing/2014/main" val="920537338"/>
                    </a:ext>
                  </a:extLst>
                </a:gridCol>
                <a:gridCol w="1132550">
                  <a:extLst>
                    <a:ext uri="{9D8B030D-6E8A-4147-A177-3AD203B41FA5}">
                      <a16:colId xmlns:a16="http://schemas.microsoft.com/office/drawing/2014/main" val="3175656532"/>
                    </a:ext>
                  </a:extLst>
                </a:gridCol>
                <a:gridCol w="1148496">
                  <a:extLst>
                    <a:ext uri="{9D8B030D-6E8A-4147-A177-3AD203B41FA5}">
                      <a16:colId xmlns:a16="http://schemas.microsoft.com/office/drawing/2014/main" val="2586134665"/>
                    </a:ext>
                  </a:extLst>
                </a:gridCol>
              </a:tblGrid>
              <a:tr h="435099">
                <a:tc>
                  <a:txBody>
                    <a:bodyPr/>
                    <a:lstStyle/>
                    <a:p>
                      <a:pPr algn="ctr" fontAlgn="ctr"/>
                      <a:r>
                        <a:rPr lang="ja-JP" altLang="en-US" sz="1800" u="none" strike="noStrike" dirty="0">
                          <a:effectLst/>
                        </a:rPr>
                        <a:t>　</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800" u="none" strike="noStrike" dirty="0">
                          <a:effectLst/>
                        </a:rPr>
                        <a:t>SS400</a:t>
                      </a:r>
                      <a:endParaRPr 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800" u="none" strike="noStrike" dirty="0">
                          <a:effectLst/>
                        </a:rPr>
                        <a:t>A1070 </a:t>
                      </a:r>
                      <a:endParaRPr 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800" u="none" strike="noStrike">
                          <a:effectLst/>
                        </a:rPr>
                        <a:t>A2017 </a:t>
                      </a:r>
                      <a:endParaRPr 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010994479"/>
                  </a:ext>
                </a:extLst>
              </a:tr>
              <a:tr h="567521">
                <a:tc>
                  <a:txBody>
                    <a:bodyPr/>
                    <a:lstStyle/>
                    <a:p>
                      <a:pPr algn="ctr" fontAlgn="ctr"/>
                      <a:r>
                        <a:rPr lang="ja-JP" altLang="en-US" sz="1800" u="none" strike="noStrike" dirty="0">
                          <a:effectLst/>
                        </a:rPr>
                        <a:t>破断強さ</a:t>
                      </a:r>
                      <a:r>
                        <a:rPr lang="en-US" altLang="ja-JP" sz="1800" u="none" strike="noStrike" dirty="0">
                          <a:effectLst/>
                        </a:rPr>
                        <a:t>[MPa]</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297</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0.981</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397</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34822167"/>
                  </a:ext>
                </a:extLst>
              </a:tr>
              <a:tr h="851281">
                <a:tc>
                  <a:txBody>
                    <a:bodyPr/>
                    <a:lstStyle/>
                    <a:p>
                      <a:pPr algn="ctr" fontAlgn="ctr"/>
                      <a:r>
                        <a:rPr lang="ja-JP" altLang="en-US" sz="1800" u="none" strike="noStrike" dirty="0">
                          <a:effectLst/>
                        </a:rPr>
                        <a:t>破断ひずみ</a:t>
                      </a:r>
                      <a:r>
                        <a:rPr lang="en-US" altLang="ja-JP" sz="1800" u="none" strike="noStrike" dirty="0">
                          <a:effectLst/>
                        </a:rPr>
                        <a:t>[-]</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0.36</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0.5</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0.28</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968495939"/>
                  </a:ext>
                </a:extLst>
              </a:tr>
            </a:tbl>
          </a:graphicData>
        </a:graphic>
      </p:graphicFrame>
      <p:sp>
        <p:nvSpPr>
          <p:cNvPr id="7" name="テキスト ボックス 6">
            <a:extLst>
              <a:ext uri="{FF2B5EF4-FFF2-40B4-BE49-F238E27FC236}">
                <a16:creationId xmlns:a16="http://schemas.microsoft.com/office/drawing/2014/main" id="{3936108A-DEE6-C901-00B3-49D273B91371}"/>
              </a:ext>
            </a:extLst>
          </p:cNvPr>
          <p:cNvSpPr txBox="1"/>
          <p:nvPr/>
        </p:nvSpPr>
        <p:spPr>
          <a:xfrm>
            <a:off x="8168313" y="2332878"/>
            <a:ext cx="3185487" cy="369332"/>
          </a:xfrm>
          <a:prstGeom prst="rect">
            <a:avLst/>
          </a:prstGeom>
          <a:noFill/>
        </p:spPr>
        <p:txBody>
          <a:bodyPr wrap="none" rtlCol="0">
            <a:spAutoFit/>
          </a:bodyPr>
          <a:lstStyle/>
          <a:p>
            <a:r>
              <a:rPr kumimoji="1" lang="ja-JP" altLang="en-US" dirty="0"/>
              <a:t>表４　破断強さと破断ひずみ</a:t>
            </a:r>
          </a:p>
        </p:txBody>
      </p:sp>
      <p:sp>
        <p:nvSpPr>
          <p:cNvPr id="4" name="テキスト ボックス 3">
            <a:extLst>
              <a:ext uri="{FF2B5EF4-FFF2-40B4-BE49-F238E27FC236}">
                <a16:creationId xmlns:a16="http://schemas.microsoft.com/office/drawing/2014/main" id="{C0644517-3607-EF90-1416-F537B70DD94B}"/>
              </a:ext>
            </a:extLst>
          </p:cNvPr>
          <p:cNvSpPr txBox="1"/>
          <p:nvPr/>
        </p:nvSpPr>
        <p:spPr>
          <a:xfrm>
            <a:off x="496809" y="869659"/>
            <a:ext cx="7103227" cy="800219"/>
          </a:xfrm>
          <a:prstGeom prst="rect">
            <a:avLst/>
          </a:prstGeom>
          <a:noFill/>
        </p:spPr>
        <p:txBody>
          <a:bodyPr wrap="none" rtlCol="0">
            <a:spAutoFit/>
          </a:bodyPr>
          <a:lstStyle/>
          <a:p>
            <a:r>
              <a:rPr kumimoji="1" lang="en-US" altLang="ja-JP" sz="2800" b="1" dirty="0"/>
              <a:t>3.1.2</a:t>
            </a:r>
            <a:r>
              <a:rPr kumimoji="1" lang="ja-JP" altLang="en-US" sz="2800" b="1" dirty="0"/>
              <a:t>　実験結果および考察（機械的性質）</a:t>
            </a:r>
          </a:p>
          <a:p>
            <a:endParaRPr kumimoji="1" lang="ja-JP" altLang="en-US" dirty="0"/>
          </a:p>
        </p:txBody>
      </p:sp>
    </p:spTree>
    <p:extLst>
      <p:ext uri="{BB962C8B-B14F-4D97-AF65-F5344CB8AC3E}">
        <p14:creationId xmlns:p14="http://schemas.microsoft.com/office/powerpoint/2010/main" val="428611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6B4E3F-7A10-0C41-98A2-4B9F22502A18}"/>
              </a:ext>
            </a:extLst>
          </p:cNvPr>
          <p:cNvSpPr>
            <a:spLocks noGrp="1"/>
          </p:cNvSpPr>
          <p:nvPr>
            <p:ph type="title"/>
          </p:nvPr>
        </p:nvSpPr>
        <p:spPr>
          <a:xfrm>
            <a:off x="9105088" y="365125"/>
            <a:ext cx="2248711" cy="957837"/>
          </a:xfrm>
        </p:spPr>
        <p:txBody>
          <a:bodyPr>
            <a:normAutofit fontScale="90000"/>
          </a:bodyPr>
          <a:lstStyle/>
          <a:p>
            <a:r>
              <a:rPr kumimoji="1" lang="en-US" altLang="ja-JP" dirty="0"/>
              <a:t> </a:t>
            </a: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AF909B3E-017E-0627-FDE2-035E791972FC}"/>
              </a:ext>
            </a:extLst>
          </p:cNvPr>
          <p:cNvSpPr>
            <a:spLocks noGrp="1"/>
          </p:cNvSpPr>
          <p:nvPr>
            <p:ph idx="1"/>
          </p:nvPr>
        </p:nvSpPr>
        <p:spPr>
          <a:xfrm>
            <a:off x="838200" y="1825624"/>
            <a:ext cx="10515600" cy="4847549"/>
          </a:xfrm>
        </p:spPr>
        <p:txBody>
          <a:bodyPr>
            <a:normAutofit fontScale="92500" lnSpcReduction="20000"/>
          </a:bodyPr>
          <a:lstStyle/>
          <a:p>
            <a:pPr marL="0" indent="0">
              <a:buNone/>
            </a:pPr>
            <a:r>
              <a:rPr kumimoji="1" lang="ja-JP" altLang="en-US" sz="2000" dirty="0"/>
              <a:t>＜伸び率＞</a:t>
            </a:r>
            <a:r>
              <a:rPr lang="ja-JP" altLang="ja-JP" sz="18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９）</a:t>
            </a:r>
            <a:endParaRPr kumimoji="1" lang="en-US" altLang="ja-JP" sz="2000" dirty="0"/>
          </a:p>
          <a:p>
            <a:pPr marL="0" indent="0">
              <a:buNone/>
            </a:pPr>
            <a:r>
              <a:rPr lang="ja-JP" altLang="en-US" sz="2000" dirty="0"/>
              <a:t>　</a:t>
            </a:r>
            <a:r>
              <a:rPr lang="en-US" altLang="ja-JP" sz="2000" dirty="0"/>
              <a:t>SS400</a:t>
            </a:r>
            <a:r>
              <a:rPr lang="ja-JP" altLang="en-US" sz="2000" dirty="0"/>
              <a:t>の主成分は鉄である．鉄の原子半径は</a:t>
            </a:r>
            <a:r>
              <a:rPr lang="en-US" altLang="ja-JP" sz="2000" dirty="0"/>
              <a:t>126pm</a:t>
            </a:r>
            <a:r>
              <a:rPr lang="ja-JP" altLang="en-US" sz="2000" dirty="0"/>
              <a:t>であり，Ａ</a:t>
            </a:r>
            <a:r>
              <a:rPr lang="en-US" altLang="ja-JP" sz="2000" dirty="0"/>
              <a:t>1070</a:t>
            </a:r>
            <a:r>
              <a:rPr lang="ja-JP" altLang="en-US" sz="2000" dirty="0"/>
              <a:t>やＡ</a:t>
            </a:r>
            <a:r>
              <a:rPr lang="en-US" altLang="ja-JP" sz="2000" dirty="0"/>
              <a:t>2017</a:t>
            </a:r>
            <a:r>
              <a:rPr lang="ja-JP" altLang="en-US" sz="2000" dirty="0"/>
              <a:t>の主成分は</a:t>
            </a:r>
            <a:endParaRPr lang="en-US" altLang="ja-JP" sz="2000" dirty="0"/>
          </a:p>
          <a:p>
            <a:pPr marL="0" indent="0">
              <a:buNone/>
            </a:pPr>
            <a:r>
              <a:rPr lang="ja-JP" altLang="en-US" sz="2000" dirty="0"/>
              <a:t>アルミニウムであり，原子半径は</a:t>
            </a:r>
            <a:r>
              <a:rPr lang="en-US" altLang="ja-JP" sz="2000" dirty="0"/>
              <a:t>143pm</a:t>
            </a:r>
            <a:r>
              <a:rPr lang="ja-JP" altLang="en-US" sz="2000" dirty="0"/>
              <a:t>である．一般的に自由電子の数によっても変わって</a:t>
            </a:r>
            <a:endParaRPr lang="en-US" altLang="ja-JP" sz="2000" dirty="0"/>
          </a:p>
          <a:p>
            <a:pPr marL="0" indent="0">
              <a:buNone/>
            </a:pPr>
            <a:r>
              <a:rPr lang="ja-JP" altLang="en-US" sz="2000" dirty="0"/>
              <a:t>くるが，原子半径が小さい方が金属結合は強いといえる．金属結合が強いということは</a:t>
            </a:r>
            <a:endParaRPr lang="en-US" altLang="ja-JP" sz="2000" dirty="0"/>
          </a:p>
          <a:p>
            <a:pPr marL="0" indent="0">
              <a:buNone/>
            </a:pPr>
            <a:r>
              <a:rPr lang="ja-JP" altLang="en-US" sz="2000" dirty="0"/>
              <a:t>伸びにくくなるということである．よって，</a:t>
            </a:r>
            <a:r>
              <a:rPr lang="en-US" altLang="ja-JP" sz="2000" dirty="0"/>
              <a:t>SS400</a:t>
            </a:r>
            <a:r>
              <a:rPr lang="ja-JP" altLang="en-US" sz="2000" dirty="0"/>
              <a:t>が一番小さな値になると考えられる．</a:t>
            </a:r>
            <a:endParaRPr lang="en-US" altLang="ja-JP" sz="2000" dirty="0"/>
          </a:p>
          <a:p>
            <a:pPr marL="0" indent="0">
              <a:buNone/>
            </a:pPr>
            <a:r>
              <a:rPr lang="ja-JP" altLang="en-US" sz="2000" dirty="0"/>
              <a:t>また，アルミ同士を比べてみると，析出硬化を行った</a:t>
            </a:r>
            <a:r>
              <a:rPr lang="en-US" altLang="ja-JP" sz="2000" dirty="0"/>
              <a:t>A2017</a:t>
            </a:r>
            <a:r>
              <a:rPr lang="ja-JP" altLang="en-US" sz="2000" dirty="0"/>
              <a:t>は第</a:t>
            </a:r>
            <a:r>
              <a:rPr lang="en-US" altLang="ja-JP" sz="2000" dirty="0"/>
              <a:t>2</a:t>
            </a:r>
            <a:r>
              <a:rPr lang="ja-JP" altLang="en-US" sz="2000" dirty="0"/>
              <a:t>相の影響で伸び率が小さな値</a:t>
            </a:r>
            <a:endParaRPr lang="en-US" altLang="ja-JP" sz="2000" dirty="0"/>
          </a:p>
          <a:p>
            <a:pPr marL="0" indent="0">
              <a:buNone/>
            </a:pPr>
            <a:r>
              <a:rPr lang="ja-JP" altLang="en-US" sz="2000" dirty="0"/>
              <a:t>になった．</a:t>
            </a:r>
            <a:endParaRPr kumimoji="1" lang="ja-JP" altLang="en-US" sz="2000" dirty="0"/>
          </a:p>
          <a:p>
            <a:pPr marL="0" indent="0">
              <a:buNone/>
            </a:pPr>
            <a:endParaRPr kumimoji="1" lang="en-US" altLang="ja-JP" sz="2000" dirty="0"/>
          </a:p>
          <a:p>
            <a:pPr marL="0" indent="0">
              <a:buNone/>
            </a:pPr>
            <a:r>
              <a:rPr kumimoji="1" lang="ja-JP" altLang="en-US" sz="2000" dirty="0"/>
              <a:t>＜絞り＞</a:t>
            </a:r>
            <a:endParaRPr kumimoji="1" lang="en-US" altLang="ja-JP" sz="2000" dirty="0"/>
          </a:p>
          <a:p>
            <a:pPr marL="0" indent="0">
              <a:buNone/>
            </a:pPr>
            <a:r>
              <a:rPr lang="ja-JP" altLang="en-US" sz="2000" dirty="0"/>
              <a:t>　絞りとは，引張試験において最もくびれた箇所における</a:t>
            </a:r>
            <a:endParaRPr lang="en-US" altLang="ja-JP" sz="2000" dirty="0"/>
          </a:p>
          <a:p>
            <a:pPr marL="0" indent="0">
              <a:buNone/>
            </a:pPr>
            <a:r>
              <a:rPr lang="ja-JP" altLang="en-US" sz="2000" dirty="0"/>
              <a:t>減少断面積の試験前の断面積に対する比率のことである．</a:t>
            </a:r>
            <a:endParaRPr lang="en-US" altLang="ja-JP" sz="2000" dirty="0"/>
          </a:p>
          <a:p>
            <a:pPr marL="0" indent="0">
              <a:buNone/>
            </a:pPr>
            <a:r>
              <a:rPr lang="ja-JP" altLang="en-US" sz="2000" dirty="0"/>
              <a:t>つまり，厚さ方向に対する指標である．そのため，絞りが</a:t>
            </a:r>
            <a:endParaRPr lang="en-US" altLang="ja-JP" sz="2000" dirty="0"/>
          </a:p>
          <a:p>
            <a:pPr marL="0" indent="0">
              <a:buNone/>
            </a:pPr>
            <a:r>
              <a:rPr lang="ja-JP" altLang="en-US" sz="2000" dirty="0"/>
              <a:t>高いのは</a:t>
            </a:r>
            <a:r>
              <a:rPr lang="en-US" altLang="ja-JP" sz="2000" dirty="0"/>
              <a:t>A1070</a:t>
            </a:r>
            <a:r>
              <a:rPr lang="ja-JP" altLang="en-US" sz="2000" dirty="0"/>
              <a:t>＞</a:t>
            </a:r>
            <a:r>
              <a:rPr lang="en-US" altLang="ja-JP" sz="2000" dirty="0"/>
              <a:t>A2017</a:t>
            </a:r>
            <a:r>
              <a:rPr lang="ja-JP" altLang="en-US" sz="2000" dirty="0"/>
              <a:t>＞</a:t>
            </a:r>
            <a:r>
              <a:rPr lang="en-US" altLang="ja-JP" sz="2000" dirty="0"/>
              <a:t>SS400</a:t>
            </a:r>
            <a:r>
              <a:rPr lang="ja-JP" altLang="en-US" sz="2000" dirty="0"/>
              <a:t>となることは自明である．</a:t>
            </a:r>
            <a:endParaRPr lang="en-US" altLang="ja-JP" sz="2000" dirty="0"/>
          </a:p>
          <a:p>
            <a:pPr marL="0" indent="0">
              <a:buNone/>
            </a:pPr>
            <a:r>
              <a:rPr lang="ja-JP" altLang="en-US" sz="2000" dirty="0"/>
              <a:t>なぜこのようになったのかは，前項の伸び率で述べた通りである．</a:t>
            </a:r>
            <a:endParaRPr kumimoji="1" lang="ja-JP" altLang="en-US" sz="2000" dirty="0"/>
          </a:p>
        </p:txBody>
      </p:sp>
      <p:graphicFrame>
        <p:nvGraphicFramePr>
          <p:cNvPr id="5" name="表 4">
            <a:extLst>
              <a:ext uri="{FF2B5EF4-FFF2-40B4-BE49-F238E27FC236}">
                <a16:creationId xmlns:a16="http://schemas.microsoft.com/office/drawing/2014/main" id="{7787DDFE-6082-90C4-68A1-C6E59E9CF873}"/>
              </a:ext>
            </a:extLst>
          </p:cNvPr>
          <p:cNvGraphicFramePr>
            <a:graphicFrameLocks noGrp="1"/>
          </p:cNvGraphicFramePr>
          <p:nvPr>
            <p:extLst>
              <p:ext uri="{D42A27DB-BD31-4B8C-83A1-F6EECF244321}">
                <p14:modId xmlns:p14="http://schemas.microsoft.com/office/powerpoint/2010/main" val="3074721021"/>
              </p:ext>
            </p:extLst>
          </p:nvPr>
        </p:nvGraphicFramePr>
        <p:xfrm>
          <a:off x="7895148" y="4640498"/>
          <a:ext cx="4143984" cy="1223562"/>
        </p:xfrm>
        <a:graphic>
          <a:graphicData uri="http://schemas.openxmlformats.org/drawingml/2006/table">
            <a:tbl>
              <a:tblPr>
                <a:tableStyleId>{5C22544A-7EE6-4342-B048-85BDC9FD1C3A}</a:tableStyleId>
              </a:tblPr>
              <a:tblGrid>
                <a:gridCol w="1035996">
                  <a:extLst>
                    <a:ext uri="{9D8B030D-6E8A-4147-A177-3AD203B41FA5}">
                      <a16:colId xmlns:a16="http://schemas.microsoft.com/office/drawing/2014/main" val="167642253"/>
                    </a:ext>
                  </a:extLst>
                </a:gridCol>
                <a:gridCol w="1035996">
                  <a:extLst>
                    <a:ext uri="{9D8B030D-6E8A-4147-A177-3AD203B41FA5}">
                      <a16:colId xmlns:a16="http://schemas.microsoft.com/office/drawing/2014/main" val="2671821334"/>
                    </a:ext>
                  </a:extLst>
                </a:gridCol>
                <a:gridCol w="1035996">
                  <a:extLst>
                    <a:ext uri="{9D8B030D-6E8A-4147-A177-3AD203B41FA5}">
                      <a16:colId xmlns:a16="http://schemas.microsoft.com/office/drawing/2014/main" val="3926609416"/>
                    </a:ext>
                  </a:extLst>
                </a:gridCol>
                <a:gridCol w="1035996">
                  <a:extLst>
                    <a:ext uri="{9D8B030D-6E8A-4147-A177-3AD203B41FA5}">
                      <a16:colId xmlns:a16="http://schemas.microsoft.com/office/drawing/2014/main" val="3573857674"/>
                    </a:ext>
                  </a:extLst>
                </a:gridCol>
              </a:tblGrid>
              <a:tr h="0">
                <a:tc>
                  <a:txBody>
                    <a:bodyPr/>
                    <a:lstStyle/>
                    <a:p>
                      <a:pPr algn="ctr" fontAlgn="ctr"/>
                      <a:r>
                        <a:rPr lang="ja-JP" altLang="en-US" sz="1400" u="none" strike="noStrike" dirty="0">
                          <a:effectLst/>
                        </a:rPr>
                        <a:t>　</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400" u="none" strike="noStrike">
                          <a:effectLst/>
                        </a:rPr>
                        <a:t>SS400</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400" u="none" strike="noStrike">
                          <a:effectLst/>
                        </a:rPr>
                        <a:t>A1070</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400" u="none" strike="noStrike">
                          <a:effectLst/>
                        </a:rPr>
                        <a:t>A2017 </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387706850"/>
                  </a:ext>
                </a:extLst>
              </a:tr>
              <a:tr h="601549">
                <a:tc>
                  <a:txBody>
                    <a:bodyPr/>
                    <a:lstStyle/>
                    <a:p>
                      <a:pPr algn="ctr" fontAlgn="ctr"/>
                      <a:r>
                        <a:rPr lang="ja-JP" altLang="en-US" sz="1400" u="none" strike="noStrike" dirty="0">
                          <a:effectLst/>
                        </a:rPr>
                        <a:t>伸び率（％）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21.5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40</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27.5</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51764663"/>
                  </a:ext>
                </a:extLst>
              </a:tr>
              <a:tr h="401033">
                <a:tc>
                  <a:txBody>
                    <a:bodyPr/>
                    <a:lstStyle/>
                    <a:p>
                      <a:pPr algn="ctr" fontAlgn="ctr"/>
                      <a:r>
                        <a:rPr lang="ja-JP" altLang="en-US" sz="1400" u="none" strike="noStrike" dirty="0">
                          <a:effectLst/>
                        </a:rPr>
                        <a:t>絞り（％）</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68.5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91.2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43.4</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561382838"/>
                  </a:ext>
                </a:extLst>
              </a:tr>
            </a:tbl>
          </a:graphicData>
        </a:graphic>
      </p:graphicFrame>
      <p:sp>
        <p:nvSpPr>
          <p:cNvPr id="4" name="テキスト ボックス 3">
            <a:extLst>
              <a:ext uri="{FF2B5EF4-FFF2-40B4-BE49-F238E27FC236}">
                <a16:creationId xmlns:a16="http://schemas.microsoft.com/office/drawing/2014/main" id="{7EDBD96B-2A0A-1E01-21BB-7C3A11C41763}"/>
              </a:ext>
            </a:extLst>
          </p:cNvPr>
          <p:cNvSpPr txBox="1"/>
          <p:nvPr/>
        </p:nvSpPr>
        <p:spPr>
          <a:xfrm>
            <a:off x="8797589" y="4281444"/>
            <a:ext cx="2339102" cy="307777"/>
          </a:xfrm>
          <a:prstGeom prst="rect">
            <a:avLst/>
          </a:prstGeom>
          <a:noFill/>
        </p:spPr>
        <p:txBody>
          <a:bodyPr wrap="none" rtlCol="0">
            <a:spAutoFit/>
          </a:bodyPr>
          <a:lstStyle/>
          <a:p>
            <a:r>
              <a:rPr kumimoji="1" lang="ja-JP" altLang="en-US" sz="1400" dirty="0"/>
              <a:t>表</a:t>
            </a:r>
            <a:r>
              <a:rPr lang="ja-JP" altLang="en-US" sz="1400" dirty="0"/>
              <a:t>５</a:t>
            </a:r>
            <a:r>
              <a:rPr kumimoji="1" lang="ja-JP" altLang="en-US" sz="1400" dirty="0"/>
              <a:t>　伸び率と絞りの比較</a:t>
            </a:r>
          </a:p>
        </p:txBody>
      </p:sp>
      <p:sp>
        <p:nvSpPr>
          <p:cNvPr id="6" name="テキスト ボックス 5">
            <a:extLst>
              <a:ext uri="{FF2B5EF4-FFF2-40B4-BE49-F238E27FC236}">
                <a16:creationId xmlns:a16="http://schemas.microsoft.com/office/drawing/2014/main" id="{2C1EC202-16B5-FED9-1C28-8BA1FC12F452}"/>
              </a:ext>
            </a:extLst>
          </p:cNvPr>
          <p:cNvSpPr txBox="1"/>
          <p:nvPr/>
        </p:nvSpPr>
        <p:spPr>
          <a:xfrm>
            <a:off x="838200" y="922852"/>
            <a:ext cx="7103227" cy="800219"/>
          </a:xfrm>
          <a:prstGeom prst="rect">
            <a:avLst/>
          </a:prstGeom>
          <a:noFill/>
        </p:spPr>
        <p:txBody>
          <a:bodyPr wrap="none" rtlCol="0">
            <a:spAutoFit/>
          </a:bodyPr>
          <a:lstStyle/>
          <a:p>
            <a:r>
              <a:rPr kumimoji="1" lang="en-US" altLang="ja-JP" sz="2800" b="1" dirty="0"/>
              <a:t>3.1.2</a:t>
            </a:r>
            <a:r>
              <a:rPr kumimoji="1" lang="ja-JP" altLang="en-US" sz="2800" b="1" dirty="0"/>
              <a:t>　実験結果および考察（機械的性質）</a:t>
            </a:r>
          </a:p>
          <a:p>
            <a:endParaRPr kumimoji="1" lang="ja-JP" altLang="en-US" dirty="0"/>
          </a:p>
        </p:txBody>
      </p:sp>
    </p:spTree>
    <p:extLst>
      <p:ext uri="{BB962C8B-B14F-4D97-AF65-F5344CB8AC3E}">
        <p14:creationId xmlns:p14="http://schemas.microsoft.com/office/powerpoint/2010/main" val="408143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BC5F7C-8ADD-7F9E-3FDB-2B69F648E506}"/>
              </a:ext>
            </a:extLst>
          </p:cNvPr>
          <p:cNvSpPr>
            <a:spLocks noGrp="1"/>
          </p:cNvSpPr>
          <p:nvPr>
            <p:ph type="title"/>
          </p:nvPr>
        </p:nvSpPr>
        <p:spPr>
          <a:xfrm>
            <a:off x="98898" y="374853"/>
            <a:ext cx="10515600" cy="160169"/>
          </a:xfrm>
        </p:spPr>
        <p:txBody>
          <a:bodyPr>
            <a:normAutofit fontScale="90000"/>
          </a:bodyPr>
          <a:lstStyle/>
          <a:p>
            <a:r>
              <a:rPr kumimoji="1" lang="ja-JP" altLang="en-US" dirty="0"/>
              <a:t>　</a:t>
            </a:r>
          </a:p>
        </p:txBody>
      </p:sp>
      <p:graphicFrame>
        <p:nvGraphicFramePr>
          <p:cNvPr id="4" name="コンテンツ プレースホルダー 3">
            <a:extLst>
              <a:ext uri="{FF2B5EF4-FFF2-40B4-BE49-F238E27FC236}">
                <a16:creationId xmlns:a16="http://schemas.microsoft.com/office/drawing/2014/main" id="{61ED1927-A605-E18F-0889-906B9477FE18}"/>
              </a:ext>
            </a:extLst>
          </p:cNvPr>
          <p:cNvGraphicFramePr>
            <a:graphicFrameLocks noGrp="1"/>
          </p:cNvGraphicFramePr>
          <p:nvPr>
            <p:ph idx="1"/>
            <p:extLst>
              <p:ext uri="{D42A27DB-BD31-4B8C-83A1-F6EECF244321}">
                <p14:modId xmlns:p14="http://schemas.microsoft.com/office/powerpoint/2010/main" val="2369123672"/>
              </p:ext>
            </p:extLst>
          </p:nvPr>
        </p:nvGraphicFramePr>
        <p:xfrm>
          <a:off x="657726" y="1026934"/>
          <a:ext cx="6892103" cy="4804132"/>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a:extLst>
              <a:ext uri="{FF2B5EF4-FFF2-40B4-BE49-F238E27FC236}">
                <a16:creationId xmlns:a16="http://schemas.microsoft.com/office/drawing/2014/main" id="{25E91F1D-BDC8-2507-12F2-5645F5EB6021}"/>
              </a:ext>
            </a:extLst>
          </p:cNvPr>
          <p:cNvSpPr txBox="1"/>
          <p:nvPr/>
        </p:nvSpPr>
        <p:spPr>
          <a:xfrm>
            <a:off x="7001535" y="1429861"/>
            <a:ext cx="5217174" cy="4401205"/>
          </a:xfrm>
          <a:prstGeom prst="rect">
            <a:avLst/>
          </a:prstGeom>
          <a:noFill/>
        </p:spPr>
        <p:txBody>
          <a:bodyPr wrap="square" rtlCol="0">
            <a:spAutoFit/>
          </a:bodyPr>
          <a:lstStyle/>
          <a:p>
            <a:r>
              <a:rPr lang="ja-JP" altLang="en-US" sz="2000" dirty="0"/>
              <a:t>＜結果＞</a:t>
            </a:r>
            <a:endParaRPr lang="en-US" altLang="ja-JP" sz="2000" dirty="0"/>
          </a:p>
          <a:p>
            <a:r>
              <a:rPr kumimoji="1" lang="ja-JP" altLang="en-US" sz="2000" dirty="0"/>
              <a:t>　見かけの応力・ひずみ線図では，応力減少域が表れているが，真の応力・ひずみ線図では応力減少域は表れていない．図</a:t>
            </a:r>
            <a:r>
              <a:rPr kumimoji="1" lang="en-US" altLang="ja-JP" sz="2000" dirty="0"/>
              <a:t>2</a:t>
            </a:r>
            <a:r>
              <a:rPr kumimoji="1" lang="ja-JP" altLang="en-US" sz="2000" dirty="0"/>
              <a:t>から読み取れるように破断時の応力とひずみには大きな差があることが分かる．</a:t>
            </a:r>
            <a:endParaRPr kumimoji="1" lang="en-US" altLang="ja-JP" sz="2000" dirty="0"/>
          </a:p>
          <a:p>
            <a:endParaRPr lang="en-US" altLang="ja-JP" sz="2000" dirty="0"/>
          </a:p>
          <a:p>
            <a:r>
              <a:rPr kumimoji="1" lang="ja-JP" altLang="en-US" sz="2000" dirty="0"/>
              <a:t>＜考察＞</a:t>
            </a:r>
            <a:endParaRPr kumimoji="1" lang="en-US" altLang="ja-JP" sz="2000" dirty="0"/>
          </a:p>
          <a:p>
            <a:r>
              <a:rPr lang="ja-JP" altLang="en-US" sz="2000" dirty="0"/>
              <a:t>　見かけの応力・ひずみ線図における応力は試験前の断面積を用いて計算したものだ．</a:t>
            </a:r>
            <a:endParaRPr lang="en-US" altLang="ja-JP" sz="2000" dirty="0"/>
          </a:p>
          <a:p>
            <a:r>
              <a:rPr kumimoji="1" lang="ja-JP" altLang="en-US" sz="2000" dirty="0"/>
              <a:t>降伏点以上は断面積の減少が大きくなるから，このような差が生じると考えられる．</a:t>
            </a:r>
            <a:endParaRPr kumimoji="1" lang="en-US" altLang="ja-JP" sz="2000" dirty="0"/>
          </a:p>
          <a:p>
            <a:r>
              <a:rPr lang="ja-JP" altLang="en-US" sz="2000" dirty="0"/>
              <a:t>実際に，試験後の試験片を見てみると，断面積の減少が見られた．</a:t>
            </a:r>
            <a:endParaRPr kumimoji="1" lang="en-US" altLang="ja-JP" sz="2000" dirty="0"/>
          </a:p>
        </p:txBody>
      </p:sp>
      <p:sp>
        <p:nvSpPr>
          <p:cNvPr id="3" name="テキスト ボックス 2">
            <a:extLst>
              <a:ext uri="{FF2B5EF4-FFF2-40B4-BE49-F238E27FC236}">
                <a16:creationId xmlns:a16="http://schemas.microsoft.com/office/drawing/2014/main" id="{CFC66575-4596-878C-F00D-6F825E0F5201}"/>
              </a:ext>
            </a:extLst>
          </p:cNvPr>
          <p:cNvSpPr txBox="1"/>
          <p:nvPr/>
        </p:nvSpPr>
        <p:spPr>
          <a:xfrm>
            <a:off x="3433864" y="2908570"/>
            <a:ext cx="2373549" cy="2185214"/>
          </a:xfrm>
          <a:prstGeom prst="rect">
            <a:avLst/>
          </a:prstGeom>
          <a:noFill/>
        </p:spPr>
        <p:txBody>
          <a:bodyPr wrap="square" rtlCol="0">
            <a:spAutoFit/>
          </a:bodyPr>
          <a:lstStyle/>
          <a:p>
            <a:r>
              <a:rPr kumimoji="1" lang="en-US" altLang="ja-JP" sz="1600" dirty="0"/>
              <a:t>F=802[MPa]</a:t>
            </a:r>
          </a:p>
          <a:p>
            <a:r>
              <a:rPr lang="ja-JP" altLang="ja-JP" sz="1800" dirty="0">
                <a:effectLst/>
                <a:ea typeface="游明朝" panose="02020400000000000000" pitchFamily="18" charset="-128"/>
                <a:cs typeface="Times New Roman" panose="02020603050405020304" pitchFamily="18" charset="0"/>
              </a:rPr>
              <a:t>σ</a:t>
            </a:r>
            <a:r>
              <a:rPr lang="en-US" altLang="ja-JP" sz="1800" baseline="-25000" dirty="0">
                <a:effectLst/>
                <a:ea typeface="游明朝" panose="02020400000000000000" pitchFamily="18" charset="-128"/>
                <a:cs typeface="Times New Roman" panose="02020603050405020304" pitchFamily="18" charset="0"/>
              </a:rPr>
              <a:t>F</a:t>
            </a:r>
            <a:r>
              <a:rPr lang="ja-JP" altLang="en-US" sz="1800" baseline="-25000" dirty="0">
                <a:effectLst/>
                <a:ea typeface="游明朝" panose="02020400000000000000" pitchFamily="18" charset="-128"/>
                <a:cs typeface="Times New Roman" panose="02020603050405020304" pitchFamily="18" charset="0"/>
              </a:rPr>
              <a:t>＝</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297.01</a:t>
            </a:r>
            <a:r>
              <a:rPr lang="ja-JP" altLang="en-US" sz="1400" dirty="0"/>
              <a:t> </a:t>
            </a:r>
            <a:r>
              <a:rPr lang="en-US" altLang="ja-JP" sz="1400" dirty="0"/>
              <a:t>[MPa]</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p>
            <a:r>
              <a:rPr lang="ja-JP" altLang="ja-JP" sz="1800" dirty="0">
                <a:effectLst/>
                <a:ea typeface="游明朝" panose="02020400000000000000" pitchFamily="18" charset="-128"/>
                <a:cs typeface="Times New Roman" panose="02020603050405020304" pitchFamily="18" charset="0"/>
              </a:rPr>
              <a:t>ε</a:t>
            </a:r>
            <a:r>
              <a:rPr lang="en-US" altLang="ja-JP" sz="1800" baseline="-25000" dirty="0">
                <a:effectLst/>
                <a:ea typeface="游明朝" panose="02020400000000000000" pitchFamily="18" charset="-128"/>
                <a:cs typeface="Times New Roman" panose="02020603050405020304" pitchFamily="18" charset="0"/>
              </a:rPr>
              <a:t>F</a:t>
            </a:r>
            <a:r>
              <a:rPr lang="ja-JP" altLang="en-US" sz="1600" baseline="-25000" dirty="0">
                <a:solidFill>
                  <a:srgbClr val="000000"/>
                </a:solidFill>
                <a:latin typeface="游ゴシック" panose="020B0400000000000000" pitchFamily="50" charset="-128"/>
                <a:ea typeface="游ゴシック" panose="020B0400000000000000" pitchFamily="50" charset="-128"/>
                <a:cs typeface="Times New Roman" panose="02020603050405020304" pitchFamily="18" charset="0"/>
              </a:rPr>
              <a:t>＝</a:t>
            </a:r>
            <a:r>
              <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rPr>
              <a:t>0.35814[-]</a:t>
            </a:r>
            <a:r>
              <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rPr>
              <a:t>　</a:t>
            </a:r>
            <a:endParaRPr lang="en-US" altLang="ja-JP" sz="1400" dirty="0"/>
          </a:p>
          <a:p>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σ</a:t>
            </a:r>
            <a:r>
              <a:rPr lang="en-US" altLang="ja-JP" sz="1800" kern="100" baseline="-25000" dirty="0">
                <a:effectLst/>
                <a:latin typeface="游明朝" panose="02020400000000000000" pitchFamily="18" charset="-128"/>
                <a:ea typeface="游明朝" panose="02020400000000000000" pitchFamily="18" charset="-128"/>
                <a:cs typeface="Times New Roman" panose="02020603050405020304" pitchFamily="18" charset="0"/>
              </a:rPr>
              <a:t>B</a:t>
            </a:r>
            <a:r>
              <a:rPr lang="ja-JP" altLang="en-US" sz="1800" kern="100" baseline="-250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0.40[MPa]</a:t>
            </a:r>
            <a:endParaRPr lang="en-US" altLang="ja-JP" sz="1400" kern="100" baseline="-25000" dirty="0">
              <a:effectLst/>
              <a:latin typeface="游明朝" panose="02020400000000000000" pitchFamily="18" charset="-128"/>
              <a:ea typeface="游明朝" panose="02020400000000000000" pitchFamily="18" charset="-128"/>
              <a:cs typeface="Times New Roman" panose="02020603050405020304" pitchFamily="18" charset="0"/>
            </a:endParaRPr>
          </a:p>
          <a:p>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ε</a:t>
            </a:r>
            <a:r>
              <a:rPr lang="en-US" altLang="ja-JP" sz="1800" kern="100" baseline="-25000" dirty="0">
                <a:effectLst/>
                <a:latin typeface="游明朝" panose="02020400000000000000" pitchFamily="18" charset="-128"/>
                <a:ea typeface="游明朝" panose="02020400000000000000" pitchFamily="18" charset="-128"/>
                <a:cs typeface="Times New Roman" panose="02020603050405020304" pitchFamily="18" charset="0"/>
              </a:rPr>
              <a:t>B</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662.21</a:t>
            </a:r>
            <a:r>
              <a:rPr lang="en-US" altLang="ja-JP" sz="1400" kern="100" dirty="0">
                <a:latin typeface="游明朝" panose="02020400000000000000" pitchFamily="18" charset="-128"/>
                <a:ea typeface="游明朝" panose="02020400000000000000" pitchFamily="18" charset="-128"/>
                <a:cs typeface="Times New Roman" panose="02020603050405020304" pitchFamily="18" charset="0"/>
              </a:rPr>
              <a:t>[-]</a:t>
            </a:r>
            <a:endParaRPr lang="ja-JP" alt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lang="en-US" altLang="ja-JP" sz="1400" dirty="0"/>
          </a:p>
          <a:p>
            <a:endParaRPr kumimoji="1" lang="ja-JP" altLang="en-US" sz="1600" dirty="0"/>
          </a:p>
        </p:txBody>
      </p:sp>
      <p:sp>
        <p:nvSpPr>
          <p:cNvPr id="5" name="テキスト ボックス 4">
            <a:extLst>
              <a:ext uri="{FF2B5EF4-FFF2-40B4-BE49-F238E27FC236}">
                <a16:creationId xmlns:a16="http://schemas.microsoft.com/office/drawing/2014/main" id="{CEF6CF8F-0A60-9CE3-C27D-AE8429E2D553}"/>
              </a:ext>
            </a:extLst>
          </p:cNvPr>
          <p:cNvSpPr txBox="1"/>
          <p:nvPr/>
        </p:nvSpPr>
        <p:spPr>
          <a:xfrm>
            <a:off x="657726" y="535022"/>
            <a:ext cx="8871339" cy="523220"/>
          </a:xfrm>
          <a:prstGeom prst="rect">
            <a:avLst/>
          </a:prstGeom>
          <a:noFill/>
        </p:spPr>
        <p:txBody>
          <a:bodyPr wrap="none" rtlCol="0">
            <a:spAutoFit/>
          </a:bodyPr>
          <a:lstStyle/>
          <a:p>
            <a:r>
              <a:rPr kumimoji="1" lang="en-US" altLang="ja-JP" sz="2800" b="1" dirty="0"/>
              <a:t>3.1.3</a:t>
            </a:r>
            <a:r>
              <a:rPr kumimoji="1" lang="ja-JP" altLang="en-US" sz="2800" b="1" dirty="0"/>
              <a:t>　実験結果および考察（真の応力ーひずみ線図）</a:t>
            </a:r>
          </a:p>
        </p:txBody>
      </p:sp>
    </p:spTree>
    <p:extLst>
      <p:ext uri="{BB962C8B-B14F-4D97-AF65-F5344CB8AC3E}">
        <p14:creationId xmlns:p14="http://schemas.microsoft.com/office/powerpoint/2010/main" val="285361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61D8C9-C6F9-7058-C6B2-613E0409C068}"/>
              </a:ext>
            </a:extLst>
          </p:cNvPr>
          <p:cNvSpPr>
            <a:spLocks noGrp="1"/>
          </p:cNvSpPr>
          <p:nvPr>
            <p:ph type="title"/>
          </p:nvPr>
        </p:nvSpPr>
        <p:spPr>
          <a:xfrm>
            <a:off x="838200" y="365125"/>
            <a:ext cx="10515600" cy="45719"/>
          </a:xfrm>
        </p:spPr>
        <p:txBody>
          <a:bodyPr>
            <a:normAutofit fontScale="90000"/>
          </a:bodyPr>
          <a:lstStyle/>
          <a:p>
            <a:r>
              <a:rPr kumimoji="1" lang="ja-JP" altLang="en-US" dirty="0"/>
              <a:t>　</a:t>
            </a:r>
          </a:p>
        </p:txBody>
      </p:sp>
      <p:sp>
        <p:nvSpPr>
          <p:cNvPr id="5" name="テキスト ボックス 4">
            <a:extLst>
              <a:ext uri="{FF2B5EF4-FFF2-40B4-BE49-F238E27FC236}">
                <a16:creationId xmlns:a16="http://schemas.microsoft.com/office/drawing/2014/main" id="{8AE15962-22FE-8863-E1E3-76EB56E72017}"/>
              </a:ext>
            </a:extLst>
          </p:cNvPr>
          <p:cNvSpPr txBox="1"/>
          <p:nvPr/>
        </p:nvSpPr>
        <p:spPr>
          <a:xfrm>
            <a:off x="6112248" y="1747345"/>
            <a:ext cx="5586919" cy="3139321"/>
          </a:xfrm>
          <a:prstGeom prst="rect">
            <a:avLst/>
          </a:prstGeom>
          <a:noFill/>
        </p:spPr>
        <p:txBody>
          <a:bodyPr wrap="square" rtlCol="0">
            <a:spAutoFit/>
          </a:bodyPr>
          <a:lstStyle/>
          <a:p>
            <a:r>
              <a:rPr kumimoji="1" lang="ja-JP" altLang="en-US" dirty="0"/>
              <a:t>＜結果＞</a:t>
            </a:r>
            <a:endParaRPr kumimoji="1" lang="en-US" altLang="ja-JP" dirty="0"/>
          </a:p>
          <a:p>
            <a:r>
              <a:rPr lang="en-US" altLang="ja-JP" dirty="0"/>
              <a:t>SS400</a:t>
            </a:r>
            <a:r>
              <a:rPr lang="ja-JP" altLang="en-US" dirty="0"/>
              <a:t>は標点番号１～２の間で破断していることが分かる．また，破断する前にひずみが増加することが分かる．</a:t>
            </a:r>
            <a:endParaRPr lang="en-US" altLang="ja-JP" dirty="0"/>
          </a:p>
          <a:p>
            <a:r>
              <a:rPr lang="en-US" altLang="ja-JP" dirty="0"/>
              <a:t>A1070</a:t>
            </a:r>
            <a:r>
              <a:rPr lang="ja-JP" altLang="en-US" dirty="0"/>
              <a:t>は，グラフの形状は</a:t>
            </a:r>
            <a:r>
              <a:rPr lang="en-US" altLang="ja-JP" dirty="0"/>
              <a:t>SS400</a:t>
            </a:r>
            <a:r>
              <a:rPr lang="ja-JP" altLang="en-US" dirty="0"/>
              <a:t>に類似している．破断したのは標点番号の１～２の間．</a:t>
            </a:r>
            <a:r>
              <a:rPr lang="en-US" altLang="ja-JP" dirty="0"/>
              <a:t>SS400</a:t>
            </a:r>
            <a:r>
              <a:rPr lang="ja-JP" altLang="en-US" dirty="0"/>
              <a:t>との異なる点として，破断する前に急激にはひずみが増加していないことが分かる，</a:t>
            </a:r>
            <a:endParaRPr lang="en-US" altLang="ja-JP" dirty="0"/>
          </a:p>
          <a:p>
            <a:r>
              <a:rPr lang="en-US" altLang="ja-JP" dirty="0"/>
              <a:t>A2017</a:t>
            </a:r>
            <a:r>
              <a:rPr lang="ja-JP" altLang="en-US" dirty="0"/>
              <a:t>は，標点番号４～５で破断していることが分かる．ひずみはそれほど増加していない．</a:t>
            </a:r>
            <a:endParaRPr lang="en-US" altLang="ja-JP" dirty="0"/>
          </a:p>
          <a:p>
            <a:endParaRPr lang="en-US" altLang="ja-JP" dirty="0"/>
          </a:p>
        </p:txBody>
      </p:sp>
      <p:graphicFrame>
        <p:nvGraphicFramePr>
          <p:cNvPr id="6" name="コンテンツ プレースホルダー 5">
            <a:extLst>
              <a:ext uri="{FF2B5EF4-FFF2-40B4-BE49-F238E27FC236}">
                <a16:creationId xmlns:a16="http://schemas.microsoft.com/office/drawing/2014/main" id="{CFA8F92E-BD79-F621-F217-1FC5E1F7F77A}"/>
              </a:ext>
            </a:extLst>
          </p:cNvPr>
          <p:cNvGraphicFramePr>
            <a:graphicFrameLocks noGrp="1"/>
          </p:cNvGraphicFramePr>
          <p:nvPr>
            <p:ph idx="1"/>
            <p:extLst>
              <p:ext uri="{D42A27DB-BD31-4B8C-83A1-F6EECF244321}">
                <p14:modId xmlns:p14="http://schemas.microsoft.com/office/powerpoint/2010/main" val="1974915988"/>
              </p:ext>
            </p:extLst>
          </p:nvPr>
        </p:nvGraphicFramePr>
        <p:xfrm>
          <a:off x="-862365" y="1503043"/>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7" name="矢印: 下 6">
            <a:extLst>
              <a:ext uri="{FF2B5EF4-FFF2-40B4-BE49-F238E27FC236}">
                <a16:creationId xmlns:a16="http://schemas.microsoft.com/office/drawing/2014/main" id="{10E05986-156A-4128-4E86-A640C50E4151}"/>
              </a:ext>
            </a:extLst>
          </p:cNvPr>
          <p:cNvSpPr/>
          <p:nvPr/>
        </p:nvSpPr>
        <p:spPr>
          <a:xfrm>
            <a:off x="1328057" y="1497633"/>
            <a:ext cx="291402" cy="4994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00F5CC13-CECF-52FE-E165-60AA99038ED8}"/>
              </a:ext>
            </a:extLst>
          </p:cNvPr>
          <p:cNvPicPr>
            <a:picLocks noChangeAspect="1"/>
          </p:cNvPicPr>
          <p:nvPr/>
        </p:nvPicPr>
        <p:blipFill>
          <a:blip r:embed="rId3"/>
          <a:stretch>
            <a:fillRect/>
          </a:stretch>
        </p:blipFill>
        <p:spPr>
          <a:xfrm>
            <a:off x="2957081" y="3564858"/>
            <a:ext cx="329213" cy="518205"/>
          </a:xfrm>
          <a:prstGeom prst="rect">
            <a:avLst/>
          </a:prstGeom>
          <a:solidFill>
            <a:schemeClr val="bg1"/>
          </a:solidFill>
          <a:ln>
            <a:solidFill>
              <a:schemeClr val="bg1"/>
            </a:solidFill>
          </a:ln>
        </p:spPr>
      </p:pic>
      <p:sp>
        <p:nvSpPr>
          <p:cNvPr id="11" name="矢印: 下 10">
            <a:extLst>
              <a:ext uri="{FF2B5EF4-FFF2-40B4-BE49-F238E27FC236}">
                <a16:creationId xmlns:a16="http://schemas.microsoft.com/office/drawing/2014/main" id="{E56D1716-EB66-766C-1B9E-18B0A30A9851}"/>
              </a:ext>
            </a:extLst>
          </p:cNvPr>
          <p:cNvSpPr/>
          <p:nvPr/>
        </p:nvSpPr>
        <p:spPr>
          <a:xfrm>
            <a:off x="1328057" y="3179287"/>
            <a:ext cx="291402" cy="49942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B7C6EFF-015A-A73C-8390-E915C31CCED6}"/>
              </a:ext>
            </a:extLst>
          </p:cNvPr>
          <p:cNvSpPr txBox="1"/>
          <p:nvPr/>
        </p:nvSpPr>
        <p:spPr>
          <a:xfrm>
            <a:off x="335782" y="678985"/>
            <a:ext cx="7462299" cy="800219"/>
          </a:xfrm>
          <a:prstGeom prst="rect">
            <a:avLst/>
          </a:prstGeom>
          <a:noFill/>
        </p:spPr>
        <p:txBody>
          <a:bodyPr wrap="none" rtlCol="0">
            <a:spAutoFit/>
          </a:bodyPr>
          <a:lstStyle/>
          <a:p>
            <a:r>
              <a:rPr kumimoji="1" lang="en-US" altLang="ja-JP" sz="2800" b="1" dirty="0"/>
              <a:t>3.1.3</a:t>
            </a:r>
            <a:r>
              <a:rPr kumimoji="1" lang="ja-JP" altLang="en-US" sz="2800" b="1" dirty="0"/>
              <a:t>　実験結果および考察（</a:t>
            </a:r>
            <a:r>
              <a:rPr lang="ja-JP" altLang="en-US" sz="2800" b="1" dirty="0"/>
              <a:t>ひずみ分布図</a:t>
            </a:r>
            <a:r>
              <a:rPr kumimoji="1" lang="ja-JP" altLang="en-US" sz="2800" b="1" dirty="0"/>
              <a:t>）</a:t>
            </a:r>
          </a:p>
          <a:p>
            <a:endParaRPr kumimoji="1" lang="ja-JP" altLang="en-US" dirty="0"/>
          </a:p>
        </p:txBody>
      </p:sp>
    </p:spTree>
    <p:extLst>
      <p:ext uri="{BB962C8B-B14F-4D97-AF65-F5344CB8AC3E}">
        <p14:creationId xmlns:p14="http://schemas.microsoft.com/office/powerpoint/2010/main" val="3751048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217436-012F-3299-608A-F621FA30413E}"/>
              </a:ext>
            </a:extLst>
          </p:cNvPr>
          <p:cNvSpPr>
            <a:spLocks noGrp="1"/>
          </p:cNvSpPr>
          <p:nvPr>
            <p:ph type="title"/>
          </p:nvPr>
        </p:nvSpPr>
        <p:spPr/>
        <p:txBody>
          <a:bodyPr/>
          <a:lstStyle/>
          <a:p>
            <a:r>
              <a:rPr kumimoji="1" lang="ja-JP" altLang="en-US" dirty="0"/>
              <a:t>　</a:t>
            </a:r>
          </a:p>
        </p:txBody>
      </p:sp>
      <p:graphicFrame>
        <p:nvGraphicFramePr>
          <p:cNvPr id="4" name="コンテンツ プレースホルダー 5">
            <a:extLst>
              <a:ext uri="{FF2B5EF4-FFF2-40B4-BE49-F238E27FC236}">
                <a16:creationId xmlns:a16="http://schemas.microsoft.com/office/drawing/2014/main" id="{CFF2EF92-A71D-51BF-F028-46964A08862B}"/>
              </a:ext>
            </a:extLst>
          </p:cNvPr>
          <p:cNvGraphicFramePr>
            <a:graphicFrameLocks noGrp="1"/>
          </p:cNvGraphicFramePr>
          <p:nvPr>
            <p:ph idx="1"/>
            <p:extLst>
              <p:ext uri="{D42A27DB-BD31-4B8C-83A1-F6EECF244321}">
                <p14:modId xmlns:p14="http://schemas.microsoft.com/office/powerpoint/2010/main" val="1692102979"/>
              </p:ext>
            </p:extLst>
          </p:nvPr>
        </p:nvGraphicFramePr>
        <p:xfrm>
          <a:off x="-665992" y="147479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a:extLst>
              <a:ext uri="{FF2B5EF4-FFF2-40B4-BE49-F238E27FC236}">
                <a16:creationId xmlns:a16="http://schemas.microsoft.com/office/drawing/2014/main" id="{BE0FF75F-56AB-748D-FB84-04F62B0E2EB4}"/>
              </a:ext>
            </a:extLst>
          </p:cNvPr>
          <p:cNvSpPr txBox="1"/>
          <p:nvPr/>
        </p:nvSpPr>
        <p:spPr>
          <a:xfrm>
            <a:off x="6005691" y="2130357"/>
            <a:ext cx="5920420" cy="4524315"/>
          </a:xfrm>
          <a:prstGeom prst="rect">
            <a:avLst/>
          </a:prstGeom>
          <a:noFill/>
        </p:spPr>
        <p:txBody>
          <a:bodyPr wrap="square" rtlCol="0">
            <a:spAutoFit/>
          </a:bodyPr>
          <a:lstStyle/>
          <a:p>
            <a:r>
              <a:rPr lang="ja-JP" altLang="en-US" dirty="0"/>
              <a:t>＜考察＞</a:t>
            </a:r>
            <a:r>
              <a:rPr lang="ja-JP" altLang="ja-JP" sz="18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５）</a:t>
            </a:r>
            <a:r>
              <a:rPr lang="ja-JP" altLang="en-US" sz="18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６）</a:t>
            </a:r>
            <a:endParaRPr lang="en-US" altLang="ja-JP" dirty="0"/>
          </a:p>
          <a:p>
            <a:r>
              <a:rPr lang="ja-JP" altLang="en-US" dirty="0"/>
              <a:t>金属の破断の仕方には種類があり、延性破壊の点状破壊，せん断破壊．脆性破壊の引張破壊，カップコーン破壊が</a:t>
            </a:r>
            <a:endParaRPr lang="en-US" altLang="ja-JP" dirty="0"/>
          </a:p>
          <a:p>
            <a:r>
              <a:rPr lang="ja-JP" altLang="en-US" dirty="0"/>
              <a:t>などがあげられる．塑性破壊は破断するまでに，</a:t>
            </a:r>
            <a:endParaRPr lang="en-US" altLang="ja-JP" dirty="0"/>
          </a:p>
          <a:p>
            <a:r>
              <a:rPr lang="ja-JP" altLang="en-US" dirty="0"/>
              <a:t>伸びやネッキングといった変形が見られる．</a:t>
            </a:r>
            <a:endParaRPr lang="en-US" altLang="ja-JP" dirty="0"/>
          </a:p>
          <a:p>
            <a:r>
              <a:rPr lang="ja-JP" altLang="en-US" dirty="0"/>
              <a:t>脆性破壊の特徴は，ヤング率が高い，破面が平滑，塑性変形がないなどである．</a:t>
            </a:r>
            <a:endParaRPr lang="en-US" altLang="ja-JP" dirty="0"/>
          </a:p>
          <a:p>
            <a:r>
              <a:rPr lang="ja-JP" altLang="en-US" dirty="0"/>
              <a:t>このようなことから，</a:t>
            </a:r>
            <a:r>
              <a:rPr lang="en-US" altLang="ja-JP" dirty="0"/>
              <a:t>SS400</a:t>
            </a:r>
            <a:r>
              <a:rPr lang="ja-JP" altLang="en-US" dirty="0"/>
              <a:t>はヤング率は高いがネッキングが生じているため，延性破壊．</a:t>
            </a:r>
            <a:r>
              <a:rPr lang="en-US" altLang="ja-JP" dirty="0"/>
              <a:t>A1070</a:t>
            </a:r>
            <a:r>
              <a:rPr lang="ja-JP" altLang="en-US" dirty="0"/>
              <a:t>はヤング率が高くないため延性破壊．</a:t>
            </a:r>
            <a:r>
              <a:rPr lang="en-US" altLang="ja-JP" dirty="0"/>
              <a:t>A2017</a:t>
            </a:r>
            <a:r>
              <a:rPr lang="ja-JP" altLang="en-US" dirty="0"/>
              <a:t>は図からわかる通り破面が平滑じゃないため延性破壊だと考える．</a:t>
            </a:r>
            <a:endParaRPr lang="en-US" altLang="ja-JP" dirty="0"/>
          </a:p>
          <a:p>
            <a:endParaRPr lang="en-US" altLang="ja-JP" dirty="0"/>
          </a:p>
          <a:p>
            <a:r>
              <a:rPr lang="ja-JP" altLang="en-US" dirty="0"/>
              <a:t>結果は以下のようになると考えた．</a:t>
            </a:r>
            <a:endParaRPr lang="en-US" altLang="ja-JP" dirty="0"/>
          </a:p>
          <a:p>
            <a:endParaRPr lang="en-US" altLang="ja-JP" dirty="0"/>
          </a:p>
          <a:p>
            <a:r>
              <a:rPr kumimoji="1" lang="ja-JP" altLang="en-US" dirty="0"/>
              <a:t>延性破壊：</a:t>
            </a:r>
            <a:r>
              <a:rPr lang="en-US" altLang="ja-JP" dirty="0"/>
              <a:t>SS400.A1070,A2017</a:t>
            </a:r>
            <a:endParaRPr kumimoji="1" lang="ja-JP" altLang="en-US" dirty="0"/>
          </a:p>
          <a:p>
            <a:endParaRPr kumimoji="1" lang="ja-JP" altLang="en-US" dirty="0"/>
          </a:p>
        </p:txBody>
      </p:sp>
      <p:sp>
        <p:nvSpPr>
          <p:cNvPr id="3" name="テキスト ボックス 2">
            <a:extLst>
              <a:ext uri="{FF2B5EF4-FFF2-40B4-BE49-F238E27FC236}">
                <a16:creationId xmlns:a16="http://schemas.microsoft.com/office/drawing/2014/main" id="{8962226E-3071-3807-9260-274B9E669E25}"/>
              </a:ext>
            </a:extLst>
          </p:cNvPr>
          <p:cNvSpPr txBox="1"/>
          <p:nvPr/>
        </p:nvSpPr>
        <p:spPr>
          <a:xfrm>
            <a:off x="559358" y="675378"/>
            <a:ext cx="7462299" cy="523220"/>
          </a:xfrm>
          <a:prstGeom prst="rect">
            <a:avLst/>
          </a:prstGeom>
          <a:noFill/>
        </p:spPr>
        <p:txBody>
          <a:bodyPr wrap="none" rtlCol="0">
            <a:spAutoFit/>
          </a:bodyPr>
          <a:lstStyle/>
          <a:p>
            <a:r>
              <a:rPr kumimoji="1" lang="en-US" altLang="ja-JP" sz="2800" b="1" dirty="0"/>
              <a:t>3.1.3</a:t>
            </a:r>
            <a:r>
              <a:rPr kumimoji="1" lang="ja-JP" altLang="en-US" sz="2800" b="1" dirty="0"/>
              <a:t>　実験結果および考察（ひずみ分布図）</a:t>
            </a:r>
          </a:p>
        </p:txBody>
      </p:sp>
    </p:spTree>
    <p:extLst>
      <p:ext uri="{BB962C8B-B14F-4D97-AF65-F5344CB8AC3E}">
        <p14:creationId xmlns:p14="http://schemas.microsoft.com/office/powerpoint/2010/main" val="303237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217436-012F-3299-608A-F621FA30413E}"/>
              </a:ext>
            </a:extLst>
          </p:cNvPr>
          <p:cNvSpPr>
            <a:spLocks noGrp="1"/>
          </p:cNvSpPr>
          <p:nvPr>
            <p:ph type="title"/>
          </p:nvPr>
        </p:nvSpPr>
        <p:spPr/>
        <p:txBody>
          <a:bodyPr/>
          <a:lstStyle/>
          <a:p>
            <a:r>
              <a:rPr kumimoji="1" lang="ja-JP" altLang="en-US" dirty="0"/>
              <a:t>　</a:t>
            </a:r>
          </a:p>
        </p:txBody>
      </p:sp>
      <p:sp>
        <p:nvSpPr>
          <p:cNvPr id="5" name="テキスト ボックス 4">
            <a:extLst>
              <a:ext uri="{FF2B5EF4-FFF2-40B4-BE49-F238E27FC236}">
                <a16:creationId xmlns:a16="http://schemas.microsoft.com/office/drawing/2014/main" id="{BE0FF75F-56AB-748D-FB84-04F62B0E2EB4}"/>
              </a:ext>
            </a:extLst>
          </p:cNvPr>
          <p:cNvSpPr txBox="1"/>
          <p:nvPr/>
        </p:nvSpPr>
        <p:spPr>
          <a:xfrm>
            <a:off x="6005691" y="2130357"/>
            <a:ext cx="5920420" cy="2585323"/>
          </a:xfrm>
          <a:prstGeom prst="rect">
            <a:avLst/>
          </a:prstGeom>
          <a:noFill/>
        </p:spPr>
        <p:txBody>
          <a:bodyPr wrap="square" rtlCol="0">
            <a:spAutoFit/>
          </a:bodyPr>
          <a:lstStyle/>
          <a:p>
            <a:r>
              <a:rPr lang="ja-JP" altLang="en-US" dirty="0"/>
              <a:t>＜考察＞</a:t>
            </a:r>
            <a:r>
              <a:rPr lang="ja-JP" altLang="ja-JP" sz="18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５）</a:t>
            </a:r>
            <a:r>
              <a:rPr lang="ja-JP" altLang="en-US" sz="18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６）</a:t>
            </a:r>
            <a:endParaRPr lang="en-US" altLang="ja-JP" dirty="0"/>
          </a:p>
          <a:p>
            <a:r>
              <a:rPr lang="ja-JP" altLang="en-US" dirty="0"/>
              <a:t>次に，延性変形の中での分類について考える．</a:t>
            </a:r>
            <a:endParaRPr lang="en-US" altLang="ja-JP" dirty="0"/>
          </a:p>
          <a:p>
            <a:r>
              <a:rPr lang="ja-JP" altLang="en-US" dirty="0"/>
              <a:t>延性破壊にも種類があるのは前頁で述べた．</a:t>
            </a:r>
            <a:endParaRPr lang="en-US" altLang="ja-JP" dirty="0"/>
          </a:p>
          <a:p>
            <a:r>
              <a:rPr lang="en-US" altLang="ja-JP" dirty="0"/>
              <a:t>SS400</a:t>
            </a:r>
            <a:r>
              <a:rPr lang="ja-JP" altLang="en-US" dirty="0"/>
              <a:t>と</a:t>
            </a:r>
            <a:r>
              <a:rPr lang="en-US" altLang="ja-JP" dirty="0"/>
              <a:t>A1070</a:t>
            </a:r>
            <a:r>
              <a:rPr lang="ja-JP" altLang="en-US" dirty="0"/>
              <a:t>は破断面が確認できていないため，延性破壊の中のどの破壊かを言及するのは難しいと考える．</a:t>
            </a:r>
            <a:endParaRPr lang="en-US" altLang="ja-JP" dirty="0"/>
          </a:p>
          <a:p>
            <a:r>
              <a:rPr lang="ja-JP" altLang="en-US" dirty="0"/>
              <a:t>しかし、</a:t>
            </a:r>
            <a:r>
              <a:rPr lang="en-US" altLang="ja-JP" dirty="0"/>
              <a:t>A2017</a:t>
            </a:r>
            <a:r>
              <a:rPr lang="ja-JP" altLang="en-US" dirty="0"/>
              <a:t>は破断面が観測できた．図</a:t>
            </a:r>
            <a:r>
              <a:rPr lang="en-US" altLang="ja-JP" dirty="0"/>
              <a:t>4</a:t>
            </a:r>
            <a:r>
              <a:rPr lang="ja-JP" altLang="en-US" dirty="0"/>
              <a:t>，図</a:t>
            </a:r>
            <a:r>
              <a:rPr lang="en-US" altLang="ja-JP" dirty="0"/>
              <a:t>5</a:t>
            </a:r>
            <a:r>
              <a:rPr lang="ja-JP" altLang="en-US" dirty="0"/>
              <a:t>から斜めに破断していることからせん断破壊だと推測した．</a:t>
            </a:r>
            <a:endParaRPr lang="en-US" altLang="ja-JP" dirty="0"/>
          </a:p>
          <a:p>
            <a:endParaRPr kumimoji="1" lang="ja-JP" altLang="en-US" dirty="0"/>
          </a:p>
          <a:p>
            <a:endParaRPr kumimoji="1" lang="ja-JP" altLang="en-US" dirty="0"/>
          </a:p>
        </p:txBody>
      </p:sp>
      <p:sp>
        <p:nvSpPr>
          <p:cNvPr id="3" name="テキスト ボックス 2">
            <a:extLst>
              <a:ext uri="{FF2B5EF4-FFF2-40B4-BE49-F238E27FC236}">
                <a16:creationId xmlns:a16="http://schemas.microsoft.com/office/drawing/2014/main" id="{8962226E-3071-3807-9260-274B9E669E25}"/>
              </a:ext>
            </a:extLst>
          </p:cNvPr>
          <p:cNvSpPr txBox="1"/>
          <p:nvPr/>
        </p:nvSpPr>
        <p:spPr>
          <a:xfrm>
            <a:off x="559358" y="675378"/>
            <a:ext cx="7462299" cy="523220"/>
          </a:xfrm>
          <a:prstGeom prst="rect">
            <a:avLst/>
          </a:prstGeom>
          <a:noFill/>
        </p:spPr>
        <p:txBody>
          <a:bodyPr wrap="none" rtlCol="0">
            <a:spAutoFit/>
          </a:bodyPr>
          <a:lstStyle/>
          <a:p>
            <a:r>
              <a:rPr kumimoji="1" lang="en-US" altLang="ja-JP" sz="2800" b="1" dirty="0"/>
              <a:t>3.1.3</a:t>
            </a:r>
            <a:r>
              <a:rPr kumimoji="1" lang="ja-JP" altLang="en-US" sz="2800" b="1" dirty="0"/>
              <a:t>　実験結果および考察（ひずみ分布図）</a:t>
            </a:r>
          </a:p>
        </p:txBody>
      </p:sp>
      <p:pic>
        <p:nvPicPr>
          <p:cNvPr id="6" name="コンテンツ プレースホルダー 5" descr="飛行機の翼&#10;&#10;低い精度で自動的に生成された説明">
            <a:extLst>
              <a:ext uri="{FF2B5EF4-FFF2-40B4-BE49-F238E27FC236}">
                <a16:creationId xmlns:a16="http://schemas.microsoft.com/office/drawing/2014/main" id="{9FECF2F6-5CE7-1F15-B7D3-8479D443BE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042" t="41868" r="2867" b="30547"/>
          <a:stretch/>
        </p:blipFill>
        <p:spPr>
          <a:xfrm>
            <a:off x="838200" y="2168662"/>
            <a:ext cx="4745291" cy="1412434"/>
          </a:xfrm>
        </p:spPr>
      </p:pic>
      <p:pic>
        <p:nvPicPr>
          <p:cNvPr id="9" name="図 8" descr="建物, 座る, 汚い, 横 が含まれている画像&#10;&#10;自動的に生成された説明">
            <a:extLst>
              <a:ext uri="{FF2B5EF4-FFF2-40B4-BE49-F238E27FC236}">
                <a16:creationId xmlns:a16="http://schemas.microsoft.com/office/drawing/2014/main" id="{1E073C81-331D-1BA1-9C58-0AC068EBA28E}"/>
              </a:ext>
            </a:extLst>
          </p:cNvPr>
          <p:cNvPicPr>
            <a:picLocks noChangeAspect="1"/>
          </p:cNvPicPr>
          <p:nvPr/>
        </p:nvPicPr>
        <p:blipFill rotWithShape="1">
          <a:blip r:embed="rId3">
            <a:extLst>
              <a:ext uri="{28A0092B-C50C-407E-A947-70E740481C1C}">
                <a14:useLocalDpi xmlns:a14="http://schemas.microsoft.com/office/drawing/2010/main" val="0"/>
              </a:ext>
            </a:extLst>
          </a:blip>
          <a:srcRect l="30390" t="26809" r="26606" b="1135"/>
          <a:stretch/>
        </p:blipFill>
        <p:spPr>
          <a:xfrm rot="16200000">
            <a:off x="2149071" y="2748201"/>
            <a:ext cx="2123551" cy="4745290"/>
          </a:xfrm>
          <a:prstGeom prst="rect">
            <a:avLst/>
          </a:prstGeom>
        </p:spPr>
      </p:pic>
      <p:sp>
        <p:nvSpPr>
          <p:cNvPr id="10" name="テキスト ボックス 9">
            <a:extLst>
              <a:ext uri="{FF2B5EF4-FFF2-40B4-BE49-F238E27FC236}">
                <a16:creationId xmlns:a16="http://schemas.microsoft.com/office/drawing/2014/main" id="{DC7EB67C-CBFE-5C77-D8B1-BB75EFDA728F}"/>
              </a:ext>
            </a:extLst>
          </p:cNvPr>
          <p:cNvSpPr txBox="1"/>
          <p:nvPr/>
        </p:nvSpPr>
        <p:spPr>
          <a:xfrm>
            <a:off x="1659288" y="3613489"/>
            <a:ext cx="4436712" cy="646331"/>
          </a:xfrm>
          <a:prstGeom prst="rect">
            <a:avLst/>
          </a:prstGeom>
          <a:noFill/>
        </p:spPr>
        <p:txBody>
          <a:bodyPr wrap="square" rtlCol="0">
            <a:spAutoFit/>
          </a:bodyPr>
          <a:lstStyle/>
          <a:p>
            <a:r>
              <a:rPr lang="ja-JP" altLang="en-US" dirty="0"/>
              <a:t>図</a:t>
            </a:r>
            <a:r>
              <a:rPr lang="en-US" altLang="ja-JP" dirty="0"/>
              <a:t>4 </a:t>
            </a:r>
            <a:r>
              <a:rPr lang="ja-JP" altLang="en-US" dirty="0"/>
              <a:t>　</a:t>
            </a:r>
            <a:r>
              <a:rPr lang="en-US" altLang="ja-JP" dirty="0"/>
              <a:t>A2017</a:t>
            </a:r>
            <a:r>
              <a:rPr lang="ja-JP" altLang="en-US" dirty="0"/>
              <a:t>の破断後の試験片</a:t>
            </a:r>
            <a:endParaRPr lang="en-US" altLang="ja-JP" dirty="0"/>
          </a:p>
          <a:p>
            <a:endParaRPr kumimoji="1" lang="ja-JP" altLang="en-US" dirty="0"/>
          </a:p>
        </p:txBody>
      </p:sp>
      <p:sp>
        <p:nvSpPr>
          <p:cNvPr id="12" name="テキスト ボックス 11">
            <a:extLst>
              <a:ext uri="{FF2B5EF4-FFF2-40B4-BE49-F238E27FC236}">
                <a16:creationId xmlns:a16="http://schemas.microsoft.com/office/drawing/2014/main" id="{1A2C6B83-E975-FB77-FE91-B7D3D6218E66}"/>
              </a:ext>
            </a:extLst>
          </p:cNvPr>
          <p:cNvSpPr txBox="1"/>
          <p:nvPr/>
        </p:nvSpPr>
        <p:spPr>
          <a:xfrm flipH="1">
            <a:off x="1199048" y="6182622"/>
            <a:ext cx="5357192" cy="369332"/>
          </a:xfrm>
          <a:prstGeom prst="rect">
            <a:avLst/>
          </a:prstGeom>
          <a:noFill/>
        </p:spPr>
        <p:txBody>
          <a:bodyPr wrap="square" rtlCol="0">
            <a:spAutoFit/>
          </a:bodyPr>
          <a:lstStyle/>
          <a:p>
            <a:r>
              <a:rPr kumimoji="1" lang="ja-JP" altLang="en-US" dirty="0"/>
              <a:t>図５　</a:t>
            </a:r>
            <a:r>
              <a:rPr kumimoji="1" lang="en-US" altLang="ja-JP" dirty="0"/>
              <a:t>A2017</a:t>
            </a:r>
            <a:r>
              <a:rPr kumimoji="1" lang="ja-JP" altLang="en-US" dirty="0"/>
              <a:t>の破断後の試験片拡大図</a:t>
            </a:r>
          </a:p>
        </p:txBody>
      </p:sp>
    </p:spTree>
    <p:extLst>
      <p:ext uri="{BB962C8B-B14F-4D97-AF65-F5344CB8AC3E}">
        <p14:creationId xmlns:p14="http://schemas.microsoft.com/office/powerpoint/2010/main" val="1895879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E784D8-B619-3743-3302-51FB6D15CA90}"/>
              </a:ext>
            </a:extLst>
          </p:cNvPr>
          <p:cNvSpPr>
            <a:spLocks noGrp="1"/>
          </p:cNvSpPr>
          <p:nvPr>
            <p:ph type="title"/>
          </p:nvPr>
        </p:nvSpPr>
        <p:spPr/>
        <p:txBody>
          <a:bodyPr/>
          <a:lstStyle/>
          <a:p>
            <a:r>
              <a:rPr kumimoji="1" lang="ja-JP" altLang="en-US" dirty="0"/>
              <a:t>　</a:t>
            </a:r>
          </a:p>
        </p:txBody>
      </p:sp>
      <p:graphicFrame>
        <p:nvGraphicFramePr>
          <p:cNvPr id="4" name="コンテンツ プレースホルダー 3">
            <a:extLst>
              <a:ext uri="{FF2B5EF4-FFF2-40B4-BE49-F238E27FC236}">
                <a16:creationId xmlns:a16="http://schemas.microsoft.com/office/drawing/2014/main" id="{9D5D71AC-3D5D-E43E-9135-8FC46918D6CA}"/>
              </a:ext>
            </a:extLst>
          </p:cNvPr>
          <p:cNvGraphicFramePr>
            <a:graphicFrameLocks noGrp="1"/>
          </p:cNvGraphicFramePr>
          <p:nvPr>
            <p:ph idx="1"/>
            <p:extLst>
              <p:ext uri="{D42A27DB-BD31-4B8C-83A1-F6EECF244321}">
                <p14:modId xmlns:p14="http://schemas.microsoft.com/office/powerpoint/2010/main" val="218030262"/>
              </p:ext>
            </p:extLst>
          </p:nvPr>
        </p:nvGraphicFramePr>
        <p:xfrm>
          <a:off x="838200" y="849083"/>
          <a:ext cx="10760245" cy="1683210"/>
        </p:xfrm>
        <a:graphic>
          <a:graphicData uri="http://schemas.openxmlformats.org/drawingml/2006/table">
            <a:tbl>
              <a:tblPr>
                <a:tableStyleId>{5C22544A-7EE6-4342-B048-85BDC9FD1C3A}</a:tableStyleId>
              </a:tblPr>
              <a:tblGrid>
                <a:gridCol w="1986508">
                  <a:extLst>
                    <a:ext uri="{9D8B030D-6E8A-4147-A177-3AD203B41FA5}">
                      <a16:colId xmlns:a16="http://schemas.microsoft.com/office/drawing/2014/main" val="1429465064"/>
                    </a:ext>
                  </a:extLst>
                </a:gridCol>
                <a:gridCol w="1253391">
                  <a:extLst>
                    <a:ext uri="{9D8B030D-6E8A-4147-A177-3AD203B41FA5}">
                      <a16:colId xmlns:a16="http://schemas.microsoft.com/office/drawing/2014/main" val="256546456"/>
                    </a:ext>
                  </a:extLst>
                </a:gridCol>
                <a:gridCol w="1253391">
                  <a:extLst>
                    <a:ext uri="{9D8B030D-6E8A-4147-A177-3AD203B41FA5}">
                      <a16:colId xmlns:a16="http://schemas.microsoft.com/office/drawing/2014/main" val="3701377913"/>
                    </a:ext>
                  </a:extLst>
                </a:gridCol>
                <a:gridCol w="1253391">
                  <a:extLst>
                    <a:ext uri="{9D8B030D-6E8A-4147-A177-3AD203B41FA5}">
                      <a16:colId xmlns:a16="http://schemas.microsoft.com/office/drawing/2014/main" val="3326456602"/>
                    </a:ext>
                  </a:extLst>
                </a:gridCol>
                <a:gridCol w="1253391">
                  <a:extLst>
                    <a:ext uri="{9D8B030D-6E8A-4147-A177-3AD203B41FA5}">
                      <a16:colId xmlns:a16="http://schemas.microsoft.com/office/drawing/2014/main" val="3092796902"/>
                    </a:ext>
                  </a:extLst>
                </a:gridCol>
                <a:gridCol w="1253391">
                  <a:extLst>
                    <a:ext uri="{9D8B030D-6E8A-4147-A177-3AD203B41FA5}">
                      <a16:colId xmlns:a16="http://schemas.microsoft.com/office/drawing/2014/main" val="2395961981"/>
                    </a:ext>
                  </a:extLst>
                </a:gridCol>
                <a:gridCol w="1253391">
                  <a:extLst>
                    <a:ext uri="{9D8B030D-6E8A-4147-A177-3AD203B41FA5}">
                      <a16:colId xmlns:a16="http://schemas.microsoft.com/office/drawing/2014/main" val="3697097753"/>
                    </a:ext>
                  </a:extLst>
                </a:gridCol>
                <a:gridCol w="1253391">
                  <a:extLst>
                    <a:ext uri="{9D8B030D-6E8A-4147-A177-3AD203B41FA5}">
                      <a16:colId xmlns:a16="http://schemas.microsoft.com/office/drawing/2014/main" val="2063349222"/>
                    </a:ext>
                  </a:extLst>
                </a:gridCol>
              </a:tblGrid>
              <a:tr h="336642">
                <a:tc>
                  <a:txBody>
                    <a:bodyPr/>
                    <a:lstStyle/>
                    <a:p>
                      <a:pPr algn="ctr" fontAlgn="ctr"/>
                      <a:r>
                        <a:rPr lang="ja-JP" altLang="en-US" sz="1800" u="none" strike="noStrike" dirty="0">
                          <a:effectLst/>
                        </a:rPr>
                        <a:t>標点番号</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1.5</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3</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5</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6</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569712412"/>
                  </a:ext>
                </a:extLst>
              </a:tr>
              <a:tr h="504963">
                <a:tc>
                  <a:txBody>
                    <a:bodyPr/>
                    <a:lstStyle/>
                    <a:p>
                      <a:pPr algn="ctr" fontAlgn="ctr"/>
                      <a:r>
                        <a:rPr lang="ja-JP" altLang="en-US" sz="1800" u="none" strike="noStrike">
                          <a:effectLst/>
                        </a:rPr>
                        <a:t>破断前の直径</a:t>
                      </a:r>
                      <a:r>
                        <a:rPr lang="en-US" altLang="ja-JP" sz="1800" u="none" strike="noStrike">
                          <a:effectLst/>
                        </a:rPr>
                        <a:t>[mm]</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8</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8</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8.025</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8</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24003750"/>
                  </a:ext>
                </a:extLst>
              </a:tr>
              <a:tr h="504963">
                <a:tc>
                  <a:txBody>
                    <a:bodyPr/>
                    <a:lstStyle/>
                    <a:p>
                      <a:pPr algn="ctr" fontAlgn="ctr"/>
                      <a:r>
                        <a:rPr lang="ja-JP" altLang="en-US" sz="1800" u="none" strike="noStrike">
                          <a:effectLst/>
                        </a:rPr>
                        <a:t>破断後の直径</a:t>
                      </a:r>
                      <a:r>
                        <a:rPr lang="en-US" altLang="ja-JP" sz="1800" u="none" strike="noStrike">
                          <a:effectLst/>
                        </a:rPr>
                        <a:t>[mm]</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7.25</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4.5</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6.85</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7.3</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7.35</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7.4</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7.45</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636284545"/>
                  </a:ext>
                </a:extLst>
              </a:tr>
              <a:tr h="336642">
                <a:tc>
                  <a:txBody>
                    <a:bodyPr/>
                    <a:lstStyle/>
                    <a:p>
                      <a:pPr algn="ctr" fontAlgn="ctr"/>
                      <a:r>
                        <a:rPr lang="ja-JP" altLang="en-US" sz="1800" u="none" strike="noStrike">
                          <a:effectLst/>
                        </a:rPr>
                        <a:t>ひずみ</a:t>
                      </a:r>
                      <a:endParaRPr lang="ja-JP" alt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0.221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2.17</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0.368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0.205</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0.188</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0.172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0.157</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301170766"/>
                  </a:ext>
                </a:extLst>
              </a:tr>
            </a:tbl>
          </a:graphicData>
        </a:graphic>
      </p:graphicFrame>
      <p:graphicFrame>
        <p:nvGraphicFramePr>
          <p:cNvPr id="6" name="表 5">
            <a:extLst>
              <a:ext uri="{FF2B5EF4-FFF2-40B4-BE49-F238E27FC236}">
                <a16:creationId xmlns:a16="http://schemas.microsoft.com/office/drawing/2014/main" id="{B0EF9343-6F6F-42AE-5C8D-8041EF774460}"/>
              </a:ext>
            </a:extLst>
          </p:cNvPr>
          <p:cNvGraphicFramePr>
            <a:graphicFrameLocks noGrp="1"/>
          </p:cNvGraphicFramePr>
          <p:nvPr>
            <p:extLst>
              <p:ext uri="{D42A27DB-BD31-4B8C-83A1-F6EECF244321}">
                <p14:modId xmlns:p14="http://schemas.microsoft.com/office/powerpoint/2010/main" val="2608712141"/>
              </p:ext>
            </p:extLst>
          </p:nvPr>
        </p:nvGraphicFramePr>
        <p:xfrm>
          <a:off x="838200" y="2979036"/>
          <a:ext cx="10760247" cy="1683210"/>
        </p:xfrm>
        <a:graphic>
          <a:graphicData uri="http://schemas.openxmlformats.org/drawingml/2006/table">
            <a:tbl>
              <a:tblPr>
                <a:tableStyleId>{5C22544A-7EE6-4342-B048-85BDC9FD1C3A}</a:tableStyleId>
              </a:tblPr>
              <a:tblGrid>
                <a:gridCol w="1986510">
                  <a:extLst>
                    <a:ext uri="{9D8B030D-6E8A-4147-A177-3AD203B41FA5}">
                      <a16:colId xmlns:a16="http://schemas.microsoft.com/office/drawing/2014/main" val="4178356575"/>
                    </a:ext>
                  </a:extLst>
                </a:gridCol>
                <a:gridCol w="1253391">
                  <a:extLst>
                    <a:ext uri="{9D8B030D-6E8A-4147-A177-3AD203B41FA5}">
                      <a16:colId xmlns:a16="http://schemas.microsoft.com/office/drawing/2014/main" val="3907129578"/>
                    </a:ext>
                  </a:extLst>
                </a:gridCol>
                <a:gridCol w="1253391">
                  <a:extLst>
                    <a:ext uri="{9D8B030D-6E8A-4147-A177-3AD203B41FA5}">
                      <a16:colId xmlns:a16="http://schemas.microsoft.com/office/drawing/2014/main" val="1521902321"/>
                    </a:ext>
                  </a:extLst>
                </a:gridCol>
                <a:gridCol w="1253391">
                  <a:extLst>
                    <a:ext uri="{9D8B030D-6E8A-4147-A177-3AD203B41FA5}">
                      <a16:colId xmlns:a16="http://schemas.microsoft.com/office/drawing/2014/main" val="2352398203"/>
                    </a:ext>
                  </a:extLst>
                </a:gridCol>
                <a:gridCol w="1253391">
                  <a:extLst>
                    <a:ext uri="{9D8B030D-6E8A-4147-A177-3AD203B41FA5}">
                      <a16:colId xmlns:a16="http://schemas.microsoft.com/office/drawing/2014/main" val="3803057845"/>
                    </a:ext>
                  </a:extLst>
                </a:gridCol>
                <a:gridCol w="1253391">
                  <a:extLst>
                    <a:ext uri="{9D8B030D-6E8A-4147-A177-3AD203B41FA5}">
                      <a16:colId xmlns:a16="http://schemas.microsoft.com/office/drawing/2014/main" val="1835668714"/>
                    </a:ext>
                  </a:extLst>
                </a:gridCol>
                <a:gridCol w="1253391">
                  <a:extLst>
                    <a:ext uri="{9D8B030D-6E8A-4147-A177-3AD203B41FA5}">
                      <a16:colId xmlns:a16="http://schemas.microsoft.com/office/drawing/2014/main" val="2225897400"/>
                    </a:ext>
                  </a:extLst>
                </a:gridCol>
                <a:gridCol w="1253391">
                  <a:extLst>
                    <a:ext uri="{9D8B030D-6E8A-4147-A177-3AD203B41FA5}">
                      <a16:colId xmlns:a16="http://schemas.microsoft.com/office/drawing/2014/main" val="3214664539"/>
                    </a:ext>
                  </a:extLst>
                </a:gridCol>
              </a:tblGrid>
              <a:tr h="317302">
                <a:tc>
                  <a:txBody>
                    <a:bodyPr/>
                    <a:lstStyle/>
                    <a:p>
                      <a:pPr algn="ctr" fontAlgn="ctr"/>
                      <a:r>
                        <a:rPr lang="ja-JP" altLang="en-US" sz="1800" u="none" strike="noStrike" dirty="0">
                          <a:effectLst/>
                        </a:rPr>
                        <a:t>標点番号</a:t>
                      </a:r>
                      <a:endPar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1.5</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2</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3</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5</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6</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850954731"/>
                  </a:ext>
                </a:extLst>
              </a:tr>
              <a:tr h="524303">
                <a:tc>
                  <a:txBody>
                    <a:bodyPr/>
                    <a:lstStyle/>
                    <a:p>
                      <a:pPr algn="ctr" fontAlgn="ctr"/>
                      <a:r>
                        <a:rPr lang="ja-JP" altLang="en-US" sz="1800" u="none" strike="noStrike">
                          <a:effectLst/>
                        </a:rPr>
                        <a:t>破断前の直径</a:t>
                      </a:r>
                      <a:r>
                        <a:rPr lang="en-US" altLang="ja-JP" sz="1800" u="none" strike="noStrike">
                          <a:effectLst/>
                        </a:rPr>
                        <a:t>[mm]</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8.1</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8.1</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8.1</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8.15</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8.1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8.1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8.1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262893381"/>
                  </a:ext>
                </a:extLst>
              </a:tr>
              <a:tr h="524303">
                <a:tc>
                  <a:txBody>
                    <a:bodyPr/>
                    <a:lstStyle/>
                    <a:p>
                      <a:pPr algn="ctr" fontAlgn="ctr"/>
                      <a:r>
                        <a:rPr lang="ja-JP" altLang="en-US" sz="1800" u="none" strike="noStrike">
                          <a:effectLst/>
                        </a:rPr>
                        <a:t>破断後の直径</a:t>
                      </a:r>
                      <a:r>
                        <a:rPr lang="en-US" altLang="ja-JP" sz="1800" u="none" strike="noStrike">
                          <a:effectLst/>
                        </a:rPr>
                        <a:t>[mm]</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7.1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2.4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6.25</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7.1</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7.35</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7.3</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7.3</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781480317"/>
                  </a:ext>
                </a:extLst>
              </a:tr>
              <a:tr h="317302">
                <a:tc>
                  <a:txBody>
                    <a:bodyPr/>
                    <a:lstStyle/>
                    <a:p>
                      <a:pPr algn="ctr" fontAlgn="ctr"/>
                      <a:r>
                        <a:rPr lang="ja-JP" altLang="en-US" sz="1800" u="none" strike="noStrike">
                          <a:effectLst/>
                        </a:rPr>
                        <a:t>ひずみ</a:t>
                      </a:r>
                      <a:endParaRPr lang="ja-JP" altLang="en-US"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0.304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10.4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0.683</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0.304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0.217</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a:effectLst/>
                        </a:rPr>
                        <a:t>0.234</a:t>
                      </a:r>
                      <a:endParaRPr lang="en-US" altLang="ja-JP" sz="18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800" u="none" strike="noStrike" dirty="0">
                          <a:effectLst/>
                        </a:rPr>
                        <a:t>0.234</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648622821"/>
                  </a:ext>
                </a:extLst>
              </a:tr>
            </a:tbl>
          </a:graphicData>
        </a:graphic>
      </p:graphicFrame>
      <p:graphicFrame>
        <p:nvGraphicFramePr>
          <p:cNvPr id="8" name="表 7">
            <a:extLst>
              <a:ext uri="{FF2B5EF4-FFF2-40B4-BE49-F238E27FC236}">
                <a16:creationId xmlns:a16="http://schemas.microsoft.com/office/drawing/2014/main" id="{FC2A90BC-E47E-E1F2-2EA4-DE76DBF7B102}"/>
              </a:ext>
            </a:extLst>
          </p:cNvPr>
          <p:cNvGraphicFramePr>
            <a:graphicFrameLocks noGrp="1"/>
          </p:cNvGraphicFramePr>
          <p:nvPr>
            <p:extLst>
              <p:ext uri="{D42A27DB-BD31-4B8C-83A1-F6EECF244321}">
                <p14:modId xmlns:p14="http://schemas.microsoft.com/office/powerpoint/2010/main" val="1537787755"/>
              </p:ext>
            </p:extLst>
          </p:nvPr>
        </p:nvGraphicFramePr>
        <p:xfrm>
          <a:off x="715877" y="5073257"/>
          <a:ext cx="10760246" cy="1680046"/>
        </p:xfrm>
        <a:graphic>
          <a:graphicData uri="http://schemas.openxmlformats.org/drawingml/2006/table">
            <a:tbl>
              <a:tblPr>
                <a:tableStyleId>{5C22544A-7EE6-4342-B048-85BDC9FD1C3A}</a:tableStyleId>
              </a:tblPr>
              <a:tblGrid>
                <a:gridCol w="1986509">
                  <a:extLst>
                    <a:ext uri="{9D8B030D-6E8A-4147-A177-3AD203B41FA5}">
                      <a16:colId xmlns:a16="http://schemas.microsoft.com/office/drawing/2014/main" val="895357903"/>
                    </a:ext>
                  </a:extLst>
                </a:gridCol>
                <a:gridCol w="1253391">
                  <a:extLst>
                    <a:ext uri="{9D8B030D-6E8A-4147-A177-3AD203B41FA5}">
                      <a16:colId xmlns:a16="http://schemas.microsoft.com/office/drawing/2014/main" val="2798228937"/>
                    </a:ext>
                  </a:extLst>
                </a:gridCol>
                <a:gridCol w="1253391">
                  <a:extLst>
                    <a:ext uri="{9D8B030D-6E8A-4147-A177-3AD203B41FA5}">
                      <a16:colId xmlns:a16="http://schemas.microsoft.com/office/drawing/2014/main" val="4234349212"/>
                    </a:ext>
                  </a:extLst>
                </a:gridCol>
                <a:gridCol w="1253391">
                  <a:extLst>
                    <a:ext uri="{9D8B030D-6E8A-4147-A177-3AD203B41FA5}">
                      <a16:colId xmlns:a16="http://schemas.microsoft.com/office/drawing/2014/main" val="1768849707"/>
                    </a:ext>
                  </a:extLst>
                </a:gridCol>
                <a:gridCol w="1253391">
                  <a:extLst>
                    <a:ext uri="{9D8B030D-6E8A-4147-A177-3AD203B41FA5}">
                      <a16:colId xmlns:a16="http://schemas.microsoft.com/office/drawing/2014/main" val="4022371007"/>
                    </a:ext>
                  </a:extLst>
                </a:gridCol>
                <a:gridCol w="1253391">
                  <a:extLst>
                    <a:ext uri="{9D8B030D-6E8A-4147-A177-3AD203B41FA5}">
                      <a16:colId xmlns:a16="http://schemas.microsoft.com/office/drawing/2014/main" val="2670318126"/>
                    </a:ext>
                  </a:extLst>
                </a:gridCol>
                <a:gridCol w="1253391">
                  <a:extLst>
                    <a:ext uri="{9D8B030D-6E8A-4147-A177-3AD203B41FA5}">
                      <a16:colId xmlns:a16="http://schemas.microsoft.com/office/drawing/2014/main" val="2879450317"/>
                    </a:ext>
                  </a:extLst>
                </a:gridCol>
                <a:gridCol w="1253391">
                  <a:extLst>
                    <a:ext uri="{9D8B030D-6E8A-4147-A177-3AD203B41FA5}">
                      <a16:colId xmlns:a16="http://schemas.microsoft.com/office/drawing/2014/main" val="106079998"/>
                    </a:ext>
                  </a:extLst>
                </a:gridCol>
              </a:tblGrid>
              <a:tr h="270217">
                <a:tc>
                  <a:txBody>
                    <a:bodyPr/>
                    <a:lstStyle/>
                    <a:p>
                      <a:pPr algn="ctr" fontAlgn="ctr"/>
                      <a:r>
                        <a:rPr lang="ja-JP" altLang="en-US" sz="1600" u="none" strike="noStrike" dirty="0">
                          <a:effectLst/>
                        </a:rPr>
                        <a:t>標点番号</a:t>
                      </a:r>
                      <a:endParaRPr lang="ja-JP" altLang="en-US"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2</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3</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4</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4.5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6</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241461809"/>
                  </a:ext>
                </a:extLst>
              </a:tr>
              <a:tr h="528686">
                <a:tc>
                  <a:txBody>
                    <a:bodyPr/>
                    <a:lstStyle/>
                    <a:p>
                      <a:pPr algn="ctr" fontAlgn="ctr"/>
                      <a:r>
                        <a:rPr lang="ja-JP" altLang="en-US" sz="1600" u="none" strike="noStrike">
                          <a:effectLst/>
                        </a:rPr>
                        <a:t>破断前の直径</a:t>
                      </a:r>
                      <a:r>
                        <a:rPr lang="en-US" altLang="ja-JP" sz="1600" u="none" strike="noStrike">
                          <a:effectLst/>
                        </a:rPr>
                        <a:t>[mm]</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dirty="0">
                          <a:effectLst/>
                        </a:rPr>
                        <a:t>8</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dirty="0">
                          <a:effectLst/>
                        </a:rPr>
                        <a:t>8</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8</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8</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8</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8</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8</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835760784"/>
                  </a:ext>
                </a:extLst>
              </a:tr>
              <a:tr h="528686">
                <a:tc>
                  <a:txBody>
                    <a:bodyPr/>
                    <a:lstStyle/>
                    <a:p>
                      <a:pPr algn="ctr" fontAlgn="ctr"/>
                      <a:r>
                        <a:rPr lang="ja-JP" altLang="en-US" sz="1600" u="none" strike="noStrike">
                          <a:effectLst/>
                        </a:rPr>
                        <a:t>破断後の直径</a:t>
                      </a:r>
                      <a:r>
                        <a:rPr lang="en-US" altLang="ja-JP" sz="1600" u="none" strike="noStrike">
                          <a:effectLst/>
                        </a:rPr>
                        <a:t>[mm]</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7</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dirty="0">
                          <a:effectLst/>
                        </a:rPr>
                        <a:t>7.25</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dirty="0">
                          <a:effectLst/>
                        </a:rPr>
                        <a:t>7.2</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7.05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6</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6.35</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7.28</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235983726"/>
                  </a:ext>
                </a:extLst>
              </a:tr>
              <a:tr h="352457">
                <a:tc>
                  <a:txBody>
                    <a:bodyPr/>
                    <a:lstStyle/>
                    <a:p>
                      <a:pPr algn="ctr" fontAlgn="ctr"/>
                      <a:r>
                        <a:rPr lang="ja-JP" altLang="en-US" sz="1600" u="none" strike="noStrike">
                          <a:effectLst/>
                        </a:rPr>
                        <a:t>ひずみ</a:t>
                      </a:r>
                      <a:endParaRPr lang="ja-JP" altLang="en-US"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0.211</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a:effectLst/>
                        </a:rPr>
                        <a:t>0.219</a:t>
                      </a:r>
                      <a:endParaRPr lang="en-US" altLang="ja-JP" sz="16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dirty="0">
                          <a:effectLst/>
                        </a:rPr>
                        <a:t>0.236</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dirty="0">
                          <a:effectLst/>
                        </a:rPr>
                        <a:t>0.289</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dirty="0">
                          <a:effectLst/>
                        </a:rPr>
                        <a:t>0.78</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dirty="0">
                          <a:effectLst/>
                        </a:rPr>
                        <a:t>0.589</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600" u="none" strike="noStrike" dirty="0">
                          <a:effectLst/>
                        </a:rPr>
                        <a:t>0.211</a:t>
                      </a:r>
                      <a:endParaRPr lang="en-US" altLang="ja-JP" sz="16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150551064"/>
                  </a:ext>
                </a:extLst>
              </a:tr>
            </a:tbl>
          </a:graphicData>
        </a:graphic>
      </p:graphicFrame>
      <p:sp>
        <p:nvSpPr>
          <p:cNvPr id="9" name="テキスト ボックス 8">
            <a:extLst>
              <a:ext uri="{FF2B5EF4-FFF2-40B4-BE49-F238E27FC236}">
                <a16:creationId xmlns:a16="http://schemas.microsoft.com/office/drawing/2014/main" id="{F4C6F062-B35C-0D86-7106-65B5EE4955F3}"/>
              </a:ext>
            </a:extLst>
          </p:cNvPr>
          <p:cNvSpPr txBox="1"/>
          <p:nvPr/>
        </p:nvSpPr>
        <p:spPr>
          <a:xfrm>
            <a:off x="3946358" y="539608"/>
            <a:ext cx="5474576" cy="369332"/>
          </a:xfrm>
          <a:prstGeom prst="rect">
            <a:avLst/>
          </a:prstGeom>
          <a:noFill/>
        </p:spPr>
        <p:txBody>
          <a:bodyPr wrap="none" rtlCol="0">
            <a:spAutoFit/>
          </a:bodyPr>
          <a:lstStyle/>
          <a:p>
            <a:r>
              <a:rPr lang="ja-JP" altLang="en-US" dirty="0"/>
              <a:t>表６　</a:t>
            </a:r>
            <a:r>
              <a:rPr lang="en-US" altLang="ja-JP" dirty="0"/>
              <a:t>SS400</a:t>
            </a:r>
            <a:r>
              <a:rPr lang="ja-JP" altLang="en-US" dirty="0"/>
              <a:t>における直径変化と各標点でのひずみ</a:t>
            </a:r>
            <a:endParaRPr kumimoji="1" lang="ja-JP" altLang="en-US" dirty="0"/>
          </a:p>
        </p:txBody>
      </p:sp>
      <p:sp>
        <p:nvSpPr>
          <p:cNvPr id="10" name="テキスト ボックス 9">
            <a:extLst>
              <a:ext uri="{FF2B5EF4-FFF2-40B4-BE49-F238E27FC236}">
                <a16:creationId xmlns:a16="http://schemas.microsoft.com/office/drawing/2014/main" id="{DCC5C3BB-A1A1-113F-4A0E-89F48CF32931}"/>
              </a:ext>
            </a:extLst>
          </p:cNvPr>
          <p:cNvSpPr txBox="1"/>
          <p:nvPr/>
        </p:nvSpPr>
        <p:spPr>
          <a:xfrm>
            <a:off x="3946358" y="2609704"/>
            <a:ext cx="5529078" cy="369332"/>
          </a:xfrm>
          <a:prstGeom prst="rect">
            <a:avLst/>
          </a:prstGeom>
          <a:noFill/>
        </p:spPr>
        <p:txBody>
          <a:bodyPr wrap="none" rtlCol="0">
            <a:spAutoFit/>
          </a:bodyPr>
          <a:lstStyle/>
          <a:p>
            <a:r>
              <a:rPr lang="ja-JP" altLang="en-US" dirty="0"/>
              <a:t>表７　</a:t>
            </a:r>
            <a:r>
              <a:rPr lang="en-US" altLang="ja-JP" dirty="0"/>
              <a:t>A1070 </a:t>
            </a:r>
            <a:r>
              <a:rPr lang="ja-JP" altLang="en-US" sz="1800" dirty="0"/>
              <a:t>における直径変化と各標点でのひずみ</a:t>
            </a:r>
            <a:endParaRPr kumimoji="1" lang="ja-JP" altLang="en-US" dirty="0"/>
          </a:p>
        </p:txBody>
      </p:sp>
      <p:sp>
        <p:nvSpPr>
          <p:cNvPr id="11" name="テキスト ボックス 10">
            <a:extLst>
              <a:ext uri="{FF2B5EF4-FFF2-40B4-BE49-F238E27FC236}">
                <a16:creationId xmlns:a16="http://schemas.microsoft.com/office/drawing/2014/main" id="{7A21C52E-1C43-4895-E2F1-8A041733E740}"/>
              </a:ext>
            </a:extLst>
          </p:cNvPr>
          <p:cNvSpPr txBox="1"/>
          <p:nvPr/>
        </p:nvSpPr>
        <p:spPr>
          <a:xfrm>
            <a:off x="3946358" y="4739657"/>
            <a:ext cx="5529078" cy="369332"/>
          </a:xfrm>
          <a:prstGeom prst="rect">
            <a:avLst/>
          </a:prstGeom>
          <a:noFill/>
        </p:spPr>
        <p:txBody>
          <a:bodyPr wrap="none" rtlCol="0">
            <a:spAutoFit/>
          </a:bodyPr>
          <a:lstStyle/>
          <a:p>
            <a:r>
              <a:rPr lang="ja-JP" altLang="en-US" dirty="0"/>
              <a:t>表８　</a:t>
            </a:r>
            <a:r>
              <a:rPr lang="en-US" altLang="ja-JP" dirty="0"/>
              <a:t>A2017 </a:t>
            </a:r>
            <a:r>
              <a:rPr lang="ja-JP" altLang="en-US" sz="1800" dirty="0"/>
              <a:t>における直径変化と各標点でのひずみ</a:t>
            </a:r>
            <a:endParaRPr kumimoji="1" lang="ja-JP" altLang="en-US" dirty="0"/>
          </a:p>
        </p:txBody>
      </p:sp>
    </p:spTree>
    <p:extLst>
      <p:ext uri="{BB962C8B-B14F-4D97-AF65-F5344CB8AC3E}">
        <p14:creationId xmlns:p14="http://schemas.microsoft.com/office/powerpoint/2010/main" val="4076028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CC745E-8A4A-B528-8E15-8E98FA376A05}"/>
              </a:ext>
            </a:extLst>
          </p:cNvPr>
          <p:cNvSpPr>
            <a:spLocks noGrp="1"/>
          </p:cNvSpPr>
          <p:nvPr>
            <p:ph type="title"/>
          </p:nvPr>
        </p:nvSpPr>
        <p:spPr>
          <a:xfrm>
            <a:off x="838200" y="365125"/>
            <a:ext cx="7109298" cy="442271"/>
          </a:xfrm>
        </p:spPr>
        <p:txBody>
          <a:bodyPr>
            <a:normAutofit fontScale="90000"/>
          </a:bodyPr>
          <a:lstStyle/>
          <a:p>
            <a:r>
              <a:rPr kumimoji="1" lang="ja-JP" altLang="en-US" dirty="0"/>
              <a:t>　</a:t>
            </a:r>
          </a:p>
        </p:txBody>
      </p:sp>
      <p:graphicFrame>
        <p:nvGraphicFramePr>
          <p:cNvPr id="10" name="コンテンツ プレースホルダー 9">
            <a:extLst>
              <a:ext uri="{FF2B5EF4-FFF2-40B4-BE49-F238E27FC236}">
                <a16:creationId xmlns:a16="http://schemas.microsoft.com/office/drawing/2014/main" id="{263A28DA-8AD0-1A81-0E23-D15D4DBB8C0E}"/>
              </a:ext>
            </a:extLst>
          </p:cNvPr>
          <p:cNvGraphicFramePr>
            <a:graphicFrameLocks noGrp="1"/>
          </p:cNvGraphicFramePr>
          <p:nvPr>
            <p:ph idx="1"/>
            <p:extLst>
              <p:ext uri="{D42A27DB-BD31-4B8C-83A1-F6EECF244321}">
                <p14:modId xmlns:p14="http://schemas.microsoft.com/office/powerpoint/2010/main" val="3100010658"/>
              </p:ext>
            </p:extLst>
          </p:nvPr>
        </p:nvGraphicFramePr>
        <p:xfrm>
          <a:off x="-536899" y="1384848"/>
          <a:ext cx="10049867" cy="50069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表 11">
            <a:extLst>
              <a:ext uri="{FF2B5EF4-FFF2-40B4-BE49-F238E27FC236}">
                <a16:creationId xmlns:a16="http://schemas.microsoft.com/office/drawing/2014/main" id="{024012D7-93CD-DB4F-E618-CC9997255438}"/>
              </a:ext>
            </a:extLst>
          </p:cNvPr>
          <p:cNvGraphicFramePr>
            <a:graphicFrameLocks noGrp="1"/>
          </p:cNvGraphicFramePr>
          <p:nvPr>
            <p:extLst>
              <p:ext uri="{D42A27DB-BD31-4B8C-83A1-F6EECF244321}">
                <p14:modId xmlns:p14="http://schemas.microsoft.com/office/powerpoint/2010/main" val="404294896"/>
              </p:ext>
            </p:extLst>
          </p:nvPr>
        </p:nvGraphicFramePr>
        <p:xfrm>
          <a:off x="5935576" y="835758"/>
          <a:ext cx="6095999" cy="5919545"/>
        </p:xfrm>
        <a:graphic>
          <a:graphicData uri="http://schemas.openxmlformats.org/drawingml/2006/table">
            <a:tbl>
              <a:tblPr>
                <a:tableStyleId>{5C22544A-7EE6-4342-B048-85BDC9FD1C3A}</a:tableStyleId>
              </a:tblPr>
              <a:tblGrid>
                <a:gridCol w="902480">
                  <a:extLst>
                    <a:ext uri="{9D8B030D-6E8A-4147-A177-3AD203B41FA5}">
                      <a16:colId xmlns:a16="http://schemas.microsoft.com/office/drawing/2014/main" val="3151806338"/>
                    </a:ext>
                  </a:extLst>
                </a:gridCol>
                <a:gridCol w="715173">
                  <a:extLst>
                    <a:ext uri="{9D8B030D-6E8A-4147-A177-3AD203B41FA5}">
                      <a16:colId xmlns:a16="http://schemas.microsoft.com/office/drawing/2014/main" val="2889610832"/>
                    </a:ext>
                  </a:extLst>
                </a:gridCol>
                <a:gridCol w="715173">
                  <a:extLst>
                    <a:ext uri="{9D8B030D-6E8A-4147-A177-3AD203B41FA5}">
                      <a16:colId xmlns:a16="http://schemas.microsoft.com/office/drawing/2014/main" val="1325427411"/>
                    </a:ext>
                  </a:extLst>
                </a:gridCol>
                <a:gridCol w="715173">
                  <a:extLst>
                    <a:ext uri="{9D8B030D-6E8A-4147-A177-3AD203B41FA5}">
                      <a16:colId xmlns:a16="http://schemas.microsoft.com/office/drawing/2014/main" val="58632224"/>
                    </a:ext>
                  </a:extLst>
                </a:gridCol>
                <a:gridCol w="715173">
                  <a:extLst>
                    <a:ext uri="{9D8B030D-6E8A-4147-A177-3AD203B41FA5}">
                      <a16:colId xmlns:a16="http://schemas.microsoft.com/office/drawing/2014/main" val="478556169"/>
                    </a:ext>
                  </a:extLst>
                </a:gridCol>
                <a:gridCol w="715173">
                  <a:extLst>
                    <a:ext uri="{9D8B030D-6E8A-4147-A177-3AD203B41FA5}">
                      <a16:colId xmlns:a16="http://schemas.microsoft.com/office/drawing/2014/main" val="3053936463"/>
                    </a:ext>
                  </a:extLst>
                </a:gridCol>
                <a:gridCol w="961160">
                  <a:extLst>
                    <a:ext uri="{9D8B030D-6E8A-4147-A177-3AD203B41FA5}">
                      <a16:colId xmlns:a16="http://schemas.microsoft.com/office/drawing/2014/main" val="2260348720"/>
                    </a:ext>
                  </a:extLst>
                </a:gridCol>
                <a:gridCol w="656494">
                  <a:extLst>
                    <a:ext uri="{9D8B030D-6E8A-4147-A177-3AD203B41FA5}">
                      <a16:colId xmlns:a16="http://schemas.microsoft.com/office/drawing/2014/main" val="2565168048"/>
                    </a:ext>
                  </a:extLst>
                </a:gridCol>
              </a:tblGrid>
              <a:tr h="319759">
                <a:tc>
                  <a:txBody>
                    <a:bodyPr/>
                    <a:lstStyle/>
                    <a:p>
                      <a:pPr algn="ctr" fontAlgn="ctr"/>
                      <a:r>
                        <a:rPr lang="ja-JP" altLang="en-US" sz="1400" u="none" strike="noStrike" dirty="0">
                          <a:effectLst/>
                        </a:rPr>
                        <a:t>　</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gridSpan="6">
                  <a:txBody>
                    <a:bodyPr/>
                    <a:lstStyle/>
                    <a:p>
                      <a:pPr algn="ctr" fontAlgn="ctr"/>
                      <a:r>
                        <a:rPr lang="ja-JP" altLang="en-US" sz="1400" u="none" strike="noStrike" dirty="0">
                          <a:effectLst/>
                        </a:rPr>
                        <a:t>測定値</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en-US" sz="1400" u="none" strike="noStrike">
                          <a:effectLst/>
                        </a:rPr>
                        <a:t>HB</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173352690"/>
                  </a:ext>
                </a:extLst>
              </a:tr>
              <a:tr h="319759">
                <a:tc>
                  <a:txBody>
                    <a:bodyPr/>
                    <a:lstStyle/>
                    <a:p>
                      <a:pPr algn="ctr" fontAlgn="ctr"/>
                      <a:r>
                        <a:rPr lang="ja-JP" altLang="en-US" sz="1400" u="none" strike="noStrike" dirty="0">
                          <a:effectLst/>
                        </a:rPr>
                        <a:t>　</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a:t>
                      </a:r>
                      <a:r>
                        <a:rPr lang="ja-JP" altLang="en-US" sz="1400" u="none" strike="noStrike" dirty="0">
                          <a:effectLst/>
                        </a:rPr>
                        <a:t>回目</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2</a:t>
                      </a:r>
                      <a:r>
                        <a:rPr lang="ja-JP" altLang="en-US" sz="1400" u="none" strike="noStrike">
                          <a:effectLst/>
                        </a:rPr>
                        <a:t>回目</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3</a:t>
                      </a:r>
                      <a:r>
                        <a:rPr lang="ja-JP" altLang="en-US" sz="1400" u="none" strike="noStrike">
                          <a:effectLst/>
                        </a:rPr>
                        <a:t>回目</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4</a:t>
                      </a:r>
                      <a:r>
                        <a:rPr lang="ja-JP" altLang="en-US" sz="1400" u="none" strike="noStrike">
                          <a:effectLst/>
                        </a:rPr>
                        <a:t>回目</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5</a:t>
                      </a:r>
                      <a:r>
                        <a:rPr lang="ja-JP" altLang="en-US" sz="1400" u="none" strike="noStrike">
                          <a:effectLst/>
                        </a:rPr>
                        <a:t>回目</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400" u="none" strike="noStrike">
                          <a:effectLst/>
                        </a:rPr>
                        <a:t>平均</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vMerge="1">
                  <a:txBody>
                    <a:bodyPr/>
                    <a:lstStyle/>
                    <a:p>
                      <a:endParaRPr kumimoji="1" lang="ja-JP" altLang="en-US"/>
                    </a:p>
                  </a:txBody>
                  <a:tcPr/>
                </a:tc>
                <a:extLst>
                  <a:ext uri="{0D108BD9-81ED-4DB2-BD59-A6C34878D82A}">
                    <a16:rowId xmlns:a16="http://schemas.microsoft.com/office/drawing/2014/main" val="1534185717"/>
                  </a:ext>
                </a:extLst>
              </a:tr>
              <a:tr h="561580">
                <a:tc>
                  <a:txBody>
                    <a:bodyPr/>
                    <a:lstStyle/>
                    <a:p>
                      <a:pPr algn="ctr" fontAlgn="ctr"/>
                      <a:r>
                        <a:rPr lang="en-US" sz="1400" u="none" strike="noStrike">
                          <a:effectLst/>
                        </a:rPr>
                        <a:t>SS400</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127.73</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125.13</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128.79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120.13</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125.64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125.48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125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4058435938"/>
                  </a:ext>
                </a:extLst>
              </a:tr>
              <a:tr h="561580">
                <a:tc>
                  <a:txBody>
                    <a:bodyPr/>
                    <a:lstStyle/>
                    <a:p>
                      <a:pPr algn="ctr" fontAlgn="ctr"/>
                      <a:r>
                        <a:rPr lang="en-US" sz="1400" u="none" strike="noStrike">
                          <a:effectLst/>
                        </a:rPr>
                        <a:t>A1070</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23.16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25.026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23.64</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22.28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22.28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23.27</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23.4</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75565044"/>
                  </a:ext>
                </a:extLst>
              </a:tr>
              <a:tr h="319759">
                <a:tc>
                  <a:txBody>
                    <a:bodyPr/>
                    <a:lstStyle/>
                    <a:p>
                      <a:pPr algn="ctr" fontAlgn="ctr"/>
                      <a:r>
                        <a:rPr lang="en-US" sz="1400" u="none" strike="noStrike">
                          <a:effectLst/>
                        </a:rPr>
                        <a:t>A2017</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119.8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98.6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131.1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120.9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119.8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118.04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118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912858172"/>
                  </a:ext>
                </a:extLst>
              </a:tr>
              <a:tr h="319759">
                <a:tc>
                  <a:txBody>
                    <a:bodyPr/>
                    <a:lstStyle/>
                    <a:p>
                      <a:pPr algn="ctr"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528745445"/>
                  </a:ext>
                </a:extLst>
              </a:tr>
              <a:tr h="319759">
                <a:tc>
                  <a:txBody>
                    <a:bodyPr/>
                    <a:lstStyle/>
                    <a:p>
                      <a:pPr algn="ctr" fontAlgn="ctr"/>
                      <a:r>
                        <a:rPr lang="ja-JP" altLang="en-US" sz="1400" u="none" strike="noStrike" dirty="0">
                          <a:effectLst/>
                        </a:rPr>
                        <a:t>　</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gridSpan="6">
                  <a:txBody>
                    <a:bodyPr/>
                    <a:lstStyle/>
                    <a:p>
                      <a:pPr algn="ctr" fontAlgn="ctr"/>
                      <a:r>
                        <a:rPr lang="ja-JP" altLang="en-US" sz="1400" u="none" strike="noStrike" dirty="0">
                          <a:effectLst/>
                        </a:rPr>
                        <a:t>測定値</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en-US" sz="1400" u="none" strike="noStrike" dirty="0">
                          <a:effectLst/>
                        </a:rPr>
                        <a:t>HR</a:t>
                      </a:r>
                      <a:r>
                        <a:rPr lang="en-US" altLang="ja-JP" sz="1400" u="none" strike="noStrike" dirty="0">
                          <a:effectLst/>
                        </a:rPr>
                        <a:t>B</a:t>
                      </a:r>
                      <a:endParaRPr 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997195503"/>
                  </a:ext>
                </a:extLst>
              </a:tr>
              <a:tr h="319759">
                <a:tc>
                  <a:txBody>
                    <a:bodyPr/>
                    <a:lstStyle/>
                    <a:p>
                      <a:pPr algn="ctr" fontAlgn="ctr"/>
                      <a:r>
                        <a:rPr lang="ja-JP" altLang="en-US" sz="1400" u="none" strike="noStrike" dirty="0">
                          <a:effectLst/>
                        </a:rPr>
                        <a:t>　</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a:t>
                      </a:r>
                      <a:r>
                        <a:rPr lang="ja-JP" altLang="en-US" sz="1400" u="none" strike="noStrike" dirty="0">
                          <a:effectLst/>
                        </a:rPr>
                        <a:t>回目</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2</a:t>
                      </a:r>
                      <a:r>
                        <a:rPr lang="ja-JP" altLang="en-US" sz="1400" u="none" strike="noStrike" dirty="0">
                          <a:effectLst/>
                        </a:rPr>
                        <a:t>回目</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3</a:t>
                      </a:r>
                      <a:r>
                        <a:rPr lang="ja-JP" altLang="en-US" sz="1400" u="none" strike="noStrike" dirty="0">
                          <a:effectLst/>
                        </a:rPr>
                        <a:t>回目</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4</a:t>
                      </a:r>
                      <a:r>
                        <a:rPr lang="ja-JP" altLang="en-US" sz="1400" u="none" strike="noStrike" dirty="0">
                          <a:effectLst/>
                        </a:rPr>
                        <a:t>回目</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5</a:t>
                      </a:r>
                      <a:r>
                        <a:rPr lang="ja-JP" altLang="en-US" sz="1400" u="none" strike="noStrike">
                          <a:effectLst/>
                        </a:rPr>
                        <a:t>回目</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400" u="none" strike="noStrike">
                          <a:effectLst/>
                        </a:rPr>
                        <a:t>平均</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vMerge="1">
                  <a:txBody>
                    <a:bodyPr/>
                    <a:lstStyle/>
                    <a:p>
                      <a:endParaRPr kumimoji="1" lang="ja-JP" altLang="en-US"/>
                    </a:p>
                  </a:txBody>
                  <a:tcPr/>
                </a:tc>
                <a:extLst>
                  <a:ext uri="{0D108BD9-81ED-4DB2-BD59-A6C34878D82A}">
                    <a16:rowId xmlns:a16="http://schemas.microsoft.com/office/drawing/2014/main" val="1057442225"/>
                  </a:ext>
                </a:extLst>
              </a:tr>
              <a:tr h="319759">
                <a:tc>
                  <a:txBody>
                    <a:bodyPr/>
                    <a:lstStyle/>
                    <a:p>
                      <a:pPr algn="ctr" fontAlgn="ctr"/>
                      <a:r>
                        <a:rPr lang="en-US" sz="1400" u="none" strike="noStrike">
                          <a:effectLst/>
                        </a:rPr>
                        <a:t>SS400</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89.9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77.6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77.1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78.9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76.1</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79.92</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7620" marR="7620" marT="7620" marB="0" anchor="ctr"/>
                </a:tc>
                <a:extLst>
                  <a:ext uri="{0D108BD9-81ED-4DB2-BD59-A6C34878D82A}">
                    <a16:rowId xmlns:a16="http://schemas.microsoft.com/office/drawing/2014/main" val="127023979"/>
                  </a:ext>
                </a:extLst>
              </a:tr>
              <a:tr h="319759">
                <a:tc>
                  <a:txBody>
                    <a:bodyPr/>
                    <a:lstStyle/>
                    <a:p>
                      <a:pPr algn="ctr" fontAlgn="ctr"/>
                      <a:r>
                        <a:rPr lang="en-US" sz="1400" u="none" strike="noStrike">
                          <a:effectLst/>
                        </a:rPr>
                        <a:t>A1070</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4163232985"/>
                  </a:ext>
                </a:extLst>
              </a:tr>
              <a:tr h="319759">
                <a:tc>
                  <a:txBody>
                    <a:bodyPr/>
                    <a:lstStyle/>
                    <a:p>
                      <a:pPr algn="ctr" fontAlgn="ctr"/>
                      <a:r>
                        <a:rPr lang="en-US" sz="1400" u="none" strike="noStrike">
                          <a:effectLst/>
                        </a:rPr>
                        <a:t>A2017</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77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75.4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83.9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84</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75.7</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79.2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79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716937128"/>
                  </a:ext>
                </a:extLst>
              </a:tr>
              <a:tr h="319759">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791810731"/>
                  </a:ext>
                </a:extLst>
              </a:tr>
              <a:tr h="319759">
                <a:tc>
                  <a:txBody>
                    <a:bodyPr/>
                    <a:lstStyle/>
                    <a:p>
                      <a:pPr algn="ctr"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gridSpan="6">
                  <a:txBody>
                    <a:bodyPr/>
                    <a:lstStyle/>
                    <a:p>
                      <a:pPr algn="ctr" fontAlgn="ctr"/>
                      <a:r>
                        <a:rPr lang="ja-JP" altLang="en-US" sz="1400" u="none" strike="noStrike" dirty="0">
                          <a:effectLst/>
                        </a:rPr>
                        <a:t>測定値</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rowSpan="2">
                  <a:txBody>
                    <a:bodyPr/>
                    <a:lstStyle/>
                    <a:p>
                      <a:pPr algn="ctr" fontAlgn="ctr"/>
                      <a:r>
                        <a:rPr lang="en-US" sz="1400" u="none" strike="noStrike" dirty="0">
                          <a:effectLst/>
                        </a:rPr>
                        <a:t>HV</a:t>
                      </a:r>
                      <a:endParaRPr 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063301963"/>
                  </a:ext>
                </a:extLst>
              </a:tr>
              <a:tr h="319759">
                <a:tc>
                  <a:txBody>
                    <a:bodyPr/>
                    <a:lstStyle/>
                    <a:p>
                      <a:pPr algn="ctr" fontAlgn="ctr"/>
                      <a:r>
                        <a:rPr lang="ja-JP" altLang="en-US" sz="1400" u="none" strike="noStrike">
                          <a:effectLst/>
                        </a:rPr>
                        <a:t>　</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a:t>
                      </a:r>
                      <a:r>
                        <a:rPr lang="ja-JP" altLang="en-US" sz="1400" u="none" strike="noStrike">
                          <a:effectLst/>
                        </a:rPr>
                        <a:t>回目</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2</a:t>
                      </a:r>
                      <a:r>
                        <a:rPr lang="ja-JP" altLang="en-US" sz="1400" u="none" strike="noStrike">
                          <a:effectLst/>
                        </a:rPr>
                        <a:t>回目</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3</a:t>
                      </a:r>
                      <a:r>
                        <a:rPr lang="ja-JP" altLang="en-US" sz="1400" u="none" strike="noStrike">
                          <a:effectLst/>
                        </a:rPr>
                        <a:t>回目</a:t>
                      </a:r>
                      <a:endParaRPr lang="ja-JP" alt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4</a:t>
                      </a:r>
                      <a:r>
                        <a:rPr lang="ja-JP" altLang="en-US" sz="1400" u="none" strike="noStrike" dirty="0">
                          <a:effectLst/>
                        </a:rPr>
                        <a:t>回目</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5</a:t>
                      </a:r>
                      <a:r>
                        <a:rPr lang="ja-JP" altLang="en-US" sz="1400" u="none" strike="noStrike" dirty="0">
                          <a:effectLst/>
                        </a:rPr>
                        <a:t>回目</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ja-JP" altLang="en-US" sz="1400" u="none" strike="noStrike" dirty="0">
                          <a:effectLst/>
                        </a:rPr>
                        <a:t>平均</a:t>
                      </a:r>
                      <a:endParaRPr lang="ja-JP" altLang="en-US"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vMerge="1">
                  <a:txBody>
                    <a:bodyPr/>
                    <a:lstStyle/>
                    <a:p>
                      <a:endParaRPr kumimoji="1" lang="ja-JP" altLang="en-US"/>
                    </a:p>
                  </a:txBody>
                  <a:tcPr/>
                </a:tc>
                <a:extLst>
                  <a:ext uri="{0D108BD9-81ED-4DB2-BD59-A6C34878D82A}">
                    <a16:rowId xmlns:a16="http://schemas.microsoft.com/office/drawing/2014/main" val="670073307"/>
                  </a:ext>
                </a:extLst>
              </a:tr>
              <a:tr h="319759">
                <a:tc>
                  <a:txBody>
                    <a:bodyPr/>
                    <a:lstStyle/>
                    <a:p>
                      <a:pPr algn="ctr" fontAlgn="ctr"/>
                      <a:r>
                        <a:rPr lang="en-US" sz="1400" u="none" strike="noStrike">
                          <a:effectLst/>
                        </a:rPr>
                        <a:t>SS400</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169</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170</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188</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179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182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177.6</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178</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110186728"/>
                  </a:ext>
                </a:extLst>
              </a:tr>
              <a:tr h="319759">
                <a:tc>
                  <a:txBody>
                    <a:bodyPr/>
                    <a:lstStyle/>
                    <a:p>
                      <a:pPr algn="ctr" fontAlgn="ctr"/>
                      <a:r>
                        <a:rPr lang="en-US" sz="1400" u="none" strike="noStrike">
                          <a:effectLst/>
                        </a:rPr>
                        <a:t>A1070</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33.3</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35.4</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34.5</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35.1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36.2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34.9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34.9</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64493778"/>
                  </a:ext>
                </a:extLst>
              </a:tr>
              <a:tr h="319759">
                <a:tc>
                  <a:txBody>
                    <a:bodyPr/>
                    <a:lstStyle/>
                    <a:p>
                      <a:pPr algn="ctr" fontAlgn="ctr"/>
                      <a:r>
                        <a:rPr lang="en-US" sz="1400" u="none" strike="noStrike">
                          <a:effectLst/>
                        </a:rPr>
                        <a:t>A2017</a:t>
                      </a:r>
                      <a:endParaRPr lang="en-US"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146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146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a:effectLst/>
                        </a:rPr>
                        <a:t>136</a:t>
                      </a:r>
                      <a:endParaRPr lang="en-US" altLang="ja-JP" sz="14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137</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141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141.2</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400" u="none" strike="noStrike" dirty="0">
                          <a:effectLst/>
                        </a:rPr>
                        <a:t>141</a:t>
                      </a:r>
                      <a:endPar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124713629"/>
                  </a:ext>
                </a:extLst>
              </a:tr>
            </a:tbl>
          </a:graphicData>
        </a:graphic>
      </p:graphicFrame>
      <p:sp>
        <p:nvSpPr>
          <p:cNvPr id="3" name="テキスト ボックス 2">
            <a:extLst>
              <a:ext uri="{FF2B5EF4-FFF2-40B4-BE49-F238E27FC236}">
                <a16:creationId xmlns:a16="http://schemas.microsoft.com/office/drawing/2014/main" id="{3FFF4402-6955-A058-81B3-CCDE9711E0ED}"/>
              </a:ext>
            </a:extLst>
          </p:cNvPr>
          <p:cNvSpPr txBox="1"/>
          <p:nvPr/>
        </p:nvSpPr>
        <p:spPr>
          <a:xfrm>
            <a:off x="5793440" y="391884"/>
            <a:ext cx="6380273" cy="369332"/>
          </a:xfrm>
          <a:prstGeom prst="rect">
            <a:avLst/>
          </a:prstGeom>
          <a:noFill/>
        </p:spPr>
        <p:txBody>
          <a:bodyPr wrap="none" rtlCol="0">
            <a:spAutoFit/>
          </a:bodyPr>
          <a:lstStyle/>
          <a:p>
            <a:r>
              <a:rPr kumimoji="1" lang="ja-JP" altLang="en-US" dirty="0"/>
              <a:t>表９　</a:t>
            </a:r>
            <a:r>
              <a:rPr kumimoji="1" lang="en-US" altLang="ja-JP" dirty="0"/>
              <a:t>SS400</a:t>
            </a:r>
            <a:r>
              <a:rPr kumimoji="1" lang="ja-JP" altLang="en-US" dirty="0"/>
              <a:t>，</a:t>
            </a:r>
            <a:r>
              <a:rPr kumimoji="1" lang="en-US" altLang="ja-JP" dirty="0"/>
              <a:t>A1070</a:t>
            </a:r>
            <a:r>
              <a:rPr kumimoji="1" lang="ja-JP" altLang="en-US" dirty="0"/>
              <a:t>，</a:t>
            </a:r>
            <a:r>
              <a:rPr kumimoji="1" lang="en-US" altLang="ja-JP" dirty="0"/>
              <a:t>A2017 </a:t>
            </a:r>
            <a:r>
              <a:rPr kumimoji="1" lang="ja-JP" altLang="en-US" dirty="0"/>
              <a:t>における硬さ</a:t>
            </a:r>
            <a:r>
              <a:rPr kumimoji="1" lang="en-US" altLang="ja-JP" dirty="0"/>
              <a:t>HB</a:t>
            </a:r>
            <a:r>
              <a:rPr kumimoji="1" lang="ja-JP" altLang="en-US" dirty="0"/>
              <a:t>，</a:t>
            </a:r>
            <a:r>
              <a:rPr kumimoji="1" lang="en-US" altLang="ja-JP" dirty="0"/>
              <a:t>HV</a:t>
            </a:r>
            <a:r>
              <a:rPr kumimoji="1" lang="ja-JP" altLang="en-US" dirty="0"/>
              <a:t>，</a:t>
            </a:r>
            <a:r>
              <a:rPr kumimoji="1" lang="en-US" altLang="ja-JP" dirty="0"/>
              <a:t>HRB</a:t>
            </a:r>
            <a:endParaRPr kumimoji="1" lang="ja-JP" altLang="en-US" dirty="0"/>
          </a:p>
        </p:txBody>
      </p:sp>
      <p:sp>
        <p:nvSpPr>
          <p:cNvPr id="4" name="テキスト ボックス 3">
            <a:extLst>
              <a:ext uri="{FF2B5EF4-FFF2-40B4-BE49-F238E27FC236}">
                <a16:creationId xmlns:a16="http://schemas.microsoft.com/office/drawing/2014/main" id="{AA6B2FF5-7DDA-45C9-87CA-A2D807DFCAE7}"/>
              </a:ext>
            </a:extLst>
          </p:cNvPr>
          <p:cNvSpPr txBox="1"/>
          <p:nvPr/>
        </p:nvSpPr>
        <p:spPr>
          <a:xfrm>
            <a:off x="512413" y="430741"/>
            <a:ext cx="4333238" cy="954107"/>
          </a:xfrm>
          <a:prstGeom prst="rect">
            <a:avLst/>
          </a:prstGeom>
          <a:noFill/>
        </p:spPr>
        <p:txBody>
          <a:bodyPr wrap="none" rtlCol="0">
            <a:spAutoFit/>
          </a:bodyPr>
          <a:lstStyle/>
          <a:p>
            <a:r>
              <a:rPr kumimoji="1" lang="en-US" altLang="ja-JP" sz="2800" b="1" dirty="0"/>
              <a:t>3.2.1 </a:t>
            </a:r>
            <a:r>
              <a:rPr kumimoji="1" lang="ja-JP" altLang="en-US" sz="2800" b="1" dirty="0"/>
              <a:t>実験結果および考察</a:t>
            </a:r>
            <a:endParaRPr kumimoji="1" lang="en-US" altLang="ja-JP" sz="2800" b="1" dirty="0"/>
          </a:p>
          <a:p>
            <a:r>
              <a:rPr lang="ja-JP" altLang="en-US" sz="2800" b="1" dirty="0"/>
              <a:t>　　</a:t>
            </a:r>
            <a:r>
              <a:rPr kumimoji="1" lang="ja-JP" altLang="en-US" sz="2800" b="1" dirty="0"/>
              <a:t>（各材料の各硬さ）</a:t>
            </a:r>
          </a:p>
        </p:txBody>
      </p:sp>
    </p:spTree>
    <p:extLst>
      <p:ext uri="{BB962C8B-B14F-4D97-AF65-F5344CB8AC3E}">
        <p14:creationId xmlns:p14="http://schemas.microsoft.com/office/powerpoint/2010/main" val="177782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585C3C-8617-9616-7113-563761B49DF6}"/>
              </a:ext>
            </a:extLst>
          </p:cNvPr>
          <p:cNvSpPr>
            <a:spLocks noGrp="1"/>
          </p:cNvSpPr>
          <p:nvPr>
            <p:ph type="title"/>
          </p:nvPr>
        </p:nvSpPr>
        <p:spPr>
          <a:xfrm>
            <a:off x="838200" y="268872"/>
            <a:ext cx="10515600" cy="1325563"/>
          </a:xfrm>
        </p:spPr>
        <p:txBody>
          <a:bodyPr>
            <a:normAutofit/>
          </a:bodyPr>
          <a:lstStyle/>
          <a:p>
            <a:r>
              <a:rPr kumimoji="1" lang="ja-JP" altLang="en-US" sz="2800" b="1" dirty="0">
                <a:latin typeface="+mn-ea"/>
                <a:ea typeface="+mn-ea"/>
              </a:rPr>
              <a:t>１．目的</a:t>
            </a:r>
          </a:p>
        </p:txBody>
      </p:sp>
      <p:sp>
        <p:nvSpPr>
          <p:cNvPr id="3" name="コンテンツ プレースホルダー 2">
            <a:extLst>
              <a:ext uri="{FF2B5EF4-FFF2-40B4-BE49-F238E27FC236}">
                <a16:creationId xmlns:a16="http://schemas.microsoft.com/office/drawing/2014/main" id="{FD956A5B-1A47-5E92-A43C-67C700E6C7E1}"/>
              </a:ext>
            </a:extLst>
          </p:cNvPr>
          <p:cNvSpPr>
            <a:spLocks noGrp="1"/>
          </p:cNvSpPr>
          <p:nvPr>
            <p:ph idx="1"/>
          </p:nvPr>
        </p:nvSpPr>
        <p:spPr/>
        <p:txBody>
          <a:bodyPr>
            <a:normAutofit/>
          </a:bodyPr>
          <a:lstStyle/>
          <a:p>
            <a:pPr marL="0" indent="0">
              <a:buNone/>
            </a:pPr>
            <a:r>
              <a:rPr kumimoji="1" lang="en-US" altLang="ja-JP" sz="2000" b="1" dirty="0"/>
              <a:t>SS400,A1070,A2017</a:t>
            </a:r>
            <a:r>
              <a:rPr kumimoji="1" lang="ja-JP" altLang="en-US" sz="2000" b="1" dirty="0"/>
              <a:t>の材料を用いて，引張試験と硬度試験を行い，次の</a:t>
            </a:r>
            <a:r>
              <a:rPr kumimoji="1" lang="en-US" altLang="ja-JP" sz="2000" b="1" dirty="0"/>
              <a:t>3</a:t>
            </a:r>
            <a:r>
              <a:rPr kumimoji="1" lang="ja-JP" altLang="en-US" sz="2000" b="1" dirty="0"/>
              <a:t>点を明らかにする．</a:t>
            </a:r>
            <a:endParaRPr kumimoji="1" lang="en-US" altLang="ja-JP" sz="2000" b="1" dirty="0"/>
          </a:p>
          <a:p>
            <a:pPr marL="0" indent="0">
              <a:buNone/>
            </a:pPr>
            <a:endParaRPr lang="en-US" altLang="ja-JP" sz="2000" b="1" dirty="0"/>
          </a:p>
          <a:p>
            <a:pPr marL="0" indent="0">
              <a:buNone/>
            </a:pPr>
            <a:r>
              <a:rPr kumimoji="1" lang="ja-JP" altLang="en-US" sz="2000" b="1" dirty="0"/>
              <a:t>１．引張試験で上記の</a:t>
            </a:r>
            <a:r>
              <a:rPr kumimoji="1" lang="en-US" altLang="ja-JP" sz="2000" b="1" dirty="0"/>
              <a:t>3</a:t>
            </a:r>
            <a:r>
              <a:rPr kumimoji="1" lang="ja-JP" altLang="en-US" sz="2000" b="1" dirty="0"/>
              <a:t>種類の材料で基本的な力学的特性を明らかにする．</a:t>
            </a:r>
            <a:endParaRPr kumimoji="1" lang="en-US" altLang="ja-JP" sz="2000" b="1" dirty="0"/>
          </a:p>
          <a:p>
            <a:pPr marL="0" indent="0">
              <a:buNone/>
            </a:pPr>
            <a:endParaRPr lang="en-US" altLang="ja-JP" sz="2000" b="1" dirty="0"/>
          </a:p>
          <a:p>
            <a:pPr marL="0" indent="0">
              <a:buNone/>
            </a:pPr>
            <a:r>
              <a:rPr kumimoji="1" lang="ja-JP" altLang="en-US" sz="2000" b="1" dirty="0"/>
              <a:t>２</a:t>
            </a:r>
            <a:r>
              <a:rPr lang="ja-JP" altLang="en-US" sz="2000" b="1" dirty="0"/>
              <a:t>．</a:t>
            </a:r>
            <a:r>
              <a:rPr kumimoji="1" lang="ja-JP" altLang="en-US" sz="2000" b="1" dirty="0"/>
              <a:t>硬度測定で，上記の</a:t>
            </a:r>
            <a:r>
              <a:rPr kumimoji="1" lang="en-US" altLang="ja-JP" sz="2000" b="1" dirty="0"/>
              <a:t>3</a:t>
            </a:r>
            <a:r>
              <a:rPr lang="ja-JP" altLang="en-US" sz="2000" b="1" dirty="0"/>
              <a:t>種類の</a:t>
            </a:r>
            <a:r>
              <a:rPr lang="en-US" altLang="ja-JP" sz="2000" b="1" dirty="0"/>
              <a:t>HB(</a:t>
            </a:r>
            <a:r>
              <a:rPr lang="ja-JP" altLang="en-US" sz="2000" b="1" dirty="0"/>
              <a:t>ブリネル硬さ），</a:t>
            </a:r>
            <a:r>
              <a:rPr lang="en-US" altLang="ja-JP" sz="2000" b="1" dirty="0"/>
              <a:t>HV</a:t>
            </a:r>
            <a:r>
              <a:rPr lang="ja-JP" altLang="en-US" sz="2000" b="1" dirty="0"/>
              <a:t>（ビッカース硬さ），</a:t>
            </a:r>
            <a:r>
              <a:rPr lang="en-US" altLang="ja-JP" sz="2000" b="1" dirty="0"/>
              <a:t>HRB</a:t>
            </a:r>
            <a:r>
              <a:rPr lang="ja-JP" altLang="en-US" sz="2000" b="1" dirty="0"/>
              <a:t>　　　    （ロックウェル硬さ）を求め，材料特性を明らかにする．</a:t>
            </a:r>
            <a:endParaRPr lang="en-US" altLang="ja-JP" sz="2000" b="1" dirty="0"/>
          </a:p>
          <a:p>
            <a:pPr marL="0" indent="0">
              <a:buNone/>
            </a:pPr>
            <a:endParaRPr lang="en-US" altLang="ja-JP" sz="2000" b="1" dirty="0"/>
          </a:p>
          <a:p>
            <a:pPr marL="0" indent="0">
              <a:buNone/>
            </a:pPr>
            <a:r>
              <a:rPr lang="ja-JP" altLang="en-US" sz="2000" b="1" dirty="0"/>
              <a:t>３．引張試験，硬度試験の結果をグラフ化し，基準値と実験値の値を検討する．</a:t>
            </a:r>
          </a:p>
          <a:p>
            <a:pPr marL="0" indent="0">
              <a:buNone/>
            </a:pPr>
            <a:endParaRPr lang="en-US" altLang="ja-JP" sz="2000" dirty="0"/>
          </a:p>
          <a:p>
            <a:pPr marL="0" indent="0">
              <a:buNone/>
            </a:pPr>
            <a:endParaRPr kumimoji="1" lang="ja-JP" altLang="en-US" sz="2400" dirty="0"/>
          </a:p>
        </p:txBody>
      </p:sp>
    </p:spTree>
    <p:extLst>
      <p:ext uri="{BB962C8B-B14F-4D97-AF65-F5344CB8AC3E}">
        <p14:creationId xmlns:p14="http://schemas.microsoft.com/office/powerpoint/2010/main" val="149853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29382F-3C5E-1A9C-FCE7-46DDE20C9E23}"/>
              </a:ext>
            </a:extLst>
          </p:cNvPr>
          <p:cNvSpPr>
            <a:spLocks noGrp="1"/>
          </p:cNvSpPr>
          <p:nvPr>
            <p:ph type="title"/>
          </p:nvPr>
        </p:nvSpPr>
        <p:spPr/>
        <p:txBody>
          <a:bodyPr/>
          <a:lstStyle/>
          <a:p>
            <a:r>
              <a:rPr kumimoji="1" lang="ja-JP" altLang="en-US" dirty="0"/>
              <a:t>　</a:t>
            </a:r>
          </a:p>
        </p:txBody>
      </p:sp>
      <p:graphicFrame>
        <p:nvGraphicFramePr>
          <p:cNvPr id="4" name="コンテンツ プレースホルダー 9">
            <a:extLst>
              <a:ext uri="{FF2B5EF4-FFF2-40B4-BE49-F238E27FC236}">
                <a16:creationId xmlns:a16="http://schemas.microsoft.com/office/drawing/2014/main" id="{0B7882BA-C130-2305-7097-4BCA620B9396}"/>
              </a:ext>
            </a:extLst>
          </p:cNvPr>
          <p:cNvGraphicFramePr>
            <a:graphicFrameLocks noGrp="1"/>
          </p:cNvGraphicFramePr>
          <p:nvPr>
            <p:ph idx="1"/>
            <p:extLst>
              <p:ext uri="{D42A27DB-BD31-4B8C-83A1-F6EECF244321}">
                <p14:modId xmlns:p14="http://schemas.microsoft.com/office/powerpoint/2010/main" val="1906510967"/>
              </p:ext>
            </p:extLst>
          </p:nvPr>
        </p:nvGraphicFramePr>
        <p:xfrm>
          <a:off x="-766863" y="639973"/>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3" name="テキスト ボックス 2">
            <a:extLst>
              <a:ext uri="{FF2B5EF4-FFF2-40B4-BE49-F238E27FC236}">
                <a16:creationId xmlns:a16="http://schemas.microsoft.com/office/drawing/2014/main" id="{85D85683-4491-BC31-7964-8981161B8C66}"/>
              </a:ext>
            </a:extLst>
          </p:cNvPr>
          <p:cNvSpPr txBox="1"/>
          <p:nvPr/>
        </p:nvSpPr>
        <p:spPr>
          <a:xfrm>
            <a:off x="6410849" y="914401"/>
            <a:ext cx="5335674" cy="5324535"/>
          </a:xfrm>
          <a:prstGeom prst="rect">
            <a:avLst/>
          </a:prstGeom>
          <a:noFill/>
        </p:spPr>
        <p:txBody>
          <a:bodyPr wrap="square" rtlCol="0">
            <a:spAutoFit/>
          </a:bodyPr>
          <a:lstStyle/>
          <a:p>
            <a:r>
              <a:rPr kumimoji="1" lang="ja-JP" altLang="en-US" sz="2000" dirty="0"/>
              <a:t>＜結果＞</a:t>
            </a:r>
            <a:endParaRPr kumimoji="1" lang="en-US" altLang="ja-JP" sz="2000" dirty="0"/>
          </a:p>
          <a:p>
            <a:r>
              <a:rPr lang="ja-JP" altLang="en-US" sz="2000" dirty="0"/>
              <a:t>各硬さ測定からわかる通り，硬い材料は</a:t>
            </a:r>
            <a:endParaRPr lang="en-US" altLang="ja-JP" sz="2000" dirty="0"/>
          </a:p>
          <a:p>
            <a:r>
              <a:rPr lang="en-US" altLang="ja-JP" sz="2000" dirty="0"/>
              <a:t>SS400</a:t>
            </a:r>
            <a:r>
              <a:rPr lang="ja-JP" altLang="en-US" sz="2000" dirty="0"/>
              <a:t>＞</a:t>
            </a:r>
            <a:r>
              <a:rPr lang="en-US" altLang="ja-JP" sz="2000" dirty="0"/>
              <a:t>A2017</a:t>
            </a:r>
            <a:r>
              <a:rPr lang="ja-JP" altLang="en-US" sz="2000" dirty="0"/>
              <a:t>＞</a:t>
            </a:r>
            <a:r>
              <a:rPr lang="en-US" altLang="ja-JP" sz="2000" dirty="0"/>
              <a:t>A1070</a:t>
            </a:r>
          </a:p>
          <a:p>
            <a:r>
              <a:rPr kumimoji="1" lang="ja-JP" altLang="en-US" sz="2000" dirty="0"/>
              <a:t>となる．</a:t>
            </a:r>
            <a:endParaRPr kumimoji="1" lang="en-US" altLang="ja-JP" sz="2000" dirty="0"/>
          </a:p>
          <a:p>
            <a:endParaRPr lang="en-US" altLang="ja-JP" sz="2000" dirty="0"/>
          </a:p>
          <a:p>
            <a:r>
              <a:rPr kumimoji="1" lang="ja-JP" altLang="en-US" sz="2000" dirty="0"/>
              <a:t>＜考察＞</a:t>
            </a:r>
            <a:r>
              <a:rPr lang="ja-JP" altLang="ja-JP" sz="18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１０）</a:t>
            </a:r>
            <a:endParaRPr kumimoji="1" lang="en-US" altLang="ja-JP" sz="2000" dirty="0"/>
          </a:p>
          <a:p>
            <a:r>
              <a:rPr kumimoji="1" lang="en-US" altLang="ja-JP" sz="2000" dirty="0"/>
              <a:t>SS400</a:t>
            </a:r>
            <a:r>
              <a:rPr kumimoji="1" lang="ja-JP" altLang="en-US" sz="2000" dirty="0"/>
              <a:t>は，炭素が含まれているので他の</a:t>
            </a:r>
            <a:r>
              <a:rPr kumimoji="1" lang="en-US" altLang="ja-JP" sz="2000" dirty="0"/>
              <a:t>2</a:t>
            </a:r>
            <a:r>
              <a:rPr kumimoji="1" lang="ja-JP" altLang="en-US" sz="2000" dirty="0"/>
              <a:t>種類より値が大きくなっている．</a:t>
            </a:r>
            <a:endParaRPr kumimoji="1" lang="en-US" altLang="ja-JP" sz="2000" dirty="0"/>
          </a:p>
          <a:p>
            <a:r>
              <a:rPr kumimoji="1" lang="en-US" altLang="ja-JP" sz="2000" dirty="0"/>
              <a:t>A1070</a:t>
            </a:r>
            <a:r>
              <a:rPr kumimoji="1" lang="ja-JP" altLang="en-US" sz="2000" dirty="0"/>
              <a:t>や</a:t>
            </a:r>
            <a:r>
              <a:rPr kumimoji="1" lang="en-US" altLang="ja-JP" sz="2000" dirty="0"/>
              <a:t>A2017</a:t>
            </a:r>
            <a:r>
              <a:rPr lang="ja-JP" altLang="en-US" sz="2000" dirty="0"/>
              <a:t>の主成分であるアルミニウムは．高純度の場合再結晶温度が常温付近にあるため，加工による硬化が見られない．そのため，すべりが起きやすいので，硬さの値が小さくなっていると考える．</a:t>
            </a:r>
            <a:r>
              <a:rPr lang="en-US" altLang="ja-JP" sz="2000" dirty="0"/>
              <a:t>A2017</a:t>
            </a:r>
            <a:r>
              <a:rPr lang="ja-JP" altLang="en-US" sz="2000" dirty="0"/>
              <a:t>もアルミニウムだが，微量の不純物（</a:t>
            </a:r>
            <a:r>
              <a:rPr lang="en-US" altLang="ja-JP" sz="2000" dirty="0" err="1"/>
              <a:t>Cu,Mg</a:t>
            </a:r>
            <a:r>
              <a:rPr lang="ja-JP" altLang="en-US" sz="2000" dirty="0"/>
              <a:t>）を含むアルミニウムのため冷間加工や析出硬化により機械的性質が著しく変化ため，</a:t>
            </a:r>
            <a:r>
              <a:rPr lang="en-US" altLang="ja-JP" sz="2000" dirty="0"/>
              <a:t>A1070</a:t>
            </a:r>
            <a:r>
              <a:rPr lang="ja-JP" altLang="en-US" sz="2000" dirty="0"/>
              <a:t>より硬さの値が大きくなると考える．</a:t>
            </a:r>
            <a:endParaRPr kumimoji="1" lang="ja-JP" altLang="en-US" sz="2000" dirty="0"/>
          </a:p>
        </p:txBody>
      </p:sp>
      <p:sp>
        <p:nvSpPr>
          <p:cNvPr id="5" name="テキスト ボックス 4">
            <a:extLst>
              <a:ext uri="{FF2B5EF4-FFF2-40B4-BE49-F238E27FC236}">
                <a16:creationId xmlns:a16="http://schemas.microsoft.com/office/drawing/2014/main" id="{1CEB6356-FA65-73C2-1B96-13C244A76C7B}"/>
              </a:ext>
            </a:extLst>
          </p:cNvPr>
          <p:cNvSpPr txBox="1"/>
          <p:nvPr/>
        </p:nvSpPr>
        <p:spPr>
          <a:xfrm>
            <a:off x="570716" y="210176"/>
            <a:ext cx="4333238" cy="1231106"/>
          </a:xfrm>
          <a:prstGeom prst="rect">
            <a:avLst/>
          </a:prstGeom>
          <a:noFill/>
        </p:spPr>
        <p:txBody>
          <a:bodyPr wrap="none" rtlCol="0">
            <a:spAutoFit/>
          </a:bodyPr>
          <a:lstStyle/>
          <a:p>
            <a:r>
              <a:rPr kumimoji="1" lang="en-US" altLang="ja-JP" sz="2800" b="1" dirty="0"/>
              <a:t>3.2.1 </a:t>
            </a:r>
            <a:r>
              <a:rPr kumimoji="1" lang="ja-JP" altLang="en-US" sz="2800" b="1" dirty="0"/>
              <a:t>実験結果および考察</a:t>
            </a:r>
            <a:endParaRPr kumimoji="1" lang="en-US" altLang="ja-JP" sz="2800" b="1" dirty="0"/>
          </a:p>
          <a:p>
            <a:r>
              <a:rPr lang="ja-JP" altLang="en-US" sz="2800" b="1" dirty="0"/>
              <a:t>　　</a:t>
            </a:r>
            <a:r>
              <a:rPr kumimoji="1" lang="ja-JP" altLang="en-US" sz="2800" b="1" dirty="0"/>
              <a:t>（各材料の各硬さ）</a:t>
            </a:r>
          </a:p>
          <a:p>
            <a:endParaRPr kumimoji="1" lang="ja-JP" altLang="en-US" dirty="0"/>
          </a:p>
        </p:txBody>
      </p:sp>
      <p:graphicFrame>
        <p:nvGraphicFramePr>
          <p:cNvPr id="8" name="表 7">
            <a:extLst>
              <a:ext uri="{FF2B5EF4-FFF2-40B4-BE49-F238E27FC236}">
                <a16:creationId xmlns:a16="http://schemas.microsoft.com/office/drawing/2014/main" id="{F269A9CB-2E60-C40D-0BEA-0797069F19E1}"/>
              </a:ext>
            </a:extLst>
          </p:cNvPr>
          <p:cNvGraphicFramePr>
            <a:graphicFrameLocks noGrp="1"/>
          </p:cNvGraphicFramePr>
          <p:nvPr>
            <p:extLst>
              <p:ext uri="{D42A27DB-BD31-4B8C-83A1-F6EECF244321}">
                <p14:modId xmlns:p14="http://schemas.microsoft.com/office/powerpoint/2010/main" val="3395654081"/>
              </p:ext>
            </p:extLst>
          </p:nvPr>
        </p:nvGraphicFramePr>
        <p:xfrm>
          <a:off x="510287" y="5266159"/>
          <a:ext cx="5270865" cy="1414916"/>
        </p:xfrm>
        <a:graphic>
          <a:graphicData uri="http://schemas.openxmlformats.org/drawingml/2006/table">
            <a:tbl>
              <a:tblPr>
                <a:tableStyleId>{5C22544A-7EE6-4342-B048-85BDC9FD1C3A}</a:tableStyleId>
              </a:tblPr>
              <a:tblGrid>
                <a:gridCol w="915921">
                  <a:extLst>
                    <a:ext uri="{9D8B030D-6E8A-4147-A177-3AD203B41FA5}">
                      <a16:colId xmlns:a16="http://schemas.microsoft.com/office/drawing/2014/main" val="1949442719"/>
                    </a:ext>
                  </a:extLst>
                </a:gridCol>
                <a:gridCol w="1451648">
                  <a:extLst>
                    <a:ext uri="{9D8B030D-6E8A-4147-A177-3AD203B41FA5}">
                      <a16:colId xmlns:a16="http://schemas.microsoft.com/office/drawing/2014/main" val="2587599678"/>
                    </a:ext>
                  </a:extLst>
                </a:gridCol>
                <a:gridCol w="1451648">
                  <a:extLst>
                    <a:ext uri="{9D8B030D-6E8A-4147-A177-3AD203B41FA5}">
                      <a16:colId xmlns:a16="http://schemas.microsoft.com/office/drawing/2014/main" val="1673967875"/>
                    </a:ext>
                  </a:extLst>
                </a:gridCol>
                <a:gridCol w="1451648">
                  <a:extLst>
                    <a:ext uri="{9D8B030D-6E8A-4147-A177-3AD203B41FA5}">
                      <a16:colId xmlns:a16="http://schemas.microsoft.com/office/drawing/2014/main" val="1472193662"/>
                    </a:ext>
                  </a:extLst>
                </a:gridCol>
              </a:tblGrid>
              <a:tr h="353729">
                <a:tc>
                  <a:txBody>
                    <a:bodyPr/>
                    <a:lstStyle/>
                    <a:p>
                      <a:pPr algn="l" fontAlgn="ctr"/>
                      <a:r>
                        <a:rPr lang="ja-JP" altLang="en-US" sz="1100" u="none" strike="noStrike">
                          <a:effectLst/>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HB</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HV</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HRB</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1319048383"/>
                  </a:ext>
                </a:extLst>
              </a:tr>
              <a:tr h="353729">
                <a:tc>
                  <a:txBody>
                    <a:bodyPr/>
                    <a:lstStyle/>
                    <a:p>
                      <a:pPr algn="l" fontAlgn="ctr"/>
                      <a:r>
                        <a:rPr lang="en-US" sz="1100" u="none" strike="noStrike">
                          <a:effectLst/>
                        </a:rPr>
                        <a:t>SSS400</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HB(10/3000)128</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HV(0.3/30)178</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HRB80</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082547859"/>
                  </a:ext>
                </a:extLst>
              </a:tr>
              <a:tr h="353729">
                <a:tc>
                  <a:txBody>
                    <a:bodyPr/>
                    <a:lstStyle/>
                    <a:p>
                      <a:pPr algn="l" fontAlgn="ctr"/>
                      <a:r>
                        <a:rPr lang="en-US" sz="1100" u="none" strike="noStrike">
                          <a:effectLst/>
                        </a:rPr>
                        <a:t>A1070</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HB(10/500)23.4</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HV(0.3/30)34.9</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altLang="ja-JP" sz="1100" u="none" strike="noStrike">
                          <a:effectLst/>
                        </a:rPr>
                        <a:t>-</a:t>
                      </a: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2366219137"/>
                  </a:ext>
                </a:extLst>
              </a:tr>
              <a:tr h="353729">
                <a:tc>
                  <a:txBody>
                    <a:bodyPr/>
                    <a:lstStyle/>
                    <a:p>
                      <a:pPr algn="l" fontAlgn="ctr"/>
                      <a:r>
                        <a:rPr lang="en-US" sz="1100" u="none" strike="noStrike">
                          <a:effectLst/>
                        </a:rPr>
                        <a:t>A2017</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HB(10/500)118</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a:effectLst/>
                        </a:rPr>
                        <a:t>HV(0.3/30)141</a:t>
                      </a:r>
                      <a:endParaRPr 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tc>
                  <a:txBody>
                    <a:bodyPr/>
                    <a:lstStyle/>
                    <a:p>
                      <a:pPr algn="ctr" fontAlgn="ctr"/>
                      <a:r>
                        <a:rPr lang="en-US" sz="1100" u="none" strike="noStrike" dirty="0">
                          <a:effectLst/>
                        </a:rPr>
                        <a:t>HRB79</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tc>
                <a:extLst>
                  <a:ext uri="{0D108BD9-81ED-4DB2-BD59-A6C34878D82A}">
                    <a16:rowId xmlns:a16="http://schemas.microsoft.com/office/drawing/2014/main" val="3405763681"/>
                  </a:ext>
                </a:extLst>
              </a:tr>
            </a:tbl>
          </a:graphicData>
        </a:graphic>
      </p:graphicFrame>
      <p:sp>
        <p:nvSpPr>
          <p:cNvPr id="9" name="テキスト ボックス 8">
            <a:extLst>
              <a:ext uri="{FF2B5EF4-FFF2-40B4-BE49-F238E27FC236}">
                <a16:creationId xmlns:a16="http://schemas.microsoft.com/office/drawing/2014/main" id="{756959D3-94F0-6814-2011-5D7ED2908EDF}"/>
              </a:ext>
            </a:extLst>
          </p:cNvPr>
          <p:cNvSpPr txBox="1"/>
          <p:nvPr/>
        </p:nvSpPr>
        <p:spPr>
          <a:xfrm>
            <a:off x="1883298" y="5012193"/>
            <a:ext cx="3482454" cy="307777"/>
          </a:xfrm>
          <a:prstGeom prst="rect">
            <a:avLst/>
          </a:prstGeom>
          <a:noFill/>
        </p:spPr>
        <p:txBody>
          <a:bodyPr wrap="square" rtlCol="0">
            <a:spAutoFit/>
          </a:bodyPr>
          <a:lstStyle/>
          <a:p>
            <a:r>
              <a:rPr kumimoji="1" lang="ja-JP" altLang="en-US" sz="1400" dirty="0"/>
              <a:t>表</a:t>
            </a:r>
            <a:r>
              <a:rPr kumimoji="1" lang="en-US" altLang="ja-JP" sz="1400" dirty="0"/>
              <a:t>10</a:t>
            </a:r>
            <a:r>
              <a:rPr kumimoji="1" lang="ja-JP" altLang="en-US" sz="1400" dirty="0"/>
              <a:t>　各材料の各硬さ正式記入</a:t>
            </a:r>
          </a:p>
        </p:txBody>
      </p:sp>
    </p:spTree>
    <p:extLst>
      <p:ext uri="{BB962C8B-B14F-4D97-AF65-F5344CB8AC3E}">
        <p14:creationId xmlns:p14="http://schemas.microsoft.com/office/powerpoint/2010/main" val="857063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1B860-A5AC-A198-96BA-D30A0F138C60}"/>
              </a:ext>
            </a:extLst>
          </p:cNvPr>
          <p:cNvSpPr>
            <a:spLocks noGrp="1"/>
          </p:cNvSpPr>
          <p:nvPr>
            <p:ph type="title"/>
          </p:nvPr>
        </p:nvSpPr>
        <p:spPr/>
        <p:txBody>
          <a:bodyPr/>
          <a:lstStyle/>
          <a:p>
            <a:r>
              <a:rPr kumimoji="1" lang="ja-JP" altLang="en-US" dirty="0"/>
              <a:t>　</a:t>
            </a:r>
            <a:br>
              <a:rPr kumimoji="1" lang="en-US" altLang="ja-JP" dirty="0"/>
            </a:br>
            <a:endParaRPr kumimoji="1" lang="ja-JP" altLang="en-US" dirty="0"/>
          </a:p>
        </p:txBody>
      </p:sp>
      <p:graphicFrame>
        <p:nvGraphicFramePr>
          <p:cNvPr id="4" name="コンテンツ プレースホルダー 3">
            <a:extLst>
              <a:ext uri="{FF2B5EF4-FFF2-40B4-BE49-F238E27FC236}">
                <a16:creationId xmlns:a16="http://schemas.microsoft.com/office/drawing/2014/main" id="{541C2C57-B8F6-E9B0-695D-39B01D5F9CF7}"/>
              </a:ext>
            </a:extLst>
          </p:cNvPr>
          <p:cNvGraphicFramePr>
            <a:graphicFrameLocks noGrp="1"/>
          </p:cNvGraphicFramePr>
          <p:nvPr>
            <p:ph idx="1"/>
            <p:extLst>
              <p:ext uri="{D42A27DB-BD31-4B8C-83A1-F6EECF244321}">
                <p14:modId xmlns:p14="http://schemas.microsoft.com/office/powerpoint/2010/main" val="822543925"/>
              </p:ext>
            </p:extLst>
          </p:nvPr>
        </p:nvGraphicFramePr>
        <p:xfrm>
          <a:off x="0" y="657725"/>
          <a:ext cx="6978316" cy="6002491"/>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a:extLst>
              <a:ext uri="{FF2B5EF4-FFF2-40B4-BE49-F238E27FC236}">
                <a16:creationId xmlns:a16="http://schemas.microsoft.com/office/drawing/2014/main" id="{6DB8BA32-59BD-BBA6-5CD6-925A6EFDF750}"/>
              </a:ext>
            </a:extLst>
          </p:cNvPr>
          <p:cNvSpPr txBox="1"/>
          <p:nvPr/>
        </p:nvSpPr>
        <p:spPr>
          <a:xfrm>
            <a:off x="6978316" y="1027906"/>
            <a:ext cx="4848594" cy="5016758"/>
          </a:xfrm>
          <a:prstGeom prst="rect">
            <a:avLst/>
          </a:prstGeom>
          <a:noFill/>
        </p:spPr>
        <p:txBody>
          <a:bodyPr wrap="square" rtlCol="0">
            <a:spAutoFit/>
          </a:bodyPr>
          <a:lstStyle/>
          <a:p>
            <a:r>
              <a:rPr kumimoji="1" lang="ja-JP" altLang="en-US" sz="2000" dirty="0"/>
              <a:t>＜結果＞</a:t>
            </a:r>
            <a:endParaRPr lang="en-US" altLang="ja-JP" sz="2000" dirty="0"/>
          </a:p>
          <a:p>
            <a:r>
              <a:rPr kumimoji="1" lang="en-US" altLang="ja-JP" sz="2000" dirty="0"/>
              <a:t>SS400</a:t>
            </a:r>
            <a:r>
              <a:rPr kumimoji="1" lang="ja-JP" altLang="en-US" sz="2000" dirty="0"/>
              <a:t>，</a:t>
            </a:r>
            <a:r>
              <a:rPr kumimoji="1" lang="en-US" altLang="ja-JP" sz="2000" dirty="0"/>
              <a:t>A2017</a:t>
            </a:r>
            <a:r>
              <a:rPr kumimoji="1" lang="ja-JP" altLang="en-US" sz="2000" dirty="0"/>
              <a:t>は基準線に近い値になっているため本実験結果は妥当である．</a:t>
            </a:r>
            <a:endParaRPr kumimoji="1" lang="en-US" altLang="ja-JP" sz="2000" dirty="0"/>
          </a:p>
          <a:p>
            <a:r>
              <a:rPr kumimoji="1" lang="ja-JP" altLang="en-US" sz="2000" dirty="0"/>
              <a:t>しかし</a:t>
            </a:r>
            <a:r>
              <a:rPr lang="ja-JP" altLang="en-US" sz="2000" dirty="0"/>
              <a:t>，</a:t>
            </a:r>
            <a:r>
              <a:rPr lang="en-US" altLang="ja-JP" sz="2000" dirty="0"/>
              <a:t>A1070</a:t>
            </a:r>
            <a:r>
              <a:rPr lang="ja-JP" altLang="en-US" sz="2000" dirty="0"/>
              <a:t>だけ基準線から離れた下の方にプロットされた．</a:t>
            </a:r>
            <a:endParaRPr lang="en-US" altLang="ja-JP" sz="2000" dirty="0"/>
          </a:p>
          <a:p>
            <a:r>
              <a:rPr lang="ja-JP" altLang="en-US" sz="2000" dirty="0"/>
              <a:t>また，</a:t>
            </a:r>
            <a:r>
              <a:rPr lang="en-US" altLang="ja-JP" sz="2000" dirty="0"/>
              <a:t>HB</a:t>
            </a:r>
            <a:r>
              <a:rPr lang="ja-JP" altLang="en-US" sz="2000" dirty="0"/>
              <a:t>，</a:t>
            </a:r>
            <a:r>
              <a:rPr lang="en-US" altLang="ja-JP" sz="2000" dirty="0"/>
              <a:t>HV</a:t>
            </a:r>
            <a:r>
              <a:rPr lang="ja-JP" altLang="en-US" sz="2000" dirty="0"/>
              <a:t>，</a:t>
            </a:r>
            <a:r>
              <a:rPr lang="en-US" altLang="ja-JP" sz="2000" dirty="0"/>
              <a:t>HRB</a:t>
            </a:r>
            <a:r>
              <a:rPr lang="ja-JP" altLang="en-US" sz="2000" dirty="0"/>
              <a:t>には関係性があることが分かった．</a:t>
            </a:r>
            <a:endParaRPr lang="en-US" altLang="ja-JP" sz="2000" dirty="0"/>
          </a:p>
          <a:p>
            <a:endParaRPr kumimoji="1" lang="en-US" altLang="ja-JP" sz="2000" dirty="0"/>
          </a:p>
          <a:p>
            <a:r>
              <a:rPr lang="ja-JP" altLang="en-US" sz="2000" dirty="0"/>
              <a:t>＜考察＞</a:t>
            </a:r>
            <a:endParaRPr lang="en-US" altLang="ja-JP" sz="2000" dirty="0"/>
          </a:p>
          <a:p>
            <a:r>
              <a:rPr lang="en-US" altLang="ja-JP" sz="2000" dirty="0"/>
              <a:t>A1070</a:t>
            </a:r>
            <a:r>
              <a:rPr lang="ja-JP" altLang="en-US" sz="2000" dirty="0"/>
              <a:t>は基準線から離れた左下の方にプロットされた．その原因は基準線で用いた値は炭素鋼の値だからである．よって，炭素鋼の一種である</a:t>
            </a:r>
            <a:r>
              <a:rPr lang="en-US" altLang="ja-JP" sz="2000" dirty="0"/>
              <a:t>SS400</a:t>
            </a:r>
            <a:r>
              <a:rPr lang="ja-JP" altLang="en-US" sz="2000" dirty="0"/>
              <a:t>や</a:t>
            </a:r>
            <a:r>
              <a:rPr lang="en-US" altLang="ja-JP" sz="2000" dirty="0"/>
              <a:t>SS400</a:t>
            </a:r>
            <a:r>
              <a:rPr lang="ja-JP" altLang="en-US" sz="2000" dirty="0"/>
              <a:t>に近い硬度を持つ</a:t>
            </a:r>
            <a:r>
              <a:rPr lang="en-US" altLang="ja-JP" sz="2000" dirty="0"/>
              <a:t>A2017</a:t>
            </a:r>
            <a:r>
              <a:rPr lang="ja-JP" altLang="en-US" sz="2000" dirty="0"/>
              <a:t>は基準線から近い位置に点があるが，純度が高いアルミニウムは離れた位置に点があると考える．</a:t>
            </a:r>
            <a:endParaRPr lang="en-US" altLang="ja-JP" sz="2000" dirty="0"/>
          </a:p>
        </p:txBody>
      </p:sp>
      <p:sp>
        <p:nvSpPr>
          <p:cNvPr id="3" name="テキスト ボックス 2">
            <a:extLst>
              <a:ext uri="{FF2B5EF4-FFF2-40B4-BE49-F238E27FC236}">
                <a16:creationId xmlns:a16="http://schemas.microsoft.com/office/drawing/2014/main" id="{6E60CE0E-A746-087E-7F93-AC0B265C6E3D}"/>
              </a:ext>
            </a:extLst>
          </p:cNvPr>
          <p:cNvSpPr txBox="1"/>
          <p:nvPr/>
        </p:nvSpPr>
        <p:spPr>
          <a:xfrm>
            <a:off x="513973" y="520488"/>
            <a:ext cx="10839827" cy="523220"/>
          </a:xfrm>
          <a:prstGeom prst="rect">
            <a:avLst/>
          </a:prstGeom>
          <a:noFill/>
        </p:spPr>
        <p:txBody>
          <a:bodyPr wrap="none" rtlCol="0">
            <a:spAutoFit/>
          </a:bodyPr>
          <a:lstStyle/>
          <a:p>
            <a:r>
              <a:rPr kumimoji="1" lang="en-US" altLang="ja-JP" sz="2800" b="1" dirty="0"/>
              <a:t>3.2.1</a:t>
            </a:r>
            <a:r>
              <a:rPr kumimoji="1" lang="ja-JP" altLang="en-US" sz="2800" b="1" dirty="0"/>
              <a:t>　実験結果および考察（硬さの相関性：</a:t>
            </a:r>
            <a:r>
              <a:rPr kumimoji="1" lang="en-US" altLang="ja-JP" sz="2800" b="1" dirty="0"/>
              <a:t>HV vs HRB vs HB</a:t>
            </a:r>
            <a:r>
              <a:rPr kumimoji="1" lang="ja-JP" altLang="en-US" sz="2800" b="1" dirty="0"/>
              <a:t>）</a:t>
            </a:r>
          </a:p>
        </p:txBody>
      </p:sp>
    </p:spTree>
    <p:extLst>
      <p:ext uri="{BB962C8B-B14F-4D97-AF65-F5344CB8AC3E}">
        <p14:creationId xmlns:p14="http://schemas.microsoft.com/office/powerpoint/2010/main" val="1964939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A2A5F5-1993-902F-5D46-6D45DA0898FE}"/>
              </a:ext>
            </a:extLst>
          </p:cNvPr>
          <p:cNvSpPr>
            <a:spLocks noGrp="1"/>
          </p:cNvSpPr>
          <p:nvPr>
            <p:ph type="title"/>
          </p:nvPr>
        </p:nvSpPr>
        <p:spPr>
          <a:xfrm>
            <a:off x="482455" y="430865"/>
            <a:ext cx="10515600" cy="1325563"/>
          </a:xfrm>
        </p:spPr>
        <p:txBody>
          <a:bodyPr/>
          <a:lstStyle/>
          <a:p>
            <a:r>
              <a:rPr kumimoji="1" lang="ja-JP" altLang="en-US" dirty="0"/>
              <a:t>　</a:t>
            </a:r>
          </a:p>
        </p:txBody>
      </p:sp>
      <p:graphicFrame>
        <p:nvGraphicFramePr>
          <p:cNvPr id="4" name="コンテンツ プレースホルダー 3">
            <a:extLst>
              <a:ext uri="{FF2B5EF4-FFF2-40B4-BE49-F238E27FC236}">
                <a16:creationId xmlns:a16="http://schemas.microsoft.com/office/drawing/2014/main" id="{6FDD3C08-5D9A-75D0-452D-E1A062E0C0BF}"/>
              </a:ext>
            </a:extLst>
          </p:cNvPr>
          <p:cNvGraphicFramePr>
            <a:graphicFrameLocks noGrp="1"/>
          </p:cNvGraphicFramePr>
          <p:nvPr>
            <p:ph idx="1"/>
            <p:extLst>
              <p:ext uri="{D42A27DB-BD31-4B8C-83A1-F6EECF244321}">
                <p14:modId xmlns:p14="http://schemas.microsoft.com/office/powerpoint/2010/main" val="1646335835"/>
              </p:ext>
            </p:extLst>
          </p:nvPr>
        </p:nvGraphicFramePr>
        <p:xfrm>
          <a:off x="1574240" y="1690688"/>
          <a:ext cx="9043519" cy="2264322"/>
        </p:xfrm>
        <a:graphic>
          <a:graphicData uri="http://schemas.openxmlformats.org/drawingml/2006/table">
            <a:tbl>
              <a:tblPr firstRow="1" firstCol="1" bandRow="1">
                <a:tableStyleId>{5C22544A-7EE6-4342-B048-85BDC9FD1C3A}</a:tableStyleId>
              </a:tblPr>
              <a:tblGrid>
                <a:gridCol w="1533932">
                  <a:extLst>
                    <a:ext uri="{9D8B030D-6E8A-4147-A177-3AD203B41FA5}">
                      <a16:colId xmlns:a16="http://schemas.microsoft.com/office/drawing/2014/main" val="3509068271"/>
                    </a:ext>
                  </a:extLst>
                </a:gridCol>
                <a:gridCol w="1532174">
                  <a:extLst>
                    <a:ext uri="{9D8B030D-6E8A-4147-A177-3AD203B41FA5}">
                      <a16:colId xmlns:a16="http://schemas.microsoft.com/office/drawing/2014/main" val="1139264277"/>
                    </a:ext>
                  </a:extLst>
                </a:gridCol>
                <a:gridCol w="1532174">
                  <a:extLst>
                    <a:ext uri="{9D8B030D-6E8A-4147-A177-3AD203B41FA5}">
                      <a16:colId xmlns:a16="http://schemas.microsoft.com/office/drawing/2014/main" val="3605465822"/>
                    </a:ext>
                  </a:extLst>
                </a:gridCol>
                <a:gridCol w="1532174">
                  <a:extLst>
                    <a:ext uri="{9D8B030D-6E8A-4147-A177-3AD203B41FA5}">
                      <a16:colId xmlns:a16="http://schemas.microsoft.com/office/drawing/2014/main" val="3359180820"/>
                    </a:ext>
                  </a:extLst>
                </a:gridCol>
                <a:gridCol w="1720397">
                  <a:extLst>
                    <a:ext uri="{9D8B030D-6E8A-4147-A177-3AD203B41FA5}">
                      <a16:colId xmlns:a16="http://schemas.microsoft.com/office/drawing/2014/main" val="1882569161"/>
                    </a:ext>
                  </a:extLst>
                </a:gridCol>
                <a:gridCol w="1192668">
                  <a:extLst>
                    <a:ext uri="{9D8B030D-6E8A-4147-A177-3AD203B41FA5}">
                      <a16:colId xmlns:a16="http://schemas.microsoft.com/office/drawing/2014/main" val="2025182353"/>
                    </a:ext>
                  </a:extLst>
                </a:gridCol>
              </a:tblGrid>
              <a:tr h="854109">
                <a:tc>
                  <a:txBody>
                    <a:bodyPr/>
                    <a:lstStyle/>
                    <a:p>
                      <a:pPr algn="ctr"/>
                      <a:r>
                        <a:rPr lang="en-US" sz="1800" kern="100" dirty="0">
                          <a:effectLst/>
                        </a:rPr>
                        <a:t> </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800" kern="100" dirty="0">
                          <a:effectLst/>
                        </a:rPr>
                        <a:t>引張強さ</a:t>
                      </a:r>
                    </a:p>
                    <a:p>
                      <a:pPr algn="ctr"/>
                      <a:r>
                        <a:rPr lang="en-US" sz="1800" kern="100" dirty="0">
                          <a:effectLst/>
                        </a:rPr>
                        <a:t>[MPa]</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800" kern="100" dirty="0">
                          <a:effectLst/>
                        </a:rPr>
                        <a:t>降伏点</a:t>
                      </a:r>
                    </a:p>
                    <a:p>
                      <a:pPr algn="ctr"/>
                      <a:r>
                        <a:rPr lang="en-US" sz="1800" kern="100" dirty="0">
                          <a:effectLst/>
                        </a:rPr>
                        <a:t>or</a:t>
                      </a:r>
                      <a:endParaRPr lang="ja-JP" sz="1800" kern="100" dirty="0">
                        <a:effectLst/>
                      </a:endParaRPr>
                    </a:p>
                    <a:p>
                      <a:pPr algn="ctr"/>
                      <a:r>
                        <a:rPr lang="en-US" sz="1800" kern="100" dirty="0">
                          <a:effectLst/>
                        </a:rPr>
                        <a:t>0.2%</a:t>
                      </a:r>
                      <a:r>
                        <a:rPr lang="ja-JP" sz="1800" kern="100" dirty="0">
                          <a:effectLst/>
                        </a:rPr>
                        <a:t>耐力</a:t>
                      </a:r>
                    </a:p>
                    <a:p>
                      <a:pPr algn="ctr"/>
                      <a:r>
                        <a:rPr lang="en-US" sz="1800" kern="100" dirty="0">
                          <a:effectLst/>
                        </a:rPr>
                        <a:t>[MPa]</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800" kern="100" dirty="0">
                          <a:effectLst/>
                        </a:rPr>
                        <a:t>ブリネル硬さ</a:t>
                      </a:r>
                    </a:p>
                    <a:p>
                      <a:pPr algn="ctr"/>
                      <a:r>
                        <a:rPr lang="ja-JP" sz="1800" kern="100" dirty="0">
                          <a:effectLst/>
                        </a:rPr>
                        <a:t>（</a:t>
                      </a:r>
                      <a:r>
                        <a:rPr lang="en-US" sz="1800" kern="100" dirty="0">
                          <a:effectLst/>
                        </a:rPr>
                        <a:t>HB</a:t>
                      </a:r>
                      <a:r>
                        <a:rPr lang="ja-JP" sz="1800" kern="100" dirty="0">
                          <a:effectLst/>
                        </a:rPr>
                        <a:t>）</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800" kern="100" dirty="0">
                          <a:effectLst/>
                        </a:rPr>
                        <a:t>ロックウェル硬さ</a:t>
                      </a:r>
                    </a:p>
                    <a:p>
                      <a:pPr algn="ctr"/>
                      <a:r>
                        <a:rPr lang="en-US" sz="1800" kern="100" dirty="0">
                          <a:effectLst/>
                        </a:rPr>
                        <a:t>(HR</a:t>
                      </a:r>
                      <a:r>
                        <a:rPr lang="en-US" altLang="ja-JP" sz="1800" kern="100" dirty="0">
                          <a:effectLst/>
                        </a:rPr>
                        <a:t>B</a:t>
                      </a:r>
                      <a:r>
                        <a:rPr lang="en-US" sz="1800" kern="100" dirty="0">
                          <a:effectLst/>
                        </a:rPr>
                        <a:t>)</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800" kern="100">
                          <a:effectLst/>
                        </a:rPr>
                        <a:t>ビッカース硬さ</a:t>
                      </a:r>
                    </a:p>
                    <a:p>
                      <a:pPr algn="ctr"/>
                      <a:r>
                        <a:rPr lang="ja-JP" sz="1800" kern="100">
                          <a:effectLst/>
                        </a:rPr>
                        <a:t>（</a:t>
                      </a:r>
                      <a:r>
                        <a:rPr lang="en-US" sz="1800" kern="100">
                          <a:effectLst/>
                        </a:rPr>
                        <a:t>HB</a:t>
                      </a:r>
                      <a:r>
                        <a:rPr lang="ja-JP" sz="1800" kern="100">
                          <a:effectLst/>
                        </a:rPr>
                        <a:t>）</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421029892"/>
                  </a:ext>
                </a:extLst>
              </a:tr>
              <a:tr h="389014">
                <a:tc>
                  <a:txBody>
                    <a:bodyPr/>
                    <a:lstStyle/>
                    <a:p>
                      <a:pPr algn="ctr"/>
                      <a:r>
                        <a:rPr lang="en-US" sz="1800" kern="100">
                          <a:effectLst/>
                        </a:rPr>
                        <a:t>SS400</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a:effectLst/>
                        </a:rPr>
                        <a:t>464.1</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a:effectLst/>
                        </a:rPr>
                        <a:t>18.0</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dirty="0">
                          <a:effectLst/>
                        </a:rPr>
                        <a:t>125</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dirty="0">
                          <a:effectLst/>
                        </a:rPr>
                        <a:t>79</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a:effectLst/>
                        </a:rPr>
                        <a:t>178</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4131976085"/>
                  </a:ext>
                </a:extLst>
              </a:tr>
              <a:tr h="389014">
                <a:tc>
                  <a:txBody>
                    <a:bodyPr/>
                    <a:lstStyle/>
                    <a:p>
                      <a:pPr algn="ctr"/>
                      <a:r>
                        <a:rPr lang="en-US" sz="1800" kern="100">
                          <a:effectLst/>
                        </a:rPr>
                        <a:t>A1070</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a:effectLst/>
                        </a:rPr>
                        <a:t>65.8</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a:effectLst/>
                        </a:rPr>
                        <a:t>24</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dirty="0">
                          <a:effectLst/>
                        </a:rPr>
                        <a:t>23.4</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a:effectLst/>
                        </a:rPr>
                        <a:t>35</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832515447"/>
                  </a:ext>
                </a:extLst>
              </a:tr>
              <a:tr h="389014">
                <a:tc>
                  <a:txBody>
                    <a:bodyPr/>
                    <a:lstStyle/>
                    <a:p>
                      <a:pPr algn="ctr"/>
                      <a:r>
                        <a:rPr lang="en-US" sz="1800" kern="100">
                          <a:effectLst/>
                        </a:rPr>
                        <a:t>A2017</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a:effectLst/>
                        </a:rPr>
                        <a:t>458.2</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a:effectLst/>
                        </a:rPr>
                        <a:t>279</a:t>
                      </a:r>
                      <a:endParaRPr lang="ja-JP" sz="180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dirty="0">
                          <a:effectLst/>
                        </a:rPr>
                        <a:t>118</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dirty="0">
                          <a:effectLst/>
                        </a:rPr>
                        <a:t>79</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800" kern="100" dirty="0">
                          <a:effectLst/>
                        </a:rPr>
                        <a:t>141</a:t>
                      </a:r>
                      <a:endParaRPr lang="ja-JP" sz="18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934585688"/>
                  </a:ext>
                </a:extLst>
              </a:tr>
            </a:tbl>
          </a:graphicData>
        </a:graphic>
      </p:graphicFrame>
      <p:sp>
        <p:nvSpPr>
          <p:cNvPr id="3" name="テキスト ボックス 2">
            <a:extLst>
              <a:ext uri="{FF2B5EF4-FFF2-40B4-BE49-F238E27FC236}">
                <a16:creationId xmlns:a16="http://schemas.microsoft.com/office/drawing/2014/main" id="{9FBCC4D1-E22D-61D5-CDE6-3371C8A32138}"/>
              </a:ext>
            </a:extLst>
          </p:cNvPr>
          <p:cNvSpPr txBox="1"/>
          <p:nvPr/>
        </p:nvSpPr>
        <p:spPr>
          <a:xfrm>
            <a:off x="3118261" y="1231084"/>
            <a:ext cx="5955476" cy="369332"/>
          </a:xfrm>
          <a:prstGeom prst="rect">
            <a:avLst/>
          </a:prstGeom>
          <a:noFill/>
        </p:spPr>
        <p:txBody>
          <a:bodyPr wrap="none" rtlCol="0">
            <a:spAutoFit/>
          </a:bodyPr>
          <a:lstStyle/>
          <a:p>
            <a:r>
              <a:rPr lang="ja-JP" altLang="en-US" dirty="0"/>
              <a:t>表</a:t>
            </a:r>
            <a:r>
              <a:rPr lang="en-US" altLang="ja-JP"/>
              <a:t>11</a:t>
            </a:r>
            <a:r>
              <a:rPr lang="ja-JP" altLang="en-US"/>
              <a:t>　</a:t>
            </a:r>
            <a:r>
              <a:rPr lang="ja-JP" altLang="en-US" dirty="0"/>
              <a:t>各材料の引張強さおよび降伏点と硬さの関係　</a:t>
            </a:r>
            <a:endParaRPr kumimoji="1" lang="ja-JP" altLang="en-US" dirty="0"/>
          </a:p>
        </p:txBody>
      </p:sp>
      <p:sp>
        <p:nvSpPr>
          <p:cNvPr id="5" name="テキスト ボックス 4">
            <a:extLst>
              <a:ext uri="{FF2B5EF4-FFF2-40B4-BE49-F238E27FC236}">
                <a16:creationId xmlns:a16="http://schemas.microsoft.com/office/drawing/2014/main" id="{0A6CDE79-802A-3EC0-D872-FF977013CF16}"/>
              </a:ext>
            </a:extLst>
          </p:cNvPr>
          <p:cNvSpPr txBox="1"/>
          <p:nvPr/>
        </p:nvSpPr>
        <p:spPr>
          <a:xfrm>
            <a:off x="1583453" y="4248460"/>
            <a:ext cx="9414602" cy="2246769"/>
          </a:xfrm>
          <a:prstGeom prst="rect">
            <a:avLst/>
          </a:prstGeom>
          <a:noFill/>
        </p:spPr>
        <p:txBody>
          <a:bodyPr wrap="square" rtlCol="0">
            <a:spAutoFit/>
          </a:bodyPr>
          <a:lstStyle/>
          <a:p>
            <a:r>
              <a:rPr lang="ja-JP" altLang="en-US" sz="2000" dirty="0"/>
              <a:t>大きい順に</a:t>
            </a:r>
            <a:endParaRPr lang="en-US" altLang="ja-JP" sz="2000" dirty="0"/>
          </a:p>
          <a:p>
            <a:r>
              <a:rPr kumimoji="1" lang="ja-JP" altLang="en-US" sz="2000" dirty="0"/>
              <a:t>引張強さ：</a:t>
            </a:r>
            <a:r>
              <a:rPr kumimoji="1" lang="en-US" altLang="ja-JP" sz="2000" dirty="0"/>
              <a:t>SS400&gt;</a:t>
            </a:r>
            <a:r>
              <a:rPr lang="en-US" altLang="ja-JP" sz="2000" dirty="0"/>
              <a:t>A2017&gt;A1070</a:t>
            </a:r>
          </a:p>
          <a:p>
            <a:r>
              <a:rPr kumimoji="1" lang="ja-JP" altLang="en-US" sz="2000" dirty="0"/>
              <a:t>降伏点，</a:t>
            </a:r>
            <a:r>
              <a:rPr kumimoji="1" lang="en-US" altLang="ja-JP" sz="2000" dirty="0"/>
              <a:t>0.2</a:t>
            </a:r>
            <a:r>
              <a:rPr kumimoji="1" lang="ja-JP" altLang="en-US" sz="2000" dirty="0"/>
              <a:t>％耐力：</a:t>
            </a:r>
            <a:r>
              <a:rPr kumimoji="1" lang="en-US" altLang="ja-JP" sz="2000" dirty="0"/>
              <a:t>A2017</a:t>
            </a:r>
            <a:r>
              <a:rPr kumimoji="1" lang="ja-JP" altLang="en-US" sz="2000" dirty="0"/>
              <a:t>＞</a:t>
            </a:r>
            <a:r>
              <a:rPr kumimoji="1" lang="en-US" altLang="ja-JP" sz="2000" dirty="0"/>
              <a:t>A1070</a:t>
            </a:r>
            <a:r>
              <a:rPr kumimoji="1" lang="ja-JP" altLang="en-US" sz="2000" dirty="0"/>
              <a:t>＞</a:t>
            </a:r>
            <a:r>
              <a:rPr kumimoji="1" lang="en-US" altLang="ja-JP" sz="2000" dirty="0"/>
              <a:t>SS400</a:t>
            </a:r>
          </a:p>
          <a:p>
            <a:r>
              <a:rPr lang="en-US" altLang="ja-JP" sz="2000" dirty="0"/>
              <a:t>HB</a:t>
            </a:r>
            <a:r>
              <a:rPr lang="ja-JP" altLang="en-US" sz="2000" dirty="0"/>
              <a:t>：</a:t>
            </a:r>
            <a:r>
              <a:rPr lang="en-US" altLang="ja-JP" sz="2000" dirty="0"/>
              <a:t>SS400&gt;A2017&gt;A1070</a:t>
            </a:r>
          </a:p>
          <a:p>
            <a:r>
              <a:rPr lang="en-US" altLang="ja-JP" sz="2000" dirty="0"/>
              <a:t>HRB</a:t>
            </a:r>
            <a:r>
              <a:rPr lang="ja-JP" altLang="en-US" sz="2000" dirty="0"/>
              <a:t>：</a:t>
            </a:r>
            <a:r>
              <a:rPr lang="en-US" altLang="ja-JP" sz="2000" dirty="0"/>
              <a:t> SS400&gt;A2017&gt;A1070</a:t>
            </a:r>
          </a:p>
          <a:p>
            <a:r>
              <a:rPr lang="en-US" altLang="ja-JP" sz="2000" dirty="0"/>
              <a:t>HV</a:t>
            </a:r>
            <a:r>
              <a:rPr lang="ja-JP" altLang="en-US" sz="2000" dirty="0"/>
              <a:t>：</a:t>
            </a:r>
            <a:r>
              <a:rPr lang="en-US" altLang="ja-JP" sz="2000" dirty="0"/>
              <a:t>SS400&gt;A2017&gt;A1070</a:t>
            </a:r>
          </a:p>
          <a:p>
            <a:r>
              <a:rPr lang="ja-JP" altLang="en-US" sz="2000" dirty="0"/>
              <a:t>となる．</a:t>
            </a:r>
            <a:endParaRPr lang="en-US" altLang="ja-JP" sz="2000" dirty="0"/>
          </a:p>
        </p:txBody>
      </p:sp>
      <p:sp>
        <p:nvSpPr>
          <p:cNvPr id="6" name="テキスト ボックス 5">
            <a:extLst>
              <a:ext uri="{FF2B5EF4-FFF2-40B4-BE49-F238E27FC236}">
                <a16:creationId xmlns:a16="http://schemas.microsoft.com/office/drawing/2014/main" id="{FB32064B-6AEA-0323-A47F-4AE773E52486}"/>
              </a:ext>
            </a:extLst>
          </p:cNvPr>
          <p:cNvSpPr txBox="1"/>
          <p:nvPr/>
        </p:nvSpPr>
        <p:spPr>
          <a:xfrm>
            <a:off x="482455" y="430865"/>
            <a:ext cx="9616735" cy="800219"/>
          </a:xfrm>
          <a:prstGeom prst="rect">
            <a:avLst/>
          </a:prstGeom>
          <a:noFill/>
        </p:spPr>
        <p:txBody>
          <a:bodyPr wrap="none" rtlCol="0">
            <a:spAutoFit/>
          </a:bodyPr>
          <a:lstStyle/>
          <a:p>
            <a:r>
              <a:rPr kumimoji="1" lang="en-US" altLang="ja-JP" sz="2800" b="1" dirty="0"/>
              <a:t>3.2.1</a:t>
            </a:r>
            <a:r>
              <a:rPr kumimoji="1" lang="ja-JP" altLang="en-US" sz="2800" b="1" dirty="0"/>
              <a:t>　実験結果および考察（引張強さ・降伏点と各硬さ）</a:t>
            </a:r>
          </a:p>
          <a:p>
            <a:endParaRPr kumimoji="1" lang="ja-JP" altLang="en-US" dirty="0"/>
          </a:p>
        </p:txBody>
      </p:sp>
    </p:spTree>
    <p:extLst>
      <p:ext uri="{BB962C8B-B14F-4D97-AF65-F5344CB8AC3E}">
        <p14:creationId xmlns:p14="http://schemas.microsoft.com/office/powerpoint/2010/main" val="1289010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01E43-0364-F3F1-2FAE-FD69EAE85C37}"/>
              </a:ext>
            </a:extLst>
          </p:cNvPr>
          <p:cNvSpPr>
            <a:spLocks noGrp="1"/>
          </p:cNvSpPr>
          <p:nvPr>
            <p:ph type="title"/>
          </p:nvPr>
        </p:nvSpPr>
        <p:spPr/>
        <p:txBody>
          <a:bodyPr/>
          <a:lstStyle/>
          <a:p>
            <a:r>
              <a:rPr kumimoji="1" lang="ja-JP" altLang="en-US" dirty="0"/>
              <a:t>　</a:t>
            </a:r>
            <a:br>
              <a:rPr kumimoji="1" lang="en-US" altLang="ja-JP" dirty="0"/>
            </a:br>
            <a:endParaRPr kumimoji="1" lang="ja-JP" altLang="en-US" dirty="0"/>
          </a:p>
        </p:txBody>
      </p:sp>
      <p:graphicFrame>
        <p:nvGraphicFramePr>
          <p:cNvPr id="4" name="コンテンツ プレースホルダー 3">
            <a:extLst>
              <a:ext uri="{FF2B5EF4-FFF2-40B4-BE49-F238E27FC236}">
                <a16:creationId xmlns:a16="http://schemas.microsoft.com/office/drawing/2014/main" id="{47CEAE80-1D21-C90B-8DED-97AD36480352}"/>
              </a:ext>
            </a:extLst>
          </p:cNvPr>
          <p:cNvGraphicFramePr>
            <a:graphicFrameLocks noGrp="1"/>
          </p:cNvGraphicFramePr>
          <p:nvPr>
            <p:ph idx="1"/>
            <p:extLst>
              <p:ext uri="{D42A27DB-BD31-4B8C-83A1-F6EECF244321}">
                <p14:modId xmlns:p14="http://schemas.microsoft.com/office/powerpoint/2010/main" val="191568714"/>
              </p:ext>
            </p:extLst>
          </p:nvPr>
        </p:nvGraphicFramePr>
        <p:xfrm>
          <a:off x="476459" y="1027905"/>
          <a:ext cx="5803760" cy="5244557"/>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a:extLst>
              <a:ext uri="{FF2B5EF4-FFF2-40B4-BE49-F238E27FC236}">
                <a16:creationId xmlns:a16="http://schemas.microsoft.com/office/drawing/2014/main" id="{7E277676-53ED-565F-625C-1F5604F0CF71}"/>
              </a:ext>
            </a:extLst>
          </p:cNvPr>
          <p:cNvSpPr txBox="1"/>
          <p:nvPr/>
        </p:nvSpPr>
        <p:spPr>
          <a:xfrm>
            <a:off x="6540640" y="1761435"/>
            <a:ext cx="4822371" cy="4093428"/>
          </a:xfrm>
          <a:prstGeom prst="rect">
            <a:avLst/>
          </a:prstGeom>
          <a:noFill/>
        </p:spPr>
        <p:txBody>
          <a:bodyPr wrap="square" rtlCol="0">
            <a:spAutoFit/>
          </a:bodyPr>
          <a:lstStyle/>
          <a:p>
            <a:r>
              <a:rPr kumimoji="1" lang="ja-JP" altLang="en-US" sz="2000" dirty="0"/>
              <a:t>＜結果＞</a:t>
            </a:r>
            <a:endParaRPr kumimoji="1" lang="en-US" altLang="ja-JP" sz="2000" dirty="0"/>
          </a:p>
          <a:p>
            <a:r>
              <a:rPr lang="en-US" altLang="ja-JP" sz="2000" dirty="0"/>
              <a:t>HV</a:t>
            </a:r>
            <a:r>
              <a:rPr lang="ja-JP" altLang="en-US" sz="2000" dirty="0"/>
              <a:t>が大きいと引張強さも大きいという関係があるということが分かる．</a:t>
            </a:r>
            <a:endParaRPr lang="en-US" altLang="ja-JP" sz="2000" dirty="0"/>
          </a:p>
          <a:p>
            <a:r>
              <a:rPr lang="ja-JP" altLang="en-US" sz="2000" dirty="0"/>
              <a:t>また，</a:t>
            </a:r>
            <a:r>
              <a:rPr lang="en-US" altLang="ja-JP" sz="2000" dirty="0"/>
              <a:t>A1070</a:t>
            </a:r>
            <a:r>
              <a:rPr lang="ja-JP" altLang="en-US" sz="2000" dirty="0"/>
              <a:t>以外は基準線の近くにプロットされたため実験結果は妥当である．</a:t>
            </a:r>
            <a:endParaRPr lang="en-US" altLang="ja-JP" sz="2000" dirty="0"/>
          </a:p>
          <a:p>
            <a:endParaRPr lang="en-US" altLang="ja-JP" sz="2000" dirty="0"/>
          </a:p>
          <a:p>
            <a:r>
              <a:rPr lang="ja-JP" altLang="en-US" sz="2000" dirty="0"/>
              <a:t>＜考察＞</a:t>
            </a:r>
            <a:endParaRPr lang="en-US" altLang="ja-JP" sz="2000" dirty="0"/>
          </a:p>
          <a:p>
            <a:r>
              <a:rPr kumimoji="1" lang="ja-JP" altLang="en-US" sz="2000" dirty="0"/>
              <a:t>今回も</a:t>
            </a:r>
            <a:r>
              <a:rPr kumimoji="1" lang="en-US" altLang="ja-JP" sz="2000" dirty="0"/>
              <a:t>A1070</a:t>
            </a:r>
            <a:r>
              <a:rPr kumimoji="1" lang="ja-JP" altLang="en-US" sz="2000" dirty="0"/>
              <a:t>だけ基準線より下にプロットされたがそれは前頁で述べた通り，基準線が炭素鋼の値を用いてので，柔らかく，</a:t>
            </a:r>
            <a:r>
              <a:rPr lang="ja-JP" altLang="en-US" sz="2000" dirty="0"/>
              <a:t>加工による硬化が見られないので</a:t>
            </a:r>
            <a:r>
              <a:rPr kumimoji="1" lang="ja-JP" altLang="en-US" sz="2000" dirty="0"/>
              <a:t>硬いとは言えない。また引張強さの値も低いので左下にプロットされたと考えた．</a:t>
            </a:r>
          </a:p>
        </p:txBody>
      </p:sp>
      <p:sp>
        <p:nvSpPr>
          <p:cNvPr id="3" name="テキスト ボックス 2">
            <a:extLst>
              <a:ext uri="{FF2B5EF4-FFF2-40B4-BE49-F238E27FC236}">
                <a16:creationId xmlns:a16="http://schemas.microsoft.com/office/drawing/2014/main" id="{BCFD0246-27EE-A582-BE27-DCBF1E096568}"/>
              </a:ext>
            </a:extLst>
          </p:cNvPr>
          <p:cNvSpPr txBox="1"/>
          <p:nvPr/>
        </p:nvSpPr>
        <p:spPr>
          <a:xfrm>
            <a:off x="757813" y="627795"/>
            <a:ext cx="9578263" cy="800219"/>
          </a:xfrm>
          <a:prstGeom prst="rect">
            <a:avLst/>
          </a:prstGeom>
          <a:noFill/>
        </p:spPr>
        <p:txBody>
          <a:bodyPr wrap="none" rtlCol="0">
            <a:spAutoFit/>
          </a:bodyPr>
          <a:lstStyle/>
          <a:p>
            <a:r>
              <a:rPr kumimoji="1" lang="en-US" altLang="ja-JP" sz="2800" b="1" dirty="0"/>
              <a:t>3.2.</a:t>
            </a:r>
            <a:r>
              <a:rPr kumimoji="1" lang="ja-JP" altLang="en-US" sz="2800" b="1" dirty="0"/>
              <a:t>２　実験結果および考察（引張強さと</a:t>
            </a:r>
            <a:r>
              <a:rPr kumimoji="1" lang="en-US" altLang="ja-JP" sz="2800" b="1" dirty="0"/>
              <a:t>HV</a:t>
            </a:r>
            <a:r>
              <a:rPr kumimoji="1" lang="ja-JP" altLang="en-US" sz="2800" b="1" dirty="0"/>
              <a:t>との相関性）</a:t>
            </a:r>
          </a:p>
          <a:p>
            <a:endParaRPr kumimoji="1" lang="ja-JP" altLang="en-US" dirty="0"/>
          </a:p>
        </p:txBody>
      </p:sp>
    </p:spTree>
    <p:extLst>
      <p:ext uri="{BB962C8B-B14F-4D97-AF65-F5344CB8AC3E}">
        <p14:creationId xmlns:p14="http://schemas.microsoft.com/office/powerpoint/2010/main" val="2404302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761CAE-0515-0745-8576-A2CD816AFB38}"/>
              </a:ext>
            </a:extLst>
          </p:cNvPr>
          <p:cNvSpPr>
            <a:spLocks noGrp="1"/>
          </p:cNvSpPr>
          <p:nvPr>
            <p:ph type="title"/>
          </p:nvPr>
        </p:nvSpPr>
        <p:spPr>
          <a:xfrm>
            <a:off x="838200" y="369872"/>
            <a:ext cx="10515600" cy="1325563"/>
          </a:xfrm>
        </p:spPr>
        <p:txBody>
          <a:bodyPr/>
          <a:lstStyle/>
          <a:p>
            <a:r>
              <a:rPr kumimoji="1" lang="ja-JP" altLang="en-US" dirty="0"/>
              <a:t>　</a:t>
            </a:r>
            <a:br>
              <a:rPr kumimoji="1" lang="en-US" altLang="ja-JP" dirty="0"/>
            </a:br>
            <a:endParaRPr kumimoji="1" lang="ja-JP" altLang="en-US" dirty="0"/>
          </a:p>
        </p:txBody>
      </p:sp>
      <p:graphicFrame>
        <p:nvGraphicFramePr>
          <p:cNvPr id="4" name="コンテンツ プレースホルダー 3">
            <a:extLst>
              <a:ext uri="{FF2B5EF4-FFF2-40B4-BE49-F238E27FC236}">
                <a16:creationId xmlns:a16="http://schemas.microsoft.com/office/drawing/2014/main" id="{B6F40A3E-268A-A2E3-D639-D1DA6A41AE52}"/>
              </a:ext>
            </a:extLst>
          </p:cNvPr>
          <p:cNvGraphicFramePr>
            <a:graphicFrameLocks noGrp="1"/>
          </p:cNvGraphicFramePr>
          <p:nvPr>
            <p:ph idx="1"/>
            <p:extLst>
              <p:ext uri="{D42A27DB-BD31-4B8C-83A1-F6EECF244321}">
                <p14:modId xmlns:p14="http://schemas.microsoft.com/office/powerpoint/2010/main" val="3840133268"/>
              </p:ext>
            </p:extLst>
          </p:nvPr>
        </p:nvGraphicFramePr>
        <p:xfrm>
          <a:off x="0" y="1393031"/>
          <a:ext cx="6728342" cy="5464969"/>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a:extLst>
              <a:ext uri="{FF2B5EF4-FFF2-40B4-BE49-F238E27FC236}">
                <a16:creationId xmlns:a16="http://schemas.microsoft.com/office/drawing/2014/main" id="{2DB81A09-23AA-2EB3-BC2C-ACC93EA0D170}"/>
              </a:ext>
            </a:extLst>
          </p:cNvPr>
          <p:cNvSpPr txBox="1"/>
          <p:nvPr/>
        </p:nvSpPr>
        <p:spPr>
          <a:xfrm>
            <a:off x="6492336" y="897866"/>
            <a:ext cx="5505396" cy="5632311"/>
          </a:xfrm>
          <a:prstGeom prst="rect">
            <a:avLst/>
          </a:prstGeom>
          <a:noFill/>
        </p:spPr>
        <p:txBody>
          <a:bodyPr wrap="square" rtlCol="0">
            <a:spAutoFit/>
          </a:bodyPr>
          <a:lstStyle/>
          <a:p>
            <a:r>
              <a:rPr kumimoji="1" lang="ja-JP" altLang="en-US" sz="2000" dirty="0"/>
              <a:t>＜結果＞</a:t>
            </a:r>
            <a:endParaRPr kumimoji="1" lang="en-US" altLang="ja-JP" sz="2000" dirty="0"/>
          </a:p>
          <a:p>
            <a:r>
              <a:rPr lang="en-US" altLang="ja-JP" sz="2000" dirty="0"/>
              <a:t>HB</a:t>
            </a:r>
            <a:r>
              <a:rPr lang="ja-JP" altLang="en-US" sz="2000" dirty="0"/>
              <a:t>が大きいと引張強さも大きいという関係が関係があることが分かった．</a:t>
            </a:r>
            <a:endParaRPr lang="en-US" altLang="ja-JP" sz="2000" dirty="0"/>
          </a:p>
          <a:p>
            <a:r>
              <a:rPr lang="ja-JP" altLang="en-US" sz="2000" dirty="0"/>
              <a:t>また，今回も</a:t>
            </a:r>
            <a:r>
              <a:rPr lang="en-US" altLang="ja-JP" sz="2000" dirty="0"/>
              <a:t>A1070</a:t>
            </a:r>
            <a:r>
              <a:rPr lang="ja-JP" altLang="en-US" sz="2000" dirty="0"/>
              <a:t>が基準線から離れた左下にプロットされた．</a:t>
            </a:r>
            <a:endParaRPr lang="en-US" altLang="ja-JP" sz="2000" dirty="0"/>
          </a:p>
          <a:p>
            <a:r>
              <a:rPr lang="ja-JP" altLang="en-US" sz="2000" dirty="0"/>
              <a:t>正の相関性があることが分かる．</a:t>
            </a:r>
            <a:endParaRPr lang="en-US" altLang="ja-JP" sz="2000" dirty="0"/>
          </a:p>
          <a:p>
            <a:endParaRPr lang="en-US" altLang="ja-JP" sz="2000" dirty="0"/>
          </a:p>
          <a:p>
            <a:r>
              <a:rPr lang="ja-JP" altLang="en-US" sz="2000" dirty="0"/>
              <a:t>＜考察＞</a:t>
            </a:r>
            <a:endParaRPr lang="en-US" altLang="ja-JP" sz="2000" dirty="0"/>
          </a:p>
          <a:p>
            <a:r>
              <a:rPr lang="ja-JP" altLang="en-US" sz="2000" dirty="0"/>
              <a:t>前頁と同じで，基準線が炭素鋼であるため，</a:t>
            </a:r>
            <a:endParaRPr lang="en-US" altLang="ja-JP" sz="2000" dirty="0"/>
          </a:p>
          <a:p>
            <a:r>
              <a:rPr lang="en-US" altLang="ja-JP" sz="2000" dirty="0"/>
              <a:t>A1070</a:t>
            </a:r>
            <a:r>
              <a:rPr lang="ja-JP" altLang="en-US" sz="2000" dirty="0"/>
              <a:t>は離れた場所に位置している．</a:t>
            </a:r>
            <a:endParaRPr lang="en-US" altLang="ja-JP" sz="2000" dirty="0"/>
          </a:p>
          <a:p>
            <a:r>
              <a:rPr lang="ja-JP" altLang="en-US" sz="2000" dirty="0"/>
              <a:t>また，航空宇宙工学実験</a:t>
            </a:r>
            <a:r>
              <a:rPr lang="en-US" altLang="ja-JP" sz="2000" dirty="0"/>
              <a:t>Ⅰ</a:t>
            </a:r>
            <a:r>
              <a:rPr lang="ja-JP" altLang="en-US" sz="2000" dirty="0"/>
              <a:t>のテキストの</a:t>
            </a:r>
            <a:r>
              <a:rPr lang="en-US" altLang="ja-JP" sz="2000" dirty="0"/>
              <a:t>P16</a:t>
            </a:r>
            <a:r>
              <a:rPr lang="ja-JP" altLang="en-US" sz="2000" dirty="0"/>
              <a:t>に半硬鋼の</a:t>
            </a:r>
            <a:r>
              <a:rPr lang="en-US" altLang="ja-JP" sz="2000" dirty="0" err="1"/>
              <a:t>σ</a:t>
            </a:r>
            <a:r>
              <a:rPr lang="en-US" altLang="ja-JP" sz="900" dirty="0" err="1"/>
              <a:t>B</a:t>
            </a:r>
            <a:r>
              <a:rPr lang="en-US" altLang="ja-JP" sz="2000" dirty="0"/>
              <a:t>/HB</a:t>
            </a:r>
            <a:r>
              <a:rPr lang="ja-JP" altLang="en-US" sz="2000" dirty="0"/>
              <a:t>の値が載っている．</a:t>
            </a:r>
            <a:endParaRPr lang="en-US" altLang="ja-JP" sz="2000" dirty="0"/>
          </a:p>
          <a:p>
            <a:endParaRPr lang="en-US" altLang="ja-JP" sz="2000" dirty="0"/>
          </a:p>
          <a:p>
            <a:r>
              <a:rPr lang="ja-JP" altLang="en-US" sz="2000" dirty="0"/>
              <a:t>半硬鋼：</a:t>
            </a:r>
            <a:r>
              <a:rPr lang="en-US" altLang="ja-JP" sz="2000" dirty="0"/>
              <a:t>0.36</a:t>
            </a:r>
            <a:r>
              <a:rPr lang="ja-JP" altLang="en-US" sz="2000" dirty="0"/>
              <a:t>　Ａ</a:t>
            </a:r>
            <a:r>
              <a:rPr lang="en-US" altLang="ja-JP" sz="2000" dirty="0"/>
              <a:t>1070</a:t>
            </a:r>
            <a:r>
              <a:rPr lang="ja-JP" altLang="en-US" sz="2000" dirty="0"/>
              <a:t>：</a:t>
            </a:r>
            <a:r>
              <a:rPr lang="en-US" altLang="ja-JP" sz="2000" dirty="0"/>
              <a:t>0.33</a:t>
            </a:r>
            <a:r>
              <a:rPr lang="ja-JP" altLang="en-US" sz="2000" dirty="0"/>
              <a:t>　Ａ</a:t>
            </a:r>
            <a:r>
              <a:rPr lang="en-US" altLang="ja-JP" sz="2000" dirty="0"/>
              <a:t>2017</a:t>
            </a:r>
            <a:r>
              <a:rPr lang="ja-JP" altLang="en-US" sz="2000" dirty="0"/>
              <a:t>：</a:t>
            </a:r>
            <a:r>
              <a:rPr lang="en-US" altLang="ja-JP" sz="2000" dirty="0"/>
              <a:t>0.37</a:t>
            </a:r>
          </a:p>
          <a:p>
            <a:endParaRPr lang="en-US" altLang="ja-JP" sz="2000" dirty="0"/>
          </a:p>
          <a:p>
            <a:r>
              <a:rPr lang="ja-JP" altLang="en-US" sz="2000" dirty="0"/>
              <a:t>よって，値が近い</a:t>
            </a:r>
            <a:r>
              <a:rPr lang="en-US" altLang="ja-JP" sz="2000" dirty="0"/>
              <a:t>SS400</a:t>
            </a:r>
            <a:r>
              <a:rPr lang="ja-JP" altLang="en-US" sz="2000" dirty="0"/>
              <a:t>と</a:t>
            </a:r>
            <a:r>
              <a:rPr lang="en-US" altLang="ja-JP" sz="2000" dirty="0"/>
              <a:t>A2017 </a:t>
            </a:r>
            <a:r>
              <a:rPr lang="ja-JP" altLang="en-US" sz="2000" dirty="0"/>
              <a:t>が近い位置にあり，Ａ</a:t>
            </a:r>
            <a:r>
              <a:rPr lang="en-US" altLang="ja-JP" sz="2000" dirty="0"/>
              <a:t>1070</a:t>
            </a:r>
            <a:r>
              <a:rPr lang="ja-JP" altLang="en-US" sz="2000" dirty="0"/>
              <a:t>が離れたところにあると考えた．</a:t>
            </a:r>
            <a:endParaRPr lang="en-US" altLang="ja-JP" sz="2000" dirty="0"/>
          </a:p>
        </p:txBody>
      </p:sp>
      <p:sp>
        <p:nvSpPr>
          <p:cNvPr id="3" name="テキスト ボックス 2">
            <a:extLst>
              <a:ext uri="{FF2B5EF4-FFF2-40B4-BE49-F238E27FC236}">
                <a16:creationId xmlns:a16="http://schemas.microsoft.com/office/drawing/2014/main" id="{EDF97851-406E-8905-8EE8-AAAEE02D3F6B}"/>
              </a:ext>
            </a:extLst>
          </p:cNvPr>
          <p:cNvSpPr txBox="1"/>
          <p:nvPr/>
        </p:nvSpPr>
        <p:spPr>
          <a:xfrm>
            <a:off x="741761" y="497757"/>
            <a:ext cx="9586279" cy="800219"/>
          </a:xfrm>
          <a:prstGeom prst="rect">
            <a:avLst/>
          </a:prstGeom>
          <a:noFill/>
        </p:spPr>
        <p:txBody>
          <a:bodyPr wrap="none" rtlCol="0">
            <a:spAutoFit/>
          </a:bodyPr>
          <a:lstStyle/>
          <a:p>
            <a:r>
              <a:rPr kumimoji="1" lang="en-US" altLang="ja-JP" sz="2800" b="1" dirty="0"/>
              <a:t>3.3.</a:t>
            </a:r>
            <a:r>
              <a:rPr kumimoji="1" lang="ja-JP" altLang="en-US" sz="2800" b="1" dirty="0"/>
              <a:t>３　実験結果および考察（引張強さと</a:t>
            </a:r>
            <a:r>
              <a:rPr kumimoji="1" lang="en-US" altLang="ja-JP" sz="2800" b="1" dirty="0"/>
              <a:t>HB</a:t>
            </a:r>
            <a:r>
              <a:rPr kumimoji="1" lang="ja-JP" altLang="en-US" sz="2800" b="1" dirty="0"/>
              <a:t>との相関性）</a:t>
            </a:r>
          </a:p>
          <a:p>
            <a:endParaRPr kumimoji="1" lang="ja-JP" altLang="en-US" dirty="0"/>
          </a:p>
        </p:txBody>
      </p:sp>
    </p:spTree>
    <p:extLst>
      <p:ext uri="{BB962C8B-B14F-4D97-AF65-F5344CB8AC3E}">
        <p14:creationId xmlns:p14="http://schemas.microsoft.com/office/powerpoint/2010/main" val="1504218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FD2B5A-A806-11D4-784D-CCEFA1A22462}"/>
              </a:ext>
            </a:extLst>
          </p:cNvPr>
          <p:cNvSpPr>
            <a:spLocks noGrp="1"/>
          </p:cNvSpPr>
          <p:nvPr>
            <p:ph type="title"/>
          </p:nvPr>
        </p:nvSpPr>
        <p:spPr/>
        <p:txBody>
          <a:bodyPr/>
          <a:lstStyle/>
          <a:p>
            <a:r>
              <a:rPr kumimoji="1" lang="ja-JP" altLang="en-US" dirty="0"/>
              <a:t>　</a:t>
            </a:r>
          </a:p>
        </p:txBody>
      </p:sp>
      <p:graphicFrame>
        <p:nvGraphicFramePr>
          <p:cNvPr id="4" name="コンテンツ プレースホルダー 3">
            <a:extLst>
              <a:ext uri="{FF2B5EF4-FFF2-40B4-BE49-F238E27FC236}">
                <a16:creationId xmlns:a16="http://schemas.microsoft.com/office/drawing/2014/main" id="{86979B5B-E396-00C4-6057-679D2D132CB3}"/>
              </a:ext>
            </a:extLst>
          </p:cNvPr>
          <p:cNvGraphicFramePr>
            <a:graphicFrameLocks noGrp="1"/>
          </p:cNvGraphicFramePr>
          <p:nvPr>
            <p:ph idx="1"/>
            <p:extLst>
              <p:ext uri="{D42A27DB-BD31-4B8C-83A1-F6EECF244321}">
                <p14:modId xmlns:p14="http://schemas.microsoft.com/office/powerpoint/2010/main" val="133325900"/>
              </p:ext>
            </p:extLst>
          </p:nvPr>
        </p:nvGraphicFramePr>
        <p:xfrm>
          <a:off x="401053" y="1126375"/>
          <a:ext cx="6512213" cy="5366500"/>
        </p:xfrm>
        <a:graphic>
          <a:graphicData uri="http://schemas.openxmlformats.org/drawingml/2006/chart">
            <c:chart xmlns:c="http://schemas.openxmlformats.org/drawingml/2006/chart" xmlns:r="http://schemas.openxmlformats.org/officeDocument/2006/relationships" r:id="rId2"/>
          </a:graphicData>
        </a:graphic>
      </p:graphicFrame>
      <p:sp>
        <p:nvSpPr>
          <p:cNvPr id="5" name="テキスト ボックス 4">
            <a:extLst>
              <a:ext uri="{FF2B5EF4-FFF2-40B4-BE49-F238E27FC236}">
                <a16:creationId xmlns:a16="http://schemas.microsoft.com/office/drawing/2014/main" id="{E7D4E128-85B7-21A9-6984-DC21F0EA6BF7}"/>
              </a:ext>
            </a:extLst>
          </p:cNvPr>
          <p:cNvSpPr txBox="1"/>
          <p:nvPr/>
        </p:nvSpPr>
        <p:spPr>
          <a:xfrm>
            <a:off x="6347034" y="2346261"/>
            <a:ext cx="5938575" cy="3170099"/>
          </a:xfrm>
          <a:prstGeom prst="rect">
            <a:avLst/>
          </a:prstGeom>
          <a:noFill/>
        </p:spPr>
        <p:txBody>
          <a:bodyPr wrap="square" rtlCol="0">
            <a:spAutoFit/>
          </a:bodyPr>
          <a:lstStyle/>
          <a:p>
            <a:r>
              <a:rPr kumimoji="1" lang="ja-JP" altLang="en-US" sz="2000" dirty="0"/>
              <a:t>＜結果＞</a:t>
            </a:r>
            <a:endParaRPr kumimoji="1" lang="en-US" altLang="ja-JP" sz="2000" dirty="0"/>
          </a:p>
          <a:p>
            <a:r>
              <a:rPr lang="en-US" altLang="ja-JP" sz="2000" dirty="0"/>
              <a:t>HV</a:t>
            </a:r>
            <a:r>
              <a:rPr lang="ja-JP" altLang="en-US" sz="2000" dirty="0"/>
              <a:t>，</a:t>
            </a:r>
            <a:r>
              <a:rPr lang="en-US" altLang="ja-JP" sz="2000" dirty="0"/>
              <a:t>HB</a:t>
            </a:r>
            <a:r>
              <a:rPr lang="ja-JP" altLang="en-US" sz="2000" dirty="0"/>
              <a:t>と同様に</a:t>
            </a:r>
            <a:r>
              <a:rPr lang="en-US" altLang="ja-JP" sz="2000" dirty="0"/>
              <a:t>HRB </a:t>
            </a:r>
            <a:r>
              <a:rPr lang="ja-JP" altLang="en-US" sz="2000" dirty="0"/>
              <a:t>が大きいと</a:t>
            </a:r>
            <a:endParaRPr lang="en-US" altLang="ja-JP" sz="2000" dirty="0"/>
          </a:p>
          <a:p>
            <a:r>
              <a:rPr kumimoji="1" lang="ja-JP" altLang="en-US" sz="2000" dirty="0"/>
              <a:t>引張強さも大きいという関係があるということが分かる．今回</a:t>
            </a:r>
            <a:r>
              <a:rPr kumimoji="1" lang="en-US" altLang="ja-JP" sz="2000" dirty="0"/>
              <a:t>A1070</a:t>
            </a:r>
            <a:r>
              <a:rPr kumimoji="1" lang="ja-JP" altLang="en-US" sz="2000" dirty="0"/>
              <a:t>は材料自体が柔らかすぎて測定不能なため，図には入っていない．</a:t>
            </a:r>
            <a:endParaRPr kumimoji="1" lang="en-US" altLang="ja-JP" sz="2000" dirty="0"/>
          </a:p>
          <a:p>
            <a:r>
              <a:rPr lang="ja-JP" altLang="en-US" sz="2000" dirty="0"/>
              <a:t>プロット点が重なり合って分かりづらいが，正の相関があることが分かった．</a:t>
            </a:r>
            <a:endParaRPr kumimoji="1" lang="en-US" altLang="ja-JP" sz="2000" dirty="0"/>
          </a:p>
          <a:p>
            <a:endParaRPr lang="en-US" altLang="ja-JP" sz="2000" dirty="0"/>
          </a:p>
          <a:p>
            <a:br>
              <a:rPr lang="ja-JP" altLang="en-US" sz="2000" dirty="0"/>
            </a:br>
            <a:endParaRPr kumimoji="1" lang="ja-JP" altLang="en-US" sz="2000" dirty="0"/>
          </a:p>
        </p:txBody>
      </p:sp>
      <p:sp>
        <p:nvSpPr>
          <p:cNvPr id="3" name="テキスト ボックス 2">
            <a:extLst>
              <a:ext uri="{FF2B5EF4-FFF2-40B4-BE49-F238E27FC236}">
                <a16:creationId xmlns:a16="http://schemas.microsoft.com/office/drawing/2014/main" id="{CDDAC764-3D8C-4262-1324-04DBAE279633}"/>
              </a:ext>
            </a:extLst>
          </p:cNvPr>
          <p:cNvSpPr txBox="1"/>
          <p:nvPr/>
        </p:nvSpPr>
        <p:spPr>
          <a:xfrm>
            <a:off x="401053" y="494400"/>
            <a:ext cx="9837950" cy="800219"/>
          </a:xfrm>
          <a:prstGeom prst="rect">
            <a:avLst/>
          </a:prstGeom>
          <a:noFill/>
        </p:spPr>
        <p:txBody>
          <a:bodyPr wrap="none" rtlCol="0">
            <a:spAutoFit/>
          </a:bodyPr>
          <a:lstStyle/>
          <a:p>
            <a:r>
              <a:rPr kumimoji="1" lang="en-US" altLang="ja-JP" sz="2800" b="1" dirty="0"/>
              <a:t>3.</a:t>
            </a:r>
            <a:r>
              <a:rPr kumimoji="1" lang="ja-JP" altLang="en-US" sz="2800" b="1" dirty="0"/>
              <a:t>３</a:t>
            </a:r>
            <a:r>
              <a:rPr kumimoji="1" lang="en-US" altLang="ja-JP" sz="2800" b="1" dirty="0"/>
              <a:t>.4</a:t>
            </a:r>
            <a:r>
              <a:rPr kumimoji="1" lang="ja-JP" altLang="en-US" sz="2800" b="1" dirty="0"/>
              <a:t>　実験結果および考察（引張強さと</a:t>
            </a:r>
            <a:r>
              <a:rPr kumimoji="1" lang="en-US" altLang="ja-JP" sz="2800" b="1" dirty="0"/>
              <a:t>HRB</a:t>
            </a:r>
            <a:r>
              <a:rPr kumimoji="1" lang="ja-JP" altLang="en-US" sz="2800" b="1" dirty="0"/>
              <a:t>との相関性）</a:t>
            </a:r>
          </a:p>
          <a:p>
            <a:endParaRPr kumimoji="1" lang="ja-JP" altLang="en-US" dirty="0"/>
          </a:p>
        </p:txBody>
      </p:sp>
    </p:spTree>
    <p:extLst>
      <p:ext uri="{BB962C8B-B14F-4D97-AF65-F5344CB8AC3E}">
        <p14:creationId xmlns:p14="http://schemas.microsoft.com/office/powerpoint/2010/main" val="2396371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53E68C-68E3-AB72-C93C-A46232BB7A33}"/>
              </a:ext>
            </a:extLst>
          </p:cNvPr>
          <p:cNvSpPr>
            <a:spLocks noGrp="1"/>
          </p:cNvSpPr>
          <p:nvPr>
            <p:ph type="title"/>
          </p:nvPr>
        </p:nvSpPr>
        <p:spPr/>
        <p:txBody>
          <a:bodyPr/>
          <a:lstStyle/>
          <a:p>
            <a:r>
              <a:rPr kumimoji="1" lang="ja-JP" altLang="en-US" dirty="0"/>
              <a:t>　</a:t>
            </a:r>
            <a:br>
              <a:rPr kumimoji="1" lang="en-US" altLang="ja-JP" dirty="0"/>
            </a:br>
            <a:endParaRPr kumimoji="1" lang="ja-JP" altLang="en-US" dirty="0"/>
          </a:p>
        </p:txBody>
      </p:sp>
      <p:sp>
        <p:nvSpPr>
          <p:cNvPr id="5" name="テキスト ボックス 4">
            <a:extLst>
              <a:ext uri="{FF2B5EF4-FFF2-40B4-BE49-F238E27FC236}">
                <a16:creationId xmlns:a16="http://schemas.microsoft.com/office/drawing/2014/main" id="{945E91B7-E146-F2CB-C371-76DAAE80160F}"/>
              </a:ext>
            </a:extLst>
          </p:cNvPr>
          <p:cNvSpPr txBox="1"/>
          <p:nvPr/>
        </p:nvSpPr>
        <p:spPr>
          <a:xfrm>
            <a:off x="6615166" y="2370078"/>
            <a:ext cx="4659191" cy="2554545"/>
          </a:xfrm>
          <a:prstGeom prst="rect">
            <a:avLst/>
          </a:prstGeom>
          <a:noFill/>
        </p:spPr>
        <p:txBody>
          <a:bodyPr wrap="square" rtlCol="0">
            <a:spAutoFit/>
          </a:bodyPr>
          <a:lstStyle/>
          <a:p>
            <a:r>
              <a:rPr kumimoji="1" lang="ja-JP" altLang="en-US" sz="2000" dirty="0"/>
              <a:t>＜結果＞</a:t>
            </a:r>
            <a:endParaRPr kumimoji="1" lang="en-US" altLang="ja-JP" sz="2000" dirty="0"/>
          </a:p>
          <a:p>
            <a:r>
              <a:rPr kumimoji="1" lang="ja-JP" altLang="en-US" sz="2000" dirty="0"/>
              <a:t>どちらも</a:t>
            </a:r>
            <a:r>
              <a:rPr kumimoji="1" lang="en-US" altLang="ja-JP" sz="2000" dirty="0"/>
              <a:t>HRB</a:t>
            </a:r>
            <a:r>
              <a:rPr kumimoji="1" lang="ja-JP" altLang="en-US" sz="2000" dirty="0"/>
              <a:t>と降伏点の基準線の近くにある．</a:t>
            </a:r>
            <a:r>
              <a:rPr kumimoji="1" lang="en-US" altLang="ja-JP" sz="2000" dirty="0"/>
              <a:t>HRB</a:t>
            </a:r>
            <a:r>
              <a:rPr kumimoji="1" lang="ja-JP" altLang="en-US" sz="2000" dirty="0"/>
              <a:t>が大きいと降伏点，</a:t>
            </a:r>
            <a:r>
              <a:rPr kumimoji="1" lang="en-US" altLang="ja-JP" sz="2000" dirty="0"/>
              <a:t>0.2</a:t>
            </a:r>
            <a:r>
              <a:rPr kumimoji="1" lang="ja-JP" altLang="en-US" sz="2000" dirty="0"/>
              <a:t>％耐力も大きいということが明らかだ。</a:t>
            </a:r>
            <a:endParaRPr kumimoji="1" lang="en-US" altLang="ja-JP" sz="2000" dirty="0"/>
          </a:p>
          <a:p>
            <a:r>
              <a:rPr lang="en-US" altLang="ja-JP" sz="2000" dirty="0"/>
              <a:t>A1070</a:t>
            </a:r>
            <a:r>
              <a:rPr lang="ja-JP" altLang="en-US" sz="2000" dirty="0"/>
              <a:t>は測定不能なためプロットしていない．</a:t>
            </a:r>
            <a:endParaRPr lang="en-US" altLang="ja-JP" sz="2000" dirty="0"/>
          </a:p>
          <a:p>
            <a:endParaRPr lang="en-US" altLang="ja-JP" sz="2000" dirty="0"/>
          </a:p>
          <a:p>
            <a:endParaRPr kumimoji="1" lang="ja-JP" altLang="en-US" sz="2000" dirty="0"/>
          </a:p>
        </p:txBody>
      </p:sp>
      <p:sp>
        <p:nvSpPr>
          <p:cNvPr id="3" name="テキスト ボックス 2">
            <a:extLst>
              <a:ext uri="{FF2B5EF4-FFF2-40B4-BE49-F238E27FC236}">
                <a16:creationId xmlns:a16="http://schemas.microsoft.com/office/drawing/2014/main" id="{ECF95D7B-C461-C0C5-D30F-2443131EC7B2}"/>
              </a:ext>
            </a:extLst>
          </p:cNvPr>
          <p:cNvSpPr txBox="1"/>
          <p:nvPr/>
        </p:nvSpPr>
        <p:spPr>
          <a:xfrm>
            <a:off x="564204" y="753179"/>
            <a:ext cx="9837950" cy="800219"/>
          </a:xfrm>
          <a:prstGeom prst="rect">
            <a:avLst/>
          </a:prstGeom>
          <a:noFill/>
        </p:spPr>
        <p:txBody>
          <a:bodyPr wrap="none" rtlCol="0">
            <a:spAutoFit/>
          </a:bodyPr>
          <a:lstStyle/>
          <a:p>
            <a:r>
              <a:rPr kumimoji="1" lang="en-US" altLang="ja-JP" sz="2800" b="1" dirty="0"/>
              <a:t>3.3.</a:t>
            </a:r>
            <a:r>
              <a:rPr kumimoji="1" lang="ja-JP" altLang="en-US" sz="2800" b="1" dirty="0"/>
              <a:t>５　実験結果および考察（降伏応力と</a:t>
            </a:r>
            <a:r>
              <a:rPr kumimoji="1" lang="en-US" altLang="ja-JP" sz="2800" b="1" dirty="0"/>
              <a:t>HRB</a:t>
            </a:r>
            <a:r>
              <a:rPr kumimoji="1" lang="ja-JP" altLang="en-US" sz="2800" b="1" dirty="0"/>
              <a:t>との相関性）</a:t>
            </a:r>
          </a:p>
          <a:p>
            <a:endParaRPr kumimoji="1" lang="ja-JP" altLang="en-US" dirty="0"/>
          </a:p>
        </p:txBody>
      </p:sp>
      <p:graphicFrame>
        <p:nvGraphicFramePr>
          <p:cNvPr id="7" name="コンテンツ プレースホルダー 6">
            <a:extLst>
              <a:ext uri="{FF2B5EF4-FFF2-40B4-BE49-F238E27FC236}">
                <a16:creationId xmlns:a16="http://schemas.microsoft.com/office/drawing/2014/main" id="{054C9279-90D7-8398-F88D-88955C21D59D}"/>
              </a:ext>
            </a:extLst>
          </p:cNvPr>
          <p:cNvGraphicFramePr>
            <a:graphicFrameLocks noGrp="1"/>
          </p:cNvGraphicFramePr>
          <p:nvPr>
            <p:ph idx="1"/>
            <p:extLst>
              <p:ext uri="{D42A27DB-BD31-4B8C-83A1-F6EECF244321}">
                <p14:modId xmlns:p14="http://schemas.microsoft.com/office/powerpoint/2010/main" val="2728289558"/>
              </p:ext>
            </p:extLst>
          </p:nvPr>
        </p:nvGraphicFramePr>
        <p:xfrm>
          <a:off x="118353" y="1690688"/>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0773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3B28B0-485A-5224-4E35-2F676372BA4A}"/>
              </a:ext>
            </a:extLst>
          </p:cNvPr>
          <p:cNvSpPr>
            <a:spLocks noGrp="1"/>
          </p:cNvSpPr>
          <p:nvPr>
            <p:ph type="title"/>
          </p:nvPr>
        </p:nvSpPr>
        <p:spPr>
          <a:xfrm>
            <a:off x="838200" y="326215"/>
            <a:ext cx="10515600" cy="1325563"/>
          </a:xfrm>
        </p:spPr>
        <p:txBody>
          <a:bodyPr>
            <a:normAutofit/>
          </a:bodyPr>
          <a:lstStyle/>
          <a:p>
            <a:r>
              <a:rPr kumimoji="1" lang="ja-JP" altLang="en-US" sz="2800" b="1" dirty="0">
                <a:latin typeface="+mn-ea"/>
                <a:ea typeface="+mn-ea"/>
              </a:rPr>
              <a:t>４．結論</a:t>
            </a:r>
          </a:p>
        </p:txBody>
      </p:sp>
      <p:sp>
        <p:nvSpPr>
          <p:cNvPr id="3" name="コンテンツ プレースホルダー 2">
            <a:extLst>
              <a:ext uri="{FF2B5EF4-FFF2-40B4-BE49-F238E27FC236}">
                <a16:creationId xmlns:a16="http://schemas.microsoft.com/office/drawing/2014/main" id="{4239CECB-63F8-9DF3-BD23-54A9D2991D7B}"/>
              </a:ext>
            </a:extLst>
          </p:cNvPr>
          <p:cNvSpPr>
            <a:spLocks noGrp="1"/>
          </p:cNvSpPr>
          <p:nvPr>
            <p:ph idx="1"/>
          </p:nvPr>
        </p:nvSpPr>
        <p:spPr>
          <a:xfrm>
            <a:off x="838200" y="1332689"/>
            <a:ext cx="10515600" cy="4844274"/>
          </a:xfrm>
        </p:spPr>
        <p:txBody>
          <a:bodyPr>
            <a:normAutofit lnSpcReduction="10000"/>
          </a:bodyPr>
          <a:lstStyle/>
          <a:p>
            <a:pPr marL="0" indent="0">
              <a:buNone/>
            </a:pPr>
            <a:endParaRPr lang="en-US" altLang="ja-JP" sz="2000" b="1" dirty="0"/>
          </a:p>
          <a:p>
            <a:pPr marL="0" indent="0">
              <a:buNone/>
            </a:pPr>
            <a:r>
              <a:rPr kumimoji="1" lang="en-US" altLang="ja-JP" sz="2000" b="1" dirty="0"/>
              <a:t>SS</a:t>
            </a:r>
            <a:r>
              <a:rPr lang="en-US" altLang="ja-JP" sz="2000" b="1" dirty="0"/>
              <a:t>400,A1070,A2017</a:t>
            </a:r>
            <a:r>
              <a:rPr lang="ja-JP" altLang="en-US" sz="2000" b="1" dirty="0"/>
              <a:t>の材料を用いて，引張試験と硬度試験を行い，次の知見を得た．</a:t>
            </a:r>
            <a:endParaRPr lang="en-US" altLang="ja-JP" sz="2000" b="1" dirty="0"/>
          </a:p>
          <a:p>
            <a:pPr marL="0" indent="0">
              <a:buNone/>
            </a:pPr>
            <a:endParaRPr kumimoji="1" lang="en-US" altLang="ja-JP" sz="2000" b="1" dirty="0"/>
          </a:p>
          <a:p>
            <a:pPr marL="0" indent="0">
              <a:buNone/>
            </a:pPr>
            <a:r>
              <a:rPr lang="ja-JP" altLang="en-US" sz="2000" b="1" dirty="0"/>
              <a:t>・</a:t>
            </a:r>
            <a:r>
              <a:rPr lang="en-US" altLang="ja-JP" sz="2000" dirty="0"/>
              <a:t>SS400</a:t>
            </a:r>
            <a:r>
              <a:rPr lang="ja-JP" altLang="en-US" sz="2000" dirty="0"/>
              <a:t>は，引張強さやヤング率が一番高いことから，伸びが小さく，強度が高いという　　ことが分かった．</a:t>
            </a:r>
            <a:r>
              <a:rPr lang="en-US" altLang="ja-JP" sz="2000" dirty="0"/>
              <a:t>A1070</a:t>
            </a:r>
            <a:r>
              <a:rPr lang="ja-JP" altLang="en-US" sz="2000" dirty="0"/>
              <a:t>は，純アルミため引張強さが低いが，３種類の中で延性に優れていることが分かる．</a:t>
            </a:r>
            <a:r>
              <a:rPr lang="en-US" altLang="ja-JP" sz="2000" dirty="0"/>
              <a:t>A2017</a:t>
            </a:r>
            <a:r>
              <a:rPr lang="ja-JP" altLang="en-US" sz="2000" dirty="0"/>
              <a:t>は，引張強さが</a:t>
            </a:r>
            <a:r>
              <a:rPr lang="en-US" altLang="ja-JP" sz="2000" dirty="0"/>
              <a:t>SS400</a:t>
            </a:r>
            <a:r>
              <a:rPr lang="ja-JP" altLang="en-US" sz="2000" dirty="0"/>
              <a:t>と同程度であるため，アルミニウムだが鉄並みの強度があることが理解できた。</a:t>
            </a:r>
            <a:endParaRPr lang="en-US" altLang="ja-JP" sz="2000" dirty="0"/>
          </a:p>
          <a:p>
            <a:pPr marL="0" indent="0">
              <a:buNone/>
            </a:pPr>
            <a:endParaRPr lang="en-US" altLang="ja-JP" sz="2000" dirty="0"/>
          </a:p>
          <a:p>
            <a:pPr marL="0" indent="0">
              <a:buNone/>
            </a:pPr>
            <a:r>
              <a:rPr lang="ja-JP" altLang="en-US" sz="2000" dirty="0"/>
              <a:t>・硬さ試験により，</a:t>
            </a:r>
            <a:r>
              <a:rPr lang="en-US" altLang="ja-JP" sz="2000" dirty="0"/>
              <a:t>HV,HB,HRB</a:t>
            </a:r>
            <a:r>
              <a:rPr lang="ja-JP" altLang="en-US" sz="2000" dirty="0"/>
              <a:t>を求めることができた．この結果から硬い順に</a:t>
            </a:r>
            <a:endParaRPr lang="en-US" altLang="ja-JP" sz="2000" dirty="0"/>
          </a:p>
          <a:p>
            <a:pPr marL="0" indent="0">
              <a:buNone/>
            </a:pPr>
            <a:r>
              <a:rPr lang="en-US" altLang="ja-JP" sz="2000" dirty="0"/>
              <a:t>SS400</a:t>
            </a:r>
            <a:r>
              <a:rPr lang="ja-JP" altLang="en-US" sz="2000" dirty="0"/>
              <a:t>＞</a:t>
            </a:r>
            <a:r>
              <a:rPr lang="en-US" altLang="ja-JP" sz="2000" dirty="0"/>
              <a:t>A2017</a:t>
            </a:r>
            <a:r>
              <a:rPr lang="ja-JP" altLang="en-US" sz="2000" dirty="0"/>
              <a:t>＞</a:t>
            </a:r>
            <a:r>
              <a:rPr lang="en-US" altLang="ja-JP" sz="2000" dirty="0"/>
              <a:t>A1070 </a:t>
            </a:r>
            <a:r>
              <a:rPr lang="ja-JP" altLang="en-US" sz="2000" dirty="0"/>
              <a:t>となる．</a:t>
            </a:r>
            <a:endParaRPr lang="en-US" altLang="ja-JP" sz="2000" dirty="0"/>
          </a:p>
          <a:p>
            <a:pPr marL="0" indent="0">
              <a:buNone/>
            </a:pPr>
            <a:endParaRPr lang="en-US" altLang="ja-JP" sz="2000" dirty="0"/>
          </a:p>
          <a:p>
            <a:pPr marL="0" indent="0">
              <a:buNone/>
            </a:pPr>
            <a:r>
              <a:rPr lang="ja-JP" altLang="en-US" sz="2000" dirty="0"/>
              <a:t>・グラフから各硬さと引張強さ，降伏点の相関性を表してみたが，基準線の近くに点が来たことから，本実験データは妥当であると考える．</a:t>
            </a:r>
            <a:r>
              <a:rPr lang="en-US" altLang="ja-JP" sz="2000" dirty="0"/>
              <a:t>A1070</a:t>
            </a:r>
            <a:r>
              <a:rPr lang="ja-JP" altLang="en-US" sz="2000" dirty="0"/>
              <a:t>は他の</a:t>
            </a:r>
            <a:r>
              <a:rPr lang="en-US" altLang="ja-JP" sz="2000" dirty="0"/>
              <a:t>2</a:t>
            </a:r>
            <a:r>
              <a:rPr lang="ja-JP" altLang="en-US" sz="2000" dirty="0"/>
              <a:t>種類に比べて引張強さや硬さの値も低いため，基準線の範囲外の場所にプロットされた．また，同じアルミニウムでも加工方法を変えるだけで強度は大きく異なることが分かった．</a:t>
            </a:r>
            <a:endParaRPr lang="en-US" altLang="ja-JP" sz="2000" dirty="0"/>
          </a:p>
        </p:txBody>
      </p:sp>
    </p:spTree>
    <p:extLst>
      <p:ext uri="{BB962C8B-B14F-4D97-AF65-F5344CB8AC3E}">
        <p14:creationId xmlns:p14="http://schemas.microsoft.com/office/powerpoint/2010/main" val="3931046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A54B0B-AE48-23FB-ECAE-66299CDFE70D}"/>
              </a:ext>
            </a:extLst>
          </p:cNvPr>
          <p:cNvSpPr>
            <a:spLocks noGrp="1"/>
          </p:cNvSpPr>
          <p:nvPr>
            <p:ph type="title"/>
          </p:nvPr>
        </p:nvSpPr>
        <p:spPr/>
        <p:txBody>
          <a:bodyPr>
            <a:normAutofit fontScale="90000"/>
          </a:bodyPr>
          <a:lstStyle/>
          <a:p>
            <a:br>
              <a:rPr kumimoji="1" lang="en-US" altLang="ja-JP" dirty="0"/>
            </a:b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3D087875-F60C-D81F-88FA-1CB741A76B0E}"/>
              </a:ext>
            </a:extLst>
          </p:cNvPr>
          <p:cNvSpPr>
            <a:spLocks noGrp="1"/>
          </p:cNvSpPr>
          <p:nvPr>
            <p:ph idx="1"/>
          </p:nvPr>
        </p:nvSpPr>
        <p:spPr>
          <a:xfrm>
            <a:off x="642026" y="564204"/>
            <a:ext cx="10711774" cy="5612759"/>
          </a:xfrm>
        </p:spPr>
        <p:txBody>
          <a:bodyPr/>
          <a:lstStyle/>
          <a:p>
            <a:pPr marL="0" indent="0">
              <a:buNone/>
            </a:pPr>
            <a:r>
              <a:rPr kumimoji="1" lang="ja-JP" altLang="en-US" dirty="0"/>
              <a:t>・参考文献</a:t>
            </a:r>
            <a:endParaRPr kumimoji="1" lang="en-US" altLang="ja-JP" dirty="0"/>
          </a:p>
          <a:p>
            <a:pPr marL="0" indent="0">
              <a:buNone/>
            </a:pPr>
            <a:r>
              <a:rPr lang="ja-JP" altLang="en-US" sz="2000" dirty="0"/>
              <a:t>１）河本実，材料試験，</a:t>
            </a:r>
            <a:r>
              <a:rPr lang="en-US" altLang="ja-JP" sz="2000" dirty="0"/>
              <a:t>P13</a:t>
            </a:r>
            <a:r>
              <a:rPr lang="ja-JP" altLang="en-US" sz="2000" dirty="0"/>
              <a:t>～</a:t>
            </a:r>
            <a:r>
              <a:rPr lang="en-US" altLang="ja-JP" sz="2000" dirty="0"/>
              <a:t>25</a:t>
            </a:r>
            <a:r>
              <a:rPr lang="ja-JP" altLang="en-US" sz="2000" dirty="0"/>
              <a:t>，朝倉書店，</a:t>
            </a:r>
            <a:r>
              <a:rPr lang="en-US" altLang="ja-JP" sz="2000" dirty="0"/>
              <a:t>1988</a:t>
            </a:r>
          </a:p>
          <a:p>
            <a:pPr marL="0" indent="0">
              <a:buNone/>
            </a:pPr>
            <a:r>
              <a:rPr kumimoji="1" lang="ja-JP" altLang="en-US" sz="2000" dirty="0"/>
              <a:t>２）</a:t>
            </a:r>
            <a:r>
              <a:rPr kumimoji="1" lang="en-US" altLang="ja-JP" sz="2000" dirty="0">
                <a:hlinkClick r:id="rId2"/>
              </a:rPr>
              <a:t>https://www.kabuku.io/guide/metal/steel/ss400/</a:t>
            </a:r>
            <a:r>
              <a:rPr kumimoji="1" lang="ja-JP" altLang="en-US" sz="2000" dirty="0"/>
              <a:t>（閲覧日：</a:t>
            </a:r>
            <a:r>
              <a:rPr kumimoji="1" lang="en-US" altLang="ja-JP" sz="2000" dirty="0"/>
              <a:t>2023</a:t>
            </a:r>
            <a:r>
              <a:rPr kumimoji="1" lang="ja-JP" altLang="en-US" sz="2000" dirty="0"/>
              <a:t>年</a:t>
            </a:r>
            <a:r>
              <a:rPr kumimoji="1" lang="en-US" altLang="ja-JP" sz="2000" dirty="0"/>
              <a:t>5</a:t>
            </a:r>
            <a:r>
              <a:rPr kumimoji="1" lang="ja-JP" altLang="en-US" sz="2000" dirty="0"/>
              <a:t>月</a:t>
            </a:r>
            <a:r>
              <a:rPr kumimoji="1" lang="en-US" altLang="ja-JP" sz="2000" dirty="0"/>
              <a:t>11</a:t>
            </a:r>
            <a:r>
              <a:rPr kumimoji="1" lang="ja-JP" altLang="en-US" sz="2000" dirty="0"/>
              <a:t>日）</a:t>
            </a:r>
            <a:endParaRPr kumimoji="1" lang="en-US" altLang="ja-JP" sz="2000" dirty="0"/>
          </a:p>
          <a:p>
            <a:pPr marL="0" indent="0">
              <a:buNone/>
            </a:pPr>
            <a:r>
              <a:rPr lang="ja-JP" altLang="en-US" sz="2000" dirty="0"/>
              <a:t>３）</a:t>
            </a:r>
            <a:r>
              <a:rPr lang="en-US" altLang="ja-JP" sz="2000" dirty="0">
                <a:hlinkClick r:id="rId3"/>
              </a:rPr>
              <a:t>https://tech-tip.info/aluminium/a1070/</a:t>
            </a:r>
            <a:r>
              <a:rPr kumimoji="1" lang="ja-JP" altLang="en-US" sz="2000" dirty="0"/>
              <a:t> （閲覧日：</a:t>
            </a:r>
            <a:r>
              <a:rPr kumimoji="1" lang="en-US" altLang="ja-JP" sz="2000" dirty="0"/>
              <a:t>2023</a:t>
            </a:r>
            <a:r>
              <a:rPr kumimoji="1" lang="ja-JP" altLang="en-US" sz="2000" dirty="0"/>
              <a:t>年</a:t>
            </a:r>
            <a:r>
              <a:rPr kumimoji="1" lang="en-US" altLang="ja-JP" sz="2000" dirty="0"/>
              <a:t>5</a:t>
            </a:r>
            <a:r>
              <a:rPr kumimoji="1" lang="ja-JP" altLang="en-US" sz="2000" dirty="0"/>
              <a:t>月</a:t>
            </a:r>
            <a:r>
              <a:rPr kumimoji="1" lang="en-US" altLang="ja-JP" sz="2000" dirty="0"/>
              <a:t>11</a:t>
            </a:r>
            <a:r>
              <a:rPr kumimoji="1" lang="ja-JP" altLang="en-US" sz="2000" dirty="0"/>
              <a:t>日）</a:t>
            </a:r>
            <a:endParaRPr lang="en-US" altLang="ja-JP" sz="2000" dirty="0"/>
          </a:p>
          <a:p>
            <a:pPr marL="0" indent="0">
              <a:buNone/>
            </a:pPr>
            <a:r>
              <a:rPr kumimoji="1" lang="ja-JP" altLang="en-US" sz="2000" dirty="0"/>
              <a:t>４）</a:t>
            </a:r>
            <a:r>
              <a:rPr kumimoji="1" lang="en-US" altLang="ja-JP" sz="2000" dirty="0">
                <a:hlinkClick r:id="rId4"/>
              </a:rPr>
              <a:t>https://jp.meviy.misumi-ec.com/info/ja/archives/34996/</a:t>
            </a:r>
            <a:r>
              <a:rPr kumimoji="1" lang="ja-JP" altLang="en-US" sz="2000" dirty="0"/>
              <a:t> （閲覧日：</a:t>
            </a:r>
            <a:r>
              <a:rPr kumimoji="1" lang="en-US" altLang="ja-JP" sz="2000" dirty="0"/>
              <a:t>2023</a:t>
            </a:r>
            <a:r>
              <a:rPr kumimoji="1" lang="ja-JP" altLang="en-US" sz="2000" dirty="0"/>
              <a:t>年</a:t>
            </a:r>
            <a:r>
              <a:rPr kumimoji="1" lang="en-US" altLang="ja-JP" sz="2000" dirty="0"/>
              <a:t>5</a:t>
            </a:r>
            <a:r>
              <a:rPr kumimoji="1" lang="ja-JP" altLang="en-US" sz="2000" dirty="0"/>
              <a:t>月</a:t>
            </a:r>
            <a:r>
              <a:rPr kumimoji="1" lang="en-US" altLang="ja-JP" sz="2000" dirty="0"/>
              <a:t>1</a:t>
            </a:r>
            <a:r>
              <a:rPr kumimoji="1" lang="ja-JP" altLang="en-US" sz="2000" dirty="0"/>
              <a:t>日）</a:t>
            </a:r>
            <a:endParaRPr kumimoji="1" lang="en-US" altLang="ja-JP" sz="2000" dirty="0"/>
          </a:p>
          <a:p>
            <a:pPr marL="0" indent="0">
              <a:buNone/>
            </a:pPr>
            <a:r>
              <a:rPr lang="ja-JP" altLang="en-US" sz="2000" dirty="0"/>
              <a:t>５）</a:t>
            </a:r>
            <a:r>
              <a:rPr lang="en-US" altLang="ja-JP" sz="2000" dirty="0">
                <a:hlinkClick r:id="rId5"/>
              </a:rPr>
              <a:t>https://ramenhuhu.com/plasticity-elastic_plastic</a:t>
            </a:r>
            <a:r>
              <a:rPr kumimoji="1" lang="ja-JP" altLang="en-US" sz="2000" dirty="0"/>
              <a:t> （閲覧日：</a:t>
            </a:r>
            <a:r>
              <a:rPr kumimoji="1" lang="en-US" altLang="ja-JP" sz="2000" dirty="0"/>
              <a:t>2023</a:t>
            </a:r>
            <a:r>
              <a:rPr kumimoji="1" lang="ja-JP" altLang="en-US" sz="2000" dirty="0"/>
              <a:t>年</a:t>
            </a:r>
            <a:r>
              <a:rPr kumimoji="1" lang="en-US" altLang="ja-JP" sz="2000" dirty="0"/>
              <a:t>5</a:t>
            </a:r>
            <a:r>
              <a:rPr kumimoji="1" lang="ja-JP" altLang="en-US" sz="2000" dirty="0"/>
              <a:t>月</a:t>
            </a:r>
            <a:r>
              <a:rPr kumimoji="1" lang="en-US" altLang="ja-JP" sz="2000" dirty="0"/>
              <a:t>11</a:t>
            </a:r>
            <a:r>
              <a:rPr kumimoji="1" lang="ja-JP" altLang="en-US" sz="2000" dirty="0"/>
              <a:t>日）</a:t>
            </a:r>
            <a:endParaRPr lang="en-US" altLang="ja-JP" sz="2000" dirty="0"/>
          </a:p>
          <a:p>
            <a:pPr marL="0" indent="0">
              <a:buNone/>
            </a:pPr>
            <a:r>
              <a:rPr kumimoji="1" lang="ja-JP" altLang="en-US" sz="2000" dirty="0"/>
              <a:t>６）</a:t>
            </a:r>
            <a:r>
              <a:rPr kumimoji="1" lang="en-US" altLang="ja-JP" sz="2000" dirty="0">
                <a:hlinkClick r:id="rId6"/>
              </a:rPr>
              <a:t>https://www.keyence.co.jp/ss/products/microscope/vhx-casestudy/automobile/fracture-surface.jsp</a:t>
            </a:r>
            <a:r>
              <a:rPr kumimoji="1" lang="ja-JP" altLang="en-US" sz="2000" dirty="0"/>
              <a:t> （閲覧日：</a:t>
            </a:r>
            <a:r>
              <a:rPr kumimoji="1" lang="en-US" altLang="ja-JP" sz="2000" dirty="0"/>
              <a:t>2023</a:t>
            </a:r>
            <a:r>
              <a:rPr kumimoji="1" lang="ja-JP" altLang="en-US" sz="2000" dirty="0"/>
              <a:t>年</a:t>
            </a:r>
            <a:r>
              <a:rPr kumimoji="1" lang="en-US" altLang="ja-JP" sz="2000" dirty="0"/>
              <a:t>5</a:t>
            </a:r>
            <a:r>
              <a:rPr kumimoji="1" lang="ja-JP" altLang="en-US" sz="2000" dirty="0"/>
              <a:t>月</a:t>
            </a:r>
            <a:r>
              <a:rPr kumimoji="1" lang="en-US" altLang="ja-JP" sz="2000" dirty="0"/>
              <a:t>11</a:t>
            </a:r>
            <a:r>
              <a:rPr kumimoji="1" lang="ja-JP" altLang="en-US" sz="2000" dirty="0"/>
              <a:t>日）</a:t>
            </a:r>
            <a:endParaRPr kumimoji="1" lang="en-US" altLang="ja-JP" sz="2000" dirty="0"/>
          </a:p>
          <a:p>
            <a:pPr marL="0" indent="0">
              <a:buNone/>
            </a:pPr>
            <a:r>
              <a:rPr lang="ja-JP" altLang="en-US" sz="2000" dirty="0"/>
              <a:t>７）</a:t>
            </a:r>
            <a:r>
              <a:rPr lang="en-US" altLang="ja-JP" sz="2000" dirty="0">
                <a:hlinkClick r:id="rId7"/>
              </a:rPr>
              <a:t>https://www.risuuhakusyo.com/kouhukuten</a:t>
            </a:r>
            <a:r>
              <a:rPr kumimoji="1" lang="ja-JP" altLang="en-US" sz="2000" dirty="0"/>
              <a:t> （閲覧日：</a:t>
            </a:r>
            <a:r>
              <a:rPr kumimoji="1" lang="en-US" altLang="ja-JP" sz="2000" dirty="0"/>
              <a:t>2023</a:t>
            </a:r>
            <a:r>
              <a:rPr kumimoji="1" lang="ja-JP" altLang="en-US" sz="2000" dirty="0"/>
              <a:t>年</a:t>
            </a:r>
            <a:r>
              <a:rPr kumimoji="1" lang="en-US" altLang="ja-JP" sz="2000" dirty="0"/>
              <a:t>5</a:t>
            </a:r>
            <a:r>
              <a:rPr kumimoji="1" lang="ja-JP" altLang="en-US" sz="2000" dirty="0"/>
              <a:t>月</a:t>
            </a:r>
            <a:r>
              <a:rPr kumimoji="1" lang="en-US" altLang="ja-JP" sz="2000" dirty="0"/>
              <a:t>11</a:t>
            </a:r>
            <a:r>
              <a:rPr kumimoji="1" lang="ja-JP" altLang="en-US" sz="2000" dirty="0"/>
              <a:t>日）</a:t>
            </a:r>
            <a:endParaRPr lang="en-US" altLang="ja-JP" sz="2000" dirty="0"/>
          </a:p>
          <a:p>
            <a:pPr marL="0" indent="0">
              <a:buNone/>
            </a:pPr>
            <a:r>
              <a:rPr kumimoji="1" lang="ja-JP" altLang="en-US" sz="2000" dirty="0"/>
              <a:t>８）</a:t>
            </a:r>
            <a:r>
              <a:rPr kumimoji="1" lang="en-US" altLang="ja-JP" sz="2000" dirty="0">
                <a:hlinkClick r:id="rId8"/>
              </a:rPr>
              <a:t>https://hitopedia.net/%e7%82%ad%e7%b4%a0%e9%8b%bc/</a:t>
            </a:r>
            <a:r>
              <a:rPr kumimoji="1" lang="ja-JP" altLang="en-US" sz="2000" dirty="0"/>
              <a:t> （閲覧日：</a:t>
            </a:r>
            <a:r>
              <a:rPr kumimoji="1" lang="en-US" altLang="ja-JP" sz="2000" dirty="0"/>
              <a:t>2023</a:t>
            </a:r>
            <a:r>
              <a:rPr kumimoji="1" lang="ja-JP" altLang="en-US" sz="2000" dirty="0"/>
              <a:t>年</a:t>
            </a:r>
            <a:r>
              <a:rPr kumimoji="1" lang="en-US" altLang="ja-JP" sz="2000" dirty="0"/>
              <a:t>5</a:t>
            </a:r>
            <a:r>
              <a:rPr kumimoji="1" lang="ja-JP" altLang="en-US" sz="2000" dirty="0"/>
              <a:t>月</a:t>
            </a:r>
            <a:r>
              <a:rPr kumimoji="1" lang="en-US" altLang="ja-JP" sz="2000" dirty="0"/>
              <a:t>11</a:t>
            </a:r>
            <a:r>
              <a:rPr kumimoji="1" lang="ja-JP" altLang="en-US" sz="2000" dirty="0"/>
              <a:t>日）</a:t>
            </a:r>
            <a:endParaRPr kumimoji="1" lang="en-US" altLang="ja-JP" sz="2000" dirty="0"/>
          </a:p>
          <a:p>
            <a:pPr marL="0" indent="0">
              <a:buNone/>
            </a:pPr>
            <a:r>
              <a:rPr lang="ja-JP" altLang="en-US" sz="2000" dirty="0"/>
              <a:t>９）</a:t>
            </a:r>
            <a:r>
              <a:rPr lang="en-US" altLang="ja-JP" sz="2000" dirty="0">
                <a:hlinkClick r:id="rId9"/>
              </a:rPr>
              <a:t>http://tabimikami.jugem.jp/?eid=113</a:t>
            </a:r>
            <a:r>
              <a:rPr lang="ja-JP" altLang="en-US" sz="2000" dirty="0"/>
              <a:t>　（閲覧日：</a:t>
            </a:r>
            <a:r>
              <a:rPr lang="en-US" altLang="ja-JP" sz="2000" dirty="0"/>
              <a:t>2023</a:t>
            </a:r>
            <a:r>
              <a:rPr lang="ja-JP" altLang="en-US" sz="2000" dirty="0"/>
              <a:t>年</a:t>
            </a:r>
            <a:r>
              <a:rPr lang="en-US" altLang="ja-JP" sz="2000" dirty="0"/>
              <a:t>5</a:t>
            </a:r>
            <a:r>
              <a:rPr lang="ja-JP" altLang="en-US" sz="2000" dirty="0"/>
              <a:t>月</a:t>
            </a:r>
            <a:r>
              <a:rPr lang="en-US" altLang="ja-JP" sz="2000" dirty="0"/>
              <a:t>11</a:t>
            </a:r>
            <a:r>
              <a:rPr lang="ja-JP" altLang="en-US" sz="2000" dirty="0"/>
              <a:t>日）</a:t>
            </a:r>
            <a:endParaRPr lang="en-US" altLang="ja-JP" sz="2000" dirty="0"/>
          </a:p>
          <a:p>
            <a:pPr marL="0" indent="0">
              <a:buNone/>
            </a:pPr>
            <a:r>
              <a:rPr kumimoji="1" lang="en-US" altLang="ja-JP" sz="2000" dirty="0"/>
              <a:t>10</a:t>
            </a:r>
            <a:r>
              <a:rPr kumimoji="1" lang="ja-JP" altLang="en-US" sz="2000" dirty="0"/>
              <a:t>）長崎相正，金属材料の基礎，</a:t>
            </a:r>
            <a:r>
              <a:rPr kumimoji="1" lang="en-US" altLang="ja-JP" sz="2000" dirty="0"/>
              <a:t>P213</a:t>
            </a:r>
            <a:r>
              <a:rPr kumimoji="1" lang="ja-JP" altLang="en-US" sz="2000" dirty="0"/>
              <a:t>～</a:t>
            </a:r>
            <a:r>
              <a:rPr kumimoji="1" lang="en-US" altLang="ja-JP" sz="2000" dirty="0"/>
              <a:t>214</a:t>
            </a:r>
            <a:r>
              <a:rPr kumimoji="1" lang="ja-JP" altLang="en-US" sz="2000" dirty="0"/>
              <a:t>，成山堂書店，平成</a:t>
            </a:r>
            <a:r>
              <a:rPr kumimoji="1" lang="en-US" altLang="ja-JP" sz="2000" dirty="0"/>
              <a:t>17</a:t>
            </a:r>
            <a:r>
              <a:rPr kumimoji="1" lang="ja-JP" altLang="en-US" sz="2000" dirty="0"/>
              <a:t>年</a:t>
            </a:r>
            <a:endParaRPr kumimoji="1" lang="en-US" altLang="ja-JP" sz="2000" dirty="0"/>
          </a:p>
          <a:p>
            <a:pPr marL="0" indent="0">
              <a:buNone/>
            </a:pPr>
            <a:r>
              <a:rPr lang="ja-JP" altLang="en-US" sz="2000" dirty="0"/>
              <a:t>　　</a:t>
            </a:r>
            <a:endParaRPr kumimoji="1" lang="en-US" altLang="ja-JP" sz="2000" dirty="0"/>
          </a:p>
          <a:p>
            <a:pPr marL="0" indent="0">
              <a:buNone/>
            </a:pPr>
            <a:endParaRPr lang="en-US" altLang="ja-JP" sz="2000" dirty="0"/>
          </a:p>
          <a:p>
            <a:pPr marL="0" indent="0">
              <a:buNone/>
            </a:pPr>
            <a:endParaRPr kumimoji="1" lang="ja-JP" altLang="en-US" dirty="0"/>
          </a:p>
        </p:txBody>
      </p:sp>
    </p:spTree>
    <p:extLst>
      <p:ext uri="{BB962C8B-B14F-4D97-AF65-F5344CB8AC3E}">
        <p14:creationId xmlns:p14="http://schemas.microsoft.com/office/powerpoint/2010/main" val="172302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6316FF-E28A-98F0-1CDB-2316AFAEA4E1}"/>
              </a:ext>
            </a:extLst>
          </p:cNvPr>
          <p:cNvSpPr>
            <a:spLocks noGrp="1"/>
          </p:cNvSpPr>
          <p:nvPr>
            <p:ph type="title"/>
          </p:nvPr>
        </p:nvSpPr>
        <p:spPr>
          <a:xfrm>
            <a:off x="359923" y="248613"/>
            <a:ext cx="10515600" cy="1325563"/>
          </a:xfrm>
        </p:spPr>
        <p:txBody>
          <a:bodyPr>
            <a:normAutofit/>
          </a:bodyPr>
          <a:lstStyle/>
          <a:p>
            <a:r>
              <a:rPr lang="ja-JP" altLang="en-US" sz="2800" b="1" dirty="0">
                <a:latin typeface="+mn-ea"/>
                <a:ea typeface="+mn-ea"/>
              </a:rPr>
              <a:t>２</a:t>
            </a:r>
            <a:r>
              <a:rPr kumimoji="1" lang="ja-JP" altLang="en-US" sz="2800" b="1" dirty="0">
                <a:latin typeface="+mn-ea"/>
                <a:ea typeface="+mn-ea"/>
              </a:rPr>
              <a:t>．供試材料</a:t>
            </a:r>
          </a:p>
        </p:txBody>
      </p:sp>
      <p:sp>
        <p:nvSpPr>
          <p:cNvPr id="3" name="コンテンツ プレースホルダー 2">
            <a:extLst>
              <a:ext uri="{FF2B5EF4-FFF2-40B4-BE49-F238E27FC236}">
                <a16:creationId xmlns:a16="http://schemas.microsoft.com/office/drawing/2014/main" id="{32CA43BC-7C13-8F6C-1B86-17B3F3439DC8}"/>
              </a:ext>
            </a:extLst>
          </p:cNvPr>
          <p:cNvSpPr>
            <a:spLocks noGrp="1"/>
          </p:cNvSpPr>
          <p:nvPr>
            <p:ph idx="1"/>
          </p:nvPr>
        </p:nvSpPr>
        <p:spPr>
          <a:xfrm>
            <a:off x="359923" y="1332689"/>
            <a:ext cx="11751013" cy="5437762"/>
          </a:xfrm>
        </p:spPr>
        <p:txBody>
          <a:bodyPr>
            <a:normAutofit/>
          </a:bodyPr>
          <a:lstStyle/>
          <a:p>
            <a:pPr marL="0" indent="0">
              <a:buNone/>
            </a:pPr>
            <a:r>
              <a:rPr kumimoji="1" lang="ja-JP" altLang="en-US" sz="2400" dirty="0"/>
              <a:t>本実験では以下の</a:t>
            </a:r>
            <a:r>
              <a:rPr kumimoji="1" lang="en-US" altLang="ja-JP" sz="2400" dirty="0"/>
              <a:t>3</a:t>
            </a:r>
            <a:r>
              <a:rPr kumimoji="1" lang="ja-JP" altLang="en-US" sz="2400" dirty="0"/>
              <a:t>種類の材料を使用した．</a:t>
            </a:r>
            <a:r>
              <a:rPr lang="ja-JP" altLang="en-US" sz="2400" dirty="0"/>
              <a:t>詳細は次の通り．</a:t>
            </a:r>
            <a:endParaRPr lang="en-US" altLang="ja-JP" sz="2400" dirty="0"/>
          </a:p>
          <a:p>
            <a:pPr marL="0" indent="0">
              <a:buNone/>
            </a:pPr>
            <a:endParaRPr kumimoji="1" lang="en-US" altLang="ja-JP" sz="2400" dirty="0"/>
          </a:p>
          <a:p>
            <a:pPr marL="0" indent="0">
              <a:buNone/>
            </a:pPr>
            <a:r>
              <a:rPr lang="ja-JP" altLang="en-US" sz="2400" b="1" dirty="0"/>
              <a:t>・</a:t>
            </a:r>
            <a:r>
              <a:rPr lang="en-US" altLang="ja-JP" sz="2400" b="1" dirty="0"/>
              <a:t>SS400</a:t>
            </a:r>
            <a:r>
              <a:rPr lang="ja-JP" altLang="en-US" sz="2400" kern="100" baseline="30000" dirty="0">
                <a:latin typeface="游明朝" panose="02020400000000000000" pitchFamily="18" charset="-128"/>
                <a:ea typeface="游明朝" panose="02020400000000000000" pitchFamily="18" charset="-128"/>
                <a:cs typeface="Times New Roman" panose="02020603050405020304" pitchFamily="18" charset="0"/>
              </a:rPr>
              <a:t>２</a:t>
            </a:r>
            <a:r>
              <a:rPr lang="ja-JP" altLang="ja-JP" sz="2400" kern="100" baseline="300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en-US" sz="24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８）</a:t>
            </a:r>
            <a:endParaRPr lang="en-US" altLang="ja-JP" sz="2400" b="1" dirty="0"/>
          </a:p>
          <a:p>
            <a:pPr marL="0" indent="0">
              <a:buNone/>
            </a:pPr>
            <a:r>
              <a:rPr kumimoji="1" lang="en-US" altLang="ja-JP" sz="2400" dirty="0"/>
              <a:t>SS</a:t>
            </a:r>
            <a:r>
              <a:rPr lang="ja-JP" altLang="en-US" sz="2400" dirty="0"/>
              <a:t>材（一般構造用圧延鋼材）の一種．溶接性に問題はない．約</a:t>
            </a:r>
            <a:r>
              <a:rPr lang="en-US" altLang="ja-JP" sz="2400" dirty="0"/>
              <a:t>0.15</a:t>
            </a:r>
            <a:r>
              <a:rPr lang="ja-JP" altLang="en-US" sz="2400" dirty="0"/>
              <a:t>～</a:t>
            </a:r>
            <a:r>
              <a:rPr lang="en-US" altLang="ja-JP" sz="2400" dirty="0"/>
              <a:t>0.2</a:t>
            </a:r>
            <a:r>
              <a:rPr lang="ja-JP" altLang="en-US" sz="2400" dirty="0"/>
              <a:t>％前後の炭素量が含まれている．熱処理にて強度を高めるためには，</a:t>
            </a:r>
            <a:r>
              <a:rPr lang="en-US" altLang="ja-JP" sz="2400" dirty="0"/>
              <a:t>0.3</a:t>
            </a:r>
            <a:r>
              <a:rPr lang="ja-JP" altLang="en-US" sz="2400" dirty="0"/>
              <a:t>％以上の炭素量が必要なため，</a:t>
            </a:r>
            <a:r>
              <a:rPr lang="en-US" altLang="ja-JP" sz="2400" dirty="0"/>
              <a:t>SS400</a:t>
            </a:r>
            <a:r>
              <a:rPr lang="ja-JP" altLang="en-US" sz="2400" dirty="0"/>
              <a:t>は熱処理での強度をを高めることができない．一方で，熱が原因による材料強度の変化等を考える必要がないので</a:t>
            </a:r>
            <a:r>
              <a:rPr kumimoji="1" lang="ja-JP" altLang="en-US" sz="2400" dirty="0"/>
              <a:t>扱いやすい鋼材でもある．</a:t>
            </a:r>
            <a:endParaRPr kumimoji="1" lang="en-US" altLang="ja-JP" sz="2400" dirty="0"/>
          </a:p>
          <a:p>
            <a:pPr marL="0" indent="0">
              <a:buNone/>
            </a:pPr>
            <a:endParaRPr lang="en-US" altLang="ja-JP" sz="2400" u="sng" dirty="0"/>
          </a:p>
          <a:p>
            <a:pPr marL="0" indent="0">
              <a:buNone/>
            </a:pPr>
            <a:r>
              <a:rPr lang="ja-JP" altLang="en-US" sz="2400" u="sng" dirty="0"/>
              <a:t>＜用途＞</a:t>
            </a:r>
            <a:endParaRPr lang="en-US" altLang="ja-JP" sz="2400" u="sng" dirty="0"/>
          </a:p>
          <a:p>
            <a:pPr marL="0" indent="0">
              <a:buNone/>
            </a:pPr>
            <a:r>
              <a:rPr lang="ja-JP" altLang="en-US" sz="2400" dirty="0"/>
              <a:t>建築・橋・船舶・鉄道車両 </a:t>
            </a:r>
            <a:endParaRPr lang="en-US" altLang="ja-JP" sz="2400" dirty="0"/>
          </a:p>
          <a:p>
            <a:pPr marL="0" indent="0">
              <a:buNone/>
            </a:pPr>
            <a:endParaRPr kumimoji="1" lang="en-US" altLang="ja-JP" sz="2400" u="sng" dirty="0"/>
          </a:p>
          <a:p>
            <a:pPr marL="0" indent="0">
              <a:buNone/>
            </a:pPr>
            <a:endParaRPr kumimoji="1" lang="ja-JP" altLang="en-US" sz="2400" dirty="0"/>
          </a:p>
        </p:txBody>
      </p:sp>
    </p:spTree>
    <p:extLst>
      <p:ext uri="{BB962C8B-B14F-4D97-AF65-F5344CB8AC3E}">
        <p14:creationId xmlns:p14="http://schemas.microsoft.com/office/powerpoint/2010/main" val="3886712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877A355-7B04-50A1-8349-B817ED1A102E}"/>
              </a:ext>
            </a:extLst>
          </p:cNvPr>
          <p:cNvSpPr>
            <a:spLocks noGrp="1"/>
          </p:cNvSpPr>
          <p:nvPr>
            <p:ph idx="1"/>
          </p:nvPr>
        </p:nvSpPr>
        <p:spPr>
          <a:xfrm>
            <a:off x="282102" y="768487"/>
            <a:ext cx="11110609" cy="6089513"/>
          </a:xfrm>
        </p:spPr>
        <p:txBody>
          <a:bodyPr>
            <a:normAutofit fontScale="62500" lnSpcReduction="20000"/>
          </a:bodyPr>
          <a:lstStyle/>
          <a:p>
            <a:pPr marL="0" indent="0">
              <a:buNone/>
            </a:pPr>
            <a:endParaRPr lang="en-US" altLang="ja-JP" sz="2400" b="1" dirty="0"/>
          </a:p>
          <a:p>
            <a:pPr marL="0" indent="0">
              <a:buNone/>
            </a:pPr>
            <a:r>
              <a:rPr lang="ja-JP" altLang="en-US" b="1" dirty="0"/>
              <a:t>・</a:t>
            </a:r>
            <a:r>
              <a:rPr lang="en-US" altLang="ja-JP" b="1" dirty="0"/>
              <a:t>A1070</a:t>
            </a:r>
            <a:r>
              <a:rPr lang="en-US" altLang="ja-JP" dirty="0"/>
              <a:t>³</a:t>
            </a:r>
            <a:r>
              <a:rPr lang="ja-JP" altLang="ja-JP" kern="100" baseline="30000" dirty="0">
                <a:effectLst/>
                <a:latin typeface="游明朝" panose="02020400000000000000" pitchFamily="18" charset="-128"/>
                <a:ea typeface="游明朝" panose="02020400000000000000" pitchFamily="18" charset="-128"/>
                <a:cs typeface="Times New Roman" panose="02020603050405020304" pitchFamily="18" charset="0"/>
              </a:rPr>
              <a:t>）</a:t>
            </a:r>
            <a:endParaRPr lang="en-US" altLang="ja-JP" b="1" dirty="0"/>
          </a:p>
          <a:p>
            <a:pPr marL="0" indent="0">
              <a:buNone/>
            </a:pPr>
            <a:r>
              <a:rPr lang="ja-JP" altLang="en-US" sz="3200" dirty="0"/>
              <a:t>純度</a:t>
            </a:r>
            <a:r>
              <a:rPr lang="en-US" altLang="ja-JP" sz="3200" dirty="0"/>
              <a:t>99.7</a:t>
            </a:r>
            <a:r>
              <a:rPr lang="ja-JP" altLang="en-US" sz="3200" dirty="0"/>
              <a:t>％以上の純アルミニウム．他のアルミニウム合金のように添加元素を意図的に加えて強</a:t>
            </a:r>
            <a:endParaRPr lang="en-US" altLang="ja-JP" sz="3200" dirty="0"/>
          </a:p>
          <a:p>
            <a:pPr marL="0" indent="0">
              <a:buNone/>
            </a:pPr>
            <a:r>
              <a:rPr lang="ja-JP" altLang="en-US" sz="3200" dirty="0"/>
              <a:t>度を上げる等を行っていないのでアルミ素材の中でも柔らかいタイプの材料である．一般にアル</a:t>
            </a:r>
            <a:endParaRPr lang="en-US" altLang="ja-JP" sz="3200" dirty="0"/>
          </a:p>
          <a:p>
            <a:pPr marL="0" indent="0">
              <a:buNone/>
            </a:pPr>
            <a:r>
              <a:rPr lang="ja-JP" altLang="en-US" sz="3200" dirty="0"/>
              <a:t>ミニウムは純度が高いほど強度は低くなっている．加工性（曲げ加工，絞り加工）・溶接性・表</a:t>
            </a:r>
            <a:endParaRPr lang="en-US" altLang="ja-JP" sz="3200" dirty="0"/>
          </a:p>
          <a:p>
            <a:pPr marL="0" indent="0">
              <a:buNone/>
            </a:pPr>
            <a:r>
              <a:rPr lang="ja-JP" altLang="en-US" sz="3200" dirty="0"/>
              <a:t>面処理性・電気・熱の伝導性に優れている．</a:t>
            </a:r>
            <a:endParaRPr lang="en-US" altLang="ja-JP" sz="3200" dirty="0"/>
          </a:p>
          <a:p>
            <a:pPr marL="0" indent="0">
              <a:buNone/>
            </a:pPr>
            <a:endParaRPr kumimoji="1" lang="en-US" altLang="ja-JP" sz="2400" dirty="0"/>
          </a:p>
          <a:p>
            <a:pPr marL="0" indent="0">
              <a:buNone/>
            </a:pPr>
            <a:r>
              <a:rPr kumimoji="1" lang="ja-JP" altLang="en-US" sz="3100" u="sng" dirty="0"/>
              <a:t>＜用途＞</a:t>
            </a:r>
            <a:endParaRPr kumimoji="1" lang="en-US" altLang="ja-JP" sz="3100" u="sng" dirty="0"/>
          </a:p>
          <a:p>
            <a:pPr marL="0" indent="0">
              <a:buNone/>
            </a:pPr>
            <a:r>
              <a:rPr lang="ja-JP" altLang="en-US" sz="3100" dirty="0"/>
              <a:t>送配電用の材料</a:t>
            </a:r>
            <a:endParaRPr lang="en-US" altLang="ja-JP" sz="3100" dirty="0"/>
          </a:p>
          <a:p>
            <a:pPr marL="0" indent="0">
              <a:buNone/>
            </a:pPr>
            <a:endParaRPr kumimoji="1" lang="en-US" altLang="ja-JP" sz="3100" dirty="0"/>
          </a:p>
          <a:p>
            <a:pPr marL="0" indent="0">
              <a:buNone/>
            </a:pPr>
            <a:r>
              <a:rPr kumimoji="1" lang="ja-JP" altLang="en-US" sz="3100" b="1" dirty="0"/>
              <a:t>・</a:t>
            </a:r>
            <a:r>
              <a:rPr kumimoji="1" lang="en-US" altLang="ja-JP" sz="3100" b="1" dirty="0"/>
              <a:t>A2017</a:t>
            </a:r>
            <a:r>
              <a:rPr lang="ja-JP" altLang="en-US" sz="3100" kern="100" baseline="30000" dirty="0">
                <a:latin typeface="游明朝" panose="02020400000000000000" pitchFamily="18" charset="-128"/>
                <a:ea typeface="游明朝" panose="02020400000000000000" pitchFamily="18" charset="-128"/>
                <a:cs typeface="Times New Roman" panose="02020603050405020304" pitchFamily="18" charset="0"/>
              </a:rPr>
              <a:t>⒋</a:t>
            </a:r>
            <a:r>
              <a:rPr lang="ja-JP" altLang="ja-JP" sz="3100" kern="100" baseline="30000" dirty="0">
                <a:effectLst/>
                <a:latin typeface="游明朝" panose="02020400000000000000" pitchFamily="18" charset="-128"/>
                <a:ea typeface="游明朝" panose="02020400000000000000" pitchFamily="18" charset="-128"/>
                <a:cs typeface="Times New Roman" panose="02020603050405020304" pitchFamily="18" charset="0"/>
              </a:rPr>
              <a:t>）</a:t>
            </a:r>
            <a:endParaRPr kumimoji="1" lang="en-US" altLang="ja-JP" sz="3100" b="1" dirty="0"/>
          </a:p>
          <a:p>
            <a:pPr marL="0" indent="0">
              <a:buNone/>
            </a:pPr>
            <a:r>
              <a:rPr kumimoji="1" lang="ja-JP" altLang="en-US" sz="3100" dirty="0"/>
              <a:t>別名</a:t>
            </a:r>
            <a:r>
              <a:rPr lang="ja-JP" altLang="en-US" sz="3100" dirty="0"/>
              <a:t>「ジュラルミン」．</a:t>
            </a:r>
            <a:r>
              <a:rPr lang="en-US" altLang="ja-JP" sz="3100" dirty="0"/>
              <a:t>Cu</a:t>
            </a:r>
            <a:r>
              <a:rPr lang="ja-JP" altLang="en-US" sz="3100" dirty="0"/>
              <a:t>と</a:t>
            </a:r>
            <a:r>
              <a:rPr lang="en-US" altLang="ja-JP" sz="3100" dirty="0"/>
              <a:t>Mg</a:t>
            </a:r>
            <a:r>
              <a:rPr lang="ja-JP" altLang="en-US" sz="3100" dirty="0"/>
              <a:t>が添加されたアルミニウム合金．それぞれの成分は，</a:t>
            </a:r>
            <a:endParaRPr lang="en-US" altLang="ja-JP" sz="3100" dirty="0"/>
          </a:p>
          <a:p>
            <a:pPr marL="0" indent="0">
              <a:buNone/>
            </a:pPr>
            <a:r>
              <a:rPr kumimoji="1" lang="en-US" altLang="ja-JP" sz="3100" dirty="0"/>
              <a:t>Cu:3.5</a:t>
            </a:r>
            <a:r>
              <a:rPr kumimoji="1" lang="ja-JP" altLang="en-US" sz="3100" dirty="0"/>
              <a:t>～</a:t>
            </a:r>
            <a:r>
              <a:rPr kumimoji="1" lang="en-US" altLang="ja-JP" sz="3100" dirty="0"/>
              <a:t>4.5% Mg:0.40</a:t>
            </a:r>
            <a:r>
              <a:rPr kumimoji="1" lang="ja-JP" altLang="en-US" sz="3100" dirty="0"/>
              <a:t>～</a:t>
            </a:r>
            <a:r>
              <a:rPr kumimoji="1" lang="en-US" altLang="ja-JP" sz="3100" dirty="0"/>
              <a:t>0.80%</a:t>
            </a:r>
            <a:r>
              <a:rPr kumimoji="1" lang="ja-JP" altLang="en-US" sz="3100" dirty="0"/>
              <a:t>と</a:t>
            </a:r>
            <a:r>
              <a:rPr kumimoji="1" lang="en-US" altLang="ja-JP" sz="3100" dirty="0"/>
              <a:t>JIS</a:t>
            </a:r>
            <a:r>
              <a:rPr kumimoji="1" lang="ja-JP" altLang="en-US" sz="3100" dirty="0"/>
              <a:t>規格で定められている．アルミニウムは酸化皮膜を生成す</a:t>
            </a:r>
            <a:endParaRPr kumimoji="1" lang="en-US" altLang="ja-JP" sz="3100" dirty="0"/>
          </a:p>
          <a:p>
            <a:pPr marL="0" indent="0">
              <a:buNone/>
            </a:pPr>
            <a:r>
              <a:rPr kumimoji="1" lang="ja-JP" altLang="en-US" sz="3100" dirty="0"/>
              <a:t>ることや，熱伝導性の高さから溶接性が低い．</a:t>
            </a:r>
            <a:endParaRPr kumimoji="1" lang="en-US" altLang="ja-JP" sz="3100" dirty="0"/>
          </a:p>
          <a:p>
            <a:pPr marL="0" indent="0">
              <a:buNone/>
            </a:pPr>
            <a:r>
              <a:rPr kumimoji="1" lang="ja-JP" altLang="en-US" sz="3100" dirty="0"/>
              <a:t>優れた切削加工性を持ち，鍛造，熱処理などの加工にも適している．</a:t>
            </a:r>
            <a:endParaRPr kumimoji="1" lang="en-US" altLang="ja-JP" sz="3100" dirty="0"/>
          </a:p>
          <a:p>
            <a:pPr marL="0" indent="0">
              <a:buNone/>
            </a:pPr>
            <a:endParaRPr lang="en-US" altLang="ja-JP" sz="3100" dirty="0"/>
          </a:p>
          <a:p>
            <a:pPr marL="0" indent="0">
              <a:buNone/>
            </a:pPr>
            <a:r>
              <a:rPr kumimoji="1" lang="ja-JP" altLang="en-US" sz="3100" u="sng" dirty="0"/>
              <a:t>＜用途＞</a:t>
            </a:r>
            <a:endParaRPr kumimoji="1" lang="en-US" altLang="ja-JP" sz="3100" u="sng" dirty="0"/>
          </a:p>
          <a:p>
            <a:pPr marL="0" indent="0">
              <a:buNone/>
            </a:pPr>
            <a:r>
              <a:rPr kumimoji="1" lang="ja-JP" altLang="en-US" sz="3100" dirty="0"/>
              <a:t>航空機やロケットの部品・船舶用の材料・窓枠</a:t>
            </a:r>
            <a:endParaRPr kumimoji="1" lang="en-US" altLang="ja-JP" sz="3100" dirty="0"/>
          </a:p>
          <a:p>
            <a:pPr marL="0" indent="0">
              <a:buNone/>
            </a:pPr>
            <a:endParaRPr lang="en-US" altLang="ja-JP" sz="3100" u="sng" dirty="0"/>
          </a:p>
          <a:p>
            <a:pPr marL="0" indent="0">
              <a:buNone/>
            </a:pPr>
            <a:endParaRPr kumimoji="1" lang="ja-JP" altLang="en-US" sz="2400" u="sng" dirty="0"/>
          </a:p>
        </p:txBody>
      </p:sp>
      <p:sp>
        <p:nvSpPr>
          <p:cNvPr id="2" name="テキスト ボックス 1">
            <a:extLst>
              <a:ext uri="{FF2B5EF4-FFF2-40B4-BE49-F238E27FC236}">
                <a16:creationId xmlns:a16="http://schemas.microsoft.com/office/drawing/2014/main" id="{B265DC47-5D97-7D52-B978-2D011C2E1895}"/>
              </a:ext>
            </a:extLst>
          </p:cNvPr>
          <p:cNvSpPr txBox="1"/>
          <p:nvPr/>
        </p:nvSpPr>
        <p:spPr>
          <a:xfrm>
            <a:off x="447472" y="233464"/>
            <a:ext cx="2339102" cy="523220"/>
          </a:xfrm>
          <a:prstGeom prst="rect">
            <a:avLst/>
          </a:prstGeom>
          <a:noFill/>
        </p:spPr>
        <p:txBody>
          <a:bodyPr wrap="none" rtlCol="0">
            <a:spAutoFit/>
          </a:bodyPr>
          <a:lstStyle/>
          <a:p>
            <a:r>
              <a:rPr lang="ja-JP" altLang="en-US" sz="2800" b="1" dirty="0">
                <a:latin typeface="+mn-ea"/>
                <a:ea typeface="+mn-ea"/>
              </a:rPr>
              <a:t>２</a:t>
            </a:r>
            <a:r>
              <a:rPr kumimoji="1" lang="ja-JP" altLang="en-US" sz="2800" b="1" dirty="0">
                <a:latin typeface="+mn-ea"/>
                <a:ea typeface="+mn-ea"/>
              </a:rPr>
              <a:t>．供試材料</a:t>
            </a:r>
            <a:endParaRPr kumimoji="1" lang="ja-JP" altLang="en-US" sz="2800" dirty="0"/>
          </a:p>
        </p:txBody>
      </p:sp>
    </p:spTree>
    <p:extLst>
      <p:ext uri="{BB962C8B-B14F-4D97-AF65-F5344CB8AC3E}">
        <p14:creationId xmlns:p14="http://schemas.microsoft.com/office/powerpoint/2010/main" val="291674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8B12B9FB-A9A6-D0A1-B6BD-CCB5489329B1}"/>
              </a:ext>
            </a:extLst>
          </p:cNvPr>
          <p:cNvSpPr txBox="1"/>
          <p:nvPr/>
        </p:nvSpPr>
        <p:spPr>
          <a:xfrm>
            <a:off x="6662812" y="931782"/>
            <a:ext cx="5233480" cy="6001643"/>
          </a:xfrm>
          <a:prstGeom prst="rect">
            <a:avLst/>
          </a:prstGeom>
          <a:noFill/>
        </p:spPr>
        <p:txBody>
          <a:bodyPr wrap="square" rtlCol="0">
            <a:spAutoFit/>
          </a:bodyPr>
          <a:lstStyle/>
          <a:p>
            <a:r>
              <a:rPr kumimoji="1" lang="en-US" altLang="ja-JP" sz="2400" dirty="0"/>
              <a:t>&lt;</a:t>
            </a:r>
            <a:r>
              <a:rPr lang="ja-JP" altLang="en-US" sz="2400" dirty="0"/>
              <a:t>結果</a:t>
            </a:r>
            <a:r>
              <a:rPr kumimoji="1" lang="ja-JP" altLang="en-US" sz="2400" dirty="0"/>
              <a:t>＞</a:t>
            </a:r>
            <a:endParaRPr kumimoji="1" lang="en-US" altLang="ja-JP" sz="2400" dirty="0"/>
          </a:p>
          <a:p>
            <a:r>
              <a:rPr lang="ja-JP" altLang="en-US" sz="2400" dirty="0"/>
              <a:t>・</a:t>
            </a:r>
            <a:r>
              <a:rPr lang="en-US" altLang="ja-JP" sz="2400" dirty="0"/>
              <a:t>SS400</a:t>
            </a:r>
          </a:p>
          <a:p>
            <a:r>
              <a:rPr lang="ja-JP" altLang="en-US" sz="2000" dirty="0"/>
              <a:t>上降伏点まで応力は，著しく増加した．その後，上降伏点に達すると，応力増加が無くなり，ひずみだけが増加する．その後破断する．</a:t>
            </a:r>
            <a:endParaRPr kumimoji="1" lang="en-US" altLang="ja-JP" sz="2000" dirty="0"/>
          </a:p>
          <a:p>
            <a:endParaRPr lang="en-US" altLang="ja-JP" sz="2400" dirty="0"/>
          </a:p>
          <a:p>
            <a:r>
              <a:rPr kumimoji="1" lang="ja-JP" altLang="en-US" sz="2400" dirty="0"/>
              <a:t>・</a:t>
            </a:r>
            <a:r>
              <a:rPr kumimoji="1" lang="en-US" altLang="ja-JP" sz="2400" dirty="0"/>
              <a:t>A1070</a:t>
            </a:r>
          </a:p>
          <a:p>
            <a:r>
              <a:rPr lang="ja-JP" altLang="en-US" sz="2000" dirty="0"/>
              <a:t>応力が約</a:t>
            </a:r>
            <a:r>
              <a:rPr lang="en-US" altLang="ja-JP" sz="2000" dirty="0"/>
              <a:t>50MPa</a:t>
            </a:r>
            <a:r>
              <a:rPr lang="ja-JP" altLang="en-US" sz="2000" dirty="0"/>
              <a:t>になる</a:t>
            </a:r>
            <a:r>
              <a:rPr kumimoji="1" lang="ja-JP" altLang="en-US" sz="2000" dirty="0"/>
              <a:t>とすぐに</a:t>
            </a:r>
            <a:r>
              <a:rPr kumimoji="1" lang="en-US" altLang="ja-JP" sz="2000" dirty="0"/>
              <a:t>0.2</a:t>
            </a:r>
            <a:r>
              <a:rPr kumimoji="1" lang="ja-JP" altLang="en-US" sz="2000" dirty="0"/>
              <a:t>％耐力を迎える．その後，応力はほぼ一定になり，ひずみだけが増加し，破断する．</a:t>
            </a:r>
            <a:endParaRPr kumimoji="1" lang="en-US" altLang="ja-JP" sz="2000" dirty="0"/>
          </a:p>
          <a:p>
            <a:endParaRPr lang="en-US" altLang="ja-JP" sz="2000" dirty="0"/>
          </a:p>
          <a:p>
            <a:r>
              <a:rPr kumimoji="1" lang="ja-JP" altLang="en-US" sz="2400" dirty="0"/>
              <a:t>・</a:t>
            </a:r>
            <a:r>
              <a:rPr kumimoji="1" lang="en-US" altLang="ja-JP" sz="2400" dirty="0"/>
              <a:t>A2017</a:t>
            </a:r>
          </a:p>
          <a:p>
            <a:r>
              <a:rPr kumimoji="1" lang="ja-JP" altLang="en-US" sz="2000" dirty="0"/>
              <a:t>荷重をかけるとすぐに，</a:t>
            </a:r>
            <a:r>
              <a:rPr kumimoji="1" lang="en-US" altLang="ja-JP" sz="2000" dirty="0"/>
              <a:t>0.2</a:t>
            </a:r>
            <a:r>
              <a:rPr kumimoji="1" lang="ja-JP" altLang="en-US" sz="2000" dirty="0"/>
              <a:t>％耐力を迎える．</a:t>
            </a:r>
            <a:endParaRPr kumimoji="1" lang="en-US" altLang="ja-JP" sz="2000" dirty="0"/>
          </a:p>
          <a:p>
            <a:r>
              <a:rPr lang="ja-JP" altLang="en-US" sz="2000" dirty="0"/>
              <a:t>その後，応力とひずみは曲線を描き，破断した．引張強さは</a:t>
            </a:r>
            <a:r>
              <a:rPr lang="en-US" altLang="ja-JP" sz="2000" dirty="0"/>
              <a:t>SS400</a:t>
            </a:r>
            <a:r>
              <a:rPr lang="ja-JP" altLang="en-US" sz="2000" dirty="0"/>
              <a:t>と同じくらいである．</a:t>
            </a:r>
            <a:endParaRPr lang="en-US" altLang="ja-JP" sz="2400" dirty="0"/>
          </a:p>
          <a:p>
            <a:endParaRPr kumimoji="1" lang="ja-JP" altLang="en-US" sz="2400" dirty="0"/>
          </a:p>
        </p:txBody>
      </p:sp>
      <p:graphicFrame>
        <p:nvGraphicFramePr>
          <p:cNvPr id="5" name="コンテンツ プレースホルダー 4">
            <a:extLst>
              <a:ext uri="{FF2B5EF4-FFF2-40B4-BE49-F238E27FC236}">
                <a16:creationId xmlns:a16="http://schemas.microsoft.com/office/drawing/2014/main" id="{C00CCF3E-1BCE-D9D4-9281-3C269B07A6AD}"/>
              </a:ext>
            </a:extLst>
          </p:cNvPr>
          <p:cNvGraphicFramePr>
            <a:graphicFrameLocks noGrp="1"/>
          </p:cNvGraphicFramePr>
          <p:nvPr>
            <p:ph idx="1"/>
            <p:extLst>
              <p:ext uri="{D42A27DB-BD31-4B8C-83A1-F6EECF244321}">
                <p14:modId xmlns:p14="http://schemas.microsoft.com/office/powerpoint/2010/main" val="3071080271"/>
              </p:ext>
            </p:extLst>
          </p:nvPr>
        </p:nvGraphicFramePr>
        <p:xfrm>
          <a:off x="0" y="644871"/>
          <a:ext cx="1051560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表 1">
            <a:extLst>
              <a:ext uri="{FF2B5EF4-FFF2-40B4-BE49-F238E27FC236}">
                <a16:creationId xmlns:a16="http://schemas.microsoft.com/office/drawing/2014/main" id="{1077EFCF-0A78-133F-6589-91C8852E727F}"/>
              </a:ext>
            </a:extLst>
          </p:cNvPr>
          <p:cNvGraphicFramePr>
            <a:graphicFrameLocks noGrp="1"/>
          </p:cNvGraphicFramePr>
          <p:nvPr>
            <p:extLst>
              <p:ext uri="{D42A27DB-BD31-4B8C-83A1-F6EECF244321}">
                <p14:modId xmlns:p14="http://schemas.microsoft.com/office/powerpoint/2010/main" val="1976506001"/>
              </p:ext>
            </p:extLst>
          </p:nvPr>
        </p:nvGraphicFramePr>
        <p:xfrm>
          <a:off x="295073" y="5277884"/>
          <a:ext cx="5800929" cy="1298870"/>
        </p:xfrm>
        <a:graphic>
          <a:graphicData uri="http://schemas.openxmlformats.org/drawingml/2006/table">
            <a:tbl>
              <a:tblPr firstRow="1" firstCol="1" bandRow="1">
                <a:tableStyleId>{5C22544A-7EE6-4342-B048-85BDC9FD1C3A}</a:tableStyleId>
              </a:tblPr>
              <a:tblGrid>
                <a:gridCol w="814895">
                  <a:extLst>
                    <a:ext uri="{9D8B030D-6E8A-4147-A177-3AD203B41FA5}">
                      <a16:colId xmlns:a16="http://schemas.microsoft.com/office/drawing/2014/main" val="1431389046"/>
                    </a:ext>
                  </a:extLst>
                </a:gridCol>
                <a:gridCol w="815567">
                  <a:extLst>
                    <a:ext uri="{9D8B030D-6E8A-4147-A177-3AD203B41FA5}">
                      <a16:colId xmlns:a16="http://schemas.microsoft.com/office/drawing/2014/main" val="1448903377"/>
                    </a:ext>
                  </a:extLst>
                </a:gridCol>
                <a:gridCol w="815567">
                  <a:extLst>
                    <a:ext uri="{9D8B030D-6E8A-4147-A177-3AD203B41FA5}">
                      <a16:colId xmlns:a16="http://schemas.microsoft.com/office/drawing/2014/main" val="1184705570"/>
                    </a:ext>
                  </a:extLst>
                </a:gridCol>
                <a:gridCol w="815567">
                  <a:extLst>
                    <a:ext uri="{9D8B030D-6E8A-4147-A177-3AD203B41FA5}">
                      <a16:colId xmlns:a16="http://schemas.microsoft.com/office/drawing/2014/main" val="347532734"/>
                    </a:ext>
                  </a:extLst>
                </a:gridCol>
                <a:gridCol w="815567">
                  <a:extLst>
                    <a:ext uri="{9D8B030D-6E8A-4147-A177-3AD203B41FA5}">
                      <a16:colId xmlns:a16="http://schemas.microsoft.com/office/drawing/2014/main" val="2682875462"/>
                    </a:ext>
                  </a:extLst>
                </a:gridCol>
                <a:gridCol w="815567">
                  <a:extLst>
                    <a:ext uri="{9D8B030D-6E8A-4147-A177-3AD203B41FA5}">
                      <a16:colId xmlns:a16="http://schemas.microsoft.com/office/drawing/2014/main" val="4201028355"/>
                    </a:ext>
                  </a:extLst>
                </a:gridCol>
                <a:gridCol w="908199">
                  <a:extLst>
                    <a:ext uri="{9D8B030D-6E8A-4147-A177-3AD203B41FA5}">
                      <a16:colId xmlns:a16="http://schemas.microsoft.com/office/drawing/2014/main" val="383935490"/>
                    </a:ext>
                  </a:extLst>
                </a:gridCol>
              </a:tblGrid>
              <a:tr h="420731">
                <a:tc>
                  <a:txBody>
                    <a:bodyPr/>
                    <a:lstStyle/>
                    <a:p>
                      <a:pPr algn="ctr"/>
                      <a:r>
                        <a:rPr lang="en-US" sz="1050" kern="100">
                          <a:effectLst/>
                        </a:rPr>
                        <a:t> </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050" kern="100">
                          <a:effectLst/>
                        </a:rPr>
                        <a:t>上降伏点</a:t>
                      </a:r>
                    </a:p>
                    <a:p>
                      <a:pPr indent="66675" algn="ctr"/>
                      <a:r>
                        <a:rPr lang="en-US" sz="1050" kern="100">
                          <a:effectLst/>
                        </a:rPr>
                        <a:t>[MPa]</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050" kern="100">
                          <a:effectLst/>
                        </a:rPr>
                        <a:t>下降伏点</a:t>
                      </a:r>
                    </a:p>
                    <a:p>
                      <a:pPr indent="66675" algn="ctr"/>
                      <a:r>
                        <a:rPr lang="en-US" sz="1050" kern="100">
                          <a:effectLst/>
                        </a:rPr>
                        <a:t>[MPa]</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dirty="0">
                          <a:effectLst/>
                        </a:rPr>
                        <a:t>0.2</a:t>
                      </a:r>
                      <a:r>
                        <a:rPr lang="ja-JP" sz="1050" kern="100" dirty="0">
                          <a:effectLst/>
                        </a:rPr>
                        <a:t>％耐力</a:t>
                      </a:r>
                    </a:p>
                    <a:p>
                      <a:pPr algn="ctr"/>
                      <a:r>
                        <a:rPr lang="en-US" sz="1050" kern="100" dirty="0">
                          <a:effectLst/>
                        </a:rPr>
                        <a:t>[MPa]</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050" kern="100">
                          <a:effectLst/>
                        </a:rPr>
                        <a:t>引張強さ</a:t>
                      </a:r>
                    </a:p>
                    <a:p>
                      <a:pPr indent="66675" algn="ctr"/>
                      <a:r>
                        <a:rPr lang="en-US" sz="1050" kern="100">
                          <a:effectLst/>
                        </a:rPr>
                        <a:t>[MPa]</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050" kern="100">
                          <a:effectLst/>
                        </a:rPr>
                        <a:t>破断強さ</a:t>
                      </a:r>
                    </a:p>
                    <a:p>
                      <a:pPr algn="ctr"/>
                      <a:r>
                        <a:rPr lang="en-US" sz="1050" kern="100">
                          <a:effectLst/>
                        </a:rPr>
                        <a:t>[MPa]</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ja-JP" sz="1050" kern="100">
                          <a:effectLst/>
                        </a:rPr>
                        <a:t>破断ひずみ</a:t>
                      </a:r>
                    </a:p>
                    <a:p>
                      <a:pPr algn="ctr"/>
                      <a:r>
                        <a:rPr lang="en-US" sz="1050" kern="100">
                          <a:effectLst/>
                        </a:rPr>
                        <a:t>[-]</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1179965978"/>
                  </a:ext>
                </a:extLst>
              </a:tr>
              <a:tr h="292713">
                <a:tc>
                  <a:txBody>
                    <a:bodyPr/>
                    <a:lstStyle/>
                    <a:p>
                      <a:pPr algn="ctr"/>
                      <a:r>
                        <a:rPr lang="en-US" sz="1050" kern="100">
                          <a:effectLst/>
                        </a:rPr>
                        <a:t>SS400</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dirty="0">
                          <a:effectLst/>
                        </a:rPr>
                        <a:t>404</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dirty="0">
                          <a:effectLst/>
                        </a:rPr>
                        <a:t>18.0</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464</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297</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dirty="0">
                          <a:effectLst/>
                        </a:rPr>
                        <a:t>0.522</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685524892"/>
                  </a:ext>
                </a:extLst>
              </a:tr>
              <a:tr h="292713">
                <a:tc>
                  <a:txBody>
                    <a:bodyPr/>
                    <a:lstStyle/>
                    <a:p>
                      <a:pPr algn="ctr"/>
                      <a:r>
                        <a:rPr lang="en-US" sz="1050" kern="100">
                          <a:effectLst/>
                        </a:rPr>
                        <a:t>A1070</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dirty="0">
                          <a:effectLst/>
                        </a:rPr>
                        <a:t>24.0</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65.8</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0.981</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dirty="0">
                          <a:effectLst/>
                        </a:rPr>
                        <a:t>0.376</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404993219"/>
                  </a:ext>
                </a:extLst>
              </a:tr>
              <a:tr h="292713">
                <a:tc>
                  <a:txBody>
                    <a:bodyPr/>
                    <a:lstStyle/>
                    <a:p>
                      <a:pPr algn="ctr"/>
                      <a:r>
                        <a:rPr lang="en-US" sz="1050" kern="100" dirty="0">
                          <a:effectLst/>
                        </a:rPr>
                        <a:t>A2017</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279</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dirty="0">
                          <a:effectLst/>
                        </a:rPr>
                        <a:t>458</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a:effectLst/>
                        </a:rPr>
                        <a:t>397</a:t>
                      </a:r>
                      <a:endParaRPr lang="ja-JP" sz="1050" kern="10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tc>
                  <a:txBody>
                    <a:bodyPr/>
                    <a:lstStyle/>
                    <a:p>
                      <a:pPr algn="ctr"/>
                      <a:r>
                        <a:rPr lang="en-US" sz="1050" kern="100" dirty="0">
                          <a:effectLst/>
                        </a:rPr>
                        <a:t>0.377</a:t>
                      </a:r>
                      <a:endParaRPr lang="ja-JP" sz="105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tc>
                <a:extLst>
                  <a:ext uri="{0D108BD9-81ED-4DB2-BD59-A6C34878D82A}">
                    <a16:rowId xmlns:a16="http://schemas.microsoft.com/office/drawing/2014/main" val="2176314193"/>
                  </a:ext>
                </a:extLst>
              </a:tr>
            </a:tbl>
          </a:graphicData>
        </a:graphic>
      </p:graphicFrame>
      <p:sp>
        <p:nvSpPr>
          <p:cNvPr id="3" name="Rectangle 1">
            <a:extLst>
              <a:ext uri="{FF2B5EF4-FFF2-40B4-BE49-F238E27FC236}">
                <a16:creationId xmlns:a16="http://schemas.microsoft.com/office/drawing/2014/main" id="{4E3C915F-DEC7-EDDB-54E5-6C6811C152F2}"/>
              </a:ext>
            </a:extLst>
          </p:cNvPr>
          <p:cNvSpPr>
            <a:spLocks noChangeArrowheads="1"/>
          </p:cNvSpPr>
          <p:nvPr/>
        </p:nvSpPr>
        <p:spPr bwMode="auto">
          <a:xfrm>
            <a:off x="295708" y="4842555"/>
            <a:ext cx="12887966" cy="543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4" name="テキスト ボックス 3">
            <a:extLst>
              <a:ext uri="{FF2B5EF4-FFF2-40B4-BE49-F238E27FC236}">
                <a16:creationId xmlns:a16="http://schemas.microsoft.com/office/drawing/2014/main" id="{0768FDB9-1643-78C3-3385-464FB683006F}"/>
              </a:ext>
            </a:extLst>
          </p:cNvPr>
          <p:cNvSpPr txBox="1"/>
          <p:nvPr/>
        </p:nvSpPr>
        <p:spPr>
          <a:xfrm>
            <a:off x="2431477" y="4906540"/>
            <a:ext cx="2339102" cy="307777"/>
          </a:xfrm>
          <a:prstGeom prst="rect">
            <a:avLst/>
          </a:prstGeom>
          <a:noFill/>
        </p:spPr>
        <p:txBody>
          <a:bodyPr wrap="none" rtlCol="0">
            <a:spAutoFit/>
          </a:bodyPr>
          <a:lstStyle/>
          <a:p>
            <a:r>
              <a:rPr kumimoji="1" lang="ja-JP" altLang="en-US" sz="1400" dirty="0"/>
              <a:t>表１</a:t>
            </a:r>
            <a:r>
              <a:rPr lang="ja-JP" altLang="en-US" sz="1400" dirty="0"/>
              <a:t>　各材料のパラメータ</a:t>
            </a:r>
            <a:endParaRPr kumimoji="1" lang="en-US" altLang="ja-JP" sz="1400" dirty="0"/>
          </a:p>
        </p:txBody>
      </p:sp>
      <p:sp>
        <p:nvSpPr>
          <p:cNvPr id="6" name="テキスト ボックス 5">
            <a:extLst>
              <a:ext uri="{FF2B5EF4-FFF2-40B4-BE49-F238E27FC236}">
                <a16:creationId xmlns:a16="http://schemas.microsoft.com/office/drawing/2014/main" id="{161E7C24-35BC-7721-CA58-4F63BC8F8CD5}"/>
              </a:ext>
            </a:extLst>
          </p:cNvPr>
          <p:cNvSpPr txBox="1"/>
          <p:nvPr/>
        </p:nvSpPr>
        <p:spPr>
          <a:xfrm>
            <a:off x="269988" y="312652"/>
            <a:ext cx="9360255" cy="523220"/>
          </a:xfrm>
          <a:prstGeom prst="rect">
            <a:avLst/>
          </a:prstGeom>
          <a:noFill/>
        </p:spPr>
        <p:txBody>
          <a:bodyPr wrap="none" rtlCol="0">
            <a:spAutoFit/>
          </a:bodyPr>
          <a:lstStyle/>
          <a:p>
            <a:r>
              <a:rPr kumimoji="1" lang="en-US" altLang="ja-JP" sz="2800" b="1" dirty="0"/>
              <a:t>3.1.1 </a:t>
            </a:r>
            <a:r>
              <a:rPr kumimoji="1" lang="ja-JP" altLang="en-US" sz="2800" b="1" dirty="0"/>
              <a:t>実験結果および考察（各材料の応力ーひずみ線図）</a:t>
            </a:r>
          </a:p>
        </p:txBody>
      </p:sp>
    </p:spTree>
    <p:extLst>
      <p:ext uri="{BB962C8B-B14F-4D97-AF65-F5344CB8AC3E}">
        <p14:creationId xmlns:p14="http://schemas.microsoft.com/office/powerpoint/2010/main" val="143262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EEA21F-B32D-289D-C090-97A14037EB84}"/>
              </a:ext>
            </a:extLst>
          </p:cNvPr>
          <p:cNvSpPr>
            <a:spLocks noGrp="1"/>
          </p:cNvSpPr>
          <p:nvPr>
            <p:ph type="title"/>
          </p:nvPr>
        </p:nvSpPr>
        <p:spPr>
          <a:xfrm>
            <a:off x="0" y="204281"/>
            <a:ext cx="1011677" cy="223737"/>
          </a:xfrm>
        </p:spPr>
        <p:txBody>
          <a:bodyPr>
            <a:normAutofit fontScale="90000"/>
          </a:bodyPr>
          <a:lstStyle/>
          <a:p>
            <a:r>
              <a:rPr kumimoji="1" lang="ja-JP" altLang="en-US" dirty="0"/>
              <a:t>　</a:t>
            </a:r>
          </a:p>
        </p:txBody>
      </p:sp>
      <p:sp>
        <p:nvSpPr>
          <p:cNvPr id="5" name="コンテンツ プレースホルダー 4">
            <a:extLst>
              <a:ext uri="{FF2B5EF4-FFF2-40B4-BE49-F238E27FC236}">
                <a16:creationId xmlns:a16="http://schemas.microsoft.com/office/drawing/2014/main" id="{A0D9689E-8489-8D9C-68D0-CBE7F7BF0A0C}"/>
              </a:ext>
            </a:extLst>
          </p:cNvPr>
          <p:cNvSpPr>
            <a:spLocks noGrp="1"/>
          </p:cNvSpPr>
          <p:nvPr>
            <p:ph idx="1"/>
          </p:nvPr>
        </p:nvSpPr>
        <p:spPr>
          <a:xfrm>
            <a:off x="503946" y="519034"/>
            <a:ext cx="11373852" cy="6254885"/>
          </a:xfrm>
        </p:spPr>
        <p:txBody>
          <a:bodyPr>
            <a:normAutofit/>
          </a:bodyPr>
          <a:lstStyle/>
          <a:p>
            <a:pPr marL="0" indent="0">
              <a:buNone/>
            </a:pPr>
            <a:r>
              <a:rPr lang="ja-JP" altLang="en-US" dirty="0"/>
              <a:t>⊡</a:t>
            </a:r>
            <a:r>
              <a:rPr lang="ja-JP" altLang="en-US" b="1" u="sng" dirty="0"/>
              <a:t>各材料の応力</a:t>
            </a:r>
            <a:r>
              <a:rPr lang="en-US" altLang="ja-JP" b="1" u="sng" dirty="0"/>
              <a:t>-</a:t>
            </a:r>
            <a:r>
              <a:rPr lang="ja-JP" altLang="en-US" b="1" u="sng" dirty="0"/>
              <a:t>ひずみ線図について</a:t>
            </a:r>
            <a:endParaRPr lang="en-US" altLang="ja-JP" b="1" u="sng" dirty="0"/>
          </a:p>
          <a:p>
            <a:pPr marL="0" indent="0">
              <a:buNone/>
            </a:pPr>
            <a:r>
              <a:rPr lang="ja-JP" altLang="en-US" b="1" dirty="0"/>
              <a:t>考察</a:t>
            </a:r>
            <a:endParaRPr lang="en-US" altLang="ja-JP" b="1" dirty="0"/>
          </a:p>
          <a:p>
            <a:pPr marL="0" indent="0">
              <a:buNone/>
            </a:pPr>
            <a:endParaRPr lang="en-US" altLang="ja-JP" dirty="0"/>
          </a:p>
          <a:p>
            <a:pPr marL="0" indent="0">
              <a:buNone/>
            </a:pPr>
            <a:r>
              <a:rPr lang="ja-JP" altLang="en-US" dirty="0"/>
              <a:t>＜弾性域＞</a:t>
            </a:r>
            <a:r>
              <a:rPr lang="ja-JP" altLang="en-US" sz="1800" kern="100" baseline="30000" dirty="0">
                <a:effectLst/>
                <a:latin typeface="游明朝" panose="02020400000000000000" pitchFamily="18" charset="-128"/>
                <a:ea typeface="游明朝" panose="02020400000000000000" pitchFamily="18" charset="-128"/>
                <a:cs typeface="Times New Roman" panose="02020603050405020304" pitchFamily="18" charset="0"/>
              </a:rPr>
              <a:t>５）</a:t>
            </a:r>
            <a:endParaRPr lang="en-US" altLang="ja-JP" dirty="0"/>
          </a:p>
          <a:p>
            <a:pPr marL="0" indent="0">
              <a:buNone/>
            </a:pPr>
            <a:r>
              <a:rPr lang="ja-JP" altLang="en-US" sz="2000" dirty="0"/>
              <a:t>　上降伏点までの応力とひずみが比例関係にある領域ことで，</a:t>
            </a:r>
            <a:endParaRPr lang="en-US" altLang="ja-JP" sz="2000" dirty="0"/>
          </a:p>
          <a:p>
            <a:pPr marL="0" indent="0">
              <a:buNone/>
            </a:pPr>
            <a:r>
              <a:rPr lang="ja-JP" altLang="en-US" sz="2000" dirty="0"/>
              <a:t>この部分での変形を弾性変形という．</a:t>
            </a:r>
            <a:endParaRPr lang="en-US" altLang="ja-JP" sz="2000" dirty="0"/>
          </a:p>
          <a:p>
            <a:pPr marL="0" indent="0">
              <a:buNone/>
            </a:pPr>
            <a:r>
              <a:rPr lang="ja-JP" altLang="en-US" sz="2000" dirty="0"/>
              <a:t>ミクロの視点で考えてみると，金属は原子が規則正しく並んだ</a:t>
            </a:r>
            <a:endParaRPr lang="en-US" altLang="ja-JP" sz="2000" dirty="0"/>
          </a:p>
          <a:p>
            <a:pPr marL="0" indent="0">
              <a:buNone/>
            </a:pPr>
            <a:r>
              <a:rPr lang="ja-JP" altLang="en-US" sz="2000" dirty="0"/>
              <a:t>結晶構造を持っている．</a:t>
            </a:r>
            <a:endParaRPr lang="en-US" altLang="ja-JP" sz="2000" dirty="0"/>
          </a:p>
          <a:p>
            <a:pPr marL="0" indent="0">
              <a:buNone/>
            </a:pPr>
            <a:r>
              <a:rPr lang="ja-JP" altLang="en-US" sz="2000" dirty="0"/>
              <a:t>金属結合していても，自由度は持っているため程よく動くことは可能である．</a:t>
            </a:r>
            <a:endParaRPr lang="en-US" altLang="ja-JP" sz="2000" dirty="0"/>
          </a:p>
          <a:p>
            <a:pPr marL="0" indent="0">
              <a:buNone/>
            </a:pPr>
            <a:r>
              <a:rPr lang="ja-JP" altLang="en-US" sz="2000" dirty="0"/>
              <a:t>このようなことから，金属は伸び縮みすることができると考えられる．</a:t>
            </a:r>
            <a:endParaRPr lang="en-US" altLang="ja-JP" sz="2000" dirty="0"/>
          </a:p>
          <a:p>
            <a:pPr marL="0" indent="0">
              <a:buNone/>
            </a:pPr>
            <a:r>
              <a:rPr lang="ja-JP" altLang="en-US" sz="2000" dirty="0"/>
              <a:t>また逆に，結合しているので，荷重が取り除かれると，原子間力により</a:t>
            </a:r>
            <a:endParaRPr lang="en-US" altLang="ja-JP" sz="2000" dirty="0"/>
          </a:p>
          <a:p>
            <a:pPr marL="0" indent="0">
              <a:buNone/>
            </a:pPr>
            <a:r>
              <a:rPr lang="ja-JP" altLang="en-US" sz="2000" dirty="0"/>
              <a:t>もとに戻ることが可能だと考える．</a:t>
            </a:r>
            <a:endParaRPr lang="en-US" altLang="ja-JP" sz="2000" dirty="0"/>
          </a:p>
          <a:p>
            <a:pPr marL="0" indent="0">
              <a:buNone/>
            </a:pPr>
            <a:r>
              <a:rPr lang="ja-JP" altLang="en-US" sz="2000" dirty="0"/>
              <a:t>弾性変形はその原子間距離の伸縮が起こり変形することである．</a:t>
            </a:r>
            <a:endParaRPr lang="en-US" altLang="ja-JP" sz="2000" dirty="0"/>
          </a:p>
          <a:p>
            <a:pPr marL="0" indent="0">
              <a:buNone/>
            </a:pPr>
            <a:r>
              <a:rPr lang="ja-JP" altLang="en-US" sz="2000" dirty="0"/>
              <a:t>また，弾性域ではフックの法則が成立する．</a:t>
            </a:r>
            <a:endParaRPr lang="en-US" altLang="ja-JP" sz="2000" dirty="0"/>
          </a:p>
          <a:p>
            <a:pPr marL="0" indent="0">
              <a:buNone/>
            </a:pPr>
            <a:endParaRPr lang="ja-JP" altLang="en-US" sz="2000" dirty="0"/>
          </a:p>
        </p:txBody>
      </p:sp>
      <p:pic>
        <p:nvPicPr>
          <p:cNvPr id="4" name="図 3">
            <a:extLst>
              <a:ext uri="{FF2B5EF4-FFF2-40B4-BE49-F238E27FC236}">
                <a16:creationId xmlns:a16="http://schemas.microsoft.com/office/drawing/2014/main" id="{AE9DED22-0C5A-7C69-8D86-4B1C1325353E}"/>
              </a:ext>
            </a:extLst>
          </p:cNvPr>
          <p:cNvPicPr>
            <a:picLocks noChangeAspect="1"/>
          </p:cNvPicPr>
          <p:nvPr/>
        </p:nvPicPr>
        <p:blipFill>
          <a:blip r:embed="rId2"/>
          <a:stretch>
            <a:fillRect/>
          </a:stretch>
        </p:blipFill>
        <p:spPr>
          <a:xfrm>
            <a:off x="8069757" y="758088"/>
            <a:ext cx="3720166" cy="2466632"/>
          </a:xfrm>
          <a:prstGeom prst="rect">
            <a:avLst/>
          </a:prstGeom>
        </p:spPr>
      </p:pic>
      <p:sp>
        <p:nvSpPr>
          <p:cNvPr id="6" name="テキスト ボックス 5">
            <a:extLst>
              <a:ext uri="{FF2B5EF4-FFF2-40B4-BE49-F238E27FC236}">
                <a16:creationId xmlns:a16="http://schemas.microsoft.com/office/drawing/2014/main" id="{993320EB-22A3-F23D-834F-7F2E700CCF6C}"/>
              </a:ext>
            </a:extLst>
          </p:cNvPr>
          <p:cNvSpPr txBox="1"/>
          <p:nvPr/>
        </p:nvSpPr>
        <p:spPr>
          <a:xfrm>
            <a:off x="8879732" y="3224720"/>
            <a:ext cx="3545733" cy="307777"/>
          </a:xfrm>
          <a:prstGeom prst="rect">
            <a:avLst/>
          </a:prstGeom>
          <a:noFill/>
        </p:spPr>
        <p:txBody>
          <a:bodyPr wrap="square" rtlCol="0">
            <a:spAutoFit/>
          </a:bodyPr>
          <a:lstStyle/>
          <a:p>
            <a:r>
              <a:rPr lang="ja-JP" altLang="en-US" sz="1400" dirty="0"/>
              <a:t>図</a:t>
            </a:r>
            <a:r>
              <a:rPr lang="en-US" altLang="ja-JP" sz="1400" dirty="0"/>
              <a:t>2</a:t>
            </a:r>
            <a:r>
              <a:rPr lang="ja-JP" altLang="en-US" sz="1400" dirty="0"/>
              <a:t>　金属結合の結晶モデル</a:t>
            </a:r>
            <a:r>
              <a:rPr lang="ja-JP" altLang="en-US" sz="1050" dirty="0"/>
              <a:t>９）</a:t>
            </a:r>
            <a:endParaRPr kumimoji="1" lang="ja-JP" altLang="en-US" sz="1400" dirty="0"/>
          </a:p>
        </p:txBody>
      </p:sp>
    </p:spTree>
    <p:extLst>
      <p:ext uri="{BB962C8B-B14F-4D97-AF65-F5344CB8AC3E}">
        <p14:creationId xmlns:p14="http://schemas.microsoft.com/office/powerpoint/2010/main" val="949930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CA042-E5E9-B1F8-0D11-B148DE989EA2}"/>
              </a:ext>
            </a:extLst>
          </p:cNvPr>
          <p:cNvSpPr>
            <a:spLocks noGrp="1"/>
          </p:cNvSpPr>
          <p:nvPr>
            <p:ph type="title"/>
          </p:nvPr>
        </p:nvSpPr>
        <p:spPr>
          <a:xfrm>
            <a:off x="1621" y="939057"/>
            <a:ext cx="45719" cy="208807"/>
          </a:xfrm>
        </p:spPr>
        <p:txBody>
          <a:bodyPr>
            <a:normAutofit fontScale="90000"/>
          </a:bodyPr>
          <a:lstStyle/>
          <a:p>
            <a:r>
              <a:rPr kumimoji="1" lang="ja-JP" altLang="en-US" dirty="0"/>
              <a:t>　</a:t>
            </a:r>
          </a:p>
        </p:txBody>
      </p:sp>
      <p:sp>
        <p:nvSpPr>
          <p:cNvPr id="3" name="コンテンツ プレースホルダー 2">
            <a:extLst>
              <a:ext uri="{FF2B5EF4-FFF2-40B4-BE49-F238E27FC236}">
                <a16:creationId xmlns:a16="http://schemas.microsoft.com/office/drawing/2014/main" id="{AB6FEE1B-61B2-C49F-AA45-60F153C966D5}"/>
              </a:ext>
            </a:extLst>
          </p:cNvPr>
          <p:cNvSpPr>
            <a:spLocks noGrp="1"/>
          </p:cNvSpPr>
          <p:nvPr>
            <p:ph idx="1"/>
          </p:nvPr>
        </p:nvSpPr>
        <p:spPr>
          <a:xfrm>
            <a:off x="838200" y="523081"/>
            <a:ext cx="10515600" cy="5811838"/>
          </a:xfrm>
        </p:spPr>
        <p:txBody>
          <a:bodyPr/>
          <a:lstStyle/>
          <a:p>
            <a:pPr marL="0" indent="0">
              <a:buNone/>
            </a:pPr>
            <a:r>
              <a:rPr lang="ja-JP" altLang="en-US" dirty="0"/>
              <a:t>⊡</a:t>
            </a:r>
            <a:r>
              <a:rPr lang="ja-JP" altLang="en-US" b="1" u="sng" dirty="0"/>
              <a:t>各材料の応力</a:t>
            </a:r>
            <a:r>
              <a:rPr lang="en-US" altLang="ja-JP" b="1" u="sng" dirty="0"/>
              <a:t>-</a:t>
            </a:r>
            <a:r>
              <a:rPr lang="ja-JP" altLang="en-US" b="1" u="sng" dirty="0"/>
              <a:t>ひずみ線図について</a:t>
            </a:r>
            <a:endParaRPr lang="en-US" altLang="ja-JP" b="1" u="sng" dirty="0"/>
          </a:p>
          <a:p>
            <a:pPr marL="0" indent="0">
              <a:buNone/>
            </a:pPr>
            <a:endParaRPr lang="en-US" altLang="ja-JP" dirty="0"/>
          </a:p>
          <a:p>
            <a:pPr marL="0" indent="0">
              <a:buNone/>
            </a:pPr>
            <a:r>
              <a:rPr kumimoji="1" lang="ja-JP" altLang="en-US" dirty="0"/>
              <a:t>＜降伏現象＞</a:t>
            </a:r>
            <a:r>
              <a:rPr lang="ja-JP" altLang="ja-JP" sz="1800" baseline="30000" dirty="0">
                <a:effectLst/>
                <a:ea typeface="游明朝" panose="02020400000000000000" pitchFamily="18" charset="-128"/>
                <a:cs typeface="Times New Roman" panose="02020603050405020304" pitchFamily="18" charset="0"/>
              </a:rPr>
              <a:t>１）</a:t>
            </a:r>
            <a:r>
              <a:rPr lang="ja-JP" altLang="en-US" sz="1800" baseline="30000" dirty="0">
                <a:effectLst/>
                <a:ea typeface="游明朝" panose="02020400000000000000" pitchFamily="18" charset="-128"/>
                <a:cs typeface="Times New Roman" panose="02020603050405020304" pitchFamily="18" charset="0"/>
              </a:rPr>
              <a:t>８）</a:t>
            </a:r>
            <a:endParaRPr lang="en-US" altLang="ja-JP" dirty="0"/>
          </a:p>
          <a:p>
            <a:pPr marL="0" indent="0">
              <a:buNone/>
            </a:pPr>
            <a:r>
              <a:rPr kumimoji="1" lang="ja-JP" altLang="en-US" sz="2000" dirty="0"/>
              <a:t>　鉄鋼材料では，上降伏点に達すると，応力の増加が</a:t>
            </a:r>
            <a:r>
              <a:rPr lang="ja-JP" altLang="en-US" sz="2000" dirty="0"/>
              <a:t>なくなり，</a:t>
            </a:r>
            <a:r>
              <a:rPr kumimoji="1" lang="ja-JP" altLang="en-US" sz="2000" dirty="0"/>
              <a:t>ひずみだけが増加する．</a:t>
            </a:r>
            <a:endParaRPr kumimoji="1" lang="en-US" altLang="ja-JP" sz="2000" dirty="0"/>
          </a:p>
          <a:p>
            <a:pPr marL="0" indent="0">
              <a:buNone/>
            </a:pPr>
            <a:r>
              <a:rPr lang="ja-JP" altLang="en-US" sz="2000" dirty="0"/>
              <a:t>本実験では，</a:t>
            </a:r>
            <a:r>
              <a:rPr lang="en-US" altLang="ja-JP" sz="2000" dirty="0"/>
              <a:t>SS400</a:t>
            </a:r>
            <a:r>
              <a:rPr lang="ja-JP" altLang="en-US" sz="2000" dirty="0"/>
              <a:t>だけに現れた．降伏現象は炭素量の少ない場合において顕著である．</a:t>
            </a:r>
            <a:endParaRPr lang="en-US" altLang="ja-JP" sz="2000" dirty="0"/>
          </a:p>
          <a:p>
            <a:pPr marL="0" indent="0">
              <a:buNone/>
            </a:pPr>
            <a:r>
              <a:rPr lang="ja-JP" altLang="en-US" sz="2000" dirty="0"/>
              <a:t>ある程度の荷重なら，結晶構造を持っているので，原子の位置を変えずに動くことがで</a:t>
            </a:r>
            <a:endParaRPr lang="en-US" altLang="ja-JP" sz="2000" dirty="0"/>
          </a:p>
          <a:p>
            <a:pPr marL="0" indent="0">
              <a:buNone/>
            </a:pPr>
            <a:r>
              <a:rPr lang="ja-JP" altLang="en-US" sz="2000" dirty="0"/>
              <a:t>きる．</a:t>
            </a:r>
            <a:r>
              <a:rPr kumimoji="1" lang="ja-JP" altLang="en-US" sz="2000" dirty="0"/>
              <a:t>それ以上の荷重が加わると最終的に構造は崩れ，原子は完全に動いてしまうと考え</a:t>
            </a:r>
            <a:endParaRPr kumimoji="1" lang="en-US" altLang="ja-JP" sz="2000" dirty="0"/>
          </a:p>
          <a:p>
            <a:pPr marL="0" indent="0">
              <a:buNone/>
            </a:pPr>
            <a:r>
              <a:rPr kumimoji="1" lang="ja-JP" altLang="en-US" sz="2000" dirty="0"/>
              <a:t>る．さらに，金属結合は結合の中でも弱い結合である．</a:t>
            </a:r>
            <a:endParaRPr kumimoji="1" lang="en-US" altLang="ja-JP" sz="2000" dirty="0"/>
          </a:p>
          <a:p>
            <a:pPr marL="0" indent="0">
              <a:buNone/>
            </a:pPr>
            <a:r>
              <a:rPr kumimoji="1" lang="ja-JP" altLang="en-US" sz="2000" dirty="0"/>
              <a:t>よって，弾性域以降は，力を加えると元の寸法に戻らない塑性変形となる．</a:t>
            </a:r>
            <a:endParaRPr kumimoji="1" lang="en-US" altLang="ja-JP" sz="2000" dirty="0"/>
          </a:p>
          <a:p>
            <a:pPr marL="0" indent="0">
              <a:buNone/>
            </a:pPr>
            <a:r>
              <a:rPr lang="ja-JP" altLang="en-US" sz="2000" dirty="0"/>
              <a:t>また，完全に原子が動くということはすべりが生じるという捉え方も可能だと思う．この</a:t>
            </a:r>
            <a:endParaRPr lang="en-US" altLang="ja-JP" sz="2000" dirty="0"/>
          </a:p>
          <a:p>
            <a:pPr marL="0" indent="0">
              <a:buNone/>
            </a:pPr>
            <a:r>
              <a:rPr lang="ja-JP" altLang="en-US" sz="2000" dirty="0"/>
              <a:t>とき，応力は低下する．一度すべりが起きてしまうと不安定な状態になるので，隣の箇所</a:t>
            </a:r>
            <a:endParaRPr lang="en-US" altLang="ja-JP" sz="2000" dirty="0"/>
          </a:p>
          <a:p>
            <a:pPr marL="0" indent="0">
              <a:buNone/>
            </a:pPr>
            <a:r>
              <a:rPr lang="ja-JP" altLang="en-US" sz="2000" dirty="0"/>
              <a:t>へと連鎖的にすべりが生じる．</a:t>
            </a:r>
            <a:endParaRPr lang="en-US" altLang="ja-JP" sz="2000" dirty="0"/>
          </a:p>
          <a:p>
            <a:pPr marL="0" indent="0">
              <a:buNone/>
            </a:pPr>
            <a:r>
              <a:rPr lang="ja-JP" altLang="en-US" sz="2000" dirty="0"/>
              <a:t>それが，応力が細かく増減している領域であると考える．</a:t>
            </a:r>
            <a:endParaRPr kumimoji="1" lang="en-US" altLang="ja-JP" sz="2000" dirty="0"/>
          </a:p>
          <a:p>
            <a:pPr marL="0" indent="0">
              <a:buNone/>
            </a:pP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455412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DB1F1B-86E1-C16F-3F60-D213530EEB09}"/>
              </a:ext>
            </a:extLst>
          </p:cNvPr>
          <p:cNvSpPr>
            <a:spLocks noGrp="1"/>
          </p:cNvSpPr>
          <p:nvPr>
            <p:ph type="title"/>
          </p:nvPr>
        </p:nvSpPr>
        <p:spPr>
          <a:xfrm>
            <a:off x="750651" y="793142"/>
            <a:ext cx="10515600" cy="1132935"/>
          </a:xfrm>
        </p:spPr>
        <p:txBody>
          <a:bodyPr/>
          <a:lstStyle/>
          <a:p>
            <a:r>
              <a:rPr lang="ja-JP" altLang="en-US" sz="2800" dirty="0"/>
              <a:t>⊡</a:t>
            </a:r>
            <a:r>
              <a:rPr lang="ja-JP" altLang="en-US" sz="2800" u="sng" dirty="0"/>
              <a:t>各材料の応力</a:t>
            </a:r>
            <a:r>
              <a:rPr lang="en-US" altLang="ja-JP" sz="2800" u="sng" dirty="0"/>
              <a:t>-</a:t>
            </a:r>
            <a:r>
              <a:rPr lang="ja-JP" altLang="en-US" sz="2800" u="sng" dirty="0"/>
              <a:t>ひずみ線図について</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F237BC80-0D07-4555-0984-3EA48D9B20AE}"/>
              </a:ext>
            </a:extLst>
          </p:cNvPr>
          <p:cNvSpPr>
            <a:spLocks noGrp="1"/>
          </p:cNvSpPr>
          <p:nvPr>
            <p:ph idx="1"/>
          </p:nvPr>
        </p:nvSpPr>
        <p:spPr/>
        <p:txBody>
          <a:bodyPr/>
          <a:lstStyle/>
          <a:p>
            <a:pPr marL="0" indent="0">
              <a:buNone/>
            </a:pPr>
            <a:r>
              <a:rPr lang="ja-JP" altLang="en-US" dirty="0"/>
              <a:t>＜応力増加域＞</a:t>
            </a:r>
            <a:endParaRPr lang="en-US" altLang="ja-JP" sz="2000" dirty="0"/>
          </a:p>
          <a:p>
            <a:pPr marL="0" indent="0">
              <a:buNone/>
            </a:pPr>
            <a:r>
              <a:rPr lang="ja-JP" altLang="en-US" sz="2000" dirty="0"/>
              <a:t>　応力増加域は，降伏現象後に訪れる．この領域では材料全体に塑性変形が起き，すべりが完全に終わっていると考えられるため，ひずみ硬化の影響でより大きな応力が必要になる．したがって，応力増加域があらわれると推測する．</a:t>
            </a:r>
            <a:endParaRPr lang="en-US" altLang="ja-JP" sz="2000" dirty="0"/>
          </a:p>
          <a:p>
            <a:pPr marL="0" indent="0">
              <a:buNone/>
            </a:pPr>
            <a:endParaRPr lang="en-US" altLang="ja-JP" sz="2000" dirty="0"/>
          </a:p>
          <a:p>
            <a:pPr marL="0" indent="0">
              <a:buNone/>
            </a:pPr>
            <a:r>
              <a:rPr lang="ja-JP" altLang="en-US" dirty="0"/>
              <a:t>＜応力減少域＞</a:t>
            </a:r>
            <a:endParaRPr lang="en-US" altLang="ja-JP" dirty="0"/>
          </a:p>
          <a:p>
            <a:pPr marL="0" indent="0">
              <a:buNone/>
            </a:pPr>
            <a:r>
              <a:rPr lang="ja-JP" altLang="en-US" sz="2000" dirty="0"/>
              <a:t>　この領域では，ネッキングによる影響があると考える．見かけの応力・ひずみ線図では試験前の断面積で応力が算出されているため，ネッキングによる断面積の影響が考慮されていない．そのため，応力が減少していると考えられる．</a:t>
            </a:r>
            <a:endParaRPr lang="en-US" altLang="ja-JP" sz="2000" dirty="0"/>
          </a:p>
          <a:p>
            <a:pPr marL="0" indent="0">
              <a:buNone/>
            </a:pPr>
            <a:endParaRPr lang="en-US" altLang="ja-JP" sz="2000" dirty="0"/>
          </a:p>
          <a:p>
            <a:pPr marL="0" indent="0">
              <a:buNone/>
            </a:pPr>
            <a:endParaRPr lang="en-US" altLang="ja-JP" sz="2000" dirty="0"/>
          </a:p>
          <a:p>
            <a:pPr marL="0" indent="0">
              <a:buNone/>
            </a:pPr>
            <a:endParaRPr kumimoji="1" lang="en-US" altLang="ja-JP" sz="2000" dirty="0"/>
          </a:p>
          <a:p>
            <a:pPr marL="0" indent="0">
              <a:buNone/>
            </a:pPr>
            <a:endParaRPr kumimoji="1" lang="ja-JP" altLang="en-US" sz="2000" dirty="0"/>
          </a:p>
        </p:txBody>
      </p:sp>
    </p:spTree>
    <p:extLst>
      <p:ext uri="{BB962C8B-B14F-4D97-AF65-F5344CB8AC3E}">
        <p14:creationId xmlns:p14="http://schemas.microsoft.com/office/powerpoint/2010/main" val="16017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9CFC9-28C3-F33B-7CDB-0B61CEB729B4}"/>
              </a:ext>
            </a:extLst>
          </p:cNvPr>
          <p:cNvSpPr>
            <a:spLocks noGrp="1"/>
          </p:cNvSpPr>
          <p:nvPr>
            <p:ph type="title"/>
          </p:nvPr>
        </p:nvSpPr>
        <p:spPr>
          <a:xfrm>
            <a:off x="838200" y="365126"/>
            <a:ext cx="10515600" cy="121258"/>
          </a:xfrm>
        </p:spPr>
        <p:txBody>
          <a:bodyPr>
            <a:normAutofit fontScale="90000"/>
          </a:bodyPr>
          <a:lstStyle/>
          <a:p>
            <a:r>
              <a:rPr kumimoji="1" lang="ja-JP" altLang="en-US" dirty="0"/>
              <a:t>　</a:t>
            </a:r>
          </a:p>
        </p:txBody>
      </p:sp>
      <p:graphicFrame>
        <p:nvGraphicFramePr>
          <p:cNvPr id="5" name="コンテンツ プレースホルダー 4">
            <a:extLst>
              <a:ext uri="{FF2B5EF4-FFF2-40B4-BE49-F238E27FC236}">
                <a16:creationId xmlns:a16="http://schemas.microsoft.com/office/drawing/2014/main" id="{99BBC81D-6424-24CB-2651-046F3F437E72}"/>
              </a:ext>
            </a:extLst>
          </p:cNvPr>
          <p:cNvGraphicFramePr>
            <a:graphicFrameLocks noGrp="1"/>
          </p:cNvGraphicFramePr>
          <p:nvPr>
            <p:ph idx="1"/>
            <p:extLst>
              <p:ext uri="{D42A27DB-BD31-4B8C-83A1-F6EECF244321}">
                <p14:modId xmlns:p14="http://schemas.microsoft.com/office/powerpoint/2010/main" val="1184704053"/>
              </p:ext>
            </p:extLst>
          </p:nvPr>
        </p:nvGraphicFramePr>
        <p:xfrm>
          <a:off x="515566" y="1337889"/>
          <a:ext cx="6556442" cy="5271451"/>
        </p:xfrm>
        <a:graphic>
          <a:graphicData uri="http://schemas.openxmlformats.org/drawingml/2006/table">
            <a:tbl>
              <a:tblPr/>
              <a:tblGrid>
                <a:gridCol w="2266424">
                  <a:extLst>
                    <a:ext uri="{9D8B030D-6E8A-4147-A177-3AD203B41FA5}">
                      <a16:colId xmlns:a16="http://schemas.microsoft.com/office/drawing/2014/main" val="2047596636"/>
                    </a:ext>
                  </a:extLst>
                </a:gridCol>
                <a:gridCol w="1430006">
                  <a:extLst>
                    <a:ext uri="{9D8B030D-6E8A-4147-A177-3AD203B41FA5}">
                      <a16:colId xmlns:a16="http://schemas.microsoft.com/office/drawing/2014/main" val="927291937"/>
                    </a:ext>
                  </a:extLst>
                </a:gridCol>
                <a:gridCol w="1430006">
                  <a:extLst>
                    <a:ext uri="{9D8B030D-6E8A-4147-A177-3AD203B41FA5}">
                      <a16:colId xmlns:a16="http://schemas.microsoft.com/office/drawing/2014/main" val="2834464692"/>
                    </a:ext>
                  </a:extLst>
                </a:gridCol>
                <a:gridCol w="1430006">
                  <a:extLst>
                    <a:ext uri="{9D8B030D-6E8A-4147-A177-3AD203B41FA5}">
                      <a16:colId xmlns:a16="http://schemas.microsoft.com/office/drawing/2014/main" val="1101805613"/>
                    </a:ext>
                  </a:extLst>
                </a:gridCol>
              </a:tblGrid>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fontAlgn="ctr"/>
                      <a:r>
                        <a:rPr lang="en-US" sz="1800" b="0" i="0" u="none" strike="noStrike">
                          <a:solidFill>
                            <a:srgbClr val="000000"/>
                          </a:solidFill>
                          <a:effectLst/>
                          <a:latin typeface="游ゴシック" panose="020B0400000000000000" pitchFamily="50" charset="-128"/>
                          <a:ea typeface="游ゴシック" panose="020B0400000000000000" pitchFamily="50" charset="-128"/>
                        </a:rPr>
                        <a:t>SS400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游ゴシック" panose="020B0400000000000000" pitchFamily="50" charset="-128"/>
                          <a:ea typeface="游ゴシック" panose="020B0400000000000000" pitchFamily="50" charset="-128"/>
                        </a:rPr>
                        <a:t>A1070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游ゴシック" panose="020B0400000000000000" pitchFamily="50" charset="-128"/>
                          <a:ea typeface="游ゴシック" panose="020B0400000000000000" pitchFamily="50" charset="-128"/>
                        </a:rPr>
                        <a:t>A2017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3272910"/>
                  </a:ext>
                </a:extLst>
              </a:tr>
              <a:tr h="320165">
                <a:tc>
                  <a:txBody>
                    <a:bodyPr/>
                    <a:lstStyle/>
                    <a:p>
                      <a:pPr algn="ctr" fontAlgn="ctr"/>
                      <a:r>
                        <a:rPr lang="zh-CN" altLang="en-US" sz="1800" b="0" i="0" u="none" strike="noStrike">
                          <a:solidFill>
                            <a:srgbClr val="000000"/>
                          </a:solidFill>
                          <a:effectLst/>
                          <a:latin typeface="游ゴシック" panose="020B0400000000000000" pitchFamily="50" charset="-128"/>
                          <a:ea typeface="游ゴシック" panose="020B0400000000000000" pitchFamily="50" charset="-128"/>
                        </a:rPr>
                        <a:t>上降伏点荷重</a:t>
                      </a:r>
                      <a:r>
                        <a:rPr lang="en-US" altLang="zh-CN" sz="1800" b="0" i="0" u="none" strike="noStrike">
                          <a:solidFill>
                            <a:srgbClr val="000000"/>
                          </a:solidFill>
                          <a:effectLst/>
                          <a:latin typeface="游ゴシック" panose="020B0400000000000000" pitchFamily="50" charset="-128"/>
                          <a:ea typeface="游ゴシック" panose="020B0400000000000000" pitchFamily="50" charset="-128"/>
                        </a:rPr>
                        <a:t>[kN]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5331763"/>
                  </a:ext>
                </a:extLst>
              </a:tr>
              <a:tr h="320165">
                <a:tc>
                  <a:txBody>
                    <a:bodyPr/>
                    <a:lstStyle/>
                    <a:p>
                      <a:pPr algn="ctr" fontAlgn="ctr"/>
                      <a:r>
                        <a:rPr lang="zh-CN" altLang="en-US" sz="1800" b="0" i="0" u="none" strike="noStrike">
                          <a:solidFill>
                            <a:srgbClr val="000000"/>
                          </a:solidFill>
                          <a:effectLst/>
                          <a:latin typeface="游ゴシック" panose="020B0400000000000000" pitchFamily="50" charset="-128"/>
                          <a:ea typeface="游ゴシック" panose="020B0400000000000000" pitchFamily="50" charset="-128"/>
                        </a:rPr>
                        <a:t>下降伏点荷重</a:t>
                      </a:r>
                      <a:r>
                        <a:rPr lang="en-US" altLang="zh-CN" sz="1800" b="0" i="0" u="none" strike="noStrike">
                          <a:solidFill>
                            <a:srgbClr val="000000"/>
                          </a:solidFill>
                          <a:effectLst/>
                          <a:latin typeface="游ゴシック" panose="020B0400000000000000" pitchFamily="50" charset="-128"/>
                          <a:ea typeface="游ゴシック" panose="020B0400000000000000" pitchFamily="50" charset="-128"/>
                        </a:rPr>
                        <a:t>[kN]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7013965"/>
                  </a:ext>
                </a:extLst>
              </a:tr>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最大荷重</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a:solidFill>
                            <a:srgbClr val="000000"/>
                          </a:solidFill>
                          <a:effectLst/>
                          <a:latin typeface="游ゴシック" panose="020B0400000000000000" pitchFamily="50" charset="-128"/>
                          <a:ea typeface="游ゴシック" panose="020B0400000000000000" pitchFamily="50" charset="-128"/>
                        </a:rPr>
                        <a:t>kN]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3.31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5557938"/>
                  </a:ext>
                </a:extLst>
              </a:tr>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破断点荷重</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a:solidFill>
                            <a:srgbClr val="000000"/>
                          </a:solidFill>
                          <a:effectLst/>
                          <a:latin typeface="游ゴシック" panose="020B0400000000000000" pitchFamily="50" charset="-128"/>
                          <a:ea typeface="游ゴシック" panose="020B0400000000000000" pitchFamily="50" charset="-128"/>
                        </a:rPr>
                        <a:t>kN]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15.0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0.0493</a:t>
                      </a:r>
                      <a:endPar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6087662"/>
                  </a:ext>
                </a:extLst>
              </a:tr>
              <a:tr h="320165">
                <a:tc>
                  <a:txBody>
                    <a:bodyPr/>
                    <a:lstStyle/>
                    <a:p>
                      <a:pPr algn="ctr"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ヤング率</a:t>
                      </a: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dirty="0" err="1">
                          <a:solidFill>
                            <a:srgbClr val="000000"/>
                          </a:solidFill>
                          <a:effectLst/>
                          <a:latin typeface="游ゴシック" panose="020B0400000000000000" pitchFamily="50" charset="-128"/>
                          <a:ea typeface="游ゴシック" panose="020B0400000000000000" pitchFamily="50" charset="-128"/>
                        </a:rPr>
                        <a:t>GPa</a:t>
                      </a:r>
                      <a:r>
                        <a:rPr lang="en-US" sz="18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65.7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71.0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3482216"/>
                  </a:ext>
                </a:extLst>
              </a:tr>
              <a:tr h="320165">
                <a:tc>
                  <a:txBody>
                    <a:bodyPr/>
                    <a:lstStyle/>
                    <a:p>
                      <a:pPr algn="ctr" fontAlgn="ctr"/>
                      <a:r>
                        <a:rPr lang="ja-JP" altLang="en-US" sz="1800" b="0" i="0" u="none" strike="noStrike" dirty="0">
                          <a:solidFill>
                            <a:srgbClr val="000000"/>
                          </a:solidFill>
                          <a:effectLst/>
                          <a:latin typeface="游ゴシック" panose="020B0400000000000000" pitchFamily="50" charset="-128"/>
                          <a:ea typeface="游ゴシック" panose="020B0400000000000000" pitchFamily="50" charset="-128"/>
                        </a:rPr>
                        <a:t>上降伏点</a:t>
                      </a: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dirty="0">
                          <a:solidFill>
                            <a:srgbClr val="000000"/>
                          </a:solidFill>
                          <a:effectLst/>
                          <a:latin typeface="游ゴシック" panose="020B0400000000000000" pitchFamily="50" charset="-128"/>
                          <a:ea typeface="游ゴシック" panose="020B0400000000000000" pitchFamily="50" charset="-128"/>
                        </a:rPr>
                        <a:t>MPa]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405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485110"/>
                  </a:ext>
                </a:extLst>
              </a:tr>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下降伏点</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a:solidFill>
                            <a:srgbClr val="000000"/>
                          </a:solidFill>
                          <a:effectLst/>
                          <a:latin typeface="游ゴシック" panose="020B0400000000000000" pitchFamily="50" charset="-128"/>
                          <a:ea typeface="游ゴシック" panose="020B0400000000000000" pitchFamily="50" charset="-128"/>
                        </a:rPr>
                        <a:t>MPa]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336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3982311"/>
                  </a:ext>
                </a:extLst>
              </a:tr>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耐力</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a:solidFill>
                            <a:srgbClr val="000000"/>
                          </a:solidFill>
                          <a:effectLst/>
                          <a:latin typeface="游ゴシック" panose="020B0400000000000000" pitchFamily="50" charset="-128"/>
                          <a:ea typeface="游ゴシック" panose="020B0400000000000000" pitchFamily="50" charset="-128"/>
                        </a:rPr>
                        <a:t>MPa]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7621952"/>
                  </a:ext>
                </a:extLst>
              </a:tr>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引張強さ</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a:solidFill>
                            <a:srgbClr val="000000"/>
                          </a:solidFill>
                          <a:effectLst/>
                          <a:latin typeface="游ゴシック" panose="020B0400000000000000" pitchFamily="50" charset="-128"/>
                          <a:ea typeface="游ゴシック" panose="020B0400000000000000" pitchFamily="50" charset="-128"/>
                        </a:rPr>
                        <a:t>MPa]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467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65.8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458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571606"/>
                  </a:ext>
                </a:extLst>
              </a:tr>
              <a:tr h="468976">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比強度</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a:solidFill>
                            <a:srgbClr val="000000"/>
                          </a:solidFill>
                          <a:effectLst/>
                          <a:latin typeface="游ゴシック" panose="020B0400000000000000" pitchFamily="50" charset="-128"/>
                          <a:ea typeface="游ゴシック" panose="020B0400000000000000" pitchFamily="50" charset="-128"/>
                        </a:rPr>
                        <a:t>kN・m/kg]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58.7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164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0172904"/>
                  </a:ext>
                </a:extLst>
              </a:tr>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破断強さ</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a:solidFill>
                            <a:srgbClr val="000000"/>
                          </a:solidFill>
                          <a:effectLst/>
                          <a:latin typeface="游ゴシック" panose="020B0400000000000000" pitchFamily="50" charset="-128"/>
                          <a:ea typeface="游ゴシック" panose="020B0400000000000000" pitchFamily="50" charset="-128"/>
                        </a:rPr>
                        <a:t>MPa]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0.981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397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7651916"/>
                  </a:ext>
                </a:extLst>
              </a:tr>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全伸び</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r>
                        <a:rPr lang="en-US" sz="1800" b="0" i="0" u="none" strike="noStrike">
                          <a:solidFill>
                            <a:srgbClr val="000000"/>
                          </a:solidFill>
                          <a:effectLst/>
                          <a:latin typeface="游ゴシック" panose="020B0400000000000000" pitchFamily="50" charset="-128"/>
                          <a:ea typeface="游ゴシック" panose="020B0400000000000000" pitchFamily="50" charset="-128"/>
                        </a:rPr>
                        <a:t>mm]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30.9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19.7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071882"/>
                  </a:ext>
                </a:extLst>
              </a:tr>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伸び率</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27.5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309444"/>
                  </a:ext>
                </a:extLst>
              </a:tr>
              <a:tr h="320165">
                <a:tc>
                  <a:txBody>
                    <a:bodyPr/>
                    <a:lstStyle/>
                    <a:p>
                      <a:pPr algn="ctr" fontAlgn="ctr"/>
                      <a:r>
                        <a:rPr lang="zh-CN" altLang="en-US" sz="1800" b="0" i="0" u="none" strike="noStrike">
                          <a:solidFill>
                            <a:srgbClr val="000000"/>
                          </a:solidFill>
                          <a:effectLst/>
                          <a:latin typeface="游ゴシック" panose="020B0400000000000000" pitchFamily="50" charset="-128"/>
                          <a:ea typeface="游ゴシック" panose="020B0400000000000000" pitchFamily="50" charset="-128"/>
                        </a:rPr>
                        <a:t>最小断面直径</a:t>
                      </a:r>
                      <a:r>
                        <a:rPr lang="en-US" altLang="zh-CN" sz="1800" b="0" i="0" u="none" strike="noStrike">
                          <a:solidFill>
                            <a:srgbClr val="000000"/>
                          </a:solidFill>
                          <a:effectLst/>
                          <a:latin typeface="游ゴシック" panose="020B0400000000000000" pitchFamily="50" charset="-128"/>
                          <a:ea typeface="游ゴシック" panose="020B0400000000000000" pitchFamily="50" charset="-128"/>
                        </a:rPr>
                        <a:t>[mm]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2207283"/>
                  </a:ext>
                </a:extLst>
              </a:tr>
              <a:tr h="320165">
                <a:tc>
                  <a:txBody>
                    <a:bodyPr/>
                    <a:lstStyle/>
                    <a:p>
                      <a:pPr algn="ctr" fontAlgn="ctr"/>
                      <a:r>
                        <a:rPr lang="ja-JP" altLang="en-US" sz="1800" b="0" i="0" u="none" strike="noStrike">
                          <a:solidFill>
                            <a:srgbClr val="000000"/>
                          </a:solidFill>
                          <a:effectLst/>
                          <a:latin typeface="游ゴシック" panose="020B0400000000000000" pitchFamily="50" charset="-128"/>
                          <a:ea typeface="游ゴシック" panose="020B0400000000000000" pitchFamily="50" charset="-128"/>
                        </a:rPr>
                        <a:t>絞り</a:t>
                      </a:r>
                      <a:r>
                        <a:rPr lang="en-US" altLang="ja-JP" sz="18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68.5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91.2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800" b="0" i="0" u="none" strike="noStrike" dirty="0">
                          <a:solidFill>
                            <a:srgbClr val="000000"/>
                          </a:solidFill>
                          <a:effectLst/>
                          <a:latin typeface="游ゴシック" panose="020B0400000000000000" pitchFamily="50" charset="-128"/>
                          <a:ea typeface="游ゴシック" panose="020B0400000000000000" pitchFamily="50" charset="-128"/>
                        </a:rPr>
                        <a:t>43.4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138608"/>
                  </a:ext>
                </a:extLst>
              </a:tr>
            </a:tbl>
          </a:graphicData>
        </a:graphic>
      </p:graphicFrame>
      <p:sp>
        <p:nvSpPr>
          <p:cNvPr id="6" name="テキスト ボックス 5">
            <a:extLst>
              <a:ext uri="{FF2B5EF4-FFF2-40B4-BE49-F238E27FC236}">
                <a16:creationId xmlns:a16="http://schemas.microsoft.com/office/drawing/2014/main" id="{6B95B0E6-2822-754A-477B-1C47A4D646BE}"/>
              </a:ext>
            </a:extLst>
          </p:cNvPr>
          <p:cNvSpPr txBox="1"/>
          <p:nvPr/>
        </p:nvSpPr>
        <p:spPr>
          <a:xfrm>
            <a:off x="7286016" y="1089717"/>
            <a:ext cx="4679004" cy="5632311"/>
          </a:xfrm>
          <a:prstGeom prst="rect">
            <a:avLst/>
          </a:prstGeom>
          <a:noFill/>
        </p:spPr>
        <p:txBody>
          <a:bodyPr wrap="square" rtlCol="0">
            <a:spAutoFit/>
          </a:bodyPr>
          <a:lstStyle/>
          <a:p>
            <a:r>
              <a:rPr kumimoji="1" lang="ja-JP" altLang="en-US" dirty="0"/>
              <a:t>＜結果＞</a:t>
            </a:r>
            <a:endParaRPr kumimoji="1" lang="en-US" altLang="ja-JP" dirty="0"/>
          </a:p>
          <a:p>
            <a:r>
              <a:rPr lang="ja-JP" altLang="en-US" dirty="0"/>
              <a:t>降伏点は</a:t>
            </a:r>
            <a:r>
              <a:rPr lang="en-US" altLang="ja-JP" dirty="0"/>
              <a:t>SS400</a:t>
            </a:r>
            <a:r>
              <a:rPr lang="ja-JP" altLang="en-US" dirty="0"/>
              <a:t>にしか現れなかった．</a:t>
            </a:r>
            <a:endParaRPr lang="en-US" altLang="ja-JP" dirty="0"/>
          </a:p>
          <a:p>
            <a:r>
              <a:rPr kumimoji="1" lang="ja-JP" altLang="en-US" dirty="0"/>
              <a:t>しかし，</a:t>
            </a:r>
            <a:r>
              <a:rPr kumimoji="1" lang="en-US" altLang="ja-JP" dirty="0"/>
              <a:t>A1070</a:t>
            </a:r>
            <a:r>
              <a:rPr kumimoji="1" lang="ja-JP" altLang="en-US" dirty="0"/>
              <a:t>や</a:t>
            </a:r>
            <a:r>
              <a:rPr kumimoji="1" lang="en-US" altLang="ja-JP" dirty="0"/>
              <a:t>A2017</a:t>
            </a:r>
            <a:r>
              <a:rPr kumimoji="1" lang="ja-JP" altLang="en-US" dirty="0"/>
              <a:t>は</a:t>
            </a:r>
            <a:r>
              <a:rPr kumimoji="1" lang="en-US" altLang="ja-JP" dirty="0"/>
              <a:t>0.2</a:t>
            </a:r>
            <a:r>
              <a:rPr kumimoji="1" lang="ja-JP" altLang="en-US" dirty="0"/>
              <a:t>％耐力が求められた．</a:t>
            </a:r>
            <a:r>
              <a:rPr lang="en-US" altLang="ja-JP" dirty="0"/>
              <a:t>A2017</a:t>
            </a:r>
            <a:r>
              <a:rPr lang="ja-JP" altLang="en-US" dirty="0"/>
              <a:t>の方が</a:t>
            </a:r>
            <a:r>
              <a:rPr lang="en-US" altLang="ja-JP" dirty="0"/>
              <a:t>10</a:t>
            </a:r>
            <a:r>
              <a:rPr lang="ja-JP" altLang="en-US" dirty="0"/>
              <a:t>倍以上も高い値になった．</a:t>
            </a:r>
            <a:endParaRPr lang="en-US" altLang="ja-JP" dirty="0"/>
          </a:p>
          <a:p>
            <a:endParaRPr kumimoji="1" lang="en-US" altLang="ja-JP" dirty="0"/>
          </a:p>
          <a:p>
            <a:endParaRPr kumimoji="1" lang="en-US" altLang="ja-JP" dirty="0"/>
          </a:p>
          <a:p>
            <a:r>
              <a:rPr kumimoji="1" lang="ja-JP" altLang="en-US" dirty="0"/>
              <a:t>ヤング率は大きい順に，</a:t>
            </a:r>
            <a:endParaRPr kumimoji="1" lang="en-US" altLang="ja-JP" dirty="0"/>
          </a:p>
          <a:p>
            <a:r>
              <a:rPr lang="en-US" altLang="ja-JP" dirty="0"/>
              <a:t>SS400&gt;A2017&gt;A1070</a:t>
            </a:r>
          </a:p>
          <a:p>
            <a:r>
              <a:rPr kumimoji="1" lang="ja-JP" altLang="en-US" dirty="0"/>
              <a:t>となった．</a:t>
            </a:r>
            <a:endParaRPr kumimoji="1" lang="en-US" altLang="ja-JP" dirty="0"/>
          </a:p>
          <a:p>
            <a:r>
              <a:rPr kumimoji="1" lang="ja-JP" altLang="en-US" dirty="0"/>
              <a:t>これは材料の剛性の度合いを表している．</a:t>
            </a:r>
            <a:endParaRPr kumimoji="1" lang="en-US" altLang="ja-JP" dirty="0"/>
          </a:p>
          <a:p>
            <a:endParaRPr lang="en-US" altLang="ja-JP" dirty="0"/>
          </a:p>
          <a:p>
            <a:r>
              <a:rPr lang="en-US" altLang="ja-JP" dirty="0"/>
              <a:t>SS400</a:t>
            </a:r>
            <a:r>
              <a:rPr lang="ja-JP" altLang="en-US" dirty="0"/>
              <a:t>は鉄鋼材，</a:t>
            </a:r>
            <a:r>
              <a:rPr lang="en-US" altLang="ja-JP" dirty="0"/>
              <a:t>A2017</a:t>
            </a:r>
            <a:r>
              <a:rPr lang="ja-JP" altLang="en-US" dirty="0"/>
              <a:t>はアルミニウム合金と異なる金属である．</a:t>
            </a:r>
            <a:endParaRPr lang="en-US" altLang="ja-JP" dirty="0"/>
          </a:p>
          <a:p>
            <a:r>
              <a:rPr lang="ja-JP" altLang="en-US" dirty="0"/>
              <a:t>しかし，引張強さはほぼ同じ値となっている．</a:t>
            </a:r>
            <a:endParaRPr lang="en-US" altLang="ja-JP" dirty="0"/>
          </a:p>
          <a:p>
            <a:endParaRPr lang="en-US" altLang="ja-JP" dirty="0"/>
          </a:p>
          <a:p>
            <a:r>
              <a:rPr lang="ja-JP" altLang="en-US" dirty="0"/>
              <a:t>直径方向や軸方向の伸び（延性）に関しては</a:t>
            </a:r>
            <a:r>
              <a:rPr lang="en-US" altLang="ja-JP" dirty="0"/>
              <a:t>A1070</a:t>
            </a:r>
            <a:r>
              <a:rPr lang="ja-JP" altLang="en-US" dirty="0"/>
              <a:t>が最も優れていた．</a:t>
            </a:r>
            <a:endParaRPr lang="en-US" altLang="ja-JP" dirty="0"/>
          </a:p>
          <a:p>
            <a:endParaRPr lang="en-US" altLang="ja-JP" dirty="0"/>
          </a:p>
        </p:txBody>
      </p:sp>
      <p:sp>
        <p:nvSpPr>
          <p:cNvPr id="3" name="テキスト ボックス 2">
            <a:extLst>
              <a:ext uri="{FF2B5EF4-FFF2-40B4-BE49-F238E27FC236}">
                <a16:creationId xmlns:a16="http://schemas.microsoft.com/office/drawing/2014/main" id="{C5A182DF-1968-ED30-6DD6-AE20316E74DA}"/>
              </a:ext>
            </a:extLst>
          </p:cNvPr>
          <p:cNvSpPr txBox="1"/>
          <p:nvPr/>
        </p:nvSpPr>
        <p:spPr>
          <a:xfrm>
            <a:off x="1796716" y="918946"/>
            <a:ext cx="4940968" cy="369332"/>
          </a:xfrm>
          <a:prstGeom prst="rect">
            <a:avLst/>
          </a:prstGeom>
          <a:noFill/>
        </p:spPr>
        <p:txBody>
          <a:bodyPr wrap="square" rtlCol="0">
            <a:spAutoFit/>
          </a:bodyPr>
          <a:lstStyle/>
          <a:p>
            <a:r>
              <a:rPr lang="ja-JP" altLang="en-US" dirty="0"/>
              <a:t>表</a:t>
            </a:r>
            <a:r>
              <a:rPr lang="en-US" altLang="ja-JP" dirty="0"/>
              <a:t>2</a:t>
            </a:r>
            <a:r>
              <a:rPr lang="ja-JP" altLang="en-US" dirty="0"/>
              <a:t>　各材料の測定値と機械的性質</a:t>
            </a:r>
            <a:endParaRPr kumimoji="1" lang="ja-JP" altLang="en-US" dirty="0"/>
          </a:p>
        </p:txBody>
      </p:sp>
      <p:sp>
        <p:nvSpPr>
          <p:cNvPr id="4" name="テキスト ボックス 3">
            <a:extLst>
              <a:ext uri="{FF2B5EF4-FFF2-40B4-BE49-F238E27FC236}">
                <a16:creationId xmlns:a16="http://schemas.microsoft.com/office/drawing/2014/main" id="{46788380-9999-A1CB-7B7A-BAD197B44504}"/>
              </a:ext>
            </a:extLst>
          </p:cNvPr>
          <p:cNvSpPr txBox="1"/>
          <p:nvPr/>
        </p:nvSpPr>
        <p:spPr>
          <a:xfrm>
            <a:off x="515566" y="388916"/>
            <a:ext cx="7075976" cy="523220"/>
          </a:xfrm>
          <a:prstGeom prst="rect">
            <a:avLst/>
          </a:prstGeom>
          <a:noFill/>
        </p:spPr>
        <p:txBody>
          <a:bodyPr wrap="none" rtlCol="0">
            <a:spAutoFit/>
          </a:bodyPr>
          <a:lstStyle/>
          <a:p>
            <a:r>
              <a:rPr kumimoji="1" lang="en-US" altLang="ja-JP" sz="2800" b="1" dirty="0"/>
              <a:t>3.1.2</a:t>
            </a:r>
            <a:r>
              <a:rPr kumimoji="1" lang="ja-JP" altLang="en-US" sz="2800" b="1" dirty="0"/>
              <a:t>　実験結果および考察（機械的性質）</a:t>
            </a:r>
          </a:p>
        </p:txBody>
      </p:sp>
    </p:spTree>
    <p:extLst>
      <p:ext uri="{BB962C8B-B14F-4D97-AF65-F5344CB8AC3E}">
        <p14:creationId xmlns:p14="http://schemas.microsoft.com/office/powerpoint/2010/main" val="2195706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D75327B3BD264A44A6029C13B3EA024E" ma:contentTypeVersion="4" ma:contentTypeDescription="新しいドキュメントを作成します。" ma:contentTypeScope="" ma:versionID="960775ede40f8e42650d6e6d7f9db21c">
  <xsd:schema xmlns:xsd="http://www.w3.org/2001/XMLSchema" xmlns:xs="http://www.w3.org/2001/XMLSchema" xmlns:p="http://schemas.microsoft.com/office/2006/metadata/properties" xmlns:ns3="3a5f4d29-8c27-4757-9bf3-ff2fad04a082" targetNamespace="http://schemas.microsoft.com/office/2006/metadata/properties" ma:root="true" ma:fieldsID="fc3cf5faaad63bc68b701faff0f821d0" ns3:_="">
    <xsd:import namespace="3a5f4d29-8c27-4757-9bf3-ff2fad04a08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5f4d29-8c27-4757-9bf3-ff2fad04a0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4BC5CB-7D52-4EC3-B902-D230E5EBF259}">
  <ds:schemaRefs>
    <ds:schemaRef ds:uri="http://www.w3.org/XML/1998/namespace"/>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purl.org/dc/elements/1.1/"/>
    <ds:schemaRef ds:uri="http://schemas.microsoft.com/office/infopath/2007/PartnerControls"/>
    <ds:schemaRef ds:uri="3a5f4d29-8c27-4757-9bf3-ff2fad04a082"/>
    <ds:schemaRef ds:uri="http://purl.org/dc/dcmitype/"/>
  </ds:schemaRefs>
</ds:datastoreItem>
</file>

<file path=customXml/itemProps2.xml><?xml version="1.0" encoding="utf-8"?>
<ds:datastoreItem xmlns:ds="http://schemas.openxmlformats.org/officeDocument/2006/customXml" ds:itemID="{687341ED-6AE2-4480-9D38-1E2F98D24DB9}">
  <ds:schemaRefs>
    <ds:schemaRef ds:uri="http://schemas.microsoft.com/sharepoint/v3/contenttype/forms"/>
  </ds:schemaRefs>
</ds:datastoreItem>
</file>

<file path=customXml/itemProps3.xml><?xml version="1.0" encoding="utf-8"?>
<ds:datastoreItem xmlns:ds="http://schemas.openxmlformats.org/officeDocument/2006/customXml" ds:itemID="{38AF3EAC-3FC9-4219-9E39-C5CD17EB5E5C}">
  <ds:schemaRefs>
    <ds:schemaRef ds:uri="http://schemas.microsoft.com/office/2006/metadata/contentType"/>
    <ds:schemaRef ds:uri="http://schemas.microsoft.com/office/2006/metadata/properties/metaAttributes"/>
    <ds:schemaRef ds:uri="http://www.w3.org/2000/xmlns/"/>
    <ds:schemaRef ds:uri="http://www.w3.org/2001/XMLSchema"/>
    <ds:schemaRef ds:uri="3a5f4d29-8c27-4757-9bf3-ff2fad04a08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1949</TotalTime>
  <Words>4475</Words>
  <Application>Microsoft Office PowerPoint</Application>
  <PresentationFormat>ワイド画面</PresentationFormat>
  <Paragraphs>713</Paragraphs>
  <Slides>28</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28</vt:i4>
      </vt:variant>
    </vt:vector>
  </HeadingPairs>
  <TitlesOfParts>
    <vt:vector size="33" baseType="lpstr">
      <vt:lpstr>游ゴシック</vt:lpstr>
      <vt:lpstr>游ゴシック Light</vt:lpstr>
      <vt:lpstr>游明朝</vt:lpstr>
      <vt:lpstr>Arial</vt:lpstr>
      <vt:lpstr>Office テーマ</vt:lpstr>
      <vt:lpstr>航空工学実験Ⅰ 材料試験報告書</vt:lpstr>
      <vt:lpstr>１．目的</vt:lpstr>
      <vt:lpstr>２．供試材料</vt:lpstr>
      <vt:lpstr>PowerPoint プレゼンテーション</vt:lpstr>
      <vt:lpstr>PowerPoint プレゼンテーション</vt:lpstr>
      <vt:lpstr>　</vt:lpstr>
      <vt:lpstr>　</vt:lpstr>
      <vt:lpstr>⊡各材料の応力-ひずみ線図について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４．結論</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オオムラソウマ</dc:creator>
  <cp:lastModifiedBy>オオムラソウマ</cp:lastModifiedBy>
  <cp:revision>2</cp:revision>
  <cp:lastPrinted>2023-05-15T10:48:57Z</cp:lastPrinted>
  <dcterms:created xsi:type="dcterms:W3CDTF">2023-05-01T12:20:37Z</dcterms:created>
  <dcterms:modified xsi:type="dcterms:W3CDTF">2023-05-18T13:43:02Z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0x010100D75327B3BD264A44A6029C13B3EA024E</vt:lpwstr>
  </property>
</Properties>
</file>